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tags/tag1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3" r:id="rId6"/>
    <p:sldId id="262" r:id="rId7"/>
    <p:sldId id="265" r:id="rId8"/>
    <p:sldId id="266" r:id="rId9"/>
    <p:sldId id="264" r:id="rId10"/>
    <p:sldId id="269" r:id="rId11"/>
    <p:sldId id="267" r:id="rId12"/>
    <p:sldId id="275" r:id="rId13"/>
    <p:sldId id="276" r:id="rId14"/>
    <p:sldId id="278" r:id="rId15"/>
    <p:sldId id="279" r:id="rId16"/>
    <p:sldId id="277" r:id="rId17"/>
    <p:sldId id="280" r:id="rId18"/>
    <p:sldId id="284" r:id="rId19"/>
    <p:sldId id="281" r:id="rId20"/>
    <p:sldId id="282" r:id="rId21"/>
    <p:sldId id="285" r:id="rId22"/>
    <p:sldId id="283" r:id="rId23"/>
    <p:sldId id="286" r:id="rId24"/>
    <p:sldId id="287" r:id="rId25"/>
    <p:sldId id="288" r:id="rId26"/>
    <p:sldId id="289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4110" userDrawn="1">
          <p15:clr>
            <a:srgbClr val="A4A3A4"/>
          </p15:clr>
        </p15:guide>
        <p15:guide id="4" pos="211" userDrawn="1">
          <p15:clr>
            <a:srgbClr val="A4A3A4"/>
          </p15:clr>
        </p15:guide>
        <p15:guide id="5" pos="74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276C"/>
    <a:srgbClr val="0F45BD"/>
    <a:srgbClr val="316AEF"/>
    <a:srgbClr val="1678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50" y="-24"/>
      </p:cViewPr>
      <p:guideLst>
        <p:guide orient="horz" pos="2160"/>
        <p:guide pos="3840"/>
        <p:guide orient="horz" pos="4110"/>
        <p:guide pos="211"/>
        <p:guide pos="74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>
              <a:outerShdw blurRad="381000" dist="127000" dir="2700000" algn="tl" rotWithShape="0">
                <a:srgbClr val="1678EE">
                  <a:alpha val="40000"/>
                </a:srgbClr>
              </a:outerShdw>
            </a:effectLst>
          </c:spPr>
          <c:invertIfNegative val="0"/>
          <c:pictureOptions>
            <c:pictureFormat val="stretch"/>
          </c:pictureOptions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产品1</c:v>
                </c:pt>
                <c:pt idx="1">
                  <c:v>产品 2</c:v>
                </c:pt>
                <c:pt idx="2">
                  <c:v>产品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D55-44E9-9539-9284B07891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8"/>
        <c:overlap val="-27"/>
        <c:axId val="1648007760"/>
        <c:axId val="1647988176"/>
      </c:barChart>
      <c:catAx>
        <c:axId val="1648007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47988176"/>
        <c:crosses val="autoZero"/>
        <c:auto val="1"/>
        <c:lblAlgn val="ctr"/>
        <c:lblOffset val="100"/>
        <c:noMultiLvlLbl val="0"/>
      </c:catAx>
      <c:valAx>
        <c:axId val="16479881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48007760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8100" cap="rnd">
              <a:solidFill>
                <a:schemeClr val="bg1">
                  <a:lumMod val="6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31750">
                <a:solidFill>
                  <a:schemeClr val="bg1">
                    <a:lumMod val="65000"/>
                  </a:schemeClr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2.5</c:v>
                </c:pt>
                <c:pt idx="3">
                  <c:v>1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ED38-46B5-A42A-3FC4F53DF1D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38100" cap="rnd">
              <a:solidFill>
                <a:srgbClr val="316AEF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31750">
                <a:solidFill>
                  <a:srgbClr val="316AEF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5</c:v>
                </c:pt>
                <c:pt idx="2">
                  <c:v>1.8</c:v>
                </c:pt>
                <c:pt idx="3">
                  <c:v>4.4000000000000004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ED38-46B5-A42A-3FC4F53DF1D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38100" cap="rnd">
              <a:solidFill>
                <a:schemeClr val="tx1">
                  <a:lumMod val="65000"/>
                  <a:lumOff val="3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31750"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4</c:v>
                </c:pt>
                <c:pt idx="3">
                  <c:v>2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2-ED38-46B5-A42A-3FC4F53DF1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48009392"/>
        <c:axId val="1647570896"/>
      </c:lineChart>
      <c:catAx>
        <c:axId val="1648009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solidFill>
              <a:srgbClr val="316AEF">
                <a:alpha val="60000"/>
              </a:srgb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47570896"/>
        <c:crosses val="autoZero"/>
        <c:auto val="1"/>
        <c:lblAlgn val="ctr"/>
        <c:lblOffset val="100"/>
        <c:noMultiLvlLbl val="0"/>
      </c:catAx>
      <c:valAx>
        <c:axId val="16475708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316AEF">
                  <a:alpha val="30000"/>
                </a:srgb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48009392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928983-6C12-4AD2-8659-5414D6F9C204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E0CEFD-0D45-47C3-97A7-ED01D2AA4E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515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E0CEFD-0D45-47C3-97A7-ED01D2AA4E9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2418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E0CEFD-0D45-47C3-97A7-ED01D2AA4E9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2921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E0CEFD-0D45-47C3-97A7-ED01D2AA4E9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8244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E0CEFD-0D45-47C3-97A7-ED01D2AA4E9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2464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E0CEFD-0D45-47C3-97A7-ED01D2AA4E9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6370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E0CEFD-0D45-47C3-97A7-ED01D2AA4E9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2543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E0CEFD-0D45-47C3-97A7-ED01D2AA4E9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0429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E0CEFD-0D45-47C3-97A7-ED01D2AA4E9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5298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E0CEFD-0D45-47C3-97A7-ED01D2AA4E9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9681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E0CEFD-0D45-47C3-97A7-ED01D2AA4E9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5653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E0CEFD-0D45-47C3-97A7-ED01D2AA4E9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7440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E0CEFD-0D45-47C3-97A7-ED01D2AA4E9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8452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E0CEFD-0D45-47C3-97A7-ED01D2AA4E9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1361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E0CEFD-0D45-47C3-97A7-ED01D2AA4E9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7736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E0CEFD-0D45-47C3-97A7-ED01D2AA4E9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6576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定制，发布会</a:t>
            </a:r>
            <a:r>
              <a:rPr lang="en-US" altLang="zh-CN" dirty="0"/>
              <a:t>PPT</a:t>
            </a:r>
            <a:r>
              <a:rPr lang="zh-CN" altLang="en-US" dirty="0"/>
              <a:t>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E0CEFD-0D45-47C3-97A7-ED01D2AA4E9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8514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1495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E0CEFD-0D45-47C3-97A7-ED01D2AA4E9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6338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E0CEFD-0D45-47C3-97A7-ED01D2AA4E9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4167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E0CEFD-0D45-47C3-97A7-ED01D2AA4E9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437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E0CEFD-0D45-47C3-97A7-ED01D2AA4E9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8081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E0CEFD-0D45-47C3-97A7-ED01D2AA4E9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6542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E0CEFD-0D45-47C3-97A7-ED01D2AA4E9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5644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E0CEFD-0D45-47C3-97A7-ED01D2AA4E9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826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6FAE30E-C6BA-4C9E-ADC4-D07BC98DE3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92FDC6F8-5CE5-4211-89B8-75179987B8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B49DCB1-F40F-4A3C-85B2-9B6F88168B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1B440CE-7619-4708-ADE3-A42FC17146F8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0B44E8B-DF06-47AB-A18D-FDD5259E8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DD688EC-B341-4D83-961C-0DCA4C9D5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DC6641-F841-457E-9FDC-E9B491148C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675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C0A15F27-08E6-4FB7-9564-93FE60E04D4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1B440CE-7619-4708-ADE3-A42FC17146F8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7A40404-77A1-42BA-BE49-946BEDA4A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91D35CD-D158-48A1-A467-0463FD82B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DC6641-F841-457E-9FDC-E9B491148C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656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9B3ECB76-83FE-421E-828F-49FDABD29556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4104677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4020834-6D9B-4537-A179-092B225103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794FBF3C-760B-4739-977E-1E84F8BBF5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22FA382-94B6-4AE5-9FE4-BD2F9823F1A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1B440CE-7619-4708-ADE3-A42FC17146F8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9F14B6C-E8D7-4785-A7B1-6A24B21D0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70BC5747-8496-49E8-A791-4733F9560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DC6641-F841-457E-9FDC-E9B491148C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142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A6776C64-BE7C-432E-B592-A589D623B6E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056AA560-E8A1-4A64-B738-5A1E6FCFC0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A047455-E12F-45C0-9F64-80D209F5C5A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1B440CE-7619-4708-ADE3-A42FC17146F8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785D5CA-AB51-4907-B40A-31F028FA83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F9B566E-DE00-4587-A11B-35B3639FE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DC6641-F841-457E-9FDC-E9B491148C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4379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1890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0C0251A-7D48-46E1-8916-5907FE099C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ACB45CF1-B544-4FB2-B698-4725AE452D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010F186-7C66-4CE2-8805-255027C8BFD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1B440CE-7619-4708-ADE3-A42FC17146F8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0A37457-4DC1-416F-A2E7-E8E547890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639C2A7-F392-4D04-8499-4630D362A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DC6641-F841-457E-9FDC-E9B491148C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532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CDE7683-F614-4375-957B-EFBA818AC1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75116607-BE21-4BAB-AF85-CB52B82D89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C6E656A-399C-48ED-9BAB-17E37091F2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1B440CE-7619-4708-ADE3-A42FC17146F8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1F380710-CBA9-4874-964C-DA5A6C652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B191241-018A-4423-8812-BD966C4546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DC6641-F841-457E-9FDC-E9B491148C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188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9F7CE74-92E7-41A9-95CA-51E09A9AD5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B6401BD-02A3-459E-AFE5-9D11B7BA1A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6B48CB51-00ED-4623-934A-0C38CB9359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F62D07DF-A805-4C5D-AAB8-5B3601D35F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1B440CE-7619-4708-ADE3-A42FC17146F8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B83F2981-2D34-4EBC-80CD-F5B5CB03A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B16AF79E-CB17-4D9B-A4AB-6411AE69A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DC6641-F841-457E-9FDC-E9B491148C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630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C3ADB17-8C04-4B85-8EC8-6E27BD33B5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08343BC7-6EEB-485F-B84D-AA23C020EA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335612F6-D0B5-4A8B-B2F8-4D6EF0F916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D13349FD-0B83-4113-8D4E-F6A185B2A9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348772B3-5EF0-4198-BB3F-F5771885A6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0FC86E19-8C38-4CC6-9C85-7CF974A837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1B440CE-7619-4708-ADE3-A42FC17146F8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BF0B4711-6F37-41A9-BC14-012060DEF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4D6EA263-1BCA-410D-81F4-A96FC5838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DC6641-F841-457E-9FDC-E9B491148C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326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D833FA6-0974-436C-BAFC-58A409C823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7D89AD07-DDCA-4853-B878-9B578F2799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1B440CE-7619-4708-ADE3-A42FC17146F8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D66FE81-31C0-41DA-B812-A01BE00D7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89491304-2FF5-4ECE-B809-3CCC434090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DC6641-F841-457E-9FDC-E9B491148C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526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C0A15F27-08E6-4FB7-9564-93FE60E04D4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1B440CE-7619-4708-ADE3-A42FC17146F8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7A40404-77A1-42BA-BE49-946BEDA4A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91D35CD-D158-48A1-A467-0463FD82B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DC6641-F841-457E-9FDC-E9B491148C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327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D2708BB-A28F-48AB-BD8C-2D152D0FD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E4154E68-D4CD-4EB6-8533-A2D1CC7605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6CB3149D-46C3-41CB-852D-9D4B768245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B071F8DF-06FF-4D33-AB2E-BFE4BF948BE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1B440CE-7619-4708-ADE3-A42FC17146F8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BA2896A1-3447-4A76-9026-F82927173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722042DB-85D8-4718-87BA-5D43A3054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DC6641-F841-457E-9FDC-E9B491148C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651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A43DD0B-B969-4CEF-84CE-273AEA8F4B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4664C611-F98E-4BB5-9AB6-3DAD426EE3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CFE18624-5544-4D14-B81F-1E3DDA00EB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57CA8E89-D6CF-47DA-B819-0259288E40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1B440CE-7619-4708-ADE3-A42FC17146F8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1B087F3D-4D74-4B2B-8EE1-94E8C281DE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192FFBA6-2F6A-492C-BD01-554B8A3C3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DC6641-F841-457E-9FDC-E9B491148C3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D4511312-66FF-483F-B5EB-6C443D2442FD}"/>
              </a:ext>
            </a:extLst>
          </p:cNvPr>
          <p:cNvSpPr/>
          <p:nvPr userDrawn="1"/>
        </p:nvSpPr>
        <p:spPr>
          <a:xfrm>
            <a:off x="-1458464" y="0"/>
            <a:ext cx="615553" cy="685800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1">
                    <a:alpha val="5000"/>
                  </a:schemeClr>
                </a:solidFill>
              </a:rPr>
              <a:t>公众号 陈西设计之家 微信搜索即可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9E38D710-07EC-4A1B-89AD-51C17B52E49E}"/>
              </a:ext>
            </a:extLst>
          </p:cNvPr>
          <p:cNvSpPr/>
          <p:nvPr userDrawn="1"/>
        </p:nvSpPr>
        <p:spPr>
          <a:xfrm>
            <a:off x="13190986" y="0"/>
            <a:ext cx="615553" cy="685800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1">
                    <a:alpha val="2000"/>
                  </a:schemeClr>
                </a:solidFill>
              </a:rPr>
              <a:t>公众号 陈西设计之家 微信搜索即可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F40ECFD3-655C-4A80-9DBA-DD68EF23D79C}"/>
              </a:ext>
            </a:extLst>
          </p:cNvPr>
          <p:cNvSpPr/>
          <p:nvPr userDrawn="1"/>
        </p:nvSpPr>
        <p:spPr>
          <a:xfrm>
            <a:off x="4041591" y="-413266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3683198B-1BDD-4D14-A11C-631903260EB4}"/>
              </a:ext>
            </a:extLst>
          </p:cNvPr>
          <p:cNvSpPr/>
          <p:nvPr userDrawn="1"/>
        </p:nvSpPr>
        <p:spPr>
          <a:xfrm>
            <a:off x="4041591" y="7757340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1598548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="" xmlns:a16="http://schemas.microsoft.com/office/drawing/2014/main" id="{0F87B661-0635-48E8-9CD0-E045A7A668EF}"/>
              </a:ext>
            </a:extLst>
          </p:cNvPr>
          <p:cNvSpPr/>
          <p:nvPr userDrawn="1"/>
        </p:nvSpPr>
        <p:spPr>
          <a:xfrm>
            <a:off x="-1458464" y="0"/>
            <a:ext cx="615553" cy="685800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1">
                    <a:alpha val="5000"/>
                  </a:schemeClr>
                </a:solidFill>
              </a:rPr>
              <a:t>公众号 陈西设计之家 微信搜索即可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228C5B0E-98A8-4968-A704-70A5F1DCE1CC}"/>
              </a:ext>
            </a:extLst>
          </p:cNvPr>
          <p:cNvSpPr/>
          <p:nvPr userDrawn="1"/>
        </p:nvSpPr>
        <p:spPr>
          <a:xfrm>
            <a:off x="13190986" y="0"/>
            <a:ext cx="615553" cy="685800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1">
                    <a:alpha val="2000"/>
                  </a:schemeClr>
                </a:solidFill>
              </a:rPr>
              <a:t>公众号 陈西设计之家 微信搜索即可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98CE114A-BE7D-4EF6-9688-2DF69016B6D2}"/>
              </a:ext>
            </a:extLst>
          </p:cNvPr>
          <p:cNvSpPr/>
          <p:nvPr userDrawn="1"/>
        </p:nvSpPr>
        <p:spPr>
          <a:xfrm>
            <a:off x="4041591" y="-413266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A5830A1F-6185-4BB2-B0E2-9E45BC1A8F85}"/>
              </a:ext>
            </a:extLst>
          </p:cNvPr>
          <p:cNvSpPr/>
          <p:nvPr userDrawn="1"/>
        </p:nvSpPr>
        <p:spPr>
          <a:xfrm>
            <a:off x="4041591" y="7757340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961489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58" r:id="rId12"/>
    <p:sldLayoutId id="2147483659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2.xml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2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henxisheji/" TargetMode="Externa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公众号：陈西设计之家。微信搜索即可" descr="图片包含 男人, 窗帘, 镜子, 站&#10;&#10;描述已自动生成">
            <a:extLst>
              <a:ext uri="{FF2B5EF4-FFF2-40B4-BE49-F238E27FC236}">
                <a16:creationId xmlns="" xmlns:a16="http://schemas.microsoft.com/office/drawing/2014/main" id="{0DA5F638-81A1-4447-A9EF-66BA2BE3B9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2C8C0BFE-8BB1-4FA0-8D97-71532711815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3500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FBBB4B53-619F-485B-873C-BE5A8AF2DF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30000"/>
                </a:schemeClr>
              </a:gs>
              <a:gs pos="100000">
                <a:schemeClr val="bg1">
                  <a:alpha val="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公众号：陈西设计之家。微信搜索即可">
            <a:extLst>
              <a:ext uri="{FF2B5EF4-FFF2-40B4-BE49-F238E27FC236}">
                <a16:creationId xmlns="" xmlns:a16="http://schemas.microsoft.com/office/drawing/2014/main" id="{95D1527A-E2D6-48DE-9F73-E83BD5E0A446}"/>
              </a:ext>
            </a:extLst>
          </p:cNvPr>
          <p:cNvSpPr/>
          <p:nvPr/>
        </p:nvSpPr>
        <p:spPr>
          <a:xfrm>
            <a:off x="10632141" y="0"/>
            <a:ext cx="1559859" cy="6858000"/>
          </a:xfrm>
          <a:prstGeom prst="rect">
            <a:avLst/>
          </a:prstGeom>
          <a:solidFill>
            <a:srgbClr val="316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859DA2A8-79AF-4FA7-B900-E0FEE64BF292}"/>
              </a:ext>
            </a:extLst>
          </p:cNvPr>
          <p:cNvSpPr txBox="1"/>
          <p:nvPr/>
        </p:nvSpPr>
        <p:spPr>
          <a:xfrm>
            <a:off x="346363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rgbClr val="316AE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12" name="公众号：陈西设计之家。微信搜索即可">
            <a:extLst>
              <a:ext uri="{FF2B5EF4-FFF2-40B4-BE49-F238E27FC236}">
                <a16:creationId xmlns="" xmlns:a16="http://schemas.microsoft.com/office/drawing/2014/main" id="{9875262F-B1B3-4734-96AA-8F87EFDA593A}"/>
              </a:ext>
            </a:extLst>
          </p:cNvPr>
          <p:cNvSpPr/>
          <p:nvPr/>
        </p:nvSpPr>
        <p:spPr>
          <a:xfrm>
            <a:off x="3148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316AE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3D2BFE1F-CC58-465C-B020-1226A1E15465}"/>
              </a:ext>
            </a:extLst>
          </p:cNvPr>
          <p:cNvGrpSpPr/>
          <p:nvPr/>
        </p:nvGrpSpPr>
        <p:grpSpPr>
          <a:xfrm>
            <a:off x="310622" y="1925843"/>
            <a:ext cx="430887" cy="3222811"/>
            <a:chOff x="272522" y="1667436"/>
            <a:chExt cx="430887" cy="3222811"/>
          </a:xfrm>
        </p:grpSpPr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AA5B21A1-B85D-4EFC-8A68-A822C20A7CFA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rgbClr val="316AEF"/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rgbClr val="316AEF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E3A1F868-3EC1-4F4D-9642-86F3CE9F0CB8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rgbClr val="316A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F55BB3CC-BA62-4299-9A28-17EA81D10596}"/>
              </a:ext>
            </a:extLst>
          </p:cNvPr>
          <p:cNvSpPr txBox="1"/>
          <p:nvPr/>
        </p:nvSpPr>
        <p:spPr>
          <a:xfrm>
            <a:off x="2140003" y="1721913"/>
            <a:ext cx="27252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spc="300" dirty="0">
                <a:solidFill>
                  <a:srgbClr val="316AEF"/>
                </a:solidFill>
                <a:latin typeface="CRACKERS BRUSHER" panose="02000500000000000000" pitchFamily="50" charset="0"/>
              </a:rPr>
              <a:t>2025</a:t>
            </a:r>
            <a:endParaRPr lang="zh-CN" altLang="en-US" sz="8000" spc="300" dirty="0">
              <a:solidFill>
                <a:srgbClr val="316AEF"/>
              </a:solidFill>
              <a:latin typeface="CRACKERS BRUSHER" panose="02000500000000000000" pitchFamily="50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11A17E2E-5A03-45AE-BDA5-66C992A310ED}"/>
              </a:ext>
            </a:extLst>
          </p:cNvPr>
          <p:cNvSpPr txBox="1"/>
          <p:nvPr/>
        </p:nvSpPr>
        <p:spPr>
          <a:xfrm>
            <a:off x="2122074" y="2752854"/>
            <a:ext cx="67055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pc="600" dirty="0">
                <a:solidFill>
                  <a:srgbClr val="316AEF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年终</a:t>
            </a:r>
            <a:r>
              <a:rPr lang="zh-CN" altLang="en-US" sz="5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总结汇报模板 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F887BF26-9F1A-4A20-A608-F99488ECC4B0}"/>
              </a:ext>
            </a:extLst>
          </p:cNvPr>
          <p:cNvSpPr txBox="1"/>
          <p:nvPr/>
        </p:nvSpPr>
        <p:spPr>
          <a:xfrm>
            <a:off x="2140003" y="3701333"/>
            <a:ext cx="6127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BUSINESS PRESENTATION TEMPLATE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公众号：陈西设计之家。微信搜索即可">
            <a:extLst>
              <a:ext uri="{FF2B5EF4-FFF2-40B4-BE49-F238E27FC236}">
                <a16:creationId xmlns="" xmlns:a16="http://schemas.microsoft.com/office/drawing/2014/main" id="{06ABFD8B-B9CC-46F4-9DF8-780B565180DE}"/>
              </a:ext>
            </a:extLst>
          </p:cNvPr>
          <p:cNvSpPr/>
          <p:nvPr/>
        </p:nvSpPr>
        <p:spPr>
          <a:xfrm>
            <a:off x="2232908" y="4636041"/>
            <a:ext cx="3056642" cy="446610"/>
          </a:xfrm>
          <a:prstGeom prst="roundRect">
            <a:avLst>
              <a:gd name="adj" fmla="val 50000"/>
            </a:avLst>
          </a:prstGeom>
          <a:solidFill>
            <a:srgbClr val="316AEF"/>
          </a:solidFill>
          <a:ln>
            <a:noFill/>
          </a:ln>
          <a:effectLst>
            <a:outerShdw blurRad="444500" dist="228600" dir="2700000" algn="tl" rotWithShape="0">
              <a:srgbClr val="1678E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C5490AA0-3763-4F77-8737-7900E053E34B}"/>
              </a:ext>
            </a:extLst>
          </p:cNvPr>
          <p:cNvSpPr txBox="1"/>
          <p:nvPr/>
        </p:nvSpPr>
        <p:spPr>
          <a:xfrm>
            <a:off x="2337813" y="4667059"/>
            <a:ext cx="2857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>
                <a:solidFill>
                  <a:schemeClr val="bg1"/>
                </a:solidFill>
              </a:rPr>
              <a:t>公众号：陈西设计之家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5DFD3206-A52E-4EB1-BAA2-C9E607D81C38}"/>
              </a:ext>
            </a:extLst>
          </p:cNvPr>
          <p:cNvGrpSpPr/>
          <p:nvPr/>
        </p:nvGrpSpPr>
        <p:grpSpPr>
          <a:xfrm>
            <a:off x="11040988" y="54970"/>
            <a:ext cx="738664" cy="6753566"/>
            <a:chOff x="11040988" y="54970"/>
            <a:chExt cx="738664" cy="6753566"/>
          </a:xfrm>
        </p:grpSpPr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7A1662E6-07C3-4B8B-BC9B-A6CA7722FDF5}"/>
                </a:ext>
              </a:extLst>
            </p:cNvPr>
            <p:cNvSpPr txBox="1"/>
            <p:nvPr/>
          </p:nvSpPr>
          <p:spPr>
            <a:xfrm>
              <a:off x="11040988" y="389492"/>
              <a:ext cx="738664" cy="60008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3600" b="1" i="1" dirty="0">
                  <a:solidFill>
                    <a:schemeClr val="bg1">
                      <a:alpha val="10000"/>
                    </a:schemeClr>
                  </a:solidFill>
                  <a:latin typeface="经典粗宋简" panose="02010609000101010101" pitchFamily="49" charset="-122"/>
                  <a:ea typeface="经典粗宋简" panose="02010609000101010101" pitchFamily="49" charset="-122"/>
                  <a:cs typeface="经典粗宋简" panose="02010609000101010101" pitchFamily="49" charset="-122"/>
                </a:rPr>
                <a:t>PRESENTATION</a:t>
              </a:r>
              <a:endParaRPr lang="zh-CN" altLang="en-US" sz="3600" b="1" i="1" dirty="0">
                <a:solidFill>
                  <a:schemeClr val="bg1">
                    <a:alpha val="10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endParaRPr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B7DBE460-3237-4CDC-BBE5-A01E5C21D57A}"/>
                </a:ext>
              </a:extLst>
            </p:cNvPr>
            <p:cNvCxnSpPr>
              <a:cxnSpLocks/>
            </p:cNvCxnSpPr>
            <p:nvPr/>
          </p:nvCxnSpPr>
          <p:spPr>
            <a:xfrm>
              <a:off x="11420022" y="54970"/>
              <a:ext cx="0" cy="320586"/>
            </a:xfrm>
            <a:prstGeom prst="line">
              <a:avLst/>
            </a:prstGeom>
            <a:ln>
              <a:solidFill>
                <a:schemeClr val="bg1">
                  <a:alpha val="1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45FE65EF-51BD-4D38-B4FE-96E90DE4A449}"/>
                </a:ext>
              </a:extLst>
            </p:cNvPr>
            <p:cNvCxnSpPr>
              <a:cxnSpLocks/>
            </p:cNvCxnSpPr>
            <p:nvPr/>
          </p:nvCxnSpPr>
          <p:spPr>
            <a:xfrm>
              <a:off x="11415486" y="6483350"/>
              <a:ext cx="0" cy="325186"/>
            </a:xfrm>
            <a:prstGeom prst="line">
              <a:avLst/>
            </a:prstGeom>
            <a:ln>
              <a:solidFill>
                <a:schemeClr val="bg1">
                  <a:alpha val="1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71254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公众号：陈西设计之家。微信搜索即可" descr="图片包含 男人, 窗帘, 镜子, 站&#10;&#10;描述已自动生成">
            <a:extLst>
              <a:ext uri="{FF2B5EF4-FFF2-40B4-BE49-F238E27FC236}">
                <a16:creationId xmlns="" xmlns:a16="http://schemas.microsoft.com/office/drawing/2014/main" id="{0DA5F638-81A1-4447-A9EF-66BA2BE3B9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2C8C0BFE-8BB1-4FA0-8D97-71532711815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3500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3" name="任意多边形: 形状 92">
            <a:extLst>
              <a:ext uri="{FF2B5EF4-FFF2-40B4-BE49-F238E27FC236}">
                <a16:creationId xmlns="" xmlns:a16="http://schemas.microsoft.com/office/drawing/2014/main" id="{21972E56-4097-4D50-99A4-E3B1D2D7BC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6961239 w 12192000"/>
              <a:gd name="connsiteY3" fmla="*/ 6858000 h 6858000"/>
              <a:gd name="connsiteX4" fmla="*/ 0 w 121920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6961239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65000"/>
                </a:schemeClr>
              </a:gs>
              <a:gs pos="100000">
                <a:schemeClr val="bg1">
                  <a:alpha val="1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椭圆 1">
            <a:extLst>
              <a:ext uri="{FF2B5EF4-FFF2-40B4-BE49-F238E27FC236}">
                <a16:creationId xmlns="" xmlns:a16="http://schemas.microsoft.com/office/drawing/2014/main" id="{FF6BBB25-2FFE-494A-87BA-7219448DE263}"/>
              </a:ext>
            </a:extLst>
          </p:cNvPr>
          <p:cNvSpPr/>
          <p:nvPr/>
        </p:nvSpPr>
        <p:spPr>
          <a:xfrm>
            <a:off x="4648200" y="2268064"/>
            <a:ext cx="2895600" cy="2895600"/>
          </a:xfrm>
          <a:prstGeom prst="ellipse">
            <a:avLst/>
          </a:prstGeom>
          <a:noFill/>
          <a:ln w="25400">
            <a:solidFill>
              <a:srgbClr val="316A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73C5BCCA-121C-4547-94A9-FDD578052044}"/>
              </a:ext>
            </a:extLst>
          </p:cNvPr>
          <p:cNvSpPr/>
          <p:nvPr/>
        </p:nvSpPr>
        <p:spPr>
          <a:xfrm>
            <a:off x="4648200" y="2268064"/>
            <a:ext cx="2895600" cy="2895600"/>
          </a:xfrm>
          <a:prstGeom prst="ellipse">
            <a:avLst/>
          </a:prstGeom>
          <a:gradFill flip="none" rotWithShape="1">
            <a:gsLst>
              <a:gs pos="0">
                <a:srgbClr val="316AEF">
                  <a:alpha val="50000"/>
                </a:srgbClr>
              </a:gs>
              <a:gs pos="66000">
                <a:srgbClr val="316AEF">
                  <a:alpha val="0"/>
                </a:srgbClr>
              </a:gs>
            </a:gsLst>
            <a:lin ang="27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弧形 2">
            <a:extLst>
              <a:ext uri="{FF2B5EF4-FFF2-40B4-BE49-F238E27FC236}">
                <a16:creationId xmlns="" xmlns:a16="http://schemas.microsoft.com/office/drawing/2014/main" id="{4A911D98-6CE0-4600-8962-3AADC59DB892}"/>
              </a:ext>
            </a:extLst>
          </p:cNvPr>
          <p:cNvSpPr/>
          <p:nvPr/>
        </p:nvSpPr>
        <p:spPr>
          <a:xfrm>
            <a:off x="4305300" y="1925164"/>
            <a:ext cx="3581400" cy="3581400"/>
          </a:xfrm>
          <a:prstGeom prst="arc">
            <a:avLst>
              <a:gd name="adj1" fmla="val 16682574"/>
              <a:gd name="adj2" fmla="val 21137286"/>
            </a:avLst>
          </a:prstGeom>
          <a:ln w="50800" cap="rnd">
            <a:solidFill>
              <a:srgbClr val="316AEF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弧形 9">
            <a:extLst>
              <a:ext uri="{FF2B5EF4-FFF2-40B4-BE49-F238E27FC236}">
                <a16:creationId xmlns="" xmlns:a16="http://schemas.microsoft.com/office/drawing/2014/main" id="{7E325468-51B5-42C2-9691-9D56DDE69680}"/>
              </a:ext>
            </a:extLst>
          </p:cNvPr>
          <p:cNvSpPr/>
          <p:nvPr/>
        </p:nvSpPr>
        <p:spPr>
          <a:xfrm flipH="1">
            <a:off x="4305300" y="1925164"/>
            <a:ext cx="3581400" cy="3581400"/>
          </a:xfrm>
          <a:prstGeom prst="arc">
            <a:avLst>
              <a:gd name="adj1" fmla="val 16785706"/>
              <a:gd name="adj2" fmla="val 20974757"/>
            </a:avLst>
          </a:prstGeom>
          <a:ln w="50800" cap="rnd">
            <a:solidFill>
              <a:srgbClr val="316AEF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弧形 13">
            <a:extLst>
              <a:ext uri="{FF2B5EF4-FFF2-40B4-BE49-F238E27FC236}">
                <a16:creationId xmlns="" xmlns:a16="http://schemas.microsoft.com/office/drawing/2014/main" id="{711191C0-EBEE-4137-8A9F-C4AA4023357C}"/>
              </a:ext>
            </a:extLst>
          </p:cNvPr>
          <p:cNvSpPr/>
          <p:nvPr/>
        </p:nvSpPr>
        <p:spPr>
          <a:xfrm flipV="1">
            <a:off x="4305300" y="1925164"/>
            <a:ext cx="3581400" cy="3581400"/>
          </a:xfrm>
          <a:prstGeom prst="arc">
            <a:avLst>
              <a:gd name="adj1" fmla="val 16682574"/>
              <a:gd name="adj2" fmla="val 21268348"/>
            </a:avLst>
          </a:prstGeom>
          <a:ln w="50800" cap="rnd">
            <a:solidFill>
              <a:srgbClr val="316AEF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弧形 14">
            <a:extLst>
              <a:ext uri="{FF2B5EF4-FFF2-40B4-BE49-F238E27FC236}">
                <a16:creationId xmlns="" xmlns:a16="http://schemas.microsoft.com/office/drawing/2014/main" id="{CD57F242-2DE4-4F96-BE98-DC1EEE0090CF}"/>
              </a:ext>
            </a:extLst>
          </p:cNvPr>
          <p:cNvSpPr/>
          <p:nvPr/>
        </p:nvSpPr>
        <p:spPr>
          <a:xfrm flipH="1" flipV="1">
            <a:off x="4305300" y="1925164"/>
            <a:ext cx="3581400" cy="3581400"/>
          </a:xfrm>
          <a:prstGeom prst="arc">
            <a:avLst>
              <a:gd name="adj1" fmla="val 16785706"/>
              <a:gd name="adj2" fmla="val 21373663"/>
            </a:avLst>
          </a:prstGeom>
          <a:ln w="50800" cap="rnd">
            <a:solidFill>
              <a:srgbClr val="316AEF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407CB557-6432-4BA0-AA8C-C6EB42B14A2E}"/>
              </a:ext>
            </a:extLst>
          </p:cNvPr>
          <p:cNvSpPr/>
          <p:nvPr/>
        </p:nvSpPr>
        <p:spPr>
          <a:xfrm>
            <a:off x="4886325" y="3544414"/>
            <a:ext cx="2419350" cy="552450"/>
          </a:xfrm>
          <a:prstGeom prst="ellipse">
            <a:avLst/>
          </a:prstGeom>
          <a:gradFill>
            <a:gsLst>
              <a:gs pos="0">
                <a:schemeClr val="bg1">
                  <a:alpha val="50000"/>
                </a:schemeClr>
              </a:gs>
              <a:gs pos="100000">
                <a:srgbClr val="316AEF">
                  <a:alpha val="0"/>
                </a:srgbClr>
              </a:gs>
            </a:gsLst>
            <a:lin ang="5400000" scaled="0"/>
          </a:gradFill>
          <a:ln>
            <a:solidFill>
              <a:srgbClr val="1678EE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公众号：陈西设计之家。微信搜索即可">
            <a:extLst>
              <a:ext uri="{FF2B5EF4-FFF2-40B4-BE49-F238E27FC236}">
                <a16:creationId xmlns="" xmlns:a16="http://schemas.microsoft.com/office/drawing/2014/main" id="{28BAB5FB-BA1C-43ED-831C-CE6ED1AEF607}"/>
              </a:ext>
            </a:extLst>
          </p:cNvPr>
          <p:cNvSpPr/>
          <p:nvPr/>
        </p:nvSpPr>
        <p:spPr>
          <a:xfrm>
            <a:off x="5185569" y="3607914"/>
            <a:ext cx="1820862" cy="415787"/>
          </a:xfrm>
          <a:prstGeom prst="ellipse">
            <a:avLst/>
          </a:prstGeom>
          <a:gradFill>
            <a:gsLst>
              <a:gs pos="0">
                <a:schemeClr val="bg1">
                  <a:alpha val="50000"/>
                </a:schemeClr>
              </a:gs>
              <a:gs pos="100000">
                <a:srgbClr val="316AEF">
                  <a:alpha val="0"/>
                </a:srgbClr>
              </a:gs>
            </a:gsLst>
            <a:lin ang="5400000" scaled="0"/>
          </a:gradFill>
          <a:ln>
            <a:solidFill>
              <a:srgbClr val="1678EE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A9BEA1DE-D4C3-4F40-9866-EE5B065E48FC}"/>
              </a:ext>
            </a:extLst>
          </p:cNvPr>
          <p:cNvSpPr txBox="1"/>
          <p:nvPr/>
        </p:nvSpPr>
        <p:spPr>
          <a:xfrm>
            <a:off x="3481584" y="275952"/>
            <a:ext cx="5228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写上标题</a:t>
            </a:r>
            <a:r>
              <a:rPr lang="zh-CN" altLang="en-US" sz="2800" spc="300" dirty="0">
                <a:solidFill>
                  <a:srgbClr val="316AEF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陈西好帅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FD795AB7-C42A-4CD9-B23E-1E15AC2F0B31}"/>
              </a:ext>
            </a:extLst>
          </p:cNvPr>
          <p:cNvSpPr txBox="1"/>
          <p:nvPr/>
        </p:nvSpPr>
        <p:spPr>
          <a:xfrm>
            <a:off x="4006850" y="745832"/>
            <a:ext cx="4178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Click Here </a:t>
            </a:r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To Add The Title</a:t>
            </a:r>
            <a:endParaRPr lang="zh-CN" altLang="en-US" sz="1400" i="1" dirty="0">
              <a:solidFill>
                <a:schemeClr val="tx1">
                  <a:lumMod val="50000"/>
                  <a:lumOff val="50000"/>
                </a:schemeClr>
              </a:solidFill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40C80312-932D-4DBB-8F71-D43BF64B5801}"/>
              </a:ext>
            </a:extLst>
          </p:cNvPr>
          <p:cNvSpPr txBox="1"/>
          <p:nvPr/>
        </p:nvSpPr>
        <p:spPr>
          <a:xfrm>
            <a:off x="4827494" y="3346304"/>
            <a:ext cx="27163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3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3500" dist="114300" dir="15000000" sy="30000" kx="-1800000" algn="bl" rotWithShape="0">
                    <a:prstClr val="black">
                      <a:alpha val="38000"/>
                    </a:prstClr>
                  </a:outerShdw>
                </a:effectLst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核</a:t>
            </a:r>
            <a:r>
              <a:rPr lang="zh-CN" altLang="en-US" sz="2400" spc="3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3500" dist="114300" dir="15000000" sy="30000" kx="-1800000" algn="bl" rotWithShape="0">
                    <a:prstClr val="black">
                      <a:alpha val="38000"/>
                    </a:prstClr>
                  </a:outerShdw>
                </a:effectLst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心项</a:t>
            </a:r>
            <a:r>
              <a:rPr lang="zh-CN" altLang="en-US" sz="2800" spc="3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3500" dist="114300" dir="15000000" sy="30000" kx="-1800000" algn="bl" rotWithShape="0">
                    <a:prstClr val="black">
                      <a:alpha val="38000"/>
                    </a:prstClr>
                  </a:outerShdw>
                </a:effectLst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目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6F79361E-98B7-4FC9-9CDC-82D805EABB24}"/>
              </a:ext>
            </a:extLst>
          </p:cNvPr>
          <p:cNvSpPr/>
          <p:nvPr/>
        </p:nvSpPr>
        <p:spPr>
          <a:xfrm>
            <a:off x="4983957" y="3910539"/>
            <a:ext cx="82550" cy="82550"/>
          </a:xfrm>
          <a:prstGeom prst="ellipse">
            <a:avLst/>
          </a:prstGeom>
          <a:solidFill>
            <a:srgbClr val="316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A1F8C348-8F5C-4A81-B911-E75F166791C2}"/>
              </a:ext>
            </a:extLst>
          </p:cNvPr>
          <p:cNvSpPr/>
          <p:nvPr/>
        </p:nvSpPr>
        <p:spPr>
          <a:xfrm>
            <a:off x="7091572" y="3630138"/>
            <a:ext cx="95647" cy="95647"/>
          </a:xfrm>
          <a:prstGeom prst="ellipse">
            <a:avLst/>
          </a:prstGeom>
          <a:solidFill>
            <a:srgbClr val="316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="" xmlns:a16="http://schemas.microsoft.com/office/drawing/2014/main" id="{1D2FFA1F-F933-4CA6-B9C2-C4D1C6C4AB3B}"/>
              </a:ext>
            </a:extLst>
          </p:cNvPr>
          <p:cNvSpPr/>
          <p:nvPr/>
        </p:nvSpPr>
        <p:spPr>
          <a:xfrm>
            <a:off x="5281718" y="3689868"/>
            <a:ext cx="47824" cy="47824"/>
          </a:xfrm>
          <a:prstGeom prst="ellipse">
            <a:avLst/>
          </a:prstGeom>
          <a:solidFill>
            <a:srgbClr val="316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E59E8343-D731-4469-A5B7-25C1CDC758F5}"/>
              </a:ext>
            </a:extLst>
          </p:cNvPr>
          <p:cNvCxnSpPr>
            <a:cxnSpLocks/>
          </p:cNvCxnSpPr>
          <p:nvPr/>
        </p:nvCxnSpPr>
        <p:spPr>
          <a:xfrm>
            <a:off x="7391400" y="2456469"/>
            <a:ext cx="977900" cy="0"/>
          </a:xfrm>
          <a:prstGeom prst="line">
            <a:avLst/>
          </a:prstGeom>
          <a:ln w="19050">
            <a:solidFill>
              <a:srgbClr val="316A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128A4105-51F4-4BE9-9D9D-6CB918087F8F}"/>
              </a:ext>
            </a:extLst>
          </p:cNvPr>
          <p:cNvSpPr/>
          <p:nvPr/>
        </p:nvSpPr>
        <p:spPr>
          <a:xfrm>
            <a:off x="7277101" y="2368399"/>
            <a:ext cx="183320" cy="183320"/>
          </a:xfrm>
          <a:prstGeom prst="ellipse">
            <a:avLst/>
          </a:prstGeom>
          <a:solidFill>
            <a:schemeClr val="bg1"/>
          </a:solidFill>
          <a:ln w="22225">
            <a:solidFill>
              <a:srgbClr val="316AEF"/>
            </a:solidFill>
          </a:ln>
          <a:effectLst>
            <a:outerShdw blurRad="76200" dist="63500" dir="2700000" algn="tl" rotWithShape="0">
              <a:srgbClr val="316AEF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46BD3ABE-ACEE-493E-B973-F778B6DB9208}"/>
              </a:ext>
            </a:extLst>
          </p:cNvPr>
          <p:cNvSpPr txBox="1"/>
          <p:nvPr/>
        </p:nvSpPr>
        <p:spPr>
          <a:xfrm>
            <a:off x="8521994" y="1933249"/>
            <a:ext cx="3199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没错一定的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3935F508-EC21-4128-B07C-33945B5194B0}"/>
              </a:ext>
            </a:extLst>
          </p:cNvPr>
          <p:cNvSpPr txBox="1"/>
          <p:nvPr/>
        </p:nvSpPr>
        <p:spPr>
          <a:xfrm>
            <a:off x="8521994" y="2456469"/>
            <a:ext cx="30223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Lorem ipsum dolor sit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amet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,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consectetuer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elit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. </a:t>
            </a:r>
            <a:endParaRPr lang="zh-CN" altLang="en-US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经典粗宋简" panose="02010609000101010101" pitchFamily="49" charset="-122"/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="" xmlns:a16="http://schemas.microsoft.com/office/drawing/2014/main" id="{712A320F-DBCE-4247-83EE-5F7A7E21517A}"/>
              </a:ext>
            </a:extLst>
          </p:cNvPr>
          <p:cNvCxnSpPr>
            <a:cxnSpLocks/>
          </p:cNvCxnSpPr>
          <p:nvPr/>
        </p:nvCxnSpPr>
        <p:spPr>
          <a:xfrm>
            <a:off x="7391400" y="4969413"/>
            <a:ext cx="977900" cy="0"/>
          </a:xfrm>
          <a:prstGeom prst="line">
            <a:avLst/>
          </a:prstGeom>
          <a:ln w="19050">
            <a:solidFill>
              <a:srgbClr val="316A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椭圆 40">
            <a:extLst>
              <a:ext uri="{FF2B5EF4-FFF2-40B4-BE49-F238E27FC236}">
                <a16:creationId xmlns="" xmlns:a16="http://schemas.microsoft.com/office/drawing/2014/main" id="{01A2CCCC-A7C7-4BB0-A688-CBA6F47DE44E}"/>
              </a:ext>
            </a:extLst>
          </p:cNvPr>
          <p:cNvSpPr/>
          <p:nvPr/>
        </p:nvSpPr>
        <p:spPr>
          <a:xfrm>
            <a:off x="7277101" y="4881343"/>
            <a:ext cx="183320" cy="183320"/>
          </a:xfrm>
          <a:prstGeom prst="ellipse">
            <a:avLst/>
          </a:prstGeom>
          <a:solidFill>
            <a:schemeClr val="bg1"/>
          </a:solidFill>
          <a:ln w="22225">
            <a:solidFill>
              <a:srgbClr val="316AEF"/>
            </a:solidFill>
          </a:ln>
          <a:effectLst>
            <a:outerShdw blurRad="76200" dist="63500" dir="2700000" algn="tl" rotWithShape="0">
              <a:srgbClr val="316AEF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33D17C7D-8318-451C-9533-7A5539D4FF70}"/>
              </a:ext>
            </a:extLst>
          </p:cNvPr>
          <p:cNvSpPr txBox="1"/>
          <p:nvPr/>
        </p:nvSpPr>
        <p:spPr>
          <a:xfrm>
            <a:off x="8521994" y="4446193"/>
            <a:ext cx="3199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气质和灵魂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B6845CCB-6CAF-419F-AD62-C75417241EB8}"/>
              </a:ext>
            </a:extLst>
          </p:cNvPr>
          <p:cNvSpPr txBox="1"/>
          <p:nvPr/>
        </p:nvSpPr>
        <p:spPr>
          <a:xfrm>
            <a:off x="8521994" y="4969413"/>
            <a:ext cx="30223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Lorem ipsum dolor sit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amet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,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consectetuer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elit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. </a:t>
            </a:r>
            <a:endParaRPr lang="zh-CN" altLang="en-US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经典粗宋简" panose="02010609000101010101" pitchFamily="49" charset="-122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B1DD3459-B27B-4ACC-B964-5F65F4EDE7CA}"/>
              </a:ext>
            </a:extLst>
          </p:cNvPr>
          <p:cNvGrpSpPr/>
          <p:nvPr/>
        </p:nvGrpSpPr>
        <p:grpSpPr>
          <a:xfrm flipH="1">
            <a:off x="3834650" y="2368399"/>
            <a:ext cx="1092199" cy="183320"/>
            <a:chOff x="4731580" y="2314612"/>
            <a:chExt cx="1092199" cy="183320"/>
          </a:xfrm>
        </p:grpSpPr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B73774A6-88FF-4B10-8ED1-E82F3848B89D}"/>
                </a:ext>
              </a:extLst>
            </p:cNvPr>
            <p:cNvCxnSpPr>
              <a:cxnSpLocks/>
            </p:cNvCxnSpPr>
            <p:nvPr/>
          </p:nvCxnSpPr>
          <p:spPr>
            <a:xfrm>
              <a:off x="4845879" y="2402682"/>
              <a:ext cx="977900" cy="0"/>
            </a:xfrm>
            <a:prstGeom prst="line">
              <a:avLst/>
            </a:prstGeom>
            <a:ln w="19050">
              <a:solidFill>
                <a:srgbClr val="316A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44">
              <a:extLst>
                <a:ext uri="{FF2B5EF4-FFF2-40B4-BE49-F238E27FC236}">
                  <a16:creationId xmlns="" xmlns:a16="http://schemas.microsoft.com/office/drawing/2014/main" id="{8403F167-6F70-4B05-A652-8F14C98C8D99}"/>
                </a:ext>
              </a:extLst>
            </p:cNvPr>
            <p:cNvSpPr/>
            <p:nvPr/>
          </p:nvSpPr>
          <p:spPr>
            <a:xfrm>
              <a:off x="4731580" y="2314612"/>
              <a:ext cx="183320" cy="183320"/>
            </a:xfrm>
            <a:prstGeom prst="ellipse">
              <a:avLst/>
            </a:prstGeom>
            <a:solidFill>
              <a:schemeClr val="bg1"/>
            </a:solidFill>
            <a:ln w="22225">
              <a:solidFill>
                <a:srgbClr val="316AEF"/>
              </a:solidFill>
            </a:ln>
            <a:effectLst>
              <a:outerShdw blurRad="76200" dist="63500" dir="2700000" algn="tl" rotWithShape="0">
                <a:srgbClr val="316AEF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7998FFBB-3B5E-4544-8CB7-AF32C2F21639}"/>
              </a:ext>
            </a:extLst>
          </p:cNvPr>
          <p:cNvSpPr txBox="1"/>
          <p:nvPr/>
        </p:nvSpPr>
        <p:spPr>
          <a:xfrm>
            <a:off x="479613" y="1933249"/>
            <a:ext cx="3199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陈西好帅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C3E0BC32-8284-4608-8E86-8BB1F2D0A3A9}"/>
              </a:ext>
            </a:extLst>
          </p:cNvPr>
          <p:cNvSpPr txBox="1"/>
          <p:nvPr/>
        </p:nvSpPr>
        <p:spPr>
          <a:xfrm>
            <a:off x="656663" y="2456469"/>
            <a:ext cx="30223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Lorem ipsum dolor sit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amet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,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consectetuer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elit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. </a:t>
            </a:r>
            <a:endParaRPr lang="zh-CN" altLang="en-US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经典粗宋简" panose="02010609000101010101" pitchFamily="49" charset="-122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C1D8ED5E-DF0B-4ECE-AE45-84474ED88404}"/>
              </a:ext>
            </a:extLst>
          </p:cNvPr>
          <p:cNvGrpSpPr/>
          <p:nvPr/>
        </p:nvGrpSpPr>
        <p:grpSpPr>
          <a:xfrm flipH="1">
            <a:off x="3834650" y="4877753"/>
            <a:ext cx="1092199" cy="183320"/>
            <a:chOff x="4731580" y="2314612"/>
            <a:chExt cx="1092199" cy="183320"/>
          </a:xfrm>
        </p:grpSpPr>
        <p:cxnSp>
          <p:nvCxnSpPr>
            <p:cNvPr id="50" name="直接连接符 49">
              <a:extLst>
                <a:ext uri="{FF2B5EF4-FFF2-40B4-BE49-F238E27FC236}">
                  <a16:creationId xmlns="" xmlns:a16="http://schemas.microsoft.com/office/drawing/2014/main" id="{79F5B849-E800-4B03-9672-476A67092CEB}"/>
                </a:ext>
              </a:extLst>
            </p:cNvPr>
            <p:cNvCxnSpPr>
              <a:cxnSpLocks/>
            </p:cNvCxnSpPr>
            <p:nvPr/>
          </p:nvCxnSpPr>
          <p:spPr>
            <a:xfrm>
              <a:off x="4845879" y="2402682"/>
              <a:ext cx="977900" cy="0"/>
            </a:xfrm>
            <a:prstGeom prst="line">
              <a:avLst/>
            </a:prstGeom>
            <a:ln w="19050">
              <a:solidFill>
                <a:srgbClr val="316A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椭圆 50">
              <a:extLst>
                <a:ext uri="{FF2B5EF4-FFF2-40B4-BE49-F238E27FC236}">
                  <a16:creationId xmlns="" xmlns:a16="http://schemas.microsoft.com/office/drawing/2014/main" id="{63F23EC2-01B8-44A2-B9B0-33ECCC9991A7}"/>
                </a:ext>
              </a:extLst>
            </p:cNvPr>
            <p:cNvSpPr/>
            <p:nvPr/>
          </p:nvSpPr>
          <p:spPr>
            <a:xfrm>
              <a:off x="4731580" y="2314612"/>
              <a:ext cx="183320" cy="183320"/>
            </a:xfrm>
            <a:prstGeom prst="ellipse">
              <a:avLst/>
            </a:prstGeom>
            <a:solidFill>
              <a:schemeClr val="bg1"/>
            </a:solidFill>
            <a:ln w="22225">
              <a:solidFill>
                <a:srgbClr val="316AEF"/>
              </a:solidFill>
            </a:ln>
            <a:effectLst>
              <a:outerShdw blurRad="76200" dist="63500" dir="2700000" algn="tl" rotWithShape="0">
                <a:srgbClr val="316AEF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14305BF0-19D0-454E-B268-29C6055611AF}"/>
              </a:ext>
            </a:extLst>
          </p:cNvPr>
          <p:cNvSpPr txBox="1"/>
          <p:nvPr/>
        </p:nvSpPr>
        <p:spPr>
          <a:xfrm>
            <a:off x="479613" y="4442603"/>
            <a:ext cx="3199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才华和美貌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3012A201-CFF8-40DC-BA6F-724C98847F07}"/>
              </a:ext>
            </a:extLst>
          </p:cNvPr>
          <p:cNvSpPr txBox="1"/>
          <p:nvPr/>
        </p:nvSpPr>
        <p:spPr>
          <a:xfrm>
            <a:off x="656663" y="4965823"/>
            <a:ext cx="30223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Lorem ipsum dolor sit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amet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,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consectetuer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elit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. </a:t>
            </a:r>
            <a:endParaRPr lang="zh-CN" altLang="en-US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经典粗宋简" panose="02010609000101010101" pitchFamily="49" charset="-122"/>
            </a:endParaRPr>
          </a:p>
        </p:txBody>
      </p:sp>
      <p:sp>
        <p:nvSpPr>
          <p:cNvPr id="60" name="任意多边形: 形状 59">
            <a:extLst>
              <a:ext uri="{FF2B5EF4-FFF2-40B4-BE49-F238E27FC236}">
                <a16:creationId xmlns="" xmlns:a16="http://schemas.microsoft.com/office/drawing/2014/main" id="{23FA29E2-A51F-4332-87F3-3A2A2B7381B1}"/>
              </a:ext>
            </a:extLst>
          </p:cNvPr>
          <p:cNvSpPr/>
          <p:nvPr/>
        </p:nvSpPr>
        <p:spPr>
          <a:xfrm>
            <a:off x="0" y="6349735"/>
            <a:ext cx="12192000" cy="508265"/>
          </a:xfrm>
          <a:custGeom>
            <a:avLst/>
            <a:gdLst>
              <a:gd name="connsiteX0" fmla="*/ 197224 w 12192000"/>
              <a:gd name="connsiteY0" fmla="*/ 487 h 671583"/>
              <a:gd name="connsiteX1" fmla="*/ 1703295 w 12192000"/>
              <a:gd name="connsiteY1" fmla="*/ 306052 h 671583"/>
              <a:gd name="connsiteX2" fmla="*/ 3406589 w 12192000"/>
              <a:gd name="connsiteY2" fmla="*/ 98268 h 671583"/>
              <a:gd name="connsiteX3" fmla="*/ 5002306 w 12192000"/>
              <a:gd name="connsiteY3" fmla="*/ 391611 h 671583"/>
              <a:gd name="connsiteX4" fmla="*/ 7117977 w 12192000"/>
              <a:gd name="connsiteY4" fmla="*/ 98268 h 671583"/>
              <a:gd name="connsiteX5" fmla="*/ 9323295 w 12192000"/>
              <a:gd name="connsiteY5" fmla="*/ 513837 h 671583"/>
              <a:gd name="connsiteX6" fmla="*/ 11134165 w 12192000"/>
              <a:gd name="connsiteY6" fmla="*/ 134935 h 671583"/>
              <a:gd name="connsiteX7" fmla="*/ 12074338 w 12192000"/>
              <a:gd name="connsiteY7" fmla="*/ 363346 h 671583"/>
              <a:gd name="connsiteX8" fmla="*/ 12192000 w 12192000"/>
              <a:gd name="connsiteY8" fmla="*/ 405826 h 671583"/>
              <a:gd name="connsiteX9" fmla="*/ 12192000 w 12192000"/>
              <a:gd name="connsiteY9" fmla="*/ 671583 h 671583"/>
              <a:gd name="connsiteX10" fmla="*/ 0 w 12192000"/>
              <a:gd name="connsiteY10" fmla="*/ 671583 h 671583"/>
              <a:gd name="connsiteX11" fmla="*/ 0 w 12192000"/>
              <a:gd name="connsiteY11" fmla="*/ 29237 h 671583"/>
              <a:gd name="connsiteX12" fmla="*/ 51863 w 12192000"/>
              <a:gd name="connsiteY12" fmla="*/ 16374 h 671583"/>
              <a:gd name="connsiteX13" fmla="*/ 197224 w 12192000"/>
              <a:gd name="connsiteY13" fmla="*/ 487 h 671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71583">
                <a:moveTo>
                  <a:pt x="197224" y="487"/>
                </a:moveTo>
                <a:cubicBezTo>
                  <a:pt x="594659" y="-13773"/>
                  <a:pt x="1168401" y="289755"/>
                  <a:pt x="1703295" y="306052"/>
                </a:cubicBezTo>
                <a:cubicBezTo>
                  <a:pt x="2238189" y="322349"/>
                  <a:pt x="2856754" y="84008"/>
                  <a:pt x="3406589" y="98268"/>
                </a:cubicBezTo>
                <a:cubicBezTo>
                  <a:pt x="3956424" y="112528"/>
                  <a:pt x="4383742" y="391611"/>
                  <a:pt x="5002306" y="391611"/>
                </a:cubicBezTo>
                <a:cubicBezTo>
                  <a:pt x="5620871" y="391611"/>
                  <a:pt x="6397814" y="77897"/>
                  <a:pt x="7117977" y="98268"/>
                </a:cubicBezTo>
                <a:cubicBezTo>
                  <a:pt x="7838142" y="118639"/>
                  <a:pt x="8653930" y="507725"/>
                  <a:pt x="9323295" y="513837"/>
                </a:cubicBezTo>
                <a:cubicBezTo>
                  <a:pt x="9992660" y="519948"/>
                  <a:pt x="10542495" y="120675"/>
                  <a:pt x="11134165" y="134935"/>
                </a:cubicBezTo>
                <a:cubicBezTo>
                  <a:pt x="11430000" y="142065"/>
                  <a:pt x="11763935" y="252069"/>
                  <a:pt x="12074338" y="363346"/>
                </a:cubicBezTo>
                <a:lnTo>
                  <a:pt x="12192000" y="405826"/>
                </a:lnTo>
                <a:lnTo>
                  <a:pt x="12192000" y="671583"/>
                </a:lnTo>
                <a:lnTo>
                  <a:pt x="0" y="671583"/>
                </a:lnTo>
                <a:lnTo>
                  <a:pt x="0" y="29237"/>
                </a:lnTo>
                <a:lnTo>
                  <a:pt x="51863" y="16374"/>
                </a:lnTo>
                <a:cubicBezTo>
                  <a:pt x="99033" y="7808"/>
                  <a:pt x="147545" y="2269"/>
                  <a:pt x="197224" y="487"/>
                </a:cubicBezTo>
                <a:close/>
              </a:path>
            </a:pathLst>
          </a:custGeom>
          <a:solidFill>
            <a:srgbClr val="316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545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男人, 窗帘, 镜子, 站&#10;&#10;描述已自动生成">
            <a:extLst>
              <a:ext uri="{FF2B5EF4-FFF2-40B4-BE49-F238E27FC236}">
                <a16:creationId xmlns="" xmlns:a16="http://schemas.microsoft.com/office/drawing/2014/main" id="{0DA5F638-81A1-4447-A9EF-66BA2BE3B9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2C8C0BFE-8BB1-4FA0-8D97-71532711815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3500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3" name="任意多边形: 形状 92">
            <a:extLst>
              <a:ext uri="{FF2B5EF4-FFF2-40B4-BE49-F238E27FC236}">
                <a16:creationId xmlns="" xmlns:a16="http://schemas.microsoft.com/office/drawing/2014/main" id="{21972E56-4097-4D50-99A4-E3B1D2D7BC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6961239 w 12192000"/>
              <a:gd name="connsiteY3" fmla="*/ 6858000 h 6858000"/>
              <a:gd name="connsiteX4" fmla="*/ 0 w 121920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6961239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65000"/>
                </a:schemeClr>
              </a:gs>
              <a:gs pos="100000">
                <a:schemeClr val="bg1">
                  <a:alpha val="1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公众号：陈西设计之家。微信搜索即可">
            <a:extLst>
              <a:ext uri="{FF2B5EF4-FFF2-40B4-BE49-F238E27FC236}">
                <a16:creationId xmlns="" xmlns:a16="http://schemas.microsoft.com/office/drawing/2014/main" id="{73AFAB93-252C-46CE-B118-70F43DE9F811}"/>
              </a:ext>
            </a:extLst>
          </p:cNvPr>
          <p:cNvSpPr/>
          <p:nvPr/>
        </p:nvSpPr>
        <p:spPr>
          <a:xfrm>
            <a:off x="0" y="0"/>
            <a:ext cx="4019550" cy="6858000"/>
          </a:xfrm>
          <a:prstGeom prst="rect">
            <a:avLst/>
          </a:prstGeom>
          <a:solidFill>
            <a:srgbClr val="316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公众号：陈西设计之家。微信搜索即可">
            <a:extLst>
              <a:ext uri="{FF2B5EF4-FFF2-40B4-BE49-F238E27FC236}">
                <a16:creationId xmlns="" xmlns:a16="http://schemas.microsoft.com/office/drawing/2014/main" id="{38340955-7271-4935-9106-0556912FF250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60000"/>
          </a:blip>
          <a:srcRect l="35904" t="11406"/>
          <a:stretch>
            <a:fillRect/>
          </a:stretch>
        </p:blipFill>
        <p:spPr>
          <a:xfrm rot="19564123">
            <a:off x="-1948841" y="1745204"/>
            <a:ext cx="3897684" cy="5793530"/>
          </a:xfrm>
          <a:custGeom>
            <a:avLst/>
            <a:gdLst>
              <a:gd name="connsiteX0" fmla="*/ 5130125 w 5130125"/>
              <a:gd name="connsiteY0" fmla="*/ 0 h 7625434"/>
              <a:gd name="connsiteX1" fmla="*/ 5130125 w 5130125"/>
              <a:gd name="connsiteY1" fmla="*/ 7625434 h 7625434"/>
              <a:gd name="connsiteX2" fmla="*/ 0 w 5130125"/>
              <a:gd name="connsiteY2" fmla="*/ 7625434 h 7625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30125" h="7625434">
                <a:moveTo>
                  <a:pt x="5130125" y="0"/>
                </a:moveTo>
                <a:lnTo>
                  <a:pt x="5130125" y="7625434"/>
                </a:lnTo>
                <a:lnTo>
                  <a:pt x="0" y="7625434"/>
                </a:lnTo>
                <a:close/>
              </a:path>
            </a:pathLst>
          </a:cu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7A1C8DA-2325-494A-BFD8-CF12168C54A3}"/>
              </a:ext>
            </a:extLst>
          </p:cNvPr>
          <p:cNvSpPr/>
          <p:nvPr/>
        </p:nvSpPr>
        <p:spPr>
          <a:xfrm>
            <a:off x="971550" y="4400550"/>
            <a:ext cx="10229850" cy="17335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1016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B789E688-97F7-4B3E-A4D6-2EF8913CEC33}"/>
              </a:ext>
            </a:extLst>
          </p:cNvPr>
          <p:cNvGrpSpPr/>
          <p:nvPr/>
        </p:nvGrpSpPr>
        <p:grpSpPr>
          <a:xfrm>
            <a:off x="971550" y="819150"/>
            <a:ext cx="2647950" cy="2901986"/>
            <a:chOff x="971550" y="819150"/>
            <a:chExt cx="2647950" cy="2901986"/>
          </a:xfrm>
        </p:grpSpPr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EEA45438-5E8F-464A-9B52-92639CDB1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018" t="15827" r="25220" b="4696"/>
            <a:stretch>
              <a:fillRect/>
            </a:stretch>
          </p:blipFill>
          <p:spPr>
            <a:xfrm>
              <a:off x="971550" y="819150"/>
              <a:ext cx="2647950" cy="2901986"/>
            </a:xfrm>
            <a:custGeom>
              <a:avLst/>
              <a:gdLst>
                <a:gd name="connsiteX0" fmla="*/ 0 w 2647950"/>
                <a:gd name="connsiteY0" fmla="*/ 0 h 2901986"/>
                <a:gd name="connsiteX1" fmla="*/ 2647950 w 2647950"/>
                <a:gd name="connsiteY1" fmla="*/ 0 h 2901986"/>
                <a:gd name="connsiteX2" fmla="*/ 2647950 w 2647950"/>
                <a:gd name="connsiteY2" fmla="*/ 2901986 h 2901986"/>
                <a:gd name="connsiteX3" fmla="*/ 0 w 2647950"/>
                <a:gd name="connsiteY3" fmla="*/ 2901986 h 2901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47950" h="2901986">
                  <a:moveTo>
                    <a:pt x="0" y="0"/>
                  </a:moveTo>
                  <a:lnTo>
                    <a:pt x="2647950" y="0"/>
                  </a:lnTo>
                  <a:lnTo>
                    <a:pt x="2647950" y="2901986"/>
                  </a:lnTo>
                  <a:lnTo>
                    <a:pt x="0" y="29019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st="101600" dir="8100000" algn="tr" rotWithShape="0">
                <a:prstClr val="black">
                  <a:alpha val="25000"/>
                </a:prstClr>
              </a:outerShdw>
            </a:effectLst>
          </p:spPr>
        </p:pic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DCE9B007-E60E-4438-BF93-886EFDEC67FC}"/>
                </a:ext>
              </a:extLst>
            </p:cNvPr>
            <p:cNvSpPr/>
            <p:nvPr/>
          </p:nvSpPr>
          <p:spPr>
            <a:xfrm>
              <a:off x="971550" y="819150"/>
              <a:ext cx="2647950" cy="2901986"/>
            </a:xfrm>
            <a:prstGeom prst="rect">
              <a:avLst/>
            </a:prstGeom>
            <a:solidFill>
              <a:srgbClr val="316AE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公众号：陈西设计之家。微信搜索即可">
            <a:extLst>
              <a:ext uri="{FF2B5EF4-FFF2-40B4-BE49-F238E27FC236}">
                <a16:creationId xmlns="" xmlns:a16="http://schemas.microsoft.com/office/drawing/2014/main" id="{52D1118A-6BF3-4A78-8FDA-6BD621C2F0AD}"/>
              </a:ext>
            </a:extLst>
          </p:cNvPr>
          <p:cNvSpPr/>
          <p:nvPr/>
        </p:nvSpPr>
        <p:spPr>
          <a:xfrm>
            <a:off x="1356917" y="4560043"/>
            <a:ext cx="835494" cy="583458"/>
          </a:xfrm>
          <a:custGeom>
            <a:avLst/>
            <a:gdLst/>
            <a:ahLst/>
            <a:cxnLst/>
            <a:rect l="l" t="t" r="r" b="b"/>
            <a:pathLst>
              <a:path w="437680" h="305649">
                <a:moveTo>
                  <a:pt x="398613" y="387"/>
                </a:moveTo>
                <a:cubicBezTo>
                  <a:pt x="403257" y="885"/>
                  <a:pt x="406824" y="2875"/>
                  <a:pt x="409312" y="6359"/>
                </a:cubicBezTo>
                <a:cubicBezTo>
                  <a:pt x="411800" y="9842"/>
                  <a:pt x="412132" y="13243"/>
                  <a:pt x="410307" y="16561"/>
                </a:cubicBezTo>
                <a:cubicBezTo>
                  <a:pt x="408483" y="19878"/>
                  <a:pt x="406077" y="22864"/>
                  <a:pt x="403091" y="25518"/>
                </a:cubicBezTo>
                <a:cubicBezTo>
                  <a:pt x="391480" y="36135"/>
                  <a:pt x="381527" y="46585"/>
                  <a:pt x="373233" y="56870"/>
                </a:cubicBezTo>
                <a:cubicBezTo>
                  <a:pt x="364939" y="67154"/>
                  <a:pt x="358138" y="76527"/>
                  <a:pt x="352829" y="84987"/>
                </a:cubicBezTo>
                <a:cubicBezTo>
                  <a:pt x="347521" y="93447"/>
                  <a:pt x="343457" y="100662"/>
                  <a:pt x="340637" y="106634"/>
                </a:cubicBezTo>
                <a:cubicBezTo>
                  <a:pt x="337817" y="112606"/>
                  <a:pt x="335080" y="119075"/>
                  <a:pt x="332426" y="126042"/>
                </a:cubicBezTo>
                <a:cubicBezTo>
                  <a:pt x="329772" y="133009"/>
                  <a:pt x="328777" y="138649"/>
                  <a:pt x="329440" y="142962"/>
                </a:cubicBezTo>
                <a:cubicBezTo>
                  <a:pt x="330104" y="147275"/>
                  <a:pt x="331348" y="150178"/>
                  <a:pt x="333172" y="151671"/>
                </a:cubicBezTo>
                <a:cubicBezTo>
                  <a:pt x="334997" y="153164"/>
                  <a:pt x="337734" y="153744"/>
                  <a:pt x="341384" y="153413"/>
                </a:cubicBezTo>
                <a:lnTo>
                  <a:pt x="352829" y="150427"/>
                </a:lnTo>
                <a:cubicBezTo>
                  <a:pt x="356479" y="149763"/>
                  <a:pt x="361289" y="149597"/>
                  <a:pt x="367261" y="149929"/>
                </a:cubicBezTo>
                <a:cubicBezTo>
                  <a:pt x="388494" y="152583"/>
                  <a:pt x="405497" y="161541"/>
                  <a:pt x="418270" y="176802"/>
                </a:cubicBezTo>
                <a:cubicBezTo>
                  <a:pt x="431042" y="192063"/>
                  <a:pt x="437512" y="209315"/>
                  <a:pt x="437678" y="228557"/>
                </a:cubicBezTo>
                <a:cubicBezTo>
                  <a:pt x="437844" y="247799"/>
                  <a:pt x="430213" y="264968"/>
                  <a:pt x="414786" y="280063"/>
                </a:cubicBezTo>
                <a:cubicBezTo>
                  <a:pt x="399359" y="295158"/>
                  <a:pt x="377877" y="303618"/>
                  <a:pt x="350341" y="305443"/>
                </a:cubicBezTo>
                <a:cubicBezTo>
                  <a:pt x="322805" y="307268"/>
                  <a:pt x="298586" y="296983"/>
                  <a:pt x="277685" y="274589"/>
                </a:cubicBezTo>
                <a:cubicBezTo>
                  <a:pt x="256784" y="252195"/>
                  <a:pt x="246499" y="224908"/>
                  <a:pt x="246831" y="192727"/>
                </a:cubicBezTo>
                <a:cubicBezTo>
                  <a:pt x="246831" y="172489"/>
                  <a:pt x="251808" y="151256"/>
                  <a:pt x="261761" y="129028"/>
                </a:cubicBezTo>
                <a:cubicBezTo>
                  <a:pt x="271713" y="106800"/>
                  <a:pt x="284652" y="87309"/>
                  <a:pt x="300577" y="70555"/>
                </a:cubicBezTo>
                <a:cubicBezTo>
                  <a:pt x="316501" y="53801"/>
                  <a:pt x="331680" y="39784"/>
                  <a:pt x="346111" y="28504"/>
                </a:cubicBezTo>
                <a:cubicBezTo>
                  <a:pt x="360543" y="17224"/>
                  <a:pt x="371740" y="9594"/>
                  <a:pt x="379702" y="5612"/>
                </a:cubicBezTo>
                <a:cubicBezTo>
                  <a:pt x="387664" y="1631"/>
                  <a:pt x="393968" y="-110"/>
                  <a:pt x="398613" y="387"/>
                </a:cubicBezTo>
                <a:close/>
                <a:moveTo>
                  <a:pt x="151284" y="138"/>
                </a:moveTo>
                <a:cubicBezTo>
                  <a:pt x="155596" y="802"/>
                  <a:pt x="159080" y="2875"/>
                  <a:pt x="161734" y="6359"/>
                </a:cubicBezTo>
                <a:cubicBezTo>
                  <a:pt x="164388" y="9842"/>
                  <a:pt x="164886" y="13160"/>
                  <a:pt x="163227" y="16312"/>
                </a:cubicBezTo>
                <a:cubicBezTo>
                  <a:pt x="161568" y="19464"/>
                  <a:pt x="159246" y="22532"/>
                  <a:pt x="156260" y="25518"/>
                </a:cubicBezTo>
                <a:cubicBezTo>
                  <a:pt x="144980" y="35803"/>
                  <a:pt x="135110" y="46170"/>
                  <a:pt x="126650" y="56621"/>
                </a:cubicBezTo>
                <a:cubicBezTo>
                  <a:pt x="118190" y="67071"/>
                  <a:pt x="111306" y="76527"/>
                  <a:pt x="105998" y="84987"/>
                </a:cubicBezTo>
                <a:cubicBezTo>
                  <a:pt x="100690" y="93447"/>
                  <a:pt x="96626" y="100662"/>
                  <a:pt x="93806" y="106634"/>
                </a:cubicBezTo>
                <a:cubicBezTo>
                  <a:pt x="90986" y="112606"/>
                  <a:pt x="88249" y="119075"/>
                  <a:pt x="85595" y="126042"/>
                </a:cubicBezTo>
                <a:cubicBezTo>
                  <a:pt x="82940" y="133009"/>
                  <a:pt x="81945" y="138649"/>
                  <a:pt x="82609" y="142962"/>
                </a:cubicBezTo>
                <a:cubicBezTo>
                  <a:pt x="83272" y="147275"/>
                  <a:pt x="84516" y="150178"/>
                  <a:pt x="86341" y="151671"/>
                </a:cubicBezTo>
                <a:cubicBezTo>
                  <a:pt x="88166" y="153164"/>
                  <a:pt x="90737" y="153744"/>
                  <a:pt x="94054" y="153413"/>
                </a:cubicBezTo>
                <a:lnTo>
                  <a:pt x="105998" y="150427"/>
                </a:lnTo>
                <a:cubicBezTo>
                  <a:pt x="109979" y="149763"/>
                  <a:pt x="114790" y="149597"/>
                  <a:pt x="120430" y="149929"/>
                </a:cubicBezTo>
                <a:cubicBezTo>
                  <a:pt x="141662" y="152583"/>
                  <a:pt x="158665" y="161541"/>
                  <a:pt x="171438" y="176802"/>
                </a:cubicBezTo>
                <a:cubicBezTo>
                  <a:pt x="184211" y="192063"/>
                  <a:pt x="190680" y="209315"/>
                  <a:pt x="190846" y="228557"/>
                </a:cubicBezTo>
                <a:cubicBezTo>
                  <a:pt x="191012" y="247799"/>
                  <a:pt x="183382" y="264968"/>
                  <a:pt x="167955" y="280063"/>
                </a:cubicBezTo>
                <a:cubicBezTo>
                  <a:pt x="152528" y="295158"/>
                  <a:pt x="131046" y="303618"/>
                  <a:pt x="103510" y="305443"/>
                </a:cubicBezTo>
                <a:cubicBezTo>
                  <a:pt x="75973" y="307268"/>
                  <a:pt x="51838" y="296983"/>
                  <a:pt x="31103" y="274589"/>
                </a:cubicBezTo>
                <a:cubicBezTo>
                  <a:pt x="10367" y="252195"/>
                  <a:pt x="0" y="224908"/>
                  <a:pt x="0" y="192727"/>
                </a:cubicBezTo>
                <a:cubicBezTo>
                  <a:pt x="0" y="172489"/>
                  <a:pt x="4976" y="151173"/>
                  <a:pt x="14929" y="128779"/>
                </a:cubicBezTo>
                <a:cubicBezTo>
                  <a:pt x="24882" y="106385"/>
                  <a:pt x="37655" y="86977"/>
                  <a:pt x="53248" y="70555"/>
                </a:cubicBezTo>
                <a:cubicBezTo>
                  <a:pt x="68841" y="54133"/>
                  <a:pt x="84019" y="40199"/>
                  <a:pt x="98782" y="28753"/>
                </a:cubicBezTo>
                <a:cubicBezTo>
                  <a:pt x="113546" y="17307"/>
                  <a:pt x="124908" y="9511"/>
                  <a:pt x="132871" y="5364"/>
                </a:cubicBezTo>
                <a:cubicBezTo>
                  <a:pt x="140833" y="1217"/>
                  <a:pt x="146971" y="-525"/>
                  <a:pt x="151284" y="138"/>
                </a:cubicBezTo>
                <a:close/>
              </a:path>
            </a:pathLst>
          </a:custGeom>
          <a:solidFill>
            <a:srgbClr val="316AEF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01AE78A-728A-45D9-9F8F-12E342183CA0}"/>
              </a:ext>
            </a:extLst>
          </p:cNvPr>
          <p:cNvSpPr txBox="1"/>
          <p:nvPr/>
        </p:nvSpPr>
        <p:spPr>
          <a:xfrm>
            <a:off x="1549298" y="4788274"/>
            <a:ext cx="9489085" cy="1061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Arial" panose="020B0604020202020204" pitchFamily="34" charset="0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114000"/>
              </a:lnSpc>
            </a:pPr>
            <a:endParaRPr lang="en-US" altLang="zh-CN" sz="14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Arial" panose="020B0604020202020204" pitchFamily="34" charset="0"/>
            </a:endParaRPr>
          </a:p>
          <a:p>
            <a:pPr>
              <a:lnSpc>
                <a:spcPct val="114000"/>
              </a:lnSpc>
            </a:pPr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Arial" panose="020B0604020202020204" pitchFamily="34" charset="0"/>
              </a:rPr>
              <a:t>Nunc viverra imperdiet enim. Fusce est. Vivamus a </a:t>
            </a:r>
            <a:r>
              <a:rPr lang="en-US" altLang="zh-CN" sz="14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Arial" panose="020B0604020202020204" pitchFamily="34" charset="0"/>
              </a:rPr>
              <a:t>tellus</a:t>
            </a:r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C9182B11-C3E3-40D4-89FA-E34010BFEAA9}"/>
              </a:ext>
            </a:extLst>
          </p:cNvPr>
          <p:cNvSpPr/>
          <p:nvPr/>
        </p:nvSpPr>
        <p:spPr>
          <a:xfrm>
            <a:off x="5213505" y="762000"/>
            <a:ext cx="1276350" cy="1276350"/>
          </a:xfrm>
          <a:prstGeom prst="ellipse">
            <a:avLst/>
          </a:prstGeom>
          <a:solidFill>
            <a:srgbClr val="316AEF"/>
          </a:solidFill>
          <a:ln>
            <a:noFill/>
          </a:ln>
          <a:effectLst>
            <a:outerShdw blurRad="203200" dist="114300" dir="2700000" algn="tl" rotWithShape="0">
              <a:srgbClr val="1678EE">
                <a:alpha val="3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ED002130-5DC6-4A73-83BA-2451E306E72B}"/>
              </a:ext>
            </a:extLst>
          </p:cNvPr>
          <p:cNvSpPr txBox="1"/>
          <p:nvPr/>
        </p:nvSpPr>
        <p:spPr>
          <a:xfrm>
            <a:off x="6823185" y="774561"/>
            <a:ext cx="3199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核心产品案例一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EC95BF0A-EF8F-4731-A112-54A494836699}"/>
              </a:ext>
            </a:extLst>
          </p:cNvPr>
          <p:cNvSpPr txBox="1"/>
          <p:nvPr/>
        </p:nvSpPr>
        <p:spPr>
          <a:xfrm>
            <a:off x="6823185" y="1297781"/>
            <a:ext cx="476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Lorem ipsum dolor sit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amet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,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consectetuer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adipiscing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elit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. </a:t>
            </a:r>
            <a:endParaRPr lang="zh-CN" altLang="en-US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经典粗宋简" panose="02010609000101010101" pitchFamily="49" charset="-122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="" xmlns:a16="http://schemas.microsoft.com/office/drawing/2014/main" id="{EDDE1D1A-D435-4A81-AA09-FAE551054248}"/>
              </a:ext>
            </a:extLst>
          </p:cNvPr>
          <p:cNvSpPr/>
          <p:nvPr/>
        </p:nvSpPr>
        <p:spPr>
          <a:xfrm>
            <a:off x="5213505" y="2580308"/>
            <a:ext cx="1276350" cy="1276350"/>
          </a:xfrm>
          <a:prstGeom prst="ellipse">
            <a:avLst/>
          </a:prstGeom>
          <a:solidFill>
            <a:srgbClr val="316AEF"/>
          </a:solidFill>
          <a:ln>
            <a:noFill/>
          </a:ln>
          <a:effectLst>
            <a:outerShdw blurRad="203200" dist="114300" dir="2700000" algn="tl" rotWithShape="0">
              <a:srgbClr val="1678EE">
                <a:alpha val="3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75A89DD0-45E8-4EE6-9B48-CDC02EF72BC5}"/>
              </a:ext>
            </a:extLst>
          </p:cNvPr>
          <p:cNvSpPr txBox="1"/>
          <p:nvPr/>
        </p:nvSpPr>
        <p:spPr>
          <a:xfrm>
            <a:off x="6823185" y="2592869"/>
            <a:ext cx="38448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核心产品案例二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DE99799B-EBAC-4F81-A1BC-6034F5572061}"/>
              </a:ext>
            </a:extLst>
          </p:cNvPr>
          <p:cNvSpPr txBox="1"/>
          <p:nvPr/>
        </p:nvSpPr>
        <p:spPr>
          <a:xfrm>
            <a:off x="6823185" y="3116089"/>
            <a:ext cx="476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Lorem ipsum dolor sit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amet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,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consectetuer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adipiscing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elit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. </a:t>
            </a:r>
            <a:endParaRPr lang="zh-CN" altLang="en-US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经典粗宋简" panose="0201060900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CA5F2A85-08F4-42C2-8810-105998B1AB7C}"/>
              </a:ext>
            </a:extLst>
          </p:cNvPr>
          <p:cNvSpPr txBox="1"/>
          <p:nvPr/>
        </p:nvSpPr>
        <p:spPr>
          <a:xfrm>
            <a:off x="5213505" y="852377"/>
            <a:ext cx="12763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01</a:t>
            </a:r>
            <a:endParaRPr lang="zh-CN" altLang="en-US" sz="6000" dirty="0">
              <a:solidFill>
                <a:schemeClr val="bg1"/>
              </a:solidFill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3E6F3A5C-28A6-46AE-BAC0-B20F7C57659B}"/>
              </a:ext>
            </a:extLst>
          </p:cNvPr>
          <p:cNvSpPr txBox="1"/>
          <p:nvPr/>
        </p:nvSpPr>
        <p:spPr>
          <a:xfrm>
            <a:off x="5213505" y="2664487"/>
            <a:ext cx="12763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02</a:t>
            </a:r>
            <a:endParaRPr lang="zh-CN" altLang="en-US" sz="6000" dirty="0">
              <a:solidFill>
                <a:schemeClr val="bg1"/>
              </a:solidFill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60DD272A-7FA5-4C9C-86E7-3DB4B0868E6F}"/>
              </a:ext>
            </a:extLst>
          </p:cNvPr>
          <p:cNvSpPr txBox="1"/>
          <p:nvPr/>
        </p:nvSpPr>
        <p:spPr>
          <a:xfrm>
            <a:off x="11480937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rgbClr val="316AE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18" name="公众号：陈西设计之家。微信搜索即可">
            <a:extLst>
              <a:ext uri="{FF2B5EF4-FFF2-40B4-BE49-F238E27FC236}">
                <a16:creationId xmlns="" xmlns:a16="http://schemas.microsoft.com/office/drawing/2014/main" id="{5BA29B5B-3715-481F-9ABB-8B15E6822047}"/>
              </a:ext>
            </a:extLst>
          </p:cNvPr>
          <p:cNvSpPr/>
          <p:nvPr/>
        </p:nvSpPr>
        <p:spPr>
          <a:xfrm>
            <a:off x="11449387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316AE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39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男人, 窗帘, 镜子, 站&#10;&#10;描述已自动生成">
            <a:extLst>
              <a:ext uri="{FF2B5EF4-FFF2-40B4-BE49-F238E27FC236}">
                <a16:creationId xmlns="" xmlns:a16="http://schemas.microsoft.com/office/drawing/2014/main" id="{0DA5F638-81A1-4447-A9EF-66BA2BE3B9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2C8C0BFE-8BB1-4FA0-8D97-71532711815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3500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3" name="任意多边形: 形状 92">
            <a:extLst>
              <a:ext uri="{FF2B5EF4-FFF2-40B4-BE49-F238E27FC236}">
                <a16:creationId xmlns="" xmlns:a16="http://schemas.microsoft.com/office/drawing/2014/main" id="{21972E56-4097-4D50-99A4-E3B1D2D7BC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6961239 w 12192000"/>
              <a:gd name="connsiteY3" fmla="*/ 6858000 h 6858000"/>
              <a:gd name="connsiteX4" fmla="*/ 0 w 121920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6961239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65000"/>
                </a:schemeClr>
              </a:gs>
              <a:gs pos="100000">
                <a:schemeClr val="bg1">
                  <a:alpha val="1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A9BEA1DE-D4C3-4F40-9866-EE5B065E48FC}"/>
              </a:ext>
            </a:extLst>
          </p:cNvPr>
          <p:cNvSpPr txBox="1"/>
          <p:nvPr/>
        </p:nvSpPr>
        <p:spPr>
          <a:xfrm>
            <a:off x="3481584" y="275952"/>
            <a:ext cx="5228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写上标题</a:t>
            </a:r>
            <a:r>
              <a:rPr lang="zh-CN" altLang="en-US" sz="2800" spc="300" dirty="0">
                <a:solidFill>
                  <a:srgbClr val="316AEF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陈西好帅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FD795AB7-C42A-4CD9-B23E-1E15AC2F0B31}"/>
              </a:ext>
            </a:extLst>
          </p:cNvPr>
          <p:cNvSpPr txBox="1"/>
          <p:nvPr/>
        </p:nvSpPr>
        <p:spPr>
          <a:xfrm>
            <a:off x="4006850" y="745832"/>
            <a:ext cx="4178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Click Here </a:t>
            </a:r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To Add The Title</a:t>
            </a:r>
            <a:endParaRPr lang="zh-CN" altLang="en-US" sz="1400" i="1" dirty="0">
              <a:solidFill>
                <a:schemeClr val="tx1">
                  <a:lumMod val="50000"/>
                  <a:lumOff val="50000"/>
                </a:schemeClr>
              </a:solidFill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3CD08BE-6230-48C6-AD91-16FA76E2F06A}"/>
              </a:ext>
            </a:extLst>
          </p:cNvPr>
          <p:cNvSpPr/>
          <p:nvPr/>
        </p:nvSpPr>
        <p:spPr>
          <a:xfrm>
            <a:off x="0" y="4029491"/>
            <a:ext cx="12192000" cy="2828508"/>
          </a:xfrm>
          <a:custGeom>
            <a:avLst/>
            <a:gdLst>
              <a:gd name="connsiteX0" fmla="*/ 0 w 12192000"/>
              <a:gd name="connsiteY0" fmla="*/ 0 h 2495550"/>
              <a:gd name="connsiteX1" fmla="*/ 12192000 w 12192000"/>
              <a:gd name="connsiteY1" fmla="*/ 0 h 2495550"/>
              <a:gd name="connsiteX2" fmla="*/ 12192000 w 12192000"/>
              <a:gd name="connsiteY2" fmla="*/ 2495550 h 2495550"/>
              <a:gd name="connsiteX3" fmla="*/ 0 w 12192000"/>
              <a:gd name="connsiteY3" fmla="*/ 2495550 h 2495550"/>
              <a:gd name="connsiteX4" fmla="*/ 0 w 12192000"/>
              <a:gd name="connsiteY4" fmla="*/ 0 h 2495550"/>
              <a:gd name="connsiteX0" fmla="*/ 0 w 12192000"/>
              <a:gd name="connsiteY0" fmla="*/ 19050 h 2514600"/>
              <a:gd name="connsiteX1" fmla="*/ 2647950 w 12192000"/>
              <a:gd name="connsiteY1" fmla="*/ 0 h 2514600"/>
              <a:gd name="connsiteX2" fmla="*/ 12192000 w 12192000"/>
              <a:gd name="connsiteY2" fmla="*/ 19050 h 2514600"/>
              <a:gd name="connsiteX3" fmla="*/ 12192000 w 12192000"/>
              <a:gd name="connsiteY3" fmla="*/ 2514600 h 2514600"/>
              <a:gd name="connsiteX4" fmla="*/ 0 w 12192000"/>
              <a:gd name="connsiteY4" fmla="*/ 2514600 h 2514600"/>
              <a:gd name="connsiteX5" fmla="*/ 0 w 12192000"/>
              <a:gd name="connsiteY5" fmla="*/ 19050 h 2514600"/>
              <a:gd name="connsiteX0" fmla="*/ 0 w 12192000"/>
              <a:gd name="connsiteY0" fmla="*/ 19050 h 2514600"/>
              <a:gd name="connsiteX1" fmla="*/ 2647950 w 12192000"/>
              <a:gd name="connsiteY1" fmla="*/ 0 h 2514600"/>
              <a:gd name="connsiteX2" fmla="*/ 8496300 w 12192000"/>
              <a:gd name="connsiteY2" fmla="*/ 0 h 2514600"/>
              <a:gd name="connsiteX3" fmla="*/ 12192000 w 12192000"/>
              <a:gd name="connsiteY3" fmla="*/ 19050 h 2514600"/>
              <a:gd name="connsiteX4" fmla="*/ 12192000 w 12192000"/>
              <a:gd name="connsiteY4" fmla="*/ 2514600 h 2514600"/>
              <a:gd name="connsiteX5" fmla="*/ 0 w 12192000"/>
              <a:gd name="connsiteY5" fmla="*/ 2514600 h 2514600"/>
              <a:gd name="connsiteX6" fmla="*/ 0 w 12192000"/>
              <a:gd name="connsiteY6" fmla="*/ 19050 h 2514600"/>
              <a:gd name="connsiteX0" fmla="*/ 0 w 12192000"/>
              <a:gd name="connsiteY0" fmla="*/ 19050 h 2514600"/>
              <a:gd name="connsiteX1" fmla="*/ 2667000 w 12192000"/>
              <a:gd name="connsiteY1" fmla="*/ 190500 h 2514600"/>
              <a:gd name="connsiteX2" fmla="*/ 8496300 w 12192000"/>
              <a:gd name="connsiteY2" fmla="*/ 0 h 2514600"/>
              <a:gd name="connsiteX3" fmla="*/ 12192000 w 12192000"/>
              <a:gd name="connsiteY3" fmla="*/ 19050 h 2514600"/>
              <a:gd name="connsiteX4" fmla="*/ 12192000 w 12192000"/>
              <a:gd name="connsiteY4" fmla="*/ 2514600 h 2514600"/>
              <a:gd name="connsiteX5" fmla="*/ 0 w 12192000"/>
              <a:gd name="connsiteY5" fmla="*/ 2514600 h 2514600"/>
              <a:gd name="connsiteX6" fmla="*/ 0 w 12192000"/>
              <a:gd name="connsiteY6" fmla="*/ 19050 h 2514600"/>
              <a:gd name="connsiteX0" fmla="*/ 0 w 12192000"/>
              <a:gd name="connsiteY0" fmla="*/ 323850 h 2819400"/>
              <a:gd name="connsiteX1" fmla="*/ 2667000 w 12192000"/>
              <a:gd name="connsiteY1" fmla="*/ 495300 h 2819400"/>
              <a:gd name="connsiteX2" fmla="*/ 8629650 w 12192000"/>
              <a:gd name="connsiteY2" fmla="*/ 0 h 2819400"/>
              <a:gd name="connsiteX3" fmla="*/ 12192000 w 12192000"/>
              <a:gd name="connsiteY3" fmla="*/ 323850 h 2819400"/>
              <a:gd name="connsiteX4" fmla="*/ 12192000 w 12192000"/>
              <a:gd name="connsiteY4" fmla="*/ 2819400 h 2819400"/>
              <a:gd name="connsiteX5" fmla="*/ 0 w 12192000"/>
              <a:gd name="connsiteY5" fmla="*/ 2819400 h 2819400"/>
              <a:gd name="connsiteX6" fmla="*/ 0 w 12192000"/>
              <a:gd name="connsiteY6" fmla="*/ 323850 h 2819400"/>
              <a:gd name="connsiteX0" fmla="*/ 0 w 12192000"/>
              <a:gd name="connsiteY0" fmla="*/ 323850 h 2819400"/>
              <a:gd name="connsiteX1" fmla="*/ 2667000 w 12192000"/>
              <a:gd name="connsiteY1" fmla="*/ 590550 h 2819400"/>
              <a:gd name="connsiteX2" fmla="*/ 8629650 w 12192000"/>
              <a:gd name="connsiteY2" fmla="*/ 0 h 2819400"/>
              <a:gd name="connsiteX3" fmla="*/ 12192000 w 12192000"/>
              <a:gd name="connsiteY3" fmla="*/ 323850 h 2819400"/>
              <a:gd name="connsiteX4" fmla="*/ 12192000 w 12192000"/>
              <a:gd name="connsiteY4" fmla="*/ 2819400 h 2819400"/>
              <a:gd name="connsiteX5" fmla="*/ 0 w 12192000"/>
              <a:gd name="connsiteY5" fmla="*/ 2819400 h 2819400"/>
              <a:gd name="connsiteX6" fmla="*/ 0 w 12192000"/>
              <a:gd name="connsiteY6" fmla="*/ 323850 h 2819400"/>
              <a:gd name="connsiteX0" fmla="*/ 0 w 12192000"/>
              <a:gd name="connsiteY0" fmla="*/ 323850 h 2819400"/>
              <a:gd name="connsiteX1" fmla="*/ 2667000 w 12192000"/>
              <a:gd name="connsiteY1" fmla="*/ 590550 h 2819400"/>
              <a:gd name="connsiteX2" fmla="*/ 8629650 w 12192000"/>
              <a:gd name="connsiteY2" fmla="*/ 0 h 2819400"/>
              <a:gd name="connsiteX3" fmla="*/ 12192000 w 12192000"/>
              <a:gd name="connsiteY3" fmla="*/ 323850 h 2819400"/>
              <a:gd name="connsiteX4" fmla="*/ 12192000 w 12192000"/>
              <a:gd name="connsiteY4" fmla="*/ 2819400 h 2819400"/>
              <a:gd name="connsiteX5" fmla="*/ 0 w 12192000"/>
              <a:gd name="connsiteY5" fmla="*/ 2819400 h 2819400"/>
              <a:gd name="connsiteX6" fmla="*/ 0 w 12192000"/>
              <a:gd name="connsiteY6" fmla="*/ 323850 h 2819400"/>
              <a:gd name="connsiteX0" fmla="*/ 0 w 12192000"/>
              <a:gd name="connsiteY0" fmla="*/ 336015 h 2831565"/>
              <a:gd name="connsiteX1" fmla="*/ 2667000 w 12192000"/>
              <a:gd name="connsiteY1" fmla="*/ 602715 h 2831565"/>
              <a:gd name="connsiteX2" fmla="*/ 8629650 w 12192000"/>
              <a:gd name="connsiteY2" fmla="*/ 12165 h 2831565"/>
              <a:gd name="connsiteX3" fmla="*/ 12192000 w 12192000"/>
              <a:gd name="connsiteY3" fmla="*/ 336015 h 2831565"/>
              <a:gd name="connsiteX4" fmla="*/ 12192000 w 12192000"/>
              <a:gd name="connsiteY4" fmla="*/ 2831565 h 2831565"/>
              <a:gd name="connsiteX5" fmla="*/ 0 w 12192000"/>
              <a:gd name="connsiteY5" fmla="*/ 2831565 h 2831565"/>
              <a:gd name="connsiteX6" fmla="*/ 0 w 12192000"/>
              <a:gd name="connsiteY6" fmla="*/ 336015 h 2831565"/>
              <a:gd name="connsiteX0" fmla="*/ 0 w 12192000"/>
              <a:gd name="connsiteY0" fmla="*/ 317241 h 2812791"/>
              <a:gd name="connsiteX1" fmla="*/ 2667000 w 12192000"/>
              <a:gd name="connsiteY1" fmla="*/ 583941 h 2812791"/>
              <a:gd name="connsiteX2" fmla="*/ 8820150 w 12192000"/>
              <a:gd name="connsiteY2" fmla="*/ 12441 h 2812791"/>
              <a:gd name="connsiteX3" fmla="*/ 12192000 w 12192000"/>
              <a:gd name="connsiteY3" fmla="*/ 317241 h 2812791"/>
              <a:gd name="connsiteX4" fmla="*/ 12192000 w 12192000"/>
              <a:gd name="connsiteY4" fmla="*/ 2812791 h 2812791"/>
              <a:gd name="connsiteX5" fmla="*/ 0 w 12192000"/>
              <a:gd name="connsiteY5" fmla="*/ 2812791 h 2812791"/>
              <a:gd name="connsiteX6" fmla="*/ 0 w 12192000"/>
              <a:gd name="connsiteY6" fmla="*/ 317241 h 2812791"/>
              <a:gd name="connsiteX0" fmla="*/ 0 w 12192000"/>
              <a:gd name="connsiteY0" fmla="*/ 304942 h 2800492"/>
              <a:gd name="connsiteX1" fmla="*/ 2667000 w 12192000"/>
              <a:gd name="connsiteY1" fmla="*/ 571642 h 2800492"/>
              <a:gd name="connsiteX2" fmla="*/ 8820150 w 12192000"/>
              <a:gd name="connsiteY2" fmla="*/ 142 h 2800492"/>
              <a:gd name="connsiteX3" fmla="*/ 12192000 w 12192000"/>
              <a:gd name="connsiteY3" fmla="*/ 304942 h 2800492"/>
              <a:gd name="connsiteX4" fmla="*/ 12192000 w 12192000"/>
              <a:gd name="connsiteY4" fmla="*/ 2800492 h 2800492"/>
              <a:gd name="connsiteX5" fmla="*/ 0 w 12192000"/>
              <a:gd name="connsiteY5" fmla="*/ 2800492 h 2800492"/>
              <a:gd name="connsiteX6" fmla="*/ 0 w 12192000"/>
              <a:gd name="connsiteY6" fmla="*/ 304942 h 2800492"/>
              <a:gd name="connsiteX0" fmla="*/ 0 w 12192000"/>
              <a:gd name="connsiteY0" fmla="*/ 311443 h 2806993"/>
              <a:gd name="connsiteX1" fmla="*/ 3810000 w 12192000"/>
              <a:gd name="connsiteY1" fmla="*/ 616243 h 2806993"/>
              <a:gd name="connsiteX2" fmla="*/ 8820150 w 12192000"/>
              <a:gd name="connsiteY2" fmla="*/ 6643 h 2806993"/>
              <a:gd name="connsiteX3" fmla="*/ 12192000 w 12192000"/>
              <a:gd name="connsiteY3" fmla="*/ 311443 h 2806993"/>
              <a:gd name="connsiteX4" fmla="*/ 12192000 w 12192000"/>
              <a:gd name="connsiteY4" fmla="*/ 2806993 h 2806993"/>
              <a:gd name="connsiteX5" fmla="*/ 0 w 12192000"/>
              <a:gd name="connsiteY5" fmla="*/ 2806993 h 2806993"/>
              <a:gd name="connsiteX6" fmla="*/ 0 w 12192000"/>
              <a:gd name="connsiteY6" fmla="*/ 311443 h 2806993"/>
              <a:gd name="connsiteX0" fmla="*/ 0 w 12192000"/>
              <a:gd name="connsiteY0" fmla="*/ 311443 h 2806993"/>
              <a:gd name="connsiteX1" fmla="*/ 3810000 w 12192000"/>
              <a:gd name="connsiteY1" fmla="*/ 616243 h 2806993"/>
              <a:gd name="connsiteX2" fmla="*/ 8820150 w 12192000"/>
              <a:gd name="connsiteY2" fmla="*/ 6643 h 2806993"/>
              <a:gd name="connsiteX3" fmla="*/ 12192000 w 12192000"/>
              <a:gd name="connsiteY3" fmla="*/ 311443 h 2806993"/>
              <a:gd name="connsiteX4" fmla="*/ 12192000 w 12192000"/>
              <a:gd name="connsiteY4" fmla="*/ 2806993 h 2806993"/>
              <a:gd name="connsiteX5" fmla="*/ 0 w 12192000"/>
              <a:gd name="connsiteY5" fmla="*/ 2806993 h 2806993"/>
              <a:gd name="connsiteX6" fmla="*/ 0 w 12192000"/>
              <a:gd name="connsiteY6" fmla="*/ 311443 h 2806993"/>
              <a:gd name="connsiteX0" fmla="*/ 0 w 12192000"/>
              <a:gd name="connsiteY0" fmla="*/ 330089 h 2825639"/>
              <a:gd name="connsiteX1" fmla="*/ 3810000 w 12192000"/>
              <a:gd name="connsiteY1" fmla="*/ 634889 h 2825639"/>
              <a:gd name="connsiteX2" fmla="*/ 8839200 w 12192000"/>
              <a:gd name="connsiteY2" fmla="*/ 6239 h 2825639"/>
              <a:gd name="connsiteX3" fmla="*/ 12192000 w 12192000"/>
              <a:gd name="connsiteY3" fmla="*/ 330089 h 2825639"/>
              <a:gd name="connsiteX4" fmla="*/ 12192000 w 12192000"/>
              <a:gd name="connsiteY4" fmla="*/ 2825639 h 2825639"/>
              <a:gd name="connsiteX5" fmla="*/ 0 w 12192000"/>
              <a:gd name="connsiteY5" fmla="*/ 2825639 h 2825639"/>
              <a:gd name="connsiteX6" fmla="*/ 0 w 12192000"/>
              <a:gd name="connsiteY6" fmla="*/ 330089 h 2825639"/>
              <a:gd name="connsiteX0" fmla="*/ 0 w 12192000"/>
              <a:gd name="connsiteY0" fmla="*/ 332958 h 2828508"/>
              <a:gd name="connsiteX1" fmla="*/ 3810000 w 12192000"/>
              <a:gd name="connsiteY1" fmla="*/ 713958 h 2828508"/>
              <a:gd name="connsiteX2" fmla="*/ 8839200 w 12192000"/>
              <a:gd name="connsiteY2" fmla="*/ 9108 h 2828508"/>
              <a:gd name="connsiteX3" fmla="*/ 12192000 w 12192000"/>
              <a:gd name="connsiteY3" fmla="*/ 332958 h 2828508"/>
              <a:gd name="connsiteX4" fmla="*/ 12192000 w 12192000"/>
              <a:gd name="connsiteY4" fmla="*/ 2828508 h 2828508"/>
              <a:gd name="connsiteX5" fmla="*/ 0 w 12192000"/>
              <a:gd name="connsiteY5" fmla="*/ 2828508 h 2828508"/>
              <a:gd name="connsiteX6" fmla="*/ 0 w 12192000"/>
              <a:gd name="connsiteY6" fmla="*/ 332958 h 2828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828508">
                <a:moveTo>
                  <a:pt x="0" y="332958"/>
                </a:moveTo>
                <a:cubicBezTo>
                  <a:pt x="654050" y="342483"/>
                  <a:pt x="2336800" y="767933"/>
                  <a:pt x="3810000" y="713958"/>
                </a:cubicBezTo>
                <a:cubicBezTo>
                  <a:pt x="5283200" y="659983"/>
                  <a:pt x="7442200" y="72608"/>
                  <a:pt x="8839200" y="9108"/>
                </a:cubicBezTo>
                <a:cubicBezTo>
                  <a:pt x="10236200" y="-54392"/>
                  <a:pt x="11068050" y="231358"/>
                  <a:pt x="12192000" y="332958"/>
                </a:cubicBezTo>
                <a:lnTo>
                  <a:pt x="12192000" y="2828508"/>
                </a:lnTo>
                <a:lnTo>
                  <a:pt x="0" y="2828508"/>
                </a:lnTo>
                <a:lnTo>
                  <a:pt x="0" y="33295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940F6FFD-A446-4F9C-B6C9-D9FC4E8C19FA}"/>
              </a:ext>
            </a:extLst>
          </p:cNvPr>
          <p:cNvSpPr/>
          <p:nvPr/>
        </p:nvSpPr>
        <p:spPr>
          <a:xfrm>
            <a:off x="0" y="5424838"/>
            <a:ext cx="12192000" cy="1414463"/>
          </a:xfrm>
          <a:prstGeom prst="rect">
            <a:avLst/>
          </a:prstGeom>
          <a:blipFill dpi="0" rotWithShape="1">
            <a:blip r:embed="rId4">
              <a:alphaModFix amt="8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="" xmlns:a16="http://schemas.microsoft.com/office/drawing/2014/main" id="{CFBBD9DA-4FA6-4B9D-9A9B-564E61CF7E41}"/>
              </a:ext>
            </a:extLst>
          </p:cNvPr>
          <p:cNvSpPr/>
          <p:nvPr/>
        </p:nvSpPr>
        <p:spPr>
          <a:xfrm>
            <a:off x="939800" y="1697491"/>
            <a:ext cx="3086100" cy="4381500"/>
          </a:xfrm>
          <a:prstGeom prst="roundRect">
            <a:avLst>
              <a:gd name="adj" fmla="val 7408"/>
            </a:avLst>
          </a:prstGeom>
          <a:solidFill>
            <a:schemeClr val="bg1"/>
          </a:solidFill>
          <a:ln>
            <a:noFill/>
          </a:ln>
          <a:effectLst>
            <a:outerShdw blurRad="381000" dist="76200" dir="2700000" algn="tl" rotWithShape="0">
              <a:srgbClr val="316AEF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: 圆角 45">
            <a:extLst>
              <a:ext uri="{FF2B5EF4-FFF2-40B4-BE49-F238E27FC236}">
                <a16:creationId xmlns="" xmlns:a16="http://schemas.microsoft.com/office/drawing/2014/main" id="{3A71B61C-E747-4EAB-84CC-009A768039D8}"/>
              </a:ext>
            </a:extLst>
          </p:cNvPr>
          <p:cNvSpPr/>
          <p:nvPr/>
        </p:nvSpPr>
        <p:spPr>
          <a:xfrm>
            <a:off x="4552950" y="1697491"/>
            <a:ext cx="3086100" cy="4381500"/>
          </a:xfrm>
          <a:prstGeom prst="roundRect">
            <a:avLst>
              <a:gd name="adj" fmla="val 7408"/>
            </a:avLst>
          </a:prstGeom>
          <a:solidFill>
            <a:schemeClr val="bg1"/>
          </a:solidFill>
          <a:ln>
            <a:noFill/>
          </a:ln>
          <a:effectLst>
            <a:outerShdw blurRad="381000" dist="76200" dir="2700000" algn="tl" rotWithShape="0">
              <a:srgbClr val="316AEF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: 圆角 53">
            <a:extLst>
              <a:ext uri="{FF2B5EF4-FFF2-40B4-BE49-F238E27FC236}">
                <a16:creationId xmlns="" xmlns:a16="http://schemas.microsoft.com/office/drawing/2014/main" id="{9F3EEDC1-865D-466C-BD8F-73CDFDB3EE5F}"/>
              </a:ext>
            </a:extLst>
          </p:cNvPr>
          <p:cNvSpPr/>
          <p:nvPr/>
        </p:nvSpPr>
        <p:spPr>
          <a:xfrm>
            <a:off x="8166100" y="1697491"/>
            <a:ext cx="3086100" cy="4381500"/>
          </a:xfrm>
          <a:prstGeom prst="roundRect">
            <a:avLst>
              <a:gd name="adj" fmla="val 7408"/>
            </a:avLst>
          </a:prstGeom>
          <a:solidFill>
            <a:schemeClr val="bg1"/>
          </a:solidFill>
          <a:ln>
            <a:noFill/>
          </a:ln>
          <a:effectLst>
            <a:outerShdw blurRad="381000" dist="76200" dir="2700000" algn="tl" rotWithShape="0">
              <a:srgbClr val="316AEF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: 形状 65">
            <a:extLst>
              <a:ext uri="{FF2B5EF4-FFF2-40B4-BE49-F238E27FC236}">
                <a16:creationId xmlns="" xmlns:a16="http://schemas.microsoft.com/office/drawing/2014/main" id="{A6AC6451-F5E5-454F-AFBB-DBD7E5B91156}"/>
              </a:ext>
            </a:extLst>
          </p:cNvPr>
          <p:cNvSpPr/>
          <p:nvPr/>
        </p:nvSpPr>
        <p:spPr>
          <a:xfrm>
            <a:off x="939800" y="1691550"/>
            <a:ext cx="3086100" cy="1201024"/>
          </a:xfrm>
          <a:custGeom>
            <a:avLst/>
            <a:gdLst>
              <a:gd name="connsiteX0" fmla="*/ 228618 w 3086100"/>
              <a:gd name="connsiteY0" fmla="*/ 0 h 1201024"/>
              <a:gd name="connsiteX1" fmla="*/ 2857482 w 3086100"/>
              <a:gd name="connsiteY1" fmla="*/ 0 h 1201024"/>
              <a:gd name="connsiteX2" fmla="*/ 3086100 w 3086100"/>
              <a:gd name="connsiteY2" fmla="*/ 228618 h 1201024"/>
              <a:gd name="connsiteX3" fmla="*/ 3086100 w 3086100"/>
              <a:gd name="connsiteY3" fmla="*/ 1201024 h 1201024"/>
              <a:gd name="connsiteX4" fmla="*/ 0 w 3086100"/>
              <a:gd name="connsiteY4" fmla="*/ 1201024 h 1201024"/>
              <a:gd name="connsiteX5" fmla="*/ 0 w 3086100"/>
              <a:gd name="connsiteY5" fmla="*/ 228618 h 1201024"/>
              <a:gd name="connsiteX6" fmla="*/ 228618 w 3086100"/>
              <a:gd name="connsiteY6" fmla="*/ 0 h 1201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86100" h="1201024">
                <a:moveTo>
                  <a:pt x="228618" y="0"/>
                </a:moveTo>
                <a:lnTo>
                  <a:pt x="2857482" y="0"/>
                </a:lnTo>
                <a:cubicBezTo>
                  <a:pt x="2983744" y="0"/>
                  <a:pt x="3086100" y="102356"/>
                  <a:pt x="3086100" y="228618"/>
                </a:cubicBezTo>
                <a:lnTo>
                  <a:pt x="3086100" y="1201024"/>
                </a:lnTo>
                <a:lnTo>
                  <a:pt x="0" y="1201024"/>
                </a:lnTo>
                <a:lnTo>
                  <a:pt x="0" y="228618"/>
                </a:lnTo>
                <a:cubicBezTo>
                  <a:pt x="0" y="102356"/>
                  <a:pt x="102356" y="0"/>
                  <a:pt x="228618" y="0"/>
                </a:cubicBezTo>
                <a:close/>
              </a:path>
            </a:pathLst>
          </a:custGeom>
          <a:solidFill>
            <a:srgbClr val="316AE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椭圆 56">
            <a:extLst>
              <a:ext uri="{FF2B5EF4-FFF2-40B4-BE49-F238E27FC236}">
                <a16:creationId xmlns="" xmlns:a16="http://schemas.microsoft.com/office/drawing/2014/main" id="{0A115B22-2D9F-46AC-8D53-98BEB2AA5C81}"/>
              </a:ext>
            </a:extLst>
          </p:cNvPr>
          <p:cNvSpPr/>
          <p:nvPr/>
        </p:nvSpPr>
        <p:spPr>
          <a:xfrm>
            <a:off x="1833805" y="2254399"/>
            <a:ext cx="1276350" cy="12763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03200" dist="127000" dir="2700000" algn="tl" rotWithShape="0">
              <a:srgbClr val="1678EE">
                <a:alpha val="3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>
            <a:extLst>
              <a:ext uri="{FF2B5EF4-FFF2-40B4-BE49-F238E27FC236}">
                <a16:creationId xmlns="" xmlns:a16="http://schemas.microsoft.com/office/drawing/2014/main" id="{0CAE9E01-1D21-4298-B77B-7B2EFFCA80A3}"/>
              </a:ext>
            </a:extLst>
          </p:cNvPr>
          <p:cNvSpPr txBox="1"/>
          <p:nvPr/>
        </p:nvSpPr>
        <p:spPr>
          <a:xfrm>
            <a:off x="1450002" y="3750552"/>
            <a:ext cx="2043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陈西好帅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="" xmlns:a16="http://schemas.microsoft.com/office/drawing/2014/main" id="{5853A729-EF62-4268-9EB6-B240C713A819}"/>
              </a:ext>
            </a:extLst>
          </p:cNvPr>
          <p:cNvSpPr txBox="1"/>
          <p:nvPr/>
        </p:nvSpPr>
        <p:spPr>
          <a:xfrm>
            <a:off x="1197674" y="4366998"/>
            <a:ext cx="25486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Lorem ipsum dolor sit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amet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,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consectetuer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adipiscing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elit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. </a:t>
            </a:r>
            <a:endParaRPr lang="zh-CN" altLang="en-US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经典粗宋简" panose="02010609000101010101" pitchFamily="49" charset="-122"/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="" xmlns:a16="http://schemas.microsoft.com/office/drawing/2014/main" id="{9AF52582-8291-4982-B862-802C1EB698B1}"/>
              </a:ext>
            </a:extLst>
          </p:cNvPr>
          <p:cNvGrpSpPr/>
          <p:nvPr/>
        </p:nvGrpSpPr>
        <p:grpSpPr>
          <a:xfrm>
            <a:off x="2259037" y="5580412"/>
            <a:ext cx="425883" cy="89766"/>
            <a:chOff x="1828800" y="5396634"/>
            <a:chExt cx="425883" cy="89766"/>
          </a:xfrm>
        </p:grpSpPr>
        <p:sp>
          <p:nvSpPr>
            <p:cNvPr id="62" name="椭圆 61">
              <a:extLst>
                <a:ext uri="{FF2B5EF4-FFF2-40B4-BE49-F238E27FC236}">
                  <a16:creationId xmlns="" xmlns:a16="http://schemas.microsoft.com/office/drawing/2014/main" id="{1C603C96-0FA6-40BD-A835-2507385509DC}"/>
                </a:ext>
              </a:extLst>
            </p:cNvPr>
            <p:cNvSpPr/>
            <p:nvPr/>
          </p:nvSpPr>
          <p:spPr>
            <a:xfrm>
              <a:off x="1828800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="" xmlns:a16="http://schemas.microsoft.com/office/drawing/2014/main" id="{EAC25838-B558-42A1-991F-A98C5B98F58B}"/>
                </a:ext>
              </a:extLst>
            </p:cNvPr>
            <p:cNvSpPr/>
            <p:nvPr/>
          </p:nvSpPr>
          <p:spPr>
            <a:xfrm>
              <a:off x="1996858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="" xmlns:a16="http://schemas.microsoft.com/office/drawing/2014/main" id="{8A7F4818-1619-4429-B1CB-7F630D4E94DE}"/>
                </a:ext>
              </a:extLst>
            </p:cNvPr>
            <p:cNvSpPr/>
            <p:nvPr/>
          </p:nvSpPr>
          <p:spPr>
            <a:xfrm>
              <a:off x="2164917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公众号：陈西设计之家。微信搜索即可">
            <a:extLst>
              <a:ext uri="{FF2B5EF4-FFF2-40B4-BE49-F238E27FC236}">
                <a16:creationId xmlns="" xmlns:a16="http://schemas.microsoft.com/office/drawing/2014/main" id="{B1A52A52-B827-4040-930E-534BC9AF1225}"/>
              </a:ext>
            </a:extLst>
          </p:cNvPr>
          <p:cNvSpPr>
            <a:spLocks noChangeAspect="1"/>
          </p:cNvSpPr>
          <p:nvPr/>
        </p:nvSpPr>
        <p:spPr bwMode="auto">
          <a:xfrm>
            <a:off x="2167135" y="2643687"/>
            <a:ext cx="609685" cy="497773"/>
          </a:xfrm>
          <a:custGeom>
            <a:avLst/>
            <a:gdLst>
              <a:gd name="T0" fmla="*/ 8626 w 12744"/>
              <a:gd name="T1" fmla="*/ 3144 h 10406"/>
              <a:gd name="T2" fmla="*/ 9071 w 12744"/>
              <a:gd name="T3" fmla="*/ 3172 h 10406"/>
              <a:gd name="T4" fmla="*/ 4508 w 12744"/>
              <a:gd name="T5" fmla="*/ 0 h 10406"/>
              <a:gd name="T6" fmla="*/ 0 w 12744"/>
              <a:gd name="T7" fmla="*/ 3840 h 10406"/>
              <a:gd name="T8" fmla="*/ 1809 w 12744"/>
              <a:gd name="T9" fmla="*/ 6873 h 10406"/>
              <a:gd name="T10" fmla="*/ 1363 w 12744"/>
              <a:gd name="T11" fmla="*/ 8264 h 10406"/>
              <a:gd name="T12" fmla="*/ 2949 w 12744"/>
              <a:gd name="T13" fmla="*/ 7485 h 10406"/>
              <a:gd name="T14" fmla="*/ 4535 w 12744"/>
              <a:gd name="T15" fmla="*/ 7707 h 10406"/>
              <a:gd name="T16" fmla="*/ 4953 w 12744"/>
              <a:gd name="T17" fmla="*/ 7680 h 10406"/>
              <a:gd name="T18" fmla="*/ 4814 w 12744"/>
              <a:gd name="T19" fmla="*/ 6733 h 10406"/>
              <a:gd name="T20" fmla="*/ 8626 w 12744"/>
              <a:gd name="T21" fmla="*/ 3144 h 10406"/>
              <a:gd name="T22" fmla="*/ 6205 w 12744"/>
              <a:gd name="T23" fmla="*/ 1920 h 10406"/>
              <a:gd name="T24" fmla="*/ 6762 w 12744"/>
              <a:gd name="T25" fmla="*/ 2476 h 10406"/>
              <a:gd name="T26" fmla="*/ 6205 w 12744"/>
              <a:gd name="T27" fmla="*/ 3033 h 10406"/>
              <a:gd name="T28" fmla="*/ 5537 w 12744"/>
              <a:gd name="T29" fmla="*/ 2476 h 10406"/>
              <a:gd name="T30" fmla="*/ 6205 w 12744"/>
              <a:gd name="T31" fmla="*/ 1920 h 10406"/>
              <a:gd name="T32" fmla="*/ 3033 w 12744"/>
              <a:gd name="T33" fmla="*/ 3060 h 10406"/>
              <a:gd name="T34" fmla="*/ 2365 w 12744"/>
              <a:gd name="T35" fmla="*/ 2504 h 10406"/>
              <a:gd name="T36" fmla="*/ 3033 w 12744"/>
              <a:gd name="T37" fmla="*/ 1947 h 10406"/>
              <a:gd name="T38" fmla="*/ 3589 w 12744"/>
              <a:gd name="T39" fmla="*/ 2504 h 10406"/>
              <a:gd name="T40" fmla="*/ 3033 w 12744"/>
              <a:gd name="T41" fmla="*/ 3060 h 10406"/>
              <a:gd name="T42" fmla="*/ 3033 w 12744"/>
              <a:gd name="T43" fmla="*/ 3060 h 10406"/>
              <a:gd name="T44" fmla="*/ 12744 w 12744"/>
              <a:gd name="T45" fmla="*/ 6678 h 10406"/>
              <a:gd name="T46" fmla="*/ 8904 w 12744"/>
              <a:gd name="T47" fmla="*/ 3394 h 10406"/>
              <a:gd name="T48" fmla="*/ 5064 w 12744"/>
              <a:gd name="T49" fmla="*/ 6678 h 10406"/>
              <a:gd name="T50" fmla="*/ 8904 w 12744"/>
              <a:gd name="T51" fmla="*/ 9961 h 10406"/>
              <a:gd name="T52" fmla="*/ 10268 w 12744"/>
              <a:gd name="T53" fmla="*/ 9739 h 10406"/>
              <a:gd name="T54" fmla="*/ 11492 w 12744"/>
              <a:gd name="T55" fmla="*/ 10406 h 10406"/>
              <a:gd name="T56" fmla="*/ 11158 w 12744"/>
              <a:gd name="T57" fmla="*/ 9266 h 10406"/>
              <a:gd name="T58" fmla="*/ 12744 w 12744"/>
              <a:gd name="T59" fmla="*/ 6678 h 10406"/>
              <a:gd name="T60" fmla="*/ 7680 w 12744"/>
              <a:gd name="T61" fmla="*/ 6093 h 10406"/>
              <a:gd name="T62" fmla="*/ 7235 w 12744"/>
              <a:gd name="T63" fmla="*/ 5648 h 10406"/>
              <a:gd name="T64" fmla="*/ 7680 w 12744"/>
              <a:gd name="T65" fmla="*/ 5203 h 10406"/>
              <a:gd name="T66" fmla="*/ 8236 w 12744"/>
              <a:gd name="T67" fmla="*/ 5648 h 10406"/>
              <a:gd name="T68" fmla="*/ 7680 w 12744"/>
              <a:gd name="T69" fmla="*/ 6093 h 10406"/>
              <a:gd name="T70" fmla="*/ 10156 w 12744"/>
              <a:gd name="T71" fmla="*/ 6093 h 10406"/>
              <a:gd name="T72" fmla="*/ 9711 w 12744"/>
              <a:gd name="T73" fmla="*/ 5648 h 10406"/>
              <a:gd name="T74" fmla="*/ 10156 w 12744"/>
              <a:gd name="T75" fmla="*/ 5203 h 10406"/>
              <a:gd name="T76" fmla="*/ 10713 w 12744"/>
              <a:gd name="T77" fmla="*/ 5648 h 10406"/>
              <a:gd name="T78" fmla="*/ 10156 w 12744"/>
              <a:gd name="T79" fmla="*/ 6093 h 10406"/>
              <a:gd name="T80" fmla="*/ 10156 w 12744"/>
              <a:gd name="T81" fmla="*/ 6093 h 10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744" h="10406">
                <a:moveTo>
                  <a:pt x="8626" y="3144"/>
                </a:moveTo>
                <a:cubicBezTo>
                  <a:pt x="8765" y="3144"/>
                  <a:pt x="8904" y="3144"/>
                  <a:pt x="9071" y="3172"/>
                </a:cubicBezTo>
                <a:cubicBezTo>
                  <a:pt x="8682" y="1363"/>
                  <a:pt x="6734" y="0"/>
                  <a:pt x="4508" y="0"/>
                </a:cubicBezTo>
                <a:cubicBezTo>
                  <a:pt x="2031" y="0"/>
                  <a:pt x="0" y="1697"/>
                  <a:pt x="0" y="3840"/>
                </a:cubicBezTo>
                <a:cubicBezTo>
                  <a:pt x="0" y="5092"/>
                  <a:pt x="668" y="6093"/>
                  <a:pt x="1809" y="6873"/>
                </a:cubicBezTo>
                <a:lnTo>
                  <a:pt x="1363" y="8264"/>
                </a:lnTo>
                <a:lnTo>
                  <a:pt x="2949" y="7485"/>
                </a:lnTo>
                <a:cubicBezTo>
                  <a:pt x="3506" y="7596"/>
                  <a:pt x="3979" y="7707"/>
                  <a:pt x="4535" y="7707"/>
                </a:cubicBezTo>
                <a:cubicBezTo>
                  <a:pt x="4675" y="7707"/>
                  <a:pt x="4814" y="7707"/>
                  <a:pt x="4953" y="7680"/>
                </a:cubicBezTo>
                <a:cubicBezTo>
                  <a:pt x="4869" y="7373"/>
                  <a:pt x="4814" y="7067"/>
                  <a:pt x="4814" y="6733"/>
                </a:cubicBezTo>
                <a:cubicBezTo>
                  <a:pt x="4786" y="4758"/>
                  <a:pt x="6483" y="3144"/>
                  <a:pt x="8626" y="3144"/>
                </a:cubicBezTo>
                <a:close/>
                <a:moveTo>
                  <a:pt x="6205" y="1920"/>
                </a:moveTo>
                <a:cubicBezTo>
                  <a:pt x="6539" y="1920"/>
                  <a:pt x="6762" y="2142"/>
                  <a:pt x="6762" y="2476"/>
                </a:cubicBezTo>
                <a:cubicBezTo>
                  <a:pt x="6762" y="2810"/>
                  <a:pt x="6539" y="3033"/>
                  <a:pt x="6205" y="3033"/>
                </a:cubicBezTo>
                <a:cubicBezTo>
                  <a:pt x="5871" y="3033"/>
                  <a:pt x="5537" y="2810"/>
                  <a:pt x="5537" y="2476"/>
                </a:cubicBezTo>
                <a:cubicBezTo>
                  <a:pt x="5537" y="2142"/>
                  <a:pt x="5871" y="1920"/>
                  <a:pt x="6205" y="1920"/>
                </a:cubicBezTo>
                <a:close/>
                <a:moveTo>
                  <a:pt x="3033" y="3060"/>
                </a:moveTo>
                <a:cubicBezTo>
                  <a:pt x="2699" y="3060"/>
                  <a:pt x="2365" y="2838"/>
                  <a:pt x="2365" y="2504"/>
                </a:cubicBezTo>
                <a:cubicBezTo>
                  <a:pt x="2365" y="2170"/>
                  <a:pt x="2699" y="1947"/>
                  <a:pt x="3033" y="1947"/>
                </a:cubicBezTo>
                <a:cubicBezTo>
                  <a:pt x="3367" y="1947"/>
                  <a:pt x="3589" y="2170"/>
                  <a:pt x="3589" y="2504"/>
                </a:cubicBezTo>
                <a:cubicBezTo>
                  <a:pt x="3617" y="2838"/>
                  <a:pt x="3395" y="3060"/>
                  <a:pt x="3033" y="3060"/>
                </a:cubicBezTo>
                <a:close/>
                <a:moveTo>
                  <a:pt x="3033" y="3060"/>
                </a:moveTo>
                <a:close/>
                <a:moveTo>
                  <a:pt x="12744" y="6678"/>
                </a:moveTo>
                <a:cubicBezTo>
                  <a:pt x="12744" y="4869"/>
                  <a:pt x="10935" y="3394"/>
                  <a:pt x="8904" y="3394"/>
                </a:cubicBezTo>
                <a:cubicBezTo>
                  <a:pt x="6762" y="3394"/>
                  <a:pt x="5064" y="4869"/>
                  <a:pt x="5064" y="6678"/>
                </a:cubicBezTo>
                <a:cubicBezTo>
                  <a:pt x="5064" y="8486"/>
                  <a:pt x="6762" y="9961"/>
                  <a:pt x="8904" y="9961"/>
                </a:cubicBezTo>
                <a:cubicBezTo>
                  <a:pt x="9349" y="9961"/>
                  <a:pt x="9795" y="9850"/>
                  <a:pt x="10268" y="9739"/>
                </a:cubicBezTo>
                <a:lnTo>
                  <a:pt x="11492" y="10406"/>
                </a:lnTo>
                <a:lnTo>
                  <a:pt x="11158" y="9266"/>
                </a:lnTo>
                <a:cubicBezTo>
                  <a:pt x="12076" y="8598"/>
                  <a:pt x="12744" y="7680"/>
                  <a:pt x="12744" y="6678"/>
                </a:cubicBezTo>
                <a:close/>
                <a:moveTo>
                  <a:pt x="7680" y="6093"/>
                </a:moveTo>
                <a:cubicBezTo>
                  <a:pt x="7457" y="6093"/>
                  <a:pt x="7235" y="5871"/>
                  <a:pt x="7235" y="5648"/>
                </a:cubicBezTo>
                <a:cubicBezTo>
                  <a:pt x="7235" y="5426"/>
                  <a:pt x="7457" y="5203"/>
                  <a:pt x="7680" y="5203"/>
                </a:cubicBezTo>
                <a:cubicBezTo>
                  <a:pt x="8014" y="5203"/>
                  <a:pt x="8236" y="5426"/>
                  <a:pt x="8236" y="5648"/>
                </a:cubicBezTo>
                <a:cubicBezTo>
                  <a:pt x="8236" y="5871"/>
                  <a:pt x="8014" y="6093"/>
                  <a:pt x="7680" y="6093"/>
                </a:cubicBezTo>
                <a:close/>
                <a:moveTo>
                  <a:pt x="10156" y="6093"/>
                </a:moveTo>
                <a:cubicBezTo>
                  <a:pt x="9934" y="6093"/>
                  <a:pt x="9711" y="5871"/>
                  <a:pt x="9711" y="5648"/>
                </a:cubicBezTo>
                <a:cubicBezTo>
                  <a:pt x="9711" y="5426"/>
                  <a:pt x="9934" y="5203"/>
                  <a:pt x="10156" y="5203"/>
                </a:cubicBezTo>
                <a:cubicBezTo>
                  <a:pt x="10490" y="5203"/>
                  <a:pt x="10713" y="5426"/>
                  <a:pt x="10713" y="5648"/>
                </a:cubicBezTo>
                <a:cubicBezTo>
                  <a:pt x="10713" y="5871"/>
                  <a:pt x="10490" y="6093"/>
                  <a:pt x="10156" y="6093"/>
                </a:cubicBezTo>
                <a:close/>
                <a:moveTo>
                  <a:pt x="10156" y="6093"/>
                </a:moveTo>
                <a:close/>
              </a:path>
            </a:pathLst>
          </a:custGeom>
          <a:solidFill>
            <a:srgbClr val="316AEF"/>
          </a:solidFill>
          <a:ln>
            <a:noFill/>
          </a:ln>
        </p:spPr>
      </p:sp>
      <p:sp>
        <p:nvSpPr>
          <p:cNvPr id="67" name="公众号：陈西设计之家。微信搜索即可">
            <a:extLst>
              <a:ext uri="{FF2B5EF4-FFF2-40B4-BE49-F238E27FC236}">
                <a16:creationId xmlns="" xmlns:a16="http://schemas.microsoft.com/office/drawing/2014/main" id="{E6B788CC-FB33-4863-9930-44D11EB473E7}"/>
              </a:ext>
            </a:extLst>
          </p:cNvPr>
          <p:cNvSpPr/>
          <p:nvPr/>
        </p:nvSpPr>
        <p:spPr>
          <a:xfrm>
            <a:off x="4552950" y="1691550"/>
            <a:ext cx="3086100" cy="1201024"/>
          </a:xfrm>
          <a:custGeom>
            <a:avLst/>
            <a:gdLst>
              <a:gd name="connsiteX0" fmla="*/ 228618 w 3086100"/>
              <a:gd name="connsiteY0" fmla="*/ 0 h 1201024"/>
              <a:gd name="connsiteX1" fmla="*/ 2857482 w 3086100"/>
              <a:gd name="connsiteY1" fmla="*/ 0 h 1201024"/>
              <a:gd name="connsiteX2" fmla="*/ 3086100 w 3086100"/>
              <a:gd name="connsiteY2" fmla="*/ 228618 h 1201024"/>
              <a:gd name="connsiteX3" fmla="*/ 3086100 w 3086100"/>
              <a:gd name="connsiteY3" fmla="*/ 1201024 h 1201024"/>
              <a:gd name="connsiteX4" fmla="*/ 0 w 3086100"/>
              <a:gd name="connsiteY4" fmla="*/ 1201024 h 1201024"/>
              <a:gd name="connsiteX5" fmla="*/ 0 w 3086100"/>
              <a:gd name="connsiteY5" fmla="*/ 228618 h 1201024"/>
              <a:gd name="connsiteX6" fmla="*/ 228618 w 3086100"/>
              <a:gd name="connsiteY6" fmla="*/ 0 h 1201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86100" h="1201024">
                <a:moveTo>
                  <a:pt x="228618" y="0"/>
                </a:moveTo>
                <a:lnTo>
                  <a:pt x="2857482" y="0"/>
                </a:lnTo>
                <a:cubicBezTo>
                  <a:pt x="2983744" y="0"/>
                  <a:pt x="3086100" y="102356"/>
                  <a:pt x="3086100" y="228618"/>
                </a:cubicBezTo>
                <a:lnTo>
                  <a:pt x="3086100" y="1201024"/>
                </a:lnTo>
                <a:lnTo>
                  <a:pt x="0" y="1201024"/>
                </a:lnTo>
                <a:lnTo>
                  <a:pt x="0" y="228618"/>
                </a:lnTo>
                <a:cubicBezTo>
                  <a:pt x="0" y="102356"/>
                  <a:pt x="102356" y="0"/>
                  <a:pt x="228618" y="0"/>
                </a:cubicBezTo>
                <a:close/>
              </a:path>
            </a:pathLst>
          </a:custGeom>
          <a:solidFill>
            <a:srgbClr val="316AE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4" name="任意多边形: 形状 83">
            <a:extLst>
              <a:ext uri="{FF2B5EF4-FFF2-40B4-BE49-F238E27FC236}">
                <a16:creationId xmlns="" xmlns:a16="http://schemas.microsoft.com/office/drawing/2014/main" id="{9C19C31C-62AF-4662-8957-E4319E288C79}"/>
              </a:ext>
            </a:extLst>
          </p:cNvPr>
          <p:cNvSpPr/>
          <p:nvPr/>
        </p:nvSpPr>
        <p:spPr>
          <a:xfrm>
            <a:off x="8166100" y="1691550"/>
            <a:ext cx="3086100" cy="1201024"/>
          </a:xfrm>
          <a:custGeom>
            <a:avLst/>
            <a:gdLst>
              <a:gd name="connsiteX0" fmla="*/ 228618 w 3086100"/>
              <a:gd name="connsiteY0" fmla="*/ 0 h 1201024"/>
              <a:gd name="connsiteX1" fmla="*/ 2857482 w 3086100"/>
              <a:gd name="connsiteY1" fmla="*/ 0 h 1201024"/>
              <a:gd name="connsiteX2" fmla="*/ 3086100 w 3086100"/>
              <a:gd name="connsiteY2" fmla="*/ 228618 h 1201024"/>
              <a:gd name="connsiteX3" fmla="*/ 3086100 w 3086100"/>
              <a:gd name="connsiteY3" fmla="*/ 1201024 h 1201024"/>
              <a:gd name="connsiteX4" fmla="*/ 0 w 3086100"/>
              <a:gd name="connsiteY4" fmla="*/ 1201024 h 1201024"/>
              <a:gd name="connsiteX5" fmla="*/ 0 w 3086100"/>
              <a:gd name="connsiteY5" fmla="*/ 228618 h 1201024"/>
              <a:gd name="connsiteX6" fmla="*/ 228618 w 3086100"/>
              <a:gd name="connsiteY6" fmla="*/ 0 h 1201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86100" h="1201024">
                <a:moveTo>
                  <a:pt x="228618" y="0"/>
                </a:moveTo>
                <a:lnTo>
                  <a:pt x="2857482" y="0"/>
                </a:lnTo>
                <a:cubicBezTo>
                  <a:pt x="2983744" y="0"/>
                  <a:pt x="3086100" y="102356"/>
                  <a:pt x="3086100" y="228618"/>
                </a:cubicBezTo>
                <a:lnTo>
                  <a:pt x="3086100" y="1201024"/>
                </a:lnTo>
                <a:lnTo>
                  <a:pt x="0" y="1201024"/>
                </a:lnTo>
                <a:lnTo>
                  <a:pt x="0" y="228618"/>
                </a:lnTo>
                <a:cubicBezTo>
                  <a:pt x="0" y="102356"/>
                  <a:pt x="102356" y="0"/>
                  <a:pt x="228618" y="0"/>
                </a:cubicBezTo>
                <a:close/>
              </a:path>
            </a:pathLst>
          </a:custGeom>
          <a:solidFill>
            <a:srgbClr val="316AE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椭圆 67">
            <a:extLst>
              <a:ext uri="{FF2B5EF4-FFF2-40B4-BE49-F238E27FC236}">
                <a16:creationId xmlns="" xmlns:a16="http://schemas.microsoft.com/office/drawing/2014/main" id="{2A8945C6-D7D4-479F-AAF0-AECD04DC09D9}"/>
              </a:ext>
            </a:extLst>
          </p:cNvPr>
          <p:cNvSpPr/>
          <p:nvPr/>
        </p:nvSpPr>
        <p:spPr>
          <a:xfrm>
            <a:off x="5457826" y="2180004"/>
            <a:ext cx="1276350" cy="12763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03200" dist="114300" dir="2700000" algn="tl" rotWithShape="0">
              <a:srgbClr val="1678EE">
                <a:alpha val="3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>
            <a:extLst>
              <a:ext uri="{FF2B5EF4-FFF2-40B4-BE49-F238E27FC236}">
                <a16:creationId xmlns="" xmlns:a16="http://schemas.microsoft.com/office/drawing/2014/main" id="{10F741BE-F261-4010-B547-DFD754F76EFC}"/>
              </a:ext>
            </a:extLst>
          </p:cNvPr>
          <p:cNvSpPr txBox="1"/>
          <p:nvPr/>
        </p:nvSpPr>
        <p:spPr>
          <a:xfrm>
            <a:off x="4994729" y="3750552"/>
            <a:ext cx="226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这该死的魅力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636EB472-8242-4806-8417-E40512ED6DA7}"/>
              </a:ext>
            </a:extLst>
          </p:cNvPr>
          <p:cNvSpPr txBox="1"/>
          <p:nvPr/>
        </p:nvSpPr>
        <p:spPr>
          <a:xfrm>
            <a:off x="4821695" y="4366998"/>
            <a:ext cx="25486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Lorem ipsum dolor sit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amet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,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consectetuer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adipiscing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elit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. </a:t>
            </a:r>
            <a:endParaRPr lang="zh-CN" altLang="en-US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经典粗宋简" panose="02010609000101010101" pitchFamily="49" charset="-122"/>
            </a:endParaRPr>
          </a:p>
        </p:txBody>
      </p:sp>
      <p:grpSp>
        <p:nvGrpSpPr>
          <p:cNvPr id="71" name="组合 70">
            <a:extLst>
              <a:ext uri="{FF2B5EF4-FFF2-40B4-BE49-F238E27FC236}">
                <a16:creationId xmlns="" xmlns:a16="http://schemas.microsoft.com/office/drawing/2014/main" id="{E8C1F186-EB40-4913-871F-B1469D7A1874}"/>
              </a:ext>
            </a:extLst>
          </p:cNvPr>
          <p:cNvGrpSpPr/>
          <p:nvPr/>
        </p:nvGrpSpPr>
        <p:grpSpPr>
          <a:xfrm>
            <a:off x="5883058" y="5580412"/>
            <a:ext cx="425883" cy="89766"/>
            <a:chOff x="1828800" y="5396634"/>
            <a:chExt cx="425883" cy="89766"/>
          </a:xfrm>
        </p:grpSpPr>
        <p:sp>
          <p:nvSpPr>
            <p:cNvPr id="72" name="椭圆 71">
              <a:extLst>
                <a:ext uri="{FF2B5EF4-FFF2-40B4-BE49-F238E27FC236}">
                  <a16:creationId xmlns="" xmlns:a16="http://schemas.microsoft.com/office/drawing/2014/main" id="{8BE79BED-9ABF-40E3-8F23-E7F5903E24C5}"/>
                </a:ext>
              </a:extLst>
            </p:cNvPr>
            <p:cNvSpPr/>
            <p:nvPr/>
          </p:nvSpPr>
          <p:spPr>
            <a:xfrm>
              <a:off x="1828800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="" xmlns:a16="http://schemas.microsoft.com/office/drawing/2014/main" id="{C4BE03F0-002B-46DD-A61A-2A345CB4EF29}"/>
                </a:ext>
              </a:extLst>
            </p:cNvPr>
            <p:cNvSpPr/>
            <p:nvPr/>
          </p:nvSpPr>
          <p:spPr>
            <a:xfrm>
              <a:off x="1996858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="" xmlns:a16="http://schemas.microsoft.com/office/drawing/2014/main" id="{BA1B138D-FFF9-4D6E-8073-D9EE96BA7B5E}"/>
                </a:ext>
              </a:extLst>
            </p:cNvPr>
            <p:cNvSpPr/>
            <p:nvPr/>
          </p:nvSpPr>
          <p:spPr>
            <a:xfrm>
              <a:off x="2164917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公众号：陈西设计之家。微信搜索即可">
            <a:extLst>
              <a:ext uri="{FF2B5EF4-FFF2-40B4-BE49-F238E27FC236}">
                <a16:creationId xmlns="" xmlns:a16="http://schemas.microsoft.com/office/drawing/2014/main" id="{61753370-A62D-4CE1-92F8-EB85620AFFC4}"/>
              </a:ext>
            </a:extLst>
          </p:cNvPr>
          <p:cNvSpPr>
            <a:spLocks noChangeAspect="1"/>
          </p:cNvSpPr>
          <p:nvPr/>
        </p:nvSpPr>
        <p:spPr bwMode="auto">
          <a:xfrm>
            <a:off x="5793179" y="2582118"/>
            <a:ext cx="609685" cy="472119"/>
          </a:xfrm>
          <a:custGeom>
            <a:avLst/>
            <a:gdLst>
              <a:gd name="T0" fmla="*/ 7505 w 10580"/>
              <a:gd name="T1" fmla="*/ 3968 h 8192"/>
              <a:gd name="T2" fmla="*/ 7305 w 10580"/>
              <a:gd name="T3" fmla="*/ 3683 h 8192"/>
              <a:gd name="T4" fmla="*/ 7230 w 10580"/>
              <a:gd name="T5" fmla="*/ 2598 h 8192"/>
              <a:gd name="T6" fmla="*/ 5293 w 10580"/>
              <a:gd name="T7" fmla="*/ 2670 h 8192"/>
              <a:gd name="T8" fmla="*/ 4981 w 10580"/>
              <a:gd name="T9" fmla="*/ 2192 h 8192"/>
              <a:gd name="T10" fmla="*/ 3423 w 10580"/>
              <a:gd name="T11" fmla="*/ 1385 h 8192"/>
              <a:gd name="T12" fmla="*/ 833 w 10580"/>
              <a:gd name="T13" fmla="*/ 3540 h 8192"/>
              <a:gd name="T14" fmla="*/ 110 w 10580"/>
              <a:gd name="T15" fmla="*/ 5515 h 8192"/>
              <a:gd name="T16" fmla="*/ 3899 w 10580"/>
              <a:gd name="T17" fmla="*/ 8061 h 8192"/>
              <a:gd name="T18" fmla="*/ 8446 w 10580"/>
              <a:gd name="T19" fmla="*/ 6055 h 8192"/>
              <a:gd name="T20" fmla="*/ 7505 w 10580"/>
              <a:gd name="T21" fmla="*/ 3968 h 8192"/>
              <a:gd name="T22" fmla="*/ 4021 w 10580"/>
              <a:gd name="T23" fmla="*/ 7525 h 8192"/>
              <a:gd name="T24" fmla="*/ 1061 w 10580"/>
              <a:gd name="T25" fmla="*/ 5684 h 8192"/>
              <a:gd name="T26" fmla="*/ 4021 w 10580"/>
              <a:gd name="T27" fmla="*/ 3633 h 8192"/>
              <a:gd name="T28" fmla="*/ 6984 w 10580"/>
              <a:gd name="T29" fmla="*/ 5328 h 8192"/>
              <a:gd name="T30" fmla="*/ 4021 w 10580"/>
              <a:gd name="T31" fmla="*/ 7525 h 8192"/>
              <a:gd name="T32" fmla="*/ 3695 w 10580"/>
              <a:gd name="T33" fmla="*/ 4355 h 8192"/>
              <a:gd name="T34" fmla="*/ 2239 w 10580"/>
              <a:gd name="T35" fmla="*/ 6094 h 8192"/>
              <a:gd name="T36" fmla="*/ 2680 w 10580"/>
              <a:gd name="T37" fmla="*/ 6833 h 8192"/>
              <a:gd name="T38" fmla="*/ 5136 w 10580"/>
              <a:gd name="T39" fmla="*/ 6390 h 8192"/>
              <a:gd name="T40" fmla="*/ 3695 w 10580"/>
              <a:gd name="T41" fmla="*/ 4355 h 8192"/>
              <a:gd name="T42" fmla="*/ 3279 w 10580"/>
              <a:gd name="T43" fmla="*/ 6525 h 8192"/>
              <a:gd name="T44" fmla="*/ 2724 w 10580"/>
              <a:gd name="T45" fmla="*/ 6127 h 8192"/>
              <a:gd name="T46" fmla="*/ 3251 w 10580"/>
              <a:gd name="T47" fmla="*/ 5569 h 8192"/>
              <a:gd name="T48" fmla="*/ 3834 w 10580"/>
              <a:gd name="T49" fmla="*/ 5997 h 8192"/>
              <a:gd name="T50" fmla="*/ 3279 w 10580"/>
              <a:gd name="T51" fmla="*/ 6525 h 8192"/>
              <a:gd name="T52" fmla="*/ 4250 w 10580"/>
              <a:gd name="T53" fmla="*/ 5697 h 8192"/>
              <a:gd name="T54" fmla="*/ 3963 w 10580"/>
              <a:gd name="T55" fmla="*/ 5670 h 8192"/>
              <a:gd name="T56" fmla="*/ 4031 w 10580"/>
              <a:gd name="T57" fmla="*/ 5357 h 8192"/>
              <a:gd name="T58" fmla="*/ 4335 w 10580"/>
              <a:gd name="T59" fmla="*/ 5383 h 8192"/>
              <a:gd name="T60" fmla="*/ 4250 w 10580"/>
              <a:gd name="T61" fmla="*/ 5697 h 8192"/>
              <a:gd name="T62" fmla="*/ 8308 w 10580"/>
              <a:gd name="T63" fmla="*/ 3299 h 8192"/>
              <a:gd name="T64" fmla="*/ 8571 w 10580"/>
              <a:gd name="T65" fmla="*/ 3073 h 8192"/>
              <a:gd name="T66" fmla="*/ 8575 w 10580"/>
              <a:gd name="T67" fmla="*/ 3044 h 8192"/>
              <a:gd name="T68" fmla="*/ 7094 w 10580"/>
              <a:gd name="T69" fmla="*/ 1544 h 8192"/>
              <a:gd name="T70" fmla="*/ 6825 w 10580"/>
              <a:gd name="T71" fmla="*/ 1817 h 8192"/>
              <a:gd name="T72" fmla="*/ 7094 w 10580"/>
              <a:gd name="T73" fmla="*/ 2087 h 8192"/>
              <a:gd name="T74" fmla="*/ 8035 w 10580"/>
              <a:gd name="T75" fmla="*/ 3030 h 8192"/>
              <a:gd name="T76" fmla="*/ 8308 w 10580"/>
              <a:gd name="T77" fmla="*/ 3299 h 8192"/>
              <a:gd name="T78" fmla="*/ 8111 w 10580"/>
              <a:gd name="T79" fmla="*/ 137 h 8192"/>
              <a:gd name="T80" fmla="*/ 6764 w 10580"/>
              <a:gd name="T81" fmla="*/ 150 h 8192"/>
              <a:gd name="T82" fmla="*/ 6726 w 10580"/>
              <a:gd name="T83" fmla="*/ 167 h 8192"/>
              <a:gd name="T84" fmla="*/ 6718 w 10580"/>
              <a:gd name="T85" fmla="*/ 174 h 8192"/>
              <a:gd name="T86" fmla="*/ 6431 w 10580"/>
              <a:gd name="T87" fmla="*/ 555 h 8192"/>
              <a:gd name="T88" fmla="*/ 6824 w 10580"/>
              <a:gd name="T89" fmla="*/ 949 h 8192"/>
              <a:gd name="T90" fmla="*/ 7179 w 10580"/>
              <a:gd name="T91" fmla="*/ 864 h 8192"/>
              <a:gd name="T92" fmla="*/ 9124 w 10580"/>
              <a:gd name="T93" fmla="*/ 1829 h 8192"/>
              <a:gd name="T94" fmla="*/ 9245 w 10580"/>
              <a:gd name="T95" fmla="*/ 3135 h 8192"/>
              <a:gd name="T96" fmla="*/ 9168 w 10580"/>
              <a:gd name="T97" fmla="*/ 3514 h 8192"/>
              <a:gd name="T98" fmla="*/ 9559 w 10580"/>
              <a:gd name="T99" fmla="*/ 3868 h 8192"/>
              <a:gd name="T100" fmla="*/ 9936 w 10580"/>
              <a:gd name="T101" fmla="*/ 3537 h 8192"/>
              <a:gd name="T102" fmla="*/ 9939 w 10580"/>
              <a:gd name="T103" fmla="*/ 3537 h 8192"/>
              <a:gd name="T104" fmla="*/ 8111 w 10580"/>
              <a:gd name="T105" fmla="*/ 137 h 8192"/>
              <a:gd name="T106" fmla="*/ 8111 w 10580"/>
              <a:gd name="T107" fmla="*/ 137 h 8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580" h="8192">
                <a:moveTo>
                  <a:pt x="7505" y="3968"/>
                </a:moveTo>
                <a:cubicBezTo>
                  <a:pt x="7116" y="3893"/>
                  <a:pt x="7305" y="3683"/>
                  <a:pt x="7305" y="3683"/>
                </a:cubicBezTo>
                <a:cubicBezTo>
                  <a:pt x="7305" y="3683"/>
                  <a:pt x="7685" y="3054"/>
                  <a:pt x="7230" y="2598"/>
                </a:cubicBezTo>
                <a:cubicBezTo>
                  <a:pt x="6665" y="2032"/>
                  <a:pt x="5293" y="2670"/>
                  <a:pt x="5293" y="2670"/>
                </a:cubicBezTo>
                <a:cubicBezTo>
                  <a:pt x="4769" y="2833"/>
                  <a:pt x="4908" y="2595"/>
                  <a:pt x="4981" y="2192"/>
                </a:cubicBezTo>
                <a:cubicBezTo>
                  <a:pt x="4981" y="1715"/>
                  <a:pt x="4819" y="909"/>
                  <a:pt x="3423" y="1385"/>
                </a:cubicBezTo>
                <a:cubicBezTo>
                  <a:pt x="2030" y="1864"/>
                  <a:pt x="833" y="3540"/>
                  <a:pt x="833" y="3540"/>
                </a:cubicBezTo>
                <a:cubicBezTo>
                  <a:pt x="0" y="4654"/>
                  <a:pt x="110" y="5515"/>
                  <a:pt x="110" y="5515"/>
                </a:cubicBezTo>
                <a:cubicBezTo>
                  <a:pt x="318" y="7415"/>
                  <a:pt x="2333" y="7938"/>
                  <a:pt x="3899" y="8061"/>
                </a:cubicBezTo>
                <a:cubicBezTo>
                  <a:pt x="5548" y="8192"/>
                  <a:pt x="7773" y="7492"/>
                  <a:pt x="8446" y="6055"/>
                </a:cubicBezTo>
                <a:cubicBezTo>
                  <a:pt x="9121" y="4615"/>
                  <a:pt x="7895" y="4047"/>
                  <a:pt x="7505" y="3968"/>
                </a:cubicBezTo>
                <a:close/>
                <a:moveTo>
                  <a:pt x="4021" y="7525"/>
                </a:moveTo>
                <a:cubicBezTo>
                  <a:pt x="2385" y="7602"/>
                  <a:pt x="1061" y="6779"/>
                  <a:pt x="1061" y="5684"/>
                </a:cubicBezTo>
                <a:cubicBezTo>
                  <a:pt x="1061" y="4588"/>
                  <a:pt x="2384" y="3709"/>
                  <a:pt x="4021" y="3633"/>
                </a:cubicBezTo>
                <a:cubicBezTo>
                  <a:pt x="5659" y="3557"/>
                  <a:pt x="6984" y="4234"/>
                  <a:pt x="6984" y="5328"/>
                </a:cubicBezTo>
                <a:cubicBezTo>
                  <a:pt x="6984" y="6423"/>
                  <a:pt x="5659" y="7450"/>
                  <a:pt x="4021" y="7525"/>
                </a:cubicBezTo>
                <a:close/>
                <a:moveTo>
                  <a:pt x="3695" y="4355"/>
                </a:moveTo>
                <a:cubicBezTo>
                  <a:pt x="2049" y="4549"/>
                  <a:pt x="2239" y="6094"/>
                  <a:pt x="2239" y="6094"/>
                </a:cubicBezTo>
                <a:cubicBezTo>
                  <a:pt x="2239" y="6094"/>
                  <a:pt x="2222" y="6584"/>
                  <a:pt x="2680" y="6833"/>
                </a:cubicBezTo>
                <a:cubicBezTo>
                  <a:pt x="3643" y="7355"/>
                  <a:pt x="4635" y="7039"/>
                  <a:pt x="5136" y="6390"/>
                </a:cubicBezTo>
                <a:cubicBezTo>
                  <a:pt x="5638" y="5742"/>
                  <a:pt x="5344" y="4164"/>
                  <a:pt x="3695" y="4355"/>
                </a:cubicBezTo>
                <a:close/>
                <a:moveTo>
                  <a:pt x="3279" y="6525"/>
                </a:moveTo>
                <a:cubicBezTo>
                  <a:pt x="2971" y="6562"/>
                  <a:pt x="2724" y="6384"/>
                  <a:pt x="2724" y="6127"/>
                </a:cubicBezTo>
                <a:cubicBezTo>
                  <a:pt x="2724" y="5870"/>
                  <a:pt x="2944" y="5602"/>
                  <a:pt x="3251" y="5569"/>
                </a:cubicBezTo>
                <a:cubicBezTo>
                  <a:pt x="3604" y="5535"/>
                  <a:pt x="3834" y="5739"/>
                  <a:pt x="3834" y="5997"/>
                </a:cubicBezTo>
                <a:cubicBezTo>
                  <a:pt x="3835" y="6253"/>
                  <a:pt x="3586" y="6490"/>
                  <a:pt x="3279" y="6525"/>
                </a:cubicBezTo>
                <a:close/>
                <a:moveTo>
                  <a:pt x="4250" y="5697"/>
                </a:moveTo>
                <a:cubicBezTo>
                  <a:pt x="4146" y="5774"/>
                  <a:pt x="4017" y="5764"/>
                  <a:pt x="3963" y="5670"/>
                </a:cubicBezTo>
                <a:cubicBezTo>
                  <a:pt x="3905" y="5579"/>
                  <a:pt x="3926" y="5433"/>
                  <a:pt x="4031" y="5357"/>
                </a:cubicBezTo>
                <a:cubicBezTo>
                  <a:pt x="4152" y="5265"/>
                  <a:pt x="4280" y="5292"/>
                  <a:pt x="4335" y="5383"/>
                </a:cubicBezTo>
                <a:cubicBezTo>
                  <a:pt x="4391" y="5475"/>
                  <a:pt x="4351" y="5615"/>
                  <a:pt x="4250" y="5697"/>
                </a:cubicBezTo>
                <a:close/>
                <a:moveTo>
                  <a:pt x="8308" y="3299"/>
                </a:moveTo>
                <a:cubicBezTo>
                  <a:pt x="8440" y="3299"/>
                  <a:pt x="8553" y="3200"/>
                  <a:pt x="8571" y="3073"/>
                </a:cubicBezTo>
                <a:cubicBezTo>
                  <a:pt x="8574" y="3063"/>
                  <a:pt x="8575" y="3055"/>
                  <a:pt x="8575" y="3044"/>
                </a:cubicBezTo>
                <a:cubicBezTo>
                  <a:pt x="8776" y="1232"/>
                  <a:pt x="7094" y="1544"/>
                  <a:pt x="7094" y="1544"/>
                </a:cubicBezTo>
                <a:cubicBezTo>
                  <a:pt x="6945" y="1544"/>
                  <a:pt x="6825" y="1665"/>
                  <a:pt x="6825" y="1817"/>
                </a:cubicBezTo>
                <a:cubicBezTo>
                  <a:pt x="6825" y="1965"/>
                  <a:pt x="6945" y="2087"/>
                  <a:pt x="7094" y="2087"/>
                </a:cubicBezTo>
                <a:cubicBezTo>
                  <a:pt x="8303" y="1819"/>
                  <a:pt x="8035" y="3030"/>
                  <a:pt x="8035" y="3030"/>
                </a:cubicBezTo>
                <a:cubicBezTo>
                  <a:pt x="8036" y="3179"/>
                  <a:pt x="8158" y="3299"/>
                  <a:pt x="8308" y="3299"/>
                </a:cubicBezTo>
                <a:close/>
                <a:moveTo>
                  <a:pt x="8111" y="137"/>
                </a:moveTo>
                <a:cubicBezTo>
                  <a:pt x="7530" y="0"/>
                  <a:pt x="6931" y="118"/>
                  <a:pt x="6764" y="150"/>
                </a:cubicBezTo>
                <a:cubicBezTo>
                  <a:pt x="6751" y="152"/>
                  <a:pt x="6739" y="164"/>
                  <a:pt x="6726" y="167"/>
                </a:cubicBezTo>
                <a:cubicBezTo>
                  <a:pt x="6720" y="168"/>
                  <a:pt x="6718" y="174"/>
                  <a:pt x="6718" y="174"/>
                </a:cubicBezTo>
                <a:cubicBezTo>
                  <a:pt x="6552" y="220"/>
                  <a:pt x="6431" y="374"/>
                  <a:pt x="6431" y="555"/>
                </a:cubicBezTo>
                <a:cubicBezTo>
                  <a:pt x="6431" y="772"/>
                  <a:pt x="6606" y="949"/>
                  <a:pt x="6824" y="949"/>
                </a:cubicBezTo>
                <a:cubicBezTo>
                  <a:pt x="6824" y="949"/>
                  <a:pt x="7035" y="920"/>
                  <a:pt x="7179" y="864"/>
                </a:cubicBezTo>
                <a:cubicBezTo>
                  <a:pt x="7321" y="807"/>
                  <a:pt x="8525" y="822"/>
                  <a:pt x="9124" y="1829"/>
                </a:cubicBezTo>
                <a:cubicBezTo>
                  <a:pt x="9450" y="2564"/>
                  <a:pt x="9268" y="3057"/>
                  <a:pt x="9245" y="3135"/>
                </a:cubicBezTo>
                <a:cubicBezTo>
                  <a:pt x="9245" y="3135"/>
                  <a:pt x="9168" y="3327"/>
                  <a:pt x="9168" y="3514"/>
                </a:cubicBezTo>
                <a:cubicBezTo>
                  <a:pt x="9168" y="3732"/>
                  <a:pt x="9343" y="3868"/>
                  <a:pt x="9559" y="3868"/>
                </a:cubicBezTo>
                <a:cubicBezTo>
                  <a:pt x="9740" y="3868"/>
                  <a:pt x="9891" y="3843"/>
                  <a:pt x="9936" y="3537"/>
                </a:cubicBezTo>
                <a:lnTo>
                  <a:pt x="9939" y="3537"/>
                </a:lnTo>
                <a:cubicBezTo>
                  <a:pt x="10580" y="1388"/>
                  <a:pt x="9151" y="379"/>
                  <a:pt x="8111" y="137"/>
                </a:cubicBezTo>
                <a:close/>
                <a:moveTo>
                  <a:pt x="8111" y="137"/>
                </a:moveTo>
                <a:close/>
              </a:path>
            </a:pathLst>
          </a:custGeom>
          <a:solidFill>
            <a:srgbClr val="316AEF"/>
          </a:solidFill>
          <a:ln>
            <a:noFill/>
          </a:ln>
        </p:spPr>
      </p:sp>
      <p:sp>
        <p:nvSpPr>
          <p:cNvPr id="76" name="椭圆 75">
            <a:extLst>
              <a:ext uri="{FF2B5EF4-FFF2-40B4-BE49-F238E27FC236}">
                <a16:creationId xmlns="" xmlns:a16="http://schemas.microsoft.com/office/drawing/2014/main" id="{70DC3B98-5EBA-40FE-A665-DCFB09331B30}"/>
              </a:ext>
            </a:extLst>
          </p:cNvPr>
          <p:cNvSpPr/>
          <p:nvPr/>
        </p:nvSpPr>
        <p:spPr>
          <a:xfrm>
            <a:off x="9081847" y="2180004"/>
            <a:ext cx="1276350" cy="12763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03200" dist="114300" dir="2700000" algn="tl" rotWithShape="0">
              <a:srgbClr val="1678EE">
                <a:alpha val="3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框 76">
            <a:extLst>
              <a:ext uri="{FF2B5EF4-FFF2-40B4-BE49-F238E27FC236}">
                <a16:creationId xmlns="" xmlns:a16="http://schemas.microsoft.com/office/drawing/2014/main" id="{7773172E-FA95-44C8-961D-203CA8E642B5}"/>
              </a:ext>
            </a:extLst>
          </p:cNvPr>
          <p:cNvSpPr txBox="1"/>
          <p:nvPr/>
        </p:nvSpPr>
        <p:spPr>
          <a:xfrm>
            <a:off x="8698044" y="3750552"/>
            <a:ext cx="2043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无处安放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="" xmlns:a16="http://schemas.microsoft.com/office/drawing/2014/main" id="{914742B6-3E5F-4699-B96B-908D841EFACD}"/>
              </a:ext>
            </a:extLst>
          </p:cNvPr>
          <p:cNvSpPr txBox="1"/>
          <p:nvPr/>
        </p:nvSpPr>
        <p:spPr>
          <a:xfrm>
            <a:off x="8445716" y="4366998"/>
            <a:ext cx="25486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Lorem ipsum dolor sit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amet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,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consectetuer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adipiscing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elit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. </a:t>
            </a:r>
            <a:endParaRPr lang="zh-CN" altLang="en-US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经典粗宋简" panose="02010609000101010101" pitchFamily="49" charset="-122"/>
            </a:endParaRPr>
          </a:p>
        </p:txBody>
      </p:sp>
      <p:grpSp>
        <p:nvGrpSpPr>
          <p:cNvPr id="79" name="组合 78">
            <a:extLst>
              <a:ext uri="{FF2B5EF4-FFF2-40B4-BE49-F238E27FC236}">
                <a16:creationId xmlns="" xmlns:a16="http://schemas.microsoft.com/office/drawing/2014/main" id="{66374226-0711-4154-9D53-7C0F1F10A5D6}"/>
              </a:ext>
            </a:extLst>
          </p:cNvPr>
          <p:cNvGrpSpPr/>
          <p:nvPr/>
        </p:nvGrpSpPr>
        <p:grpSpPr>
          <a:xfrm>
            <a:off x="9507079" y="5580412"/>
            <a:ext cx="425883" cy="89766"/>
            <a:chOff x="1828800" y="5396634"/>
            <a:chExt cx="425883" cy="89766"/>
          </a:xfrm>
        </p:grpSpPr>
        <p:sp>
          <p:nvSpPr>
            <p:cNvPr id="80" name="椭圆 79">
              <a:extLst>
                <a:ext uri="{FF2B5EF4-FFF2-40B4-BE49-F238E27FC236}">
                  <a16:creationId xmlns="" xmlns:a16="http://schemas.microsoft.com/office/drawing/2014/main" id="{CF86762C-3862-44C0-8057-40882CA2F522}"/>
                </a:ext>
              </a:extLst>
            </p:cNvPr>
            <p:cNvSpPr/>
            <p:nvPr/>
          </p:nvSpPr>
          <p:spPr>
            <a:xfrm>
              <a:off x="1828800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="" xmlns:a16="http://schemas.microsoft.com/office/drawing/2014/main" id="{A1F6C12E-8E49-4EC9-9677-680840C25E4F}"/>
                </a:ext>
              </a:extLst>
            </p:cNvPr>
            <p:cNvSpPr/>
            <p:nvPr/>
          </p:nvSpPr>
          <p:spPr>
            <a:xfrm>
              <a:off x="1996858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="" xmlns:a16="http://schemas.microsoft.com/office/drawing/2014/main" id="{918095A9-E9E1-42B0-AACF-2D6568590FAD}"/>
                </a:ext>
              </a:extLst>
            </p:cNvPr>
            <p:cNvSpPr/>
            <p:nvPr/>
          </p:nvSpPr>
          <p:spPr>
            <a:xfrm>
              <a:off x="2164917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iconfont-11143-5260069">
            <a:extLst>
              <a:ext uri="{FF2B5EF4-FFF2-40B4-BE49-F238E27FC236}">
                <a16:creationId xmlns="" xmlns:a16="http://schemas.microsoft.com/office/drawing/2014/main" id="{A0B59484-91B8-4B84-9E15-98144C554FFF}"/>
              </a:ext>
            </a:extLst>
          </p:cNvPr>
          <p:cNvSpPr>
            <a:spLocks noChangeAspect="1"/>
          </p:cNvSpPr>
          <p:nvPr/>
        </p:nvSpPr>
        <p:spPr bwMode="auto">
          <a:xfrm>
            <a:off x="9416969" y="2555160"/>
            <a:ext cx="609685" cy="526034"/>
          </a:xfrm>
          <a:custGeom>
            <a:avLst/>
            <a:gdLst>
              <a:gd name="T0" fmla="*/ 10827 w 12054"/>
              <a:gd name="T1" fmla="*/ 2987 h 10400"/>
              <a:gd name="T2" fmla="*/ 10827 w 12054"/>
              <a:gd name="T3" fmla="*/ 2667 h 10400"/>
              <a:gd name="T4" fmla="*/ 12054 w 12054"/>
              <a:gd name="T5" fmla="*/ 1334 h 10400"/>
              <a:gd name="T6" fmla="*/ 10614 w 12054"/>
              <a:gd name="T7" fmla="*/ 1707 h 10400"/>
              <a:gd name="T8" fmla="*/ 11680 w 12054"/>
              <a:gd name="T9" fmla="*/ 267 h 10400"/>
              <a:gd name="T10" fmla="*/ 10134 w 12054"/>
              <a:gd name="T11" fmla="*/ 854 h 10400"/>
              <a:gd name="T12" fmla="*/ 8320 w 12054"/>
              <a:gd name="T13" fmla="*/ 0 h 10400"/>
              <a:gd name="T14" fmla="*/ 5867 w 12054"/>
              <a:gd name="T15" fmla="*/ 2560 h 10400"/>
              <a:gd name="T16" fmla="*/ 5920 w 12054"/>
              <a:gd name="T17" fmla="*/ 3147 h 10400"/>
              <a:gd name="T18" fmla="*/ 854 w 12054"/>
              <a:gd name="T19" fmla="*/ 427 h 10400"/>
              <a:gd name="T20" fmla="*/ 534 w 12054"/>
              <a:gd name="T21" fmla="*/ 1760 h 10400"/>
              <a:gd name="T22" fmla="*/ 1654 w 12054"/>
              <a:gd name="T23" fmla="*/ 3947 h 10400"/>
              <a:gd name="T24" fmla="*/ 480 w 12054"/>
              <a:gd name="T25" fmla="*/ 3627 h 10400"/>
              <a:gd name="T26" fmla="*/ 480 w 12054"/>
              <a:gd name="T27" fmla="*/ 3680 h 10400"/>
              <a:gd name="T28" fmla="*/ 2454 w 12054"/>
              <a:gd name="T29" fmla="*/ 6294 h 10400"/>
              <a:gd name="T30" fmla="*/ 1814 w 12054"/>
              <a:gd name="T31" fmla="*/ 6347 h 10400"/>
              <a:gd name="T32" fmla="*/ 1334 w 12054"/>
              <a:gd name="T33" fmla="*/ 6294 h 10400"/>
              <a:gd name="T34" fmla="*/ 3627 w 12054"/>
              <a:gd name="T35" fmla="*/ 8107 h 10400"/>
              <a:gd name="T36" fmla="*/ 587 w 12054"/>
              <a:gd name="T37" fmla="*/ 9227 h 10400"/>
              <a:gd name="T38" fmla="*/ 0 w 12054"/>
              <a:gd name="T39" fmla="*/ 9174 h 10400"/>
              <a:gd name="T40" fmla="*/ 3787 w 12054"/>
              <a:gd name="T41" fmla="*/ 10347 h 10400"/>
              <a:gd name="T42" fmla="*/ 10827 w 12054"/>
              <a:gd name="T43" fmla="*/ 2987 h 10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054" h="10400">
                <a:moveTo>
                  <a:pt x="10827" y="2987"/>
                </a:moveTo>
                <a:lnTo>
                  <a:pt x="10827" y="2667"/>
                </a:lnTo>
                <a:cubicBezTo>
                  <a:pt x="11307" y="2294"/>
                  <a:pt x="11734" y="1867"/>
                  <a:pt x="12054" y="1334"/>
                </a:cubicBezTo>
                <a:cubicBezTo>
                  <a:pt x="11627" y="1547"/>
                  <a:pt x="11147" y="1654"/>
                  <a:pt x="10614" y="1707"/>
                </a:cubicBezTo>
                <a:cubicBezTo>
                  <a:pt x="11147" y="1387"/>
                  <a:pt x="11520" y="907"/>
                  <a:pt x="11680" y="267"/>
                </a:cubicBezTo>
                <a:cubicBezTo>
                  <a:pt x="11200" y="534"/>
                  <a:pt x="10667" y="747"/>
                  <a:pt x="10134" y="854"/>
                </a:cubicBezTo>
                <a:cubicBezTo>
                  <a:pt x="9707" y="320"/>
                  <a:pt x="9067" y="0"/>
                  <a:pt x="8320" y="0"/>
                </a:cubicBezTo>
                <a:cubicBezTo>
                  <a:pt x="6934" y="0"/>
                  <a:pt x="5867" y="1120"/>
                  <a:pt x="5867" y="2560"/>
                </a:cubicBezTo>
                <a:cubicBezTo>
                  <a:pt x="5867" y="2774"/>
                  <a:pt x="5867" y="2987"/>
                  <a:pt x="5920" y="3147"/>
                </a:cubicBezTo>
                <a:cubicBezTo>
                  <a:pt x="3894" y="3094"/>
                  <a:pt x="2080" y="2027"/>
                  <a:pt x="854" y="427"/>
                </a:cubicBezTo>
                <a:cubicBezTo>
                  <a:pt x="640" y="800"/>
                  <a:pt x="534" y="1280"/>
                  <a:pt x="534" y="1760"/>
                </a:cubicBezTo>
                <a:cubicBezTo>
                  <a:pt x="534" y="2667"/>
                  <a:pt x="960" y="3467"/>
                  <a:pt x="1654" y="3947"/>
                </a:cubicBezTo>
                <a:cubicBezTo>
                  <a:pt x="1227" y="3947"/>
                  <a:pt x="854" y="3840"/>
                  <a:pt x="480" y="3627"/>
                </a:cubicBezTo>
                <a:lnTo>
                  <a:pt x="480" y="3680"/>
                </a:lnTo>
                <a:cubicBezTo>
                  <a:pt x="480" y="4960"/>
                  <a:pt x="1334" y="6027"/>
                  <a:pt x="2454" y="6294"/>
                </a:cubicBezTo>
                <a:cubicBezTo>
                  <a:pt x="2294" y="6294"/>
                  <a:pt x="2080" y="6347"/>
                  <a:pt x="1814" y="6347"/>
                </a:cubicBezTo>
                <a:cubicBezTo>
                  <a:pt x="1654" y="6347"/>
                  <a:pt x="1494" y="6347"/>
                  <a:pt x="1334" y="6294"/>
                </a:cubicBezTo>
                <a:cubicBezTo>
                  <a:pt x="1654" y="7360"/>
                  <a:pt x="2560" y="8107"/>
                  <a:pt x="3627" y="8107"/>
                </a:cubicBezTo>
                <a:cubicBezTo>
                  <a:pt x="2827" y="8800"/>
                  <a:pt x="1760" y="9227"/>
                  <a:pt x="587" y="9227"/>
                </a:cubicBezTo>
                <a:cubicBezTo>
                  <a:pt x="374" y="9227"/>
                  <a:pt x="214" y="9227"/>
                  <a:pt x="0" y="9174"/>
                </a:cubicBezTo>
                <a:cubicBezTo>
                  <a:pt x="1067" y="9920"/>
                  <a:pt x="2400" y="10347"/>
                  <a:pt x="3787" y="10347"/>
                </a:cubicBezTo>
                <a:cubicBezTo>
                  <a:pt x="8320" y="10400"/>
                  <a:pt x="10827" y="6454"/>
                  <a:pt x="10827" y="2987"/>
                </a:cubicBezTo>
                <a:close/>
              </a:path>
            </a:pathLst>
          </a:custGeom>
          <a:solidFill>
            <a:srgbClr val="316AEF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09977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男人, 窗帘, 镜子, 站&#10;&#10;描述已自动生成">
            <a:extLst>
              <a:ext uri="{FF2B5EF4-FFF2-40B4-BE49-F238E27FC236}">
                <a16:creationId xmlns="" xmlns:a16="http://schemas.microsoft.com/office/drawing/2014/main" id="{0DA5F638-81A1-4447-A9EF-66BA2BE3B9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2C8C0BFE-8BB1-4FA0-8D97-71532711815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3500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3" name="公众号：陈西设计之家。微信搜索即可">
            <a:extLst>
              <a:ext uri="{FF2B5EF4-FFF2-40B4-BE49-F238E27FC236}">
                <a16:creationId xmlns="" xmlns:a16="http://schemas.microsoft.com/office/drawing/2014/main" id="{21972E56-4097-4D50-99A4-E3B1D2D7BC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6961239 w 12192000"/>
              <a:gd name="connsiteY3" fmla="*/ 6858000 h 6858000"/>
              <a:gd name="connsiteX4" fmla="*/ 0 w 121920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6961239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14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A226C78F-1D7F-4700-8AE3-020C45E14E4C}"/>
              </a:ext>
            </a:extLst>
          </p:cNvPr>
          <p:cNvSpPr/>
          <p:nvPr/>
        </p:nvSpPr>
        <p:spPr>
          <a:xfrm>
            <a:off x="8265459" y="2227729"/>
            <a:ext cx="2402541" cy="2402541"/>
          </a:xfrm>
          <a:prstGeom prst="ellipse">
            <a:avLst/>
          </a:prstGeom>
          <a:solidFill>
            <a:srgbClr val="316AEF"/>
          </a:solidFill>
          <a:ln>
            <a:noFill/>
          </a:ln>
          <a:effectLst>
            <a:outerShdw blurRad="381000" dist="304800" dir="2700000" algn="tl" rotWithShape="0">
              <a:srgbClr val="1678EE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A757CF57-6253-4B6E-9D4A-274FC755095A}"/>
              </a:ext>
            </a:extLst>
          </p:cNvPr>
          <p:cNvSpPr/>
          <p:nvPr/>
        </p:nvSpPr>
        <p:spPr>
          <a:xfrm>
            <a:off x="7866530" y="1828800"/>
            <a:ext cx="3200398" cy="3200398"/>
          </a:xfrm>
          <a:prstGeom prst="ellipse">
            <a:avLst/>
          </a:prstGeom>
          <a:noFill/>
          <a:ln>
            <a:solidFill>
              <a:srgbClr val="316AEF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公众号：陈西设计之家。微信搜索即可">
            <a:extLst>
              <a:ext uri="{FF2B5EF4-FFF2-40B4-BE49-F238E27FC236}">
                <a16:creationId xmlns="" xmlns:a16="http://schemas.microsoft.com/office/drawing/2014/main" id="{22115AD3-74B8-4814-8C9C-79400CDBE27F}"/>
              </a:ext>
            </a:extLst>
          </p:cNvPr>
          <p:cNvSpPr/>
          <p:nvPr/>
        </p:nvSpPr>
        <p:spPr>
          <a:xfrm>
            <a:off x="7472642" y="1434912"/>
            <a:ext cx="3988173" cy="3988173"/>
          </a:xfrm>
          <a:prstGeom prst="ellipse">
            <a:avLst/>
          </a:prstGeom>
          <a:noFill/>
          <a:ln w="12700" cap="flat" cmpd="sng" algn="ctr">
            <a:solidFill>
              <a:srgbClr val="316AEF">
                <a:alpha val="68333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="" xmlns:a16="http://schemas.microsoft.com/office/drawing/2014/main" id="{C48D099F-5475-492B-A490-2DAE8B29B6DF}"/>
              </a:ext>
            </a:extLst>
          </p:cNvPr>
          <p:cNvSpPr/>
          <p:nvPr/>
        </p:nvSpPr>
        <p:spPr>
          <a:xfrm>
            <a:off x="7078755" y="1041025"/>
            <a:ext cx="4775948" cy="4775948"/>
          </a:xfrm>
          <a:prstGeom prst="ellipse">
            <a:avLst/>
          </a:prstGeom>
          <a:noFill/>
          <a:ln w="12700" cap="flat" cmpd="sng" algn="ctr">
            <a:solidFill>
              <a:srgbClr val="316AEF">
                <a:alpha val="56667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34159F57-2681-434F-B674-B8745D49EA11}"/>
              </a:ext>
            </a:extLst>
          </p:cNvPr>
          <p:cNvSpPr/>
          <p:nvPr/>
        </p:nvSpPr>
        <p:spPr>
          <a:xfrm>
            <a:off x="6684867" y="647137"/>
            <a:ext cx="5563722" cy="5563722"/>
          </a:xfrm>
          <a:prstGeom prst="ellipse">
            <a:avLst/>
          </a:prstGeom>
          <a:noFill/>
          <a:ln w="12700" cap="flat" cmpd="sng" algn="ctr">
            <a:solidFill>
              <a:srgbClr val="316AEF">
                <a:alpha val="45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599D6849-C863-4826-B2FC-F6B05008D065}"/>
              </a:ext>
            </a:extLst>
          </p:cNvPr>
          <p:cNvSpPr/>
          <p:nvPr/>
        </p:nvSpPr>
        <p:spPr>
          <a:xfrm>
            <a:off x="6290979" y="253249"/>
            <a:ext cx="6351497" cy="6351497"/>
          </a:xfrm>
          <a:prstGeom prst="ellipse">
            <a:avLst/>
          </a:prstGeom>
          <a:noFill/>
          <a:ln w="12700" cap="flat" cmpd="sng" algn="ctr">
            <a:solidFill>
              <a:srgbClr val="316AEF">
                <a:alpha val="33333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="" xmlns:a16="http://schemas.microsoft.com/office/drawing/2014/main" id="{3F9AA0B1-6192-48BE-A2FA-37BF0CB57AC7}"/>
              </a:ext>
            </a:extLst>
          </p:cNvPr>
          <p:cNvSpPr/>
          <p:nvPr/>
        </p:nvSpPr>
        <p:spPr>
          <a:xfrm>
            <a:off x="5897092" y="-140638"/>
            <a:ext cx="7139272" cy="7139272"/>
          </a:xfrm>
          <a:prstGeom prst="ellipse">
            <a:avLst/>
          </a:prstGeom>
          <a:noFill/>
          <a:ln w="12700" cap="flat" cmpd="sng" algn="ctr">
            <a:solidFill>
              <a:srgbClr val="316AEF">
                <a:alpha val="21667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="" xmlns:a16="http://schemas.microsoft.com/office/drawing/2014/main" id="{D357C02C-81D5-4CE8-A461-B271479CA18F}"/>
              </a:ext>
            </a:extLst>
          </p:cNvPr>
          <p:cNvSpPr/>
          <p:nvPr/>
        </p:nvSpPr>
        <p:spPr>
          <a:xfrm>
            <a:off x="5503204" y="-534526"/>
            <a:ext cx="7927046" cy="7927046"/>
          </a:xfrm>
          <a:prstGeom prst="ellipse">
            <a:avLst/>
          </a:prstGeom>
          <a:noFill/>
          <a:ln>
            <a:solidFill>
              <a:srgbClr val="316AEF">
                <a:alpha val="1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8811791D-F552-4149-9E4B-7BD2DCA5BBBB}"/>
              </a:ext>
            </a:extLst>
          </p:cNvPr>
          <p:cNvSpPr txBox="1"/>
          <p:nvPr/>
        </p:nvSpPr>
        <p:spPr>
          <a:xfrm>
            <a:off x="8544761" y="2705722"/>
            <a:ext cx="18439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03</a:t>
            </a:r>
            <a:endParaRPr lang="zh-CN" altLang="en-US" sz="8800" dirty="0">
              <a:solidFill>
                <a:schemeClr val="bg1"/>
              </a:solidFill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  <p:sp>
        <p:nvSpPr>
          <p:cNvPr id="12" name="公众号：陈西设计之家。微信搜索即可">
            <a:extLst>
              <a:ext uri="{FF2B5EF4-FFF2-40B4-BE49-F238E27FC236}">
                <a16:creationId xmlns="" xmlns:a16="http://schemas.microsoft.com/office/drawing/2014/main" id="{55706B12-CF27-426D-90AD-4FA3D58494D1}"/>
              </a:ext>
            </a:extLst>
          </p:cNvPr>
          <p:cNvSpPr/>
          <p:nvPr/>
        </p:nvSpPr>
        <p:spPr>
          <a:xfrm>
            <a:off x="943779" y="2705722"/>
            <a:ext cx="161122" cy="1615979"/>
          </a:xfrm>
          <a:prstGeom prst="rect">
            <a:avLst/>
          </a:prstGeom>
          <a:solidFill>
            <a:srgbClr val="316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0547B74B-BB30-4441-BD35-6F94FB11F8E2}"/>
              </a:ext>
            </a:extLst>
          </p:cNvPr>
          <p:cNvSpPr txBox="1"/>
          <p:nvPr/>
        </p:nvSpPr>
        <p:spPr>
          <a:xfrm>
            <a:off x="1262334" y="2537628"/>
            <a:ext cx="521168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分析总结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D7D65D74-B5FA-4D1D-9538-CACE6647CCC2}"/>
              </a:ext>
            </a:extLst>
          </p:cNvPr>
          <p:cNvSpPr txBox="1"/>
          <p:nvPr/>
        </p:nvSpPr>
        <p:spPr>
          <a:xfrm>
            <a:off x="1240311" y="3664674"/>
            <a:ext cx="68539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Analysis and summary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8A487658-364C-4170-9AB0-1BC85974AE9B}"/>
              </a:ext>
            </a:extLst>
          </p:cNvPr>
          <p:cNvSpPr txBox="1"/>
          <p:nvPr/>
        </p:nvSpPr>
        <p:spPr>
          <a:xfrm>
            <a:off x="346363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rgbClr val="316AE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52" name="公众号：陈西设计之家。微信搜索即可">
            <a:extLst>
              <a:ext uri="{FF2B5EF4-FFF2-40B4-BE49-F238E27FC236}">
                <a16:creationId xmlns="" xmlns:a16="http://schemas.microsoft.com/office/drawing/2014/main" id="{874CAE1E-9626-42E2-B419-08EF4506ABAA}"/>
              </a:ext>
            </a:extLst>
          </p:cNvPr>
          <p:cNvSpPr/>
          <p:nvPr/>
        </p:nvSpPr>
        <p:spPr>
          <a:xfrm>
            <a:off x="3148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316AE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801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男人, 窗帘, 镜子, 站&#10;&#10;描述已自动生成">
            <a:extLst>
              <a:ext uri="{FF2B5EF4-FFF2-40B4-BE49-F238E27FC236}">
                <a16:creationId xmlns="" xmlns:a16="http://schemas.microsoft.com/office/drawing/2014/main" id="{0DA5F638-81A1-4447-A9EF-66BA2BE3B9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2C8C0BFE-8BB1-4FA0-8D97-71532711815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3500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3" name="任意多边形: 形状 92">
            <a:extLst>
              <a:ext uri="{FF2B5EF4-FFF2-40B4-BE49-F238E27FC236}">
                <a16:creationId xmlns="" xmlns:a16="http://schemas.microsoft.com/office/drawing/2014/main" id="{21972E56-4097-4D50-99A4-E3B1D2D7BC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6961239 w 12192000"/>
              <a:gd name="connsiteY3" fmla="*/ 6858000 h 6858000"/>
              <a:gd name="connsiteX4" fmla="*/ 0 w 121920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6961239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65000"/>
                </a:schemeClr>
              </a:gs>
              <a:gs pos="100000">
                <a:schemeClr val="bg1">
                  <a:alpha val="1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B495C488-09AA-4325-BB21-B3FC0FB690C3}"/>
              </a:ext>
            </a:extLst>
          </p:cNvPr>
          <p:cNvSpPr txBox="1"/>
          <p:nvPr/>
        </p:nvSpPr>
        <p:spPr>
          <a:xfrm>
            <a:off x="3481584" y="275952"/>
            <a:ext cx="5228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写上标题</a:t>
            </a:r>
            <a:r>
              <a:rPr lang="zh-CN" altLang="en-US" sz="2800" spc="300" dirty="0">
                <a:solidFill>
                  <a:srgbClr val="316AEF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陈西好帅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DB821D61-6DEC-4189-9ECD-2F5A968A9240}"/>
              </a:ext>
            </a:extLst>
          </p:cNvPr>
          <p:cNvSpPr txBox="1"/>
          <p:nvPr/>
        </p:nvSpPr>
        <p:spPr>
          <a:xfrm>
            <a:off x="4006850" y="745832"/>
            <a:ext cx="4178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Click Here </a:t>
            </a:r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To Add The Title</a:t>
            </a:r>
            <a:endParaRPr lang="zh-CN" altLang="en-US" sz="1400" i="1" dirty="0">
              <a:solidFill>
                <a:schemeClr val="tx1">
                  <a:lumMod val="50000"/>
                  <a:lumOff val="50000"/>
                </a:schemeClr>
              </a:solidFill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  <p:sp>
        <p:nvSpPr>
          <p:cNvPr id="81" name="Freeform 5">
            <a:extLst>
              <a:ext uri="{FF2B5EF4-FFF2-40B4-BE49-F238E27FC236}">
                <a16:creationId xmlns="" xmlns:a16="http://schemas.microsoft.com/office/drawing/2014/main" id="{0D557AE8-7F3C-4D4D-9369-97BA4E5E3EC2}"/>
              </a:ext>
            </a:extLst>
          </p:cNvPr>
          <p:cNvSpPr/>
          <p:nvPr/>
        </p:nvSpPr>
        <p:spPr bwMode="auto">
          <a:xfrm>
            <a:off x="6140614" y="1640089"/>
            <a:ext cx="2165186" cy="2165186"/>
          </a:xfrm>
          <a:custGeom>
            <a:avLst/>
            <a:gdLst>
              <a:gd name="T0" fmla="*/ 1104 w 1917"/>
              <a:gd name="T1" fmla="*/ 1917 h 1917"/>
              <a:gd name="T2" fmla="*/ 0 w 1917"/>
              <a:gd name="T3" fmla="*/ 1917 h 1917"/>
              <a:gd name="T4" fmla="*/ 0 w 1917"/>
              <a:gd name="T5" fmla="*/ 813 h 1917"/>
              <a:gd name="T6" fmla="*/ 813 w 1917"/>
              <a:gd name="T7" fmla="*/ 0 h 1917"/>
              <a:gd name="T8" fmla="*/ 1917 w 1917"/>
              <a:gd name="T9" fmla="*/ 1104 h 1917"/>
              <a:gd name="T10" fmla="*/ 1104 w 1917"/>
              <a:gd name="T11" fmla="*/ 1917 h 1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17" h="1917">
                <a:moveTo>
                  <a:pt x="1104" y="1917"/>
                </a:moveTo>
                <a:lnTo>
                  <a:pt x="0" y="1917"/>
                </a:lnTo>
                <a:lnTo>
                  <a:pt x="0" y="813"/>
                </a:lnTo>
                <a:lnTo>
                  <a:pt x="813" y="0"/>
                </a:lnTo>
                <a:lnTo>
                  <a:pt x="1917" y="1104"/>
                </a:lnTo>
                <a:lnTo>
                  <a:pt x="1104" y="1917"/>
                </a:lnTo>
                <a:close/>
              </a:path>
            </a:pathLst>
          </a:custGeom>
          <a:solidFill>
            <a:srgbClr val="316AEF"/>
          </a:solidFill>
          <a:ln>
            <a:noFill/>
          </a:ln>
          <a:effectLst>
            <a:outerShdw blurRad="381000" dist="304800" dir="2700000" algn="tl" rotWithShape="0">
              <a:srgbClr val="1678EE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82" name="Freeform 6">
            <a:extLst>
              <a:ext uri="{FF2B5EF4-FFF2-40B4-BE49-F238E27FC236}">
                <a16:creationId xmlns="" xmlns:a16="http://schemas.microsoft.com/office/drawing/2014/main" id="{EA2B9F8B-AB5B-45C1-97D6-3D95AFBDB601}"/>
              </a:ext>
            </a:extLst>
          </p:cNvPr>
          <p:cNvSpPr/>
          <p:nvPr/>
        </p:nvSpPr>
        <p:spPr bwMode="auto">
          <a:xfrm>
            <a:off x="3891848" y="3896761"/>
            <a:ext cx="2159539" cy="2159538"/>
          </a:xfrm>
          <a:custGeom>
            <a:avLst/>
            <a:gdLst>
              <a:gd name="T0" fmla="*/ 1912 w 1912"/>
              <a:gd name="T1" fmla="*/ 1104 h 1912"/>
              <a:gd name="T2" fmla="*/ 1912 w 1912"/>
              <a:gd name="T3" fmla="*/ 0 h 1912"/>
              <a:gd name="T4" fmla="*/ 808 w 1912"/>
              <a:gd name="T5" fmla="*/ 0 h 1912"/>
              <a:gd name="T6" fmla="*/ 0 w 1912"/>
              <a:gd name="T7" fmla="*/ 808 h 1912"/>
              <a:gd name="T8" fmla="*/ 1104 w 1912"/>
              <a:gd name="T9" fmla="*/ 1912 h 1912"/>
              <a:gd name="T10" fmla="*/ 1912 w 1912"/>
              <a:gd name="T11" fmla="*/ 1104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12" h="1912">
                <a:moveTo>
                  <a:pt x="1912" y="1104"/>
                </a:moveTo>
                <a:lnTo>
                  <a:pt x="1912" y="0"/>
                </a:lnTo>
                <a:lnTo>
                  <a:pt x="808" y="0"/>
                </a:lnTo>
                <a:lnTo>
                  <a:pt x="0" y="808"/>
                </a:lnTo>
                <a:lnTo>
                  <a:pt x="1104" y="1912"/>
                </a:lnTo>
                <a:lnTo>
                  <a:pt x="1912" y="1104"/>
                </a:lnTo>
                <a:close/>
              </a:path>
            </a:pathLst>
          </a:custGeom>
          <a:solidFill>
            <a:srgbClr val="316AEF"/>
          </a:solidFill>
          <a:ln>
            <a:noFill/>
          </a:ln>
          <a:effectLst>
            <a:outerShdw blurRad="381000" dist="304800" dir="2700000" algn="tl" rotWithShape="0">
              <a:srgbClr val="1678EE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83" name="公众号：陈西设计之家。微信搜索即可">
            <a:extLst>
              <a:ext uri="{FF2B5EF4-FFF2-40B4-BE49-F238E27FC236}">
                <a16:creationId xmlns="" xmlns:a16="http://schemas.microsoft.com/office/drawing/2014/main" id="{45EEDD12-B6DF-4AA1-B57C-83C46C6FFEED}"/>
              </a:ext>
            </a:extLst>
          </p:cNvPr>
          <p:cNvSpPr/>
          <p:nvPr/>
        </p:nvSpPr>
        <p:spPr bwMode="auto">
          <a:xfrm>
            <a:off x="6137226" y="3896761"/>
            <a:ext cx="2159539" cy="2159538"/>
          </a:xfrm>
          <a:custGeom>
            <a:avLst/>
            <a:gdLst>
              <a:gd name="T0" fmla="*/ 0 w 1912"/>
              <a:gd name="T1" fmla="*/ 1104 h 1912"/>
              <a:gd name="T2" fmla="*/ 0 w 1912"/>
              <a:gd name="T3" fmla="*/ 0 h 1912"/>
              <a:gd name="T4" fmla="*/ 1104 w 1912"/>
              <a:gd name="T5" fmla="*/ 0 h 1912"/>
              <a:gd name="T6" fmla="*/ 1912 w 1912"/>
              <a:gd name="T7" fmla="*/ 808 h 1912"/>
              <a:gd name="T8" fmla="*/ 809 w 1912"/>
              <a:gd name="T9" fmla="*/ 1912 h 1912"/>
              <a:gd name="T10" fmla="*/ 0 w 1912"/>
              <a:gd name="T11" fmla="*/ 1104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12" h="1912">
                <a:moveTo>
                  <a:pt x="0" y="1104"/>
                </a:moveTo>
                <a:lnTo>
                  <a:pt x="0" y="0"/>
                </a:lnTo>
                <a:lnTo>
                  <a:pt x="1104" y="0"/>
                </a:lnTo>
                <a:lnTo>
                  <a:pt x="1912" y="808"/>
                </a:lnTo>
                <a:lnTo>
                  <a:pt x="809" y="1912"/>
                </a:lnTo>
                <a:lnTo>
                  <a:pt x="0" y="1104"/>
                </a:lnTo>
                <a:close/>
              </a:path>
            </a:pathLst>
          </a:custGeom>
          <a:solidFill>
            <a:srgbClr val="316AEF"/>
          </a:solidFill>
          <a:ln>
            <a:noFill/>
          </a:ln>
          <a:effectLst>
            <a:outerShdw blurRad="381000" dist="304800" dir="2700000" algn="tl" rotWithShape="0">
              <a:srgbClr val="1678EE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84" name="公众号：陈西设计之家。微信搜索即可">
            <a:extLst>
              <a:ext uri="{FF2B5EF4-FFF2-40B4-BE49-F238E27FC236}">
                <a16:creationId xmlns="" xmlns:a16="http://schemas.microsoft.com/office/drawing/2014/main" id="{6BA95693-5C4D-498A-B8AF-B8AABCC0608C}"/>
              </a:ext>
            </a:extLst>
          </p:cNvPr>
          <p:cNvSpPr/>
          <p:nvPr/>
        </p:nvSpPr>
        <p:spPr bwMode="auto">
          <a:xfrm>
            <a:off x="3886200" y="1640089"/>
            <a:ext cx="2165186" cy="2165186"/>
          </a:xfrm>
          <a:custGeom>
            <a:avLst/>
            <a:gdLst>
              <a:gd name="T0" fmla="*/ 813 w 1917"/>
              <a:gd name="T1" fmla="*/ 1917 h 1917"/>
              <a:gd name="T2" fmla="*/ 1917 w 1917"/>
              <a:gd name="T3" fmla="*/ 1917 h 1917"/>
              <a:gd name="T4" fmla="*/ 1917 w 1917"/>
              <a:gd name="T5" fmla="*/ 813 h 1917"/>
              <a:gd name="T6" fmla="*/ 1104 w 1917"/>
              <a:gd name="T7" fmla="*/ 0 h 1917"/>
              <a:gd name="T8" fmla="*/ 0 w 1917"/>
              <a:gd name="T9" fmla="*/ 1104 h 1917"/>
              <a:gd name="T10" fmla="*/ 813 w 1917"/>
              <a:gd name="T11" fmla="*/ 1917 h 1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17" h="1917">
                <a:moveTo>
                  <a:pt x="813" y="1917"/>
                </a:moveTo>
                <a:lnTo>
                  <a:pt x="1917" y="1917"/>
                </a:lnTo>
                <a:lnTo>
                  <a:pt x="1917" y="813"/>
                </a:lnTo>
                <a:lnTo>
                  <a:pt x="1104" y="0"/>
                </a:lnTo>
                <a:lnTo>
                  <a:pt x="0" y="1104"/>
                </a:lnTo>
                <a:lnTo>
                  <a:pt x="813" y="1917"/>
                </a:lnTo>
                <a:close/>
              </a:path>
            </a:pathLst>
          </a:custGeom>
          <a:solidFill>
            <a:srgbClr val="316AEF"/>
          </a:solidFill>
          <a:ln>
            <a:noFill/>
          </a:ln>
          <a:effectLst>
            <a:outerShdw blurRad="381000" dist="304800" dir="2700000" algn="tl" rotWithShape="0">
              <a:srgbClr val="1678EE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85" name="Oval 9">
            <a:extLst>
              <a:ext uri="{FF2B5EF4-FFF2-40B4-BE49-F238E27FC236}">
                <a16:creationId xmlns="" xmlns:a16="http://schemas.microsoft.com/office/drawing/2014/main" id="{EF86D3C2-24D4-4108-B0A3-36B501E67D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69273" y="2922032"/>
            <a:ext cx="1853454" cy="185345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0" dist="304800" dir="2700000" algn="tl" rotWithShape="0">
              <a:srgbClr val="1678EE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114" name="组合 113">
            <a:extLst>
              <a:ext uri="{FF2B5EF4-FFF2-40B4-BE49-F238E27FC236}">
                <a16:creationId xmlns="" xmlns:a16="http://schemas.microsoft.com/office/drawing/2014/main" id="{FC2B533E-B031-4FE4-A7FE-7F8E6AA8D4A0}"/>
              </a:ext>
            </a:extLst>
          </p:cNvPr>
          <p:cNvGrpSpPr/>
          <p:nvPr/>
        </p:nvGrpSpPr>
        <p:grpSpPr>
          <a:xfrm>
            <a:off x="5681479" y="3358798"/>
            <a:ext cx="829042" cy="927990"/>
            <a:chOff x="5681479" y="3415948"/>
            <a:chExt cx="829042" cy="927990"/>
          </a:xfrm>
          <a:solidFill>
            <a:srgbClr val="316AEF"/>
          </a:solidFill>
        </p:grpSpPr>
        <p:grpSp>
          <p:nvGrpSpPr>
            <p:cNvPr id="95" name="Group 22">
              <a:extLst>
                <a:ext uri="{FF2B5EF4-FFF2-40B4-BE49-F238E27FC236}">
                  <a16:creationId xmlns="" xmlns:a16="http://schemas.microsoft.com/office/drawing/2014/main" id="{B3C55A21-2B2A-42CE-BE14-106ED1F17497}"/>
                </a:ext>
              </a:extLst>
            </p:cNvPr>
            <p:cNvGrpSpPr/>
            <p:nvPr/>
          </p:nvGrpSpPr>
          <p:grpSpPr>
            <a:xfrm>
              <a:off x="5954261" y="3415948"/>
              <a:ext cx="556260" cy="556259"/>
              <a:chOff x="5954261" y="3650805"/>
              <a:chExt cx="556260" cy="556259"/>
            </a:xfrm>
            <a:grpFill/>
          </p:grpSpPr>
          <p:sp>
            <p:nvSpPr>
              <p:cNvPr id="96" name="Freeform 70">
                <a:extLst>
                  <a:ext uri="{FF2B5EF4-FFF2-40B4-BE49-F238E27FC236}">
                    <a16:creationId xmlns="" xmlns:a16="http://schemas.microsoft.com/office/drawing/2014/main" id="{134F609F-3A81-4C54-B923-4F17B4F304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54261" y="3650805"/>
                <a:ext cx="556260" cy="556259"/>
              </a:xfrm>
              <a:custGeom>
                <a:avLst/>
                <a:gdLst>
                  <a:gd name="T0" fmla="*/ 958 w 2077"/>
                  <a:gd name="T1" fmla="*/ 277 h 2076"/>
                  <a:gd name="T2" fmla="*/ 796 w 2077"/>
                  <a:gd name="T3" fmla="*/ 377 h 2076"/>
                  <a:gd name="T4" fmla="*/ 576 w 2077"/>
                  <a:gd name="T5" fmla="*/ 455 h 2076"/>
                  <a:gd name="T6" fmla="*/ 456 w 2077"/>
                  <a:gd name="T7" fmla="*/ 350 h 2076"/>
                  <a:gd name="T8" fmla="*/ 457 w 2077"/>
                  <a:gd name="T9" fmla="*/ 573 h 2076"/>
                  <a:gd name="T10" fmla="*/ 379 w 2077"/>
                  <a:gd name="T11" fmla="*/ 793 h 2076"/>
                  <a:gd name="T12" fmla="*/ 281 w 2077"/>
                  <a:gd name="T13" fmla="*/ 955 h 2076"/>
                  <a:gd name="T14" fmla="*/ 142 w 2077"/>
                  <a:gd name="T15" fmla="*/ 1105 h 2076"/>
                  <a:gd name="T16" fmla="*/ 300 w 2077"/>
                  <a:gd name="T17" fmla="*/ 1120 h 2076"/>
                  <a:gd name="T18" fmla="*/ 400 w 2077"/>
                  <a:gd name="T19" fmla="*/ 1331 h 2076"/>
                  <a:gd name="T20" fmla="*/ 446 w 2077"/>
                  <a:gd name="T21" fmla="*/ 1515 h 2076"/>
                  <a:gd name="T22" fmla="*/ 459 w 2077"/>
                  <a:gd name="T23" fmla="*/ 1723 h 2076"/>
                  <a:gd name="T24" fmla="*/ 591 w 2077"/>
                  <a:gd name="T25" fmla="*/ 1612 h 2076"/>
                  <a:gd name="T26" fmla="*/ 846 w 2077"/>
                  <a:gd name="T27" fmla="*/ 1714 h 2076"/>
                  <a:gd name="T28" fmla="*/ 957 w 2077"/>
                  <a:gd name="T29" fmla="*/ 1922 h 2076"/>
                  <a:gd name="T30" fmla="*/ 1111 w 2077"/>
                  <a:gd name="T31" fmla="*/ 1934 h 2076"/>
                  <a:gd name="T32" fmla="*/ 1130 w 2077"/>
                  <a:gd name="T33" fmla="*/ 1759 h 2076"/>
                  <a:gd name="T34" fmla="*/ 1382 w 2077"/>
                  <a:gd name="T35" fmla="*/ 1650 h 2076"/>
                  <a:gd name="T36" fmla="*/ 1608 w 2077"/>
                  <a:gd name="T37" fmla="*/ 1720 h 2076"/>
                  <a:gd name="T38" fmla="*/ 1723 w 2077"/>
                  <a:gd name="T39" fmla="*/ 1623 h 2076"/>
                  <a:gd name="T40" fmla="*/ 1613 w 2077"/>
                  <a:gd name="T41" fmla="*/ 1464 h 2076"/>
                  <a:gd name="T42" fmla="*/ 1730 w 2077"/>
                  <a:gd name="T43" fmla="*/ 1175 h 2076"/>
                  <a:gd name="T44" fmla="*/ 1929 w 2077"/>
                  <a:gd name="T45" fmla="*/ 1118 h 2076"/>
                  <a:gd name="T46" fmla="*/ 1934 w 2077"/>
                  <a:gd name="T47" fmla="*/ 962 h 2076"/>
                  <a:gd name="T48" fmla="*/ 1747 w 2077"/>
                  <a:gd name="T49" fmla="*/ 934 h 2076"/>
                  <a:gd name="T50" fmla="*/ 1624 w 2077"/>
                  <a:gd name="T51" fmla="*/ 648 h 2076"/>
                  <a:gd name="T52" fmla="*/ 1728 w 2077"/>
                  <a:gd name="T53" fmla="*/ 463 h 2076"/>
                  <a:gd name="T54" fmla="*/ 1616 w 2077"/>
                  <a:gd name="T55" fmla="*/ 350 h 2076"/>
                  <a:gd name="T56" fmla="*/ 1449 w 2077"/>
                  <a:gd name="T57" fmla="*/ 461 h 2076"/>
                  <a:gd name="T58" fmla="*/ 1159 w 2077"/>
                  <a:gd name="T59" fmla="*/ 341 h 2076"/>
                  <a:gd name="T60" fmla="*/ 1119 w 2077"/>
                  <a:gd name="T61" fmla="*/ 145 h 2076"/>
                  <a:gd name="T62" fmla="*/ 1139 w 2077"/>
                  <a:gd name="T63" fmla="*/ 3 h 2076"/>
                  <a:gd name="T64" fmla="*/ 1260 w 2077"/>
                  <a:gd name="T65" fmla="*/ 152 h 2076"/>
                  <a:gd name="T66" fmla="*/ 1547 w 2077"/>
                  <a:gd name="T67" fmla="*/ 227 h 2076"/>
                  <a:gd name="T68" fmla="*/ 1705 w 2077"/>
                  <a:gd name="T69" fmla="*/ 239 h 2076"/>
                  <a:gd name="T70" fmla="*/ 1866 w 2077"/>
                  <a:gd name="T71" fmla="*/ 474 h 2076"/>
                  <a:gd name="T72" fmla="*/ 1819 w 2077"/>
                  <a:gd name="T73" fmla="*/ 714 h 2076"/>
                  <a:gd name="T74" fmla="*/ 2032 w 2077"/>
                  <a:gd name="T75" fmla="*/ 861 h 2076"/>
                  <a:gd name="T76" fmla="*/ 2065 w 2077"/>
                  <a:gd name="T77" fmla="*/ 1165 h 2076"/>
                  <a:gd name="T78" fmla="*/ 1925 w 2077"/>
                  <a:gd name="T79" fmla="*/ 1259 h 2076"/>
                  <a:gd name="T80" fmla="*/ 1852 w 2077"/>
                  <a:gd name="T81" fmla="*/ 1551 h 2076"/>
                  <a:gd name="T82" fmla="*/ 1821 w 2077"/>
                  <a:gd name="T83" fmla="*/ 1722 h 2076"/>
                  <a:gd name="T84" fmla="*/ 1592 w 2077"/>
                  <a:gd name="T85" fmla="*/ 1863 h 2076"/>
                  <a:gd name="T86" fmla="*/ 1361 w 2077"/>
                  <a:gd name="T87" fmla="*/ 1818 h 2076"/>
                  <a:gd name="T88" fmla="*/ 1216 w 2077"/>
                  <a:gd name="T89" fmla="*/ 2031 h 2076"/>
                  <a:gd name="T90" fmla="*/ 910 w 2077"/>
                  <a:gd name="T91" fmla="*/ 2064 h 2076"/>
                  <a:gd name="T92" fmla="*/ 817 w 2077"/>
                  <a:gd name="T93" fmla="*/ 1852 h 2076"/>
                  <a:gd name="T94" fmla="*/ 508 w 2077"/>
                  <a:gd name="T95" fmla="*/ 1857 h 2076"/>
                  <a:gd name="T96" fmla="*/ 354 w 2077"/>
                  <a:gd name="T97" fmla="*/ 1820 h 2076"/>
                  <a:gd name="T98" fmla="*/ 216 w 2077"/>
                  <a:gd name="T99" fmla="*/ 1577 h 2076"/>
                  <a:gd name="T100" fmla="*/ 240 w 2077"/>
                  <a:gd name="T101" fmla="*/ 1311 h 2076"/>
                  <a:gd name="T102" fmla="*/ 26 w 2077"/>
                  <a:gd name="T103" fmla="*/ 1192 h 2076"/>
                  <a:gd name="T104" fmla="*/ 26 w 2077"/>
                  <a:gd name="T105" fmla="*/ 884 h 2076"/>
                  <a:gd name="T106" fmla="*/ 246 w 2077"/>
                  <a:gd name="T107" fmla="*/ 748 h 2076"/>
                  <a:gd name="T108" fmla="*/ 211 w 2077"/>
                  <a:gd name="T109" fmla="*/ 474 h 2076"/>
                  <a:gd name="T110" fmla="*/ 372 w 2077"/>
                  <a:gd name="T111" fmla="*/ 239 h 2076"/>
                  <a:gd name="T112" fmla="*/ 530 w 2077"/>
                  <a:gd name="T113" fmla="*/ 227 h 2076"/>
                  <a:gd name="T114" fmla="*/ 817 w 2077"/>
                  <a:gd name="T115" fmla="*/ 224 h 2076"/>
                  <a:gd name="T116" fmla="*/ 910 w 2077"/>
                  <a:gd name="T117" fmla="*/ 12 h 20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77" h="2076">
                    <a:moveTo>
                      <a:pt x="971" y="140"/>
                    </a:moveTo>
                    <a:lnTo>
                      <a:pt x="967" y="140"/>
                    </a:lnTo>
                    <a:lnTo>
                      <a:pt x="964" y="142"/>
                    </a:lnTo>
                    <a:lnTo>
                      <a:pt x="961" y="145"/>
                    </a:lnTo>
                    <a:lnTo>
                      <a:pt x="959" y="149"/>
                    </a:lnTo>
                    <a:lnTo>
                      <a:pt x="958" y="152"/>
                    </a:lnTo>
                    <a:lnTo>
                      <a:pt x="958" y="277"/>
                    </a:lnTo>
                    <a:lnTo>
                      <a:pt x="956" y="296"/>
                    </a:lnTo>
                    <a:lnTo>
                      <a:pt x="948" y="314"/>
                    </a:lnTo>
                    <a:lnTo>
                      <a:pt x="936" y="329"/>
                    </a:lnTo>
                    <a:lnTo>
                      <a:pt x="920" y="340"/>
                    </a:lnTo>
                    <a:lnTo>
                      <a:pt x="902" y="346"/>
                    </a:lnTo>
                    <a:lnTo>
                      <a:pt x="849" y="360"/>
                    </a:lnTo>
                    <a:lnTo>
                      <a:pt x="796" y="377"/>
                    </a:lnTo>
                    <a:lnTo>
                      <a:pt x="745" y="397"/>
                    </a:lnTo>
                    <a:lnTo>
                      <a:pt x="697" y="422"/>
                    </a:lnTo>
                    <a:lnTo>
                      <a:pt x="649" y="451"/>
                    </a:lnTo>
                    <a:lnTo>
                      <a:pt x="631" y="460"/>
                    </a:lnTo>
                    <a:lnTo>
                      <a:pt x="612" y="463"/>
                    </a:lnTo>
                    <a:lnTo>
                      <a:pt x="594" y="461"/>
                    </a:lnTo>
                    <a:lnTo>
                      <a:pt x="576" y="455"/>
                    </a:lnTo>
                    <a:lnTo>
                      <a:pt x="561" y="443"/>
                    </a:lnTo>
                    <a:lnTo>
                      <a:pt x="471" y="352"/>
                    </a:lnTo>
                    <a:lnTo>
                      <a:pt x="468" y="350"/>
                    </a:lnTo>
                    <a:lnTo>
                      <a:pt x="465" y="349"/>
                    </a:lnTo>
                    <a:lnTo>
                      <a:pt x="462" y="349"/>
                    </a:lnTo>
                    <a:lnTo>
                      <a:pt x="459" y="349"/>
                    </a:lnTo>
                    <a:lnTo>
                      <a:pt x="456" y="350"/>
                    </a:lnTo>
                    <a:lnTo>
                      <a:pt x="453" y="352"/>
                    </a:lnTo>
                    <a:lnTo>
                      <a:pt x="356" y="450"/>
                    </a:lnTo>
                    <a:lnTo>
                      <a:pt x="353" y="456"/>
                    </a:lnTo>
                    <a:lnTo>
                      <a:pt x="353" y="462"/>
                    </a:lnTo>
                    <a:lnTo>
                      <a:pt x="356" y="467"/>
                    </a:lnTo>
                    <a:lnTo>
                      <a:pt x="446" y="557"/>
                    </a:lnTo>
                    <a:lnTo>
                      <a:pt x="457" y="573"/>
                    </a:lnTo>
                    <a:lnTo>
                      <a:pt x="465" y="591"/>
                    </a:lnTo>
                    <a:lnTo>
                      <a:pt x="466" y="610"/>
                    </a:lnTo>
                    <a:lnTo>
                      <a:pt x="462" y="629"/>
                    </a:lnTo>
                    <a:lnTo>
                      <a:pt x="454" y="645"/>
                    </a:lnTo>
                    <a:lnTo>
                      <a:pt x="425" y="693"/>
                    </a:lnTo>
                    <a:lnTo>
                      <a:pt x="400" y="742"/>
                    </a:lnTo>
                    <a:lnTo>
                      <a:pt x="379" y="793"/>
                    </a:lnTo>
                    <a:lnTo>
                      <a:pt x="362" y="845"/>
                    </a:lnTo>
                    <a:lnTo>
                      <a:pt x="350" y="899"/>
                    </a:lnTo>
                    <a:lnTo>
                      <a:pt x="343" y="918"/>
                    </a:lnTo>
                    <a:lnTo>
                      <a:pt x="332" y="933"/>
                    </a:lnTo>
                    <a:lnTo>
                      <a:pt x="317" y="945"/>
                    </a:lnTo>
                    <a:lnTo>
                      <a:pt x="300" y="952"/>
                    </a:lnTo>
                    <a:lnTo>
                      <a:pt x="281" y="955"/>
                    </a:lnTo>
                    <a:lnTo>
                      <a:pt x="153" y="955"/>
                    </a:lnTo>
                    <a:lnTo>
                      <a:pt x="150" y="955"/>
                    </a:lnTo>
                    <a:lnTo>
                      <a:pt x="147" y="958"/>
                    </a:lnTo>
                    <a:lnTo>
                      <a:pt x="144" y="961"/>
                    </a:lnTo>
                    <a:lnTo>
                      <a:pt x="143" y="964"/>
                    </a:lnTo>
                    <a:lnTo>
                      <a:pt x="142" y="967"/>
                    </a:lnTo>
                    <a:lnTo>
                      <a:pt x="142" y="1105"/>
                    </a:lnTo>
                    <a:lnTo>
                      <a:pt x="143" y="1109"/>
                    </a:lnTo>
                    <a:lnTo>
                      <a:pt x="144" y="1113"/>
                    </a:lnTo>
                    <a:lnTo>
                      <a:pt x="147" y="1115"/>
                    </a:lnTo>
                    <a:lnTo>
                      <a:pt x="150" y="1117"/>
                    </a:lnTo>
                    <a:lnTo>
                      <a:pt x="153" y="1118"/>
                    </a:lnTo>
                    <a:lnTo>
                      <a:pt x="281" y="1118"/>
                    </a:lnTo>
                    <a:lnTo>
                      <a:pt x="300" y="1120"/>
                    </a:lnTo>
                    <a:lnTo>
                      <a:pt x="317" y="1128"/>
                    </a:lnTo>
                    <a:lnTo>
                      <a:pt x="332" y="1140"/>
                    </a:lnTo>
                    <a:lnTo>
                      <a:pt x="343" y="1156"/>
                    </a:lnTo>
                    <a:lnTo>
                      <a:pt x="350" y="1174"/>
                    </a:lnTo>
                    <a:lnTo>
                      <a:pt x="362" y="1228"/>
                    </a:lnTo>
                    <a:lnTo>
                      <a:pt x="379" y="1280"/>
                    </a:lnTo>
                    <a:lnTo>
                      <a:pt x="400" y="1331"/>
                    </a:lnTo>
                    <a:lnTo>
                      <a:pt x="425" y="1379"/>
                    </a:lnTo>
                    <a:lnTo>
                      <a:pt x="454" y="1427"/>
                    </a:lnTo>
                    <a:lnTo>
                      <a:pt x="462" y="1445"/>
                    </a:lnTo>
                    <a:lnTo>
                      <a:pt x="467" y="1464"/>
                    </a:lnTo>
                    <a:lnTo>
                      <a:pt x="465" y="1483"/>
                    </a:lnTo>
                    <a:lnTo>
                      <a:pt x="457" y="1500"/>
                    </a:lnTo>
                    <a:lnTo>
                      <a:pt x="446" y="1515"/>
                    </a:lnTo>
                    <a:lnTo>
                      <a:pt x="356" y="1606"/>
                    </a:lnTo>
                    <a:lnTo>
                      <a:pt x="353" y="1611"/>
                    </a:lnTo>
                    <a:lnTo>
                      <a:pt x="353" y="1617"/>
                    </a:lnTo>
                    <a:lnTo>
                      <a:pt x="356" y="1623"/>
                    </a:lnTo>
                    <a:lnTo>
                      <a:pt x="453" y="1720"/>
                    </a:lnTo>
                    <a:lnTo>
                      <a:pt x="456" y="1722"/>
                    </a:lnTo>
                    <a:lnTo>
                      <a:pt x="459" y="1723"/>
                    </a:lnTo>
                    <a:lnTo>
                      <a:pt x="462" y="1724"/>
                    </a:lnTo>
                    <a:lnTo>
                      <a:pt x="465" y="1723"/>
                    </a:lnTo>
                    <a:lnTo>
                      <a:pt x="468" y="1722"/>
                    </a:lnTo>
                    <a:lnTo>
                      <a:pt x="471" y="1720"/>
                    </a:lnTo>
                    <a:lnTo>
                      <a:pt x="559" y="1630"/>
                    </a:lnTo>
                    <a:lnTo>
                      <a:pt x="574" y="1619"/>
                    </a:lnTo>
                    <a:lnTo>
                      <a:pt x="591" y="1612"/>
                    </a:lnTo>
                    <a:lnTo>
                      <a:pt x="609" y="1610"/>
                    </a:lnTo>
                    <a:lnTo>
                      <a:pt x="629" y="1614"/>
                    </a:lnTo>
                    <a:lnTo>
                      <a:pt x="648" y="1622"/>
                    </a:lnTo>
                    <a:lnTo>
                      <a:pt x="695" y="1651"/>
                    </a:lnTo>
                    <a:lnTo>
                      <a:pt x="744" y="1676"/>
                    </a:lnTo>
                    <a:lnTo>
                      <a:pt x="795" y="1697"/>
                    </a:lnTo>
                    <a:lnTo>
                      <a:pt x="846" y="1714"/>
                    </a:lnTo>
                    <a:lnTo>
                      <a:pt x="900" y="1726"/>
                    </a:lnTo>
                    <a:lnTo>
                      <a:pt x="919" y="1733"/>
                    </a:lnTo>
                    <a:lnTo>
                      <a:pt x="935" y="1744"/>
                    </a:lnTo>
                    <a:lnTo>
                      <a:pt x="947" y="1759"/>
                    </a:lnTo>
                    <a:lnTo>
                      <a:pt x="955" y="1776"/>
                    </a:lnTo>
                    <a:lnTo>
                      <a:pt x="957" y="1796"/>
                    </a:lnTo>
                    <a:lnTo>
                      <a:pt x="957" y="1922"/>
                    </a:lnTo>
                    <a:lnTo>
                      <a:pt x="958" y="1926"/>
                    </a:lnTo>
                    <a:lnTo>
                      <a:pt x="959" y="1929"/>
                    </a:lnTo>
                    <a:lnTo>
                      <a:pt x="963" y="1932"/>
                    </a:lnTo>
                    <a:lnTo>
                      <a:pt x="966" y="1934"/>
                    </a:lnTo>
                    <a:lnTo>
                      <a:pt x="970" y="1934"/>
                    </a:lnTo>
                    <a:lnTo>
                      <a:pt x="1108" y="1934"/>
                    </a:lnTo>
                    <a:lnTo>
                      <a:pt x="1111" y="1934"/>
                    </a:lnTo>
                    <a:lnTo>
                      <a:pt x="1114" y="1932"/>
                    </a:lnTo>
                    <a:lnTo>
                      <a:pt x="1118" y="1929"/>
                    </a:lnTo>
                    <a:lnTo>
                      <a:pt x="1119" y="1926"/>
                    </a:lnTo>
                    <a:lnTo>
                      <a:pt x="1120" y="1922"/>
                    </a:lnTo>
                    <a:lnTo>
                      <a:pt x="1120" y="1796"/>
                    </a:lnTo>
                    <a:lnTo>
                      <a:pt x="1123" y="1776"/>
                    </a:lnTo>
                    <a:lnTo>
                      <a:pt x="1130" y="1759"/>
                    </a:lnTo>
                    <a:lnTo>
                      <a:pt x="1142" y="1744"/>
                    </a:lnTo>
                    <a:lnTo>
                      <a:pt x="1158" y="1733"/>
                    </a:lnTo>
                    <a:lnTo>
                      <a:pt x="1177" y="1726"/>
                    </a:lnTo>
                    <a:lnTo>
                      <a:pt x="1231" y="1714"/>
                    </a:lnTo>
                    <a:lnTo>
                      <a:pt x="1282" y="1697"/>
                    </a:lnTo>
                    <a:lnTo>
                      <a:pt x="1333" y="1676"/>
                    </a:lnTo>
                    <a:lnTo>
                      <a:pt x="1382" y="1650"/>
                    </a:lnTo>
                    <a:lnTo>
                      <a:pt x="1430" y="1622"/>
                    </a:lnTo>
                    <a:lnTo>
                      <a:pt x="1447" y="1614"/>
                    </a:lnTo>
                    <a:lnTo>
                      <a:pt x="1466" y="1610"/>
                    </a:lnTo>
                    <a:lnTo>
                      <a:pt x="1485" y="1611"/>
                    </a:lnTo>
                    <a:lnTo>
                      <a:pt x="1503" y="1619"/>
                    </a:lnTo>
                    <a:lnTo>
                      <a:pt x="1518" y="1630"/>
                    </a:lnTo>
                    <a:lnTo>
                      <a:pt x="1608" y="1720"/>
                    </a:lnTo>
                    <a:lnTo>
                      <a:pt x="1611" y="1722"/>
                    </a:lnTo>
                    <a:lnTo>
                      <a:pt x="1614" y="1723"/>
                    </a:lnTo>
                    <a:lnTo>
                      <a:pt x="1617" y="1724"/>
                    </a:lnTo>
                    <a:lnTo>
                      <a:pt x="1619" y="1723"/>
                    </a:lnTo>
                    <a:lnTo>
                      <a:pt x="1622" y="1722"/>
                    </a:lnTo>
                    <a:lnTo>
                      <a:pt x="1625" y="1720"/>
                    </a:lnTo>
                    <a:lnTo>
                      <a:pt x="1723" y="1623"/>
                    </a:lnTo>
                    <a:lnTo>
                      <a:pt x="1726" y="1618"/>
                    </a:lnTo>
                    <a:lnTo>
                      <a:pt x="1726" y="1611"/>
                    </a:lnTo>
                    <a:lnTo>
                      <a:pt x="1723" y="1606"/>
                    </a:lnTo>
                    <a:lnTo>
                      <a:pt x="1633" y="1516"/>
                    </a:lnTo>
                    <a:lnTo>
                      <a:pt x="1621" y="1501"/>
                    </a:lnTo>
                    <a:lnTo>
                      <a:pt x="1615" y="1483"/>
                    </a:lnTo>
                    <a:lnTo>
                      <a:pt x="1613" y="1464"/>
                    </a:lnTo>
                    <a:lnTo>
                      <a:pt x="1616" y="1446"/>
                    </a:lnTo>
                    <a:lnTo>
                      <a:pt x="1624" y="1428"/>
                    </a:lnTo>
                    <a:lnTo>
                      <a:pt x="1654" y="1380"/>
                    </a:lnTo>
                    <a:lnTo>
                      <a:pt x="1679" y="1332"/>
                    </a:lnTo>
                    <a:lnTo>
                      <a:pt x="1700" y="1281"/>
                    </a:lnTo>
                    <a:lnTo>
                      <a:pt x="1717" y="1229"/>
                    </a:lnTo>
                    <a:lnTo>
                      <a:pt x="1730" y="1175"/>
                    </a:lnTo>
                    <a:lnTo>
                      <a:pt x="1736" y="1156"/>
                    </a:lnTo>
                    <a:lnTo>
                      <a:pt x="1747" y="1141"/>
                    </a:lnTo>
                    <a:lnTo>
                      <a:pt x="1761" y="1128"/>
                    </a:lnTo>
                    <a:lnTo>
                      <a:pt x="1779" y="1121"/>
                    </a:lnTo>
                    <a:lnTo>
                      <a:pt x="1798" y="1119"/>
                    </a:lnTo>
                    <a:lnTo>
                      <a:pt x="1925" y="1119"/>
                    </a:lnTo>
                    <a:lnTo>
                      <a:pt x="1929" y="1118"/>
                    </a:lnTo>
                    <a:lnTo>
                      <a:pt x="1932" y="1117"/>
                    </a:lnTo>
                    <a:lnTo>
                      <a:pt x="1934" y="1114"/>
                    </a:lnTo>
                    <a:lnTo>
                      <a:pt x="1936" y="1110"/>
                    </a:lnTo>
                    <a:lnTo>
                      <a:pt x="1936" y="1107"/>
                    </a:lnTo>
                    <a:lnTo>
                      <a:pt x="1936" y="969"/>
                    </a:lnTo>
                    <a:lnTo>
                      <a:pt x="1936" y="965"/>
                    </a:lnTo>
                    <a:lnTo>
                      <a:pt x="1934" y="962"/>
                    </a:lnTo>
                    <a:lnTo>
                      <a:pt x="1932" y="959"/>
                    </a:lnTo>
                    <a:lnTo>
                      <a:pt x="1929" y="958"/>
                    </a:lnTo>
                    <a:lnTo>
                      <a:pt x="1925" y="957"/>
                    </a:lnTo>
                    <a:lnTo>
                      <a:pt x="1798" y="957"/>
                    </a:lnTo>
                    <a:lnTo>
                      <a:pt x="1779" y="954"/>
                    </a:lnTo>
                    <a:lnTo>
                      <a:pt x="1761" y="946"/>
                    </a:lnTo>
                    <a:lnTo>
                      <a:pt x="1747" y="934"/>
                    </a:lnTo>
                    <a:lnTo>
                      <a:pt x="1736" y="919"/>
                    </a:lnTo>
                    <a:lnTo>
                      <a:pt x="1730" y="900"/>
                    </a:lnTo>
                    <a:lnTo>
                      <a:pt x="1716" y="847"/>
                    </a:lnTo>
                    <a:lnTo>
                      <a:pt x="1699" y="794"/>
                    </a:lnTo>
                    <a:lnTo>
                      <a:pt x="1678" y="744"/>
                    </a:lnTo>
                    <a:lnTo>
                      <a:pt x="1654" y="694"/>
                    </a:lnTo>
                    <a:lnTo>
                      <a:pt x="1624" y="648"/>
                    </a:lnTo>
                    <a:lnTo>
                      <a:pt x="1616" y="630"/>
                    </a:lnTo>
                    <a:lnTo>
                      <a:pt x="1613" y="611"/>
                    </a:lnTo>
                    <a:lnTo>
                      <a:pt x="1615" y="592"/>
                    </a:lnTo>
                    <a:lnTo>
                      <a:pt x="1621" y="574"/>
                    </a:lnTo>
                    <a:lnTo>
                      <a:pt x="1633" y="559"/>
                    </a:lnTo>
                    <a:lnTo>
                      <a:pt x="1724" y="468"/>
                    </a:lnTo>
                    <a:lnTo>
                      <a:pt x="1728" y="463"/>
                    </a:lnTo>
                    <a:lnTo>
                      <a:pt x="1728" y="457"/>
                    </a:lnTo>
                    <a:lnTo>
                      <a:pt x="1724" y="451"/>
                    </a:lnTo>
                    <a:lnTo>
                      <a:pt x="1626" y="354"/>
                    </a:lnTo>
                    <a:lnTo>
                      <a:pt x="1623" y="351"/>
                    </a:lnTo>
                    <a:lnTo>
                      <a:pt x="1621" y="350"/>
                    </a:lnTo>
                    <a:lnTo>
                      <a:pt x="1618" y="350"/>
                    </a:lnTo>
                    <a:lnTo>
                      <a:pt x="1616" y="350"/>
                    </a:lnTo>
                    <a:lnTo>
                      <a:pt x="1613" y="351"/>
                    </a:lnTo>
                    <a:lnTo>
                      <a:pt x="1609" y="354"/>
                    </a:lnTo>
                    <a:lnTo>
                      <a:pt x="1520" y="444"/>
                    </a:lnTo>
                    <a:lnTo>
                      <a:pt x="1504" y="456"/>
                    </a:lnTo>
                    <a:lnTo>
                      <a:pt x="1486" y="462"/>
                    </a:lnTo>
                    <a:lnTo>
                      <a:pt x="1467" y="464"/>
                    </a:lnTo>
                    <a:lnTo>
                      <a:pt x="1449" y="461"/>
                    </a:lnTo>
                    <a:lnTo>
                      <a:pt x="1431" y="452"/>
                    </a:lnTo>
                    <a:lnTo>
                      <a:pt x="1384" y="423"/>
                    </a:lnTo>
                    <a:lnTo>
                      <a:pt x="1335" y="399"/>
                    </a:lnTo>
                    <a:lnTo>
                      <a:pt x="1284" y="378"/>
                    </a:lnTo>
                    <a:lnTo>
                      <a:pt x="1232" y="361"/>
                    </a:lnTo>
                    <a:lnTo>
                      <a:pt x="1178" y="348"/>
                    </a:lnTo>
                    <a:lnTo>
                      <a:pt x="1159" y="341"/>
                    </a:lnTo>
                    <a:lnTo>
                      <a:pt x="1143" y="330"/>
                    </a:lnTo>
                    <a:lnTo>
                      <a:pt x="1131" y="315"/>
                    </a:lnTo>
                    <a:lnTo>
                      <a:pt x="1124" y="298"/>
                    </a:lnTo>
                    <a:lnTo>
                      <a:pt x="1121" y="278"/>
                    </a:lnTo>
                    <a:lnTo>
                      <a:pt x="1121" y="152"/>
                    </a:lnTo>
                    <a:lnTo>
                      <a:pt x="1121" y="149"/>
                    </a:lnTo>
                    <a:lnTo>
                      <a:pt x="1119" y="145"/>
                    </a:lnTo>
                    <a:lnTo>
                      <a:pt x="1117" y="142"/>
                    </a:lnTo>
                    <a:lnTo>
                      <a:pt x="1112" y="140"/>
                    </a:lnTo>
                    <a:lnTo>
                      <a:pt x="1109" y="140"/>
                    </a:lnTo>
                    <a:lnTo>
                      <a:pt x="971" y="140"/>
                    </a:lnTo>
                    <a:close/>
                    <a:moveTo>
                      <a:pt x="970" y="0"/>
                    </a:moveTo>
                    <a:lnTo>
                      <a:pt x="1108" y="0"/>
                    </a:lnTo>
                    <a:lnTo>
                      <a:pt x="1139" y="3"/>
                    </a:lnTo>
                    <a:lnTo>
                      <a:pt x="1167" y="12"/>
                    </a:lnTo>
                    <a:lnTo>
                      <a:pt x="1193" y="25"/>
                    </a:lnTo>
                    <a:lnTo>
                      <a:pt x="1216" y="44"/>
                    </a:lnTo>
                    <a:lnTo>
                      <a:pt x="1234" y="66"/>
                    </a:lnTo>
                    <a:lnTo>
                      <a:pt x="1248" y="93"/>
                    </a:lnTo>
                    <a:lnTo>
                      <a:pt x="1257" y="121"/>
                    </a:lnTo>
                    <a:lnTo>
                      <a:pt x="1260" y="152"/>
                    </a:lnTo>
                    <a:lnTo>
                      <a:pt x="1260" y="223"/>
                    </a:lnTo>
                    <a:lnTo>
                      <a:pt x="1329" y="245"/>
                    </a:lnTo>
                    <a:lnTo>
                      <a:pt x="1394" y="272"/>
                    </a:lnTo>
                    <a:lnTo>
                      <a:pt x="1457" y="305"/>
                    </a:lnTo>
                    <a:lnTo>
                      <a:pt x="1508" y="255"/>
                    </a:lnTo>
                    <a:lnTo>
                      <a:pt x="1527" y="239"/>
                    </a:lnTo>
                    <a:lnTo>
                      <a:pt x="1547" y="227"/>
                    </a:lnTo>
                    <a:lnTo>
                      <a:pt x="1569" y="217"/>
                    </a:lnTo>
                    <a:lnTo>
                      <a:pt x="1592" y="212"/>
                    </a:lnTo>
                    <a:lnTo>
                      <a:pt x="1616" y="210"/>
                    </a:lnTo>
                    <a:lnTo>
                      <a:pt x="1640" y="212"/>
                    </a:lnTo>
                    <a:lnTo>
                      <a:pt x="1663" y="217"/>
                    </a:lnTo>
                    <a:lnTo>
                      <a:pt x="1684" y="227"/>
                    </a:lnTo>
                    <a:lnTo>
                      <a:pt x="1705" y="239"/>
                    </a:lnTo>
                    <a:lnTo>
                      <a:pt x="1723" y="255"/>
                    </a:lnTo>
                    <a:lnTo>
                      <a:pt x="1821" y="352"/>
                    </a:lnTo>
                    <a:lnTo>
                      <a:pt x="1839" y="373"/>
                    </a:lnTo>
                    <a:lnTo>
                      <a:pt x="1852" y="397"/>
                    </a:lnTo>
                    <a:lnTo>
                      <a:pt x="1862" y="422"/>
                    </a:lnTo>
                    <a:lnTo>
                      <a:pt x="1866" y="447"/>
                    </a:lnTo>
                    <a:lnTo>
                      <a:pt x="1866" y="474"/>
                    </a:lnTo>
                    <a:lnTo>
                      <a:pt x="1862" y="499"/>
                    </a:lnTo>
                    <a:lnTo>
                      <a:pt x="1852" y="523"/>
                    </a:lnTo>
                    <a:lnTo>
                      <a:pt x="1839" y="546"/>
                    </a:lnTo>
                    <a:lnTo>
                      <a:pt x="1821" y="567"/>
                    </a:lnTo>
                    <a:lnTo>
                      <a:pt x="1771" y="618"/>
                    </a:lnTo>
                    <a:lnTo>
                      <a:pt x="1796" y="665"/>
                    </a:lnTo>
                    <a:lnTo>
                      <a:pt x="1819" y="714"/>
                    </a:lnTo>
                    <a:lnTo>
                      <a:pt x="1837" y="765"/>
                    </a:lnTo>
                    <a:lnTo>
                      <a:pt x="1853" y="816"/>
                    </a:lnTo>
                    <a:lnTo>
                      <a:pt x="1925" y="816"/>
                    </a:lnTo>
                    <a:lnTo>
                      <a:pt x="1955" y="818"/>
                    </a:lnTo>
                    <a:lnTo>
                      <a:pt x="1984" y="828"/>
                    </a:lnTo>
                    <a:lnTo>
                      <a:pt x="2010" y="842"/>
                    </a:lnTo>
                    <a:lnTo>
                      <a:pt x="2032" y="861"/>
                    </a:lnTo>
                    <a:lnTo>
                      <a:pt x="2051" y="883"/>
                    </a:lnTo>
                    <a:lnTo>
                      <a:pt x="2065" y="909"/>
                    </a:lnTo>
                    <a:lnTo>
                      <a:pt x="2075" y="938"/>
                    </a:lnTo>
                    <a:lnTo>
                      <a:pt x="2077" y="968"/>
                    </a:lnTo>
                    <a:lnTo>
                      <a:pt x="2077" y="1106"/>
                    </a:lnTo>
                    <a:lnTo>
                      <a:pt x="2075" y="1137"/>
                    </a:lnTo>
                    <a:lnTo>
                      <a:pt x="2065" y="1165"/>
                    </a:lnTo>
                    <a:lnTo>
                      <a:pt x="2051" y="1192"/>
                    </a:lnTo>
                    <a:lnTo>
                      <a:pt x="2032" y="1214"/>
                    </a:lnTo>
                    <a:lnTo>
                      <a:pt x="2010" y="1233"/>
                    </a:lnTo>
                    <a:lnTo>
                      <a:pt x="1984" y="1247"/>
                    </a:lnTo>
                    <a:lnTo>
                      <a:pt x="1955" y="1255"/>
                    </a:lnTo>
                    <a:lnTo>
                      <a:pt x="1925" y="1258"/>
                    </a:lnTo>
                    <a:lnTo>
                      <a:pt x="1925" y="1259"/>
                    </a:lnTo>
                    <a:lnTo>
                      <a:pt x="1853" y="1259"/>
                    </a:lnTo>
                    <a:lnTo>
                      <a:pt x="1831" y="1328"/>
                    </a:lnTo>
                    <a:lnTo>
                      <a:pt x="1803" y="1393"/>
                    </a:lnTo>
                    <a:lnTo>
                      <a:pt x="1771" y="1456"/>
                    </a:lnTo>
                    <a:lnTo>
                      <a:pt x="1821" y="1507"/>
                    </a:lnTo>
                    <a:lnTo>
                      <a:pt x="1839" y="1528"/>
                    </a:lnTo>
                    <a:lnTo>
                      <a:pt x="1852" y="1551"/>
                    </a:lnTo>
                    <a:lnTo>
                      <a:pt x="1862" y="1577"/>
                    </a:lnTo>
                    <a:lnTo>
                      <a:pt x="1866" y="1602"/>
                    </a:lnTo>
                    <a:lnTo>
                      <a:pt x="1866" y="1628"/>
                    </a:lnTo>
                    <a:lnTo>
                      <a:pt x="1862" y="1654"/>
                    </a:lnTo>
                    <a:lnTo>
                      <a:pt x="1852" y="1678"/>
                    </a:lnTo>
                    <a:lnTo>
                      <a:pt x="1839" y="1701"/>
                    </a:lnTo>
                    <a:lnTo>
                      <a:pt x="1821" y="1722"/>
                    </a:lnTo>
                    <a:lnTo>
                      <a:pt x="1723" y="1820"/>
                    </a:lnTo>
                    <a:lnTo>
                      <a:pt x="1705" y="1836"/>
                    </a:lnTo>
                    <a:lnTo>
                      <a:pt x="1684" y="1849"/>
                    </a:lnTo>
                    <a:lnTo>
                      <a:pt x="1663" y="1857"/>
                    </a:lnTo>
                    <a:lnTo>
                      <a:pt x="1640" y="1863"/>
                    </a:lnTo>
                    <a:lnTo>
                      <a:pt x="1616" y="1864"/>
                    </a:lnTo>
                    <a:lnTo>
                      <a:pt x="1592" y="1863"/>
                    </a:lnTo>
                    <a:lnTo>
                      <a:pt x="1569" y="1857"/>
                    </a:lnTo>
                    <a:lnTo>
                      <a:pt x="1547" y="1849"/>
                    </a:lnTo>
                    <a:lnTo>
                      <a:pt x="1527" y="1836"/>
                    </a:lnTo>
                    <a:lnTo>
                      <a:pt x="1508" y="1820"/>
                    </a:lnTo>
                    <a:lnTo>
                      <a:pt x="1457" y="1770"/>
                    </a:lnTo>
                    <a:lnTo>
                      <a:pt x="1410" y="1796"/>
                    </a:lnTo>
                    <a:lnTo>
                      <a:pt x="1361" y="1818"/>
                    </a:lnTo>
                    <a:lnTo>
                      <a:pt x="1312" y="1837"/>
                    </a:lnTo>
                    <a:lnTo>
                      <a:pt x="1260" y="1852"/>
                    </a:lnTo>
                    <a:lnTo>
                      <a:pt x="1260" y="1924"/>
                    </a:lnTo>
                    <a:lnTo>
                      <a:pt x="1257" y="1954"/>
                    </a:lnTo>
                    <a:lnTo>
                      <a:pt x="1248" y="1983"/>
                    </a:lnTo>
                    <a:lnTo>
                      <a:pt x="1234" y="2009"/>
                    </a:lnTo>
                    <a:lnTo>
                      <a:pt x="1216" y="2031"/>
                    </a:lnTo>
                    <a:lnTo>
                      <a:pt x="1193" y="2050"/>
                    </a:lnTo>
                    <a:lnTo>
                      <a:pt x="1167" y="2064"/>
                    </a:lnTo>
                    <a:lnTo>
                      <a:pt x="1139" y="2073"/>
                    </a:lnTo>
                    <a:lnTo>
                      <a:pt x="1108" y="2076"/>
                    </a:lnTo>
                    <a:lnTo>
                      <a:pt x="970" y="2076"/>
                    </a:lnTo>
                    <a:lnTo>
                      <a:pt x="938" y="2073"/>
                    </a:lnTo>
                    <a:lnTo>
                      <a:pt x="910" y="2064"/>
                    </a:lnTo>
                    <a:lnTo>
                      <a:pt x="884" y="2050"/>
                    </a:lnTo>
                    <a:lnTo>
                      <a:pt x="861" y="2031"/>
                    </a:lnTo>
                    <a:lnTo>
                      <a:pt x="843" y="2009"/>
                    </a:lnTo>
                    <a:lnTo>
                      <a:pt x="829" y="1983"/>
                    </a:lnTo>
                    <a:lnTo>
                      <a:pt x="820" y="1954"/>
                    </a:lnTo>
                    <a:lnTo>
                      <a:pt x="817" y="1924"/>
                    </a:lnTo>
                    <a:lnTo>
                      <a:pt x="817" y="1852"/>
                    </a:lnTo>
                    <a:lnTo>
                      <a:pt x="748" y="1831"/>
                    </a:lnTo>
                    <a:lnTo>
                      <a:pt x="683" y="1802"/>
                    </a:lnTo>
                    <a:lnTo>
                      <a:pt x="620" y="1770"/>
                    </a:lnTo>
                    <a:lnTo>
                      <a:pt x="569" y="1820"/>
                    </a:lnTo>
                    <a:lnTo>
                      <a:pt x="550" y="1836"/>
                    </a:lnTo>
                    <a:lnTo>
                      <a:pt x="530" y="1849"/>
                    </a:lnTo>
                    <a:lnTo>
                      <a:pt x="508" y="1857"/>
                    </a:lnTo>
                    <a:lnTo>
                      <a:pt x="486" y="1863"/>
                    </a:lnTo>
                    <a:lnTo>
                      <a:pt x="461" y="1864"/>
                    </a:lnTo>
                    <a:lnTo>
                      <a:pt x="437" y="1863"/>
                    </a:lnTo>
                    <a:lnTo>
                      <a:pt x="414" y="1857"/>
                    </a:lnTo>
                    <a:lnTo>
                      <a:pt x="393" y="1849"/>
                    </a:lnTo>
                    <a:lnTo>
                      <a:pt x="372" y="1836"/>
                    </a:lnTo>
                    <a:lnTo>
                      <a:pt x="354" y="1820"/>
                    </a:lnTo>
                    <a:lnTo>
                      <a:pt x="256" y="1722"/>
                    </a:lnTo>
                    <a:lnTo>
                      <a:pt x="238" y="1701"/>
                    </a:lnTo>
                    <a:lnTo>
                      <a:pt x="225" y="1678"/>
                    </a:lnTo>
                    <a:lnTo>
                      <a:pt x="216" y="1654"/>
                    </a:lnTo>
                    <a:lnTo>
                      <a:pt x="211" y="1628"/>
                    </a:lnTo>
                    <a:lnTo>
                      <a:pt x="211" y="1602"/>
                    </a:lnTo>
                    <a:lnTo>
                      <a:pt x="216" y="1577"/>
                    </a:lnTo>
                    <a:lnTo>
                      <a:pt x="225" y="1551"/>
                    </a:lnTo>
                    <a:lnTo>
                      <a:pt x="238" y="1528"/>
                    </a:lnTo>
                    <a:lnTo>
                      <a:pt x="256" y="1507"/>
                    </a:lnTo>
                    <a:lnTo>
                      <a:pt x="306" y="1456"/>
                    </a:lnTo>
                    <a:lnTo>
                      <a:pt x="281" y="1410"/>
                    </a:lnTo>
                    <a:lnTo>
                      <a:pt x="259" y="1360"/>
                    </a:lnTo>
                    <a:lnTo>
                      <a:pt x="240" y="1311"/>
                    </a:lnTo>
                    <a:lnTo>
                      <a:pt x="224" y="1259"/>
                    </a:lnTo>
                    <a:lnTo>
                      <a:pt x="152" y="1259"/>
                    </a:lnTo>
                    <a:lnTo>
                      <a:pt x="122" y="1256"/>
                    </a:lnTo>
                    <a:lnTo>
                      <a:pt x="93" y="1248"/>
                    </a:lnTo>
                    <a:lnTo>
                      <a:pt x="67" y="1233"/>
                    </a:lnTo>
                    <a:lnTo>
                      <a:pt x="45" y="1215"/>
                    </a:lnTo>
                    <a:lnTo>
                      <a:pt x="26" y="1192"/>
                    </a:lnTo>
                    <a:lnTo>
                      <a:pt x="12" y="1166"/>
                    </a:lnTo>
                    <a:lnTo>
                      <a:pt x="3" y="1138"/>
                    </a:lnTo>
                    <a:lnTo>
                      <a:pt x="0" y="1107"/>
                    </a:lnTo>
                    <a:lnTo>
                      <a:pt x="0" y="969"/>
                    </a:lnTo>
                    <a:lnTo>
                      <a:pt x="3" y="938"/>
                    </a:lnTo>
                    <a:lnTo>
                      <a:pt x="12" y="909"/>
                    </a:lnTo>
                    <a:lnTo>
                      <a:pt x="26" y="884"/>
                    </a:lnTo>
                    <a:lnTo>
                      <a:pt x="45" y="861"/>
                    </a:lnTo>
                    <a:lnTo>
                      <a:pt x="67" y="843"/>
                    </a:lnTo>
                    <a:lnTo>
                      <a:pt x="93" y="829"/>
                    </a:lnTo>
                    <a:lnTo>
                      <a:pt x="122" y="819"/>
                    </a:lnTo>
                    <a:lnTo>
                      <a:pt x="152" y="816"/>
                    </a:lnTo>
                    <a:lnTo>
                      <a:pt x="224" y="816"/>
                    </a:lnTo>
                    <a:lnTo>
                      <a:pt x="246" y="748"/>
                    </a:lnTo>
                    <a:lnTo>
                      <a:pt x="274" y="682"/>
                    </a:lnTo>
                    <a:lnTo>
                      <a:pt x="306" y="619"/>
                    </a:lnTo>
                    <a:lnTo>
                      <a:pt x="256" y="568"/>
                    </a:lnTo>
                    <a:lnTo>
                      <a:pt x="238" y="547"/>
                    </a:lnTo>
                    <a:lnTo>
                      <a:pt x="225" y="524"/>
                    </a:lnTo>
                    <a:lnTo>
                      <a:pt x="216" y="500"/>
                    </a:lnTo>
                    <a:lnTo>
                      <a:pt x="211" y="474"/>
                    </a:lnTo>
                    <a:lnTo>
                      <a:pt x="211" y="448"/>
                    </a:lnTo>
                    <a:lnTo>
                      <a:pt x="216" y="422"/>
                    </a:lnTo>
                    <a:lnTo>
                      <a:pt x="225" y="398"/>
                    </a:lnTo>
                    <a:lnTo>
                      <a:pt x="238" y="374"/>
                    </a:lnTo>
                    <a:lnTo>
                      <a:pt x="256" y="353"/>
                    </a:lnTo>
                    <a:lnTo>
                      <a:pt x="354" y="255"/>
                    </a:lnTo>
                    <a:lnTo>
                      <a:pt x="372" y="239"/>
                    </a:lnTo>
                    <a:lnTo>
                      <a:pt x="393" y="227"/>
                    </a:lnTo>
                    <a:lnTo>
                      <a:pt x="414" y="218"/>
                    </a:lnTo>
                    <a:lnTo>
                      <a:pt x="437" y="213"/>
                    </a:lnTo>
                    <a:lnTo>
                      <a:pt x="461" y="211"/>
                    </a:lnTo>
                    <a:lnTo>
                      <a:pt x="486" y="213"/>
                    </a:lnTo>
                    <a:lnTo>
                      <a:pt x="508" y="218"/>
                    </a:lnTo>
                    <a:lnTo>
                      <a:pt x="530" y="227"/>
                    </a:lnTo>
                    <a:lnTo>
                      <a:pt x="550" y="239"/>
                    </a:lnTo>
                    <a:lnTo>
                      <a:pt x="569" y="255"/>
                    </a:lnTo>
                    <a:lnTo>
                      <a:pt x="620" y="306"/>
                    </a:lnTo>
                    <a:lnTo>
                      <a:pt x="667" y="281"/>
                    </a:lnTo>
                    <a:lnTo>
                      <a:pt x="716" y="258"/>
                    </a:lnTo>
                    <a:lnTo>
                      <a:pt x="765" y="239"/>
                    </a:lnTo>
                    <a:lnTo>
                      <a:pt x="817" y="224"/>
                    </a:lnTo>
                    <a:lnTo>
                      <a:pt x="817" y="152"/>
                    </a:lnTo>
                    <a:lnTo>
                      <a:pt x="820" y="121"/>
                    </a:lnTo>
                    <a:lnTo>
                      <a:pt x="829" y="93"/>
                    </a:lnTo>
                    <a:lnTo>
                      <a:pt x="843" y="66"/>
                    </a:lnTo>
                    <a:lnTo>
                      <a:pt x="861" y="44"/>
                    </a:lnTo>
                    <a:lnTo>
                      <a:pt x="884" y="25"/>
                    </a:lnTo>
                    <a:lnTo>
                      <a:pt x="910" y="12"/>
                    </a:lnTo>
                    <a:lnTo>
                      <a:pt x="938" y="3"/>
                    </a:lnTo>
                    <a:lnTo>
                      <a:pt x="9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7" name="Freeform 71">
                <a:extLst>
                  <a:ext uri="{FF2B5EF4-FFF2-40B4-BE49-F238E27FC236}">
                    <a16:creationId xmlns="" xmlns:a16="http://schemas.microsoft.com/office/drawing/2014/main" id="{F5184809-48FF-4BFC-9CB2-EEFB86C768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14720" y="3811264"/>
                <a:ext cx="235341" cy="235340"/>
              </a:xfrm>
              <a:custGeom>
                <a:avLst/>
                <a:gdLst>
                  <a:gd name="T0" fmla="*/ 398 w 886"/>
                  <a:gd name="T1" fmla="*/ 143 h 884"/>
                  <a:gd name="T2" fmla="*/ 316 w 886"/>
                  <a:gd name="T3" fmla="*/ 169 h 884"/>
                  <a:gd name="T4" fmla="*/ 245 w 886"/>
                  <a:gd name="T5" fmla="*/ 214 h 884"/>
                  <a:gd name="T6" fmla="*/ 189 w 886"/>
                  <a:gd name="T7" fmla="*/ 277 h 884"/>
                  <a:gd name="T8" fmla="*/ 153 w 886"/>
                  <a:gd name="T9" fmla="*/ 355 h 884"/>
                  <a:gd name="T10" fmla="*/ 141 w 886"/>
                  <a:gd name="T11" fmla="*/ 442 h 884"/>
                  <a:gd name="T12" fmla="*/ 153 w 886"/>
                  <a:gd name="T13" fmla="*/ 529 h 884"/>
                  <a:gd name="T14" fmla="*/ 189 w 886"/>
                  <a:gd name="T15" fmla="*/ 606 h 884"/>
                  <a:gd name="T16" fmla="*/ 245 w 886"/>
                  <a:gd name="T17" fmla="*/ 669 h 884"/>
                  <a:gd name="T18" fmla="*/ 316 w 886"/>
                  <a:gd name="T19" fmla="*/ 716 h 884"/>
                  <a:gd name="T20" fmla="*/ 398 w 886"/>
                  <a:gd name="T21" fmla="*/ 740 h 884"/>
                  <a:gd name="T22" fmla="*/ 488 w 886"/>
                  <a:gd name="T23" fmla="*/ 740 h 884"/>
                  <a:gd name="T24" fmla="*/ 570 w 886"/>
                  <a:gd name="T25" fmla="*/ 716 h 884"/>
                  <a:gd name="T26" fmla="*/ 641 w 886"/>
                  <a:gd name="T27" fmla="*/ 669 h 884"/>
                  <a:gd name="T28" fmla="*/ 696 w 886"/>
                  <a:gd name="T29" fmla="*/ 606 h 884"/>
                  <a:gd name="T30" fmla="*/ 732 w 886"/>
                  <a:gd name="T31" fmla="*/ 529 h 884"/>
                  <a:gd name="T32" fmla="*/ 745 w 886"/>
                  <a:gd name="T33" fmla="*/ 442 h 884"/>
                  <a:gd name="T34" fmla="*/ 732 w 886"/>
                  <a:gd name="T35" fmla="*/ 355 h 884"/>
                  <a:gd name="T36" fmla="*/ 696 w 886"/>
                  <a:gd name="T37" fmla="*/ 277 h 884"/>
                  <a:gd name="T38" fmla="*/ 641 w 886"/>
                  <a:gd name="T39" fmla="*/ 214 h 884"/>
                  <a:gd name="T40" fmla="*/ 570 w 886"/>
                  <a:gd name="T41" fmla="*/ 169 h 884"/>
                  <a:gd name="T42" fmla="*/ 488 w 886"/>
                  <a:gd name="T43" fmla="*/ 143 h 884"/>
                  <a:gd name="T44" fmla="*/ 443 w 886"/>
                  <a:gd name="T45" fmla="*/ 0 h 884"/>
                  <a:gd name="T46" fmla="*/ 544 w 886"/>
                  <a:gd name="T47" fmla="*/ 11 h 884"/>
                  <a:gd name="T48" fmla="*/ 638 w 886"/>
                  <a:gd name="T49" fmla="*/ 45 h 884"/>
                  <a:gd name="T50" fmla="*/ 719 w 886"/>
                  <a:gd name="T51" fmla="*/ 97 h 884"/>
                  <a:gd name="T52" fmla="*/ 788 w 886"/>
                  <a:gd name="T53" fmla="*/ 165 h 884"/>
                  <a:gd name="T54" fmla="*/ 840 w 886"/>
                  <a:gd name="T55" fmla="*/ 248 h 884"/>
                  <a:gd name="T56" fmla="*/ 873 w 886"/>
                  <a:gd name="T57" fmla="*/ 340 h 884"/>
                  <a:gd name="T58" fmla="*/ 886 w 886"/>
                  <a:gd name="T59" fmla="*/ 442 h 884"/>
                  <a:gd name="T60" fmla="*/ 873 w 886"/>
                  <a:gd name="T61" fmla="*/ 543 h 884"/>
                  <a:gd name="T62" fmla="*/ 840 w 886"/>
                  <a:gd name="T63" fmla="*/ 636 h 884"/>
                  <a:gd name="T64" fmla="*/ 788 w 886"/>
                  <a:gd name="T65" fmla="*/ 718 h 884"/>
                  <a:gd name="T66" fmla="*/ 719 w 886"/>
                  <a:gd name="T67" fmla="*/ 787 h 884"/>
                  <a:gd name="T68" fmla="*/ 638 w 886"/>
                  <a:gd name="T69" fmla="*/ 839 h 884"/>
                  <a:gd name="T70" fmla="*/ 544 w 886"/>
                  <a:gd name="T71" fmla="*/ 872 h 884"/>
                  <a:gd name="T72" fmla="*/ 443 w 886"/>
                  <a:gd name="T73" fmla="*/ 884 h 884"/>
                  <a:gd name="T74" fmla="*/ 341 w 886"/>
                  <a:gd name="T75" fmla="*/ 872 h 884"/>
                  <a:gd name="T76" fmla="*/ 248 w 886"/>
                  <a:gd name="T77" fmla="*/ 839 h 884"/>
                  <a:gd name="T78" fmla="*/ 166 w 886"/>
                  <a:gd name="T79" fmla="*/ 787 h 884"/>
                  <a:gd name="T80" fmla="*/ 97 w 886"/>
                  <a:gd name="T81" fmla="*/ 718 h 884"/>
                  <a:gd name="T82" fmla="*/ 46 w 886"/>
                  <a:gd name="T83" fmla="*/ 636 h 884"/>
                  <a:gd name="T84" fmla="*/ 12 w 886"/>
                  <a:gd name="T85" fmla="*/ 543 h 884"/>
                  <a:gd name="T86" fmla="*/ 0 w 886"/>
                  <a:gd name="T87" fmla="*/ 442 h 884"/>
                  <a:gd name="T88" fmla="*/ 12 w 886"/>
                  <a:gd name="T89" fmla="*/ 340 h 884"/>
                  <a:gd name="T90" fmla="*/ 46 w 886"/>
                  <a:gd name="T91" fmla="*/ 248 h 884"/>
                  <a:gd name="T92" fmla="*/ 97 w 886"/>
                  <a:gd name="T93" fmla="*/ 165 h 884"/>
                  <a:gd name="T94" fmla="*/ 166 w 886"/>
                  <a:gd name="T95" fmla="*/ 97 h 884"/>
                  <a:gd name="T96" fmla="*/ 248 w 886"/>
                  <a:gd name="T97" fmla="*/ 45 h 884"/>
                  <a:gd name="T98" fmla="*/ 341 w 886"/>
                  <a:gd name="T99" fmla="*/ 11 h 884"/>
                  <a:gd name="T100" fmla="*/ 443 w 886"/>
                  <a:gd name="T101" fmla="*/ 0 h 8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86" h="884">
                    <a:moveTo>
                      <a:pt x="443" y="140"/>
                    </a:moveTo>
                    <a:lnTo>
                      <a:pt x="398" y="143"/>
                    </a:lnTo>
                    <a:lnTo>
                      <a:pt x="356" y="153"/>
                    </a:lnTo>
                    <a:lnTo>
                      <a:pt x="316" y="169"/>
                    </a:lnTo>
                    <a:lnTo>
                      <a:pt x="279" y="189"/>
                    </a:lnTo>
                    <a:lnTo>
                      <a:pt x="245" y="214"/>
                    </a:lnTo>
                    <a:lnTo>
                      <a:pt x="215" y="243"/>
                    </a:lnTo>
                    <a:lnTo>
                      <a:pt x="189" y="277"/>
                    </a:lnTo>
                    <a:lnTo>
                      <a:pt x="169" y="315"/>
                    </a:lnTo>
                    <a:lnTo>
                      <a:pt x="153" y="355"/>
                    </a:lnTo>
                    <a:lnTo>
                      <a:pt x="144" y="397"/>
                    </a:lnTo>
                    <a:lnTo>
                      <a:pt x="141" y="442"/>
                    </a:lnTo>
                    <a:lnTo>
                      <a:pt x="144" y="486"/>
                    </a:lnTo>
                    <a:lnTo>
                      <a:pt x="153" y="529"/>
                    </a:lnTo>
                    <a:lnTo>
                      <a:pt x="169" y="569"/>
                    </a:lnTo>
                    <a:lnTo>
                      <a:pt x="189" y="606"/>
                    </a:lnTo>
                    <a:lnTo>
                      <a:pt x="215" y="640"/>
                    </a:lnTo>
                    <a:lnTo>
                      <a:pt x="245" y="669"/>
                    </a:lnTo>
                    <a:lnTo>
                      <a:pt x="279" y="695"/>
                    </a:lnTo>
                    <a:lnTo>
                      <a:pt x="316" y="716"/>
                    </a:lnTo>
                    <a:lnTo>
                      <a:pt x="356" y="731"/>
                    </a:lnTo>
                    <a:lnTo>
                      <a:pt x="398" y="740"/>
                    </a:lnTo>
                    <a:lnTo>
                      <a:pt x="443" y="743"/>
                    </a:lnTo>
                    <a:lnTo>
                      <a:pt x="488" y="740"/>
                    </a:lnTo>
                    <a:lnTo>
                      <a:pt x="530" y="731"/>
                    </a:lnTo>
                    <a:lnTo>
                      <a:pt x="570" y="716"/>
                    </a:lnTo>
                    <a:lnTo>
                      <a:pt x="607" y="695"/>
                    </a:lnTo>
                    <a:lnTo>
                      <a:pt x="641" y="669"/>
                    </a:lnTo>
                    <a:lnTo>
                      <a:pt x="670" y="640"/>
                    </a:lnTo>
                    <a:lnTo>
                      <a:pt x="696" y="606"/>
                    </a:lnTo>
                    <a:lnTo>
                      <a:pt x="717" y="569"/>
                    </a:lnTo>
                    <a:lnTo>
                      <a:pt x="732" y="529"/>
                    </a:lnTo>
                    <a:lnTo>
                      <a:pt x="741" y="486"/>
                    </a:lnTo>
                    <a:lnTo>
                      <a:pt x="745" y="442"/>
                    </a:lnTo>
                    <a:lnTo>
                      <a:pt x="741" y="397"/>
                    </a:lnTo>
                    <a:lnTo>
                      <a:pt x="732" y="355"/>
                    </a:lnTo>
                    <a:lnTo>
                      <a:pt x="717" y="315"/>
                    </a:lnTo>
                    <a:lnTo>
                      <a:pt x="696" y="277"/>
                    </a:lnTo>
                    <a:lnTo>
                      <a:pt x="670" y="243"/>
                    </a:lnTo>
                    <a:lnTo>
                      <a:pt x="641" y="214"/>
                    </a:lnTo>
                    <a:lnTo>
                      <a:pt x="607" y="189"/>
                    </a:lnTo>
                    <a:lnTo>
                      <a:pt x="570" y="169"/>
                    </a:lnTo>
                    <a:lnTo>
                      <a:pt x="530" y="153"/>
                    </a:lnTo>
                    <a:lnTo>
                      <a:pt x="488" y="143"/>
                    </a:lnTo>
                    <a:lnTo>
                      <a:pt x="443" y="140"/>
                    </a:lnTo>
                    <a:close/>
                    <a:moveTo>
                      <a:pt x="443" y="0"/>
                    </a:moveTo>
                    <a:lnTo>
                      <a:pt x="494" y="3"/>
                    </a:lnTo>
                    <a:lnTo>
                      <a:pt x="544" y="11"/>
                    </a:lnTo>
                    <a:lnTo>
                      <a:pt x="592" y="25"/>
                    </a:lnTo>
                    <a:lnTo>
                      <a:pt x="638" y="45"/>
                    </a:lnTo>
                    <a:lnTo>
                      <a:pt x="680" y="68"/>
                    </a:lnTo>
                    <a:lnTo>
                      <a:pt x="719" y="97"/>
                    </a:lnTo>
                    <a:lnTo>
                      <a:pt x="756" y="130"/>
                    </a:lnTo>
                    <a:lnTo>
                      <a:pt x="788" y="165"/>
                    </a:lnTo>
                    <a:lnTo>
                      <a:pt x="816" y="205"/>
                    </a:lnTo>
                    <a:lnTo>
                      <a:pt x="840" y="248"/>
                    </a:lnTo>
                    <a:lnTo>
                      <a:pt x="859" y="293"/>
                    </a:lnTo>
                    <a:lnTo>
                      <a:pt x="873" y="340"/>
                    </a:lnTo>
                    <a:lnTo>
                      <a:pt x="883" y="390"/>
                    </a:lnTo>
                    <a:lnTo>
                      <a:pt x="886" y="442"/>
                    </a:lnTo>
                    <a:lnTo>
                      <a:pt x="883" y="493"/>
                    </a:lnTo>
                    <a:lnTo>
                      <a:pt x="873" y="543"/>
                    </a:lnTo>
                    <a:lnTo>
                      <a:pt x="859" y="590"/>
                    </a:lnTo>
                    <a:lnTo>
                      <a:pt x="840" y="636"/>
                    </a:lnTo>
                    <a:lnTo>
                      <a:pt x="816" y="679"/>
                    </a:lnTo>
                    <a:lnTo>
                      <a:pt x="788" y="718"/>
                    </a:lnTo>
                    <a:lnTo>
                      <a:pt x="756" y="754"/>
                    </a:lnTo>
                    <a:lnTo>
                      <a:pt x="719" y="787"/>
                    </a:lnTo>
                    <a:lnTo>
                      <a:pt x="680" y="815"/>
                    </a:lnTo>
                    <a:lnTo>
                      <a:pt x="638" y="839"/>
                    </a:lnTo>
                    <a:lnTo>
                      <a:pt x="592" y="858"/>
                    </a:lnTo>
                    <a:lnTo>
                      <a:pt x="544" y="872"/>
                    </a:lnTo>
                    <a:lnTo>
                      <a:pt x="494" y="880"/>
                    </a:lnTo>
                    <a:lnTo>
                      <a:pt x="443" y="884"/>
                    </a:lnTo>
                    <a:lnTo>
                      <a:pt x="392" y="880"/>
                    </a:lnTo>
                    <a:lnTo>
                      <a:pt x="341" y="872"/>
                    </a:lnTo>
                    <a:lnTo>
                      <a:pt x="294" y="858"/>
                    </a:lnTo>
                    <a:lnTo>
                      <a:pt x="248" y="839"/>
                    </a:lnTo>
                    <a:lnTo>
                      <a:pt x="206" y="815"/>
                    </a:lnTo>
                    <a:lnTo>
                      <a:pt x="166" y="787"/>
                    </a:lnTo>
                    <a:lnTo>
                      <a:pt x="130" y="754"/>
                    </a:lnTo>
                    <a:lnTo>
                      <a:pt x="97" y="718"/>
                    </a:lnTo>
                    <a:lnTo>
                      <a:pt x="70" y="679"/>
                    </a:lnTo>
                    <a:lnTo>
                      <a:pt x="46" y="636"/>
                    </a:lnTo>
                    <a:lnTo>
                      <a:pt x="27" y="590"/>
                    </a:lnTo>
                    <a:lnTo>
                      <a:pt x="12" y="543"/>
                    </a:lnTo>
                    <a:lnTo>
                      <a:pt x="4" y="493"/>
                    </a:lnTo>
                    <a:lnTo>
                      <a:pt x="0" y="442"/>
                    </a:lnTo>
                    <a:lnTo>
                      <a:pt x="4" y="390"/>
                    </a:lnTo>
                    <a:lnTo>
                      <a:pt x="12" y="340"/>
                    </a:lnTo>
                    <a:lnTo>
                      <a:pt x="27" y="293"/>
                    </a:lnTo>
                    <a:lnTo>
                      <a:pt x="46" y="248"/>
                    </a:lnTo>
                    <a:lnTo>
                      <a:pt x="70" y="205"/>
                    </a:lnTo>
                    <a:lnTo>
                      <a:pt x="97" y="165"/>
                    </a:lnTo>
                    <a:lnTo>
                      <a:pt x="130" y="130"/>
                    </a:lnTo>
                    <a:lnTo>
                      <a:pt x="166" y="97"/>
                    </a:lnTo>
                    <a:lnTo>
                      <a:pt x="206" y="68"/>
                    </a:lnTo>
                    <a:lnTo>
                      <a:pt x="248" y="45"/>
                    </a:lnTo>
                    <a:lnTo>
                      <a:pt x="294" y="25"/>
                    </a:lnTo>
                    <a:lnTo>
                      <a:pt x="341" y="11"/>
                    </a:lnTo>
                    <a:lnTo>
                      <a:pt x="392" y="3"/>
                    </a:lnTo>
                    <a:lnTo>
                      <a:pt x="4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98" name="Freeform 72">
              <a:extLst>
                <a:ext uri="{FF2B5EF4-FFF2-40B4-BE49-F238E27FC236}">
                  <a16:creationId xmlns="" xmlns:a16="http://schemas.microsoft.com/office/drawing/2014/main" id="{61B980A5-80B6-4D0F-94D9-AE8057C996BB}"/>
                </a:ext>
              </a:extLst>
            </p:cNvPr>
            <p:cNvSpPr/>
            <p:nvPr/>
          </p:nvSpPr>
          <p:spPr bwMode="auto">
            <a:xfrm>
              <a:off x="5681479" y="3568385"/>
              <a:ext cx="679280" cy="775553"/>
            </a:xfrm>
            <a:custGeom>
              <a:avLst/>
              <a:gdLst>
                <a:gd name="T0" fmla="*/ 1098 w 2541"/>
                <a:gd name="T1" fmla="*/ 8 h 2906"/>
                <a:gd name="T2" fmla="*/ 1133 w 2541"/>
                <a:gd name="T3" fmla="*/ 48 h 2906"/>
                <a:gd name="T4" fmla="*/ 1130 w 2541"/>
                <a:gd name="T5" fmla="*/ 102 h 2906"/>
                <a:gd name="T6" fmla="*/ 1090 w 2541"/>
                <a:gd name="T7" fmla="*/ 136 h 2906"/>
                <a:gd name="T8" fmla="*/ 917 w 2541"/>
                <a:gd name="T9" fmla="*/ 214 h 2906"/>
                <a:gd name="T10" fmla="*/ 736 w 2541"/>
                <a:gd name="T11" fmla="*/ 341 h 2906"/>
                <a:gd name="T12" fmla="*/ 590 w 2541"/>
                <a:gd name="T13" fmla="*/ 501 h 2906"/>
                <a:gd name="T14" fmla="*/ 479 w 2541"/>
                <a:gd name="T15" fmla="*/ 688 h 2906"/>
                <a:gd name="T16" fmla="*/ 409 w 2541"/>
                <a:gd name="T17" fmla="*/ 895 h 2906"/>
                <a:gd name="T18" fmla="*/ 386 w 2541"/>
                <a:gd name="T19" fmla="*/ 1114 h 2906"/>
                <a:gd name="T20" fmla="*/ 378 w 2541"/>
                <a:gd name="T21" fmla="*/ 1330 h 2906"/>
                <a:gd name="T22" fmla="*/ 141 w 2541"/>
                <a:gd name="T23" fmla="*/ 1791 h 2906"/>
                <a:gd name="T24" fmla="*/ 145 w 2541"/>
                <a:gd name="T25" fmla="*/ 1829 h 2906"/>
                <a:gd name="T26" fmla="*/ 188 w 2541"/>
                <a:gd name="T27" fmla="*/ 1851 h 2906"/>
                <a:gd name="T28" fmla="*/ 336 w 2541"/>
                <a:gd name="T29" fmla="*/ 1855 h 2906"/>
                <a:gd name="T30" fmla="*/ 377 w 2541"/>
                <a:gd name="T31" fmla="*/ 1887 h 2906"/>
                <a:gd name="T32" fmla="*/ 386 w 2541"/>
                <a:gd name="T33" fmla="*/ 2330 h 2906"/>
                <a:gd name="T34" fmla="*/ 414 w 2541"/>
                <a:gd name="T35" fmla="*/ 2418 h 2906"/>
                <a:gd name="T36" fmla="*/ 482 w 2541"/>
                <a:gd name="T37" fmla="*/ 2477 h 2906"/>
                <a:gd name="T38" fmla="*/ 856 w 2541"/>
                <a:gd name="T39" fmla="*/ 2445 h 2906"/>
                <a:gd name="T40" fmla="*/ 899 w 2541"/>
                <a:gd name="T41" fmla="*/ 2452 h 2906"/>
                <a:gd name="T42" fmla="*/ 933 w 2541"/>
                <a:gd name="T43" fmla="*/ 2494 h 2906"/>
                <a:gd name="T44" fmla="*/ 2099 w 2541"/>
                <a:gd name="T45" fmla="*/ 2764 h 2906"/>
                <a:gd name="T46" fmla="*/ 2109 w 2541"/>
                <a:gd name="T47" fmla="*/ 1888 h 2906"/>
                <a:gd name="T48" fmla="*/ 2224 w 2541"/>
                <a:gd name="T49" fmla="*/ 1763 h 2906"/>
                <a:gd name="T50" fmla="*/ 2347 w 2541"/>
                <a:gd name="T51" fmla="*/ 1575 h 2906"/>
                <a:gd name="T52" fmla="*/ 2412 w 2541"/>
                <a:gd name="T53" fmla="*/ 1419 h 2906"/>
                <a:gd name="T54" fmla="*/ 2455 w 2541"/>
                <a:gd name="T55" fmla="*/ 1389 h 2906"/>
                <a:gd name="T56" fmla="*/ 2509 w 2541"/>
                <a:gd name="T57" fmla="*/ 1400 h 2906"/>
                <a:gd name="T58" fmla="*/ 2539 w 2541"/>
                <a:gd name="T59" fmla="*/ 1443 h 2906"/>
                <a:gd name="T60" fmla="*/ 2509 w 2541"/>
                <a:gd name="T61" fmla="*/ 1556 h 2906"/>
                <a:gd name="T62" fmla="*/ 2395 w 2541"/>
                <a:gd name="T63" fmla="*/ 1770 h 2906"/>
                <a:gd name="T64" fmla="*/ 2239 w 2541"/>
                <a:gd name="T65" fmla="*/ 1955 h 2906"/>
                <a:gd name="T66" fmla="*/ 2230 w 2541"/>
                <a:gd name="T67" fmla="*/ 2871 h 2906"/>
                <a:gd name="T68" fmla="*/ 2187 w 2541"/>
                <a:gd name="T69" fmla="*/ 2902 h 2906"/>
                <a:gd name="T70" fmla="*/ 847 w 2541"/>
                <a:gd name="T71" fmla="*/ 2902 h 2906"/>
                <a:gd name="T72" fmla="*/ 805 w 2541"/>
                <a:gd name="T73" fmla="*/ 2871 h 2906"/>
                <a:gd name="T74" fmla="*/ 796 w 2541"/>
                <a:gd name="T75" fmla="*/ 2596 h 2906"/>
                <a:gd name="T76" fmla="*/ 551 w 2541"/>
                <a:gd name="T77" fmla="*/ 2631 h 2906"/>
                <a:gd name="T78" fmla="*/ 461 w 2541"/>
                <a:gd name="T79" fmla="*/ 2618 h 2906"/>
                <a:gd name="T80" fmla="*/ 350 w 2541"/>
                <a:gd name="T81" fmla="*/ 2557 h 2906"/>
                <a:gd name="T82" fmla="*/ 274 w 2541"/>
                <a:gd name="T83" fmla="*/ 2455 h 2906"/>
                <a:gd name="T84" fmla="*/ 246 w 2541"/>
                <a:gd name="T85" fmla="*/ 2329 h 2906"/>
                <a:gd name="T86" fmla="*/ 176 w 2541"/>
                <a:gd name="T87" fmla="*/ 1989 h 2906"/>
                <a:gd name="T88" fmla="*/ 87 w 2541"/>
                <a:gd name="T89" fmla="*/ 1961 h 2906"/>
                <a:gd name="T90" fmla="*/ 24 w 2541"/>
                <a:gd name="T91" fmla="*/ 1900 h 2906"/>
                <a:gd name="T92" fmla="*/ 0 w 2541"/>
                <a:gd name="T93" fmla="*/ 1817 h 2906"/>
                <a:gd name="T94" fmla="*/ 16 w 2541"/>
                <a:gd name="T95" fmla="*/ 1724 h 2906"/>
                <a:gd name="T96" fmla="*/ 247 w 2541"/>
                <a:gd name="T97" fmla="*/ 1114 h 2906"/>
                <a:gd name="T98" fmla="*/ 271 w 2541"/>
                <a:gd name="T99" fmla="*/ 878 h 2906"/>
                <a:gd name="T100" fmla="*/ 341 w 2541"/>
                <a:gd name="T101" fmla="*/ 655 h 2906"/>
                <a:gd name="T102" fmla="*/ 453 w 2541"/>
                <a:gd name="T103" fmla="*/ 453 h 2906"/>
                <a:gd name="T104" fmla="*/ 602 w 2541"/>
                <a:gd name="T105" fmla="*/ 274 h 2906"/>
                <a:gd name="T106" fmla="*/ 785 w 2541"/>
                <a:gd name="T107" fmla="*/ 129 h 2906"/>
                <a:gd name="T108" fmla="*/ 983 w 2541"/>
                <a:gd name="T109" fmla="*/ 27 h 2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41" h="2906">
                  <a:moveTo>
                    <a:pt x="1063" y="0"/>
                  </a:moveTo>
                  <a:lnTo>
                    <a:pt x="1082" y="1"/>
                  </a:lnTo>
                  <a:lnTo>
                    <a:pt x="1098" y="8"/>
                  </a:lnTo>
                  <a:lnTo>
                    <a:pt x="1113" y="17"/>
                  </a:lnTo>
                  <a:lnTo>
                    <a:pt x="1125" y="31"/>
                  </a:lnTo>
                  <a:lnTo>
                    <a:pt x="1133" y="48"/>
                  </a:lnTo>
                  <a:lnTo>
                    <a:pt x="1137" y="66"/>
                  </a:lnTo>
                  <a:lnTo>
                    <a:pt x="1135" y="85"/>
                  </a:lnTo>
                  <a:lnTo>
                    <a:pt x="1130" y="102"/>
                  </a:lnTo>
                  <a:lnTo>
                    <a:pt x="1121" y="116"/>
                  </a:lnTo>
                  <a:lnTo>
                    <a:pt x="1107" y="128"/>
                  </a:lnTo>
                  <a:lnTo>
                    <a:pt x="1090" y="136"/>
                  </a:lnTo>
                  <a:lnTo>
                    <a:pt x="1036" y="156"/>
                  </a:lnTo>
                  <a:lnTo>
                    <a:pt x="983" y="180"/>
                  </a:lnTo>
                  <a:lnTo>
                    <a:pt x="917" y="214"/>
                  </a:lnTo>
                  <a:lnTo>
                    <a:pt x="854" y="252"/>
                  </a:lnTo>
                  <a:lnTo>
                    <a:pt x="793" y="295"/>
                  </a:lnTo>
                  <a:lnTo>
                    <a:pt x="736" y="341"/>
                  </a:lnTo>
                  <a:lnTo>
                    <a:pt x="684" y="392"/>
                  </a:lnTo>
                  <a:lnTo>
                    <a:pt x="634" y="444"/>
                  </a:lnTo>
                  <a:lnTo>
                    <a:pt x="590" y="501"/>
                  </a:lnTo>
                  <a:lnTo>
                    <a:pt x="549" y="561"/>
                  </a:lnTo>
                  <a:lnTo>
                    <a:pt x="512" y="624"/>
                  </a:lnTo>
                  <a:lnTo>
                    <a:pt x="479" y="688"/>
                  </a:lnTo>
                  <a:lnTo>
                    <a:pt x="452" y="755"/>
                  </a:lnTo>
                  <a:lnTo>
                    <a:pt x="428" y="824"/>
                  </a:lnTo>
                  <a:lnTo>
                    <a:pt x="409" y="895"/>
                  </a:lnTo>
                  <a:lnTo>
                    <a:pt x="397" y="966"/>
                  </a:lnTo>
                  <a:lnTo>
                    <a:pt x="388" y="1040"/>
                  </a:lnTo>
                  <a:lnTo>
                    <a:pt x="386" y="1114"/>
                  </a:lnTo>
                  <a:lnTo>
                    <a:pt x="386" y="1297"/>
                  </a:lnTo>
                  <a:lnTo>
                    <a:pt x="384" y="1314"/>
                  </a:lnTo>
                  <a:lnTo>
                    <a:pt x="378" y="1330"/>
                  </a:lnTo>
                  <a:lnTo>
                    <a:pt x="154" y="1758"/>
                  </a:lnTo>
                  <a:lnTo>
                    <a:pt x="147" y="1775"/>
                  </a:lnTo>
                  <a:lnTo>
                    <a:pt x="141" y="1791"/>
                  </a:lnTo>
                  <a:lnTo>
                    <a:pt x="139" y="1806"/>
                  </a:lnTo>
                  <a:lnTo>
                    <a:pt x="140" y="1818"/>
                  </a:lnTo>
                  <a:lnTo>
                    <a:pt x="145" y="1829"/>
                  </a:lnTo>
                  <a:lnTo>
                    <a:pt x="154" y="1838"/>
                  </a:lnTo>
                  <a:lnTo>
                    <a:pt x="169" y="1846"/>
                  </a:lnTo>
                  <a:lnTo>
                    <a:pt x="188" y="1851"/>
                  </a:lnTo>
                  <a:lnTo>
                    <a:pt x="211" y="1852"/>
                  </a:lnTo>
                  <a:lnTo>
                    <a:pt x="317" y="1852"/>
                  </a:lnTo>
                  <a:lnTo>
                    <a:pt x="336" y="1855"/>
                  </a:lnTo>
                  <a:lnTo>
                    <a:pt x="352" y="1862"/>
                  </a:lnTo>
                  <a:lnTo>
                    <a:pt x="366" y="1873"/>
                  </a:lnTo>
                  <a:lnTo>
                    <a:pt x="377" y="1887"/>
                  </a:lnTo>
                  <a:lnTo>
                    <a:pt x="384" y="1904"/>
                  </a:lnTo>
                  <a:lnTo>
                    <a:pt x="386" y="1923"/>
                  </a:lnTo>
                  <a:lnTo>
                    <a:pt x="386" y="2330"/>
                  </a:lnTo>
                  <a:lnTo>
                    <a:pt x="389" y="2362"/>
                  </a:lnTo>
                  <a:lnTo>
                    <a:pt x="399" y="2392"/>
                  </a:lnTo>
                  <a:lnTo>
                    <a:pt x="414" y="2418"/>
                  </a:lnTo>
                  <a:lnTo>
                    <a:pt x="433" y="2443"/>
                  </a:lnTo>
                  <a:lnTo>
                    <a:pt x="456" y="2463"/>
                  </a:lnTo>
                  <a:lnTo>
                    <a:pt x="482" y="2477"/>
                  </a:lnTo>
                  <a:lnTo>
                    <a:pt x="512" y="2487"/>
                  </a:lnTo>
                  <a:lnTo>
                    <a:pt x="543" y="2491"/>
                  </a:lnTo>
                  <a:lnTo>
                    <a:pt x="856" y="2445"/>
                  </a:lnTo>
                  <a:lnTo>
                    <a:pt x="870" y="2444"/>
                  </a:lnTo>
                  <a:lnTo>
                    <a:pt x="885" y="2447"/>
                  </a:lnTo>
                  <a:lnTo>
                    <a:pt x="899" y="2452"/>
                  </a:lnTo>
                  <a:lnTo>
                    <a:pt x="912" y="2461"/>
                  </a:lnTo>
                  <a:lnTo>
                    <a:pt x="924" y="2476"/>
                  </a:lnTo>
                  <a:lnTo>
                    <a:pt x="933" y="2494"/>
                  </a:lnTo>
                  <a:lnTo>
                    <a:pt x="936" y="2514"/>
                  </a:lnTo>
                  <a:lnTo>
                    <a:pt x="936" y="2764"/>
                  </a:lnTo>
                  <a:lnTo>
                    <a:pt x="2099" y="2764"/>
                  </a:lnTo>
                  <a:lnTo>
                    <a:pt x="2099" y="1925"/>
                  </a:lnTo>
                  <a:lnTo>
                    <a:pt x="2101" y="1906"/>
                  </a:lnTo>
                  <a:lnTo>
                    <a:pt x="2109" y="1888"/>
                  </a:lnTo>
                  <a:lnTo>
                    <a:pt x="2121" y="1873"/>
                  </a:lnTo>
                  <a:lnTo>
                    <a:pt x="2175" y="1820"/>
                  </a:lnTo>
                  <a:lnTo>
                    <a:pt x="2224" y="1763"/>
                  </a:lnTo>
                  <a:lnTo>
                    <a:pt x="2270" y="1703"/>
                  </a:lnTo>
                  <a:lnTo>
                    <a:pt x="2310" y="1640"/>
                  </a:lnTo>
                  <a:lnTo>
                    <a:pt x="2347" y="1575"/>
                  </a:lnTo>
                  <a:lnTo>
                    <a:pt x="2377" y="1506"/>
                  </a:lnTo>
                  <a:lnTo>
                    <a:pt x="2404" y="1436"/>
                  </a:lnTo>
                  <a:lnTo>
                    <a:pt x="2412" y="1419"/>
                  </a:lnTo>
                  <a:lnTo>
                    <a:pt x="2424" y="1405"/>
                  </a:lnTo>
                  <a:lnTo>
                    <a:pt x="2438" y="1395"/>
                  </a:lnTo>
                  <a:lnTo>
                    <a:pt x="2455" y="1389"/>
                  </a:lnTo>
                  <a:lnTo>
                    <a:pt x="2474" y="1388"/>
                  </a:lnTo>
                  <a:lnTo>
                    <a:pt x="2492" y="1391"/>
                  </a:lnTo>
                  <a:lnTo>
                    <a:pt x="2509" y="1400"/>
                  </a:lnTo>
                  <a:lnTo>
                    <a:pt x="2523" y="1411"/>
                  </a:lnTo>
                  <a:lnTo>
                    <a:pt x="2533" y="1426"/>
                  </a:lnTo>
                  <a:lnTo>
                    <a:pt x="2539" y="1443"/>
                  </a:lnTo>
                  <a:lnTo>
                    <a:pt x="2541" y="1461"/>
                  </a:lnTo>
                  <a:lnTo>
                    <a:pt x="2537" y="1480"/>
                  </a:lnTo>
                  <a:lnTo>
                    <a:pt x="2509" y="1556"/>
                  </a:lnTo>
                  <a:lnTo>
                    <a:pt x="2476" y="1630"/>
                  </a:lnTo>
                  <a:lnTo>
                    <a:pt x="2438" y="1701"/>
                  </a:lnTo>
                  <a:lnTo>
                    <a:pt x="2395" y="1770"/>
                  </a:lnTo>
                  <a:lnTo>
                    <a:pt x="2348" y="1835"/>
                  </a:lnTo>
                  <a:lnTo>
                    <a:pt x="2295" y="1896"/>
                  </a:lnTo>
                  <a:lnTo>
                    <a:pt x="2239" y="1955"/>
                  </a:lnTo>
                  <a:lnTo>
                    <a:pt x="2239" y="2835"/>
                  </a:lnTo>
                  <a:lnTo>
                    <a:pt x="2236" y="2854"/>
                  </a:lnTo>
                  <a:lnTo>
                    <a:pt x="2230" y="2871"/>
                  </a:lnTo>
                  <a:lnTo>
                    <a:pt x="2218" y="2884"/>
                  </a:lnTo>
                  <a:lnTo>
                    <a:pt x="2204" y="2896"/>
                  </a:lnTo>
                  <a:lnTo>
                    <a:pt x="2187" y="2902"/>
                  </a:lnTo>
                  <a:lnTo>
                    <a:pt x="2168" y="2906"/>
                  </a:lnTo>
                  <a:lnTo>
                    <a:pt x="865" y="2906"/>
                  </a:lnTo>
                  <a:lnTo>
                    <a:pt x="847" y="2902"/>
                  </a:lnTo>
                  <a:lnTo>
                    <a:pt x="830" y="2896"/>
                  </a:lnTo>
                  <a:lnTo>
                    <a:pt x="816" y="2884"/>
                  </a:lnTo>
                  <a:lnTo>
                    <a:pt x="805" y="2871"/>
                  </a:lnTo>
                  <a:lnTo>
                    <a:pt x="798" y="2854"/>
                  </a:lnTo>
                  <a:lnTo>
                    <a:pt x="796" y="2835"/>
                  </a:lnTo>
                  <a:lnTo>
                    <a:pt x="796" y="2596"/>
                  </a:lnTo>
                  <a:lnTo>
                    <a:pt x="558" y="2631"/>
                  </a:lnTo>
                  <a:lnTo>
                    <a:pt x="555" y="2631"/>
                  </a:lnTo>
                  <a:lnTo>
                    <a:pt x="551" y="2631"/>
                  </a:lnTo>
                  <a:lnTo>
                    <a:pt x="549" y="2630"/>
                  </a:lnTo>
                  <a:lnTo>
                    <a:pt x="503" y="2627"/>
                  </a:lnTo>
                  <a:lnTo>
                    <a:pt x="461" y="2618"/>
                  </a:lnTo>
                  <a:lnTo>
                    <a:pt x="421" y="2602"/>
                  </a:lnTo>
                  <a:lnTo>
                    <a:pt x="384" y="2582"/>
                  </a:lnTo>
                  <a:lnTo>
                    <a:pt x="350" y="2557"/>
                  </a:lnTo>
                  <a:lnTo>
                    <a:pt x="321" y="2526"/>
                  </a:lnTo>
                  <a:lnTo>
                    <a:pt x="295" y="2493"/>
                  </a:lnTo>
                  <a:lnTo>
                    <a:pt x="274" y="2455"/>
                  </a:lnTo>
                  <a:lnTo>
                    <a:pt x="260" y="2415"/>
                  </a:lnTo>
                  <a:lnTo>
                    <a:pt x="249" y="2373"/>
                  </a:lnTo>
                  <a:lnTo>
                    <a:pt x="246" y="2329"/>
                  </a:lnTo>
                  <a:lnTo>
                    <a:pt x="246" y="1991"/>
                  </a:lnTo>
                  <a:lnTo>
                    <a:pt x="211" y="1991"/>
                  </a:lnTo>
                  <a:lnTo>
                    <a:pt x="176" y="1989"/>
                  </a:lnTo>
                  <a:lnTo>
                    <a:pt x="143" y="1983"/>
                  </a:lnTo>
                  <a:lnTo>
                    <a:pt x="114" y="1973"/>
                  </a:lnTo>
                  <a:lnTo>
                    <a:pt x="87" y="1961"/>
                  </a:lnTo>
                  <a:lnTo>
                    <a:pt x="62" y="1944"/>
                  </a:lnTo>
                  <a:lnTo>
                    <a:pt x="41" y="1924"/>
                  </a:lnTo>
                  <a:lnTo>
                    <a:pt x="24" y="1900"/>
                  </a:lnTo>
                  <a:lnTo>
                    <a:pt x="12" y="1874"/>
                  </a:lnTo>
                  <a:lnTo>
                    <a:pt x="3" y="1846"/>
                  </a:lnTo>
                  <a:lnTo>
                    <a:pt x="0" y="1817"/>
                  </a:lnTo>
                  <a:lnTo>
                    <a:pt x="0" y="1787"/>
                  </a:lnTo>
                  <a:lnTo>
                    <a:pt x="5" y="1756"/>
                  </a:lnTo>
                  <a:lnTo>
                    <a:pt x="16" y="1724"/>
                  </a:lnTo>
                  <a:lnTo>
                    <a:pt x="30" y="1693"/>
                  </a:lnTo>
                  <a:lnTo>
                    <a:pt x="247" y="1279"/>
                  </a:lnTo>
                  <a:lnTo>
                    <a:pt x="247" y="1114"/>
                  </a:lnTo>
                  <a:lnTo>
                    <a:pt x="250" y="1034"/>
                  </a:lnTo>
                  <a:lnTo>
                    <a:pt x="257" y="956"/>
                  </a:lnTo>
                  <a:lnTo>
                    <a:pt x="271" y="878"/>
                  </a:lnTo>
                  <a:lnTo>
                    <a:pt x="289" y="802"/>
                  </a:lnTo>
                  <a:lnTo>
                    <a:pt x="313" y="728"/>
                  </a:lnTo>
                  <a:lnTo>
                    <a:pt x="341" y="655"/>
                  </a:lnTo>
                  <a:lnTo>
                    <a:pt x="374" y="586"/>
                  </a:lnTo>
                  <a:lnTo>
                    <a:pt x="412" y="518"/>
                  </a:lnTo>
                  <a:lnTo>
                    <a:pt x="453" y="453"/>
                  </a:lnTo>
                  <a:lnTo>
                    <a:pt x="498" y="390"/>
                  </a:lnTo>
                  <a:lnTo>
                    <a:pt x="549" y="330"/>
                  </a:lnTo>
                  <a:lnTo>
                    <a:pt x="602" y="274"/>
                  </a:lnTo>
                  <a:lnTo>
                    <a:pt x="659" y="223"/>
                  </a:lnTo>
                  <a:lnTo>
                    <a:pt x="721" y="173"/>
                  </a:lnTo>
                  <a:lnTo>
                    <a:pt x="785" y="129"/>
                  </a:lnTo>
                  <a:lnTo>
                    <a:pt x="854" y="89"/>
                  </a:lnTo>
                  <a:lnTo>
                    <a:pt x="924" y="52"/>
                  </a:lnTo>
                  <a:lnTo>
                    <a:pt x="983" y="27"/>
                  </a:lnTo>
                  <a:lnTo>
                    <a:pt x="1045" y="3"/>
                  </a:lnTo>
                  <a:lnTo>
                    <a:pt x="10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" name="iconfont-1186-560667">
            <a:extLst>
              <a:ext uri="{FF2B5EF4-FFF2-40B4-BE49-F238E27FC236}">
                <a16:creationId xmlns="" xmlns:a16="http://schemas.microsoft.com/office/drawing/2014/main" id="{72E7752F-E357-4E64-A08F-F84269721504}"/>
              </a:ext>
            </a:extLst>
          </p:cNvPr>
          <p:cNvSpPr>
            <a:spLocks noChangeAspect="1"/>
          </p:cNvSpPr>
          <p:nvPr/>
        </p:nvSpPr>
        <p:spPr bwMode="auto">
          <a:xfrm>
            <a:off x="4757421" y="2490738"/>
            <a:ext cx="609685" cy="497773"/>
          </a:xfrm>
          <a:custGeom>
            <a:avLst/>
            <a:gdLst>
              <a:gd name="T0" fmla="*/ 8626 w 12744"/>
              <a:gd name="T1" fmla="*/ 3144 h 10406"/>
              <a:gd name="T2" fmla="*/ 9071 w 12744"/>
              <a:gd name="T3" fmla="*/ 3172 h 10406"/>
              <a:gd name="T4" fmla="*/ 4508 w 12744"/>
              <a:gd name="T5" fmla="*/ 0 h 10406"/>
              <a:gd name="T6" fmla="*/ 0 w 12744"/>
              <a:gd name="T7" fmla="*/ 3840 h 10406"/>
              <a:gd name="T8" fmla="*/ 1809 w 12744"/>
              <a:gd name="T9" fmla="*/ 6873 h 10406"/>
              <a:gd name="T10" fmla="*/ 1363 w 12744"/>
              <a:gd name="T11" fmla="*/ 8264 h 10406"/>
              <a:gd name="T12" fmla="*/ 2949 w 12744"/>
              <a:gd name="T13" fmla="*/ 7485 h 10406"/>
              <a:gd name="T14" fmla="*/ 4535 w 12744"/>
              <a:gd name="T15" fmla="*/ 7707 h 10406"/>
              <a:gd name="T16" fmla="*/ 4953 w 12744"/>
              <a:gd name="T17" fmla="*/ 7680 h 10406"/>
              <a:gd name="T18" fmla="*/ 4814 w 12744"/>
              <a:gd name="T19" fmla="*/ 6733 h 10406"/>
              <a:gd name="T20" fmla="*/ 8626 w 12744"/>
              <a:gd name="T21" fmla="*/ 3144 h 10406"/>
              <a:gd name="T22" fmla="*/ 6205 w 12744"/>
              <a:gd name="T23" fmla="*/ 1920 h 10406"/>
              <a:gd name="T24" fmla="*/ 6762 w 12744"/>
              <a:gd name="T25" fmla="*/ 2476 h 10406"/>
              <a:gd name="T26" fmla="*/ 6205 w 12744"/>
              <a:gd name="T27" fmla="*/ 3033 h 10406"/>
              <a:gd name="T28" fmla="*/ 5537 w 12744"/>
              <a:gd name="T29" fmla="*/ 2476 h 10406"/>
              <a:gd name="T30" fmla="*/ 6205 w 12744"/>
              <a:gd name="T31" fmla="*/ 1920 h 10406"/>
              <a:gd name="T32" fmla="*/ 3033 w 12744"/>
              <a:gd name="T33" fmla="*/ 3060 h 10406"/>
              <a:gd name="T34" fmla="*/ 2365 w 12744"/>
              <a:gd name="T35" fmla="*/ 2504 h 10406"/>
              <a:gd name="T36" fmla="*/ 3033 w 12744"/>
              <a:gd name="T37" fmla="*/ 1947 h 10406"/>
              <a:gd name="T38" fmla="*/ 3589 w 12744"/>
              <a:gd name="T39" fmla="*/ 2504 h 10406"/>
              <a:gd name="T40" fmla="*/ 3033 w 12744"/>
              <a:gd name="T41" fmla="*/ 3060 h 10406"/>
              <a:gd name="T42" fmla="*/ 3033 w 12744"/>
              <a:gd name="T43" fmla="*/ 3060 h 10406"/>
              <a:gd name="T44" fmla="*/ 12744 w 12744"/>
              <a:gd name="T45" fmla="*/ 6678 h 10406"/>
              <a:gd name="T46" fmla="*/ 8904 w 12744"/>
              <a:gd name="T47" fmla="*/ 3394 h 10406"/>
              <a:gd name="T48" fmla="*/ 5064 w 12744"/>
              <a:gd name="T49" fmla="*/ 6678 h 10406"/>
              <a:gd name="T50" fmla="*/ 8904 w 12744"/>
              <a:gd name="T51" fmla="*/ 9961 h 10406"/>
              <a:gd name="T52" fmla="*/ 10268 w 12744"/>
              <a:gd name="T53" fmla="*/ 9739 h 10406"/>
              <a:gd name="T54" fmla="*/ 11492 w 12744"/>
              <a:gd name="T55" fmla="*/ 10406 h 10406"/>
              <a:gd name="T56" fmla="*/ 11158 w 12744"/>
              <a:gd name="T57" fmla="*/ 9266 h 10406"/>
              <a:gd name="T58" fmla="*/ 12744 w 12744"/>
              <a:gd name="T59" fmla="*/ 6678 h 10406"/>
              <a:gd name="T60" fmla="*/ 7680 w 12744"/>
              <a:gd name="T61" fmla="*/ 6093 h 10406"/>
              <a:gd name="T62" fmla="*/ 7235 w 12744"/>
              <a:gd name="T63" fmla="*/ 5648 h 10406"/>
              <a:gd name="T64" fmla="*/ 7680 w 12744"/>
              <a:gd name="T65" fmla="*/ 5203 h 10406"/>
              <a:gd name="T66" fmla="*/ 8236 w 12744"/>
              <a:gd name="T67" fmla="*/ 5648 h 10406"/>
              <a:gd name="T68" fmla="*/ 7680 w 12744"/>
              <a:gd name="T69" fmla="*/ 6093 h 10406"/>
              <a:gd name="T70" fmla="*/ 10156 w 12744"/>
              <a:gd name="T71" fmla="*/ 6093 h 10406"/>
              <a:gd name="T72" fmla="*/ 9711 w 12744"/>
              <a:gd name="T73" fmla="*/ 5648 h 10406"/>
              <a:gd name="T74" fmla="*/ 10156 w 12744"/>
              <a:gd name="T75" fmla="*/ 5203 h 10406"/>
              <a:gd name="T76" fmla="*/ 10713 w 12744"/>
              <a:gd name="T77" fmla="*/ 5648 h 10406"/>
              <a:gd name="T78" fmla="*/ 10156 w 12744"/>
              <a:gd name="T79" fmla="*/ 6093 h 10406"/>
              <a:gd name="T80" fmla="*/ 10156 w 12744"/>
              <a:gd name="T81" fmla="*/ 6093 h 10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744" h="10406">
                <a:moveTo>
                  <a:pt x="8626" y="3144"/>
                </a:moveTo>
                <a:cubicBezTo>
                  <a:pt x="8765" y="3144"/>
                  <a:pt x="8904" y="3144"/>
                  <a:pt x="9071" y="3172"/>
                </a:cubicBezTo>
                <a:cubicBezTo>
                  <a:pt x="8682" y="1363"/>
                  <a:pt x="6734" y="0"/>
                  <a:pt x="4508" y="0"/>
                </a:cubicBezTo>
                <a:cubicBezTo>
                  <a:pt x="2031" y="0"/>
                  <a:pt x="0" y="1697"/>
                  <a:pt x="0" y="3840"/>
                </a:cubicBezTo>
                <a:cubicBezTo>
                  <a:pt x="0" y="5092"/>
                  <a:pt x="668" y="6093"/>
                  <a:pt x="1809" y="6873"/>
                </a:cubicBezTo>
                <a:lnTo>
                  <a:pt x="1363" y="8264"/>
                </a:lnTo>
                <a:lnTo>
                  <a:pt x="2949" y="7485"/>
                </a:lnTo>
                <a:cubicBezTo>
                  <a:pt x="3506" y="7596"/>
                  <a:pt x="3979" y="7707"/>
                  <a:pt x="4535" y="7707"/>
                </a:cubicBezTo>
                <a:cubicBezTo>
                  <a:pt x="4675" y="7707"/>
                  <a:pt x="4814" y="7707"/>
                  <a:pt x="4953" y="7680"/>
                </a:cubicBezTo>
                <a:cubicBezTo>
                  <a:pt x="4869" y="7373"/>
                  <a:pt x="4814" y="7067"/>
                  <a:pt x="4814" y="6733"/>
                </a:cubicBezTo>
                <a:cubicBezTo>
                  <a:pt x="4786" y="4758"/>
                  <a:pt x="6483" y="3144"/>
                  <a:pt x="8626" y="3144"/>
                </a:cubicBezTo>
                <a:close/>
                <a:moveTo>
                  <a:pt x="6205" y="1920"/>
                </a:moveTo>
                <a:cubicBezTo>
                  <a:pt x="6539" y="1920"/>
                  <a:pt x="6762" y="2142"/>
                  <a:pt x="6762" y="2476"/>
                </a:cubicBezTo>
                <a:cubicBezTo>
                  <a:pt x="6762" y="2810"/>
                  <a:pt x="6539" y="3033"/>
                  <a:pt x="6205" y="3033"/>
                </a:cubicBezTo>
                <a:cubicBezTo>
                  <a:pt x="5871" y="3033"/>
                  <a:pt x="5537" y="2810"/>
                  <a:pt x="5537" y="2476"/>
                </a:cubicBezTo>
                <a:cubicBezTo>
                  <a:pt x="5537" y="2142"/>
                  <a:pt x="5871" y="1920"/>
                  <a:pt x="6205" y="1920"/>
                </a:cubicBezTo>
                <a:close/>
                <a:moveTo>
                  <a:pt x="3033" y="3060"/>
                </a:moveTo>
                <a:cubicBezTo>
                  <a:pt x="2699" y="3060"/>
                  <a:pt x="2365" y="2838"/>
                  <a:pt x="2365" y="2504"/>
                </a:cubicBezTo>
                <a:cubicBezTo>
                  <a:pt x="2365" y="2170"/>
                  <a:pt x="2699" y="1947"/>
                  <a:pt x="3033" y="1947"/>
                </a:cubicBezTo>
                <a:cubicBezTo>
                  <a:pt x="3367" y="1947"/>
                  <a:pt x="3589" y="2170"/>
                  <a:pt x="3589" y="2504"/>
                </a:cubicBezTo>
                <a:cubicBezTo>
                  <a:pt x="3617" y="2838"/>
                  <a:pt x="3395" y="3060"/>
                  <a:pt x="3033" y="3060"/>
                </a:cubicBezTo>
                <a:close/>
                <a:moveTo>
                  <a:pt x="3033" y="3060"/>
                </a:moveTo>
                <a:close/>
                <a:moveTo>
                  <a:pt x="12744" y="6678"/>
                </a:moveTo>
                <a:cubicBezTo>
                  <a:pt x="12744" y="4869"/>
                  <a:pt x="10935" y="3394"/>
                  <a:pt x="8904" y="3394"/>
                </a:cubicBezTo>
                <a:cubicBezTo>
                  <a:pt x="6762" y="3394"/>
                  <a:pt x="5064" y="4869"/>
                  <a:pt x="5064" y="6678"/>
                </a:cubicBezTo>
                <a:cubicBezTo>
                  <a:pt x="5064" y="8486"/>
                  <a:pt x="6762" y="9961"/>
                  <a:pt x="8904" y="9961"/>
                </a:cubicBezTo>
                <a:cubicBezTo>
                  <a:pt x="9349" y="9961"/>
                  <a:pt x="9795" y="9850"/>
                  <a:pt x="10268" y="9739"/>
                </a:cubicBezTo>
                <a:lnTo>
                  <a:pt x="11492" y="10406"/>
                </a:lnTo>
                <a:lnTo>
                  <a:pt x="11158" y="9266"/>
                </a:lnTo>
                <a:cubicBezTo>
                  <a:pt x="12076" y="8598"/>
                  <a:pt x="12744" y="7680"/>
                  <a:pt x="12744" y="6678"/>
                </a:cubicBezTo>
                <a:close/>
                <a:moveTo>
                  <a:pt x="7680" y="6093"/>
                </a:moveTo>
                <a:cubicBezTo>
                  <a:pt x="7457" y="6093"/>
                  <a:pt x="7235" y="5871"/>
                  <a:pt x="7235" y="5648"/>
                </a:cubicBezTo>
                <a:cubicBezTo>
                  <a:pt x="7235" y="5426"/>
                  <a:pt x="7457" y="5203"/>
                  <a:pt x="7680" y="5203"/>
                </a:cubicBezTo>
                <a:cubicBezTo>
                  <a:pt x="8014" y="5203"/>
                  <a:pt x="8236" y="5426"/>
                  <a:pt x="8236" y="5648"/>
                </a:cubicBezTo>
                <a:cubicBezTo>
                  <a:pt x="8236" y="5871"/>
                  <a:pt x="8014" y="6093"/>
                  <a:pt x="7680" y="6093"/>
                </a:cubicBezTo>
                <a:close/>
                <a:moveTo>
                  <a:pt x="10156" y="6093"/>
                </a:moveTo>
                <a:cubicBezTo>
                  <a:pt x="9934" y="6093"/>
                  <a:pt x="9711" y="5871"/>
                  <a:pt x="9711" y="5648"/>
                </a:cubicBezTo>
                <a:cubicBezTo>
                  <a:pt x="9711" y="5426"/>
                  <a:pt x="9934" y="5203"/>
                  <a:pt x="10156" y="5203"/>
                </a:cubicBezTo>
                <a:cubicBezTo>
                  <a:pt x="10490" y="5203"/>
                  <a:pt x="10713" y="5426"/>
                  <a:pt x="10713" y="5648"/>
                </a:cubicBezTo>
                <a:cubicBezTo>
                  <a:pt x="10713" y="5871"/>
                  <a:pt x="10490" y="6093"/>
                  <a:pt x="10156" y="6093"/>
                </a:cubicBezTo>
                <a:close/>
                <a:moveTo>
                  <a:pt x="10156" y="6093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09" name="iconfont-11253-5321887">
            <a:extLst>
              <a:ext uri="{FF2B5EF4-FFF2-40B4-BE49-F238E27FC236}">
                <a16:creationId xmlns="" xmlns:a16="http://schemas.microsoft.com/office/drawing/2014/main" id="{EB51700D-DE90-4D18-A0F4-4CB79053A5CB}"/>
              </a:ext>
            </a:extLst>
          </p:cNvPr>
          <p:cNvSpPr>
            <a:spLocks noChangeAspect="1"/>
          </p:cNvSpPr>
          <p:nvPr/>
        </p:nvSpPr>
        <p:spPr bwMode="auto">
          <a:xfrm>
            <a:off x="6896188" y="4669445"/>
            <a:ext cx="492106" cy="609685"/>
          </a:xfrm>
          <a:custGeom>
            <a:avLst/>
            <a:gdLst>
              <a:gd name="T0" fmla="*/ 7887 w 8090"/>
              <a:gd name="T1" fmla="*/ 3774 h 10023"/>
              <a:gd name="T2" fmla="*/ 7767 w 8090"/>
              <a:gd name="T3" fmla="*/ 4083 h 10023"/>
              <a:gd name="T4" fmla="*/ 7769 w 8090"/>
              <a:gd name="T5" fmla="*/ 4083 h 10023"/>
              <a:gd name="T6" fmla="*/ 7761 w 8090"/>
              <a:gd name="T7" fmla="*/ 4095 h 10023"/>
              <a:gd name="T8" fmla="*/ 6502 w 8090"/>
              <a:gd name="T9" fmla="*/ 6307 h 10023"/>
              <a:gd name="T10" fmla="*/ 6497 w 8090"/>
              <a:gd name="T11" fmla="*/ 6299 h 10023"/>
              <a:gd name="T12" fmla="*/ 6231 w 8090"/>
              <a:gd name="T13" fmla="*/ 6763 h 10023"/>
              <a:gd name="T14" fmla="*/ 7514 w 8090"/>
              <a:gd name="T15" fmla="*/ 6763 h 10023"/>
              <a:gd name="T16" fmla="*/ 5066 w 8090"/>
              <a:gd name="T17" fmla="*/ 10023 h 10023"/>
              <a:gd name="T18" fmla="*/ 5622 w 8090"/>
              <a:gd name="T19" fmla="*/ 7804 h 10023"/>
              <a:gd name="T20" fmla="*/ 4613 w 8090"/>
              <a:gd name="T21" fmla="*/ 7804 h 10023"/>
              <a:gd name="T22" fmla="*/ 4963 w 8090"/>
              <a:gd name="T23" fmla="*/ 6336 h 10023"/>
              <a:gd name="T24" fmla="*/ 3947 w 8090"/>
              <a:gd name="T25" fmla="*/ 6626 h 10023"/>
              <a:gd name="T26" fmla="*/ 2400 w 8090"/>
              <a:gd name="T27" fmla="*/ 6020 h 10023"/>
              <a:gd name="T28" fmla="*/ 2113 w 8090"/>
              <a:gd name="T29" fmla="*/ 5269 h 10023"/>
              <a:gd name="T30" fmla="*/ 3438 w 8090"/>
              <a:gd name="T31" fmla="*/ 5055 h 10023"/>
              <a:gd name="T32" fmla="*/ 4551 w 8090"/>
              <a:gd name="T33" fmla="*/ 4913 h 10023"/>
              <a:gd name="T34" fmla="*/ 1925 w 8090"/>
              <a:gd name="T35" fmla="*/ 4865 h 10023"/>
              <a:gd name="T36" fmla="*/ 646 w 8090"/>
              <a:gd name="T37" fmla="*/ 3204 h 10023"/>
              <a:gd name="T38" fmla="*/ 1098 w 8090"/>
              <a:gd name="T39" fmla="*/ 2990 h 10023"/>
              <a:gd name="T40" fmla="*/ 4506 w 8090"/>
              <a:gd name="T41" fmla="*/ 3739 h 10023"/>
              <a:gd name="T42" fmla="*/ 698 w 8090"/>
              <a:gd name="T43" fmla="*/ 2375 h 10023"/>
              <a:gd name="T44" fmla="*/ 60 w 8090"/>
              <a:gd name="T45" fmla="*/ 182 h 10023"/>
              <a:gd name="T46" fmla="*/ 272 w 8090"/>
              <a:gd name="T47" fmla="*/ 49 h 10023"/>
              <a:gd name="T48" fmla="*/ 4716 w 8090"/>
              <a:gd name="T49" fmla="*/ 1917 h 10023"/>
              <a:gd name="T50" fmla="*/ 7887 w 8090"/>
              <a:gd name="T51" fmla="*/ 3774 h 10023"/>
              <a:gd name="T52" fmla="*/ 7887 w 8090"/>
              <a:gd name="T53" fmla="*/ 3774 h 10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8090" h="10023">
                <a:moveTo>
                  <a:pt x="7887" y="3774"/>
                </a:moveTo>
                <a:cubicBezTo>
                  <a:pt x="7870" y="3846"/>
                  <a:pt x="7827" y="3954"/>
                  <a:pt x="7767" y="4083"/>
                </a:cubicBezTo>
                <a:lnTo>
                  <a:pt x="7769" y="4083"/>
                </a:lnTo>
                <a:lnTo>
                  <a:pt x="7761" y="4095"/>
                </a:lnTo>
                <a:cubicBezTo>
                  <a:pt x="7412" y="4843"/>
                  <a:pt x="6502" y="6307"/>
                  <a:pt x="6502" y="6307"/>
                </a:cubicBezTo>
                <a:cubicBezTo>
                  <a:pt x="6502" y="6307"/>
                  <a:pt x="6501" y="6304"/>
                  <a:pt x="6497" y="6299"/>
                </a:cubicBezTo>
                <a:lnTo>
                  <a:pt x="6231" y="6763"/>
                </a:lnTo>
                <a:lnTo>
                  <a:pt x="7514" y="6763"/>
                </a:lnTo>
                <a:lnTo>
                  <a:pt x="5066" y="10023"/>
                </a:lnTo>
                <a:lnTo>
                  <a:pt x="5622" y="7804"/>
                </a:lnTo>
                <a:lnTo>
                  <a:pt x="4613" y="7804"/>
                </a:lnTo>
                <a:lnTo>
                  <a:pt x="4963" y="6336"/>
                </a:lnTo>
                <a:cubicBezTo>
                  <a:pt x="4680" y="6405"/>
                  <a:pt x="4345" y="6499"/>
                  <a:pt x="3947" y="6626"/>
                </a:cubicBezTo>
                <a:cubicBezTo>
                  <a:pt x="3947" y="6626"/>
                  <a:pt x="3410" y="6941"/>
                  <a:pt x="2400" y="6020"/>
                </a:cubicBezTo>
                <a:cubicBezTo>
                  <a:pt x="2400" y="6020"/>
                  <a:pt x="1718" y="5419"/>
                  <a:pt x="2113" y="5269"/>
                </a:cubicBezTo>
                <a:cubicBezTo>
                  <a:pt x="2281" y="5205"/>
                  <a:pt x="2928" y="5124"/>
                  <a:pt x="3438" y="5055"/>
                </a:cubicBezTo>
                <a:cubicBezTo>
                  <a:pt x="4127" y="4961"/>
                  <a:pt x="4551" y="4913"/>
                  <a:pt x="4551" y="4913"/>
                </a:cubicBezTo>
                <a:cubicBezTo>
                  <a:pt x="4551" y="4913"/>
                  <a:pt x="2428" y="4944"/>
                  <a:pt x="1925" y="4865"/>
                </a:cubicBezTo>
                <a:cubicBezTo>
                  <a:pt x="1421" y="4786"/>
                  <a:pt x="782" y="3944"/>
                  <a:pt x="646" y="3204"/>
                </a:cubicBezTo>
                <a:cubicBezTo>
                  <a:pt x="646" y="3204"/>
                  <a:pt x="436" y="2798"/>
                  <a:pt x="1098" y="2990"/>
                </a:cubicBezTo>
                <a:cubicBezTo>
                  <a:pt x="1761" y="3182"/>
                  <a:pt x="4506" y="3739"/>
                  <a:pt x="4506" y="3739"/>
                </a:cubicBezTo>
                <a:cubicBezTo>
                  <a:pt x="4506" y="3739"/>
                  <a:pt x="936" y="2642"/>
                  <a:pt x="698" y="2375"/>
                </a:cubicBezTo>
                <a:cubicBezTo>
                  <a:pt x="461" y="2107"/>
                  <a:pt x="0" y="915"/>
                  <a:pt x="60" y="182"/>
                </a:cubicBezTo>
                <a:cubicBezTo>
                  <a:pt x="60" y="182"/>
                  <a:pt x="86" y="0"/>
                  <a:pt x="272" y="49"/>
                </a:cubicBezTo>
                <a:cubicBezTo>
                  <a:pt x="272" y="49"/>
                  <a:pt x="2911" y="1256"/>
                  <a:pt x="4716" y="1917"/>
                </a:cubicBezTo>
                <a:cubicBezTo>
                  <a:pt x="6521" y="2581"/>
                  <a:pt x="8090" y="2917"/>
                  <a:pt x="7887" y="3774"/>
                </a:cubicBezTo>
                <a:close/>
                <a:moveTo>
                  <a:pt x="7887" y="3774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11" name="公众号：陈西设计之家。微信搜索即可">
            <a:extLst>
              <a:ext uri="{FF2B5EF4-FFF2-40B4-BE49-F238E27FC236}">
                <a16:creationId xmlns="" xmlns:a16="http://schemas.microsoft.com/office/drawing/2014/main" id="{4C9F9EAD-80EF-488F-9229-3F32B0EF2BDC}"/>
              </a:ext>
            </a:extLst>
          </p:cNvPr>
          <p:cNvSpPr>
            <a:spLocks noChangeAspect="1"/>
          </p:cNvSpPr>
          <p:nvPr/>
        </p:nvSpPr>
        <p:spPr bwMode="auto">
          <a:xfrm>
            <a:off x="6895922" y="2494765"/>
            <a:ext cx="609685" cy="472119"/>
          </a:xfrm>
          <a:custGeom>
            <a:avLst/>
            <a:gdLst>
              <a:gd name="T0" fmla="*/ 7505 w 10580"/>
              <a:gd name="T1" fmla="*/ 3968 h 8192"/>
              <a:gd name="T2" fmla="*/ 7305 w 10580"/>
              <a:gd name="T3" fmla="*/ 3683 h 8192"/>
              <a:gd name="T4" fmla="*/ 7230 w 10580"/>
              <a:gd name="T5" fmla="*/ 2598 h 8192"/>
              <a:gd name="T6" fmla="*/ 5293 w 10580"/>
              <a:gd name="T7" fmla="*/ 2670 h 8192"/>
              <a:gd name="T8" fmla="*/ 4981 w 10580"/>
              <a:gd name="T9" fmla="*/ 2192 h 8192"/>
              <a:gd name="T10" fmla="*/ 3423 w 10580"/>
              <a:gd name="T11" fmla="*/ 1385 h 8192"/>
              <a:gd name="T12" fmla="*/ 833 w 10580"/>
              <a:gd name="T13" fmla="*/ 3540 h 8192"/>
              <a:gd name="T14" fmla="*/ 110 w 10580"/>
              <a:gd name="T15" fmla="*/ 5515 h 8192"/>
              <a:gd name="T16" fmla="*/ 3899 w 10580"/>
              <a:gd name="T17" fmla="*/ 8061 h 8192"/>
              <a:gd name="T18" fmla="*/ 8446 w 10580"/>
              <a:gd name="T19" fmla="*/ 6055 h 8192"/>
              <a:gd name="T20" fmla="*/ 7505 w 10580"/>
              <a:gd name="T21" fmla="*/ 3968 h 8192"/>
              <a:gd name="T22" fmla="*/ 4021 w 10580"/>
              <a:gd name="T23" fmla="*/ 7525 h 8192"/>
              <a:gd name="T24" fmla="*/ 1061 w 10580"/>
              <a:gd name="T25" fmla="*/ 5684 h 8192"/>
              <a:gd name="T26" fmla="*/ 4021 w 10580"/>
              <a:gd name="T27" fmla="*/ 3633 h 8192"/>
              <a:gd name="T28" fmla="*/ 6984 w 10580"/>
              <a:gd name="T29" fmla="*/ 5328 h 8192"/>
              <a:gd name="T30" fmla="*/ 4021 w 10580"/>
              <a:gd name="T31" fmla="*/ 7525 h 8192"/>
              <a:gd name="T32" fmla="*/ 3695 w 10580"/>
              <a:gd name="T33" fmla="*/ 4355 h 8192"/>
              <a:gd name="T34" fmla="*/ 2239 w 10580"/>
              <a:gd name="T35" fmla="*/ 6094 h 8192"/>
              <a:gd name="T36" fmla="*/ 2680 w 10580"/>
              <a:gd name="T37" fmla="*/ 6833 h 8192"/>
              <a:gd name="T38" fmla="*/ 5136 w 10580"/>
              <a:gd name="T39" fmla="*/ 6390 h 8192"/>
              <a:gd name="T40" fmla="*/ 3695 w 10580"/>
              <a:gd name="T41" fmla="*/ 4355 h 8192"/>
              <a:gd name="T42" fmla="*/ 3279 w 10580"/>
              <a:gd name="T43" fmla="*/ 6525 h 8192"/>
              <a:gd name="T44" fmla="*/ 2724 w 10580"/>
              <a:gd name="T45" fmla="*/ 6127 h 8192"/>
              <a:gd name="T46" fmla="*/ 3251 w 10580"/>
              <a:gd name="T47" fmla="*/ 5569 h 8192"/>
              <a:gd name="T48" fmla="*/ 3834 w 10580"/>
              <a:gd name="T49" fmla="*/ 5997 h 8192"/>
              <a:gd name="T50" fmla="*/ 3279 w 10580"/>
              <a:gd name="T51" fmla="*/ 6525 h 8192"/>
              <a:gd name="T52" fmla="*/ 4250 w 10580"/>
              <a:gd name="T53" fmla="*/ 5697 h 8192"/>
              <a:gd name="T54" fmla="*/ 3963 w 10580"/>
              <a:gd name="T55" fmla="*/ 5670 h 8192"/>
              <a:gd name="T56" fmla="*/ 4031 w 10580"/>
              <a:gd name="T57" fmla="*/ 5357 h 8192"/>
              <a:gd name="T58" fmla="*/ 4335 w 10580"/>
              <a:gd name="T59" fmla="*/ 5383 h 8192"/>
              <a:gd name="T60" fmla="*/ 4250 w 10580"/>
              <a:gd name="T61" fmla="*/ 5697 h 8192"/>
              <a:gd name="T62" fmla="*/ 8308 w 10580"/>
              <a:gd name="T63" fmla="*/ 3299 h 8192"/>
              <a:gd name="T64" fmla="*/ 8571 w 10580"/>
              <a:gd name="T65" fmla="*/ 3073 h 8192"/>
              <a:gd name="T66" fmla="*/ 8575 w 10580"/>
              <a:gd name="T67" fmla="*/ 3044 h 8192"/>
              <a:gd name="T68" fmla="*/ 7094 w 10580"/>
              <a:gd name="T69" fmla="*/ 1544 h 8192"/>
              <a:gd name="T70" fmla="*/ 6825 w 10580"/>
              <a:gd name="T71" fmla="*/ 1817 h 8192"/>
              <a:gd name="T72" fmla="*/ 7094 w 10580"/>
              <a:gd name="T73" fmla="*/ 2087 h 8192"/>
              <a:gd name="T74" fmla="*/ 8035 w 10580"/>
              <a:gd name="T75" fmla="*/ 3030 h 8192"/>
              <a:gd name="T76" fmla="*/ 8308 w 10580"/>
              <a:gd name="T77" fmla="*/ 3299 h 8192"/>
              <a:gd name="T78" fmla="*/ 8111 w 10580"/>
              <a:gd name="T79" fmla="*/ 137 h 8192"/>
              <a:gd name="T80" fmla="*/ 6764 w 10580"/>
              <a:gd name="T81" fmla="*/ 150 h 8192"/>
              <a:gd name="T82" fmla="*/ 6726 w 10580"/>
              <a:gd name="T83" fmla="*/ 167 h 8192"/>
              <a:gd name="T84" fmla="*/ 6718 w 10580"/>
              <a:gd name="T85" fmla="*/ 174 h 8192"/>
              <a:gd name="T86" fmla="*/ 6431 w 10580"/>
              <a:gd name="T87" fmla="*/ 555 h 8192"/>
              <a:gd name="T88" fmla="*/ 6824 w 10580"/>
              <a:gd name="T89" fmla="*/ 949 h 8192"/>
              <a:gd name="T90" fmla="*/ 7179 w 10580"/>
              <a:gd name="T91" fmla="*/ 864 h 8192"/>
              <a:gd name="T92" fmla="*/ 9124 w 10580"/>
              <a:gd name="T93" fmla="*/ 1829 h 8192"/>
              <a:gd name="T94" fmla="*/ 9245 w 10580"/>
              <a:gd name="T95" fmla="*/ 3135 h 8192"/>
              <a:gd name="T96" fmla="*/ 9168 w 10580"/>
              <a:gd name="T97" fmla="*/ 3514 h 8192"/>
              <a:gd name="T98" fmla="*/ 9559 w 10580"/>
              <a:gd name="T99" fmla="*/ 3868 h 8192"/>
              <a:gd name="T100" fmla="*/ 9936 w 10580"/>
              <a:gd name="T101" fmla="*/ 3537 h 8192"/>
              <a:gd name="T102" fmla="*/ 9939 w 10580"/>
              <a:gd name="T103" fmla="*/ 3537 h 8192"/>
              <a:gd name="T104" fmla="*/ 8111 w 10580"/>
              <a:gd name="T105" fmla="*/ 137 h 8192"/>
              <a:gd name="T106" fmla="*/ 8111 w 10580"/>
              <a:gd name="T107" fmla="*/ 137 h 8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580" h="8192">
                <a:moveTo>
                  <a:pt x="7505" y="3968"/>
                </a:moveTo>
                <a:cubicBezTo>
                  <a:pt x="7116" y="3893"/>
                  <a:pt x="7305" y="3683"/>
                  <a:pt x="7305" y="3683"/>
                </a:cubicBezTo>
                <a:cubicBezTo>
                  <a:pt x="7305" y="3683"/>
                  <a:pt x="7685" y="3054"/>
                  <a:pt x="7230" y="2598"/>
                </a:cubicBezTo>
                <a:cubicBezTo>
                  <a:pt x="6665" y="2032"/>
                  <a:pt x="5293" y="2670"/>
                  <a:pt x="5293" y="2670"/>
                </a:cubicBezTo>
                <a:cubicBezTo>
                  <a:pt x="4769" y="2833"/>
                  <a:pt x="4908" y="2595"/>
                  <a:pt x="4981" y="2192"/>
                </a:cubicBezTo>
                <a:cubicBezTo>
                  <a:pt x="4981" y="1715"/>
                  <a:pt x="4819" y="909"/>
                  <a:pt x="3423" y="1385"/>
                </a:cubicBezTo>
                <a:cubicBezTo>
                  <a:pt x="2030" y="1864"/>
                  <a:pt x="833" y="3540"/>
                  <a:pt x="833" y="3540"/>
                </a:cubicBezTo>
                <a:cubicBezTo>
                  <a:pt x="0" y="4654"/>
                  <a:pt x="110" y="5515"/>
                  <a:pt x="110" y="5515"/>
                </a:cubicBezTo>
                <a:cubicBezTo>
                  <a:pt x="318" y="7415"/>
                  <a:pt x="2333" y="7938"/>
                  <a:pt x="3899" y="8061"/>
                </a:cubicBezTo>
                <a:cubicBezTo>
                  <a:pt x="5548" y="8192"/>
                  <a:pt x="7773" y="7492"/>
                  <a:pt x="8446" y="6055"/>
                </a:cubicBezTo>
                <a:cubicBezTo>
                  <a:pt x="9121" y="4615"/>
                  <a:pt x="7895" y="4047"/>
                  <a:pt x="7505" y="3968"/>
                </a:cubicBezTo>
                <a:close/>
                <a:moveTo>
                  <a:pt x="4021" y="7525"/>
                </a:moveTo>
                <a:cubicBezTo>
                  <a:pt x="2385" y="7602"/>
                  <a:pt x="1061" y="6779"/>
                  <a:pt x="1061" y="5684"/>
                </a:cubicBezTo>
                <a:cubicBezTo>
                  <a:pt x="1061" y="4588"/>
                  <a:pt x="2384" y="3709"/>
                  <a:pt x="4021" y="3633"/>
                </a:cubicBezTo>
                <a:cubicBezTo>
                  <a:pt x="5659" y="3557"/>
                  <a:pt x="6984" y="4234"/>
                  <a:pt x="6984" y="5328"/>
                </a:cubicBezTo>
                <a:cubicBezTo>
                  <a:pt x="6984" y="6423"/>
                  <a:pt x="5659" y="7450"/>
                  <a:pt x="4021" y="7525"/>
                </a:cubicBezTo>
                <a:close/>
                <a:moveTo>
                  <a:pt x="3695" y="4355"/>
                </a:moveTo>
                <a:cubicBezTo>
                  <a:pt x="2049" y="4549"/>
                  <a:pt x="2239" y="6094"/>
                  <a:pt x="2239" y="6094"/>
                </a:cubicBezTo>
                <a:cubicBezTo>
                  <a:pt x="2239" y="6094"/>
                  <a:pt x="2222" y="6584"/>
                  <a:pt x="2680" y="6833"/>
                </a:cubicBezTo>
                <a:cubicBezTo>
                  <a:pt x="3643" y="7355"/>
                  <a:pt x="4635" y="7039"/>
                  <a:pt x="5136" y="6390"/>
                </a:cubicBezTo>
                <a:cubicBezTo>
                  <a:pt x="5638" y="5742"/>
                  <a:pt x="5344" y="4164"/>
                  <a:pt x="3695" y="4355"/>
                </a:cubicBezTo>
                <a:close/>
                <a:moveTo>
                  <a:pt x="3279" y="6525"/>
                </a:moveTo>
                <a:cubicBezTo>
                  <a:pt x="2971" y="6562"/>
                  <a:pt x="2724" y="6384"/>
                  <a:pt x="2724" y="6127"/>
                </a:cubicBezTo>
                <a:cubicBezTo>
                  <a:pt x="2724" y="5870"/>
                  <a:pt x="2944" y="5602"/>
                  <a:pt x="3251" y="5569"/>
                </a:cubicBezTo>
                <a:cubicBezTo>
                  <a:pt x="3604" y="5535"/>
                  <a:pt x="3834" y="5739"/>
                  <a:pt x="3834" y="5997"/>
                </a:cubicBezTo>
                <a:cubicBezTo>
                  <a:pt x="3835" y="6253"/>
                  <a:pt x="3586" y="6490"/>
                  <a:pt x="3279" y="6525"/>
                </a:cubicBezTo>
                <a:close/>
                <a:moveTo>
                  <a:pt x="4250" y="5697"/>
                </a:moveTo>
                <a:cubicBezTo>
                  <a:pt x="4146" y="5774"/>
                  <a:pt x="4017" y="5764"/>
                  <a:pt x="3963" y="5670"/>
                </a:cubicBezTo>
                <a:cubicBezTo>
                  <a:pt x="3905" y="5579"/>
                  <a:pt x="3926" y="5433"/>
                  <a:pt x="4031" y="5357"/>
                </a:cubicBezTo>
                <a:cubicBezTo>
                  <a:pt x="4152" y="5265"/>
                  <a:pt x="4280" y="5292"/>
                  <a:pt x="4335" y="5383"/>
                </a:cubicBezTo>
                <a:cubicBezTo>
                  <a:pt x="4391" y="5475"/>
                  <a:pt x="4351" y="5615"/>
                  <a:pt x="4250" y="5697"/>
                </a:cubicBezTo>
                <a:close/>
                <a:moveTo>
                  <a:pt x="8308" y="3299"/>
                </a:moveTo>
                <a:cubicBezTo>
                  <a:pt x="8440" y="3299"/>
                  <a:pt x="8553" y="3200"/>
                  <a:pt x="8571" y="3073"/>
                </a:cubicBezTo>
                <a:cubicBezTo>
                  <a:pt x="8574" y="3063"/>
                  <a:pt x="8575" y="3055"/>
                  <a:pt x="8575" y="3044"/>
                </a:cubicBezTo>
                <a:cubicBezTo>
                  <a:pt x="8776" y="1232"/>
                  <a:pt x="7094" y="1544"/>
                  <a:pt x="7094" y="1544"/>
                </a:cubicBezTo>
                <a:cubicBezTo>
                  <a:pt x="6945" y="1544"/>
                  <a:pt x="6825" y="1665"/>
                  <a:pt x="6825" y="1817"/>
                </a:cubicBezTo>
                <a:cubicBezTo>
                  <a:pt x="6825" y="1965"/>
                  <a:pt x="6945" y="2087"/>
                  <a:pt x="7094" y="2087"/>
                </a:cubicBezTo>
                <a:cubicBezTo>
                  <a:pt x="8303" y="1819"/>
                  <a:pt x="8035" y="3030"/>
                  <a:pt x="8035" y="3030"/>
                </a:cubicBezTo>
                <a:cubicBezTo>
                  <a:pt x="8036" y="3179"/>
                  <a:pt x="8158" y="3299"/>
                  <a:pt x="8308" y="3299"/>
                </a:cubicBezTo>
                <a:close/>
                <a:moveTo>
                  <a:pt x="8111" y="137"/>
                </a:moveTo>
                <a:cubicBezTo>
                  <a:pt x="7530" y="0"/>
                  <a:pt x="6931" y="118"/>
                  <a:pt x="6764" y="150"/>
                </a:cubicBezTo>
                <a:cubicBezTo>
                  <a:pt x="6751" y="152"/>
                  <a:pt x="6739" y="164"/>
                  <a:pt x="6726" y="167"/>
                </a:cubicBezTo>
                <a:cubicBezTo>
                  <a:pt x="6720" y="168"/>
                  <a:pt x="6718" y="174"/>
                  <a:pt x="6718" y="174"/>
                </a:cubicBezTo>
                <a:cubicBezTo>
                  <a:pt x="6552" y="220"/>
                  <a:pt x="6431" y="374"/>
                  <a:pt x="6431" y="555"/>
                </a:cubicBezTo>
                <a:cubicBezTo>
                  <a:pt x="6431" y="772"/>
                  <a:pt x="6606" y="949"/>
                  <a:pt x="6824" y="949"/>
                </a:cubicBezTo>
                <a:cubicBezTo>
                  <a:pt x="6824" y="949"/>
                  <a:pt x="7035" y="920"/>
                  <a:pt x="7179" y="864"/>
                </a:cubicBezTo>
                <a:cubicBezTo>
                  <a:pt x="7321" y="807"/>
                  <a:pt x="8525" y="822"/>
                  <a:pt x="9124" y="1829"/>
                </a:cubicBezTo>
                <a:cubicBezTo>
                  <a:pt x="9450" y="2564"/>
                  <a:pt x="9268" y="3057"/>
                  <a:pt x="9245" y="3135"/>
                </a:cubicBezTo>
                <a:cubicBezTo>
                  <a:pt x="9245" y="3135"/>
                  <a:pt x="9168" y="3327"/>
                  <a:pt x="9168" y="3514"/>
                </a:cubicBezTo>
                <a:cubicBezTo>
                  <a:pt x="9168" y="3732"/>
                  <a:pt x="9343" y="3868"/>
                  <a:pt x="9559" y="3868"/>
                </a:cubicBezTo>
                <a:cubicBezTo>
                  <a:pt x="9740" y="3868"/>
                  <a:pt x="9891" y="3843"/>
                  <a:pt x="9936" y="3537"/>
                </a:cubicBezTo>
                <a:lnTo>
                  <a:pt x="9939" y="3537"/>
                </a:lnTo>
                <a:cubicBezTo>
                  <a:pt x="10580" y="1388"/>
                  <a:pt x="9151" y="379"/>
                  <a:pt x="8111" y="137"/>
                </a:cubicBezTo>
                <a:close/>
                <a:moveTo>
                  <a:pt x="8111" y="137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13" name="iconfont-11143-5260069">
            <a:extLst>
              <a:ext uri="{FF2B5EF4-FFF2-40B4-BE49-F238E27FC236}">
                <a16:creationId xmlns="" xmlns:a16="http://schemas.microsoft.com/office/drawing/2014/main" id="{E84F35D5-F664-4A80-90C7-A997539A1ABC}"/>
              </a:ext>
            </a:extLst>
          </p:cNvPr>
          <p:cNvSpPr>
            <a:spLocks noChangeAspect="1"/>
          </p:cNvSpPr>
          <p:nvPr/>
        </p:nvSpPr>
        <p:spPr bwMode="auto">
          <a:xfrm>
            <a:off x="4751143" y="4678970"/>
            <a:ext cx="609685" cy="526034"/>
          </a:xfrm>
          <a:custGeom>
            <a:avLst/>
            <a:gdLst>
              <a:gd name="T0" fmla="*/ 10827 w 12054"/>
              <a:gd name="T1" fmla="*/ 2987 h 10400"/>
              <a:gd name="T2" fmla="*/ 10827 w 12054"/>
              <a:gd name="T3" fmla="*/ 2667 h 10400"/>
              <a:gd name="T4" fmla="*/ 12054 w 12054"/>
              <a:gd name="T5" fmla="*/ 1334 h 10400"/>
              <a:gd name="T6" fmla="*/ 10614 w 12054"/>
              <a:gd name="T7" fmla="*/ 1707 h 10400"/>
              <a:gd name="T8" fmla="*/ 11680 w 12054"/>
              <a:gd name="T9" fmla="*/ 267 h 10400"/>
              <a:gd name="T10" fmla="*/ 10134 w 12054"/>
              <a:gd name="T11" fmla="*/ 854 h 10400"/>
              <a:gd name="T12" fmla="*/ 8320 w 12054"/>
              <a:gd name="T13" fmla="*/ 0 h 10400"/>
              <a:gd name="T14" fmla="*/ 5867 w 12054"/>
              <a:gd name="T15" fmla="*/ 2560 h 10400"/>
              <a:gd name="T16" fmla="*/ 5920 w 12054"/>
              <a:gd name="T17" fmla="*/ 3147 h 10400"/>
              <a:gd name="T18" fmla="*/ 854 w 12054"/>
              <a:gd name="T19" fmla="*/ 427 h 10400"/>
              <a:gd name="T20" fmla="*/ 534 w 12054"/>
              <a:gd name="T21" fmla="*/ 1760 h 10400"/>
              <a:gd name="T22" fmla="*/ 1654 w 12054"/>
              <a:gd name="T23" fmla="*/ 3947 h 10400"/>
              <a:gd name="T24" fmla="*/ 480 w 12054"/>
              <a:gd name="T25" fmla="*/ 3627 h 10400"/>
              <a:gd name="T26" fmla="*/ 480 w 12054"/>
              <a:gd name="T27" fmla="*/ 3680 h 10400"/>
              <a:gd name="T28" fmla="*/ 2454 w 12054"/>
              <a:gd name="T29" fmla="*/ 6294 h 10400"/>
              <a:gd name="T30" fmla="*/ 1814 w 12054"/>
              <a:gd name="T31" fmla="*/ 6347 h 10400"/>
              <a:gd name="T32" fmla="*/ 1334 w 12054"/>
              <a:gd name="T33" fmla="*/ 6294 h 10400"/>
              <a:gd name="T34" fmla="*/ 3627 w 12054"/>
              <a:gd name="T35" fmla="*/ 8107 h 10400"/>
              <a:gd name="T36" fmla="*/ 587 w 12054"/>
              <a:gd name="T37" fmla="*/ 9227 h 10400"/>
              <a:gd name="T38" fmla="*/ 0 w 12054"/>
              <a:gd name="T39" fmla="*/ 9174 h 10400"/>
              <a:gd name="T40" fmla="*/ 3787 w 12054"/>
              <a:gd name="T41" fmla="*/ 10347 h 10400"/>
              <a:gd name="T42" fmla="*/ 10827 w 12054"/>
              <a:gd name="T43" fmla="*/ 2987 h 10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054" h="10400">
                <a:moveTo>
                  <a:pt x="10827" y="2987"/>
                </a:moveTo>
                <a:lnTo>
                  <a:pt x="10827" y="2667"/>
                </a:lnTo>
                <a:cubicBezTo>
                  <a:pt x="11307" y="2294"/>
                  <a:pt x="11734" y="1867"/>
                  <a:pt x="12054" y="1334"/>
                </a:cubicBezTo>
                <a:cubicBezTo>
                  <a:pt x="11627" y="1547"/>
                  <a:pt x="11147" y="1654"/>
                  <a:pt x="10614" y="1707"/>
                </a:cubicBezTo>
                <a:cubicBezTo>
                  <a:pt x="11147" y="1387"/>
                  <a:pt x="11520" y="907"/>
                  <a:pt x="11680" y="267"/>
                </a:cubicBezTo>
                <a:cubicBezTo>
                  <a:pt x="11200" y="534"/>
                  <a:pt x="10667" y="747"/>
                  <a:pt x="10134" y="854"/>
                </a:cubicBezTo>
                <a:cubicBezTo>
                  <a:pt x="9707" y="320"/>
                  <a:pt x="9067" y="0"/>
                  <a:pt x="8320" y="0"/>
                </a:cubicBezTo>
                <a:cubicBezTo>
                  <a:pt x="6934" y="0"/>
                  <a:pt x="5867" y="1120"/>
                  <a:pt x="5867" y="2560"/>
                </a:cubicBezTo>
                <a:cubicBezTo>
                  <a:pt x="5867" y="2774"/>
                  <a:pt x="5867" y="2987"/>
                  <a:pt x="5920" y="3147"/>
                </a:cubicBezTo>
                <a:cubicBezTo>
                  <a:pt x="3894" y="3094"/>
                  <a:pt x="2080" y="2027"/>
                  <a:pt x="854" y="427"/>
                </a:cubicBezTo>
                <a:cubicBezTo>
                  <a:pt x="640" y="800"/>
                  <a:pt x="534" y="1280"/>
                  <a:pt x="534" y="1760"/>
                </a:cubicBezTo>
                <a:cubicBezTo>
                  <a:pt x="534" y="2667"/>
                  <a:pt x="960" y="3467"/>
                  <a:pt x="1654" y="3947"/>
                </a:cubicBezTo>
                <a:cubicBezTo>
                  <a:pt x="1227" y="3947"/>
                  <a:pt x="854" y="3840"/>
                  <a:pt x="480" y="3627"/>
                </a:cubicBezTo>
                <a:lnTo>
                  <a:pt x="480" y="3680"/>
                </a:lnTo>
                <a:cubicBezTo>
                  <a:pt x="480" y="4960"/>
                  <a:pt x="1334" y="6027"/>
                  <a:pt x="2454" y="6294"/>
                </a:cubicBezTo>
                <a:cubicBezTo>
                  <a:pt x="2294" y="6294"/>
                  <a:pt x="2080" y="6347"/>
                  <a:pt x="1814" y="6347"/>
                </a:cubicBezTo>
                <a:cubicBezTo>
                  <a:pt x="1654" y="6347"/>
                  <a:pt x="1494" y="6347"/>
                  <a:pt x="1334" y="6294"/>
                </a:cubicBezTo>
                <a:cubicBezTo>
                  <a:pt x="1654" y="7360"/>
                  <a:pt x="2560" y="8107"/>
                  <a:pt x="3627" y="8107"/>
                </a:cubicBezTo>
                <a:cubicBezTo>
                  <a:pt x="2827" y="8800"/>
                  <a:pt x="1760" y="9227"/>
                  <a:pt x="587" y="9227"/>
                </a:cubicBezTo>
                <a:cubicBezTo>
                  <a:pt x="374" y="9227"/>
                  <a:pt x="214" y="9227"/>
                  <a:pt x="0" y="9174"/>
                </a:cubicBezTo>
                <a:cubicBezTo>
                  <a:pt x="1067" y="9920"/>
                  <a:pt x="2400" y="10347"/>
                  <a:pt x="3787" y="10347"/>
                </a:cubicBezTo>
                <a:cubicBezTo>
                  <a:pt x="8320" y="10400"/>
                  <a:pt x="10827" y="6454"/>
                  <a:pt x="10827" y="29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16" name="文本框 115">
            <a:extLst>
              <a:ext uri="{FF2B5EF4-FFF2-40B4-BE49-F238E27FC236}">
                <a16:creationId xmlns="" xmlns:a16="http://schemas.microsoft.com/office/drawing/2014/main" id="{5938BA0F-8473-4045-94D3-8BEE563B3E88}"/>
              </a:ext>
            </a:extLst>
          </p:cNvPr>
          <p:cNvSpPr txBox="1"/>
          <p:nvPr/>
        </p:nvSpPr>
        <p:spPr>
          <a:xfrm>
            <a:off x="8598766" y="1644341"/>
            <a:ext cx="2043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这该死的</a:t>
            </a:r>
          </a:p>
        </p:txBody>
      </p:sp>
      <p:sp>
        <p:nvSpPr>
          <p:cNvPr id="118" name="文本框 117">
            <a:extLst>
              <a:ext uri="{FF2B5EF4-FFF2-40B4-BE49-F238E27FC236}">
                <a16:creationId xmlns="" xmlns:a16="http://schemas.microsoft.com/office/drawing/2014/main" id="{9247754E-CC03-4A8C-8623-95B2499B3405}"/>
              </a:ext>
            </a:extLst>
          </p:cNvPr>
          <p:cNvSpPr txBox="1"/>
          <p:nvPr/>
        </p:nvSpPr>
        <p:spPr>
          <a:xfrm>
            <a:off x="8598766" y="2207000"/>
            <a:ext cx="30008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Lorem ipsum dolor sit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amet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,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consectetuer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adipiscing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Maecenas</a:t>
            </a:r>
            <a:endParaRPr lang="zh-CN" altLang="en-US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经典粗宋简" panose="02010609000101010101" pitchFamily="49" charset="-122"/>
            </a:endParaRPr>
          </a:p>
        </p:txBody>
      </p:sp>
      <p:sp>
        <p:nvSpPr>
          <p:cNvPr id="119" name="公众号：陈西设计之家。微信搜索即可">
            <a:extLst>
              <a:ext uri="{FF2B5EF4-FFF2-40B4-BE49-F238E27FC236}">
                <a16:creationId xmlns="" xmlns:a16="http://schemas.microsoft.com/office/drawing/2014/main" id="{0D9802C7-18F8-437C-BB4B-AB66E8C747FF}"/>
              </a:ext>
            </a:extLst>
          </p:cNvPr>
          <p:cNvSpPr txBox="1"/>
          <p:nvPr/>
        </p:nvSpPr>
        <p:spPr>
          <a:xfrm>
            <a:off x="8598766" y="4343134"/>
            <a:ext cx="2043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美丽呀</a:t>
            </a:r>
          </a:p>
        </p:txBody>
      </p:sp>
      <p:sp>
        <p:nvSpPr>
          <p:cNvPr id="120" name="文本框 119">
            <a:extLst>
              <a:ext uri="{FF2B5EF4-FFF2-40B4-BE49-F238E27FC236}">
                <a16:creationId xmlns="" xmlns:a16="http://schemas.microsoft.com/office/drawing/2014/main" id="{5AE62B54-25D1-435C-AB33-416C19364CD4}"/>
              </a:ext>
            </a:extLst>
          </p:cNvPr>
          <p:cNvSpPr txBox="1"/>
          <p:nvPr/>
        </p:nvSpPr>
        <p:spPr>
          <a:xfrm>
            <a:off x="8598766" y="4905793"/>
            <a:ext cx="30008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Lorem ipsum dolor sit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amet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,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consectetuer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adipiscing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Maecenas</a:t>
            </a:r>
            <a:endParaRPr lang="zh-CN" altLang="en-US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经典粗宋简" panose="02010609000101010101" pitchFamily="49" charset="-122"/>
            </a:endParaRPr>
          </a:p>
        </p:txBody>
      </p:sp>
      <p:sp>
        <p:nvSpPr>
          <p:cNvPr id="121" name="文本框 120">
            <a:extLst>
              <a:ext uri="{FF2B5EF4-FFF2-40B4-BE49-F238E27FC236}">
                <a16:creationId xmlns="" xmlns:a16="http://schemas.microsoft.com/office/drawing/2014/main" id="{3A48867D-FA83-4E37-9C94-0F2BBA530CEA}"/>
              </a:ext>
            </a:extLst>
          </p:cNvPr>
          <p:cNvSpPr txBox="1"/>
          <p:nvPr/>
        </p:nvSpPr>
        <p:spPr>
          <a:xfrm>
            <a:off x="1549279" y="1644341"/>
            <a:ext cx="2043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陈西好帅</a:t>
            </a:r>
          </a:p>
        </p:txBody>
      </p:sp>
      <p:sp>
        <p:nvSpPr>
          <p:cNvPr id="122" name="文本框 121">
            <a:extLst>
              <a:ext uri="{FF2B5EF4-FFF2-40B4-BE49-F238E27FC236}">
                <a16:creationId xmlns="" xmlns:a16="http://schemas.microsoft.com/office/drawing/2014/main" id="{52F99673-C662-4433-AAA8-670A3D71A6AD}"/>
              </a:ext>
            </a:extLst>
          </p:cNvPr>
          <p:cNvSpPr txBox="1"/>
          <p:nvPr/>
        </p:nvSpPr>
        <p:spPr>
          <a:xfrm>
            <a:off x="592394" y="2207000"/>
            <a:ext cx="30008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Lorem ipsum dolor sit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amet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,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consectetuer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adipiscing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Maecenas</a:t>
            </a:r>
            <a:endParaRPr lang="zh-CN" altLang="en-US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经典粗宋简" panose="02010609000101010101" pitchFamily="49" charset="-122"/>
            </a:endParaRPr>
          </a:p>
        </p:txBody>
      </p:sp>
      <p:sp>
        <p:nvSpPr>
          <p:cNvPr id="123" name="文本框 122">
            <a:extLst>
              <a:ext uri="{FF2B5EF4-FFF2-40B4-BE49-F238E27FC236}">
                <a16:creationId xmlns="" xmlns:a16="http://schemas.microsoft.com/office/drawing/2014/main" id="{4951B954-6E09-4626-92D4-A48982D59781}"/>
              </a:ext>
            </a:extLst>
          </p:cNvPr>
          <p:cNvSpPr txBox="1"/>
          <p:nvPr/>
        </p:nvSpPr>
        <p:spPr>
          <a:xfrm>
            <a:off x="1549279" y="4348177"/>
            <a:ext cx="2043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无与伦比的</a:t>
            </a:r>
          </a:p>
        </p:txBody>
      </p:sp>
      <p:sp>
        <p:nvSpPr>
          <p:cNvPr id="124" name="文本框 123">
            <a:extLst>
              <a:ext uri="{FF2B5EF4-FFF2-40B4-BE49-F238E27FC236}">
                <a16:creationId xmlns="" xmlns:a16="http://schemas.microsoft.com/office/drawing/2014/main" id="{5A5AED63-3FA2-4EA5-85A8-D3F893A83784}"/>
              </a:ext>
            </a:extLst>
          </p:cNvPr>
          <p:cNvSpPr txBox="1"/>
          <p:nvPr/>
        </p:nvSpPr>
        <p:spPr>
          <a:xfrm>
            <a:off x="592394" y="4910836"/>
            <a:ext cx="30008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Lorem ipsum dolor sit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amet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,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consectetuer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adipiscing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Maecenas</a:t>
            </a:r>
            <a:endParaRPr lang="zh-CN" altLang="en-US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经典粗宋简" panose="02010609000101010101" pitchFamily="49" charset="-122"/>
            </a:endParaRPr>
          </a:p>
        </p:txBody>
      </p:sp>
      <p:sp>
        <p:nvSpPr>
          <p:cNvPr id="126" name="任意多边形: 形状 125">
            <a:extLst>
              <a:ext uri="{FF2B5EF4-FFF2-40B4-BE49-F238E27FC236}">
                <a16:creationId xmlns="" xmlns:a16="http://schemas.microsoft.com/office/drawing/2014/main" id="{36E13125-A657-4042-9242-FC9DB76B7EAB}"/>
              </a:ext>
            </a:extLst>
          </p:cNvPr>
          <p:cNvSpPr/>
          <p:nvPr/>
        </p:nvSpPr>
        <p:spPr>
          <a:xfrm>
            <a:off x="0" y="6498795"/>
            <a:ext cx="12192000" cy="359205"/>
          </a:xfrm>
          <a:custGeom>
            <a:avLst/>
            <a:gdLst>
              <a:gd name="connsiteX0" fmla="*/ 197224 w 12192000"/>
              <a:gd name="connsiteY0" fmla="*/ 487 h 671583"/>
              <a:gd name="connsiteX1" fmla="*/ 1703295 w 12192000"/>
              <a:gd name="connsiteY1" fmla="*/ 306052 h 671583"/>
              <a:gd name="connsiteX2" fmla="*/ 3406589 w 12192000"/>
              <a:gd name="connsiteY2" fmla="*/ 98268 h 671583"/>
              <a:gd name="connsiteX3" fmla="*/ 5002306 w 12192000"/>
              <a:gd name="connsiteY3" fmla="*/ 391611 h 671583"/>
              <a:gd name="connsiteX4" fmla="*/ 7117977 w 12192000"/>
              <a:gd name="connsiteY4" fmla="*/ 98268 h 671583"/>
              <a:gd name="connsiteX5" fmla="*/ 9323295 w 12192000"/>
              <a:gd name="connsiteY5" fmla="*/ 513837 h 671583"/>
              <a:gd name="connsiteX6" fmla="*/ 11134165 w 12192000"/>
              <a:gd name="connsiteY6" fmla="*/ 134935 h 671583"/>
              <a:gd name="connsiteX7" fmla="*/ 12074338 w 12192000"/>
              <a:gd name="connsiteY7" fmla="*/ 363346 h 671583"/>
              <a:gd name="connsiteX8" fmla="*/ 12192000 w 12192000"/>
              <a:gd name="connsiteY8" fmla="*/ 405826 h 671583"/>
              <a:gd name="connsiteX9" fmla="*/ 12192000 w 12192000"/>
              <a:gd name="connsiteY9" fmla="*/ 671583 h 671583"/>
              <a:gd name="connsiteX10" fmla="*/ 0 w 12192000"/>
              <a:gd name="connsiteY10" fmla="*/ 671583 h 671583"/>
              <a:gd name="connsiteX11" fmla="*/ 0 w 12192000"/>
              <a:gd name="connsiteY11" fmla="*/ 29237 h 671583"/>
              <a:gd name="connsiteX12" fmla="*/ 51863 w 12192000"/>
              <a:gd name="connsiteY12" fmla="*/ 16374 h 671583"/>
              <a:gd name="connsiteX13" fmla="*/ 197224 w 12192000"/>
              <a:gd name="connsiteY13" fmla="*/ 487 h 671583"/>
              <a:gd name="connsiteX0" fmla="*/ 197224 w 12192000"/>
              <a:gd name="connsiteY0" fmla="*/ 459 h 671555"/>
              <a:gd name="connsiteX1" fmla="*/ 2254838 w 12192000"/>
              <a:gd name="connsiteY1" fmla="*/ 325201 h 671555"/>
              <a:gd name="connsiteX2" fmla="*/ 3406589 w 12192000"/>
              <a:gd name="connsiteY2" fmla="*/ 98240 h 671555"/>
              <a:gd name="connsiteX3" fmla="*/ 5002306 w 12192000"/>
              <a:gd name="connsiteY3" fmla="*/ 391583 h 671555"/>
              <a:gd name="connsiteX4" fmla="*/ 7117977 w 12192000"/>
              <a:gd name="connsiteY4" fmla="*/ 98240 h 671555"/>
              <a:gd name="connsiteX5" fmla="*/ 9323295 w 12192000"/>
              <a:gd name="connsiteY5" fmla="*/ 513809 h 671555"/>
              <a:gd name="connsiteX6" fmla="*/ 11134165 w 12192000"/>
              <a:gd name="connsiteY6" fmla="*/ 134907 h 671555"/>
              <a:gd name="connsiteX7" fmla="*/ 12074338 w 12192000"/>
              <a:gd name="connsiteY7" fmla="*/ 363318 h 671555"/>
              <a:gd name="connsiteX8" fmla="*/ 12192000 w 12192000"/>
              <a:gd name="connsiteY8" fmla="*/ 405798 h 671555"/>
              <a:gd name="connsiteX9" fmla="*/ 12192000 w 12192000"/>
              <a:gd name="connsiteY9" fmla="*/ 671555 h 671555"/>
              <a:gd name="connsiteX10" fmla="*/ 0 w 12192000"/>
              <a:gd name="connsiteY10" fmla="*/ 671555 h 671555"/>
              <a:gd name="connsiteX11" fmla="*/ 0 w 12192000"/>
              <a:gd name="connsiteY11" fmla="*/ 29209 h 671555"/>
              <a:gd name="connsiteX12" fmla="*/ 51863 w 12192000"/>
              <a:gd name="connsiteY12" fmla="*/ 16346 h 671555"/>
              <a:gd name="connsiteX13" fmla="*/ 197224 w 12192000"/>
              <a:gd name="connsiteY13" fmla="*/ 459 h 671555"/>
              <a:gd name="connsiteX0" fmla="*/ 197224 w 12192000"/>
              <a:gd name="connsiteY0" fmla="*/ 481 h 671577"/>
              <a:gd name="connsiteX1" fmla="*/ 2254838 w 12192000"/>
              <a:gd name="connsiteY1" fmla="*/ 325223 h 671577"/>
              <a:gd name="connsiteX2" fmla="*/ 4001674 w 12192000"/>
              <a:gd name="connsiteY2" fmla="*/ 194152 h 671577"/>
              <a:gd name="connsiteX3" fmla="*/ 5002306 w 12192000"/>
              <a:gd name="connsiteY3" fmla="*/ 391605 h 671577"/>
              <a:gd name="connsiteX4" fmla="*/ 7117977 w 12192000"/>
              <a:gd name="connsiteY4" fmla="*/ 98262 h 671577"/>
              <a:gd name="connsiteX5" fmla="*/ 9323295 w 12192000"/>
              <a:gd name="connsiteY5" fmla="*/ 513831 h 671577"/>
              <a:gd name="connsiteX6" fmla="*/ 11134165 w 12192000"/>
              <a:gd name="connsiteY6" fmla="*/ 134929 h 671577"/>
              <a:gd name="connsiteX7" fmla="*/ 12074338 w 12192000"/>
              <a:gd name="connsiteY7" fmla="*/ 363340 h 671577"/>
              <a:gd name="connsiteX8" fmla="*/ 12192000 w 12192000"/>
              <a:gd name="connsiteY8" fmla="*/ 405820 h 671577"/>
              <a:gd name="connsiteX9" fmla="*/ 12192000 w 12192000"/>
              <a:gd name="connsiteY9" fmla="*/ 671577 h 671577"/>
              <a:gd name="connsiteX10" fmla="*/ 0 w 12192000"/>
              <a:gd name="connsiteY10" fmla="*/ 671577 h 671577"/>
              <a:gd name="connsiteX11" fmla="*/ 0 w 12192000"/>
              <a:gd name="connsiteY11" fmla="*/ 29231 h 671577"/>
              <a:gd name="connsiteX12" fmla="*/ 51863 w 12192000"/>
              <a:gd name="connsiteY12" fmla="*/ 16368 h 671577"/>
              <a:gd name="connsiteX13" fmla="*/ 197224 w 12192000"/>
              <a:gd name="connsiteY13" fmla="*/ 481 h 671577"/>
              <a:gd name="connsiteX0" fmla="*/ 197224 w 12192000"/>
              <a:gd name="connsiteY0" fmla="*/ 481 h 671577"/>
              <a:gd name="connsiteX1" fmla="*/ 2254838 w 12192000"/>
              <a:gd name="connsiteY1" fmla="*/ 325223 h 671577"/>
              <a:gd name="connsiteX2" fmla="*/ 4001674 w 12192000"/>
              <a:gd name="connsiteY2" fmla="*/ 194152 h 671577"/>
              <a:gd name="connsiteX3" fmla="*/ 5829620 w 12192000"/>
              <a:gd name="connsiteY3" fmla="*/ 429960 h 671577"/>
              <a:gd name="connsiteX4" fmla="*/ 7117977 w 12192000"/>
              <a:gd name="connsiteY4" fmla="*/ 98262 h 671577"/>
              <a:gd name="connsiteX5" fmla="*/ 9323295 w 12192000"/>
              <a:gd name="connsiteY5" fmla="*/ 513831 h 671577"/>
              <a:gd name="connsiteX6" fmla="*/ 11134165 w 12192000"/>
              <a:gd name="connsiteY6" fmla="*/ 134929 h 671577"/>
              <a:gd name="connsiteX7" fmla="*/ 12074338 w 12192000"/>
              <a:gd name="connsiteY7" fmla="*/ 363340 h 671577"/>
              <a:gd name="connsiteX8" fmla="*/ 12192000 w 12192000"/>
              <a:gd name="connsiteY8" fmla="*/ 405820 h 671577"/>
              <a:gd name="connsiteX9" fmla="*/ 12192000 w 12192000"/>
              <a:gd name="connsiteY9" fmla="*/ 671577 h 671577"/>
              <a:gd name="connsiteX10" fmla="*/ 0 w 12192000"/>
              <a:gd name="connsiteY10" fmla="*/ 671577 h 671577"/>
              <a:gd name="connsiteX11" fmla="*/ 0 w 12192000"/>
              <a:gd name="connsiteY11" fmla="*/ 29231 h 671577"/>
              <a:gd name="connsiteX12" fmla="*/ 51863 w 12192000"/>
              <a:gd name="connsiteY12" fmla="*/ 16368 h 671577"/>
              <a:gd name="connsiteX13" fmla="*/ 197224 w 12192000"/>
              <a:gd name="connsiteY13" fmla="*/ 481 h 671577"/>
              <a:gd name="connsiteX0" fmla="*/ 197224 w 12192000"/>
              <a:gd name="connsiteY0" fmla="*/ 481 h 671577"/>
              <a:gd name="connsiteX1" fmla="*/ 2254838 w 12192000"/>
              <a:gd name="connsiteY1" fmla="*/ 325223 h 671577"/>
              <a:gd name="connsiteX2" fmla="*/ 4001674 w 12192000"/>
              <a:gd name="connsiteY2" fmla="*/ 194152 h 671577"/>
              <a:gd name="connsiteX3" fmla="*/ 5829620 w 12192000"/>
              <a:gd name="connsiteY3" fmla="*/ 429960 h 671577"/>
              <a:gd name="connsiteX4" fmla="*/ 7393748 w 12192000"/>
              <a:gd name="connsiteY4" fmla="*/ 213330 h 671577"/>
              <a:gd name="connsiteX5" fmla="*/ 9323295 w 12192000"/>
              <a:gd name="connsiteY5" fmla="*/ 513831 h 671577"/>
              <a:gd name="connsiteX6" fmla="*/ 11134165 w 12192000"/>
              <a:gd name="connsiteY6" fmla="*/ 134929 h 671577"/>
              <a:gd name="connsiteX7" fmla="*/ 12074338 w 12192000"/>
              <a:gd name="connsiteY7" fmla="*/ 363340 h 671577"/>
              <a:gd name="connsiteX8" fmla="*/ 12192000 w 12192000"/>
              <a:gd name="connsiteY8" fmla="*/ 405820 h 671577"/>
              <a:gd name="connsiteX9" fmla="*/ 12192000 w 12192000"/>
              <a:gd name="connsiteY9" fmla="*/ 671577 h 671577"/>
              <a:gd name="connsiteX10" fmla="*/ 0 w 12192000"/>
              <a:gd name="connsiteY10" fmla="*/ 671577 h 671577"/>
              <a:gd name="connsiteX11" fmla="*/ 0 w 12192000"/>
              <a:gd name="connsiteY11" fmla="*/ 29231 h 671577"/>
              <a:gd name="connsiteX12" fmla="*/ 51863 w 12192000"/>
              <a:gd name="connsiteY12" fmla="*/ 16368 h 671577"/>
              <a:gd name="connsiteX13" fmla="*/ 197224 w 12192000"/>
              <a:gd name="connsiteY13" fmla="*/ 481 h 671577"/>
              <a:gd name="connsiteX0" fmla="*/ 197224 w 12192000"/>
              <a:gd name="connsiteY0" fmla="*/ 481 h 671577"/>
              <a:gd name="connsiteX1" fmla="*/ 2254838 w 12192000"/>
              <a:gd name="connsiteY1" fmla="*/ 325223 h 671577"/>
              <a:gd name="connsiteX2" fmla="*/ 4001674 w 12192000"/>
              <a:gd name="connsiteY2" fmla="*/ 194152 h 671577"/>
              <a:gd name="connsiteX3" fmla="*/ 5829620 w 12192000"/>
              <a:gd name="connsiteY3" fmla="*/ 429960 h 671577"/>
              <a:gd name="connsiteX4" fmla="*/ 7393748 w 12192000"/>
              <a:gd name="connsiteY4" fmla="*/ 213330 h 671577"/>
              <a:gd name="connsiteX5" fmla="*/ 9381352 w 12192000"/>
              <a:gd name="connsiteY5" fmla="*/ 417940 h 671577"/>
              <a:gd name="connsiteX6" fmla="*/ 11134165 w 12192000"/>
              <a:gd name="connsiteY6" fmla="*/ 134929 h 671577"/>
              <a:gd name="connsiteX7" fmla="*/ 12074338 w 12192000"/>
              <a:gd name="connsiteY7" fmla="*/ 363340 h 671577"/>
              <a:gd name="connsiteX8" fmla="*/ 12192000 w 12192000"/>
              <a:gd name="connsiteY8" fmla="*/ 405820 h 671577"/>
              <a:gd name="connsiteX9" fmla="*/ 12192000 w 12192000"/>
              <a:gd name="connsiteY9" fmla="*/ 671577 h 671577"/>
              <a:gd name="connsiteX10" fmla="*/ 0 w 12192000"/>
              <a:gd name="connsiteY10" fmla="*/ 671577 h 671577"/>
              <a:gd name="connsiteX11" fmla="*/ 0 w 12192000"/>
              <a:gd name="connsiteY11" fmla="*/ 29231 h 671577"/>
              <a:gd name="connsiteX12" fmla="*/ 51863 w 12192000"/>
              <a:gd name="connsiteY12" fmla="*/ 16368 h 671577"/>
              <a:gd name="connsiteX13" fmla="*/ 197224 w 12192000"/>
              <a:gd name="connsiteY13" fmla="*/ 481 h 671577"/>
              <a:gd name="connsiteX0" fmla="*/ 197224 w 12192000"/>
              <a:gd name="connsiteY0" fmla="*/ 481 h 671577"/>
              <a:gd name="connsiteX1" fmla="*/ 2254838 w 12192000"/>
              <a:gd name="connsiteY1" fmla="*/ 325223 h 671577"/>
              <a:gd name="connsiteX2" fmla="*/ 4001674 w 12192000"/>
              <a:gd name="connsiteY2" fmla="*/ 194152 h 671577"/>
              <a:gd name="connsiteX3" fmla="*/ 5829620 w 12192000"/>
              <a:gd name="connsiteY3" fmla="*/ 429960 h 671577"/>
              <a:gd name="connsiteX4" fmla="*/ 7451805 w 12192000"/>
              <a:gd name="connsiteY4" fmla="*/ 136618 h 671577"/>
              <a:gd name="connsiteX5" fmla="*/ 9381352 w 12192000"/>
              <a:gd name="connsiteY5" fmla="*/ 417940 h 671577"/>
              <a:gd name="connsiteX6" fmla="*/ 11134165 w 12192000"/>
              <a:gd name="connsiteY6" fmla="*/ 134929 h 671577"/>
              <a:gd name="connsiteX7" fmla="*/ 12074338 w 12192000"/>
              <a:gd name="connsiteY7" fmla="*/ 363340 h 671577"/>
              <a:gd name="connsiteX8" fmla="*/ 12192000 w 12192000"/>
              <a:gd name="connsiteY8" fmla="*/ 405820 h 671577"/>
              <a:gd name="connsiteX9" fmla="*/ 12192000 w 12192000"/>
              <a:gd name="connsiteY9" fmla="*/ 671577 h 671577"/>
              <a:gd name="connsiteX10" fmla="*/ 0 w 12192000"/>
              <a:gd name="connsiteY10" fmla="*/ 671577 h 671577"/>
              <a:gd name="connsiteX11" fmla="*/ 0 w 12192000"/>
              <a:gd name="connsiteY11" fmla="*/ 29231 h 671577"/>
              <a:gd name="connsiteX12" fmla="*/ 51863 w 12192000"/>
              <a:gd name="connsiteY12" fmla="*/ 16368 h 671577"/>
              <a:gd name="connsiteX13" fmla="*/ 197224 w 12192000"/>
              <a:gd name="connsiteY13" fmla="*/ 481 h 671577"/>
              <a:gd name="connsiteX0" fmla="*/ 197224 w 12192000"/>
              <a:gd name="connsiteY0" fmla="*/ 451 h 671547"/>
              <a:gd name="connsiteX1" fmla="*/ 2254838 w 12192000"/>
              <a:gd name="connsiteY1" fmla="*/ 325193 h 671547"/>
              <a:gd name="connsiteX2" fmla="*/ 3972646 w 12192000"/>
              <a:gd name="connsiteY2" fmla="*/ 59876 h 671547"/>
              <a:gd name="connsiteX3" fmla="*/ 5829620 w 12192000"/>
              <a:gd name="connsiteY3" fmla="*/ 429930 h 671547"/>
              <a:gd name="connsiteX4" fmla="*/ 7451805 w 12192000"/>
              <a:gd name="connsiteY4" fmla="*/ 136588 h 671547"/>
              <a:gd name="connsiteX5" fmla="*/ 9381352 w 12192000"/>
              <a:gd name="connsiteY5" fmla="*/ 417910 h 671547"/>
              <a:gd name="connsiteX6" fmla="*/ 11134165 w 12192000"/>
              <a:gd name="connsiteY6" fmla="*/ 134899 h 671547"/>
              <a:gd name="connsiteX7" fmla="*/ 12074338 w 12192000"/>
              <a:gd name="connsiteY7" fmla="*/ 363310 h 671547"/>
              <a:gd name="connsiteX8" fmla="*/ 12192000 w 12192000"/>
              <a:gd name="connsiteY8" fmla="*/ 405790 h 671547"/>
              <a:gd name="connsiteX9" fmla="*/ 12192000 w 12192000"/>
              <a:gd name="connsiteY9" fmla="*/ 671547 h 671547"/>
              <a:gd name="connsiteX10" fmla="*/ 0 w 12192000"/>
              <a:gd name="connsiteY10" fmla="*/ 671547 h 671547"/>
              <a:gd name="connsiteX11" fmla="*/ 0 w 12192000"/>
              <a:gd name="connsiteY11" fmla="*/ 29201 h 671547"/>
              <a:gd name="connsiteX12" fmla="*/ 51863 w 12192000"/>
              <a:gd name="connsiteY12" fmla="*/ 16338 h 671547"/>
              <a:gd name="connsiteX13" fmla="*/ 197224 w 12192000"/>
              <a:gd name="connsiteY13" fmla="*/ 451 h 671547"/>
              <a:gd name="connsiteX0" fmla="*/ 197224 w 12192000"/>
              <a:gd name="connsiteY0" fmla="*/ 891 h 671987"/>
              <a:gd name="connsiteX1" fmla="*/ 2344485 w 12192000"/>
              <a:gd name="connsiteY1" fmla="*/ 157950 h 671987"/>
              <a:gd name="connsiteX2" fmla="*/ 3972646 w 12192000"/>
              <a:gd name="connsiteY2" fmla="*/ 60316 h 671987"/>
              <a:gd name="connsiteX3" fmla="*/ 5829620 w 12192000"/>
              <a:gd name="connsiteY3" fmla="*/ 430370 h 671987"/>
              <a:gd name="connsiteX4" fmla="*/ 7451805 w 12192000"/>
              <a:gd name="connsiteY4" fmla="*/ 137028 h 671987"/>
              <a:gd name="connsiteX5" fmla="*/ 9381352 w 12192000"/>
              <a:gd name="connsiteY5" fmla="*/ 418350 h 671987"/>
              <a:gd name="connsiteX6" fmla="*/ 11134165 w 12192000"/>
              <a:gd name="connsiteY6" fmla="*/ 135339 h 671987"/>
              <a:gd name="connsiteX7" fmla="*/ 12074338 w 12192000"/>
              <a:gd name="connsiteY7" fmla="*/ 363750 h 671987"/>
              <a:gd name="connsiteX8" fmla="*/ 12192000 w 12192000"/>
              <a:gd name="connsiteY8" fmla="*/ 406230 h 671987"/>
              <a:gd name="connsiteX9" fmla="*/ 12192000 w 12192000"/>
              <a:gd name="connsiteY9" fmla="*/ 671987 h 671987"/>
              <a:gd name="connsiteX10" fmla="*/ 0 w 12192000"/>
              <a:gd name="connsiteY10" fmla="*/ 671987 h 671987"/>
              <a:gd name="connsiteX11" fmla="*/ 0 w 12192000"/>
              <a:gd name="connsiteY11" fmla="*/ 29641 h 671987"/>
              <a:gd name="connsiteX12" fmla="*/ 51863 w 12192000"/>
              <a:gd name="connsiteY12" fmla="*/ 16778 h 671987"/>
              <a:gd name="connsiteX13" fmla="*/ 197224 w 12192000"/>
              <a:gd name="connsiteY13" fmla="*/ 891 h 671987"/>
              <a:gd name="connsiteX0" fmla="*/ 197224 w 12192000"/>
              <a:gd name="connsiteY0" fmla="*/ 1198 h 672294"/>
              <a:gd name="connsiteX1" fmla="*/ 2344485 w 12192000"/>
              <a:gd name="connsiteY1" fmla="*/ 158257 h 672294"/>
              <a:gd name="connsiteX2" fmla="*/ 3954717 w 12192000"/>
              <a:gd name="connsiteY2" fmla="*/ 328915 h 672294"/>
              <a:gd name="connsiteX3" fmla="*/ 5829620 w 12192000"/>
              <a:gd name="connsiteY3" fmla="*/ 430677 h 672294"/>
              <a:gd name="connsiteX4" fmla="*/ 7451805 w 12192000"/>
              <a:gd name="connsiteY4" fmla="*/ 137335 h 672294"/>
              <a:gd name="connsiteX5" fmla="*/ 9381352 w 12192000"/>
              <a:gd name="connsiteY5" fmla="*/ 418657 h 672294"/>
              <a:gd name="connsiteX6" fmla="*/ 11134165 w 12192000"/>
              <a:gd name="connsiteY6" fmla="*/ 135646 h 672294"/>
              <a:gd name="connsiteX7" fmla="*/ 12074338 w 12192000"/>
              <a:gd name="connsiteY7" fmla="*/ 364057 h 672294"/>
              <a:gd name="connsiteX8" fmla="*/ 12192000 w 12192000"/>
              <a:gd name="connsiteY8" fmla="*/ 406537 h 672294"/>
              <a:gd name="connsiteX9" fmla="*/ 12192000 w 12192000"/>
              <a:gd name="connsiteY9" fmla="*/ 672294 h 672294"/>
              <a:gd name="connsiteX10" fmla="*/ 0 w 12192000"/>
              <a:gd name="connsiteY10" fmla="*/ 672294 h 672294"/>
              <a:gd name="connsiteX11" fmla="*/ 0 w 12192000"/>
              <a:gd name="connsiteY11" fmla="*/ 29948 h 672294"/>
              <a:gd name="connsiteX12" fmla="*/ 51863 w 12192000"/>
              <a:gd name="connsiteY12" fmla="*/ 17085 h 672294"/>
              <a:gd name="connsiteX13" fmla="*/ 197224 w 12192000"/>
              <a:gd name="connsiteY13" fmla="*/ 1198 h 672294"/>
              <a:gd name="connsiteX0" fmla="*/ 197224 w 12192000"/>
              <a:gd name="connsiteY0" fmla="*/ 1198 h 672294"/>
              <a:gd name="connsiteX1" fmla="*/ 2344485 w 12192000"/>
              <a:gd name="connsiteY1" fmla="*/ 158257 h 672294"/>
              <a:gd name="connsiteX2" fmla="*/ 3954717 w 12192000"/>
              <a:gd name="connsiteY2" fmla="*/ 328915 h 672294"/>
              <a:gd name="connsiteX3" fmla="*/ 5775832 w 12192000"/>
              <a:gd name="connsiteY3" fmla="*/ 128851 h 672294"/>
              <a:gd name="connsiteX4" fmla="*/ 7451805 w 12192000"/>
              <a:gd name="connsiteY4" fmla="*/ 137335 h 672294"/>
              <a:gd name="connsiteX5" fmla="*/ 9381352 w 12192000"/>
              <a:gd name="connsiteY5" fmla="*/ 418657 h 672294"/>
              <a:gd name="connsiteX6" fmla="*/ 11134165 w 12192000"/>
              <a:gd name="connsiteY6" fmla="*/ 135646 h 672294"/>
              <a:gd name="connsiteX7" fmla="*/ 12074338 w 12192000"/>
              <a:gd name="connsiteY7" fmla="*/ 364057 h 672294"/>
              <a:gd name="connsiteX8" fmla="*/ 12192000 w 12192000"/>
              <a:gd name="connsiteY8" fmla="*/ 406537 h 672294"/>
              <a:gd name="connsiteX9" fmla="*/ 12192000 w 12192000"/>
              <a:gd name="connsiteY9" fmla="*/ 672294 h 672294"/>
              <a:gd name="connsiteX10" fmla="*/ 0 w 12192000"/>
              <a:gd name="connsiteY10" fmla="*/ 672294 h 672294"/>
              <a:gd name="connsiteX11" fmla="*/ 0 w 12192000"/>
              <a:gd name="connsiteY11" fmla="*/ 29948 h 672294"/>
              <a:gd name="connsiteX12" fmla="*/ 51863 w 12192000"/>
              <a:gd name="connsiteY12" fmla="*/ 17085 h 672294"/>
              <a:gd name="connsiteX13" fmla="*/ 197224 w 12192000"/>
              <a:gd name="connsiteY13" fmla="*/ 1198 h 672294"/>
              <a:gd name="connsiteX0" fmla="*/ 197224 w 12192000"/>
              <a:gd name="connsiteY0" fmla="*/ 1198 h 672294"/>
              <a:gd name="connsiteX1" fmla="*/ 2344485 w 12192000"/>
              <a:gd name="connsiteY1" fmla="*/ 158257 h 672294"/>
              <a:gd name="connsiteX2" fmla="*/ 3954717 w 12192000"/>
              <a:gd name="connsiteY2" fmla="*/ 328915 h 672294"/>
              <a:gd name="connsiteX3" fmla="*/ 5775832 w 12192000"/>
              <a:gd name="connsiteY3" fmla="*/ 128851 h 672294"/>
              <a:gd name="connsiteX4" fmla="*/ 7451805 w 12192000"/>
              <a:gd name="connsiteY4" fmla="*/ 305018 h 672294"/>
              <a:gd name="connsiteX5" fmla="*/ 9381352 w 12192000"/>
              <a:gd name="connsiteY5" fmla="*/ 418657 h 672294"/>
              <a:gd name="connsiteX6" fmla="*/ 11134165 w 12192000"/>
              <a:gd name="connsiteY6" fmla="*/ 135646 h 672294"/>
              <a:gd name="connsiteX7" fmla="*/ 12074338 w 12192000"/>
              <a:gd name="connsiteY7" fmla="*/ 364057 h 672294"/>
              <a:gd name="connsiteX8" fmla="*/ 12192000 w 12192000"/>
              <a:gd name="connsiteY8" fmla="*/ 406537 h 672294"/>
              <a:gd name="connsiteX9" fmla="*/ 12192000 w 12192000"/>
              <a:gd name="connsiteY9" fmla="*/ 672294 h 672294"/>
              <a:gd name="connsiteX10" fmla="*/ 0 w 12192000"/>
              <a:gd name="connsiteY10" fmla="*/ 672294 h 672294"/>
              <a:gd name="connsiteX11" fmla="*/ 0 w 12192000"/>
              <a:gd name="connsiteY11" fmla="*/ 29948 h 672294"/>
              <a:gd name="connsiteX12" fmla="*/ 51863 w 12192000"/>
              <a:gd name="connsiteY12" fmla="*/ 17085 h 672294"/>
              <a:gd name="connsiteX13" fmla="*/ 197224 w 12192000"/>
              <a:gd name="connsiteY13" fmla="*/ 1198 h 672294"/>
              <a:gd name="connsiteX0" fmla="*/ 197224 w 12192000"/>
              <a:gd name="connsiteY0" fmla="*/ 786 h 671882"/>
              <a:gd name="connsiteX1" fmla="*/ 2165191 w 12192000"/>
              <a:gd name="connsiteY1" fmla="*/ 224918 h 671882"/>
              <a:gd name="connsiteX2" fmla="*/ 3954717 w 12192000"/>
              <a:gd name="connsiteY2" fmla="*/ 328503 h 671882"/>
              <a:gd name="connsiteX3" fmla="*/ 5775832 w 12192000"/>
              <a:gd name="connsiteY3" fmla="*/ 128439 h 671882"/>
              <a:gd name="connsiteX4" fmla="*/ 7451805 w 12192000"/>
              <a:gd name="connsiteY4" fmla="*/ 304606 h 671882"/>
              <a:gd name="connsiteX5" fmla="*/ 9381352 w 12192000"/>
              <a:gd name="connsiteY5" fmla="*/ 418245 h 671882"/>
              <a:gd name="connsiteX6" fmla="*/ 11134165 w 12192000"/>
              <a:gd name="connsiteY6" fmla="*/ 135234 h 671882"/>
              <a:gd name="connsiteX7" fmla="*/ 12074338 w 12192000"/>
              <a:gd name="connsiteY7" fmla="*/ 363645 h 671882"/>
              <a:gd name="connsiteX8" fmla="*/ 12192000 w 12192000"/>
              <a:gd name="connsiteY8" fmla="*/ 406125 h 671882"/>
              <a:gd name="connsiteX9" fmla="*/ 12192000 w 12192000"/>
              <a:gd name="connsiteY9" fmla="*/ 671882 h 671882"/>
              <a:gd name="connsiteX10" fmla="*/ 0 w 12192000"/>
              <a:gd name="connsiteY10" fmla="*/ 671882 h 671882"/>
              <a:gd name="connsiteX11" fmla="*/ 0 w 12192000"/>
              <a:gd name="connsiteY11" fmla="*/ 29536 h 671882"/>
              <a:gd name="connsiteX12" fmla="*/ 51863 w 12192000"/>
              <a:gd name="connsiteY12" fmla="*/ 16673 h 671882"/>
              <a:gd name="connsiteX13" fmla="*/ 197224 w 12192000"/>
              <a:gd name="connsiteY13" fmla="*/ 786 h 671882"/>
              <a:gd name="connsiteX0" fmla="*/ 197224 w 12192000"/>
              <a:gd name="connsiteY0" fmla="*/ 786 h 671882"/>
              <a:gd name="connsiteX1" fmla="*/ 2165191 w 12192000"/>
              <a:gd name="connsiteY1" fmla="*/ 224918 h 671882"/>
              <a:gd name="connsiteX2" fmla="*/ 3954717 w 12192000"/>
              <a:gd name="connsiteY2" fmla="*/ 328503 h 671882"/>
              <a:gd name="connsiteX3" fmla="*/ 5614467 w 12192000"/>
              <a:gd name="connsiteY3" fmla="*/ 27831 h 671882"/>
              <a:gd name="connsiteX4" fmla="*/ 7451805 w 12192000"/>
              <a:gd name="connsiteY4" fmla="*/ 304606 h 671882"/>
              <a:gd name="connsiteX5" fmla="*/ 9381352 w 12192000"/>
              <a:gd name="connsiteY5" fmla="*/ 418245 h 671882"/>
              <a:gd name="connsiteX6" fmla="*/ 11134165 w 12192000"/>
              <a:gd name="connsiteY6" fmla="*/ 135234 h 671882"/>
              <a:gd name="connsiteX7" fmla="*/ 12074338 w 12192000"/>
              <a:gd name="connsiteY7" fmla="*/ 363645 h 671882"/>
              <a:gd name="connsiteX8" fmla="*/ 12192000 w 12192000"/>
              <a:gd name="connsiteY8" fmla="*/ 406125 h 671882"/>
              <a:gd name="connsiteX9" fmla="*/ 12192000 w 12192000"/>
              <a:gd name="connsiteY9" fmla="*/ 671882 h 671882"/>
              <a:gd name="connsiteX10" fmla="*/ 0 w 12192000"/>
              <a:gd name="connsiteY10" fmla="*/ 671882 h 671882"/>
              <a:gd name="connsiteX11" fmla="*/ 0 w 12192000"/>
              <a:gd name="connsiteY11" fmla="*/ 29536 h 671882"/>
              <a:gd name="connsiteX12" fmla="*/ 51863 w 12192000"/>
              <a:gd name="connsiteY12" fmla="*/ 16673 h 671882"/>
              <a:gd name="connsiteX13" fmla="*/ 197224 w 12192000"/>
              <a:gd name="connsiteY13" fmla="*/ 786 h 671882"/>
              <a:gd name="connsiteX0" fmla="*/ 197224 w 12192000"/>
              <a:gd name="connsiteY0" fmla="*/ 786 h 671882"/>
              <a:gd name="connsiteX1" fmla="*/ 2165191 w 12192000"/>
              <a:gd name="connsiteY1" fmla="*/ 224918 h 671882"/>
              <a:gd name="connsiteX2" fmla="*/ 3954717 w 12192000"/>
              <a:gd name="connsiteY2" fmla="*/ 328503 h 671882"/>
              <a:gd name="connsiteX3" fmla="*/ 5471032 w 12192000"/>
              <a:gd name="connsiteY3" fmla="*/ 128440 h 671882"/>
              <a:gd name="connsiteX4" fmla="*/ 7451805 w 12192000"/>
              <a:gd name="connsiteY4" fmla="*/ 304606 h 671882"/>
              <a:gd name="connsiteX5" fmla="*/ 9381352 w 12192000"/>
              <a:gd name="connsiteY5" fmla="*/ 418245 h 671882"/>
              <a:gd name="connsiteX6" fmla="*/ 11134165 w 12192000"/>
              <a:gd name="connsiteY6" fmla="*/ 135234 h 671882"/>
              <a:gd name="connsiteX7" fmla="*/ 12074338 w 12192000"/>
              <a:gd name="connsiteY7" fmla="*/ 363645 h 671882"/>
              <a:gd name="connsiteX8" fmla="*/ 12192000 w 12192000"/>
              <a:gd name="connsiteY8" fmla="*/ 406125 h 671882"/>
              <a:gd name="connsiteX9" fmla="*/ 12192000 w 12192000"/>
              <a:gd name="connsiteY9" fmla="*/ 671882 h 671882"/>
              <a:gd name="connsiteX10" fmla="*/ 0 w 12192000"/>
              <a:gd name="connsiteY10" fmla="*/ 671882 h 671882"/>
              <a:gd name="connsiteX11" fmla="*/ 0 w 12192000"/>
              <a:gd name="connsiteY11" fmla="*/ 29536 h 671882"/>
              <a:gd name="connsiteX12" fmla="*/ 51863 w 12192000"/>
              <a:gd name="connsiteY12" fmla="*/ 16673 h 671882"/>
              <a:gd name="connsiteX13" fmla="*/ 197224 w 12192000"/>
              <a:gd name="connsiteY13" fmla="*/ 786 h 671882"/>
              <a:gd name="connsiteX0" fmla="*/ 197224 w 12192000"/>
              <a:gd name="connsiteY0" fmla="*/ 786 h 671882"/>
              <a:gd name="connsiteX1" fmla="*/ 2165191 w 12192000"/>
              <a:gd name="connsiteY1" fmla="*/ 224918 h 671882"/>
              <a:gd name="connsiteX2" fmla="*/ 3954717 w 12192000"/>
              <a:gd name="connsiteY2" fmla="*/ 328503 h 671882"/>
              <a:gd name="connsiteX3" fmla="*/ 5471032 w 12192000"/>
              <a:gd name="connsiteY3" fmla="*/ 128440 h 671882"/>
              <a:gd name="connsiteX4" fmla="*/ 7595241 w 12192000"/>
              <a:gd name="connsiteY4" fmla="*/ 237535 h 671882"/>
              <a:gd name="connsiteX5" fmla="*/ 9381352 w 12192000"/>
              <a:gd name="connsiteY5" fmla="*/ 418245 h 671882"/>
              <a:gd name="connsiteX6" fmla="*/ 11134165 w 12192000"/>
              <a:gd name="connsiteY6" fmla="*/ 135234 h 671882"/>
              <a:gd name="connsiteX7" fmla="*/ 12074338 w 12192000"/>
              <a:gd name="connsiteY7" fmla="*/ 363645 h 671882"/>
              <a:gd name="connsiteX8" fmla="*/ 12192000 w 12192000"/>
              <a:gd name="connsiteY8" fmla="*/ 406125 h 671882"/>
              <a:gd name="connsiteX9" fmla="*/ 12192000 w 12192000"/>
              <a:gd name="connsiteY9" fmla="*/ 671882 h 671882"/>
              <a:gd name="connsiteX10" fmla="*/ 0 w 12192000"/>
              <a:gd name="connsiteY10" fmla="*/ 671882 h 671882"/>
              <a:gd name="connsiteX11" fmla="*/ 0 w 12192000"/>
              <a:gd name="connsiteY11" fmla="*/ 29536 h 671882"/>
              <a:gd name="connsiteX12" fmla="*/ 51863 w 12192000"/>
              <a:gd name="connsiteY12" fmla="*/ 16673 h 671882"/>
              <a:gd name="connsiteX13" fmla="*/ 197224 w 12192000"/>
              <a:gd name="connsiteY13" fmla="*/ 786 h 671882"/>
              <a:gd name="connsiteX0" fmla="*/ 197224 w 12192000"/>
              <a:gd name="connsiteY0" fmla="*/ 786 h 671882"/>
              <a:gd name="connsiteX1" fmla="*/ 2165191 w 12192000"/>
              <a:gd name="connsiteY1" fmla="*/ 224918 h 671882"/>
              <a:gd name="connsiteX2" fmla="*/ 3954717 w 12192000"/>
              <a:gd name="connsiteY2" fmla="*/ 328503 h 671882"/>
              <a:gd name="connsiteX3" fmla="*/ 5471032 w 12192000"/>
              <a:gd name="connsiteY3" fmla="*/ 128440 h 671882"/>
              <a:gd name="connsiteX4" fmla="*/ 7595241 w 12192000"/>
              <a:gd name="connsiteY4" fmla="*/ 237535 h 671882"/>
              <a:gd name="connsiteX5" fmla="*/ 9506858 w 12192000"/>
              <a:gd name="connsiteY5" fmla="*/ 317636 h 671882"/>
              <a:gd name="connsiteX6" fmla="*/ 11134165 w 12192000"/>
              <a:gd name="connsiteY6" fmla="*/ 135234 h 671882"/>
              <a:gd name="connsiteX7" fmla="*/ 12074338 w 12192000"/>
              <a:gd name="connsiteY7" fmla="*/ 363645 h 671882"/>
              <a:gd name="connsiteX8" fmla="*/ 12192000 w 12192000"/>
              <a:gd name="connsiteY8" fmla="*/ 406125 h 671882"/>
              <a:gd name="connsiteX9" fmla="*/ 12192000 w 12192000"/>
              <a:gd name="connsiteY9" fmla="*/ 671882 h 671882"/>
              <a:gd name="connsiteX10" fmla="*/ 0 w 12192000"/>
              <a:gd name="connsiteY10" fmla="*/ 671882 h 671882"/>
              <a:gd name="connsiteX11" fmla="*/ 0 w 12192000"/>
              <a:gd name="connsiteY11" fmla="*/ 29536 h 671882"/>
              <a:gd name="connsiteX12" fmla="*/ 51863 w 12192000"/>
              <a:gd name="connsiteY12" fmla="*/ 16673 h 671882"/>
              <a:gd name="connsiteX13" fmla="*/ 197224 w 12192000"/>
              <a:gd name="connsiteY13" fmla="*/ 786 h 671882"/>
              <a:gd name="connsiteX0" fmla="*/ 197224 w 12192000"/>
              <a:gd name="connsiteY0" fmla="*/ 786 h 671882"/>
              <a:gd name="connsiteX1" fmla="*/ 2165191 w 12192000"/>
              <a:gd name="connsiteY1" fmla="*/ 224918 h 671882"/>
              <a:gd name="connsiteX2" fmla="*/ 3954717 w 12192000"/>
              <a:gd name="connsiteY2" fmla="*/ 328503 h 671882"/>
              <a:gd name="connsiteX3" fmla="*/ 5471032 w 12192000"/>
              <a:gd name="connsiteY3" fmla="*/ 128440 h 671882"/>
              <a:gd name="connsiteX4" fmla="*/ 7595241 w 12192000"/>
              <a:gd name="connsiteY4" fmla="*/ 237535 h 671882"/>
              <a:gd name="connsiteX5" fmla="*/ 9506858 w 12192000"/>
              <a:gd name="connsiteY5" fmla="*/ 317636 h 671882"/>
              <a:gd name="connsiteX6" fmla="*/ 11152094 w 12192000"/>
              <a:gd name="connsiteY6" fmla="*/ 1087 h 671882"/>
              <a:gd name="connsiteX7" fmla="*/ 12074338 w 12192000"/>
              <a:gd name="connsiteY7" fmla="*/ 363645 h 671882"/>
              <a:gd name="connsiteX8" fmla="*/ 12192000 w 12192000"/>
              <a:gd name="connsiteY8" fmla="*/ 406125 h 671882"/>
              <a:gd name="connsiteX9" fmla="*/ 12192000 w 12192000"/>
              <a:gd name="connsiteY9" fmla="*/ 671882 h 671882"/>
              <a:gd name="connsiteX10" fmla="*/ 0 w 12192000"/>
              <a:gd name="connsiteY10" fmla="*/ 671882 h 671882"/>
              <a:gd name="connsiteX11" fmla="*/ 0 w 12192000"/>
              <a:gd name="connsiteY11" fmla="*/ 29536 h 671882"/>
              <a:gd name="connsiteX12" fmla="*/ 51863 w 12192000"/>
              <a:gd name="connsiteY12" fmla="*/ 16673 h 671882"/>
              <a:gd name="connsiteX13" fmla="*/ 197224 w 12192000"/>
              <a:gd name="connsiteY13" fmla="*/ 786 h 671882"/>
              <a:gd name="connsiteX0" fmla="*/ 197224 w 12192000"/>
              <a:gd name="connsiteY0" fmla="*/ 786 h 671882"/>
              <a:gd name="connsiteX1" fmla="*/ 2165191 w 12192000"/>
              <a:gd name="connsiteY1" fmla="*/ 224918 h 671882"/>
              <a:gd name="connsiteX2" fmla="*/ 3954717 w 12192000"/>
              <a:gd name="connsiteY2" fmla="*/ 328503 h 671882"/>
              <a:gd name="connsiteX3" fmla="*/ 5471032 w 12192000"/>
              <a:gd name="connsiteY3" fmla="*/ 128440 h 671882"/>
              <a:gd name="connsiteX4" fmla="*/ 7595241 w 12192000"/>
              <a:gd name="connsiteY4" fmla="*/ 237535 h 671882"/>
              <a:gd name="connsiteX5" fmla="*/ 9506858 w 12192000"/>
              <a:gd name="connsiteY5" fmla="*/ 317636 h 671882"/>
              <a:gd name="connsiteX6" fmla="*/ 11205882 w 12192000"/>
              <a:gd name="connsiteY6" fmla="*/ 135231 h 671882"/>
              <a:gd name="connsiteX7" fmla="*/ 12074338 w 12192000"/>
              <a:gd name="connsiteY7" fmla="*/ 363645 h 671882"/>
              <a:gd name="connsiteX8" fmla="*/ 12192000 w 12192000"/>
              <a:gd name="connsiteY8" fmla="*/ 406125 h 671882"/>
              <a:gd name="connsiteX9" fmla="*/ 12192000 w 12192000"/>
              <a:gd name="connsiteY9" fmla="*/ 671882 h 671882"/>
              <a:gd name="connsiteX10" fmla="*/ 0 w 12192000"/>
              <a:gd name="connsiteY10" fmla="*/ 671882 h 671882"/>
              <a:gd name="connsiteX11" fmla="*/ 0 w 12192000"/>
              <a:gd name="connsiteY11" fmla="*/ 29536 h 671882"/>
              <a:gd name="connsiteX12" fmla="*/ 51863 w 12192000"/>
              <a:gd name="connsiteY12" fmla="*/ 16673 h 671882"/>
              <a:gd name="connsiteX13" fmla="*/ 197224 w 12192000"/>
              <a:gd name="connsiteY13" fmla="*/ 786 h 671882"/>
              <a:gd name="connsiteX0" fmla="*/ 197224 w 12192000"/>
              <a:gd name="connsiteY0" fmla="*/ 786 h 671882"/>
              <a:gd name="connsiteX1" fmla="*/ 2165191 w 12192000"/>
              <a:gd name="connsiteY1" fmla="*/ 224918 h 671882"/>
              <a:gd name="connsiteX2" fmla="*/ 3954717 w 12192000"/>
              <a:gd name="connsiteY2" fmla="*/ 328503 h 671882"/>
              <a:gd name="connsiteX3" fmla="*/ 5471032 w 12192000"/>
              <a:gd name="connsiteY3" fmla="*/ 128440 h 671882"/>
              <a:gd name="connsiteX4" fmla="*/ 7595241 w 12192000"/>
              <a:gd name="connsiteY4" fmla="*/ 237535 h 671882"/>
              <a:gd name="connsiteX5" fmla="*/ 9506858 w 12192000"/>
              <a:gd name="connsiteY5" fmla="*/ 317636 h 671882"/>
              <a:gd name="connsiteX6" fmla="*/ 10883153 w 12192000"/>
              <a:gd name="connsiteY6" fmla="*/ 101696 h 671882"/>
              <a:gd name="connsiteX7" fmla="*/ 12074338 w 12192000"/>
              <a:gd name="connsiteY7" fmla="*/ 363645 h 671882"/>
              <a:gd name="connsiteX8" fmla="*/ 12192000 w 12192000"/>
              <a:gd name="connsiteY8" fmla="*/ 406125 h 671882"/>
              <a:gd name="connsiteX9" fmla="*/ 12192000 w 12192000"/>
              <a:gd name="connsiteY9" fmla="*/ 671882 h 671882"/>
              <a:gd name="connsiteX10" fmla="*/ 0 w 12192000"/>
              <a:gd name="connsiteY10" fmla="*/ 671882 h 671882"/>
              <a:gd name="connsiteX11" fmla="*/ 0 w 12192000"/>
              <a:gd name="connsiteY11" fmla="*/ 29536 h 671882"/>
              <a:gd name="connsiteX12" fmla="*/ 51863 w 12192000"/>
              <a:gd name="connsiteY12" fmla="*/ 16673 h 671882"/>
              <a:gd name="connsiteX13" fmla="*/ 197224 w 12192000"/>
              <a:gd name="connsiteY13" fmla="*/ 786 h 671882"/>
              <a:gd name="connsiteX0" fmla="*/ 197224 w 12192000"/>
              <a:gd name="connsiteY0" fmla="*/ 786 h 671882"/>
              <a:gd name="connsiteX1" fmla="*/ 2165191 w 12192000"/>
              <a:gd name="connsiteY1" fmla="*/ 224918 h 671882"/>
              <a:gd name="connsiteX2" fmla="*/ 3954717 w 12192000"/>
              <a:gd name="connsiteY2" fmla="*/ 328503 h 671882"/>
              <a:gd name="connsiteX3" fmla="*/ 5471032 w 12192000"/>
              <a:gd name="connsiteY3" fmla="*/ 128440 h 671882"/>
              <a:gd name="connsiteX4" fmla="*/ 9506858 w 12192000"/>
              <a:gd name="connsiteY4" fmla="*/ 317636 h 671882"/>
              <a:gd name="connsiteX5" fmla="*/ 10883153 w 12192000"/>
              <a:gd name="connsiteY5" fmla="*/ 101696 h 671882"/>
              <a:gd name="connsiteX6" fmla="*/ 12074338 w 12192000"/>
              <a:gd name="connsiteY6" fmla="*/ 363645 h 671882"/>
              <a:gd name="connsiteX7" fmla="*/ 12192000 w 12192000"/>
              <a:gd name="connsiteY7" fmla="*/ 406125 h 671882"/>
              <a:gd name="connsiteX8" fmla="*/ 12192000 w 12192000"/>
              <a:gd name="connsiteY8" fmla="*/ 671882 h 671882"/>
              <a:gd name="connsiteX9" fmla="*/ 0 w 12192000"/>
              <a:gd name="connsiteY9" fmla="*/ 671882 h 671882"/>
              <a:gd name="connsiteX10" fmla="*/ 0 w 12192000"/>
              <a:gd name="connsiteY10" fmla="*/ 29536 h 671882"/>
              <a:gd name="connsiteX11" fmla="*/ 51863 w 12192000"/>
              <a:gd name="connsiteY11" fmla="*/ 16673 h 671882"/>
              <a:gd name="connsiteX12" fmla="*/ 197224 w 12192000"/>
              <a:gd name="connsiteY12" fmla="*/ 786 h 671882"/>
              <a:gd name="connsiteX0" fmla="*/ 197224 w 12192000"/>
              <a:gd name="connsiteY0" fmla="*/ 786 h 671882"/>
              <a:gd name="connsiteX1" fmla="*/ 2165191 w 12192000"/>
              <a:gd name="connsiteY1" fmla="*/ 224918 h 671882"/>
              <a:gd name="connsiteX2" fmla="*/ 3954717 w 12192000"/>
              <a:gd name="connsiteY2" fmla="*/ 328503 h 671882"/>
              <a:gd name="connsiteX3" fmla="*/ 5471032 w 12192000"/>
              <a:gd name="connsiteY3" fmla="*/ 128440 h 671882"/>
              <a:gd name="connsiteX4" fmla="*/ 8824687 w 12192000"/>
              <a:gd name="connsiteY4" fmla="*/ 426229 h 671882"/>
              <a:gd name="connsiteX5" fmla="*/ 10883153 w 12192000"/>
              <a:gd name="connsiteY5" fmla="*/ 101696 h 671882"/>
              <a:gd name="connsiteX6" fmla="*/ 12074338 w 12192000"/>
              <a:gd name="connsiteY6" fmla="*/ 363645 h 671882"/>
              <a:gd name="connsiteX7" fmla="*/ 12192000 w 12192000"/>
              <a:gd name="connsiteY7" fmla="*/ 406125 h 671882"/>
              <a:gd name="connsiteX8" fmla="*/ 12192000 w 12192000"/>
              <a:gd name="connsiteY8" fmla="*/ 671882 h 671882"/>
              <a:gd name="connsiteX9" fmla="*/ 0 w 12192000"/>
              <a:gd name="connsiteY9" fmla="*/ 671882 h 671882"/>
              <a:gd name="connsiteX10" fmla="*/ 0 w 12192000"/>
              <a:gd name="connsiteY10" fmla="*/ 29536 h 671882"/>
              <a:gd name="connsiteX11" fmla="*/ 51863 w 12192000"/>
              <a:gd name="connsiteY11" fmla="*/ 16673 h 671882"/>
              <a:gd name="connsiteX12" fmla="*/ 197224 w 12192000"/>
              <a:gd name="connsiteY12" fmla="*/ 786 h 671882"/>
              <a:gd name="connsiteX0" fmla="*/ 197224 w 12192000"/>
              <a:gd name="connsiteY0" fmla="*/ 786 h 671882"/>
              <a:gd name="connsiteX1" fmla="*/ 2165191 w 12192000"/>
              <a:gd name="connsiteY1" fmla="*/ 224918 h 671882"/>
              <a:gd name="connsiteX2" fmla="*/ 3954717 w 12192000"/>
              <a:gd name="connsiteY2" fmla="*/ 328503 h 671882"/>
              <a:gd name="connsiteX3" fmla="*/ 6037089 w 12192000"/>
              <a:gd name="connsiteY3" fmla="*/ 101292 h 671882"/>
              <a:gd name="connsiteX4" fmla="*/ 8824687 w 12192000"/>
              <a:gd name="connsiteY4" fmla="*/ 426229 h 671882"/>
              <a:gd name="connsiteX5" fmla="*/ 10883153 w 12192000"/>
              <a:gd name="connsiteY5" fmla="*/ 101696 h 671882"/>
              <a:gd name="connsiteX6" fmla="*/ 12074338 w 12192000"/>
              <a:gd name="connsiteY6" fmla="*/ 363645 h 671882"/>
              <a:gd name="connsiteX7" fmla="*/ 12192000 w 12192000"/>
              <a:gd name="connsiteY7" fmla="*/ 406125 h 671882"/>
              <a:gd name="connsiteX8" fmla="*/ 12192000 w 12192000"/>
              <a:gd name="connsiteY8" fmla="*/ 671882 h 671882"/>
              <a:gd name="connsiteX9" fmla="*/ 0 w 12192000"/>
              <a:gd name="connsiteY9" fmla="*/ 671882 h 671882"/>
              <a:gd name="connsiteX10" fmla="*/ 0 w 12192000"/>
              <a:gd name="connsiteY10" fmla="*/ 29536 h 671882"/>
              <a:gd name="connsiteX11" fmla="*/ 51863 w 12192000"/>
              <a:gd name="connsiteY11" fmla="*/ 16673 h 671882"/>
              <a:gd name="connsiteX12" fmla="*/ 197224 w 12192000"/>
              <a:gd name="connsiteY12" fmla="*/ 786 h 671882"/>
              <a:gd name="connsiteX0" fmla="*/ 197224 w 12192000"/>
              <a:gd name="connsiteY0" fmla="*/ 786 h 671882"/>
              <a:gd name="connsiteX1" fmla="*/ 2165191 w 12192000"/>
              <a:gd name="connsiteY1" fmla="*/ 224918 h 671882"/>
              <a:gd name="connsiteX2" fmla="*/ 3954717 w 12192000"/>
              <a:gd name="connsiteY2" fmla="*/ 328503 h 671882"/>
              <a:gd name="connsiteX3" fmla="*/ 6037089 w 12192000"/>
              <a:gd name="connsiteY3" fmla="*/ 101292 h 671882"/>
              <a:gd name="connsiteX4" fmla="*/ 8810173 w 12192000"/>
              <a:gd name="connsiteY4" fmla="*/ 399082 h 671882"/>
              <a:gd name="connsiteX5" fmla="*/ 10883153 w 12192000"/>
              <a:gd name="connsiteY5" fmla="*/ 101696 h 671882"/>
              <a:gd name="connsiteX6" fmla="*/ 12074338 w 12192000"/>
              <a:gd name="connsiteY6" fmla="*/ 363645 h 671882"/>
              <a:gd name="connsiteX7" fmla="*/ 12192000 w 12192000"/>
              <a:gd name="connsiteY7" fmla="*/ 406125 h 671882"/>
              <a:gd name="connsiteX8" fmla="*/ 12192000 w 12192000"/>
              <a:gd name="connsiteY8" fmla="*/ 671882 h 671882"/>
              <a:gd name="connsiteX9" fmla="*/ 0 w 12192000"/>
              <a:gd name="connsiteY9" fmla="*/ 671882 h 671882"/>
              <a:gd name="connsiteX10" fmla="*/ 0 w 12192000"/>
              <a:gd name="connsiteY10" fmla="*/ 29536 h 671882"/>
              <a:gd name="connsiteX11" fmla="*/ 51863 w 12192000"/>
              <a:gd name="connsiteY11" fmla="*/ 16673 h 671882"/>
              <a:gd name="connsiteX12" fmla="*/ 197224 w 12192000"/>
              <a:gd name="connsiteY12" fmla="*/ 786 h 671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671882">
                <a:moveTo>
                  <a:pt x="197224" y="786"/>
                </a:moveTo>
                <a:cubicBezTo>
                  <a:pt x="594659" y="-13474"/>
                  <a:pt x="1538942" y="170299"/>
                  <a:pt x="2165191" y="224918"/>
                </a:cubicBezTo>
                <a:cubicBezTo>
                  <a:pt x="2791440" y="279537"/>
                  <a:pt x="3309401" y="349107"/>
                  <a:pt x="3954717" y="328503"/>
                </a:cubicBezTo>
                <a:cubicBezTo>
                  <a:pt x="4600033" y="307899"/>
                  <a:pt x="5227846" y="89529"/>
                  <a:pt x="6037089" y="101292"/>
                </a:cubicBezTo>
                <a:cubicBezTo>
                  <a:pt x="6846332" y="113055"/>
                  <a:pt x="8002496" y="399015"/>
                  <a:pt x="8810173" y="399082"/>
                </a:cubicBezTo>
                <a:cubicBezTo>
                  <a:pt x="9617850" y="399149"/>
                  <a:pt x="10339126" y="107602"/>
                  <a:pt x="10883153" y="101696"/>
                </a:cubicBezTo>
                <a:cubicBezTo>
                  <a:pt x="11427180" y="95790"/>
                  <a:pt x="11763935" y="252368"/>
                  <a:pt x="12074338" y="363645"/>
                </a:cubicBezTo>
                <a:lnTo>
                  <a:pt x="12192000" y="406125"/>
                </a:lnTo>
                <a:lnTo>
                  <a:pt x="12192000" y="671882"/>
                </a:lnTo>
                <a:lnTo>
                  <a:pt x="0" y="671882"/>
                </a:lnTo>
                <a:lnTo>
                  <a:pt x="0" y="29536"/>
                </a:lnTo>
                <a:lnTo>
                  <a:pt x="51863" y="16673"/>
                </a:lnTo>
                <a:cubicBezTo>
                  <a:pt x="99033" y="8107"/>
                  <a:pt x="147545" y="2568"/>
                  <a:pt x="197224" y="786"/>
                </a:cubicBezTo>
                <a:close/>
              </a:path>
            </a:pathLst>
          </a:custGeom>
          <a:solidFill>
            <a:srgbClr val="316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051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公众号：陈西设计之家。微信搜索即可" descr="图片包含 男人, 窗帘, 镜子, 站&#10;&#10;描述已自动生成">
            <a:extLst>
              <a:ext uri="{FF2B5EF4-FFF2-40B4-BE49-F238E27FC236}">
                <a16:creationId xmlns="" xmlns:a16="http://schemas.microsoft.com/office/drawing/2014/main" id="{0DA5F638-81A1-4447-A9EF-66BA2BE3B9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2C8C0BFE-8BB1-4FA0-8D97-71532711815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3500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3" name="任意多边形: 形状 92">
            <a:extLst>
              <a:ext uri="{FF2B5EF4-FFF2-40B4-BE49-F238E27FC236}">
                <a16:creationId xmlns="" xmlns:a16="http://schemas.microsoft.com/office/drawing/2014/main" id="{21972E56-4097-4D50-99A4-E3B1D2D7BC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6961239 w 12192000"/>
              <a:gd name="connsiteY3" fmla="*/ 6858000 h 6858000"/>
              <a:gd name="connsiteX4" fmla="*/ 0 w 121920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6961239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65000"/>
                </a:schemeClr>
              </a:gs>
              <a:gs pos="100000">
                <a:schemeClr val="bg1">
                  <a:alpha val="1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C6BCFF01-89D1-4189-A7F8-0A18F7354E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9" r="25156"/>
          <a:stretch>
            <a:fillRect/>
          </a:stretch>
        </p:blipFill>
        <p:spPr>
          <a:xfrm>
            <a:off x="8305802" y="0"/>
            <a:ext cx="3886199" cy="6852920"/>
          </a:xfrm>
          <a:custGeom>
            <a:avLst/>
            <a:gdLst>
              <a:gd name="connsiteX0" fmla="*/ 0 w 3886199"/>
              <a:gd name="connsiteY0" fmla="*/ 0 h 6852920"/>
              <a:gd name="connsiteX1" fmla="*/ 3886199 w 3886199"/>
              <a:gd name="connsiteY1" fmla="*/ 0 h 6852920"/>
              <a:gd name="connsiteX2" fmla="*/ 3886199 w 3886199"/>
              <a:gd name="connsiteY2" fmla="*/ 6852920 h 6852920"/>
              <a:gd name="connsiteX3" fmla="*/ 0 w 3886199"/>
              <a:gd name="connsiteY3" fmla="*/ 6852920 h 6852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86199" h="6852920">
                <a:moveTo>
                  <a:pt x="0" y="0"/>
                </a:moveTo>
                <a:lnTo>
                  <a:pt x="3886199" y="0"/>
                </a:lnTo>
                <a:lnTo>
                  <a:pt x="3886199" y="6852920"/>
                </a:lnTo>
                <a:lnTo>
                  <a:pt x="0" y="6852920"/>
                </a:lnTo>
                <a:close/>
              </a:path>
            </a:pathLst>
          </a:custGeom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46709CD5-1F2A-42E2-A66B-C2329F71D18E}"/>
              </a:ext>
            </a:extLst>
          </p:cNvPr>
          <p:cNvSpPr/>
          <p:nvPr/>
        </p:nvSpPr>
        <p:spPr>
          <a:xfrm>
            <a:off x="8305800" y="5080"/>
            <a:ext cx="3886200" cy="6858000"/>
          </a:xfrm>
          <a:prstGeom prst="rect">
            <a:avLst/>
          </a:prstGeom>
          <a:solidFill>
            <a:srgbClr val="316AE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6D19426E-2D9A-40ED-A27A-A28574389254}"/>
              </a:ext>
            </a:extLst>
          </p:cNvPr>
          <p:cNvSpPr/>
          <p:nvPr/>
        </p:nvSpPr>
        <p:spPr>
          <a:xfrm>
            <a:off x="628650" y="2705100"/>
            <a:ext cx="8686800" cy="35433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dist="127000" dir="2700000" algn="tl" rotWithShape="0">
              <a:srgbClr val="316AEF">
                <a:alpha val="3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70A77576-44E2-4132-85FF-58138219D956}"/>
              </a:ext>
            </a:extLst>
          </p:cNvPr>
          <p:cNvSpPr txBox="1"/>
          <p:nvPr/>
        </p:nvSpPr>
        <p:spPr>
          <a:xfrm>
            <a:off x="592792" y="504498"/>
            <a:ext cx="3199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陈西好帅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DF181EF4-E665-4574-996D-C00224767478}"/>
              </a:ext>
            </a:extLst>
          </p:cNvPr>
          <p:cNvSpPr txBox="1"/>
          <p:nvPr/>
        </p:nvSpPr>
        <p:spPr>
          <a:xfrm>
            <a:off x="592792" y="1964621"/>
            <a:ext cx="5975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Lorem ipsum dolor sit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amet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,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consectetuer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adipiscing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elit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. </a:t>
            </a:r>
            <a:endParaRPr lang="zh-CN" altLang="en-US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经典粗宋简" panose="0201060900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488D1DB4-5CBF-4E3A-8E00-C1CAD2CBC04D}"/>
              </a:ext>
            </a:extLst>
          </p:cNvPr>
          <p:cNvSpPr txBox="1"/>
          <p:nvPr/>
        </p:nvSpPr>
        <p:spPr>
          <a:xfrm>
            <a:off x="592792" y="1055327"/>
            <a:ext cx="3199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这该死的</a:t>
            </a:r>
            <a:r>
              <a:rPr lang="zh-CN" altLang="en-US" sz="2800" spc="300" dirty="0">
                <a:solidFill>
                  <a:srgbClr val="316AEF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魅力呀</a:t>
            </a:r>
          </a:p>
        </p:txBody>
      </p:sp>
      <p:sp>
        <p:nvSpPr>
          <p:cNvPr id="15" name="公众号：陈西设计之家。微信搜索即可">
            <a:extLst>
              <a:ext uri="{FF2B5EF4-FFF2-40B4-BE49-F238E27FC236}">
                <a16:creationId xmlns="" xmlns:a16="http://schemas.microsoft.com/office/drawing/2014/main" id="{9A4BD02D-1ED4-4AB3-98F8-11652AA97FCD}"/>
              </a:ext>
            </a:extLst>
          </p:cNvPr>
          <p:cNvSpPr/>
          <p:nvPr/>
        </p:nvSpPr>
        <p:spPr>
          <a:xfrm>
            <a:off x="713442" y="1791013"/>
            <a:ext cx="393700" cy="45719"/>
          </a:xfrm>
          <a:prstGeom prst="rect">
            <a:avLst/>
          </a:prstGeom>
          <a:solidFill>
            <a:srgbClr val="316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9" name="图表 18">
            <a:extLst>
              <a:ext uri="{FF2B5EF4-FFF2-40B4-BE49-F238E27FC236}">
                <a16:creationId xmlns="" xmlns:a16="http://schemas.microsoft.com/office/drawing/2014/main" id="{B9FB3739-3B36-474D-9E91-5F8B6BB0DF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5070761"/>
              </p:ext>
            </p:extLst>
          </p:nvPr>
        </p:nvGraphicFramePr>
        <p:xfrm>
          <a:off x="1178858" y="2884765"/>
          <a:ext cx="7636062" cy="31574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13543A20-E3DE-4B7B-8C04-924F24F1C2A5}"/>
              </a:ext>
            </a:extLst>
          </p:cNvPr>
          <p:cNvSpPr txBox="1"/>
          <p:nvPr/>
        </p:nvSpPr>
        <p:spPr>
          <a:xfrm>
            <a:off x="11480937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22" name="公众号：陈西设计之家。微信搜索即可">
            <a:extLst>
              <a:ext uri="{FF2B5EF4-FFF2-40B4-BE49-F238E27FC236}">
                <a16:creationId xmlns="" xmlns:a16="http://schemas.microsoft.com/office/drawing/2014/main" id="{C369DFBD-27DC-43C9-81E1-54CB09F6ACB2}"/>
              </a:ext>
            </a:extLst>
          </p:cNvPr>
          <p:cNvSpPr/>
          <p:nvPr/>
        </p:nvSpPr>
        <p:spPr>
          <a:xfrm>
            <a:off x="11449387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167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男人, 窗帘, 镜子, 站&#10;&#10;描述已自动生成">
            <a:extLst>
              <a:ext uri="{FF2B5EF4-FFF2-40B4-BE49-F238E27FC236}">
                <a16:creationId xmlns="" xmlns:a16="http://schemas.microsoft.com/office/drawing/2014/main" id="{0DA5F638-81A1-4447-A9EF-66BA2BE3B9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2C8C0BFE-8BB1-4FA0-8D97-71532711815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3500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3" name="任意多边形: 形状 92">
            <a:extLst>
              <a:ext uri="{FF2B5EF4-FFF2-40B4-BE49-F238E27FC236}">
                <a16:creationId xmlns="" xmlns:a16="http://schemas.microsoft.com/office/drawing/2014/main" id="{21972E56-4097-4D50-99A4-E3B1D2D7BC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6961239 w 12192000"/>
              <a:gd name="connsiteY3" fmla="*/ 6858000 h 6858000"/>
              <a:gd name="connsiteX4" fmla="*/ 0 w 121920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6961239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65000"/>
                </a:schemeClr>
              </a:gs>
              <a:gs pos="100000">
                <a:schemeClr val="bg1">
                  <a:alpha val="1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01DF91ED-0CFF-4622-B11C-DF5E7780ADE3}"/>
              </a:ext>
            </a:extLst>
          </p:cNvPr>
          <p:cNvSpPr txBox="1"/>
          <p:nvPr/>
        </p:nvSpPr>
        <p:spPr>
          <a:xfrm>
            <a:off x="3481584" y="275952"/>
            <a:ext cx="5228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写上标题</a:t>
            </a:r>
            <a:r>
              <a:rPr lang="zh-CN" altLang="en-US" sz="2800" spc="300" dirty="0">
                <a:solidFill>
                  <a:srgbClr val="316AEF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陈西好帅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190800F4-0434-408A-BED4-C20F54DE009F}"/>
              </a:ext>
            </a:extLst>
          </p:cNvPr>
          <p:cNvSpPr txBox="1"/>
          <p:nvPr/>
        </p:nvSpPr>
        <p:spPr>
          <a:xfrm>
            <a:off x="4006850" y="745832"/>
            <a:ext cx="4178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Click Here </a:t>
            </a:r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To Add The Title</a:t>
            </a:r>
            <a:endParaRPr lang="zh-CN" altLang="en-US" sz="1400" i="1" dirty="0">
              <a:solidFill>
                <a:schemeClr val="tx1">
                  <a:lumMod val="50000"/>
                  <a:lumOff val="50000"/>
                </a:schemeClr>
              </a:solidFill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="" xmlns:a16="http://schemas.microsoft.com/office/drawing/2014/main" id="{2CCC3068-4534-4BA7-A4E3-64D380A2AACE}"/>
              </a:ext>
            </a:extLst>
          </p:cNvPr>
          <p:cNvSpPr/>
          <p:nvPr/>
        </p:nvSpPr>
        <p:spPr>
          <a:xfrm>
            <a:off x="946150" y="1563221"/>
            <a:ext cx="2000250" cy="20002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28600" dist="152400" dir="2700000" algn="tl" rotWithShape="0">
              <a:srgbClr val="1678EE">
                <a:alpha val="3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: 圆角 53">
            <a:extLst>
              <a:ext uri="{FF2B5EF4-FFF2-40B4-BE49-F238E27FC236}">
                <a16:creationId xmlns="" xmlns:a16="http://schemas.microsoft.com/office/drawing/2014/main" id="{67D41832-A4F1-4085-94A4-2009E41D961D}"/>
              </a:ext>
            </a:extLst>
          </p:cNvPr>
          <p:cNvSpPr/>
          <p:nvPr/>
        </p:nvSpPr>
        <p:spPr>
          <a:xfrm>
            <a:off x="3712633" y="1563221"/>
            <a:ext cx="2000250" cy="20002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28600" dist="152400" dir="2700000" algn="tl" rotWithShape="0">
              <a:srgbClr val="1678EE">
                <a:alpha val="3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: 圆角 54">
            <a:extLst>
              <a:ext uri="{FF2B5EF4-FFF2-40B4-BE49-F238E27FC236}">
                <a16:creationId xmlns="" xmlns:a16="http://schemas.microsoft.com/office/drawing/2014/main" id="{252DD57D-7AF2-4B7A-A822-BBC05C00618C}"/>
              </a:ext>
            </a:extLst>
          </p:cNvPr>
          <p:cNvSpPr/>
          <p:nvPr/>
        </p:nvSpPr>
        <p:spPr>
          <a:xfrm>
            <a:off x="6479116" y="1563221"/>
            <a:ext cx="2000250" cy="20002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28600" dist="152400" dir="2700000" algn="tl" rotWithShape="0">
              <a:srgbClr val="1678EE">
                <a:alpha val="3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="" xmlns:a16="http://schemas.microsoft.com/office/drawing/2014/main" id="{B40E856B-38B8-455B-9BBB-CA2B2DB8E273}"/>
              </a:ext>
            </a:extLst>
          </p:cNvPr>
          <p:cNvSpPr/>
          <p:nvPr/>
        </p:nvSpPr>
        <p:spPr>
          <a:xfrm>
            <a:off x="3571902" y="1563221"/>
            <a:ext cx="1961064" cy="1790907"/>
          </a:xfrm>
          <a:custGeom>
            <a:avLst/>
            <a:gdLst>
              <a:gd name="connsiteX0" fmla="*/ 2477600 w 6125898"/>
              <a:gd name="connsiteY0" fmla="*/ 0 h 5594367"/>
              <a:gd name="connsiteX1" fmla="*/ 2464312 w 6125898"/>
              <a:gd name="connsiteY1" fmla="*/ 0 h 5594367"/>
              <a:gd name="connsiteX2" fmla="*/ 2477600 w 6125898"/>
              <a:gd name="connsiteY2" fmla="*/ 0 h 5594367"/>
              <a:gd name="connsiteX3" fmla="*/ 2477600 w 6125898"/>
              <a:gd name="connsiteY3" fmla="*/ 0 h 5594367"/>
              <a:gd name="connsiteX4" fmla="*/ 1953378 w 6125898"/>
              <a:gd name="connsiteY4" fmla="*/ 142849 h 5594367"/>
              <a:gd name="connsiteX5" fmla="*/ 1927466 w 6125898"/>
              <a:gd name="connsiteY5" fmla="*/ 65113 h 5594367"/>
              <a:gd name="connsiteX6" fmla="*/ 1953378 w 6125898"/>
              <a:gd name="connsiteY6" fmla="*/ 142849 h 5594367"/>
              <a:gd name="connsiteX7" fmla="*/ 1953378 w 6125898"/>
              <a:gd name="connsiteY7" fmla="*/ 142849 h 5594367"/>
              <a:gd name="connsiteX8" fmla="*/ 2687556 w 6125898"/>
              <a:gd name="connsiteY8" fmla="*/ 116937 h 5594367"/>
              <a:gd name="connsiteX9" fmla="*/ 2700844 w 6125898"/>
              <a:gd name="connsiteY9" fmla="*/ 77736 h 5594367"/>
              <a:gd name="connsiteX10" fmla="*/ 2674932 w 6125898"/>
              <a:gd name="connsiteY10" fmla="*/ 103649 h 5594367"/>
              <a:gd name="connsiteX11" fmla="*/ 2661644 w 6125898"/>
              <a:gd name="connsiteY11" fmla="*/ 90360 h 5594367"/>
              <a:gd name="connsiteX12" fmla="*/ 2661644 w 6125898"/>
              <a:gd name="connsiteY12" fmla="*/ 116272 h 5594367"/>
              <a:gd name="connsiteX13" fmla="*/ 2687556 w 6125898"/>
              <a:gd name="connsiteY13" fmla="*/ 116937 h 5594367"/>
              <a:gd name="connsiteX14" fmla="*/ 2687556 w 6125898"/>
              <a:gd name="connsiteY14" fmla="*/ 116937 h 5594367"/>
              <a:gd name="connsiteX15" fmla="*/ 3330044 w 6125898"/>
              <a:gd name="connsiteY15" fmla="*/ 285698 h 5594367"/>
              <a:gd name="connsiteX16" fmla="*/ 3304132 w 6125898"/>
              <a:gd name="connsiteY16" fmla="*/ 207962 h 5594367"/>
              <a:gd name="connsiteX17" fmla="*/ 3330044 w 6125898"/>
              <a:gd name="connsiteY17" fmla="*/ 285698 h 5594367"/>
              <a:gd name="connsiteX18" fmla="*/ 3330044 w 6125898"/>
              <a:gd name="connsiteY18" fmla="*/ 285698 h 5594367"/>
              <a:gd name="connsiteX19" fmla="*/ 5768444 w 6125898"/>
              <a:gd name="connsiteY19" fmla="*/ 1154752 h 5594367"/>
              <a:gd name="connsiteX20" fmla="*/ 5834221 w 6125898"/>
              <a:gd name="connsiteY20" fmla="*/ 1115551 h 5594367"/>
              <a:gd name="connsiteX21" fmla="*/ 5847510 w 6125898"/>
              <a:gd name="connsiteY21" fmla="*/ 1063727 h 5594367"/>
              <a:gd name="connsiteX22" fmla="*/ 5716620 w 6125898"/>
              <a:gd name="connsiteY22" fmla="*/ 1011903 h 5594367"/>
              <a:gd name="connsiteX23" fmla="*/ 5768444 w 6125898"/>
              <a:gd name="connsiteY23" fmla="*/ 1154752 h 5594367"/>
              <a:gd name="connsiteX24" fmla="*/ 5768444 w 6125898"/>
              <a:gd name="connsiteY24" fmla="*/ 1154752 h 5594367"/>
              <a:gd name="connsiteX25" fmla="*/ 4247600 w 6125898"/>
              <a:gd name="connsiteY25" fmla="*/ 1232488 h 5594367"/>
              <a:gd name="connsiteX26" fmla="*/ 4286801 w 6125898"/>
              <a:gd name="connsiteY26" fmla="*/ 1193288 h 5594367"/>
              <a:gd name="connsiteX27" fmla="*/ 4195111 w 6125898"/>
              <a:gd name="connsiteY27" fmla="*/ 1193288 h 5594367"/>
              <a:gd name="connsiteX28" fmla="*/ 4247600 w 6125898"/>
              <a:gd name="connsiteY28" fmla="*/ 1232488 h 5594367"/>
              <a:gd name="connsiteX29" fmla="*/ 4247600 w 6125898"/>
              <a:gd name="connsiteY29" fmla="*/ 1232488 h 5594367"/>
              <a:gd name="connsiteX30" fmla="*/ 2765956 w 6125898"/>
              <a:gd name="connsiteY30" fmla="*/ 1349425 h 5594367"/>
              <a:gd name="connsiteX31" fmla="*/ 2779245 w 6125898"/>
              <a:gd name="connsiteY31" fmla="*/ 1362714 h 5594367"/>
              <a:gd name="connsiteX32" fmla="*/ 2779245 w 6125898"/>
              <a:gd name="connsiteY32" fmla="*/ 1362714 h 5594367"/>
              <a:gd name="connsiteX33" fmla="*/ 2765956 w 6125898"/>
              <a:gd name="connsiteY33" fmla="*/ 1349425 h 5594367"/>
              <a:gd name="connsiteX34" fmla="*/ 2765956 w 6125898"/>
              <a:gd name="connsiteY34" fmla="*/ 1349425 h 5594367"/>
              <a:gd name="connsiteX35" fmla="*/ 2582578 w 6125898"/>
              <a:gd name="connsiteY35" fmla="*/ 1427162 h 5594367"/>
              <a:gd name="connsiteX36" fmla="*/ 2582578 w 6125898"/>
              <a:gd name="connsiteY36" fmla="*/ 1427162 h 5594367"/>
              <a:gd name="connsiteX37" fmla="*/ 2608490 w 6125898"/>
              <a:gd name="connsiteY37" fmla="*/ 1453074 h 5594367"/>
              <a:gd name="connsiteX38" fmla="*/ 2582578 w 6125898"/>
              <a:gd name="connsiteY38" fmla="*/ 1427162 h 5594367"/>
              <a:gd name="connsiteX39" fmla="*/ 2582578 w 6125898"/>
              <a:gd name="connsiteY39" fmla="*/ 1427162 h 5594367"/>
              <a:gd name="connsiteX40" fmla="*/ 3316756 w 6125898"/>
              <a:gd name="connsiteY40" fmla="*/ 1440450 h 5594367"/>
              <a:gd name="connsiteX41" fmla="*/ 3330044 w 6125898"/>
              <a:gd name="connsiteY41" fmla="*/ 1479650 h 5594367"/>
              <a:gd name="connsiteX42" fmla="*/ 3343332 w 6125898"/>
              <a:gd name="connsiteY42" fmla="*/ 1440450 h 5594367"/>
              <a:gd name="connsiteX43" fmla="*/ 3316756 w 6125898"/>
              <a:gd name="connsiteY43" fmla="*/ 1440450 h 5594367"/>
              <a:gd name="connsiteX44" fmla="*/ 3316756 w 6125898"/>
              <a:gd name="connsiteY44" fmla="*/ 1440450 h 5594367"/>
              <a:gd name="connsiteX45" fmla="*/ 3408445 w 6125898"/>
              <a:gd name="connsiteY45" fmla="*/ 1518187 h 5594367"/>
              <a:gd name="connsiteX46" fmla="*/ 3382533 w 6125898"/>
              <a:gd name="connsiteY46" fmla="*/ 1492274 h 5594367"/>
              <a:gd name="connsiteX47" fmla="*/ 3382533 w 6125898"/>
              <a:gd name="connsiteY47" fmla="*/ 1518187 h 5594367"/>
              <a:gd name="connsiteX48" fmla="*/ 3408445 w 6125898"/>
              <a:gd name="connsiteY48" fmla="*/ 1518187 h 5594367"/>
              <a:gd name="connsiteX49" fmla="*/ 3408445 w 6125898"/>
              <a:gd name="connsiteY49" fmla="*/ 1518187 h 5594367"/>
              <a:gd name="connsiteX50" fmla="*/ 3408445 w 6125898"/>
              <a:gd name="connsiteY50" fmla="*/ 1518187 h 5594367"/>
              <a:gd name="connsiteX51" fmla="*/ 1848400 w 6125898"/>
              <a:gd name="connsiteY51" fmla="*/ 1518187 h 5594367"/>
              <a:gd name="connsiteX52" fmla="*/ 1874313 w 6125898"/>
              <a:gd name="connsiteY52" fmla="*/ 1544099 h 5594367"/>
              <a:gd name="connsiteX53" fmla="*/ 1874313 w 6125898"/>
              <a:gd name="connsiteY53" fmla="*/ 1557387 h 5594367"/>
              <a:gd name="connsiteX54" fmla="*/ 1861024 w 6125898"/>
              <a:gd name="connsiteY54" fmla="*/ 1531475 h 5594367"/>
              <a:gd name="connsiteX55" fmla="*/ 1874313 w 6125898"/>
              <a:gd name="connsiteY55" fmla="*/ 1531475 h 5594367"/>
              <a:gd name="connsiteX56" fmla="*/ 1848400 w 6125898"/>
              <a:gd name="connsiteY56" fmla="*/ 1518187 h 5594367"/>
              <a:gd name="connsiteX57" fmla="*/ 1848400 w 6125898"/>
              <a:gd name="connsiteY57" fmla="*/ 1518187 h 5594367"/>
              <a:gd name="connsiteX58" fmla="*/ 2753332 w 6125898"/>
              <a:gd name="connsiteY58" fmla="*/ 1557387 h 5594367"/>
              <a:gd name="connsiteX59" fmla="*/ 2727421 w 6125898"/>
              <a:gd name="connsiteY59" fmla="*/ 1531475 h 5594367"/>
              <a:gd name="connsiteX60" fmla="*/ 2753332 w 6125898"/>
              <a:gd name="connsiteY60" fmla="*/ 1557387 h 5594367"/>
              <a:gd name="connsiteX61" fmla="*/ 2753332 w 6125898"/>
              <a:gd name="connsiteY61" fmla="*/ 1557387 h 5594367"/>
              <a:gd name="connsiteX62" fmla="*/ 5610978 w 6125898"/>
              <a:gd name="connsiteY62" fmla="*/ 1661036 h 5594367"/>
              <a:gd name="connsiteX63" fmla="*/ 5571778 w 6125898"/>
              <a:gd name="connsiteY63" fmla="*/ 1686948 h 5594367"/>
              <a:gd name="connsiteX64" fmla="*/ 5610978 w 6125898"/>
              <a:gd name="connsiteY64" fmla="*/ 1661036 h 5594367"/>
              <a:gd name="connsiteX65" fmla="*/ 5610978 w 6125898"/>
              <a:gd name="connsiteY65" fmla="*/ 1661036 h 5594367"/>
              <a:gd name="connsiteX66" fmla="*/ 2163333 w 6125898"/>
              <a:gd name="connsiteY66" fmla="*/ 1725484 h 5594367"/>
              <a:gd name="connsiteX67" fmla="*/ 2110844 w 6125898"/>
              <a:gd name="connsiteY67" fmla="*/ 1725484 h 5594367"/>
              <a:gd name="connsiteX68" fmla="*/ 2163333 w 6125898"/>
              <a:gd name="connsiteY68" fmla="*/ 1725484 h 5594367"/>
              <a:gd name="connsiteX69" fmla="*/ 2163333 w 6125898"/>
              <a:gd name="connsiteY69" fmla="*/ 1725484 h 5594367"/>
              <a:gd name="connsiteX70" fmla="*/ 3906756 w 6125898"/>
              <a:gd name="connsiteY70" fmla="*/ 1816508 h 5594367"/>
              <a:gd name="connsiteX71" fmla="*/ 3945956 w 6125898"/>
              <a:gd name="connsiteY71" fmla="*/ 1803220 h 5594367"/>
              <a:gd name="connsiteX72" fmla="*/ 3959244 w 6125898"/>
              <a:gd name="connsiteY72" fmla="*/ 1751396 h 5594367"/>
              <a:gd name="connsiteX73" fmla="*/ 3920044 w 6125898"/>
              <a:gd name="connsiteY73" fmla="*/ 1738108 h 5594367"/>
              <a:gd name="connsiteX74" fmla="*/ 3906756 w 6125898"/>
              <a:gd name="connsiteY74" fmla="*/ 1816508 h 5594367"/>
              <a:gd name="connsiteX75" fmla="*/ 3906756 w 6125898"/>
              <a:gd name="connsiteY75" fmla="*/ 1816508 h 5594367"/>
              <a:gd name="connsiteX76" fmla="*/ 3579199 w 6125898"/>
              <a:gd name="connsiteY76" fmla="*/ 1816508 h 5594367"/>
              <a:gd name="connsiteX77" fmla="*/ 3618400 w 6125898"/>
              <a:gd name="connsiteY77" fmla="*/ 1816508 h 5594367"/>
              <a:gd name="connsiteX78" fmla="*/ 3579199 w 6125898"/>
              <a:gd name="connsiteY78" fmla="*/ 1803220 h 5594367"/>
              <a:gd name="connsiteX79" fmla="*/ 3579199 w 6125898"/>
              <a:gd name="connsiteY79" fmla="*/ 1816508 h 5594367"/>
              <a:gd name="connsiteX80" fmla="*/ 3579199 w 6125898"/>
              <a:gd name="connsiteY80" fmla="*/ 1816508 h 5594367"/>
              <a:gd name="connsiteX81" fmla="*/ 2228445 w 6125898"/>
              <a:gd name="connsiteY81" fmla="*/ 2024470 h 5594367"/>
              <a:gd name="connsiteX82" fmla="*/ 2254357 w 6125898"/>
              <a:gd name="connsiteY82" fmla="*/ 2037758 h 5594367"/>
              <a:gd name="connsiteX83" fmla="*/ 2254357 w 6125898"/>
              <a:gd name="connsiteY83" fmla="*/ 2024470 h 5594367"/>
              <a:gd name="connsiteX84" fmla="*/ 2228445 w 6125898"/>
              <a:gd name="connsiteY84" fmla="*/ 2011182 h 5594367"/>
              <a:gd name="connsiteX85" fmla="*/ 2228445 w 6125898"/>
              <a:gd name="connsiteY85" fmla="*/ 2024470 h 5594367"/>
              <a:gd name="connsiteX86" fmla="*/ 2228445 w 6125898"/>
              <a:gd name="connsiteY86" fmla="*/ 2024470 h 5594367"/>
              <a:gd name="connsiteX87" fmla="*/ 930845 w 6125898"/>
              <a:gd name="connsiteY87" fmla="*/ 2063006 h 5594367"/>
              <a:gd name="connsiteX88" fmla="*/ 917556 w 6125898"/>
              <a:gd name="connsiteY88" fmla="*/ 2037094 h 5594367"/>
              <a:gd name="connsiteX89" fmla="*/ 891644 w 6125898"/>
              <a:gd name="connsiteY89" fmla="*/ 2037094 h 5594367"/>
              <a:gd name="connsiteX90" fmla="*/ 930845 w 6125898"/>
              <a:gd name="connsiteY90" fmla="*/ 2063006 h 5594367"/>
              <a:gd name="connsiteX91" fmla="*/ 930845 w 6125898"/>
              <a:gd name="connsiteY91" fmla="*/ 2063006 h 5594367"/>
              <a:gd name="connsiteX92" fmla="*/ 2399200 w 6125898"/>
              <a:gd name="connsiteY92" fmla="*/ 2088918 h 5594367"/>
              <a:gd name="connsiteX93" fmla="*/ 2385912 w 6125898"/>
              <a:gd name="connsiteY93" fmla="*/ 2102207 h 5594367"/>
              <a:gd name="connsiteX94" fmla="*/ 2399200 w 6125898"/>
              <a:gd name="connsiteY94" fmla="*/ 2102207 h 5594367"/>
              <a:gd name="connsiteX95" fmla="*/ 2399200 w 6125898"/>
              <a:gd name="connsiteY95" fmla="*/ 2088918 h 5594367"/>
              <a:gd name="connsiteX96" fmla="*/ 2399200 w 6125898"/>
              <a:gd name="connsiteY96" fmla="*/ 2088918 h 5594367"/>
              <a:gd name="connsiteX97" fmla="*/ 2399200 w 6125898"/>
              <a:gd name="connsiteY97" fmla="*/ 2088918 h 5594367"/>
              <a:gd name="connsiteX98" fmla="*/ 2451689 w 6125898"/>
              <a:gd name="connsiteY98" fmla="*/ 2102207 h 5594367"/>
              <a:gd name="connsiteX99" fmla="*/ 2464977 w 6125898"/>
              <a:gd name="connsiteY99" fmla="*/ 2141407 h 5594367"/>
              <a:gd name="connsiteX100" fmla="*/ 2478265 w 6125898"/>
              <a:gd name="connsiteY100" fmla="*/ 2128119 h 5594367"/>
              <a:gd name="connsiteX101" fmla="*/ 2451689 w 6125898"/>
              <a:gd name="connsiteY101" fmla="*/ 2102207 h 5594367"/>
              <a:gd name="connsiteX102" fmla="*/ 2451689 w 6125898"/>
              <a:gd name="connsiteY102" fmla="*/ 2102207 h 5594367"/>
              <a:gd name="connsiteX103" fmla="*/ 5165821 w 6125898"/>
              <a:gd name="connsiteY103" fmla="*/ 2114830 h 5594367"/>
              <a:gd name="connsiteX104" fmla="*/ 5139909 w 6125898"/>
              <a:gd name="connsiteY104" fmla="*/ 2114830 h 5594367"/>
              <a:gd name="connsiteX105" fmla="*/ 5165821 w 6125898"/>
              <a:gd name="connsiteY105" fmla="*/ 2114830 h 5594367"/>
              <a:gd name="connsiteX106" fmla="*/ 5165821 w 6125898"/>
              <a:gd name="connsiteY106" fmla="*/ 2114830 h 5594367"/>
              <a:gd name="connsiteX107" fmla="*/ 1219200 w 6125898"/>
              <a:gd name="connsiteY107" fmla="*/ 2374616 h 5594367"/>
              <a:gd name="connsiteX108" fmla="*/ 1205912 w 6125898"/>
              <a:gd name="connsiteY108" fmla="*/ 2400529 h 5594367"/>
              <a:gd name="connsiteX109" fmla="*/ 1231824 w 6125898"/>
              <a:gd name="connsiteY109" fmla="*/ 2400529 h 5594367"/>
              <a:gd name="connsiteX110" fmla="*/ 1219200 w 6125898"/>
              <a:gd name="connsiteY110" fmla="*/ 2374616 h 5594367"/>
              <a:gd name="connsiteX111" fmla="*/ 1219200 w 6125898"/>
              <a:gd name="connsiteY111" fmla="*/ 2374616 h 5594367"/>
              <a:gd name="connsiteX112" fmla="*/ 65113 w 6125898"/>
              <a:gd name="connsiteY112" fmla="*/ 2659650 h 5594367"/>
              <a:gd name="connsiteX113" fmla="*/ 65113 w 6125898"/>
              <a:gd name="connsiteY113" fmla="*/ 2633738 h 5594367"/>
              <a:gd name="connsiteX114" fmla="*/ 65113 w 6125898"/>
              <a:gd name="connsiteY114" fmla="*/ 2659650 h 5594367"/>
              <a:gd name="connsiteX115" fmla="*/ 65113 w 6125898"/>
              <a:gd name="connsiteY115" fmla="*/ 2659650 h 5594367"/>
              <a:gd name="connsiteX116" fmla="*/ 13288 w 6125898"/>
              <a:gd name="connsiteY116" fmla="*/ 2685562 h 5594367"/>
              <a:gd name="connsiteX117" fmla="*/ 0 w 6125898"/>
              <a:gd name="connsiteY117" fmla="*/ 2711475 h 5594367"/>
              <a:gd name="connsiteX118" fmla="*/ 39201 w 6125898"/>
              <a:gd name="connsiteY118" fmla="*/ 2685562 h 5594367"/>
              <a:gd name="connsiteX119" fmla="*/ 13288 w 6125898"/>
              <a:gd name="connsiteY119" fmla="*/ 2685562 h 5594367"/>
              <a:gd name="connsiteX120" fmla="*/ 13288 w 6125898"/>
              <a:gd name="connsiteY120" fmla="*/ 2685562 h 5594367"/>
              <a:gd name="connsiteX121" fmla="*/ 5388400 w 6125898"/>
              <a:gd name="connsiteY121" fmla="*/ 2932724 h 5594367"/>
              <a:gd name="connsiteX122" fmla="*/ 5309998 w 6125898"/>
              <a:gd name="connsiteY122" fmla="*/ 2932724 h 5594367"/>
              <a:gd name="connsiteX123" fmla="*/ 5388400 w 6125898"/>
              <a:gd name="connsiteY123" fmla="*/ 2971925 h 5594367"/>
              <a:gd name="connsiteX124" fmla="*/ 5388400 w 6125898"/>
              <a:gd name="connsiteY124" fmla="*/ 2932724 h 5594367"/>
              <a:gd name="connsiteX125" fmla="*/ 5388400 w 6125898"/>
              <a:gd name="connsiteY125" fmla="*/ 2932724 h 5594367"/>
              <a:gd name="connsiteX126" fmla="*/ 812578 w 6125898"/>
              <a:gd name="connsiteY126" fmla="*/ 3088197 h 5594367"/>
              <a:gd name="connsiteX127" fmla="*/ 812578 w 6125898"/>
              <a:gd name="connsiteY127" fmla="*/ 3101486 h 5594367"/>
              <a:gd name="connsiteX128" fmla="*/ 812578 w 6125898"/>
              <a:gd name="connsiteY128" fmla="*/ 3101486 h 5594367"/>
              <a:gd name="connsiteX129" fmla="*/ 825867 w 6125898"/>
              <a:gd name="connsiteY129" fmla="*/ 3088197 h 5594367"/>
              <a:gd name="connsiteX130" fmla="*/ 812578 w 6125898"/>
              <a:gd name="connsiteY130" fmla="*/ 3088197 h 5594367"/>
              <a:gd name="connsiteX131" fmla="*/ 812578 w 6125898"/>
              <a:gd name="connsiteY131" fmla="*/ 3088197 h 5594367"/>
              <a:gd name="connsiteX132" fmla="*/ 5637555 w 6125898"/>
              <a:gd name="connsiteY132" fmla="*/ 3282871 h 5594367"/>
              <a:gd name="connsiteX133" fmla="*/ 5624267 w 6125898"/>
              <a:gd name="connsiteY133" fmla="*/ 3282871 h 5594367"/>
              <a:gd name="connsiteX134" fmla="*/ 5624267 w 6125898"/>
              <a:gd name="connsiteY134" fmla="*/ 3282871 h 5594367"/>
              <a:gd name="connsiteX135" fmla="*/ 5624267 w 6125898"/>
              <a:gd name="connsiteY135" fmla="*/ 3296159 h 5594367"/>
              <a:gd name="connsiteX136" fmla="*/ 5637555 w 6125898"/>
              <a:gd name="connsiteY136" fmla="*/ 3282871 h 5594367"/>
              <a:gd name="connsiteX137" fmla="*/ 5637555 w 6125898"/>
              <a:gd name="connsiteY137" fmla="*/ 3282871 h 5594367"/>
              <a:gd name="connsiteX138" fmla="*/ 5519289 w 6125898"/>
              <a:gd name="connsiteY138" fmla="*/ 3386519 h 5594367"/>
              <a:gd name="connsiteX139" fmla="*/ 5571778 w 6125898"/>
              <a:gd name="connsiteY139" fmla="*/ 3347319 h 5594367"/>
              <a:gd name="connsiteX140" fmla="*/ 5624267 w 6125898"/>
              <a:gd name="connsiteY140" fmla="*/ 3308118 h 5594367"/>
              <a:gd name="connsiteX141" fmla="*/ 5519289 w 6125898"/>
              <a:gd name="connsiteY141" fmla="*/ 3373231 h 5594367"/>
              <a:gd name="connsiteX142" fmla="*/ 5519289 w 6125898"/>
              <a:gd name="connsiteY142" fmla="*/ 3386519 h 5594367"/>
              <a:gd name="connsiteX143" fmla="*/ 5519289 w 6125898"/>
              <a:gd name="connsiteY143" fmla="*/ 3386519 h 5594367"/>
              <a:gd name="connsiteX144" fmla="*/ 5519289 w 6125898"/>
              <a:gd name="connsiteY144" fmla="*/ 3386519 h 5594367"/>
              <a:gd name="connsiteX145" fmla="*/ 5322622 w 6125898"/>
              <a:gd name="connsiteY145" fmla="*/ 3672217 h 5594367"/>
              <a:gd name="connsiteX146" fmla="*/ 5335911 w 6125898"/>
              <a:gd name="connsiteY146" fmla="*/ 3685506 h 5594367"/>
              <a:gd name="connsiteX147" fmla="*/ 5322622 w 6125898"/>
              <a:gd name="connsiteY147" fmla="*/ 3672217 h 5594367"/>
              <a:gd name="connsiteX148" fmla="*/ 5322622 w 6125898"/>
              <a:gd name="connsiteY148" fmla="*/ 3672217 h 5594367"/>
              <a:gd name="connsiteX149" fmla="*/ 5506665 w 6125898"/>
              <a:gd name="connsiteY149" fmla="*/ 3710753 h 5594367"/>
              <a:gd name="connsiteX150" fmla="*/ 5519953 w 6125898"/>
              <a:gd name="connsiteY150" fmla="*/ 3724042 h 5594367"/>
              <a:gd name="connsiteX151" fmla="*/ 5519953 w 6125898"/>
              <a:gd name="connsiteY151" fmla="*/ 3710753 h 5594367"/>
              <a:gd name="connsiteX152" fmla="*/ 5506665 w 6125898"/>
              <a:gd name="connsiteY152" fmla="*/ 3710753 h 5594367"/>
              <a:gd name="connsiteX153" fmla="*/ 5506665 w 6125898"/>
              <a:gd name="connsiteY153" fmla="*/ 3710753 h 5594367"/>
              <a:gd name="connsiteX154" fmla="*/ 5610978 w 6125898"/>
              <a:gd name="connsiteY154" fmla="*/ 3801778 h 5594367"/>
              <a:gd name="connsiteX155" fmla="*/ 5624267 w 6125898"/>
              <a:gd name="connsiteY155" fmla="*/ 3788490 h 5594367"/>
              <a:gd name="connsiteX156" fmla="*/ 5610978 w 6125898"/>
              <a:gd name="connsiteY156" fmla="*/ 3788490 h 5594367"/>
              <a:gd name="connsiteX157" fmla="*/ 5610978 w 6125898"/>
              <a:gd name="connsiteY157" fmla="*/ 3801778 h 5594367"/>
              <a:gd name="connsiteX158" fmla="*/ 5610978 w 6125898"/>
              <a:gd name="connsiteY158" fmla="*/ 3801778 h 5594367"/>
              <a:gd name="connsiteX159" fmla="*/ 5610978 w 6125898"/>
              <a:gd name="connsiteY159" fmla="*/ 3801778 h 5594367"/>
              <a:gd name="connsiteX160" fmla="*/ 2490889 w 6125898"/>
              <a:gd name="connsiteY160" fmla="*/ 3788490 h 5594367"/>
              <a:gd name="connsiteX161" fmla="*/ 2464977 w 6125898"/>
              <a:gd name="connsiteY161" fmla="*/ 3788490 h 5594367"/>
              <a:gd name="connsiteX162" fmla="*/ 2478265 w 6125898"/>
              <a:gd name="connsiteY162" fmla="*/ 3814402 h 5594367"/>
              <a:gd name="connsiteX163" fmla="*/ 2490889 w 6125898"/>
              <a:gd name="connsiteY163" fmla="*/ 3788490 h 5594367"/>
              <a:gd name="connsiteX164" fmla="*/ 2490889 w 6125898"/>
              <a:gd name="connsiteY164" fmla="*/ 3788490 h 5594367"/>
              <a:gd name="connsiteX165" fmla="*/ 2255022 w 6125898"/>
              <a:gd name="connsiteY165" fmla="*/ 3905427 h 5594367"/>
              <a:gd name="connsiteX166" fmla="*/ 2268310 w 6125898"/>
              <a:gd name="connsiteY166" fmla="*/ 3892139 h 5594367"/>
              <a:gd name="connsiteX167" fmla="*/ 2255022 w 6125898"/>
              <a:gd name="connsiteY167" fmla="*/ 3905427 h 5594367"/>
              <a:gd name="connsiteX168" fmla="*/ 2255022 w 6125898"/>
              <a:gd name="connsiteY168" fmla="*/ 3905427 h 5594367"/>
              <a:gd name="connsiteX169" fmla="*/ 2241733 w 6125898"/>
              <a:gd name="connsiteY169" fmla="*/ 3918715 h 5594367"/>
              <a:gd name="connsiteX170" fmla="*/ 2255022 w 6125898"/>
              <a:gd name="connsiteY170" fmla="*/ 3892803 h 5594367"/>
              <a:gd name="connsiteX171" fmla="*/ 2241733 w 6125898"/>
              <a:gd name="connsiteY171" fmla="*/ 3918715 h 5594367"/>
              <a:gd name="connsiteX172" fmla="*/ 2241733 w 6125898"/>
              <a:gd name="connsiteY172" fmla="*/ 3918715 h 5594367"/>
              <a:gd name="connsiteX173" fmla="*/ 2215822 w 6125898"/>
              <a:gd name="connsiteY173" fmla="*/ 3944627 h 5594367"/>
              <a:gd name="connsiteX174" fmla="*/ 2202534 w 6125898"/>
              <a:gd name="connsiteY174" fmla="*/ 3957915 h 5594367"/>
              <a:gd name="connsiteX175" fmla="*/ 2215822 w 6125898"/>
              <a:gd name="connsiteY175" fmla="*/ 3944627 h 5594367"/>
              <a:gd name="connsiteX176" fmla="*/ 2215822 w 6125898"/>
              <a:gd name="connsiteY176" fmla="*/ 3944627 h 5594367"/>
              <a:gd name="connsiteX177" fmla="*/ 5454176 w 6125898"/>
              <a:gd name="connsiteY177" fmla="*/ 3996451 h 5594367"/>
              <a:gd name="connsiteX178" fmla="*/ 5454176 w 6125898"/>
              <a:gd name="connsiteY178" fmla="*/ 3983163 h 5594367"/>
              <a:gd name="connsiteX179" fmla="*/ 5440888 w 6125898"/>
              <a:gd name="connsiteY179" fmla="*/ 3983163 h 5594367"/>
              <a:gd name="connsiteX180" fmla="*/ 5454176 w 6125898"/>
              <a:gd name="connsiteY180" fmla="*/ 3996451 h 5594367"/>
              <a:gd name="connsiteX181" fmla="*/ 5454176 w 6125898"/>
              <a:gd name="connsiteY181" fmla="*/ 3996451 h 5594367"/>
              <a:gd name="connsiteX182" fmla="*/ 5571778 w 6125898"/>
              <a:gd name="connsiteY182" fmla="*/ 3996451 h 5594367"/>
              <a:gd name="connsiteX183" fmla="*/ 5558489 w 6125898"/>
              <a:gd name="connsiteY183" fmla="*/ 4009740 h 5594367"/>
              <a:gd name="connsiteX184" fmla="*/ 5571778 w 6125898"/>
              <a:gd name="connsiteY184" fmla="*/ 3996451 h 5594367"/>
              <a:gd name="connsiteX185" fmla="*/ 5571778 w 6125898"/>
              <a:gd name="connsiteY185" fmla="*/ 3996451 h 5594367"/>
              <a:gd name="connsiteX186" fmla="*/ 5585066 w 6125898"/>
              <a:gd name="connsiteY186" fmla="*/ 4009075 h 5594367"/>
              <a:gd name="connsiteX187" fmla="*/ 5585066 w 6125898"/>
              <a:gd name="connsiteY187" fmla="*/ 4022364 h 5594367"/>
              <a:gd name="connsiteX188" fmla="*/ 5585066 w 6125898"/>
              <a:gd name="connsiteY188" fmla="*/ 4009075 h 5594367"/>
              <a:gd name="connsiteX189" fmla="*/ 5585066 w 6125898"/>
              <a:gd name="connsiteY189" fmla="*/ 4009075 h 5594367"/>
              <a:gd name="connsiteX190" fmla="*/ 5545865 w 6125898"/>
              <a:gd name="connsiteY190" fmla="*/ 4034988 h 5594367"/>
              <a:gd name="connsiteX191" fmla="*/ 5559154 w 6125898"/>
              <a:gd name="connsiteY191" fmla="*/ 4034988 h 5594367"/>
              <a:gd name="connsiteX192" fmla="*/ 5545865 w 6125898"/>
              <a:gd name="connsiteY192" fmla="*/ 4021699 h 5594367"/>
              <a:gd name="connsiteX193" fmla="*/ 5545865 w 6125898"/>
              <a:gd name="connsiteY193" fmla="*/ 4034988 h 5594367"/>
              <a:gd name="connsiteX194" fmla="*/ 5545865 w 6125898"/>
              <a:gd name="connsiteY194" fmla="*/ 4034988 h 5594367"/>
              <a:gd name="connsiteX195" fmla="*/ 5585066 w 6125898"/>
              <a:gd name="connsiteY195" fmla="*/ 4034988 h 5594367"/>
              <a:gd name="connsiteX196" fmla="*/ 5598354 w 6125898"/>
              <a:gd name="connsiteY196" fmla="*/ 4021699 h 5594367"/>
              <a:gd name="connsiteX197" fmla="*/ 5585066 w 6125898"/>
              <a:gd name="connsiteY197" fmla="*/ 4034988 h 5594367"/>
              <a:gd name="connsiteX198" fmla="*/ 5585066 w 6125898"/>
              <a:gd name="connsiteY198" fmla="*/ 4034988 h 5594367"/>
              <a:gd name="connsiteX199" fmla="*/ 5610978 w 6125898"/>
              <a:gd name="connsiteY199" fmla="*/ 4086812 h 5594367"/>
              <a:gd name="connsiteX200" fmla="*/ 5610978 w 6125898"/>
              <a:gd name="connsiteY200" fmla="*/ 4112724 h 5594367"/>
              <a:gd name="connsiteX201" fmla="*/ 5610978 w 6125898"/>
              <a:gd name="connsiteY201" fmla="*/ 4086812 h 5594367"/>
              <a:gd name="connsiteX202" fmla="*/ 5610978 w 6125898"/>
              <a:gd name="connsiteY202" fmla="*/ 4086812 h 5594367"/>
              <a:gd name="connsiteX203" fmla="*/ 5257509 w 6125898"/>
              <a:gd name="connsiteY203" fmla="*/ 4139300 h 5594367"/>
              <a:gd name="connsiteX204" fmla="*/ 5270798 w 6125898"/>
              <a:gd name="connsiteY204" fmla="*/ 4152589 h 5594367"/>
              <a:gd name="connsiteX205" fmla="*/ 5257509 w 6125898"/>
              <a:gd name="connsiteY205" fmla="*/ 4139300 h 5594367"/>
              <a:gd name="connsiteX206" fmla="*/ 5257509 w 6125898"/>
              <a:gd name="connsiteY206" fmla="*/ 4139300 h 5594367"/>
              <a:gd name="connsiteX207" fmla="*/ 5191732 w 6125898"/>
              <a:gd name="connsiteY207" fmla="*/ 4217037 h 5594367"/>
              <a:gd name="connsiteX208" fmla="*/ 5205021 w 6125898"/>
              <a:gd name="connsiteY208" fmla="*/ 4217037 h 5594367"/>
              <a:gd name="connsiteX209" fmla="*/ 5205021 w 6125898"/>
              <a:gd name="connsiteY209" fmla="*/ 4203749 h 5594367"/>
              <a:gd name="connsiteX210" fmla="*/ 5191732 w 6125898"/>
              <a:gd name="connsiteY210" fmla="*/ 4217037 h 5594367"/>
              <a:gd name="connsiteX211" fmla="*/ 5191732 w 6125898"/>
              <a:gd name="connsiteY211" fmla="*/ 4217037 h 5594367"/>
              <a:gd name="connsiteX212" fmla="*/ 2818445 w 6125898"/>
              <a:gd name="connsiteY212" fmla="*/ 4346598 h 5594367"/>
              <a:gd name="connsiteX213" fmla="*/ 2831733 w 6125898"/>
              <a:gd name="connsiteY213" fmla="*/ 4320686 h 5594367"/>
              <a:gd name="connsiteX214" fmla="*/ 2818445 w 6125898"/>
              <a:gd name="connsiteY214" fmla="*/ 4346598 h 5594367"/>
              <a:gd name="connsiteX215" fmla="*/ 2818445 w 6125898"/>
              <a:gd name="connsiteY215" fmla="*/ 4346598 h 5594367"/>
              <a:gd name="connsiteX216" fmla="*/ 2989199 w 6125898"/>
              <a:gd name="connsiteY216" fmla="*/ 4333310 h 5594367"/>
              <a:gd name="connsiteX217" fmla="*/ 3002488 w 6125898"/>
              <a:gd name="connsiteY217" fmla="*/ 4346598 h 5594367"/>
              <a:gd name="connsiteX218" fmla="*/ 2989199 w 6125898"/>
              <a:gd name="connsiteY218" fmla="*/ 4333310 h 5594367"/>
              <a:gd name="connsiteX219" fmla="*/ 2989199 w 6125898"/>
              <a:gd name="connsiteY219" fmla="*/ 4333310 h 5594367"/>
              <a:gd name="connsiteX220" fmla="*/ 4562532 w 6125898"/>
              <a:gd name="connsiteY220" fmla="*/ 4359222 h 5594367"/>
              <a:gd name="connsiteX221" fmla="*/ 4575821 w 6125898"/>
              <a:gd name="connsiteY221" fmla="*/ 4359222 h 5594367"/>
              <a:gd name="connsiteX222" fmla="*/ 4562532 w 6125898"/>
              <a:gd name="connsiteY222" fmla="*/ 4345934 h 5594367"/>
              <a:gd name="connsiteX223" fmla="*/ 4562532 w 6125898"/>
              <a:gd name="connsiteY223" fmla="*/ 4345934 h 5594367"/>
              <a:gd name="connsiteX224" fmla="*/ 4562532 w 6125898"/>
              <a:gd name="connsiteY224" fmla="*/ 4359222 h 5594367"/>
              <a:gd name="connsiteX225" fmla="*/ 4562532 w 6125898"/>
              <a:gd name="connsiteY225" fmla="*/ 4359222 h 5594367"/>
              <a:gd name="connsiteX226" fmla="*/ 4562532 w 6125898"/>
              <a:gd name="connsiteY226" fmla="*/ 4359222 h 5594367"/>
              <a:gd name="connsiteX227" fmla="*/ 4523332 w 6125898"/>
              <a:gd name="connsiteY227" fmla="*/ 4359222 h 5594367"/>
              <a:gd name="connsiteX228" fmla="*/ 4510044 w 6125898"/>
              <a:gd name="connsiteY228" fmla="*/ 4372510 h 5594367"/>
              <a:gd name="connsiteX229" fmla="*/ 4523332 w 6125898"/>
              <a:gd name="connsiteY229" fmla="*/ 4372510 h 5594367"/>
              <a:gd name="connsiteX230" fmla="*/ 4523332 w 6125898"/>
              <a:gd name="connsiteY230" fmla="*/ 4385798 h 5594367"/>
              <a:gd name="connsiteX231" fmla="*/ 4510044 w 6125898"/>
              <a:gd name="connsiteY231" fmla="*/ 4399087 h 5594367"/>
              <a:gd name="connsiteX232" fmla="*/ 4523332 w 6125898"/>
              <a:gd name="connsiteY232" fmla="*/ 4399087 h 5594367"/>
              <a:gd name="connsiteX233" fmla="*/ 4523332 w 6125898"/>
              <a:gd name="connsiteY233" fmla="*/ 4359222 h 5594367"/>
              <a:gd name="connsiteX234" fmla="*/ 4523332 w 6125898"/>
              <a:gd name="connsiteY234" fmla="*/ 4359222 h 5594367"/>
              <a:gd name="connsiteX235" fmla="*/ 5020978 w 6125898"/>
              <a:gd name="connsiteY235" fmla="*/ 4385798 h 5594367"/>
              <a:gd name="connsiteX236" fmla="*/ 5034266 w 6125898"/>
              <a:gd name="connsiteY236" fmla="*/ 4385798 h 5594367"/>
              <a:gd name="connsiteX237" fmla="*/ 5020978 w 6125898"/>
              <a:gd name="connsiteY237" fmla="*/ 4385798 h 5594367"/>
              <a:gd name="connsiteX238" fmla="*/ 5020978 w 6125898"/>
              <a:gd name="connsiteY238" fmla="*/ 4385798 h 5594367"/>
              <a:gd name="connsiteX239" fmla="*/ 3185866 w 6125898"/>
              <a:gd name="connsiteY239" fmla="*/ 4398422 h 5594367"/>
              <a:gd name="connsiteX240" fmla="*/ 3120089 w 6125898"/>
              <a:gd name="connsiteY240" fmla="*/ 4385134 h 5594367"/>
              <a:gd name="connsiteX241" fmla="*/ 3198490 w 6125898"/>
              <a:gd name="connsiteY241" fmla="*/ 4450247 h 5594367"/>
              <a:gd name="connsiteX242" fmla="*/ 3185866 w 6125898"/>
              <a:gd name="connsiteY242" fmla="*/ 4398422 h 5594367"/>
              <a:gd name="connsiteX243" fmla="*/ 3185866 w 6125898"/>
              <a:gd name="connsiteY243" fmla="*/ 4398422 h 5594367"/>
              <a:gd name="connsiteX244" fmla="*/ 4470843 w 6125898"/>
              <a:gd name="connsiteY244" fmla="*/ 4411710 h 5594367"/>
              <a:gd name="connsiteX245" fmla="*/ 4496755 w 6125898"/>
              <a:gd name="connsiteY245" fmla="*/ 4385798 h 5594367"/>
              <a:gd name="connsiteX246" fmla="*/ 4470843 w 6125898"/>
              <a:gd name="connsiteY246" fmla="*/ 4411710 h 5594367"/>
              <a:gd name="connsiteX247" fmla="*/ 4470843 w 6125898"/>
              <a:gd name="connsiteY247" fmla="*/ 4411710 h 5594367"/>
              <a:gd name="connsiteX248" fmla="*/ 4615021 w 6125898"/>
              <a:gd name="connsiteY248" fmla="*/ 4411710 h 5594367"/>
              <a:gd name="connsiteX249" fmla="*/ 4615021 w 6125898"/>
              <a:gd name="connsiteY249" fmla="*/ 4398422 h 5594367"/>
              <a:gd name="connsiteX250" fmla="*/ 4615021 w 6125898"/>
              <a:gd name="connsiteY250" fmla="*/ 4411710 h 5594367"/>
              <a:gd name="connsiteX251" fmla="*/ 4615021 w 6125898"/>
              <a:gd name="connsiteY251" fmla="*/ 4411710 h 5594367"/>
              <a:gd name="connsiteX252" fmla="*/ 4247600 w 6125898"/>
              <a:gd name="connsiteY252" fmla="*/ 4411710 h 5594367"/>
              <a:gd name="connsiteX253" fmla="*/ 4247600 w 6125898"/>
              <a:gd name="connsiteY253" fmla="*/ 4424999 h 5594367"/>
              <a:gd name="connsiteX254" fmla="*/ 4247600 w 6125898"/>
              <a:gd name="connsiteY254" fmla="*/ 4411710 h 5594367"/>
              <a:gd name="connsiteX255" fmla="*/ 4247600 w 6125898"/>
              <a:gd name="connsiteY255" fmla="*/ 4411710 h 5594367"/>
              <a:gd name="connsiteX256" fmla="*/ 4457555 w 6125898"/>
              <a:gd name="connsiteY256" fmla="*/ 4411710 h 5594367"/>
              <a:gd name="connsiteX257" fmla="*/ 4457555 w 6125898"/>
              <a:gd name="connsiteY257" fmla="*/ 4424999 h 5594367"/>
              <a:gd name="connsiteX258" fmla="*/ 4470843 w 6125898"/>
              <a:gd name="connsiteY258" fmla="*/ 4424999 h 5594367"/>
              <a:gd name="connsiteX259" fmla="*/ 4484131 w 6125898"/>
              <a:gd name="connsiteY259" fmla="*/ 4424999 h 5594367"/>
              <a:gd name="connsiteX260" fmla="*/ 4470843 w 6125898"/>
              <a:gd name="connsiteY260" fmla="*/ 4411710 h 5594367"/>
              <a:gd name="connsiteX261" fmla="*/ 4457555 w 6125898"/>
              <a:gd name="connsiteY261" fmla="*/ 4411710 h 5594367"/>
              <a:gd name="connsiteX262" fmla="*/ 4457555 w 6125898"/>
              <a:gd name="connsiteY262" fmla="*/ 4411710 h 5594367"/>
              <a:gd name="connsiteX263" fmla="*/ 4418355 w 6125898"/>
              <a:gd name="connsiteY263" fmla="*/ 4411710 h 5594367"/>
              <a:gd name="connsiteX264" fmla="*/ 4405067 w 6125898"/>
              <a:gd name="connsiteY264" fmla="*/ 4437623 h 5594367"/>
              <a:gd name="connsiteX265" fmla="*/ 4418355 w 6125898"/>
              <a:gd name="connsiteY265" fmla="*/ 4424334 h 5594367"/>
              <a:gd name="connsiteX266" fmla="*/ 4418355 w 6125898"/>
              <a:gd name="connsiteY266" fmla="*/ 4411710 h 5594367"/>
              <a:gd name="connsiteX267" fmla="*/ 4418355 w 6125898"/>
              <a:gd name="connsiteY267" fmla="*/ 4411710 h 5594367"/>
              <a:gd name="connsiteX268" fmla="*/ 4601733 w 6125898"/>
              <a:gd name="connsiteY268" fmla="*/ 4424334 h 5594367"/>
              <a:gd name="connsiteX269" fmla="*/ 4615021 w 6125898"/>
              <a:gd name="connsiteY269" fmla="*/ 4424334 h 5594367"/>
              <a:gd name="connsiteX270" fmla="*/ 4615021 w 6125898"/>
              <a:gd name="connsiteY270" fmla="*/ 4424334 h 5594367"/>
              <a:gd name="connsiteX271" fmla="*/ 4601733 w 6125898"/>
              <a:gd name="connsiteY271" fmla="*/ 4424334 h 5594367"/>
              <a:gd name="connsiteX272" fmla="*/ 4601733 w 6125898"/>
              <a:gd name="connsiteY272" fmla="*/ 4424334 h 5594367"/>
              <a:gd name="connsiteX273" fmla="*/ 4588445 w 6125898"/>
              <a:gd name="connsiteY273" fmla="*/ 4476159 h 5594367"/>
              <a:gd name="connsiteX274" fmla="*/ 4601733 w 6125898"/>
              <a:gd name="connsiteY274" fmla="*/ 4476159 h 5594367"/>
              <a:gd name="connsiteX275" fmla="*/ 4601733 w 6125898"/>
              <a:gd name="connsiteY275" fmla="*/ 4462870 h 5594367"/>
              <a:gd name="connsiteX276" fmla="*/ 4615021 w 6125898"/>
              <a:gd name="connsiteY276" fmla="*/ 4462870 h 5594367"/>
              <a:gd name="connsiteX277" fmla="*/ 4615021 w 6125898"/>
              <a:gd name="connsiteY277" fmla="*/ 4449582 h 5594367"/>
              <a:gd name="connsiteX278" fmla="*/ 4588445 w 6125898"/>
              <a:gd name="connsiteY278" fmla="*/ 4476159 h 5594367"/>
              <a:gd name="connsiteX279" fmla="*/ 4588445 w 6125898"/>
              <a:gd name="connsiteY279" fmla="*/ 4476159 h 5594367"/>
              <a:gd name="connsiteX280" fmla="*/ 4890089 w 6125898"/>
              <a:gd name="connsiteY280" fmla="*/ 4450247 h 5594367"/>
              <a:gd name="connsiteX281" fmla="*/ 4876801 w 6125898"/>
              <a:gd name="connsiteY281" fmla="*/ 4450247 h 5594367"/>
              <a:gd name="connsiteX282" fmla="*/ 4876801 w 6125898"/>
              <a:gd name="connsiteY282" fmla="*/ 4463535 h 5594367"/>
              <a:gd name="connsiteX283" fmla="*/ 4890089 w 6125898"/>
              <a:gd name="connsiteY283" fmla="*/ 4450247 h 5594367"/>
              <a:gd name="connsiteX284" fmla="*/ 4890089 w 6125898"/>
              <a:gd name="connsiteY284" fmla="*/ 4450247 h 5594367"/>
              <a:gd name="connsiteX285" fmla="*/ 4379154 w 6125898"/>
              <a:gd name="connsiteY285" fmla="*/ 4463535 h 5594367"/>
              <a:gd name="connsiteX286" fmla="*/ 4405067 w 6125898"/>
              <a:gd name="connsiteY286" fmla="*/ 4476823 h 5594367"/>
              <a:gd name="connsiteX287" fmla="*/ 4391778 w 6125898"/>
              <a:gd name="connsiteY287" fmla="*/ 4463535 h 5594367"/>
              <a:gd name="connsiteX288" fmla="*/ 4379154 w 6125898"/>
              <a:gd name="connsiteY288" fmla="*/ 4463535 h 5594367"/>
              <a:gd name="connsiteX289" fmla="*/ 4379154 w 6125898"/>
              <a:gd name="connsiteY289" fmla="*/ 4463535 h 5594367"/>
              <a:gd name="connsiteX290" fmla="*/ 4430978 w 6125898"/>
              <a:gd name="connsiteY290" fmla="*/ 4476159 h 5594367"/>
              <a:gd name="connsiteX291" fmla="*/ 4417690 w 6125898"/>
              <a:gd name="connsiteY291" fmla="*/ 4489447 h 5594367"/>
              <a:gd name="connsiteX292" fmla="*/ 4430978 w 6125898"/>
              <a:gd name="connsiteY292" fmla="*/ 4489447 h 5594367"/>
              <a:gd name="connsiteX293" fmla="*/ 4430978 w 6125898"/>
              <a:gd name="connsiteY293" fmla="*/ 4476159 h 5594367"/>
              <a:gd name="connsiteX294" fmla="*/ 4430978 w 6125898"/>
              <a:gd name="connsiteY294" fmla="*/ 4476159 h 5594367"/>
              <a:gd name="connsiteX295" fmla="*/ 4640934 w 6125898"/>
              <a:gd name="connsiteY295" fmla="*/ 4527983 h 5594367"/>
              <a:gd name="connsiteX296" fmla="*/ 4666845 w 6125898"/>
              <a:gd name="connsiteY296" fmla="*/ 4514695 h 5594367"/>
              <a:gd name="connsiteX297" fmla="*/ 4640934 w 6125898"/>
              <a:gd name="connsiteY297" fmla="*/ 4514695 h 5594367"/>
              <a:gd name="connsiteX298" fmla="*/ 4640934 w 6125898"/>
              <a:gd name="connsiteY298" fmla="*/ 4527983 h 5594367"/>
              <a:gd name="connsiteX299" fmla="*/ 4640934 w 6125898"/>
              <a:gd name="connsiteY299" fmla="*/ 4527983 h 5594367"/>
              <a:gd name="connsiteX300" fmla="*/ 4798399 w 6125898"/>
              <a:gd name="connsiteY300" fmla="*/ 4515359 h 5594367"/>
              <a:gd name="connsiteX301" fmla="*/ 4811688 w 6125898"/>
              <a:gd name="connsiteY301" fmla="*/ 4515359 h 5594367"/>
              <a:gd name="connsiteX302" fmla="*/ 4798399 w 6125898"/>
              <a:gd name="connsiteY302" fmla="*/ 4515359 h 5594367"/>
              <a:gd name="connsiteX303" fmla="*/ 4798399 w 6125898"/>
              <a:gd name="connsiteY303" fmla="*/ 4515359 h 5594367"/>
              <a:gd name="connsiteX304" fmla="*/ 4981778 w 6125898"/>
              <a:gd name="connsiteY304" fmla="*/ 4502071 h 5594367"/>
              <a:gd name="connsiteX305" fmla="*/ 4955865 w 6125898"/>
              <a:gd name="connsiteY305" fmla="*/ 4515359 h 5594367"/>
              <a:gd name="connsiteX306" fmla="*/ 4981778 w 6125898"/>
              <a:gd name="connsiteY306" fmla="*/ 4502071 h 5594367"/>
              <a:gd name="connsiteX307" fmla="*/ 4981778 w 6125898"/>
              <a:gd name="connsiteY307" fmla="*/ 4502071 h 5594367"/>
              <a:gd name="connsiteX308" fmla="*/ 4247600 w 6125898"/>
              <a:gd name="connsiteY308" fmla="*/ 4515359 h 5594367"/>
              <a:gd name="connsiteX309" fmla="*/ 4234312 w 6125898"/>
              <a:gd name="connsiteY309" fmla="*/ 4515359 h 5594367"/>
              <a:gd name="connsiteX310" fmla="*/ 4247600 w 6125898"/>
              <a:gd name="connsiteY310" fmla="*/ 4528647 h 5594367"/>
              <a:gd name="connsiteX311" fmla="*/ 4247600 w 6125898"/>
              <a:gd name="connsiteY311" fmla="*/ 4515359 h 5594367"/>
              <a:gd name="connsiteX312" fmla="*/ 4247600 w 6125898"/>
              <a:gd name="connsiteY312" fmla="*/ 4515359 h 5594367"/>
              <a:gd name="connsiteX313" fmla="*/ 4942577 w 6125898"/>
              <a:gd name="connsiteY313" fmla="*/ 4541271 h 5594367"/>
              <a:gd name="connsiteX314" fmla="*/ 4942577 w 6125898"/>
              <a:gd name="connsiteY314" fmla="*/ 4527983 h 5594367"/>
              <a:gd name="connsiteX315" fmla="*/ 4942577 w 6125898"/>
              <a:gd name="connsiteY315" fmla="*/ 4541271 h 5594367"/>
              <a:gd name="connsiteX316" fmla="*/ 4942577 w 6125898"/>
              <a:gd name="connsiteY316" fmla="*/ 4541271 h 5594367"/>
              <a:gd name="connsiteX317" fmla="*/ 4025021 w 6125898"/>
              <a:gd name="connsiteY317" fmla="*/ 4553895 h 5594367"/>
              <a:gd name="connsiteX318" fmla="*/ 4011733 w 6125898"/>
              <a:gd name="connsiteY318" fmla="*/ 4540607 h 5594367"/>
              <a:gd name="connsiteX319" fmla="*/ 4025021 w 6125898"/>
              <a:gd name="connsiteY319" fmla="*/ 4553895 h 5594367"/>
              <a:gd name="connsiteX320" fmla="*/ 4025021 w 6125898"/>
              <a:gd name="connsiteY320" fmla="*/ 4553895 h 5594367"/>
              <a:gd name="connsiteX321" fmla="*/ 2897511 w 6125898"/>
              <a:gd name="connsiteY321" fmla="*/ 4553895 h 5594367"/>
              <a:gd name="connsiteX322" fmla="*/ 2897511 w 6125898"/>
              <a:gd name="connsiteY322" fmla="*/ 4579807 h 5594367"/>
              <a:gd name="connsiteX323" fmla="*/ 2897511 w 6125898"/>
              <a:gd name="connsiteY323" fmla="*/ 4579807 h 5594367"/>
              <a:gd name="connsiteX324" fmla="*/ 2897511 w 6125898"/>
              <a:gd name="connsiteY324" fmla="*/ 4553895 h 5594367"/>
              <a:gd name="connsiteX325" fmla="*/ 2897511 w 6125898"/>
              <a:gd name="connsiteY325" fmla="*/ 4553895 h 5594367"/>
              <a:gd name="connsiteX326" fmla="*/ 4103422 w 6125898"/>
              <a:gd name="connsiteY326" fmla="*/ 4579807 h 5594367"/>
              <a:gd name="connsiteX327" fmla="*/ 4116711 w 6125898"/>
              <a:gd name="connsiteY327" fmla="*/ 4566519 h 5594367"/>
              <a:gd name="connsiteX328" fmla="*/ 4103422 w 6125898"/>
              <a:gd name="connsiteY328" fmla="*/ 4553231 h 5594367"/>
              <a:gd name="connsiteX329" fmla="*/ 4103422 w 6125898"/>
              <a:gd name="connsiteY329" fmla="*/ 4579807 h 5594367"/>
              <a:gd name="connsiteX330" fmla="*/ 4103422 w 6125898"/>
              <a:gd name="connsiteY330" fmla="*/ 4579807 h 5594367"/>
              <a:gd name="connsiteX331" fmla="*/ 4640934 w 6125898"/>
              <a:gd name="connsiteY331" fmla="*/ 4553895 h 5594367"/>
              <a:gd name="connsiteX332" fmla="*/ 4654222 w 6125898"/>
              <a:gd name="connsiteY332" fmla="*/ 4567183 h 5594367"/>
              <a:gd name="connsiteX333" fmla="*/ 4640934 w 6125898"/>
              <a:gd name="connsiteY333" fmla="*/ 4553895 h 5594367"/>
              <a:gd name="connsiteX334" fmla="*/ 4640934 w 6125898"/>
              <a:gd name="connsiteY334" fmla="*/ 4553895 h 5594367"/>
              <a:gd name="connsiteX335" fmla="*/ 4326665 w 6125898"/>
              <a:gd name="connsiteY335" fmla="*/ 4579807 h 5594367"/>
              <a:gd name="connsiteX336" fmla="*/ 4326665 w 6125898"/>
              <a:gd name="connsiteY336" fmla="*/ 4593096 h 5594367"/>
              <a:gd name="connsiteX337" fmla="*/ 4326665 w 6125898"/>
              <a:gd name="connsiteY337" fmla="*/ 4579807 h 5594367"/>
              <a:gd name="connsiteX338" fmla="*/ 4326665 w 6125898"/>
              <a:gd name="connsiteY338" fmla="*/ 4579807 h 5594367"/>
              <a:gd name="connsiteX339" fmla="*/ 4667510 w 6125898"/>
              <a:gd name="connsiteY339" fmla="*/ 4579807 h 5594367"/>
              <a:gd name="connsiteX340" fmla="*/ 4680798 w 6125898"/>
              <a:gd name="connsiteY340" fmla="*/ 4579807 h 5594367"/>
              <a:gd name="connsiteX341" fmla="*/ 4680798 w 6125898"/>
              <a:gd name="connsiteY341" fmla="*/ 4579807 h 5594367"/>
              <a:gd name="connsiteX342" fmla="*/ 4667510 w 6125898"/>
              <a:gd name="connsiteY342" fmla="*/ 4579807 h 5594367"/>
              <a:gd name="connsiteX343" fmla="*/ 4667510 w 6125898"/>
              <a:gd name="connsiteY343" fmla="*/ 4579807 h 5594367"/>
              <a:gd name="connsiteX344" fmla="*/ 4929289 w 6125898"/>
              <a:gd name="connsiteY344" fmla="*/ 4593096 h 5594367"/>
              <a:gd name="connsiteX345" fmla="*/ 4942577 w 6125898"/>
              <a:gd name="connsiteY345" fmla="*/ 4579807 h 5594367"/>
              <a:gd name="connsiteX346" fmla="*/ 4929289 w 6125898"/>
              <a:gd name="connsiteY346" fmla="*/ 4593096 h 5594367"/>
              <a:gd name="connsiteX347" fmla="*/ 4929289 w 6125898"/>
              <a:gd name="connsiteY347" fmla="*/ 4593096 h 5594367"/>
              <a:gd name="connsiteX348" fmla="*/ 4274177 w 6125898"/>
              <a:gd name="connsiteY348" fmla="*/ 4632296 h 5594367"/>
              <a:gd name="connsiteX349" fmla="*/ 4300089 w 6125898"/>
              <a:gd name="connsiteY349" fmla="*/ 4606384 h 5594367"/>
              <a:gd name="connsiteX350" fmla="*/ 4286801 w 6125898"/>
              <a:gd name="connsiteY350" fmla="*/ 4580472 h 5594367"/>
              <a:gd name="connsiteX351" fmla="*/ 4260888 w 6125898"/>
              <a:gd name="connsiteY351" fmla="*/ 4593760 h 5594367"/>
              <a:gd name="connsiteX352" fmla="*/ 4274177 w 6125898"/>
              <a:gd name="connsiteY352" fmla="*/ 4632296 h 5594367"/>
              <a:gd name="connsiteX353" fmla="*/ 4274177 w 6125898"/>
              <a:gd name="connsiteY353" fmla="*/ 4632296 h 5594367"/>
              <a:gd name="connsiteX354" fmla="*/ 4890089 w 6125898"/>
              <a:gd name="connsiteY354" fmla="*/ 4579807 h 5594367"/>
              <a:gd name="connsiteX355" fmla="*/ 4876801 w 6125898"/>
              <a:gd name="connsiteY355" fmla="*/ 4579807 h 5594367"/>
              <a:gd name="connsiteX356" fmla="*/ 4863512 w 6125898"/>
              <a:gd name="connsiteY356" fmla="*/ 4605719 h 5594367"/>
              <a:gd name="connsiteX357" fmla="*/ 4902712 w 6125898"/>
              <a:gd name="connsiteY357" fmla="*/ 4592431 h 5594367"/>
              <a:gd name="connsiteX358" fmla="*/ 4890089 w 6125898"/>
              <a:gd name="connsiteY358" fmla="*/ 4579807 h 5594367"/>
              <a:gd name="connsiteX359" fmla="*/ 4890089 w 6125898"/>
              <a:gd name="connsiteY359" fmla="*/ 4579807 h 5594367"/>
              <a:gd name="connsiteX360" fmla="*/ 4116711 w 6125898"/>
              <a:gd name="connsiteY360" fmla="*/ 4605719 h 5594367"/>
              <a:gd name="connsiteX361" fmla="*/ 4116711 w 6125898"/>
              <a:gd name="connsiteY361" fmla="*/ 4579807 h 5594367"/>
              <a:gd name="connsiteX362" fmla="*/ 4116711 w 6125898"/>
              <a:gd name="connsiteY362" fmla="*/ 4593096 h 5594367"/>
              <a:gd name="connsiteX363" fmla="*/ 4103422 w 6125898"/>
              <a:gd name="connsiteY363" fmla="*/ 4593096 h 5594367"/>
              <a:gd name="connsiteX364" fmla="*/ 4116711 w 6125898"/>
              <a:gd name="connsiteY364" fmla="*/ 4605719 h 5594367"/>
              <a:gd name="connsiteX365" fmla="*/ 4116711 w 6125898"/>
              <a:gd name="connsiteY365" fmla="*/ 4605719 h 5594367"/>
              <a:gd name="connsiteX366" fmla="*/ 3251643 w 6125898"/>
              <a:gd name="connsiteY366" fmla="*/ 4579807 h 5594367"/>
              <a:gd name="connsiteX367" fmla="*/ 3238355 w 6125898"/>
              <a:gd name="connsiteY367" fmla="*/ 4579807 h 5594367"/>
              <a:gd name="connsiteX368" fmla="*/ 3264267 w 6125898"/>
              <a:gd name="connsiteY368" fmla="*/ 4619008 h 5594367"/>
              <a:gd name="connsiteX369" fmla="*/ 3251643 w 6125898"/>
              <a:gd name="connsiteY369" fmla="*/ 4579807 h 5594367"/>
              <a:gd name="connsiteX370" fmla="*/ 3251643 w 6125898"/>
              <a:gd name="connsiteY370" fmla="*/ 4579807 h 5594367"/>
              <a:gd name="connsiteX371" fmla="*/ 4981778 w 6125898"/>
              <a:gd name="connsiteY371" fmla="*/ 4605719 h 5594367"/>
              <a:gd name="connsiteX372" fmla="*/ 4981778 w 6125898"/>
              <a:gd name="connsiteY372" fmla="*/ 4592431 h 5594367"/>
              <a:gd name="connsiteX373" fmla="*/ 4955865 w 6125898"/>
              <a:gd name="connsiteY373" fmla="*/ 4592431 h 5594367"/>
              <a:gd name="connsiteX374" fmla="*/ 4942577 w 6125898"/>
              <a:gd name="connsiteY374" fmla="*/ 4618343 h 5594367"/>
              <a:gd name="connsiteX375" fmla="*/ 4981778 w 6125898"/>
              <a:gd name="connsiteY375" fmla="*/ 4605719 h 5594367"/>
              <a:gd name="connsiteX376" fmla="*/ 4981778 w 6125898"/>
              <a:gd name="connsiteY376" fmla="*/ 4605719 h 5594367"/>
              <a:gd name="connsiteX377" fmla="*/ 4077510 w 6125898"/>
              <a:gd name="connsiteY377" fmla="*/ 4619008 h 5594367"/>
              <a:gd name="connsiteX378" fmla="*/ 4077510 w 6125898"/>
              <a:gd name="connsiteY378" fmla="*/ 4619008 h 5594367"/>
              <a:gd name="connsiteX379" fmla="*/ 4077510 w 6125898"/>
              <a:gd name="connsiteY379" fmla="*/ 4619008 h 5594367"/>
              <a:gd name="connsiteX380" fmla="*/ 4182488 w 6125898"/>
              <a:gd name="connsiteY380" fmla="*/ 4605719 h 5594367"/>
              <a:gd name="connsiteX381" fmla="*/ 4169199 w 6125898"/>
              <a:gd name="connsiteY381" fmla="*/ 4631632 h 5594367"/>
              <a:gd name="connsiteX382" fmla="*/ 4195111 w 6125898"/>
              <a:gd name="connsiteY382" fmla="*/ 4618343 h 5594367"/>
              <a:gd name="connsiteX383" fmla="*/ 4182488 w 6125898"/>
              <a:gd name="connsiteY383" fmla="*/ 4605719 h 5594367"/>
              <a:gd name="connsiteX384" fmla="*/ 4182488 w 6125898"/>
              <a:gd name="connsiteY384" fmla="*/ 4605719 h 5594367"/>
              <a:gd name="connsiteX385" fmla="*/ 4430978 w 6125898"/>
              <a:gd name="connsiteY385" fmla="*/ 4619008 h 5594367"/>
              <a:gd name="connsiteX386" fmla="*/ 4444266 w 6125898"/>
              <a:gd name="connsiteY386" fmla="*/ 4658208 h 5594367"/>
              <a:gd name="connsiteX387" fmla="*/ 4444266 w 6125898"/>
              <a:gd name="connsiteY387" fmla="*/ 4606384 h 5594367"/>
              <a:gd name="connsiteX388" fmla="*/ 4430978 w 6125898"/>
              <a:gd name="connsiteY388" fmla="*/ 4619008 h 5594367"/>
              <a:gd name="connsiteX389" fmla="*/ 4430978 w 6125898"/>
              <a:gd name="connsiteY389" fmla="*/ 4619008 h 5594367"/>
              <a:gd name="connsiteX390" fmla="*/ 4640934 w 6125898"/>
              <a:gd name="connsiteY390" fmla="*/ 4619008 h 5594367"/>
              <a:gd name="connsiteX391" fmla="*/ 4666845 w 6125898"/>
              <a:gd name="connsiteY391" fmla="*/ 4619008 h 5594367"/>
              <a:gd name="connsiteX392" fmla="*/ 4640934 w 6125898"/>
              <a:gd name="connsiteY392" fmla="*/ 4619008 h 5594367"/>
              <a:gd name="connsiteX393" fmla="*/ 4640934 w 6125898"/>
              <a:gd name="connsiteY393" fmla="*/ 4619008 h 5594367"/>
              <a:gd name="connsiteX394" fmla="*/ 4077510 w 6125898"/>
              <a:gd name="connsiteY394" fmla="*/ 4619008 h 5594367"/>
              <a:gd name="connsiteX395" fmla="*/ 4077510 w 6125898"/>
              <a:gd name="connsiteY395" fmla="*/ 4658208 h 5594367"/>
              <a:gd name="connsiteX396" fmla="*/ 4077510 w 6125898"/>
              <a:gd name="connsiteY396" fmla="*/ 4658208 h 5594367"/>
              <a:gd name="connsiteX397" fmla="*/ 4077510 w 6125898"/>
              <a:gd name="connsiteY397" fmla="*/ 4644920 h 5594367"/>
              <a:gd name="connsiteX398" fmla="*/ 4090798 w 6125898"/>
              <a:gd name="connsiteY398" fmla="*/ 4658208 h 5594367"/>
              <a:gd name="connsiteX399" fmla="*/ 4090798 w 6125898"/>
              <a:gd name="connsiteY399" fmla="*/ 4632296 h 5594367"/>
              <a:gd name="connsiteX400" fmla="*/ 4077510 w 6125898"/>
              <a:gd name="connsiteY400" fmla="*/ 4632296 h 5594367"/>
              <a:gd name="connsiteX401" fmla="*/ 4077510 w 6125898"/>
              <a:gd name="connsiteY401" fmla="*/ 4619008 h 5594367"/>
              <a:gd name="connsiteX402" fmla="*/ 4077510 w 6125898"/>
              <a:gd name="connsiteY402" fmla="*/ 4619008 h 5594367"/>
              <a:gd name="connsiteX403" fmla="*/ 4929289 w 6125898"/>
              <a:gd name="connsiteY403" fmla="*/ 4619008 h 5594367"/>
              <a:gd name="connsiteX404" fmla="*/ 4942577 w 6125898"/>
              <a:gd name="connsiteY404" fmla="*/ 4632296 h 5594367"/>
              <a:gd name="connsiteX405" fmla="*/ 4942577 w 6125898"/>
              <a:gd name="connsiteY405" fmla="*/ 4619008 h 5594367"/>
              <a:gd name="connsiteX406" fmla="*/ 4929289 w 6125898"/>
              <a:gd name="connsiteY406" fmla="*/ 4619008 h 5594367"/>
              <a:gd name="connsiteX407" fmla="*/ 4929289 w 6125898"/>
              <a:gd name="connsiteY407" fmla="*/ 4619008 h 5594367"/>
              <a:gd name="connsiteX408" fmla="*/ 4050933 w 6125898"/>
              <a:gd name="connsiteY408" fmla="*/ 4658208 h 5594367"/>
              <a:gd name="connsiteX409" fmla="*/ 4064222 w 6125898"/>
              <a:gd name="connsiteY409" fmla="*/ 4644920 h 5594367"/>
              <a:gd name="connsiteX410" fmla="*/ 4025021 w 6125898"/>
              <a:gd name="connsiteY410" fmla="*/ 4644920 h 5594367"/>
              <a:gd name="connsiteX411" fmla="*/ 4038309 w 6125898"/>
              <a:gd name="connsiteY411" fmla="*/ 4658208 h 5594367"/>
              <a:gd name="connsiteX412" fmla="*/ 4050933 w 6125898"/>
              <a:gd name="connsiteY412" fmla="*/ 4658208 h 5594367"/>
              <a:gd name="connsiteX413" fmla="*/ 4050933 w 6125898"/>
              <a:gd name="connsiteY413" fmla="*/ 4658208 h 5594367"/>
              <a:gd name="connsiteX414" fmla="*/ 4969154 w 6125898"/>
              <a:gd name="connsiteY414" fmla="*/ 4644920 h 5594367"/>
              <a:gd name="connsiteX415" fmla="*/ 4982442 w 6125898"/>
              <a:gd name="connsiteY415" fmla="*/ 4631632 h 5594367"/>
              <a:gd name="connsiteX416" fmla="*/ 4969154 w 6125898"/>
              <a:gd name="connsiteY416" fmla="*/ 4644920 h 5594367"/>
              <a:gd name="connsiteX417" fmla="*/ 4969154 w 6125898"/>
              <a:gd name="connsiteY417" fmla="*/ 4644920 h 5594367"/>
              <a:gd name="connsiteX418" fmla="*/ 4483467 w 6125898"/>
              <a:gd name="connsiteY418" fmla="*/ 4632296 h 5594367"/>
              <a:gd name="connsiteX419" fmla="*/ 4470179 w 6125898"/>
              <a:gd name="connsiteY419" fmla="*/ 4632296 h 5594367"/>
              <a:gd name="connsiteX420" fmla="*/ 4496091 w 6125898"/>
              <a:gd name="connsiteY420" fmla="*/ 4658208 h 5594367"/>
              <a:gd name="connsiteX421" fmla="*/ 4483467 w 6125898"/>
              <a:gd name="connsiteY421" fmla="*/ 4632296 h 5594367"/>
              <a:gd name="connsiteX422" fmla="*/ 4483467 w 6125898"/>
              <a:gd name="connsiteY422" fmla="*/ 4632296 h 5594367"/>
              <a:gd name="connsiteX423" fmla="*/ 4221688 w 6125898"/>
              <a:gd name="connsiteY423" fmla="*/ 4632296 h 5594367"/>
              <a:gd name="connsiteX424" fmla="*/ 4221688 w 6125898"/>
              <a:gd name="connsiteY424" fmla="*/ 4684120 h 5594367"/>
              <a:gd name="connsiteX425" fmla="*/ 4247600 w 6125898"/>
              <a:gd name="connsiteY425" fmla="*/ 4670832 h 5594367"/>
              <a:gd name="connsiteX426" fmla="*/ 4221688 w 6125898"/>
              <a:gd name="connsiteY426" fmla="*/ 4632296 h 5594367"/>
              <a:gd name="connsiteX427" fmla="*/ 4221688 w 6125898"/>
              <a:gd name="connsiteY427" fmla="*/ 4632296 h 5594367"/>
              <a:gd name="connsiteX428" fmla="*/ 4837600 w 6125898"/>
              <a:gd name="connsiteY428" fmla="*/ 4632296 h 5594367"/>
              <a:gd name="connsiteX429" fmla="*/ 4824312 w 6125898"/>
              <a:gd name="connsiteY429" fmla="*/ 4632296 h 5594367"/>
              <a:gd name="connsiteX430" fmla="*/ 4811023 w 6125898"/>
              <a:gd name="connsiteY430" fmla="*/ 4658208 h 5594367"/>
              <a:gd name="connsiteX431" fmla="*/ 4836936 w 6125898"/>
              <a:gd name="connsiteY431" fmla="*/ 4658208 h 5594367"/>
              <a:gd name="connsiteX432" fmla="*/ 4837600 w 6125898"/>
              <a:gd name="connsiteY432" fmla="*/ 4632296 h 5594367"/>
              <a:gd name="connsiteX433" fmla="*/ 4837600 w 6125898"/>
              <a:gd name="connsiteY433" fmla="*/ 4632296 h 5594367"/>
              <a:gd name="connsiteX434" fmla="*/ 5139244 w 6125898"/>
              <a:gd name="connsiteY434" fmla="*/ 4632296 h 5594367"/>
              <a:gd name="connsiteX435" fmla="*/ 5125956 w 6125898"/>
              <a:gd name="connsiteY435" fmla="*/ 4658208 h 5594367"/>
              <a:gd name="connsiteX436" fmla="*/ 5139244 w 6125898"/>
              <a:gd name="connsiteY436" fmla="*/ 4632296 h 5594367"/>
              <a:gd name="connsiteX437" fmla="*/ 5139244 w 6125898"/>
              <a:gd name="connsiteY437" fmla="*/ 4632296 h 5594367"/>
              <a:gd name="connsiteX438" fmla="*/ 4405067 w 6125898"/>
              <a:gd name="connsiteY438" fmla="*/ 4658208 h 5594367"/>
              <a:gd name="connsiteX439" fmla="*/ 4418355 w 6125898"/>
              <a:gd name="connsiteY439" fmla="*/ 4658208 h 5594367"/>
              <a:gd name="connsiteX440" fmla="*/ 4418355 w 6125898"/>
              <a:gd name="connsiteY440" fmla="*/ 4644920 h 5594367"/>
              <a:gd name="connsiteX441" fmla="*/ 4405067 w 6125898"/>
              <a:gd name="connsiteY441" fmla="*/ 4644920 h 5594367"/>
              <a:gd name="connsiteX442" fmla="*/ 4405067 w 6125898"/>
              <a:gd name="connsiteY442" fmla="*/ 4658208 h 5594367"/>
              <a:gd name="connsiteX443" fmla="*/ 4405067 w 6125898"/>
              <a:gd name="connsiteY443" fmla="*/ 4658208 h 5594367"/>
              <a:gd name="connsiteX444" fmla="*/ 4405067 w 6125898"/>
              <a:gd name="connsiteY444" fmla="*/ 4658208 h 5594367"/>
              <a:gd name="connsiteX445" fmla="*/ 5008354 w 6125898"/>
              <a:gd name="connsiteY445" fmla="*/ 4658208 h 5594367"/>
              <a:gd name="connsiteX446" fmla="*/ 5008354 w 6125898"/>
              <a:gd name="connsiteY446" fmla="*/ 4671497 h 5594367"/>
              <a:gd name="connsiteX447" fmla="*/ 5034266 w 6125898"/>
              <a:gd name="connsiteY447" fmla="*/ 4671497 h 5594367"/>
              <a:gd name="connsiteX448" fmla="*/ 5034266 w 6125898"/>
              <a:gd name="connsiteY448" fmla="*/ 4658208 h 5594367"/>
              <a:gd name="connsiteX449" fmla="*/ 5008354 w 6125898"/>
              <a:gd name="connsiteY449" fmla="*/ 4658208 h 5594367"/>
              <a:gd name="connsiteX450" fmla="*/ 5008354 w 6125898"/>
              <a:gd name="connsiteY450" fmla="*/ 4658208 h 5594367"/>
              <a:gd name="connsiteX451" fmla="*/ 3448310 w 6125898"/>
              <a:gd name="connsiteY451" fmla="*/ 4658208 h 5594367"/>
              <a:gd name="connsiteX452" fmla="*/ 3461598 w 6125898"/>
              <a:gd name="connsiteY452" fmla="*/ 4684120 h 5594367"/>
              <a:gd name="connsiteX453" fmla="*/ 3448310 w 6125898"/>
              <a:gd name="connsiteY453" fmla="*/ 4658208 h 5594367"/>
              <a:gd name="connsiteX454" fmla="*/ 3448310 w 6125898"/>
              <a:gd name="connsiteY454" fmla="*/ 4658208 h 5594367"/>
              <a:gd name="connsiteX455" fmla="*/ 5047555 w 6125898"/>
              <a:gd name="connsiteY455" fmla="*/ 4670832 h 5594367"/>
              <a:gd name="connsiteX456" fmla="*/ 5047555 w 6125898"/>
              <a:gd name="connsiteY456" fmla="*/ 4684120 h 5594367"/>
              <a:gd name="connsiteX457" fmla="*/ 5047555 w 6125898"/>
              <a:gd name="connsiteY457" fmla="*/ 4670832 h 5594367"/>
              <a:gd name="connsiteX458" fmla="*/ 5047555 w 6125898"/>
              <a:gd name="connsiteY458" fmla="*/ 4670832 h 5594367"/>
              <a:gd name="connsiteX459" fmla="*/ 3670889 w 6125898"/>
              <a:gd name="connsiteY459" fmla="*/ 4670832 h 5594367"/>
              <a:gd name="connsiteX460" fmla="*/ 3657601 w 6125898"/>
              <a:gd name="connsiteY460" fmla="*/ 4684120 h 5594367"/>
              <a:gd name="connsiteX461" fmla="*/ 3670889 w 6125898"/>
              <a:gd name="connsiteY461" fmla="*/ 4710032 h 5594367"/>
              <a:gd name="connsiteX462" fmla="*/ 3684177 w 6125898"/>
              <a:gd name="connsiteY462" fmla="*/ 4684120 h 5594367"/>
              <a:gd name="connsiteX463" fmla="*/ 3670889 w 6125898"/>
              <a:gd name="connsiteY463" fmla="*/ 4684120 h 5594367"/>
              <a:gd name="connsiteX464" fmla="*/ 3670889 w 6125898"/>
              <a:gd name="connsiteY464" fmla="*/ 4670832 h 5594367"/>
              <a:gd name="connsiteX465" fmla="*/ 3670889 w 6125898"/>
              <a:gd name="connsiteY465" fmla="*/ 4670832 h 5594367"/>
              <a:gd name="connsiteX466" fmla="*/ 4430978 w 6125898"/>
              <a:gd name="connsiteY466" fmla="*/ 4696744 h 5594367"/>
              <a:gd name="connsiteX467" fmla="*/ 4430978 w 6125898"/>
              <a:gd name="connsiteY467" fmla="*/ 4710032 h 5594367"/>
              <a:gd name="connsiteX468" fmla="*/ 4430978 w 6125898"/>
              <a:gd name="connsiteY468" fmla="*/ 4723321 h 5594367"/>
              <a:gd name="connsiteX469" fmla="*/ 4430978 w 6125898"/>
              <a:gd name="connsiteY469" fmla="*/ 4696744 h 5594367"/>
              <a:gd name="connsiteX470" fmla="*/ 4430978 w 6125898"/>
              <a:gd name="connsiteY470" fmla="*/ 4696744 h 5594367"/>
              <a:gd name="connsiteX471" fmla="*/ 4430978 w 6125898"/>
              <a:gd name="connsiteY471" fmla="*/ 4696744 h 5594367"/>
              <a:gd name="connsiteX472" fmla="*/ 3710089 w 6125898"/>
              <a:gd name="connsiteY472" fmla="*/ 4710032 h 5594367"/>
              <a:gd name="connsiteX473" fmla="*/ 3723377 w 6125898"/>
              <a:gd name="connsiteY473" fmla="*/ 4723321 h 5594367"/>
              <a:gd name="connsiteX474" fmla="*/ 3710089 w 6125898"/>
              <a:gd name="connsiteY474" fmla="*/ 4710032 h 5594367"/>
              <a:gd name="connsiteX475" fmla="*/ 3710089 w 6125898"/>
              <a:gd name="connsiteY475" fmla="*/ 4710032 h 5594367"/>
              <a:gd name="connsiteX476" fmla="*/ 4365866 w 6125898"/>
              <a:gd name="connsiteY476" fmla="*/ 4735945 h 5594367"/>
              <a:gd name="connsiteX477" fmla="*/ 4365866 w 6125898"/>
              <a:gd name="connsiteY477" fmla="*/ 4749233 h 5594367"/>
              <a:gd name="connsiteX478" fmla="*/ 4379154 w 6125898"/>
              <a:gd name="connsiteY478" fmla="*/ 4749233 h 5594367"/>
              <a:gd name="connsiteX479" fmla="*/ 4379154 w 6125898"/>
              <a:gd name="connsiteY479" fmla="*/ 4735945 h 5594367"/>
              <a:gd name="connsiteX480" fmla="*/ 4365866 w 6125898"/>
              <a:gd name="connsiteY480" fmla="*/ 4735945 h 5594367"/>
              <a:gd name="connsiteX481" fmla="*/ 4365866 w 6125898"/>
              <a:gd name="connsiteY481" fmla="*/ 4735945 h 5594367"/>
              <a:gd name="connsiteX482" fmla="*/ 4155911 w 6125898"/>
              <a:gd name="connsiteY482" fmla="*/ 4735945 h 5594367"/>
              <a:gd name="connsiteX483" fmla="*/ 4155911 w 6125898"/>
              <a:gd name="connsiteY483" fmla="*/ 4761857 h 5594367"/>
              <a:gd name="connsiteX484" fmla="*/ 4155911 w 6125898"/>
              <a:gd name="connsiteY484" fmla="*/ 4735945 h 5594367"/>
              <a:gd name="connsiteX485" fmla="*/ 4155911 w 6125898"/>
              <a:gd name="connsiteY485" fmla="*/ 4735945 h 5594367"/>
              <a:gd name="connsiteX486" fmla="*/ 5125956 w 6125898"/>
              <a:gd name="connsiteY486" fmla="*/ 4748568 h 5594367"/>
              <a:gd name="connsiteX487" fmla="*/ 5139244 w 6125898"/>
              <a:gd name="connsiteY487" fmla="*/ 4761857 h 5594367"/>
              <a:gd name="connsiteX488" fmla="*/ 5125956 w 6125898"/>
              <a:gd name="connsiteY488" fmla="*/ 4748568 h 5594367"/>
              <a:gd name="connsiteX489" fmla="*/ 5125956 w 6125898"/>
              <a:gd name="connsiteY489" fmla="*/ 4748568 h 5594367"/>
              <a:gd name="connsiteX490" fmla="*/ 4247600 w 6125898"/>
              <a:gd name="connsiteY490" fmla="*/ 4761857 h 5594367"/>
              <a:gd name="connsiteX491" fmla="*/ 4260888 w 6125898"/>
              <a:gd name="connsiteY491" fmla="*/ 4748568 h 5594367"/>
              <a:gd name="connsiteX492" fmla="*/ 4247600 w 6125898"/>
              <a:gd name="connsiteY492" fmla="*/ 4748568 h 5594367"/>
              <a:gd name="connsiteX493" fmla="*/ 4247600 w 6125898"/>
              <a:gd name="connsiteY493" fmla="*/ 4761857 h 5594367"/>
              <a:gd name="connsiteX494" fmla="*/ 4247600 w 6125898"/>
              <a:gd name="connsiteY494" fmla="*/ 4761857 h 5594367"/>
              <a:gd name="connsiteX495" fmla="*/ 4470843 w 6125898"/>
              <a:gd name="connsiteY495" fmla="*/ 4748568 h 5594367"/>
              <a:gd name="connsiteX496" fmla="*/ 4470843 w 6125898"/>
              <a:gd name="connsiteY496" fmla="*/ 4761857 h 5594367"/>
              <a:gd name="connsiteX497" fmla="*/ 4470843 w 6125898"/>
              <a:gd name="connsiteY497" fmla="*/ 4748568 h 5594367"/>
              <a:gd name="connsiteX498" fmla="*/ 4470843 w 6125898"/>
              <a:gd name="connsiteY498" fmla="*/ 4748568 h 5594367"/>
              <a:gd name="connsiteX499" fmla="*/ 4365866 w 6125898"/>
              <a:gd name="connsiteY499" fmla="*/ 4761857 h 5594367"/>
              <a:gd name="connsiteX500" fmla="*/ 4379154 w 6125898"/>
              <a:gd name="connsiteY500" fmla="*/ 4775145 h 5594367"/>
              <a:gd name="connsiteX501" fmla="*/ 4392443 w 6125898"/>
              <a:gd name="connsiteY501" fmla="*/ 4761857 h 5594367"/>
              <a:gd name="connsiteX502" fmla="*/ 4365866 w 6125898"/>
              <a:gd name="connsiteY502" fmla="*/ 4761857 h 5594367"/>
              <a:gd name="connsiteX503" fmla="*/ 4365866 w 6125898"/>
              <a:gd name="connsiteY503" fmla="*/ 4761857 h 5594367"/>
              <a:gd name="connsiteX504" fmla="*/ 4496755 w 6125898"/>
              <a:gd name="connsiteY504" fmla="*/ 4774481 h 5594367"/>
              <a:gd name="connsiteX505" fmla="*/ 4510044 w 6125898"/>
              <a:gd name="connsiteY505" fmla="*/ 4761192 h 5594367"/>
              <a:gd name="connsiteX506" fmla="*/ 4496755 w 6125898"/>
              <a:gd name="connsiteY506" fmla="*/ 4774481 h 5594367"/>
              <a:gd name="connsiteX507" fmla="*/ 4496755 w 6125898"/>
              <a:gd name="connsiteY507" fmla="*/ 4774481 h 5594367"/>
              <a:gd name="connsiteX508" fmla="*/ 4221688 w 6125898"/>
              <a:gd name="connsiteY508" fmla="*/ 4800393 h 5594367"/>
              <a:gd name="connsiteX509" fmla="*/ 4247600 w 6125898"/>
              <a:gd name="connsiteY509" fmla="*/ 4787104 h 5594367"/>
              <a:gd name="connsiteX510" fmla="*/ 4234312 w 6125898"/>
              <a:gd name="connsiteY510" fmla="*/ 4773816 h 5594367"/>
              <a:gd name="connsiteX511" fmla="*/ 4221688 w 6125898"/>
              <a:gd name="connsiteY511" fmla="*/ 4800393 h 5594367"/>
              <a:gd name="connsiteX512" fmla="*/ 4221688 w 6125898"/>
              <a:gd name="connsiteY512" fmla="*/ 4800393 h 5594367"/>
              <a:gd name="connsiteX513" fmla="*/ 4313377 w 6125898"/>
              <a:gd name="connsiteY513" fmla="*/ 4774481 h 5594367"/>
              <a:gd name="connsiteX514" fmla="*/ 4300089 w 6125898"/>
              <a:gd name="connsiteY514" fmla="*/ 4774481 h 5594367"/>
              <a:gd name="connsiteX515" fmla="*/ 4300089 w 6125898"/>
              <a:gd name="connsiteY515" fmla="*/ 4800393 h 5594367"/>
              <a:gd name="connsiteX516" fmla="*/ 4326001 w 6125898"/>
              <a:gd name="connsiteY516" fmla="*/ 4787104 h 5594367"/>
              <a:gd name="connsiteX517" fmla="*/ 4313377 w 6125898"/>
              <a:gd name="connsiteY517" fmla="*/ 4774481 h 5594367"/>
              <a:gd name="connsiteX518" fmla="*/ 4313377 w 6125898"/>
              <a:gd name="connsiteY518" fmla="*/ 4774481 h 5594367"/>
              <a:gd name="connsiteX519" fmla="*/ 4365866 w 6125898"/>
              <a:gd name="connsiteY519" fmla="*/ 4774481 h 5594367"/>
              <a:gd name="connsiteX520" fmla="*/ 4365866 w 6125898"/>
              <a:gd name="connsiteY520" fmla="*/ 4800393 h 5594367"/>
              <a:gd name="connsiteX521" fmla="*/ 4365866 w 6125898"/>
              <a:gd name="connsiteY521" fmla="*/ 4774481 h 5594367"/>
              <a:gd name="connsiteX522" fmla="*/ 4365866 w 6125898"/>
              <a:gd name="connsiteY522" fmla="*/ 4774481 h 5594367"/>
              <a:gd name="connsiteX523" fmla="*/ 4142623 w 6125898"/>
              <a:gd name="connsiteY523" fmla="*/ 4800393 h 5594367"/>
              <a:gd name="connsiteX524" fmla="*/ 4168534 w 6125898"/>
              <a:gd name="connsiteY524" fmla="*/ 4787104 h 5594367"/>
              <a:gd name="connsiteX525" fmla="*/ 4142623 w 6125898"/>
              <a:gd name="connsiteY525" fmla="*/ 4800393 h 5594367"/>
              <a:gd name="connsiteX526" fmla="*/ 4142623 w 6125898"/>
              <a:gd name="connsiteY526" fmla="*/ 4800393 h 5594367"/>
              <a:gd name="connsiteX527" fmla="*/ 5624267 w 6125898"/>
              <a:gd name="connsiteY527" fmla="*/ 4787769 h 5594367"/>
              <a:gd name="connsiteX528" fmla="*/ 5637555 w 6125898"/>
              <a:gd name="connsiteY528" fmla="*/ 4801057 h 5594367"/>
              <a:gd name="connsiteX529" fmla="*/ 5624267 w 6125898"/>
              <a:gd name="connsiteY529" fmla="*/ 4787769 h 5594367"/>
              <a:gd name="connsiteX530" fmla="*/ 5624267 w 6125898"/>
              <a:gd name="connsiteY530" fmla="*/ 4787769 h 5594367"/>
              <a:gd name="connsiteX531" fmla="*/ 4038309 w 6125898"/>
              <a:gd name="connsiteY531" fmla="*/ 4813681 h 5594367"/>
              <a:gd name="connsiteX532" fmla="*/ 4038309 w 6125898"/>
              <a:gd name="connsiteY532" fmla="*/ 4800393 h 5594367"/>
              <a:gd name="connsiteX533" fmla="*/ 4025021 w 6125898"/>
              <a:gd name="connsiteY533" fmla="*/ 4800393 h 5594367"/>
              <a:gd name="connsiteX534" fmla="*/ 4038309 w 6125898"/>
              <a:gd name="connsiteY534" fmla="*/ 4813681 h 5594367"/>
              <a:gd name="connsiteX535" fmla="*/ 4038309 w 6125898"/>
              <a:gd name="connsiteY535" fmla="*/ 4813681 h 5594367"/>
              <a:gd name="connsiteX536" fmla="*/ 4169199 w 6125898"/>
              <a:gd name="connsiteY536" fmla="*/ 4813681 h 5594367"/>
              <a:gd name="connsiteX537" fmla="*/ 4155911 w 6125898"/>
              <a:gd name="connsiteY537" fmla="*/ 4800393 h 5594367"/>
              <a:gd name="connsiteX538" fmla="*/ 4155911 w 6125898"/>
              <a:gd name="connsiteY538" fmla="*/ 4826305 h 5594367"/>
              <a:gd name="connsiteX539" fmla="*/ 4169199 w 6125898"/>
              <a:gd name="connsiteY539" fmla="*/ 4813681 h 5594367"/>
              <a:gd name="connsiteX540" fmla="*/ 4169199 w 6125898"/>
              <a:gd name="connsiteY540" fmla="*/ 4813681 h 5594367"/>
              <a:gd name="connsiteX541" fmla="*/ 3775866 w 6125898"/>
              <a:gd name="connsiteY541" fmla="*/ 4852882 h 5594367"/>
              <a:gd name="connsiteX542" fmla="*/ 3762577 w 6125898"/>
              <a:gd name="connsiteY542" fmla="*/ 4839593 h 5594367"/>
              <a:gd name="connsiteX543" fmla="*/ 3749289 w 6125898"/>
              <a:gd name="connsiteY543" fmla="*/ 4852882 h 5594367"/>
              <a:gd name="connsiteX544" fmla="*/ 3749289 w 6125898"/>
              <a:gd name="connsiteY544" fmla="*/ 4826969 h 5594367"/>
              <a:gd name="connsiteX545" fmla="*/ 3749289 w 6125898"/>
              <a:gd name="connsiteY545" fmla="*/ 4866170 h 5594367"/>
              <a:gd name="connsiteX546" fmla="*/ 3762577 w 6125898"/>
              <a:gd name="connsiteY546" fmla="*/ 4879458 h 5594367"/>
              <a:gd name="connsiteX547" fmla="*/ 3775866 w 6125898"/>
              <a:gd name="connsiteY547" fmla="*/ 4852882 h 5594367"/>
              <a:gd name="connsiteX548" fmla="*/ 3775866 w 6125898"/>
              <a:gd name="connsiteY548" fmla="*/ 4852882 h 5594367"/>
              <a:gd name="connsiteX549" fmla="*/ 5558489 w 6125898"/>
              <a:gd name="connsiteY549" fmla="*/ 4826305 h 5594367"/>
              <a:gd name="connsiteX550" fmla="*/ 5558489 w 6125898"/>
              <a:gd name="connsiteY550" fmla="*/ 4839593 h 5594367"/>
              <a:gd name="connsiteX551" fmla="*/ 5571778 w 6125898"/>
              <a:gd name="connsiteY551" fmla="*/ 4839593 h 5594367"/>
              <a:gd name="connsiteX552" fmla="*/ 5558489 w 6125898"/>
              <a:gd name="connsiteY552" fmla="*/ 4826305 h 5594367"/>
              <a:gd name="connsiteX553" fmla="*/ 5558489 w 6125898"/>
              <a:gd name="connsiteY553" fmla="*/ 4826305 h 5594367"/>
              <a:gd name="connsiteX554" fmla="*/ 4326665 w 6125898"/>
              <a:gd name="connsiteY554" fmla="*/ 4839593 h 5594367"/>
              <a:gd name="connsiteX555" fmla="*/ 4326665 w 6125898"/>
              <a:gd name="connsiteY555" fmla="*/ 4852882 h 5594367"/>
              <a:gd name="connsiteX556" fmla="*/ 4339954 w 6125898"/>
              <a:gd name="connsiteY556" fmla="*/ 4852882 h 5594367"/>
              <a:gd name="connsiteX557" fmla="*/ 4326665 w 6125898"/>
              <a:gd name="connsiteY557" fmla="*/ 4839593 h 5594367"/>
              <a:gd name="connsiteX558" fmla="*/ 4326665 w 6125898"/>
              <a:gd name="connsiteY558" fmla="*/ 4839593 h 5594367"/>
              <a:gd name="connsiteX559" fmla="*/ 5257509 w 6125898"/>
              <a:gd name="connsiteY559" fmla="*/ 4852882 h 5594367"/>
              <a:gd name="connsiteX560" fmla="*/ 5231597 w 6125898"/>
              <a:gd name="connsiteY560" fmla="*/ 4852882 h 5594367"/>
              <a:gd name="connsiteX561" fmla="*/ 5257509 w 6125898"/>
              <a:gd name="connsiteY561" fmla="*/ 4866170 h 5594367"/>
              <a:gd name="connsiteX562" fmla="*/ 5257509 w 6125898"/>
              <a:gd name="connsiteY562" fmla="*/ 4852882 h 5594367"/>
              <a:gd name="connsiteX563" fmla="*/ 5257509 w 6125898"/>
              <a:gd name="connsiteY563" fmla="*/ 4852882 h 5594367"/>
              <a:gd name="connsiteX564" fmla="*/ 4025021 w 6125898"/>
              <a:gd name="connsiteY564" fmla="*/ 4852882 h 5594367"/>
              <a:gd name="connsiteX565" fmla="*/ 4038309 w 6125898"/>
              <a:gd name="connsiteY565" fmla="*/ 4852882 h 5594367"/>
              <a:gd name="connsiteX566" fmla="*/ 4038309 w 6125898"/>
              <a:gd name="connsiteY566" fmla="*/ 4852882 h 5594367"/>
              <a:gd name="connsiteX567" fmla="*/ 4025021 w 6125898"/>
              <a:gd name="connsiteY567" fmla="*/ 4852882 h 5594367"/>
              <a:gd name="connsiteX568" fmla="*/ 4025021 w 6125898"/>
              <a:gd name="connsiteY568" fmla="*/ 4852882 h 5594367"/>
              <a:gd name="connsiteX569" fmla="*/ 4025021 w 6125898"/>
              <a:gd name="connsiteY569" fmla="*/ 4852882 h 5594367"/>
              <a:gd name="connsiteX570" fmla="*/ 5571778 w 6125898"/>
              <a:gd name="connsiteY570" fmla="*/ 4865506 h 5594367"/>
              <a:gd name="connsiteX571" fmla="*/ 5585066 w 6125898"/>
              <a:gd name="connsiteY571" fmla="*/ 4878794 h 5594367"/>
              <a:gd name="connsiteX572" fmla="*/ 5585066 w 6125898"/>
              <a:gd name="connsiteY572" fmla="*/ 4865506 h 5594367"/>
              <a:gd name="connsiteX573" fmla="*/ 5571778 w 6125898"/>
              <a:gd name="connsiteY573" fmla="*/ 4865506 h 5594367"/>
              <a:gd name="connsiteX574" fmla="*/ 5571778 w 6125898"/>
              <a:gd name="connsiteY574" fmla="*/ 4865506 h 5594367"/>
              <a:gd name="connsiteX575" fmla="*/ 5755156 w 6125898"/>
              <a:gd name="connsiteY575" fmla="*/ 4878794 h 5594367"/>
              <a:gd name="connsiteX576" fmla="*/ 5768444 w 6125898"/>
              <a:gd name="connsiteY576" fmla="*/ 4892082 h 5594367"/>
              <a:gd name="connsiteX577" fmla="*/ 5755156 w 6125898"/>
              <a:gd name="connsiteY577" fmla="*/ 4878794 h 5594367"/>
              <a:gd name="connsiteX578" fmla="*/ 5755156 w 6125898"/>
              <a:gd name="connsiteY578" fmla="*/ 4878794 h 5594367"/>
              <a:gd name="connsiteX579" fmla="*/ 3382533 w 6125898"/>
              <a:gd name="connsiteY579" fmla="*/ 4891417 h 5594367"/>
              <a:gd name="connsiteX580" fmla="*/ 3395821 w 6125898"/>
              <a:gd name="connsiteY580" fmla="*/ 4917330 h 5594367"/>
              <a:gd name="connsiteX581" fmla="*/ 3382533 w 6125898"/>
              <a:gd name="connsiteY581" fmla="*/ 4891417 h 5594367"/>
              <a:gd name="connsiteX582" fmla="*/ 3382533 w 6125898"/>
              <a:gd name="connsiteY582" fmla="*/ 4891417 h 5594367"/>
              <a:gd name="connsiteX583" fmla="*/ 3618400 w 6125898"/>
              <a:gd name="connsiteY583" fmla="*/ 4891417 h 5594367"/>
              <a:gd name="connsiteX584" fmla="*/ 3631688 w 6125898"/>
              <a:gd name="connsiteY584" fmla="*/ 4917330 h 5594367"/>
              <a:gd name="connsiteX585" fmla="*/ 3618400 w 6125898"/>
              <a:gd name="connsiteY585" fmla="*/ 4891417 h 5594367"/>
              <a:gd name="connsiteX586" fmla="*/ 3618400 w 6125898"/>
              <a:gd name="connsiteY586" fmla="*/ 4891417 h 5594367"/>
              <a:gd name="connsiteX587" fmla="*/ 5519289 w 6125898"/>
              <a:gd name="connsiteY587" fmla="*/ 4904706 h 5594367"/>
              <a:gd name="connsiteX588" fmla="*/ 5532577 w 6125898"/>
              <a:gd name="connsiteY588" fmla="*/ 4930618 h 5594367"/>
              <a:gd name="connsiteX589" fmla="*/ 5519289 w 6125898"/>
              <a:gd name="connsiteY589" fmla="*/ 4904706 h 5594367"/>
              <a:gd name="connsiteX590" fmla="*/ 5519289 w 6125898"/>
              <a:gd name="connsiteY590" fmla="*/ 4904706 h 5594367"/>
              <a:gd name="connsiteX591" fmla="*/ 4169199 w 6125898"/>
              <a:gd name="connsiteY591" fmla="*/ 4917330 h 5594367"/>
              <a:gd name="connsiteX592" fmla="*/ 4169199 w 6125898"/>
              <a:gd name="connsiteY592" fmla="*/ 4930618 h 5594367"/>
              <a:gd name="connsiteX593" fmla="*/ 4182488 w 6125898"/>
              <a:gd name="connsiteY593" fmla="*/ 4917330 h 5594367"/>
              <a:gd name="connsiteX594" fmla="*/ 4169199 w 6125898"/>
              <a:gd name="connsiteY594" fmla="*/ 4917330 h 5594367"/>
              <a:gd name="connsiteX595" fmla="*/ 4169199 w 6125898"/>
              <a:gd name="connsiteY595" fmla="*/ 4917330 h 5594367"/>
              <a:gd name="connsiteX596" fmla="*/ 5598354 w 6125898"/>
              <a:gd name="connsiteY596" fmla="*/ 4930618 h 5594367"/>
              <a:gd name="connsiteX597" fmla="*/ 5611643 w 6125898"/>
              <a:gd name="connsiteY597" fmla="*/ 4930618 h 5594367"/>
              <a:gd name="connsiteX598" fmla="*/ 5598354 w 6125898"/>
              <a:gd name="connsiteY598" fmla="*/ 4930618 h 5594367"/>
              <a:gd name="connsiteX599" fmla="*/ 5598354 w 6125898"/>
              <a:gd name="connsiteY599" fmla="*/ 4930618 h 5594367"/>
              <a:gd name="connsiteX600" fmla="*/ 1914178 w 6125898"/>
              <a:gd name="connsiteY600" fmla="*/ 4930618 h 5594367"/>
              <a:gd name="connsiteX601" fmla="*/ 1927466 w 6125898"/>
              <a:gd name="connsiteY601" fmla="*/ 4930618 h 5594367"/>
              <a:gd name="connsiteX602" fmla="*/ 1927466 w 6125898"/>
              <a:gd name="connsiteY602" fmla="*/ 4930618 h 5594367"/>
              <a:gd name="connsiteX603" fmla="*/ 1914178 w 6125898"/>
              <a:gd name="connsiteY603" fmla="*/ 4930618 h 5594367"/>
              <a:gd name="connsiteX604" fmla="*/ 1914178 w 6125898"/>
              <a:gd name="connsiteY604" fmla="*/ 4930618 h 5594367"/>
              <a:gd name="connsiteX605" fmla="*/ 4129999 w 6125898"/>
              <a:gd name="connsiteY605" fmla="*/ 4930618 h 5594367"/>
              <a:gd name="connsiteX606" fmla="*/ 4104087 w 6125898"/>
              <a:gd name="connsiteY606" fmla="*/ 4943906 h 5594367"/>
              <a:gd name="connsiteX607" fmla="*/ 4117375 w 6125898"/>
              <a:gd name="connsiteY607" fmla="*/ 4943906 h 5594367"/>
              <a:gd name="connsiteX608" fmla="*/ 4129999 w 6125898"/>
              <a:gd name="connsiteY608" fmla="*/ 4930618 h 5594367"/>
              <a:gd name="connsiteX609" fmla="*/ 4129999 w 6125898"/>
              <a:gd name="connsiteY609" fmla="*/ 4930618 h 5594367"/>
              <a:gd name="connsiteX610" fmla="*/ 3723377 w 6125898"/>
              <a:gd name="connsiteY610" fmla="*/ 4956530 h 5594367"/>
              <a:gd name="connsiteX611" fmla="*/ 3723377 w 6125898"/>
              <a:gd name="connsiteY611" fmla="*/ 4930618 h 5594367"/>
              <a:gd name="connsiteX612" fmla="*/ 3723377 w 6125898"/>
              <a:gd name="connsiteY612" fmla="*/ 4956530 h 5594367"/>
              <a:gd name="connsiteX613" fmla="*/ 3723377 w 6125898"/>
              <a:gd name="connsiteY613" fmla="*/ 4956530 h 5594367"/>
              <a:gd name="connsiteX614" fmla="*/ 4142623 w 6125898"/>
              <a:gd name="connsiteY614" fmla="*/ 4982442 h 5594367"/>
              <a:gd name="connsiteX615" fmla="*/ 4155911 w 6125898"/>
              <a:gd name="connsiteY615" fmla="*/ 4969154 h 5594367"/>
              <a:gd name="connsiteX616" fmla="*/ 4129999 w 6125898"/>
              <a:gd name="connsiteY616" fmla="*/ 4969154 h 5594367"/>
              <a:gd name="connsiteX617" fmla="*/ 4142623 w 6125898"/>
              <a:gd name="connsiteY617" fmla="*/ 4982442 h 5594367"/>
              <a:gd name="connsiteX618" fmla="*/ 4142623 w 6125898"/>
              <a:gd name="connsiteY618" fmla="*/ 4982442 h 5594367"/>
              <a:gd name="connsiteX619" fmla="*/ 4247600 w 6125898"/>
              <a:gd name="connsiteY619" fmla="*/ 4982442 h 5594367"/>
              <a:gd name="connsiteX620" fmla="*/ 4247600 w 6125898"/>
              <a:gd name="connsiteY620" fmla="*/ 4969154 h 5594367"/>
              <a:gd name="connsiteX621" fmla="*/ 4234312 w 6125898"/>
              <a:gd name="connsiteY621" fmla="*/ 4982442 h 5594367"/>
              <a:gd name="connsiteX622" fmla="*/ 4247600 w 6125898"/>
              <a:gd name="connsiteY622" fmla="*/ 4995731 h 5594367"/>
              <a:gd name="connsiteX623" fmla="*/ 4247600 w 6125898"/>
              <a:gd name="connsiteY623" fmla="*/ 4982442 h 5594367"/>
              <a:gd name="connsiteX624" fmla="*/ 4247600 w 6125898"/>
              <a:gd name="connsiteY624" fmla="*/ 4982442 h 5594367"/>
              <a:gd name="connsiteX625" fmla="*/ 4050933 w 6125898"/>
              <a:gd name="connsiteY625" fmla="*/ 4969154 h 5594367"/>
              <a:gd name="connsiteX626" fmla="*/ 4050933 w 6125898"/>
              <a:gd name="connsiteY626" fmla="*/ 4995066 h 5594367"/>
              <a:gd name="connsiteX627" fmla="*/ 4050933 w 6125898"/>
              <a:gd name="connsiteY627" fmla="*/ 4969154 h 5594367"/>
              <a:gd name="connsiteX628" fmla="*/ 4050933 w 6125898"/>
              <a:gd name="connsiteY628" fmla="*/ 4969154 h 5594367"/>
              <a:gd name="connsiteX629" fmla="*/ 4129999 w 6125898"/>
              <a:gd name="connsiteY629" fmla="*/ 4995066 h 5594367"/>
              <a:gd name="connsiteX630" fmla="*/ 4129999 w 6125898"/>
              <a:gd name="connsiteY630" fmla="*/ 4981778 h 5594367"/>
              <a:gd name="connsiteX631" fmla="*/ 4116711 w 6125898"/>
              <a:gd name="connsiteY631" fmla="*/ 4981778 h 5594367"/>
              <a:gd name="connsiteX632" fmla="*/ 4129999 w 6125898"/>
              <a:gd name="connsiteY632" fmla="*/ 4995066 h 5594367"/>
              <a:gd name="connsiteX633" fmla="*/ 4129999 w 6125898"/>
              <a:gd name="connsiteY633" fmla="*/ 4995066 h 5594367"/>
              <a:gd name="connsiteX634" fmla="*/ 3408445 w 6125898"/>
              <a:gd name="connsiteY634" fmla="*/ 5020978 h 5594367"/>
              <a:gd name="connsiteX635" fmla="*/ 3421734 w 6125898"/>
              <a:gd name="connsiteY635" fmla="*/ 4995066 h 5594367"/>
              <a:gd name="connsiteX636" fmla="*/ 3408445 w 6125898"/>
              <a:gd name="connsiteY636" fmla="*/ 5020978 h 5594367"/>
              <a:gd name="connsiteX637" fmla="*/ 3408445 w 6125898"/>
              <a:gd name="connsiteY637" fmla="*/ 5020978 h 5594367"/>
              <a:gd name="connsiteX638" fmla="*/ 3408445 w 6125898"/>
              <a:gd name="connsiteY638" fmla="*/ 5046891 h 5594367"/>
              <a:gd name="connsiteX639" fmla="*/ 3421734 w 6125898"/>
              <a:gd name="connsiteY639" fmla="*/ 5033602 h 5594367"/>
              <a:gd name="connsiteX640" fmla="*/ 3421734 w 6125898"/>
              <a:gd name="connsiteY640" fmla="*/ 5033602 h 5594367"/>
              <a:gd name="connsiteX641" fmla="*/ 3408445 w 6125898"/>
              <a:gd name="connsiteY641" fmla="*/ 5046891 h 5594367"/>
              <a:gd name="connsiteX642" fmla="*/ 3408445 w 6125898"/>
              <a:gd name="connsiteY642" fmla="*/ 5046891 h 5594367"/>
              <a:gd name="connsiteX643" fmla="*/ 3408445 w 6125898"/>
              <a:gd name="connsiteY643" fmla="*/ 5072802 h 5594367"/>
              <a:gd name="connsiteX644" fmla="*/ 3421734 w 6125898"/>
              <a:gd name="connsiteY644" fmla="*/ 5059514 h 5594367"/>
              <a:gd name="connsiteX645" fmla="*/ 3408445 w 6125898"/>
              <a:gd name="connsiteY645" fmla="*/ 5059514 h 5594367"/>
              <a:gd name="connsiteX646" fmla="*/ 3408445 w 6125898"/>
              <a:gd name="connsiteY646" fmla="*/ 5072802 h 5594367"/>
              <a:gd name="connsiteX647" fmla="*/ 3408445 w 6125898"/>
              <a:gd name="connsiteY647" fmla="*/ 5072802 h 5594367"/>
              <a:gd name="connsiteX648" fmla="*/ 4090134 w 6125898"/>
              <a:gd name="connsiteY648" fmla="*/ 5072802 h 5594367"/>
              <a:gd name="connsiteX649" fmla="*/ 4116046 w 6125898"/>
              <a:gd name="connsiteY649" fmla="*/ 5086091 h 5594367"/>
              <a:gd name="connsiteX650" fmla="*/ 4116046 w 6125898"/>
              <a:gd name="connsiteY650" fmla="*/ 5072802 h 5594367"/>
              <a:gd name="connsiteX651" fmla="*/ 4090134 w 6125898"/>
              <a:gd name="connsiteY651" fmla="*/ 5072802 h 5594367"/>
              <a:gd name="connsiteX652" fmla="*/ 4090134 w 6125898"/>
              <a:gd name="connsiteY652" fmla="*/ 5072802 h 5594367"/>
              <a:gd name="connsiteX653" fmla="*/ 3841643 w 6125898"/>
              <a:gd name="connsiteY653" fmla="*/ 5072802 h 5594367"/>
              <a:gd name="connsiteX654" fmla="*/ 3841643 w 6125898"/>
              <a:gd name="connsiteY654" fmla="*/ 5098715 h 5594367"/>
              <a:gd name="connsiteX655" fmla="*/ 3841643 w 6125898"/>
              <a:gd name="connsiteY655" fmla="*/ 5072802 h 5594367"/>
              <a:gd name="connsiteX656" fmla="*/ 3841643 w 6125898"/>
              <a:gd name="connsiteY656" fmla="*/ 5072802 h 5594367"/>
              <a:gd name="connsiteX657" fmla="*/ 196667 w 6125898"/>
              <a:gd name="connsiteY657" fmla="*/ 5086091 h 5594367"/>
              <a:gd name="connsiteX658" fmla="*/ 183379 w 6125898"/>
              <a:gd name="connsiteY658" fmla="*/ 5112003 h 5594367"/>
              <a:gd name="connsiteX659" fmla="*/ 249155 w 6125898"/>
              <a:gd name="connsiteY659" fmla="*/ 5112003 h 5594367"/>
              <a:gd name="connsiteX660" fmla="*/ 196667 w 6125898"/>
              <a:gd name="connsiteY660" fmla="*/ 5086091 h 5594367"/>
              <a:gd name="connsiteX661" fmla="*/ 196667 w 6125898"/>
              <a:gd name="connsiteY661" fmla="*/ 5086091 h 5594367"/>
              <a:gd name="connsiteX662" fmla="*/ 4142623 w 6125898"/>
              <a:gd name="connsiteY662" fmla="*/ 5086091 h 5594367"/>
              <a:gd name="connsiteX663" fmla="*/ 4129335 w 6125898"/>
              <a:gd name="connsiteY663" fmla="*/ 5099379 h 5594367"/>
              <a:gd name="connsiteX664" fmla="*/ 4155246 w 6125898"/>
              <a:gd name="connsiteY664" fmla="*/ 5112667 h 5594367"/>
              <a:gd name="connsiteX665" fmla="*/ 4155246 w 6125898"/>
              <a:gd name="connsiteY665" fmla="*/ 5099379 h 5594367"/>
              <a:gd name="connsiteX666" fmla="*/ 4168534 w 6125898"/>
              <a:gd name="connsiteY666" fmla="*/ 5099379 h 5594367"/>
              <a:gd name="connsiteX667" fmla="*/ 4142623 w 6125898"/>
              <a:gd name="connsiteY667" fmla="*/ 5086091 h 5594367"/>
              <a:gd name="connsiteX668" fmla="*/ 4142623 w 6125898"/>
              <a:gd name="connsiteY668" fmla="*/ 5086091 h 5594367"/>
              <a:gd name="connsiteX669" fmla="*/ 4234312 w 6125898"/>
              <a:gd name="connsiteY669" fmla="*/ 5163827 h 5594367"/>
              <a:gd name="connsiteX670" fmla="*/ 4221023 w 6125898"/>
              <a:gd name="connsiteY670" fmla="*/ 5177116 h 5594367"/>
              <a:gd name="connsiteX671" fmla="*/ 4234312 w 6125898"/>
              <a:gd name="connsiteY671" fmla="*/ 5177116 h 5594367"/>
              <a:gd name="connsiteX672" fmla="*/ 4247600 w 6125898"/>
              <a:gd name="connsiteY672" fmla="*/ 5163827 h 5594367"/>
              <a:gd name="connsiteX673" fmla="*/ 4234312 w 6125898"/>
              <a:gd name="connsiteY673" fmla="*/ 5163827 h 5594367"/>
              <a:gd name="connsiteX674" fmla="*/ 4234312 w 6125898"/>
              <a:gd name="connsiteY674" fmla="*/ 5163827 h 5594367"/>
              <a:gd name="connsiteX675" fmla="*/ 2582578 w 6125898"/>
              <a:gd name="connsiteY675" fmla="*/ 5228940 h 5594367"/>
              <a:gd name="connsiteX676" fmla="*/ 2595866 w 6125898"/>
              <a:gd name="connsiteY676" fmla="*/ 5203028 h 5594367"/>
              <a:gd name="connsiteX677" fmla="*/ 2582578 w 6125898"/>
              <a:gd name="connsiteY677" fmla="*/ 5228940 h 5594367"/>
              <a:gd name="connsiteX678" fmla="*/ 2582578 w 6125898"/>
              <a:gd name="connsiteY678" fmla="*/ 5228940 h 5594367"/>
              <a:gd name="connsiteX679" fmla="*/ 2726756 w 6125898"/>
              <a:gd name="connsiteY679" fmla="*/ 5215652 h 5594367"/>
              <a:gd name="connsiteX680" fmla="*/ 2713467 w 6125898"/>
              <a:gd name="connsiteY680" fmla="*/ 5241564 h 5594367"/>
              <a:gd name="connsiteX681" fmla="*/ 2739380 w 6125898"/>
              <a:gd name="connsiteY681" fmla="*/ 5228276 h 5594367"/>
              <a:gd name="connsiteX682" fmla="*/ 2739380 w 6125898"/>
              <a:gd name="connsiteY682" fmla="*/ 5214987 h 5594367"/>
              <a:gd name="connsiteX683" fmla="*/ 2726756 w 6125898"/>
              <a:gd name="connsiteY683" fmla="*/ 5215652 h 5594367"/>
              <a:gd name="connsiteX684" fmla="*/ 2726756 w 6125898"/>
              <a:gd name="connsiteY684" fmla="*/ 5215652 h 5594367"/>
              <a:gd name="connsiteX685" fmla="*/ 2687556 w 6125898"/>
              <a:gd name="connsiteY685" fmla="*/ 5280764 h 5594367"/>
              <a:gd name="connsiteX686" fmla="*/ 2687556 w 6125898"/>
              <a:gd name="connsiteY686" fmla="*/ 5306676 h 5594367"/>
              <a:gd name="connsiteX687" fmla="*/ 2700844 w 6125898"/>
              <a:gd name="connsiteY687" fmla="*/ 5306676 h 5594367"/>
              <a:gd name="connsiteX688" fmla="*/ 2687556 w 6125898"/>
              <a:gd name="connsiteY688" fmla="*/ 5280764 h 5594367"/>
              <a:gd name="connsiteX689" fmla="*/ 2687556 w 6125898"/>
              <a:gd name="connsiteY689" fmla="*/ 5280764 h 5594367"/>
              <a:gd name="connsiteX690" fmla="*/ 3106801 w 6125898"/>
              <a:gd name="connsiteY690" fmla="*/ 5306676 h 5594367"/>
              <a:gd name="connsiteX691" fmla="*/ 3106801 w 6125898"/>
              <a:gd name="connsiteY691" fmla="*/ 5293388 h 5594367"/>
              <a:gd name="connsiteX692" fmla="*/ 3106801 w 6125898"/>
              <a:gd name="connsiteY692" fmla="*/ 5306676 h 5594367"/>
              <a:gd name="connsiteX693" fmla="*/ 3106801 w 6125898"/>
              <a:gd name="connsiteY693" fmla="*/ 5306676 h 5594367"/>
              <a:gd name="connsiteX694" fmla="*/ 2661644 w 6125898"/>
              <a:gd name="connsiteY694" fmla="*/ 5319300 h 5594367"/>
              <a:gd name="connsiteX695" fmla="*/ 2635731 w 6125898"/>
              <a:gd name="connsiteY695" fmla="*/ 5345212 h 5594367"/>
              <a:gd name="connsiteX696" fmla="*/ 2649019 w 6125898"/>
              <a:gd name="connsiteY696" fmla="*/ 5358501 h 5594367"/>
              <a:gd name="connsiteX697" fmla="*/ 2662308 w 6125898"/>
              <a:gd name="connsiteY697" fmla="*/ 5345212 h 5594367"/>
              <a:gd name="connsiteX698" fmla="*/ 2661644 w 6125898"/>
              <a:gd name="connsiteY698" fmla="*/ 5319300 h 5594367"/>
              <a:gd name="connsiteX699" fmla="*/ 2661644 w 6125898"/>
              <a:gd name="connsiteY699" fmla="*/ 5319300 h 5594367"/>
              <a:gd name="connsiteX700" fmla="*/ 3133378 w 6125898"/>
              <a:gd name="connsiteY700" fmla="*/ 5345877 h 5594367"/>
              <a:gd name="connsiteX701" fmla="*/ 3133378 w 6125898"/>
              <a:gd name="connsiteY701" fmla="*/ 5332589 h 5594367"/>
              <a:gd name="connsiteX702" fmla="*/ 3133378 w 6125898"/>
              <a:gd name="connsiteY702" fmla="*/ 5345877 h 5594367"/>
              <a:gd name="connsiteX703" fmla="*/ 3133378 w 6125898"/>
              <a:gd name="connsiteY703" fmla="*/ 5345877 h 5594367"/>
              <a:gd name="connsiteX704" fmla="*/ 2635067 w 6125898"/>
              <a:gd name="connsiteY704" fmla="*/ 5371789 h 5594367"/>
              <a:gd name="connsiteX705" fmla="*/ 2621779 w 6125898"/>
              <a:gd name="connsiteY705" fmla="*/ 5385077 h 5594367"/>
              <a:gd name="connsiteX706" fmla="*/ 2635067 w 6125898"/>
              <a:gd name="connsiteY706" fmla="*/ 5424278 h 5594367"/>
              <a:gd name="connsiteX707" fmla="*/ 2635067 w 6125898"/>
              <a:gd name="connsiteY707" fmla="*/ 5371789 h 5594367"/>
              <a:gd name="connsiteX708" fmla="*/ 2635067 w 6125898"/>
              <a:gd name="connsiteY708" fmla="*/ 5371789 h 5594367"/>
              <a:gd name="connsiteX709" fmla="*/ 1809200 w 6125898"/>
              <a:gd name="connsiteY709" fmla="*/ 5539886 h 5594367"/>
              <a:gd name="connsiteX710" fmla="*/ 1809200 w 6125898"/>
              <a:gd name="connsiteY710" fmla="*/ 5474773 h 5594367"/>
              <a:gd name="connsiteX711" fmla="*/ 1756711 w 6125898"/>
              <a:gd name="connsiteY711" fmla="*/ 5488061 h 5594367"/>
              <a:gd name="connsiteX712" fmla="*/ 1769999 w 6125898"/>
              <a:gd name="connsiteY712" fmla="*/ 5539886 h 5594367"/>
              <a:gd name="connsiteX713" fmla="*/ 1756711 w 6125898"/>
              <a:gd name="connsiteY713" fmla="*/ 5565798 h 5594367"/>
              <a:gd name="connsiteX714" fmla="*/ 1822488 w 6125898"/>
              <a:gd name="connsiteY714" fmla="*/ 5539886 h 5594367"/>
              <a:gd name="connsiteX715" fmla="*/ 1809200 w 6125898"/>
              <a:gd name="connsiteY715" fmla="*/ 5539886 h 5594367"/>
              <a:gd name="connsiteX716" fmla="*/ 1809200 w 6125898"/>
              <a:gd name="connsiteY716" fmla="*/ 5539886 h 5594367"/>
              <a:gd name="connsiteX717" fmla="*/ 6122577 w 6125898"/>
              <a:gd name="connsiteY717" fmla="*/ 4541271 h 5594367"/>
              <a:gd name="connsiteX718" fmla="*/ 6122577 w 6125898"/>
              <a:gd name="connsiteY718" fmla="*/ 4541271 h 5594367"/>
              <a:gd name="connsiteX719" fmla="*/ 6122577 w 6125898"/>
              <a:gd name="connsiteY719" fmla="*/ 4554559 h 5594367"/>
              <a:gd name="connsiteX720" fmla="*/ 6070088 w 6125898"/>
              <a:gd name="connsiteY720" fmla="*/ 4528647 h 5594367"/>
              <a:gd name="connsiteX721" fmla="*/ 6056800 w 6125898"/>
              <a:gd name="connsiteY721" fmla="*/ 4515359 h 5594367"/>
              <a:gd name="connsiteX722" fmla="*/ 6056800 w 6125898"/>
              <a:gd name="connsiteY722" fmla="*/ 4502071 h 5594367"/>
              <a:gd name="connsiteX723" fmla="*/ 5991023 w 6125898"/>
              <a:gd name="connsiteY723" fmla="*/ 4488783 h 5594367"/>
              <a:gd name="connsiteX724" fmla="*/ 5965111 w 6125898"/>
              <a:gd name="connsiteY724" fmla="*/ 4475494 h 5594367"/>
              <a:gd name="connsiteX725" fmla="*/ 5951822 w 6125898"/>
              <a:gd name="connsiteY725" fmla="*/ 4410382 h 5594367"/>
              <a:gd name="connsiteX726" fmla="*/ 5991023 w 6125898"/>
              <a:gd name="connsiteY726" fmla="*/ 4410382 h 5594367"/>
              <a:gd name="connsiteX727" fmla="*/ 5991023 w 6125898"/>
              <a:gd name="connsiteY727" fmla="*/ 4397094 h 5594367"/>
              <a:gd name="connsiteX728" fmla="*/ 6043512 w 6125898"/>
              <a:gd name="connsiteY728" fmla="*/ 4410382 h 5594367"/>
              <a:gd name="connsiteX729" fmla="*/ 6043512 w 6125898"/>
              <a:gd name="connsiteY729" fmla="*/ 4423670 h 5594367"/>
              <a:gd name="connsiteX730" fmla="*/ 6082712 w 6125898"/>
              <a:gd name="connsiteY730" fmla="*/ 4410382 h 5594367"/>
              <a:gd name="connsiteX731" fmla="*/ 6096001 w 6125898"/>
              <a:gd name="connsiteY731" fmla="*/ 4410382 h 5594367"/>
              <a:gd name="connsiteX732" fmla="*/ 6082712 w 6125898"/>
              <a:gd name="connsiteY732" fmla="*/ 4397094 h 5594367"/>
              <a:gd name="connsiteX733" fmla="*/ 6069424 w 6125898"/>
              <a:gd name="connsiteY733" fmla="*/ 4397094 h 5594367"/>
              <a:gd name="connsiteX734" fmla="*/ 6069424 w 6125898"/>
              <a:gd name="connsiteY734" fmla="*/ 4383805 h 5594367"/>
              <a:gd name="connsiteX735" fmla="*/ 6043512 w 6125898"/>
              <a:gd name="connsiteY735" fmla="*/ 4397094 h 5594367"/>
              <a:gd name="connsiteX736" fmla="*/ 5965111 w 6125898"/>
              <a:gd name="connsiteY736" fmla="*/ 4383805 h 5594367"/>
              <a:gd name="connsiteX737" fmla="*/ 5978399 w 6125898"/>
              <a:gd name="connsiteY737" fmla="*/ 4357893 h 5594367"/>
              <a:gd name="connsiteX738" fmla="*/ 5991687 w 6125898"/>
              <a:gd name="connsiteY738" fmla="*/ 4357893 h 5594367"/>
              <a:gd name="connsiteX739" fmla="*/ 5965775 w 6125898"/>
              <a:gd name="connsiteY739" fmla="*/ 4344605 h 5594367"/>
              <a:gd name="connsiteX740" fmla="*/ 5965775 w 6125898"/>
              <a:gd name="connsiteY740" fmla="*/ 4357893 h 5594367"/>
              <a:gd name="connsiteX741" fmla="*/ 5952487 w 6125898"/>
              <a:gd name="connsiteY741" fmla="*/ 4344605 h 5594367"/>
              <a:gd name="connsiteX742" fmla="*/ 5926575 w 6125898"/>
              <a:gd name="connsiteY742" fmla="*/ 4344605 h 5594367"/>
              <a:gd name="connsiteX743" fmla="*/ 5939863 w 6125898"/>
              <a:gd name="connsiteY743" fmla="*/ 4331316 h 5594367"/>
              <a:gd name="connsiteX744" fmla="*/ 5913951 w 6125898"/>
              <a:gd name="connsiteY744" fmla="*/ 4305404 h 5594367"/>
              <a:gd name="connsiteX745" fmla="*/ 5888039 w 6125898"/>
              <a:gd name="connsiteY745" fmla="*/ 4292116 h 5594367"/>
              <a:gd name="connsiteX746" fmla="*/ 5862126 w 6125898"/>
              <a:gd name="connsiteY746" fmla="*/ 4252916 h 5594367"/>
              <a:gd name="connsiteX747" fmla="*/ 5875415 w 6125898"/>
              <a:gd name="connsiteY747" fmla="*/ 4227003 h 5594367"/>
              <a:gd name="connsiteX748" fmla="*/ 5953816 w 6125898"/>
              <a:gd name="connsiteY748" fmla="*/ 4252916 h 5594367"/>
              <a:gd name="connsiteX749" fmla="*/ 5914615 w 6125898"/>
              <a:gd name="connsiteY749" fmla="*/ 4227003 h 5594367"/>
              <a:gd name="connsiteX750" fmla="*/ 5888703 w 6125898"/>
              <a:gd name="connsiteY750" fmla="*/ 4213715 h 5594367"/>
              <a:gd name="connsiteX751" fmla="*/ 5888703 w 6125898"/>
              <a:gd name="connsiteY751" fmla="*/ 4227003 h 5594367"/>
              <a:gd name="connsiteX752" fmla="*/ 5836214 w 6125898"/>
              <a:gd name="connsiteY752" fmla="*/ 4252916 h 5594367"/>
              <a:gd name="connsiteX753" fmla="*/ 5783726 w 6125898"/>
              <a:gd name="connsiteY753" fmla="*/ 4201091 h 5594367"/>
              <a:gd name="connsiteX754" fmla="*/ 5770438 w 6125898"/>
              <a:gd name="connsiteY754" fmla="*/ 4149267 h 5594367"/>
              <a:gd name="connsiteX755" fmla="*/ 5783726 w 6125898"/>
              <a:gd name="connsiteY755" fmla="*/ 4149267 h 5594367"/>
              <a:gd name="connsiteX756" fmla="*/ 5744525 w 6125898"/>
              <a:gd name="connsiteY756" fmla="*/ 4097442 h 5594367"/>
              <a:gd name="connsiteX757" fmla="*/ 5770438 w 6125898"/>
              <a:gd name="connsiteY757" fmla="*/ 4097442 h 5594367"/>
              <a:gd name="connsiteX758" fmla="*/ 5744525 w 6125898"/>
              <a:gd name="connsiteY758" fmla="*/ 4084154 h 5594367"/>
              <a:gd name="connsiteX759" fmla="*/ 5744525 w 6125898"/>
              <a:gd name="connsiteY759" fmla="*/ 4097442 h 5594367"/>
              <a:gd name="connsiteX760" fmla="*/ 5718613 w 6125898"/>
              <a:gd name="connsiteY760" fmla="*/ 4110731 h 5594367"/>
              <a:gd name="connsiteX761" fmla="*/ 5705325 w 6125898"/>
              <a:gd name="connsiteY761" fmla="*/ 4097442 h 5594367"/>
              <a:gd name="connsiteX762" fmla="*/ 5718613 w 6125898"/>
              <a:gd name="connsiteY762" fmla="*/ 4084154 h 5594367"/>
              <a:gd name="connsiteX763" fmla="*/ 5705325 w 6125898"/>
              <a:gd name="connsiteY763" fmla="*/ 4044954 h 5594367"/>
              <a:gd name="connsiteX764" fmla="*/ 5692037 w 6125898"/>
              <a:gd name="connsiteY764" fmla="*/ 4058242 h 5594367"/>
              <a:gd name="connsiteX765" fmla="*/ 5678748 w 6125898"/>
              <a:gd name="connsiteY765" fmla="*/ 4044954 h 5594367"/>
              <a:gd name="connsiteX766" fmla="*/ 5692037 w 6125898"/>
              <a:gd name="connsiteY766" fmla="*/ 4044954 h 5594367"/>
              <a:gd name="connsiteX767" fmla="*/ 5666124 w 6125898"/>
              <a:gd name="connsiteY767" fmla="*/ 4005753 h 5594367"/>
              <a:gd name="connsiteX768" fmla="*/ 5679412 w 6125898"/>
              <a:gd name="connsiteY768" fmla="*/ 4019042 h 5594367"/>
              <a:gd name="connsiteX769" fmla="*/ 5679412 w 6125898"/>
              <a:gd name="connsiteY769" fmla="*/ 4005753 h 5594367"/>
              <a:gd name="connsiteX770" fmla="*/ 5666124 w 6125898"/>
              <a:gd name="connsiteY770" fmla="*/ 4005753 h 5594367"/>
              <a:gd name="connsiteX771" fmla="*/ 5652836 w 6125898"/>
              <a:gd name="connsiteY771" fmla="*/ 4005753 h 5594367"/>
              <a:gd name="connsiteX772" fmla="*/ 5666124 w 6125898"/>
              <a:gd name="connsiteY772" fmla="*/ 3979841 h 5594367"/>
              <a:gd name="connsiteX773" fmla="*/ 5652836 w 6125898"/>
              <a:gd name="connsiteY773" fmla="*/ 3979841 h 5594367"/>
              <a:gd name="connsiteX774" fmla="*/ 5652836 w 6125898"/>
              <a:gd name="connsiteY774" fmla="*/ 4005753 h 5594367"/>
              <a:gd name="connsiteX775" fmla="*/ 5626924 w 6125898"/>
              <a:gd name="connsiteY775" fmla="*/ 4005753 h 5594367"/>
              <a:gd name="connsiteX776" fmla="*/ 5626924 w 6125898"/>
              <a:gd name="connsiteY776" fmla="*/ 4019042 h 5594367"/>
              <a:gd name="connsiteX777" fmla="*/ 5626924 w 6125898"/>
              <a:gd name="connsiteY777" fmla="*/ 4005753 h 5594367"/>
              <a:gd name="connsiteX778" fmla="*/ 5613635 w 6125898"/>
              <a:gd name="connsiteY778" fmla="*/ 4031666 h 5594367"/>
              <a:gd name="connsiteX779" fmla="*/ 5626924 w 6125898"/>
              <a:gd name="connsiteY779" fmla="*/ 4031666 h 5594367"/>
              <a:gd name="connsiteX780" fmla="*/ 5626924 w 6125898"/>
              <a:gd name="connsiteY780" fmla="*/ 4018377 h 5594367"/>
              <a:gd name="connsiteX781" fmla="*/ 5640212 w 6125898"/>
              <a:gd name="connsiteY781" fmla="*/ 4057578 h 5594367"/>
              <a:gd name="connsiteX782" fmla="*/ 5640212 w 6125898"/>
              <a:gd name="connsiteY782" fmla="*/ 4044289 h 5594367"/>
              <a:gd name="connsiteX783" fmla="*/ 5653500 w 6125898"/>
              <a:gd name="connsiteY783" fmla="*/ 4044289 h 5594367"/>
              <a:gd name="connsiteX784" fmla="*/ 5627589 w 6125898"/>
              <a:gd name="connsiteY784" fmla="*/ 4031001 h 5594367"/>
              <a:gd name="connsiteX785" fmla="*/ 5640877 w 6125898"/>
              <a:gd name="connsiteY785" fmla="*/ 4017713 h 5594367"/>
              <a:gd name="connsiteX786" fmla="*/ 5680077 w 6125898"/>
              <a:gd name="connsiteY786" fmla="*/ 4031001 h 5594367"/>
              <a:gd name="connsiteX787" fmla="*/ 5680077 w 6125898"/>
              <a:gd name="connsiteY787" fmla="*/ 4070202 h 5594367"/>
              <a:gd name="connsiteX788" fmla="*/ 5680077 w 6125898"/>
              <a:gd name="connsiteY788" fmla="*/ 4056913 h 5594367"/>
              <a:gd name="connsiteX789" fmla="*/ 5693365 w 6125898"/>
              <a:gd name="connsiteY789" fmla="*/ 4056913 h 5594367"/>
              <a:gd name="connsiteX790" fmla="*/ 5706653 w 6125898"/>
              <a:gd name="connsiteY790" fmla="*/ 4096113 h 5594367"/>
              <a:gd name="connsiteX791" fmla="*/ 5693365 w 6125898"/>
              <a:gd name="connsiteY791" fmla="*/ 4096113 h 5594367"/>
              <a:gd name="connsiteX792" fmla="*/ 5693365 w 6125898"/>
              <a:gd name="connsiteY792" fmla="*/ 4109402 h 5594367"/>
              <a:gd name="connsiteX793" fmla="*/ 5719277 w 6125898"/>
              <a:gd name="connsiteY793" fmla="*/ 4122690 h 5594367"/>
              <a:gd name="connsiteX794" fmla="*/ 5719277 w 6125898"/>
              <a:gd name="connsiteY794" fmla="*/ 4135978 h 5594367"/>
              <a:gd name="connsiteX795" fmla="*/ 5705989 w 6125898"/>
              <a:gd name="connsiteY795" fmla="*/ 4149267 h 5594367"/>
              <a:gd name="connsiteX796" fmla="*/ 5680077 w 6125898"/>
              <a:gd name="connsiteY796" fmla="*/ 4123355 h 5594367"/>
              <a:gd name="connsiteX797" fmla="*/ 5654165 w 6125898"/>
              <a:gd name="connsiteY797" fmla="*/ 4136643 h 5594367"/>
              <a:gd name="connsiteX798" fmla="*/ 5654165 w 6125898"/>
              <a:gd name="connsiteY798" fmla="*/ 4123355 h 5594367"/>
              <a:gd name="connsiteX799" fmla="*/ 5680077 w 6125898"/>
              <a:gd name="connsiteY799" fmla="*/ 4123355 h 5594367"/>
              <a:gd name="connsiteX800" fmla="*/ 5666788 w 6125898"/>
              <a:gd name="connsiteY800" fmla="*/ 4084154 h 5594367"/>
              <a:gd name="connsiteX801" fmla="*/ 5653500 w 6125898"/>
              <a:gd name="connsiteY801" fmla="*/ 4097442 h 5594367"/>
              <a:gd name="connsiteX802" fmla="*/ 5653500 w 6125898"/>
              <a:gd name="connsiteY802" fmla="*/ 4084154 h 5594367"/>
              <a:gd name="connsiteX803" fmla="*/ 5627589 w 6125898"/>
              <a:gd name="connsiteY803" fmla="*/ 4084154 h 5594367"/>
              <a:gd name="connsiteX804" fmla="*/ 5627589 w 6125898"/>
              <a:gd name="connsiteY804" fmla="*/ 4123355 h 5594367"/>
              <a:gd name="connsiteX805" fmla="*/ 5653500 w 6125898"/>
              <a:gd name="connsiteY805" fmla="*/ 4162555 h 5594367"/>
              <a:gd name="connsiteX806" fmla="*/ 5614300 w 6125898"/>
              <a:gd name="connsiteY806" fmla="*/ 4123355 h 5594367"/>
              <a:gd name="connsiteX807" fmla="*/ 5614300 w 6125898"/>
              <a:gd name="connsiteY807" fmla="*/ 4123355 h 5594367"/>
              <a:gd name="connsiteX808" fmla="*/ 5588388 w 6125898"/>
              <a:gd name="connsiteY808" fmla="*/ 4123355 h 5594367"/>
              <a:gd name="connsiteX809" fmla="*/ 5588388 w 6125898"/>
              <a:gd name="connsiteY809" fmla="*/ 4110066 h 5594367"/>
              <a:gd name="connsiteX810" fmla="*/ 5575100 w 6125898"/>
              <a:gd name="connsiteY810" fmla="*/ 4123355 h 5594367"/>
              <a:gd name="connsiteX811" fmla="*/ 5575100 w 6125898"/>
              <a:gd name="connsiteY811" fmla="*/ 4097442 h 5594367"/>
              <a:gd name="connsiteX812" fmla="*/ 5561812 w 6125898"/>
              <a:gd name="connsiteY812" fmla="*/ 4084154 h 5594367"/>
              <a:gd name="connsiteX813" fmla="*/ 5587724 w 6125898"/>
              <a:gd name="connsiteY813" fmla="*/ 4058242 h 5594367"/>
              <a:gd name="connsiteX814" fmla="*/ 5587724 w 6125898"/>
              <a:gd name="connsiteY814" fmla="*/ 4058242 h 5594367"/>
              <a:gd name="connsiteX815" fmla="*/ 5601012 w 6125898"/>
              <a:gd name="connsiteY815" fmla="*/ 4071530 h 5594367"/>
              <a:gd name="connsiteX816" fmla="*/ 5601012 w 6125898"/>
              <a:gd name="connsiteY816" fmla="*/ 4045618 h 5594367"/>
              <a:gd name="connsiteX817" fmla="*/ 5601012 w 6125898"/>
              <a:gd name="connsiteY817" fmla="*/ 4045618 h 5594367"/>
              <a:gd name="connsiteX818" fmla="*/ 5587724 w 6125898"/>
              <a:gd name="connsiteY818" fmla="*/ 4058906 h 5594367"/>
              <a:gd name="connsiteX819" fmla="*/ 5574436 w 6125898"/>
              <a:gd name="connsiteY819" fmla="*/ 4032994 h 5594367"/>
              <a:gd name="connsiteX820" fmla="*/ 5521947 w 6125898"/>
              <a:gd name="connsiteY820" fmla="*/ 4046282 h 5594367"/>
              <a:gd name="connsiteX821" fmla="*/ 5547859 w 6125898"/>
              <a:gd name="connsiteY821" fmla="*/ 4032994 h 5594367"/>
              <a:gd name="connsiteX822" fmla="*/ 5534571 w 6125898"/>
              <a:gd name="connsiteY822" fmla="*/ 4019706 h 5594367"/>
              <a:gd name="connsiteX823" fmla="*/ 5521282 w 6125898"/>
              <a:gd name="connsiteY823" fmla="*/ 4019706 h 5594367"/>
              <a:gd name="connsiteX824" fmla="*/ 5534571 w 6125898"/>
              <a:gd name="connsiteY824" fmla="*/ 4006418 h 5594367"/>
              <a:gd name="connsiteX825" fmla="*/ 5508658 w 6125898"/>
              <a:gd name="connsiteY825" fmla="*/ 4006418 h 5594367"/>
              <a:gd name="connsiteX826" fmla="*/ 5495370 w 6125898"/>
              <a:gd name="connsiteY826" fmla="*/ 3980506 h 5594367"/>
              <a:gd name="connsiteX827" fmla="*/ 5495370 w 6125898"/>
              <a:gd name="connsiteY827" fmla="*/ 4006418 h 5594367"/>
              <a:gd name="connsiteX828" fmla="*/ 5482082 w 6125898"/>
              <a:gd name="connsiteY828" fmla="*/ 4045618 h 5594367"/>
              <a:gd name="connsiteX829" fmla="*/ 5495370 w 6125898"/>
              <a:gd name="connsiteY829" fmla="*/ 4019706 h 5594367"/>
              <a:gd name="connsiteX830" fmla="*/ 5482082 w 6125898"/>
              <a:gd name="connsiteY830" fmla="*/ 4019706 h 5594367"/>
              <a:gd name="connsiteX831" fmla="*/ 5468794 w 6125898"/>
              <a:gd name="connsiteY831" fmla="*/ 4045618 h 5594367"/>
              <a:gd name="connsiteX832" fmla="*/ 5455505 w 6125898"/>
              <a:gd name="connsiteY832" fmla="*/ 4019706 h 5594367"/>
              <a:gd name="connsiteX833" fmla="*/ 5442217 w 6125898"/>
              <a:gd name="connsiteY833" fmla="*/ 4006418 h 5594367"/>
              <a:gd name="connsiteX834" fmla="*/ 5455505 w 6125898"/>
              <a:gd name="connsiteY834" fmla="*/ 4032330 h 5594367"/>
              <a:gd name="connsiteX835" fmla="*/ 5442217 w 6125898"/>
              <a:gd name="connsiteY835" fmla="*/ 4058242 h 5594367"/>
              <a:gd name="connsiteX836" fmla="*/ 5428929 w 6125898"/>
              <a:gd name="connsiteY836" fmla="*/ 4032330 h 5594367"/>
              <a:gd name="connsiteX837" fmla="*/ 5442217 w 6125898"/>
              <a:gd name="connsiteY837" fmla="*/ 4019042 h 5594367"/>
              <a:gd name="connsiteX838" fmla="*/ 5428929 w 6125898"/>
              <a:gd name="connsiteY838" fmla="*/ 4005753 h 5594367"/>
              <a:gd name="connsiteX839" fmla="*/ 5442217 w 6125898"/>
              <a:gd name="connsiteY839" fmla="*/ 3992465 h 5594367"/>
              <a:gd name="connsiteX840" fmla="*/ 5428929 w 6125898"/>
              <a:gd name="connsiteY840" fmla="*/ 3979177 h 5594367"/>
              <a:gd name="connsiteX841" fmla="*/ 5454841 w 6125898"/>
              <a:gd name="connsiteY841" fmla="*/ 3965888 h 5594367"/>
              <a:gd name="connsiteX842" fmla="*/ 5454841 w 6125898"/>
              <a:gd name="connsiteY842" fmla="*/ 3965888 h 5594367"/>
              <a:gd name="connsiteX843" fmla="*/ 5454841 w 6125898"/>
              <a:gd name="connsiteY843" fmla="*/ 3939976 h 5594367"/>
              <a:gd name="connsiteX844" fmla="*/ 5441553 w 6125898"/>
              <a:gd name="connsiteY844" fmla="*/ 3965888 h 5594367"/>
              <a:gd name="connsiteX845" fmla="*/ 5428264 w 6125898"/>
              <a:gd name="connsiteY845" fmla="*/ 3965888 h 5594367"/>
              <a:gd name="connsiteX846" fmla="*/ 5441553 w 6125898"/>
              <a:gd name="connsiteY846" fmla="*/ 3939976 h 5594367"/>
              <a:gd name="connsiteX847" fmla="*/ 5402352 w 6125898"/>
              <a:gd name="connsiteY847" fmla="*/ 3926688 h 5594367"/>
              <a:gd name="connsiteX848" fmla="*/ 5415640 w 6125898"/>
              <a:gd name="connsiteY848" fmla="*/ 3913400 h 5594367"/>
              <a:gd name="connsiteX849" fmla="*/ 5428929 w 6125898"/>
              <a:gd name="connsiteY849" fmla="*/ 3939312 h 5594367"/>
              <a:gd name="connsiteX850" fmla="*/ 5442217 w 6125898"/>
              <a:gd name="connsiteY850" fmla="*/ 3939312 h 5594367"/>
              <a:gd name="connsiteX851" fmla="*/ 5416305 w 6125898"/>
              <a:gd name="connsiteY851" fmla="*/ 3887488 h 5594367"/>
              <a:gd name="connsiteX852" fmla="*/ 5416305 w 6125898"/>
              <a:gd name="connsiteY852" fmla="*/ 3887488 h 5594367"/>
              <a:gd name="connsiteX853" fmla="*/ 5429593 w 6125898"/>
              <a:gd name="connsiteY853" fmla="*/ 3900776 h 5594367"/>
              <a:gd name="connsiteX854" fmla="*/ 5429593 w 6125898"/>
              <a:gd name="connsiteY854" fmla="*/ 3861575 h 5594367"/>
              <a:gd name="connsiteX855" fmla="*/ 5390392 w 6125898"/>
              <a:gd name="connsiteY855" fmla="*/ 3874864 h 5594367"/>
              <a:gd name="connsiteX856" fmla="*/ 5390392 w 6125898"/>
              <a:gd name="connsiteY856" fmla="*/ 3835663 h 5594367"/>
              <a:gd name="connsiteX857" fmla="*/ 5416305 w 6125898"/>
              <a:gd name="connsiteY857" fmla="*/ 3848952 h 5594367"/>
              <a:gd name="connsiteX858" fmla="*/ 5416305 w 6125898"/>
              <a:gd name="connsiteY858" fmla="*/ 3823039 h 5594367"/>
              <a:gd name="connsiteX859" fmla="*/ 5416305 w 6125898"/>
              <a:gd name="connsiteY859" fmla="*/ 3823039 h 5594367"/>
              <a:gd name="connsiteX860" fmla="*/ 5403016 w 6125898"/>
              <a:gd name="connsiteY860" fmla="*/ 3809751 h 5594367"/>
              <a:gd name="connsiteX861" fmla="*/ 5416305 w 6125898"/>
              <a:gd name="connsiteY861" fmla="*/ 3796463 h 5594367"/>
              <a:gd name="connsiteX862" fmla="*/ 5429593 w 6125898"/>
              <a:gd name="connsiteY862" fmla="*/ 3848287 h 5594367"/>
              <a:gd name="connsiteX863" fmla="*/ 5416305 w 6125898"/>
              <a:gd name="connsiteY863" fmla="*/ 3874199 h 5594367"/>
              <a:gd name="connsiteX864" fmla="*/ 5429593 w 6125898"/>
              <a:gd name="connsiteY864" fmla="*/ 3860911 h 5594367"/>
              <a:gd name="connsiteX865" fmla="*/ 5416305 w 6125898"/>
              <a:gd name="connsiteY865" fmla="*/ 3847623 h 5594367"/>
              <a:gd name="connsiteX866" fmla="*/ 5442217 w 6125898"/>
              <a:gd name="connsiteY866" fmla="*/ 3847623 h 5594367"/>
              <a:gd name="connsiteX867" fmla="*/ 5442217 w 6125898"/>
              <a:gd name="connsiteY867" fmla="*/ 3860911 h 5594367"/>
              <a:gd name="connsiteX868" fmla="*/ 5455505 w 6125898"/>
              <a:gd name="connsiteY868" fmla="*/ 3874199 h 5594367"/>
              <a:gd name="connsiteX869" fmla="*/ 5468794 w 6125898"/>
              <a:gd name="connsiteY869" fmla="*/ 3860911 h 5594367"/>
              <a:gd name="connsiteX870" fmla="*/ 5494706 w 6125898"/>
              <a:gd name="connsiteY870" fmla="*/ 3847623 h 5594367"/>
              <a:gd name="connsiteX871" fmla="*/ 5494706 w 6125898"/>
              <a:gd name="connsiteY871" fmla="*/ 3873535 h 5594367"/>
              <a:gd name="connsiteX872" fmla="*/ 5494706 w 6125898"/>
              <a:gd name="connsiteY872" fmla="*/ 3886823 h 5594367"/>
              <a:gd name="connsiteX873" fmla="*/ 5520617 w 6125898"/>
              <a:gd name="connsiteY873" fmla="*/ 3834999 h 5594367"/>
              <a:gd name="connsiteX874" fmla="*/ 5494706 w 6125898"/>
              <a:gd name="connsiteY874" fmla="*/ 3834999 h 5594367"/>
              <a:gd name="connsiteX875" fmla="*/ 5468794 w 6125898"/>
              <a:gd name="connsiteY875" fmla="*/ 3848287 h 5594367"/>
              <a:gd name="connsiteX876" fmla="*/ 5455505 w 6125898"/>
              <a:gd name="connsiteY876" fmla="*/ 3861575 h 5594367"/>
              <a:gd name="connsiteX877" fmla="*/ 5455505 w 6125898"/>
              <a:gd name="connsiteY877" fmla="*/ 3848287 h 5594367"/>
              <a:gd name="connsiteX878" fmla="*/ 5468794 w 6125898"/>
              <a:gd name="connsiteY878" fmla="*/ 3822375 h 5594367"/>
              <a:gd name="connsiteX879" fmla="*/ 5494706 w 6125898"/>
              <a:gd name="connsiteY879" fmla="*/ 3822375 h 5594367"/>
              <a:gd name="connsiteX880" fmla="*/ 5520617 w 6125898"/>
              <a:gd name="connsiteY880" fmla="*/ 3809087 h 5594367"/>
              <a:gd name="connsiteX881" fmla="*/ 5559818 w 6125898"/>
              <a:gd name="connsiteY881" fmla="*/ 3809087 h 5594367"/>
              <a:gd name="connsiteX882" fmla="*/ 5546530 w 6125898"/>
              <a:gd name="connsiteY882" fmla="*/ 3822375 h 5594367"/>
              <a:gd name="connsiteX883" fmla="*/ 5533241 w 6125898"/>
              <a:gd name="connsiteY883" fmla="*/ 3822375 h 5594367"/>
              <a:gd name="connsiteX884" fmla="*/ 5559154 w 6125898"/>
              <a:gd name="connsiteY884" fmla="*/ 3835663 h 5594367"/>
              <a:gd name="connsiteX885" fmla="*/ 5572442 w 6125898"/>
              <a:gd name="connsiteY885" fmla="*/ 3796463 h 5594367"/>
              <a:gd name="connsiteX886" fmla="*/ 5585730 w 6125898"/>
              <a:gd name="connsiteY886" fmla="*/ 3809751 h 5594367"/>
              <a:gd name="connsiteX887" fmla="*/ 5572442 w 6125898"/>
              <a:gd name="connsiteY887" fmla="*/ 3783839 h 5594367"/>
              <a:gd name="connsiteX888" fmla="*/ 5585730 w 6125898"/>
              <a:gd name="connsiteY888" fmla="*/ 3809751 h 5594367"/>
              <a:gd name="connsiteX889" fmla="*/ 5599019 w 6125898"/>
              <a:gd name="connsiteY889" fmla="*/ 3783839 h 5594367"/>
              <a:gd name="connsiteX890" fmla="*/ 5612307 w 6125898"/>
              <a:gd name="connsiteY890" fmla="*/ 3783839 h 5594367"/>
              <a:gd name="connsiteX891" fmla="*/ 5599019 w 6125898"/>
              <a:gd name="connsiteY891" fmla="*/ 3757927 h 5594367"/>
              <a:gd name="connsiteX892" fmla="*/ 5559818 w 6125898"/>
              <a:gd name="connsiteY892" fmla="*/ 3783839 h 5594367"/>
              <a:gd name="connsiteX893" fmla="*/ 5585730 w 6125898"/>
              <a:gd name="connsiteY893" fmla="*/ 3770551 h 5594367"/>
              <a:gd name="connsiteX894" fmla="*/ 5559818 w 6125898"/>
              <a:gd name="connsiteY894" fmla="*/ 3796463 h 5594367"/>
              <a:gd name="connsiteX895" fmla="*/ 5546530 w 6125898"/>
              <a:gd name="connsiteY895" fmla="*/ 3770551 h 5594367"/>
              <a:gd name="connsiteX896" fmla="*/ 5441553 w 6125898"/>
              <a:gd name="connsiteY896" fmla="*/ 3809751 h 5594367"/>
              <a:gd name="connsiteX897" fmla="*/ 5454841 w 6125898"/>
              <a:gd name="connsiteY897" fmla="*/ 3835663 h 5594367"/>
              <a:gd name="connsiteX898" fmla="*/ 5441553 w 6125898"/>
              <a:gd name="connsiteY898" fmla="*/ 3848952 h 5594367"/>
              <a:gd name="connsiteX899" fmla="*/ 5454841 w 6125898"/>
              <a:gd name="connsiteY899" fmla="*/ 3823039 h 5594367"/>
              <a:gd name="connsiteX900" fmla="*/ 5441553 w 6125898"/>
              <a:gd name="connsiteY900" fmla="*/ 3809751 h 5594367"/>
              <a:gd name="connsiteX901" fmla="*/ 5454841 w 6125898"/>
              <a:gd name="connsiteY901" fmla="*/ 3783839 h 5594367"/>
              <a:gd name="connsiteX902" fmla="*/ 5468129 w 6125898"/>
              <a:gd name="connsiteY902" fmla="*/ 3809751 h 5594367"/>
              <a:gd name="connsiteX903" fmla="*/ 5481418 w 6125898"/>
              <a:gd name="connsiteY903" fmla="*/ 3796463 h 5594367"/>
              <a:gd name="connsiteX904" fmla="*/ 5481418 w 6125898"/>
              <a:gd name="connsiteY904" fmla="*/ 3770551 h 5594367"/>
              <a:gd name="connsiteX905" fmla="*/ 5455505 w 6125898"/>
              <a:gd name="connsiteY905" fmla="*/ 3783839 h 5594367"/>
              <a:gd name="connsiteX906" fmla="*/ 5442217 w 6125898"/>
              <a:gd name="connsiteY906" fmla="*/ 3770551 h 5594367"/>
              <a:gd name="connsiteX907" fmla="*/ 5455505 w 6125898"/>
              <a:gd name="connsiteY907" fmla="*/ 3770551 h 5594367"/>
              <a:gd name="connsiteX908" fmla="*/ 5442217 w 6125898"/>
              <a:gd name="connsiteY908" fmla="*/ 3757262 h 5594367"/>
              <a:gd name="connsiteX909" fmla="*/ 5442217 w 6125898"/>
              <a:gd name="connsiteY909" fmla="*/ 3757262 h 5594367"/>
              <a:gd name="connsiteX910" fmla="*/ 5455505 w 6125898"/>
              <a:gd name="connsiteY910" fmla="*/ 3757262 h 5594367"/>
              <a:gd name="connsiteX911" fmla="*/ 5481418 w 6125898"/>
              <a:gd name="connsiteY911" fmla="*/ 3743974 h 5594367"/>
              <a:gd name="connsiteX912" fmla="*/ 5481418 w 6125898"/>
              <a:gd name="connsiteY912" fmla="*/ 3757262 h 5594367"/>
              <a:gd name="connsiteX913" fmla="*/ 5494706 w 6125898"/>
              <a:gd name="connsiteY913" fmla="*/ 3743974 h 5594367"/>
              <a:gd name="connsiteX914" fmla="*/ 5481418 w 6125898"/>
              <a:gd name="connsiteY914" fmla="*/ 3743974 h 5594367"/>
              <a:gd name="connsiteX915" fmla="*/ 5481418 w 6125898"/>
              <a:gd name="connsiteY915" fmla="*/ 3718062 h 5594367"/>
              <a:gd name="connsiteX916" fmla="*/ 5442217 w 6125898"/>
              <a:gd name="connsiteY916" fmla="*/ 3704774 h 5594367"/>
              <a:gd name="connsiteX917" fmla="*/ 5442217 w 6125898"/>
              <a:gd name="connsiteY917" fmla="*/ 3704774 h 5594367"/>
              <a:gd name="connsiteX918" fmla="*/ 5455505 w 6125898"/>
              <a:gd name="connsiteY918" fmla="*/ 3756598 h 5594367"/>
              <a:gd name="connsiteX919" fmla="*/ 5455505 w 6125898"/>
              <a:gd name="connsiteY919" fmla="*/ 3743310 h 5594367"/>
              <a:gd name="connsiteX920" fmla="*/ 5429593 w 6125898"/>
              <a:gd name="connsiteY920" fmla="*/ 3756598 h 5594367"/>
              <a:gd name="connsiteX921" fmla="*/ 5429593 w 6125898"/>
              <a:gd name="connsiteY921" fmla="*/ 3769886 h 5594367"/>
              <a:gd name="connsiteX922" fmla="*/ 5403681 w 6125898"/>
              <a:gd name="connsiteY922" fmla="*/ 3756598 h 5594367"/>
              <a:gd name="connsiteX923" fmla="*/ 5377768 w 6125898"/>
              <a:gd name="connsiteY923" fmla="*/ 3769886 h 5594367"/>
              <a:gd name="connsiteX924" fmla="*/ 5377768 w 6125898"/>
              <a:gd name="connsiteY924" fmla="*/ 3743974 h 5594367"/>
              <a:gd name="connsiteX925" fmla="*/ 5391057 w 6125898"/>
              <a:gd name="connsiteY925" fmla="*/ 3757262 h 5594367"/>
              <a:gd name="connsiteX926" fmla="*/ 5377768 w 6125898"/>
              <a:gd name="connsiteY926" fmla="*/ 3743974 h 5594367"/>
              <a:gd name="connsiteX927" fmla="*/ 5391057 w 6125898"/>
              <a:gd name="connsiteY927" fmla="*/ 3730686 h 5594367"/>
              <a:gd name="connsiteX928" fmla="*/ 5391057 w 6125898"/>
              <a:gd name="connsiteY928" fmla="*/ 3743974 h 5594367"/>
              <a:gd name="connsiteX929" fmla="*/ 5391057 w 6125898"/>
              <a:gd name="connsiteY929" fmla="*/ 3743974 h 5594367"/>
              <a:gd name="connsiteX930" fmla="*/ 5404345 w 6125898"/>
              <a:gd name="connsiteY930" fmla="*/ 3718062 h 5594367"/>
              <a:gd name="connsiteX931" fmla="*/ 5378433 w 6125898"/>
              <a:gd name="connsiteY931" fmla="*/ 3718062 h 5594367"/>
              <a:gd name="connsiteX932" fmla="*/ 5391722 w 6125898"/>
              <a:gd name="connsiteY932" fmla="*/ 3718062 h 5594367"/>
              <a:gd name="connsiteX933" fmla="*/ 5365809 w 6125898"/>
              <a:gd name="connsiteY933" fmla="*/ 3704774 h 5594367"/>
              <a:gd name="connsiteX934" fmla="*/ 5352521 w 6125898"/>
              <a:gd name="connsiteY934" fmla="*/ 3704774 h 5594367"/>
              <a:gd name="connsiteX935" fmla="*/ 5339233 w 6125898"/>
              <a:gd name="connsiteY935" fmla="*/ 3691485 h 5594367"/>
              <a:gd name="connsiteX936" fmla="*/ 5352521 w 6125898"/>
              <a:gd name="connsiteY936" fmla="*/ 3717397 h 5594367"/>
              <a:gd name="connsiteX937" fmla="*/ 5339233 w 6125898"/>
              <a:gd name="connsiteY937" fmla="*/ 3730686 h 5594367"/>
              <a:gd name="connsiteX938" fmla="*/ 5339233 w 6125898"/>
              <a:gd name="connsiteY938" fmla="*/ 3756598 h 5594367"/>
              <a:gd name="connsiteX939" fmla="*/ 5325944 w 6125898"/>
              <a:gd name="connsiteY939" fmla="*/ 3704774 h 5594367"/>
              <a:gd name="connsiteX940" fmla="*/ 5339233 w 6125898"/>
              <a:gd name="connsiteY940" fmla="*/ 3704774 h 5594367"/>
              <a:gd name="connsiteX941" fmla="*/ 5325944 w 6125898"/>
              <a:gd name="connsiteY941" fmla="*/ 3665573 h 5594367"/>
              <a:gd name="connsiteX942" fmla="*/ 5351857 w 6125898"/>
              <a:gd name="connsiteY942" fmla="*/ 3652285 h 5594367"/>
              <a:gd name="connsiteX943" fmla="*/ 5351857 w 6125898"/>
              <a:gd name="connsiteY943" fmla="*/ 3678197 h 5594367"/>
              <a:gd name="connsiteX944" fmla="*/ 5365145 w 6125898"/>
              <a:gd name="connsiteY944" fmla="*/ 3691485 h 5594367"/>
              <a:gd name="connsiteX945" fmla="*/ 5365145 w 6125898"/>
              <a:gd name="connsiteY945" fmla="*/ 3613749 h 5594367"/>
              <a:gd name="connsiteX946" fmla="*/ 5378433 w 6125898"/>
              <a:gd name="connsiteY946" fmla="*/ 3627037 h 5594367"/>
              <a:gd name="connsiteX947" fmla="*/ 5352521 w 6125898"/>
              <a:gd name="connsiteY947" fmla="*/ 3652950 h 5594367"/>
              <a:gd name="connsiteX948" fmla="*/ 5365809 w 6125898"/>
              <a:gd name="connsiteY948" fmla="*/ 3652950 h 5594367"/>
              <a:gd name="connsiteX949" fmla="*/ 5365809 w 6125898"/>
              <a:gd name="connsiteY949" fmla="*/ 3692150 h 5594367"/>
              <a:gd name="connsiteX950" fmla="*/ 5391722 w 6125898"/>
              <a:gd name="connsiteY950" fmla="*/ 3705438 h 5594367"/>
              <a:gd name="connsiteX951" fmla="*/ 5405010 w 6125898"/>
              <a:gd name="connsiteY951" fmla="*/ 3744639 h 5594367"/>
              <a:gd name="connsiteX952" fmla="*/ 5444210 w 6125898"/>
              <a:gd name="connsiteY952" fmla="*/ 3705438 h 5594367"/>
              <a:gd name="connsiteX953" fmla="*/ 5444210 w 6125898"/>
              <a:gd name="connsiteY953" fmla="*/ 3705438 h 5594367"/>
              <a:gd name="connsiteX954" fmla="*/ 5444210 w 6125898"/>
              <a:gd name="connsiteY954" fmla="*/ 3705438 h 5594367"/>
              <a:gd name="connsiteX955" fmla="*/ 5444210 w 6125898"/>
              <a:gd name="connsiteY955" fmla="*/ 3692150 h 5594367"/>
              <a:gd name="connsiteX956" fmla="*/ 5430921 w 6125898"/>
              <a:gd name="connsiteY956" fmla="*/ 3692150 h 5594367"/>
              <a:gd name="connsiteX957" fmla="*/ 5417633 w 6125898"/>
              <a:gd name="connsiteY957" fmla="*/ 3718062 h 5594367"/>
              <a:gd name="connsiteX958" fmla="*/ 5404345 w 6125898"/>
              <a:gd name="connsiteY958" fmla="*/ 3692150 h 5594367"/>
              <a:gd name="connsiteX959" fmla="*/ 5391057 w 6125898"/>
              <a:gd name="connsiteY959" fmla="*/ 3692150 h 5594367"/>
              <a:gd name="connsiteX960" fmla="*/ 5377768 w 6125898"/>
              <a:gd name="connsiteY960" fmla="*/ 3678861 h 5594367"/>
              <a:gd name="connsiteX961" fmla="*/ 5391057 w 6125898"/>
              <a:gd name="connsiteY961" fmla="*/ 3678861 h 5594367"/>
              <a:gd name="connsiteX962" fmla="*/ 5416969 w 6125898"/>
              <a:gd name="connsiteY962" fmla="*/ 3613749 h 5594367"/>
              <a:gd name="connsiteX963" fmla="*/ 5416969 w 6125898"/>
              <a:gd name="connsiteY963" fmla="*/ 3639661 h 5594367"/>
              <a:gd name="connsiteX964" fmla="*/ 5416969 w 6125898"/>
              <a:gd name="connsiteY964" fmla="*/ 3652950 h 5594367"/>
              <a:gd name="connsiteX965" fmla="*/ 5403681 w 6125898"/>
              <a:gd name="connsiteY965" fmla="*/ 3652950 h 5594367"/>
              <a:gd name="connsiteX966" fmla="*/ 5416969 w 6125898"/>
              <a:gd name="connsiteY966" fmla="*/ 3666238 h 5594367"/>
              <a:gd name="connsiteX967" fmla="*/ 5403681 w 6125898"/>
              <a:gd name="connsiteY967" fmla="*/ 3679526 h 5594367"/>
              <a:gd name="connsiteX968" fmla="*/ 5416969 w 6125898"/>
              <a:gd name="connsiteY968" fmla="*/ 3640326 h 5594367"/>
              <a:gd name="connsiteX969" fmla="*/ 5456169 w 6125898"/>
              <a:gd name="connsiteY969" fmla="*/ 3653614 h 5594367"/>
              <a:gd name="connsiteX970" fmla="*/ 5456169 w 6125898"/>
              <a:gd name="connsiteY970" fmla="*/ 3666902 h 5594367"/>
              <a:gd name="connsiteX971" fmla="*/ 5456169 w 6125898"/>
              <a:gd name="connsiteY971" fmla="*/ 3666902 h 5594367"/>
              <a:gd name="connsiteX972" fmla="*/ 5482082 w 6125898"/>
              <a:gd name="connsiteY972" fmla="*/ 3653614 h 5594367"/>
              <a:gd name="connsiteX973" fmla="*/ 5482082 w 6125898"/>
              <a:gd name="connsiteY973" fmla="*/ 3666902 h 5594367"/>
              <a:gd name="connsiteX974" fmla="*/ 5456169 w 6125898"/>
              <a:gd name="connsiteY974" fmla="*/ 3692814 h 5594367"/>
              <a:gd name="connsiteX975" fmla="*/ 5482082 w 6125898"/>
              <a:gd name="connsiteY975" fmla="*/ 3692814 h 5594367"/>
              <a:gd name="connsiteX976" fmla="*/ 5482082 w 6125898"/>
              <a:gd name="connsiteY976" fmla="*/ 3666902 h 5594367"/>
              <a:gd name="connsiteX977" fmla="*/ 5495370 w 6125898"/>
              <a:gd name="connsiteY977" fmla="*/ 3640990 h 5594367"/>
              <a:gd name="connsiteX978" fmla="*/ 5482082 w 6125898"/>
              <a:gd name="connsiteY978" fmla="*/ 3654278 h 5594367"/>
              <a:gd name="connsiteX979" fmla="*/ 5495370 w 6125898"/>
              <a:gd name="connsiteY979" fmla="*/ 3640990 h 5594367"/>
              <a:gd name="connsiteX980" fmla="*/ 5521282 w 6125898"/>
              <a:gd name="connsiteY980" fmla="*/ 3640990 h 5594367"/>
              <a:gd name="connsiteX981" fmla="*/ 5534571 w 6125898"/>
              <a:gd name="connsiteY981" fmla="*/ 3666902 h 5594367"/>
              <a:gd name="connsiteX982" fmla="*/ 5508658 w 6125898"/>
              <a:gd name="connsiteY982" fmla="*/ 3653614 h 5594367"/>
              <a:gd name="connsiteX983" fmla="*/ 5495370 w 6125898"/>
              <a:gd name="connsiteY983" fmla="*/ 3679526 h 5594367"/>
              <a:gd name="connsiteX984" fmla="*/ 5508658 w 6125898"/>
              <a:gd name="connsiteY984" fmla="*/ 3705438 h 5594367"/>
              <a:gd name="connsiteX985" fmla="*/ 5534571 w 6125898"/>
              <a:gd name="connsiteY985" fmla="*/ 3705438 h 5594367"/>
              <a:gd name="connsiteX986" fmla="*/ 5521282 w 6125898"/>
              <a:gd name="connsiteY986" fmla="*/ 3692150 h 5594367"/>
              <a:gd name="connsiteX987" fmla="*/ 5547194 w 6125898"/>
              <a:gd name="connsiteY987" fmla="*/ 3705438 h 5594367"/>
              <a:gd name="connsiteX988" fmla="*/ 5521282 w 6125898"/>
              <a:gd name="connsiteY988" fmla="*/ 3679526 h 5594367"/>
              <a:gd name="connsiteX989" fmla="*/ 5534571 w 6125898"/>
              <a:gd name="connsiteY989" fmla="*/ 3666238 h 5594367"/>
              <a:gd name="connsiteX990" fmla="*/ 5547859 w 6125898"/>
              <a:gd name="connsiteY990" fmla="*/ 3679526 h 5594367"/>
              <a:gd name="connsiteX991" fmla="*/ 5547859 w 6125898"/>
              <a:gd name="connsiteY991" fmla="*/ 3692814 h 5594367"/>
              <a:gd name="connsiteX992" fmla="*/ 5561147 w 6125898"/>
              <a:gd name="connsiteY992" fmla="*/ 3679526 h 5594367"/>
              <a:gd name="connsiteX993" fmla="*/ 5574436 w 6125898"/>
              <a:gd name="connsiteY993" fmla="*/ 3679526 h 5594367"/>
              <a:gd name="connsiteX994" fmla="*/ 5561147 w 6125898"/>
              <a:gd name="connsiteY994" fmla="*/ 3666238 h 5594367"/>
              <a:gd name="connsiteX995" fmla="*/ 5547859 w 6125898"/>
              <a:gd name="connsiteY995" fmla="*/ 3666238 h 5594367"/>
              <a:gd name="connsiteX996" fmla="*/ 5573770 w 6125898"/>
              <a:gd name="connsiteY996" fmla="*/ 3640326 h 5594367"/>
              <a:gd name="connsiteX997" fmla="*/ 5547859 w 6125898"/>
              <a:gd name="connsiteY997" fmla="*/ 3614413 h 5594367"/>
              <a:gd name="connsiteX998" fmla="*/ 5547859 w 6125898"/>
              <a:gd name="connsiteY998" fmla="*/ 3614413 h 5594367"/>
              <a:gd name="connsiteX999" fmla="*/ 5573770 w 6125898"/>
              <a:gd name="connsiteY999" fmla="*/ 3627701 h 5594367"/>
              <a:gd name="connsiteX1000" fmla="*/ 5560482 w 6125898"/>
              <a:gd name="connsiteY1000" fmla="*/ 3588501 h 5594367"/>
              <a:gd name="connsiteX1001" fmla="*/ 5507994 w 6125898"/>
              <a:gd name="connsiteY1001" fmla="*/ 3588501 h 5594367"/>
              <a:gd name="connsiteX1002" fmla="*/ 5494706 w 6125898"/>
              <a:gd name="connsiteY1002" fmla="*/ 3536677 h 5594367"/>
              <a:gd name="connsiteX1003" fmla="*/ 5507994 w 6125898"/>
              <a:gd name="connsiteY1003" fmla="*/ 3510765 h 5594367"/>
              <a:gd name="connsiteX1004" fmla="*/ 5507994 w 6125898"/>
              <a:gd name="connsiteY1004" fmla="*/ 3536677 h 5594367"/>
              <a:gd name="connsiteX1005" fmla="*/ 5521282 w 6125898"/>
              <a:gd name="connsiteY1005" fmla="*/ 3523389 h 5594367"/>
              <a:gd name="connsiteX1006" fmla="*/ 5534571 w 6125898"/>
              <a:gd name="connsiteY1006" fmla="*/ 3549301 h 5594367"/>
              <a:gd name="connsiteX1007" fmla="*/ 5573770 w 6125898"/>
              <a:gd name="connsiteY1007" fmla="*/ 3601125 h 5594367"/>
              <a:gd name="connsiteX1008" fmla="*/ 5612971 w 6125898"/>
              <a:gd name="connsiteY1008" fmla="*/ 3627037 h 5594367"/>
              <a:gd name="connsiteX1009" fmla="*/ 5599683 w 6125898"/>
              <a:gd name="connsiteY1009" fmla="*/ 3640326 h 5594367"/>
              <a:gd name="connsiteX1010" fmla="*/ 5573770 w 6125898"/>
              <a:gd name="connsiteY1010" fmla="*/ 3601125 h 5594367"/>
              <a:gd name="connsiteX1011" fmla="*/ 5587059 w 6125898"/>
              <a:gd name="connsiteY1011" fmla="*/ 3627037 h 5594367"/>
              <a:gd name="connsiteX1012" fmla="*/ 5587059 w 6125898"/>
              <a:gd name="connsiteY1012" fmla="*/ 3640326 h 5594367"/>
              <a:gd name="connsiteX1013" fmla="*/ 5587059 w 6125898"/>
              <a:gd name="connsiteY1013" fmla="*/ 3627037 h 5594367"/>
              <a:gd name="connsiteX1014" fmla="*/ 5587059 w 6125898"/>
              <a:gd name="connsiteY1014" fmla="*/ 3640326 h 5594367"/>
              <a:gd name="connsiteX1015" fmla="*/ 5612971 w 6125898"/>
              <a:gd name="connsiteY1015" fmla="*/ 3640326 h 5594367"/>
              <a:gd name="connsiteX1016" fmla="*/ 5599683 w 6125898"/>
              <a:gd name="connsiteY1016" fmla="*/ 3666238 h 5594367"/>
              <a:gd name="connsiteX1017" fmla="*/ 5586395 w 6125898"/>
              <a:gd name="connsiteY1017" fmla="*/ 3679526 h 5594367"/>
              <a:gd name="connsiteX1018" fmla="*/ 5586395 w 6125898"/>
              <a:gd name="connsiteY1018" fmla="*/ 3705438 h 5594367"/>
              <a:gd name="connsiteX1019" fmla="*/ 5573106 w 6125898"/>
              <a:gd name="connsiteY1019" fmla="*/ 3705438 h 5594367"/>
              <a:gd name="connsiteX1020" fmla="*/ 5559818 w 6125898"/>
              <a:gd name="connsiteY1020" fmla="*/ 3692150 h 5594367"/>
              <a:gd name="connsiteX1021" fmla="*/ 5559818 w 6125898"/>
              <a:gd name="connsiteY1021" fmla="*/ 3705438 h 5594367"/>
              <a:gd name="connsiteX1022" fmla="*/ 5573106 w 6125898"/>
              <a:gd name="connsiteY1022" fmla="*/ 3705438 h 5594367"/>
              <a:gd name="connsiteX1023" fmla="*/ 5612307 w 6125898"/>
              <a:gd name="connsiteY1023" fmla="*/ 3744639 h 5594367"/>
              <a:gd name="connsiteX1024" fmla="*/ 5625595 w 6125898"/>
              <a:gd name="connsiteY1024" fmla="*/ 3705438 h 5594367"/>
              <a:gd name="connsiteX1025" fmla="*/ 5599683 w 6125898"/>
              <a:gd name="connsiteY1025" fmla="*/ 3731350 h 5594367"/>
              <a:gd name="connsiteX1026" fmla="*/ 5586395 w 6125898"/>
              <a:gd name="connsiteY1026" fmla="*/ 3705438 h 5594367"/>
              <a:gd name="connsiteX1027" fmla="*/ 5625595 w 6125898"/>
              <a:gd name="connsiteY1027" fmla="*/ 3705438 h 5594367"/>
              <a:gd name="connsiteX1028" fmla="*/ 5625595 w 6125898"/>
              <a:gd name="connsiteY1028" fmla="*/ 3692150 h 5594367"/>
              <a:gd name="connsiteX1029" fmla="*/ 5612307 w 6125898"/>
              <a:gd name="connsiteY1029" fmla="*/ 3678861 h 5594367"/>
              <a:gd name="connsiteX1030" fmla="*/ 5638219 w 6125898"/>
              <a:gd name="connsiteY1030" fmla="*/ 3692150 h 5594367"/>
              <a:gd name="connsiteX1031" fmla="*/ 5612307 w 6125898"/>
              <a:gd name="connsiteY1031" fmla="*/ 3640326 h 5594367"/>
              <a:gd name="connsiteX1032" fmla="*/ 5625595 w 6125898"/>
              <a:gd name="connsiteY1032" fmla="*/ 3614413 h 5594367"/>
              <a:gd name="connsiteX1033" fmla="*/ 5651507 w 6125898"/>
              <a:gd name="connsiteY1033" fmla="*/ 3627701 h 5594367"/>
              <a:gd name="connsiteX1034" fmla="*/ 5625595 w 6125898"/>
              <a:gd name="connsiteY1034" fmla="*/ 3614413 h 5594367"/>
              <a:gd name="connsiteX1035" fmla="*/ 5625595 w 6125898"/>
              <a:gd name="connsiteY1035" fmla="*/ 3588501 h 5594367"/>
              <a:gd name="connsiteX1036" fmla="*/ 5612307 w 6125898"/>
              <a:gd name="connsiteY1036" fmla="*/ 3588501 h 5594367"/>
              <a:gd name="connsiteX1037" fmla="*/ 5546530 w 6125898"/>
              <a:gd name="connsiteY1037" fmla="*/ 3536677 h 5594367"/>
              <a:gd name="connsiteX1038" fmla="*/ 5585730 w 6125898"/>
              <a:gd name="connsiteY1038" fmla="*/ 3523389 h 5594367"/>
              <a:gd name="connsiteX1039" fmla="*/ 5559818 w 6125898"/>
              <a:gd name="connsiteY1039" fmla="*/ 3497476 h 5594367"/>
              <a:gd name="connsiteX1040" fmla="*/ 5533906 w 6125898"/>
              <a:gd name="connsiteY1040" fmla="*/ 3510765 h 5594367"/>
              <a:gd name="connsiteX1041" fmla="*/ 5533906 w 6125898"/>
              <a:gd name="connsiteY1041" fmla="*/ 3445652 h 5594367"/>
              <a:gd name="connsiteX1042" fmla="*/ 5533906 w 6125898"/>
              <a:gd name="connsiteY1042" fmla="*/ 3471564 h 5594367"/>
              <a:gd name="connsiteX1043" fmla="*/ 5520617 w 6125898"/>
              <a:gd name="connsiteY1043" fmla="*/ 3484852 h 5594367"/>
              <a:gd name="connsiteX1044" fmla="*/ 5494706 w 6125898"/>
              <a:gd name="connsiteY1044" fmla="*/ 3445652 h 5594367"/>
              <a:gd name="connsiteX1045" fmla="*/ 5520617 w 6125898"/>
              <a:gd name="connsiteY1045" fmla="*/ 3432364 h 5594367"/>
              <a:gd name="connsiteX1046" fmla="*/ 5520617 w 6125898"/>
              <a:gd name="connsiteY1046" fmla="*/ 3445652 h 5594367"/>
              <a:gd name="connsiteX1047" fmla="*/ 5533906 w 6125898"/>
              <a:gd name="connsiteY1047" fmla="*/ 3445652 h 5594367"/>
              <a:gd name="connsiteX1048" fmla="*/ 5507994 w 6125898"/>
              <a:gd name="connsiteY1048" fmla="*/ 3419740 h 5594367"/>
              <a:gd name="connsiteX1049" fmla="*/ 5507994 w 6125898"/>
              <a:gd name="connsiteY1049" fmla="*/ 3393828 h 5594367"/>
              <a:gd name="connsiteX1050" fmla="*/ 5494706 w 6125898"/>
              <a:gd name="connsiteY1050" fmla="*/ 3407116 h 5594367"/>
              <a:gd name="connsiteX1051" fmla="*/ 5481418 w 6125898"/>
              <a:gd name="connsiteY1051" fmla="*/ 3407116 h 5594367"/>
              <a:gd name="connsiteX1052" fmla="*/ 5468129 w 6125898"/>
              <a:gd name="connsiteY1052" fmla="*/ 3381204 h 5594367"/>
              <a:gd name="connsiteX1053" fmla="*/ 5454841 w 6125898"/>
              <a:gd name="connsiteY1053" fmla="*/ 3420405 h 5594367"/>
              <a:gd name="connsiteX1054" fmla="*/ 5441553 w 6125898"/>
              <a:gd name="connsiteY1054" fmla="*/ 3394492 h 5594367"/>
              <a:gd name="connsiteX1055" fmla="*/ 5454841 w 6125898"/>
              <a:gd name="connsiteY1055" fmla="*/ 3407781 h 5594367"/>
              <a:gd name="connsiteX1056" fmla="*/ 5454841 w 6125898"/>
              <a:gd name="connsiteY1056" fmla="*/ 3381868 h 5594367"/>
              <a:gd name="connsiteX1057" fmla="*/ 5441553 w 6125898"/>
              <a:gd name="connsiteY1057" fmla="*/ 3381868 h 5594367"/>
              <a:gd name="connsiteX1058" fmla="*/ 5467464 w 6125898"/>
              <a:gd name="connsiteY1058" fmla="*/ 3342668 h 5594367"/>
              <a:gd name="connsiteX1059" fmla="*/ 5493377 w 6125898"/>
              <a:gd name="connsiteY1059" fmla="*/ 3368580 h 5594367"/>
              <a:gd name="connsiteX1060" fmla="*/ 5454176 w 6125898"/>
              <a:gd name="connsiteY1060" fmla="*/ 3316756 h 5594367"/>
              <a:gd name="connsiteX1061" fmla="*/ 5454176 w 6125898"/>
              <a:gd name="connsiteY1061" fmla="*/ 3277556 h 5594367"/>
              <a:gd name="connsiteX1062" fmla="*/ 5440888 w 6125898"/>
              <a:gd name="connsiteY1062" fmla="*/ 3290844 h 5594367"/>
              <a:gd name="connsiteX1063" fmla="*/ 5454176 w 6125898"/>
              <a:gd name="connsiteY1063" fmla="*/ 3304132 h 5594367"/>
              <a:gd name="connsiteX1064" fmla="*/ 5440888 w 6125898"/>
              <a:gd name="connsiteY1064" fmla="*/ 3317420 h 5594367"/>
              <a:gd name="connsiteX1065" fmla="*/ 5440888 w 6125898"/>
              <a:gd name="connsiteY1065" fmla="*/ 3330709 h 5594367"/>
              <a:gd name="connsiteX1066" fmla="*/ 5427599 w 6125898"/>
              <a:gd name="connsiteY1066" fmla="*/ 3330709 h 5594367"/>
              <a:gd name="connsiteX1067" fmla="*/ 5427599 w 6125898"/>
              <a:gd name="connsiteY1067" fmla="*/ 3330709 h 5594367"/>
              <a:gd name="connsiteX1068" fmla="*/ 5414311 w 6125898"/>
              <a:gd name="connsiteY1068" fmla="*/ 3330709 h 5594367"/>
              <a:gd name="connsiteX1069" fmla="*/ 5427599 w 6125898"/>
              <a:gd name="connsiteY1069" fmla="*/ 3304796 h 5594367"/>
              <a:gd name="connsiteX1070" fmla="*/ 5440888 w 6125898"/>
              <a:gd name="connsiteY1070" fmla="*/ 3304796 h 5594367"/>
              <a:gd name="connsiteX1071" fmla="*/ 5414976 w 6125898"/>
              <a:gd name="connsiteY1071" fmla="*/ 3304796 h 5594367"/>
              <a:gd name="connsiteX1072" fmla="*/ 5454176 w 6125898"/>
              <a:gd name="connsiteY1072" fmla="*/ 3278884 h 5594367"/>
              <a:gd name="connsiteX1073" fmla="*/ 5401688 w 6125898"/>
              <a:gd name="connsiteY1073" fmla="*/ 3292172 h 5594367"/>
              <a:gd name="connsiteX1074" fmla="*/ 5414976 w 6125898"/>
              <a:gd name="connsiteY1074" fmla="*/ 3292172 h 5594367"/>
              <a:gd name="connsiteX1075" fmla="*/ 5414976 w 6125898"/>
              <a:gd name="connsiteY1075" fmla="*/ 3292172 h 5594367"/>
              <a:gd name="connsiteX1076" fmla="*/ 5389064 w 6125898"/>
              <a:gd name="connsiteY1076" fmla="*/ 3278884 h 5594367"/>
              <a:gd name="connsiteX1077" fmla="*/ 5414976 w 6125898"/>
              <a:gd name="connsiteY1077" fmla="*/ 3278884 h 5594367"/>
              <a:gd name="connsiteX1078" fmla="*/ 5389064 w 6125898"/>
              <a:gd name="connsiteY1078" fmla="*/ 3265596 h 5594367"/>
              <a:gd name="connsiteX1079" fmla="*/ 5402352 w 6125898"/>
              <a:gd name="connsiteY1079" fmla="*/ 3226396 h 5594367"/>
              <a:gd name="connsiteX1080" fmla="*/ 5402352 w 6125898"/>
              <a:gd name="connsiteY1080" fmla="*/ 3239684 h 5594367"/>
              <a:gd name="connsiteX1081" fmla="*/ 5415640 w 6125898"/>
              <a:gd name="connsiteY1081" fmla="*/ 3226396 h 5594367"/>
              <a:gd name="connsiteX1082" fmla="*/ 5402352 w 6125898"/>
              <a:gd name="connsiteY1082" fmla="*/ 3213107 h 5594367"/>
              <a:gd name="connsiteX1083" fmla="*/ 5428264 w 6125898"/>
              <a:gd name="connsiteY1083" fmla="*/ 3199819 h 5594367"/>
              <a:gd name="connsiteX1084" fmla="*/ 5414976 w 6125898"/>
              <a:gd name="connsiteY1084" fmla="*/ 3199819 h 5594367"/>
              <a:gd name="connsiteX1085" fmla="*/ 5414976 w 6125898"/>
              <a:gd name="connsiteY1085" fmla="*/ 3199819 h 5594367"/>
              <a:gd name="connsiteX1086" fmla="*/ 5401688 w 6125898"/>
              <a:gd name="connsiteY1086" fmla="*/ 3213107 h 5594367"/>
              <a:gd name="connsiteX1087" fmla="*/ 5401688 w 6125898"/>
              <a:gd name="connsiteY1087" fmla="*/ 3173907 h 5594367"/>
              <a:gd name="connsiteX1088" fmla="*/ 5375776 w 6125898"/>
              <a:gd name="connsiteY1088" fmla="*/ 3108794 h 5594367"/>
              <a:gd name="connsiteX1089" fmla="*/ 5349863 w 6125898"/>
              <a:gd name="connsiteY1089" fmla="*/ 3056970 h 5594367"/>
              <a:gd name="connsiteX1090" fmla="*/ 5323951 w 6125898"/>
              <a:gd name="connsiteY1090" fmla="*/ 3043682 h 5594367"/>
              <a:gd name="connsiteX1091" fmla="*/ 5337239 w 6125898"/>
              <a:gd name="connsiteY1091" fmla="*/ 3043682 h 5594367"/>
              <a:gd name="connsiteX1092" fmla="*/ 5337239 w 6125898"/>
              <a:gd name="connsiteY1092" fmla="*/ 3030393 h 5594367"/>
              <a:gd name="connsiteX1093" fmla="*/ 5311327 w 6125898"/>
              <a:gd name="connsiteY1093" fmla="*/ 2991193 h 5594367"/>
              <a:gd name="connsiteX1094" fmla="*/ 5298039 w 6125898"/>
              <a:gd name="connsiteY1094" fmla="*/ 3004481 h 5594367"/>
              <a:gd name="connsiteX1095" fmla="*/ 5298039 w 6125898"/>
              <a:gd name="connsiteY1095" fmla="*/ 2978569 h 5594367"/>
              <a:gd name="connsiteX1096" fmla="*/ 5298039 w 6125898"/>
              <a:gd name="connsiteY1096" fmla="*/ 2978569 h 5594367"/>
              <a:gd name="connsiteX1097" fmla="*/ 5272127 w 6125898"/>
              <a:gd name="connsiteY1097" fmla="*/ 2952657 h 5594367"/>
              <a:gd name="connsiteX1098" fmla="*/ 5272127 w 6125898"/>
              <a:gd name="connsiteY1098" fmla="*/ 2926745 h 5594367"/>
              <a:gd name="connsiteX1099" fmla="*/ 5285415 w 6125898"/>
              <a:gd name="connsiteY1099" fmla="*/ 2926745 h 5594367"/>
              <a:gd name="connsiteX1100" fmla="*/ 5259503 w 6125898"/>
              <a:gd name="connsiteY1100" fmla="*/ 2926745 h 5594367"/>
              <a:gd name="connsiteX1101" fmla="*/ 5285415 w 6125898"/>
              <a:gd name="connsiteY1101" fmla="*/ 2900833 h 5594367"/>
              <a:gd name="connsiteX1102" fmla="*/ 5246215 w 6125898"/>
              <a:gd name="connsiteY1102" fmla="*/ 2861632 h 5594367"/>
              <a:gd name="connsiteX1103" fmla="*/ 5220302 w 6125898"/>
              <a:gd name="connsiteY1103" fmla="*/ 2874920 h 5594367"/>
              <a:gd name="connsiteX1104" fmla="*/ 5220302 w 6125898"/>
              <a:gd name="connsiteY1104" fmla="*/ 2823096 h 5594367"/>
              <a:gd name="connsiteX1105" fmla="*/ 5233591 w 6125898"/>
              <a:gd name="connsiteY1105" fmla="*/ 2797184 h 5594367"/>
              <a:gd name="connsiteX1106" fmla="*/ 5194390 w 6125898"/>
              <a:gd name="connsiteY1106" fmla="*/ 2757984 h 5594367"/>
              <a:gd name="connsiteX1107" fmla="*/ 5181102 w 6125898"/>
              <a:gd name="connsiteY1107" fmla="*/ 2757984 h 5594367"/>
              <a:gd name="connsiteX1108" fmla="*/ 5167814 w 6125898"/>
              <a:gd name="connsiteY1108" fmla="*/ 2771272 h 5594367"/>
              <a:gd name="connsiteX1109" fmla="*/ 5181102 w 6125898"/>
              <a:gd name="connsiteY1109" fmla="*/ 2757984 h 5594367"/>
              <a:gd name="connsiteX1110" fmla="*/ 5181102 w 6125898"/>
              <a:gd name="connsiteY1110" fmla="*/ 2757984 h 5594367"/>
              <a:gd name="connsiteX1111" fmla="*/ 5181102 w 6125898"/>
              <a:gd name="connsiteY1111" fmla="*/ 2757984 h 5594367"/>
              <a:gd name="connsiteX1112" fmla="*/ 5181102 w 6125898"/>
              <a:gd name="connsiteY1112" fmla="*/ 2757984 h 5594367"/>
              <a:gd name="connsiteX1113" fmla="*/ 5194390 w 6125898"/>
              <a:gd name="connsiteY1113" fmla="*/ 2744695 h 5594367"/>
              <a:gd name="connsiteX1114" fmla="*/ 5168478 w 6125898"/>
              <a:gd name="connsiteY1114" fmla="*/ 2705495 h 5594367"/>
              <a:gd name="connsiteX1115" fmla="*/ 5102701 w 6125898"/>
              <a:gd name="connsiteY1115" fmla="*/ 2562646 h 5594367"/>
              <a:gd name="connsiteX1116" fmla="*/ 5168478 w 6125898"/>
              <a:gd name="connsiteY1116" fmla="*/ 2536733 h 5594367"/>
              <a:gd name="connsiteX1117" fmla="*/ 5142566 w 6125898"/>
              <a:gd name="connsiteY1117" fmla="*/ 2536733 h 5594367"/>
              <a:gd name="connsiteX1118" fmla="*/ 5103366 w 6125898"/>
              <a:gd name="connsiteY1118" fmla="*/ 2550022 h 5594367"/>
              <a:gd name="connsiteX1119" fmla="*/ 5037589 w 6125898"/>
              <a:gd name="connsiteY1119" fmla="*/ 2458997 h 5594367"/>
              <a:gd name="connsiteX1120" fmla="*/ 5024300 w 6125898"/>
              <a:gd name="connsiteY1120" fmla="*/ 2433085 h 5594367"/>
              <a:gd name="connsiteX1121" fmla="*/ 5011012 w 6125898"/>
              <a:gd name="connsiteY1121" fmla="*/ 2393884 h 5594367"/>
              <a:gd name="connsiteX1122" fmla="*/ 4997724 w 6125898"/>
              <a:gd name="connsiteY1122" fmla="*/ 2393884 h 5594367"/>
              <a:gd name="connsiteX1123" fmla="*/ 4958523 w 6125898"/>
              <a:gd name="connsiteY1123" fmla="*/ 2302860 h 5594367"/>
              <a:gd name="connsiteX1124" fmla="*/ 4840258 w 6125898"/>
              <a:gd name="connsiteY1124" fmla="*/ 2160011 h 5594367"/>
              <a:gd name="connsiteX1125" fmla="*/ 4774481 w 6125898"/>
              <a:gd name="connsiteY1125" fmla="*/ 2108186 h 5594367"/>
              <a:gd name="connsiteX1126" fmla="*/ 4669503 w 6125898"/>
              <a:gd name="connsiteY1126" fmla="*/ 2068986 h 5594367"/>
              <a:gd name="connsiteX1127" fmla="*/ 4617014 w 6125898"/>
              <a:gd name="connsiteY1127" fmla="*/ 2055698 h 5594367"/>
              <a:gd name="connsiteX1128" fmla="*/ 4577814 w 6125898"/>
              <a:gd name="connsiteY1128" fmla="*/ 2042409 h 5594367"/>
              <a:gd name="connsiteX1129" fmla="*/ 4486125 w 6125898"/>
              <a:gd name="connsiteY1129" fmla="*/ 2016497 h 5594367"/>
              <a:gd name="connsiteX1130" fmla="*/ 4433636 w 6125898"/>
              <a:gd name="connsiteY1130" fmla="*/ 2081610 h 5594367"/>
              <a:gd name="connsiteX1131" fmla="*/ 4420348 w 6125898"/>
              <a:gd name="connsiteY1131" fmla="*/ 2068321 h 5594367"/>
              <a:gd name="connsiteX1132" fmla="*/ 4433636 w 6125898"/>
              <a:gd name="connsiteY1132" fmla="*/ 2094234 h 5594367"/>
              <a:gd name="connsiteX1133" fmla="*/ 4367859 w 6125898"/>
              <a:gd name="connsiteY1133" fmla="*/ 2094234 h 5594367"/>
              <a:gd name="connsiteX1134" fmla="*/ 4354570 w 6125898"/>
              <a:gd name="connsiteY1134" fmla="*/ 2080945 h 5594367"/>
              <a:gd name="connsiteX1135" fmla="*/ 4341282 w 6125898"/>
              <a:gd name="connsiteY1135" fmla="*/ 2094234 h 5594367"/>
              <a:gd name="connsiteX1136" fmla="*/ 4327994 w 6125898"/>
              <a:gd name="connsiteY1136" fmla="*/ 2107522 h 5594367"/>
              <a:gd name="connsiteX1137" fmla="*/ 4249594 w 6125898"/>
              <a:gd name="connsiteY1137" fmla="*/ 2081610 h 5594367"/>
              <a:gd name="connsiteX1138" fmla="*/ 4210393 w 6125898"/>
              <a:gd name="connsiteY1138" fmla="*/ 2081610 h 5594367"/>
              <a:gd name="connsiteX1139" fmla="*/ 4184480 w 6125898"/>
              <a:gd name="connsiteY1139" fmla="*/ 2081610 h 5594367"/>
              <a:gd name="connsiteX1140" fmla="*/ 4184480 w 6125898"/>
              <a:gd name="connsiteY1140" fmla="*/ 2081610 h 5594367"/>
              <a:gd name="connsiteX1141" fmla="*/ 4158568 w 6125898"/>
              <a:gd name="connsiteY1141" fmla="*/ 2042409 h 5594367"/>
              <a:gd name="connsiteX1142" fmla="*/ 4158568 w 6125898"/>
              <a:gd name="connsiteY1142" fmla="*/ 2068321 h 5594367"/>
              <a:gd name="connsiteX1143" fmla="*/ 4106080 w 6125898"/>
              <a:gd name="connsiteY1143" fmla="*/ 2029121 h 5594367"/>
              <a:gd name="connsiteX1144" fmla="*/ 4092792 w 6125898"/>
              <a:gd name="connsiteY1144" fmla="*/ 2055033 h 5594367"/>
              <a:gd name="connsiteX1145" fmla="*/ 3948613 w 6125898"/>
              <a:gd name="connsiteY1145" fmla="*/ 2015833 h 5594367"/>
              <a:gd name="connsiteX1146" fmla="*/ 3922701 w 6125898"/>
              <a:gd name="connsiteY1146" fmla="*/ 2002544 h 5594367"/>
              <a:gd name="connsiteX1147" fmla="*/ 3817724 w 6125898"/>
              <a:gd name="connsiteY1147" fmla="*/ 2015833 h 5594367"/>
              <a:gd name="connsiteX1148" fmla="*/ 3778524 w 6125898"/>
              <a:gd name="connsiteY1148" fmla="*/ 2029121 h 5594367"/>
              <a:gd name="connsiteX1149" fmla="*/ 3673546 w 6125898"/>
              <a:gd name="connsiteY1149" fmla="*/ 2029121 h 5594367"/>
              <a:gd name="connsiteX1150" fmla="*/ 3673546 w 6125898"/>
              <a:gd name="connsiteY1150" fmla="*/ 2015833 h 5594367"/>
              <a:gd name="connsiteX1151" fmla="*/ 3621058 w 6125898"/>
              <a:gd name="connsiteY1151" fmla="*/ 2055033 h 5594367"/>
              <a:gd name="connsiteX1152" fmla="*/ 3581857 w 6125898"/>
              <a:gd name="connsiteY1152" fmla="*/ 2003209 h 5594367"/>
              <a:gd name="connsiteX1153" fmla="*/ 3503456 w 6125898"/>
              <a:gd name="connsiteY1153" fmla="*/ 1873648 h 5594367"/>
              <a:gd name="connsiteX1154" fmla="*/ 3490168 w 6125898"/>
              <a:gd name="connsiteY1154" fmla="*/ 1873648 h 5594367"/>
              <a:gd name="connsiteX1155" fmla="*/ 3476879 w 6125898"/>
              <a:gd name="connsiteY1155" fmla="*/ 1860360 h 5594367"/>
              <a:gd name="connsiteX1156" fmla="*/ 3476879 w 6125898"/>
              <a:gd name="connsiteY1156" fmla="*/ 1847072 h 5594367"/>
              <a:gd name="connsiteX1157" fmla="*/ 3450967 w 6125898"/>
              <a:gd name="connsiteY1157" fmla="*/ 1847072 h 5594367"/>
              <a:gd name="connsiteX1158" fmla="*/ 3437679 w 6125898"/>
              <a:gd name="connsiteY1158" fmla="*/ 1795247 h 5594367"/>
              <a:gd name="connsiteX1159" fmla="*/ 3385191 w 6125898"/>
              <a:gd name="connsiteY1159" fmla="*/ 1717511 h 5594367"/>
              <a:gd name="connsiteX1160" fmla="*/ 3359278 w 6125898"/>
              <a:gd name="connsiteY1160" fmla="*/ 1730799 h 5594367"/>
              <a:gd name="connsiteX1161" fmla="*/ 3320078 w 6125898"/>
              <a:gd name="connsiteY1161" fmla="*/ 1575326 h 5594367"/>
              <a:gd name="connsiteX1162" fmla="*/ 3254301 w 6125898"/>
              <a:gd name="connsiteY1162" fmla="*/ 1458389 h 5594367"/>
              <a:gd name="connsiteX1163" fmla="*/ 3267589 w 6125898"/>
              <a:gd name="connsiteY1163" fmla="*/ 1458389 h 5594367"/>
              <a:gd name="connsiteX1164" fmla="*/ 3267589 w 6125898"/>
              <a:gd name="connsiteY1164" fmla="*/ 1445101 h 5594367"/>
              <a:gd name="connsiteX1165" fmla="*/ 3293501 w 6125898"/>
              <a:gd name="connsiteY1165" fmla="*/ 1458389 h 5594367"/>
              <a:gd name="connsiteX1166" fmla="*/ 3306790 w 6125898"/>
              <a:gd name="connsiteY1166" fmla="*/ 1406565 h 5594367"/>
              <a:gd name="connsiteX1167" fmla="*/ 3332702 w 6125898"/>
              <a:gd name="connsiteY1167" fmla="*/ 1393277 h 5594367"/>
              <a:gd name="connsiteX1168" fmla="*/ 3332702 w 6125898"/>
              <a:gd name="connsiteY1168" fmla="*/ 1341452 h 5594367"/>
              <a:gd name="connsiteX1169" fmla="*/ 3358614 w 6125898"/>
              <a:gd name="connsiteY1169" fmla="*/ 1276340 h 5594367"/>
              <a:gd name="connsiteX1170" fmla="*/ 3345326 w 6125898"/>
              <a:gd name="connsiteY1170" fmla="*/ 1289628 h 5594367"/>
              <a:gd name="connsiteX1171" fmla="*/ 3358614 w 6125898"/>
              <a:gd name="connsiteY1171" fmla="*/ 1250428 h 5594367"/>
              <a:gd name="connsiteX1172" fmla="*/ 3371902 w 6125898"/>
              <a:gd name="connsiteY1172" fmla="*/ 1250428 h 5594367"/>
              <a:gd name="connsiteX1173" fmla="*/ 3358614 w 6125898"/>
              <a:gd name="connsiteY1173" fmla="*/ 1185315 h 5594367"/>
              <a:gd name="connsiteX1174" fmla="*/ 3332702 w 6125898"/>
              <a:gd name="connsiteY1174" fmla="*/ 1172027 h 5594367"/>
              <a:gd name="connsiteX1175" fmla="*/ 3345990 w 6125898"/>
              <a:gd name="connsiteY1175" fmla="*/ 1172027 h 5594367"/>
              <a:gd name="connsiteX1176" fmla="*/ 3267589 w 6125898"/>
              <a:gd name="connsiteY1176" fmla="*/ 1055090 h 5594367"/>
              <a:gd name="connsiteX1177" fmla="*/ 3201812 w 6125898"/>
              <a:gd name="connsiteY1177" fmla="*/ 1015889 h 5594367"/>
              <a:gd name="connsiteX1178" fmla="*/ 3188523 w 6125898"/>
              <a:gd name="connsiteY1178" fmla="*/ 1015889 h 5594367"/>
              <a:gd name="connsiteX1179" fmla="*/ 3162612 w 6125898"/>
              <a:gd name="connsiteY1179" fmla="*/ 1002601 h 5594367"/>
              <a:gd name="connsiteX1180" fmla="*/ 3057634 w 6125898"/>
              <a:gd name="connsiteY1180" fmla="*/ 1002601 h 5594367"/>
              <a:gd name="connsiteX1181" fmla="*/ 3044346 w 6125898"/>
              <a:gd name="connsiteY1181" fmla="*/ 989313 h 5594367"/>
              <a:gd name="connsiteX1182" fmla="*/ 2991857 w 6125898"/>
              <a:gd name="connsiteY1182" fmla="*/ 1015225 h 5594367"/>
              <a:gd name="connsiteX1183" fmla="*/ 2978569 w 6125898"/>
              <a:gd name="connsiteY1183" fmla="*/ 1041137 h 5594367"/>
              <a:gd name="connsiteX1184" fmla="*/ 2926080 w 6125898"/>
              <a:gd name="connsiteY1184" fmla="*/ 1080338 h 5594367"/>
              <a:gd name="connsiteX1185" fmla="*/ 2926080 w 6125898"/>
              <a:gd name="connsiteY1185" fmla="*/ 1106250 h 5594367"/>
              <a:gd name="connsiteX1186" fmla="*/ 2860304 w 6125898"/>
              <a:gd name="connsiteY1186" fmla="*/ 1235811 h 5594367"/>
              <a:gd name="connsiteX1187" fmla="*/ 2873592 w 6125898"/>
              <a:gd name="connsiteY1187" fmla="*/ 1275011 h 5594367"/>
              <a:gd name="connsiteX1188" fmla="*/ 2873592 w 6125898"/>
              <a:gd name="connsiteY1188" fmla="*/ 1314211 h 5594367"/>
              <a:gd name="connsiteX1189" fmla="*/ 2873592 w 6125898"/>
              <a:gd name="connsiteY1189" fmla="*/ 1327500 h 5594367"/>
              <a:gd name="connsiteX1190" fmla="*/ 2860304 w 6125898"/>
              <a:gd name="connsiteY1190" fmla="*/ 1327500 h 5594367"/>
              <a:gd name="connsiteX1191" fmla="*/ 2912792 w 6125898"/>
              <a:gd name="connsiteY1191" fmla="*/ 1366700 h 5594367"/>
              <a:gd name="connsiteX1192" fmla="*/ 2951992 w 6125898"/>
              <a:gd name="connsiteY1192" fmla="*/ 1444437 h 5594367"/>
              <a:gd name="connsiteX1193" fmla="*/ 2886215 w 6125898"/>
              <a:gd name="connsiteY1193" fmla="*/ 1522173 h 5594367"/>
              <a:gd name="connsiteX1194" fmla="*/ 2860304 w 6125898"/>
              <a:gd name="connsiteY1194" fmla="*/ 1522173 h 5594367"/>
              <a:gd name="connsiteX1195" fmla="*/ 2834391 w 6125898"/>
              <a:gd name="connsiteY1195" fmla="*/ 1548085 h 5594367"/>
              <a:gd name="connsiteX1196" fmla="*/ 2821103 w 6125898"/>
              <a:gd name="connsiteY1196" fmla="*/ 1573997 h 5594367"/>
              <a:gd name="connsiteX1197" fmla="*/ 2755326 w 6125898"/>
              <a:gd name="connsiteY1197" fmla="*/ 1548085 h 5594367"/>
              <a:gd name="connsiteX1198" fmla="*/ 2821103 w 6125898"/>
              <a:gd name="connsiteY1198" fmla="*/ 1625822 h 5594367"/>
              <a:gd name="connsiteX1199" fmla="*/ 2795191 w 6125898"/>
              <a:gd name="connsiteY1199" fmla="*/ 1651734 h 5594367"/>
              <a:gd name="connsiteX1200" fmla="*/ 2781902 w 6125898"/>
              <a:gd name="connsiteY1200" fmla="*/ 1677646 h 5594367"/>
              <a:gd name="connsiteX1201" fmla="*/ 2781902 w 6125898"/>
              <a:gd name="connsiteY1201" fmla="*/ 1729470 h 5594367"/>
              <a:gd name="connsiteX1202" fmla="*/ 2821103 w 6125898"/>
              <a:gd name="connsiteY1202" fmla="*/ 1781295 h 5594367"/>
              <a:gd name="connsiteX1203" fmla="*/ 2821103 w 6125898"/>
              <a:gd name="connsiteY1203" fmla="*/ 1794583 h 5594367"/>
              <a:gd name="connsiteX1204" fmla="*/ 2860304 w 6125898"/>
              <a:gd name="connsiteY1204" fmla="*/ 1846407 h 5594367"/>
              <a:gd name="connsiteX1205" fmla="*/ 2834391 w 6125898"/>
              <a:gd name="connsiteY1205" fmla="*/ 1859695 h 5594367"/>
              <a:gd name="connsiteX1206" fmla="*/ 2821103 w 6125898"/>
              <a:gd name="connsiteY1206" fmla="*/ 1885608 h 5594367"/>
              <a:gd name="connsiteX1207" fmla="*/ 2795191 w 6125898"/>
              <a:gd name="connsiteY1207" fmla="*/ 1885608 h 5594367"/>
              <a:gd name="connsiteX1208" fmla="*/ 2755990 w 6125898"/>
              <a:gd name="connsiteY1208" fmla="*/ 1859695 h 5594367"/>
              <a:gd name="connsiteX1209" fmla="*/ 2690213 w 6125898"/>
              <a:gd name="connsiteY1209" fmla="*/ 1820495 h 5594367"/>
              <a:gd name="connsiteX1210" fmla="*/ 2624436 w 6125898"/>
              <a:gd name="connsiteY1210" fmla="*/ 1768671 h 5594367"/>
              <a:gd name="connsiteX1211" fmla="*/ 2611148 w 6125898"/>
              <a:gd name="connsiteY1211" fmla="*/ 1794583 h 5594367"/>
              <a:gd name="connsiteX1212" fmla="*/ 2532747 w 6125898"/>
              <a:gd name="connsiteY1212" fmla="*/ 1755382 h 5594367"/>
              <a:gd name="connsiteX1213" fmla="*/ 2441058 w 6125898"/>
              <a:gd name="connsiteY1213" fmla="*/ 1716182 h 5594367"/>
              <a:gd name="connsiteX1214" fmla="*/ 2322792 w 6125898"/>
              <a:gd name="connsiteY1214" fmla="*/ 1638446 h 5594367"/>
              <a:gd name="connsiteX1215" fmla="*/ 2283592 w 6125898"/>
              <a:gd name="connsiteY1215" fmla="*/ 1625157 h 5594367"/>
              <a:gd name="connsiteX1216" fmla="*/ 2257679 w 6125898"/>
              <a:gd name="connsiteY1216" fmla="*/ 1599245 h 5594367"/>
              <a:gd name="connsiteX1217" fmla="*/ 2244391 w 6125898"/>
              <a:gd name="connsiteY1217" fmla="*/ 1599245 h 5594367"/>
              <a:gd name="connsiteX1218" fmla="*/ 2218479 w 6125898"/>
              <a:gd name="connsiteY1218" fmla="*/ 1573333 h 5594367"/>
              <a:gd name="connsiteX1219" fmla="*/ 2205191 w 6125898"/>
              <a:gd name="connsiteY1219" fmla="*/ 1573333 h 5594367"/>
              <a:gd name="connsiteX1220" fmla="*/ 2152702 w 6125898"/>
              <a:gd name="connsiteY1220" fmla="*/ 1547421 h 5594367"/>
              <a:gd name="connsiteX1221" fmla="*/ 2152702 w 6125898"/>
              <a:gd name="connsiteY1221" fmla="*/ 1534132 h 5594367"/>
              <a:gd name="connsiteX1222" fmla="*/ 2126790 w 6125898"/>
              <a:gd name="connsiteY1222" fmla="*/ 1508220 h 5594367"/>
              <a:gd name="connsiteX1223" fmla="*/ 2100878 w 6125898"/>
              <a:gd name="connsiteY1223" fmla="*/ 1482308 h 5594367"/>
              <a:gd name="connsiteX1224" fmla="*/ 2074965 w 6125898"/>
              <a:gd name="connsiteY1224" fmla="*/ 1482308 h 5594367"/>
              <a:gd name="connsiteX1225" fmla="*/ 2074965 w 6125898"/>
              <a:gd name="connsiteY1225" fmla="*/ 1456396 h 5594367"/>
              <a:gd name="connsiteX1226" fmla="*/ 2035765 w 6125898"/>
              <a:gd name="connsiteY1226" fmla="*/ 1430484 h 5594367"/>
              <a:gd name="connsiteX1227" fmla="*/ 2009853 w 6125898"/>
              <a:gd name="connsiteY1227" fmla="*/ 1417196 h 5594367"/>
              <a:gd name="connsiteX1228" fmla="*/ 1996565 w 6125898"/>
              <a:gd name="connsiteY1228" fmla="*/ 1377995 h 5594367"/>
              <a:gd name="connsiteX1229" fmla="*/ 1983277 w 6125898"/>
              <a:gd name="connsiteY1229" fmla="*/ 1417196 h 5594367"/>
              <a:gd name="connsiteX1230" fmla="*/ 1957364 w 6125898"/>
              <a:gd name="connsiteY1230" fmla="*/ 1417196 h 5594367"/>
              <a:gd name="connsiteX1231" fmla="*/ 1957364 w 6125898"/>
              <a:gd name="connsiteY1231" fmla="*/ 1443108 h 5594367"/>
              <a:gd name="connsiteX1232" fmla="*/ 1944076 w 6125898"/>
              <a:gd name="connsiteY1232" fmla="*/ 1443108 h 5594367"/>
              <a:gd name="connsiteX1233" fmla="*/ 1878299 w 6125898"/>
              <a:gd name="connsiteY1233" fmla="*/ 1417196 h 5594367"/>
              <a:gd name="connsiteX1234" fmla="*/ 1891587 w 6125898"/>
              <a:gd name="connsiteY1234" fmla="*/ 1430484 h 5594367"/>
              <a:gd name="connsiteX1235" fmla="*/ 1917500 w 6125898"/>
              <a:gd name="connsiteY1235" fmla="*/ 1417196 h 5594367"/>
              <a:gd name="connsiteX1236" fmla="*/ 1917500 w 6125898"/>
              <a:gd name="connsiteY1236" fmla="*/ 1443108 h 5594367"/>
              <a:gd name="connsiteX1237" fmla="*/ 1956700 w 6125898"/>
              <a:gd name="connsiteY1237" fmla="*/ 1443108 h 5594367"/>
              <a:gd name="connsiteX1238" fmla="*/ 1969988 w 6125898"/>
              <a:gd name="connsiteY1238" fmla="*/ 1469020 h 5594367"/>
              <a:gd name="connsiteX1239" fmla="*/ 1983277 w 6125898"/>
              <a:gd name="connsiteY1239" fmla="*/ 1443108 h 5594367"/>
              <a:gd name="connsiteX1240" fmla="*/ 1983277 w 6125898"/>
              <a:gd name="connsiteY1240" fmla="*/ 1456396 h 5594367"/>
              <a:gd name="connsiteX1241" fmla="*/ 2022477 w 6125898"/>
              <a:gd name="connsiteY1241" fmla="*/ 1482308 h 5594367"/>
              <a:gd name="connsiteX1242" fmla="*/ 2061677 w 6125898"/>
              <a:gd name="connsiteY1242" fmla="*/ 1495596 h 5594367"/>
              <a:gd name="connsiteX1243" fmla="*/ 2074965 w 6125898"/>
              <a:gd name="connsiteY1243" fmla="*/ 1495596 h 5594367"/>
              <a:gd name="connsiteX1244" fmla="*/ 2061677 w 6125898"/>
              <a:gd name="connsiteY1244" fmla="*/ 1508885 h 5594367"/>
              <a:gd name="connsiteX1245" fmla="*/ 2074965 w 6125898"/>
              <a:gd name="connsiteY1245" fmla="*/ 1522173 h 5594367"/>
              <a:gd name="connsiteX1246" fmla="*/ 2074965 w 6125898"/>
              <a:gd name="connsiteY1246" fmla="*/ 1508885 h 5594367"/>
              <a:gd name="connsiteX1247" fmla="*/ 2114166 w 6125898"/>
              <a:gd name="connsiteY1247" fmla="*/ 1548085 h 5594367"/>
              <a:gd name="connsiteX1248" fmla="*/ 2140078 w 6125898"/>
              <a:gd name="connsiteY1248" fmla="*/ 1534797 h 5594367"/>
              <a:gd name="connsiteX1249" fmla="*/ 2126790 w 6125898"/>
              <a:gd name="connsiteY1249" fmla="*/ 1548085 h 5594367"/>
              <a:gd name="connsiteX1250" fmla="*/ 2113502 w 6125898"/>
              <a:gd name="connsiteY1250" fmla="*/ 1548085 h 5594367"/>
              <a:gd name="connsiteX1251" fmla="*/ 2205191 w 6125898"/>
              <a:gd name="connsiteY1251" fmla="*/ 1599909 h 5594367"/>
              <a:gd name="connsiteX1252" fmla="*/ 2257679 w 6125898"/>
              <a:gd name="connsiteY1252" fmla="*/ 1665022 h 5594367"/>
              <a:gd name="connsiteX1253" fmla="*/ 2179279 w 6125898"/>
              <a:gd name="connsiteY1253" fmla="*/ 1730135 h 5594367"/>
              <a:gd name="connsiteX1254" fmla="*/ 2179279 w 6125898"/>
              <a:gd name="connsiteY1254" fmla="*/ 1743423 h 5594367"/>
              <a:gd name="connsiteX1255" fmla="*/ 2179279 w 6125898"/>
              <a:gd name="connsiteY1255" fmla="*/ 1730135 h 5594367"/>
              <a:gd name="connsiteX1256" fmla="*/ 2153367 w 6125898"/>
              <a:gd name="connsiteY1256" fmla="*/ 1730135 h 5594367"/>
              <a:gd name="connsiteX1257" fmla="*/ 2192567 w 6125898"/>
              <a:gd name="connsiteY1257" fmla="*/ 1756047 h 5594367"/>
              <a:gd name="connsiteX1258" fmla="*/ 2179279 w 6125898"/>
              <a:gd name="connsiteY1258" fmla="*/ 1769335 h 5594367"/>
              <a:gd name="connsiteX1259" fmla="*/ 2415146 w 6125898"/>
              <a:gd name="connsiteY1259" fmla="*/ 1938096 h 5594367"/>
              <a:gd name="connsiteX1260" fmla="*/ 2480922 w 6125898"/>
              <a:gd name="connsiteY1260" fmla="*/ 1951384 h 5594367"/>
              <a:gd name="connsiteX1261" fmla="*/ 2455011 w 6125898"/>
              <a:gd name="connsiteY1261" fmla="*/ 1886272 h 5594367"/>
              <a:gd name="connsiteX1262" fmla="*/ 2468299 w 6125898"/>
              <a:gd name="connsiteY1262" fmla="*/ 1912184 h 5594367"/>
              <a:gd name="connsiteX1263" fmla="*/ 2546700 w 6125898"/>
              <a:gd name="connsiteY1263" fmla="*/ 1989921 h 5594367"/>
              <a:gd name="connsiteX1264" fmla="*/ 2585900 w 6125898"/>
              <a:gd name="connsiteY1264" fmla="*/ 2041745 h 5594367"/>
              <a:gd name="connsiteX1265" fmla="*/ 2533411 w 6125898"/>
              <a:gd name="connsiteY1265" fmla="*/ 2080945 h 5594367"/>
              <a:gd name="connsiteX1266" fmla="*/ 2533411 w 6125898"/>
              <a:gd name="connsiteY1266" fmla="*/ 2067657 h 5594367"/>
              <a:gd name="connsiteX1267" fmla="*/ 2611812 w 6125898"/>
              <a:gd name="connsiteY1267" fmla="*/ 2067657 h 5594367"/>
              <a:gd name="connsiteX1268" fmla="*/ 2625101 w 6125898"/>
              <a:gd name="connsiteY1268" fmla="*/ 2119481 h 5594367"/>
              <a:gd name="connsiteX1269" fmla="*/ 2703501 w 6125898"/>
              <a:gd name="connsiteY1269" fmla="*/ 2145394 h 5594367"/>
              <a:gd name="connsiteX1270" fmla="*/ 2755990 w 6125898"/>
              <a:gd name="connsiteY1270" fmla="*/ 2184594 h 5594367"/>
              <a:gd name="connsiteX1271" fmla="*/ 2755990 w 6125898"/>
              <a:gd name="connsiteY1271" fmla="*/ 2197882 h 5594367"/>
              <a:gd name="connsiteX1272" fmla="*/ 2769278 w 6125898"/>
              <a:gd name="connsiteY1272" fmla="*/ 2197882 h 5594367"/>
              <a:gd name="connsiteX1273" fmla="*/ 2795191 w 6125898"/>
              <a:gd name="connsiteY1273" fmla="*/ 2249707 h 5594367"/>
              <a:gd name="connsiteX1274" fmla="*/ 2808479 w 6125898"/>
              <a:gd name="connsiteY1274" fmla="*/ 2288907 h 5594367"/>
              <a:gd name="connsiteX1275" fmla="*/ 2782567 w 6125898"/>
              <a:gd name="connsiteY1275" fmla="*/ 2302195 h 5594367"/>
              <a:gd name="connsiteX1276" fmla="*/ 2782567 w 6125898"/>
              <a:gd name="connsiteY1276" fmla="*/ 2367308 h 5594367"/>
              <a:gd name="connsiteX1277" fmla="*/ 2769278 w 6125898"/>
              <a:gd name="connsiteY1277" fmla="*/ 2367308 h 5594367"/>
              <a:gd name="connsiteX1278" fmla="*/ 2755990 w 6125898"/>
              <a:gd name="connsiteY1278" fmla="*/ 2367308 h 5594367"/>
              <a:gd name="connsiteX1279" fmla="*/ 2755990 w 6125898"/>
              <a:gd name="connsiteY1279" fmla="*/ 2393220 h 5594367"/>
              <a:gd name="connsiteX1280" fmla="*/ 2730078 w 6125898"/>
              <a:gd name="connsiteY1280" fmla="*/ 2379932 h 5594367"/>
              <a:gd name="connsiteX1281" fmla="*/ 2716789 w 6125898"/>
              <a:gd name="connsiteY1281" fmla="*/ 2393220 h 5594367"/>
              <a:gd name="connsiteX1282" fmla="*/ 2835055 w 6125898"/>
              <a:gd name="connsiteY1282" fmla="*/ 2484245 h 5594367"/>
              <a:gd name="connsiteX1283" fmla="*/ 2848344 w 6125898"/>
              <a:gd name="connsiteY1283" fmla="*/ 2497533 h 5594367"/>
              <a:gd name="connsiteX1284" fmla="*/ 2756654 w 6125898"/>
              <a:gd name="connsiteY1284" fmla="*/ 2575270 h 5594367"/>
              <a:gd name="connsiteX1285" fmla="*/ 2756654 w 6125898"/>
              <a:gd name="connsiteY1285" fmla="*/ 2536069 h 5594367"/>
              <a:gd name="connsiteX1286" fmla="*/ 2756654 w 6125898"/>
              <a:gd name="connsiteY1286" fmla="*/ 2536069 h 5594367"/>
              <a:gd name="connsiteX1287" fmla="*/ 2717454 w 6125898"/>
              <a:gd name="connsiteY1287" fmla="*/ 2549357 h 5594367"/>
              <a:gd name="connsiteX1288" fmla="*/ 2730743 w 6125898"/>
              <a:gd name="connsiteY1288" fmla="*/ 2562646 h 5594367"/>
              <a:gd name="connsiteX1289" fmla="*/ 2704830 w 6125898"/>
              <a:gd name="connsiteY1289" fmla="*/ 2562646 h 5594367"/>
              <a:gd name="connsiteX1290" fmla="*/ 2718119 w 6125898"/>
              <a:gd name="connsiteY1290" fmla="*/ 2588558 h 5594367"/>
              <a:gd name="connsiteX1291" fmla="*/ 2678918 w 6125898"/>
              <a:gd name="connsiteY1291" fmla="*/ 2601846 h 5594367"/>
              <a:gd name="connsiteX1292" fmla="*/ 2678918 w 6125898"/>
              <a:gd name="connsiteY1292" fmla="*/ 2588558 h 5594367"/>
              <a:gd name="connsiteX1293" fmla="*/ 2639718 w 6125898"/>
              <a:gd name="connsiteY1293" fmla="*/ 2588558 h 5594367"/>
              <a:gd name="connsiteX1294" fmla="*/ 2639718 w 6125898"/>
              <a:gd name="connsiteY1294" fmla="*/ 2601846 h 5594367"/>
              <a:gd name="connsiteX1295" fmla="*/ 2626429 w 6125898"/>
              <a:gd name="connsiteY1295" fmla="*/ 2588558 h 5594367"/>
              <a:gd name="connsiteX1296" fmla="*/ 2600517 w 6125898"/>
              <a:gd name="connsiteY1296" fmla="*/ 2588558 h 5594367"/>
              <a:gd name="connsiteX1297" fmla="*/ 2587229 w 6125898"/>
              <a:gd name="connsiteY1297" fmla="*/ 2601846 h 5594367"/>
              <a:gd name="connsiteX1298" fmla="*/ 2587229 w 6125898"/>
              <a:gd name="connsiteY1298" fmla="*/ 2588558 h 5594367"/>
              <a:gd name="connsiteX1299" fmla="*/ 2587229 w 6125898"/>
              <a:gd name="connsiteY1299" fmla="*/ 2614470 h 5594367"/>
              <a:gd name="connsiteX1300" fmla="*/ 2482252 w 6125898"/>
              <a:gd name="connsiteY1300" fmla="*/ 2640382 h 5594367"/>
              <a:gd name="connsiteX1301" fmla="*/ 2468963 w 6125898"/>
              <a:gd name="connsiteY1301" fmla="*/ 2692206 h 5594367"/>
              <a:gd name="connsiteX1302" fmla="*/ 2482252 w 6125898"/>
              <a:gd name="connsiteY1302" fmla="*/ 2705495 h 5594367"/>
              <a:gd name="connsiteX1303" fmla="*/ 2468963 w 6125898"/>
              <a:gd name="connsiteY1303" fmla="*/ 2705495 h 5594367"/>
              <a:gd name="connsiteX1304" fmla="*/ 2482252 w 6125898"/>
              <a:gd name="connsiteY1304" fmla="*/ 2770607 h 5594367"/>
              <a:gd name="connsiteX1305" fmla="*/ 2443051 w 6125898"/>
              <a:gd name="connsiteY1305" fmla="*/ 2887544 h 5594367"/>
              <a:gd name="connsiteX1306" fmla="*/ 2417139 w 6125898"/>
              <a:gd name="connsiteY1306" fmla="*/ 2965281 h 5594367"/>
              <a:gd name="connsiteX1307" fmla="*/ 2417139 w 6125898"/>
              <a:gd name="connsiteY1307" fmla="*/ 2951992 h 5594367"/>
              <a:gd name="connsiteX1308" fmla="*/ 2403851 w 6125898"/>
              <a:gd name="connsiteY1308" fmla="*/ 2965281 h 5594367"/>
              <a:gd name="connsiteX1309" fmla="*/ 2417139 w 6125898"/>
              <a:gd name="connsiteY1309" fmla="*/ 2965281 h 5594367"/>
              <a:gd name="connsiteX1310" fmla="*/ 2417139 w 6125898"/>
              <a:gd name="connsiteY1310" fmla="*/ 3043017 h 5594367"/>
              <a:gd name="connsiteX1311" fmla="*/ 2351362 w 6125898"/>
              <a:gd name="connsiteY1311" fmla="*/ 3172578 h 5594367"/>
              <a:gd name="connsiteX1312" fmla="*/ 2285585 w 6125898"/>
              <a:gd name="connsiteY1312" fmla="*/ 3185866 h 5594367"/>
              <a:gd name="connsiteX1313" fmla="*/ 2233096 w 6125898"/>
              <a:gd name="connsiteY1313" fmla="*/ 3199155 h 5594367"/>
              <a:gd name="connsiteX1314" fmla="*/ 2219808 w 6125898"/>
              <a:gd name="connsiteY1314" fmla="*/ 3199155 h 5594367"/>
              <a:gd name="connsiteX1315" fmla="*/ 2219808 w 6125898"/>
              <a:gd name="connsiteY1315" fmla="*/ 3185866 h 5594367"/>
              <a:gd name="connsiteX1316" fmla="*/ 2219808 w 6125898"/>
              <a:gd name="connsiteY1316" fmla="*/ 3199155 h 5594367"/>
              <a:gd name="connsiteX1317" fmla="*/ 2154031 w 6125898"/>
              <a:gd name="connsiteY1317" fmla="*/ 3238355 h 5594367"/>
              <a:gd name="connsiteX1318" fmla="*/ 2140743 w 6125898"/>
              <a:gd name="connsiteY1318" fmla="*/ 3225067 h 5594367"/>
              <a:gd name="connsiteX1319" fmla="*/ 2127454 w 6125898"/>
              <a:gd name="connsiteY1319" fmla="*/ 3238355 h 5594367"/>
              <a:gd name="connsiteX1320" fmla="*/ 2074965 w 6125898"/>
              <a:gd name="connsiteY1320" fmla="*/ 3303467 h 5594367"/>
              <a:gd name="connsiteX1321" fmla="*/ 2061677 w 6125898"/>
              <a:gd name="connsiteY1321" fmla="*/ 3290179 h 5594367"/>
              <a:gd name="connsiteX1322" fmla="*/ 2035765 w 6125898"/>
              <a:gd name="connsiteY1322" fmla="*/ 3342003 h 5594367"/>
              <a:gd name="connsiteX1323" fmla="*/ 1983277 w 6125898"/>
              <a:gd name="connsiteY1323" fmla="*/ 3393828 h 5594367"/>
              <a:gd name="connsiteX1324" fmla="*/ 1957364 w 6125898"/>
              <a:gd name="connsiteY1324" fmla="*/ 3407116 h 5594367"/>
              <a:gd name="connsiteX1325" fmla="*/ 1865675 w 6125898"/>
              <a:gd name="connsiteY1325" fmla="*/ 3562589 h 5594367"/>
              <a:gd name="connsiteX1326" fmla="*/ 1852387 w 6125898"/>
              <a:gd name="connsiteY1326" fmla="*/ 3588501 h 5594367"/>
              <a:gd name="connsiteX1327" fmla="*/ 1799898 w 6125898"/>
              <a:gd name="connsiteY1327" fmla="*/ 3627701 h 5594367"/>
              <a:gd name="connsiteX1328" fmla="*/ 1786610 w 6125898"/>
              <a:gd name="connsiteY1328" fmla="*/ 3614413 h 5594367"/>
              <a:gd name="connsiteX1329" fmla="*/ 1786610 w 6125898"/>
              <a:gd name="connsiteY1329" fmla="*/ 3627701 h 5594367"/>
              <a:gd name="connsiteX1330" fmla="*/ 1694921 w 6125898"/>
              <a:gd name="connsiteY1330" fmla="*/ 3640990 h 5594367"/>
              <a:gd name="connsiteX1331" fmla="*/ 1655720 w 6125898"/>
              <a:gd name="connsiteY1331" fmla="*/ 3692814 h 5594367"/>
              <a:gd name="connsiteX1332" fmla="*/ 1616520 w 6125898"/>
              <a:gd name="connsiteY1332" fmla="*/ 3770551 h 5594367"/>
              <a:gd name="connsiteX1333" fmla="*/ 1616520 w 6125898"/>
              <a:gd name="connsiteY1333" fmla="*/ 3796463 h 5594367"/>
              <a:gd name="connsiteX1334" fmla="*/ 1603231 w 6125898"/>
              <a:gd name="connsiteY1334" fmla="*/ 3822375 h 5594367"/>
              <a:gd name="connsiteX1335" fmla="*/ 1603231 w 6125898"/>
              <a:gd name="connsiteY1335" fmla="*/ 3835663 h 5594367"/>
              <a:gd name="connsiteX1336" fmla="*/ 1603231 w 6125898"/>
              <a:gd name="connsiteY1336" fmla="*/ 3887488 h 5594367"/>
              <a:gd name="connsiteX1337" fmla="*/ 1694921 w 6125898"/>
              <a:gd name="connsiteY1337" fmla="*/ 4017048 h 5594367"/>
              <a:gd name="connsiteX1338" fmla="*/ 1773321 w 6125898"/>
              <a:gd name="connsiteY1338" fmla="*/ 4017048 h 5594367"/>
              <a:gd name="connsiteX1339" fmla="*/ 1786610 w 6125898"/>
              <a:gd name="connsiteY1339" fmla="*/ 4030337 h 5594367"/>
              <a:gd name="connsiteX1340" fmla="*/ 1878299 w 6125898"/>
              <a:gd name="connsiteY1340" fmla="*/ 4004424 h 5594367"/>
              <a:gd name="connsiteX1341" fmla="*/ 1904211 w 6125898"/>
              <a:gd name="connsiteY1341" fmla="*/ 3991136 h 5594367"/>
              <a:gd name="connsiteX1342" fmla="*/ 1917500 w 6125898"/>
              <a:gd name="connsiteY1342" fmla="*/ 3991136 h 5594367"/>
              <a:gd name="connsiteX1343" fmla="*/ 1956700 w 6125898"/>
              <a:gd name="connsiteY1343" fmla="*/ 3951936 h 5594367"/>
              <a:gd name="connsiteX1344" fmla="*/ 1995900 w 6125898"/>
              <a:gd name="connsiteY1344" fmla="*/ 3874199 h 5594367"/>
              <a:gd name="connsiteX1345" fmla="*/ 2035101 w 6125898"/>
              <a:gd name="connsiteY1345" fmla="*/ 3809087 h 5594367"/>
              <a:gd name="connsiteX1346" fmla="*/ 2113502 w 6125898"/>
              <a:gd name="connsiteY1346" fmla="*/ 3731350 h 5594367"/>
              <a:gd name="connsiteX1347" fmla="*/ 2152702 w 6125898"/>
              <a:gd name="connsiteY1347" fmla="*/ 3653614 h 5594367"/>
              <a:gd name="connsiteX1348" fmla="*/ 2165991 w 6125898"/>
              <a:gd name="connsiteY1348" fmla="*/ 3601790 h 5594367"/>
              <a:gd name="connsiteX1349" fmla="*/ 2191902 w 6125898"/>
              <a:gd name="connsiteY1349" fmla="*/ 3575877 h 5594367"/>
              <a:gd name="connsiteX1350" fmla="*/ 2244391 w 6125898"/>
              <a:gd name="connsiteY1350" fmla="*/ 3536677 h 5594367"/>
              <a:gd name="connsiteX1351" fmla="*/ 2270303 w 6125898"/>
              <a:gd name="connsiteY1351" fmla="*/ 3497476 h 5594367"/>
              <a:gd name="connsiteX1352" fmla="*/ 2296216 w 6125898"/>
              <a:gd name="connsiteY1352" fmla="*/ 3497476 h 5594367"/>
              <a:gd name="connsiteX1353" fmla="*/ 2322128 w 6125898"/>
              <a:gd name="connsiteY1353" fmla="*/ 3484188 h 5594367"/>
              <a:gd name="connsiteX1354" fmla="*/ 2348040 w 6125898"/>
              <a:gd name="connsiteY1354" fmla="*/ 3458276 h 5594367"/>
              <a:gd name="connsiteX1355" fmla="*/ 2361328 w 6125898"/>
              <a:gd name="connsiteY1355" fmla="*/ 3432364 h 5594367"/>
              <a:gd name="connsiteX1356" fmla="*/ 2400528 w 6125898"/>
              <a:gd name="connsiteY1356" fmla="*/ 3445652 h 5594367"/>
              <a:gd name="connsiteX1357" fmla="*/ 2426441 w 6125898"/>
              <a:gd name="connsiteY1357" fmla="*/ 3432364 h 5594367"/>
              <a:gd name="connsiteX1358" fmla="*/ 2426441 w 6125898"/>
              <a:gd name="connsiteY1358" fmla="*/ 3471564 h 5594367"/>
              <a:gd name="connsiteX1359" fmla="*/ 2478930 w 6125898"/>
              <a:gd name="connsiteY1359" fmla="*/ 3497476 h 5594367"/>
              <a:gd name="connsiteX1360" fmla="*/ 2465641 w 6125898"/>
              <a:gd name="connsiteY1360" fmla="*/ 3562589 h 5594367"/>
              <a:gd name="connsiteX1361" fmla="*/ 2478930 w 6125898"/>
              <a:gd name="connsiteY1361" fmla="*/ 3562589 h 5594367"/>
              <a:gd name="connsiteX1362" fmla="*/ 2492218 w 6125898"/>
              <a:gd name="connsiteY1362" fmla="*/ 3536677 h 5594367"/>
              <a:gd name="connsiteX1363" fmla="*/ 2505506 w 6125898"/>
              <a:gd name="connsiteY1363" fmla="*/ 3536677 h 5594367"/>
              <a:gd name="connsiteX1364" fmla="*/ 2518794 w 6125898"/>
              <a:gd name="connsiteY1364" fmla="*/ 3562589 h 5594367"/>
              <a:gd name="connsiteX1365" fmla="*/ 2557995 w 6125898"/>
              <a:gd name="connsiteY1365" fmla="*/ 3575877 h 5594367"/>
              <a:gd name="connsiteX1366" fmla="*/ 2610483 w 6125898"/>
              <a:gd name="connsiteY1366" fmla="*/ 3666902 h 5594367"/>
              <a:gd name="connsiteX1367" fmla="*/ 2636395 w 6125898"/>
              <a:gd name="connsiteY1367" fmla="*/ 3680190 h 5594367"/>
              <a:gd name="connsiteX1368" fmla="*/ 2610483 w 6125898"/>
              <a:gd name="connsiteY1368" fmla="*/ 3745303 h 5594367"/>
              <a:gd name="connsiteX1369" fmla="*/ 2557995 w 6125898"/>
              <a:gd name="connsiteY1369" fmla="*/ 3771215 h 5594367"/>
              <a:gd name="connsiteX1370" fmla="*/ 2492218 w 6125898"/>
              <a:gd name="connsiteY1370" fmla="*/ 3836328 h 5594367"/>
              <a:gd name="connsiteX1371" fmla="*/ 2439729 w 6125898"/>
              <a:gd name="connsiteY1371" fmla="*/ 3836328 h 5594367"/>
              <a:gd name="connsiteX1372" fmla="*/ 2387240 w 6125898"/>
              <a:gd name="connsiteY1372" fmla="*/ 3875528 h 5594367"/>
              <a:gd name="connsiteX1373" fmla="*/ 2348040 w 6125898"/>
              <a:gd name="connsiteY1373" fmla="*/ 3940641 h 5594367"/>
              <a:gd name="connsiteX1374" fmla="*/ 2322128 w 6125898"/>
              <a:gd name="connsiteY1374" fmla="*/ 3979841 h 5594367"/>
              <a:gd name="connsiteX1375" fmla="*/ 2282927 w 6125898"/>
              <a:gd name="connsiteY1375" fmla="*/ 3940641 h 5594367"/>
              <a:gd name="connsiteX1376" fmla="*/ 2217150 w 6125898"/>
              <a:gd name="connsiteY1376" fmla="*/ 4018377 h 5594367"/>
              <a:gd name="connsiteX1377" fmla="*/ 2256351 w 6125898"/>
              <a:gd name="connsiteY1377" fmla="*/ 4057578 h 5594367"/>
              <a:gd name="connsiteX1378" fmla="*/ 2203862 w 6125898"/>
              <a:gd name="connsiteY1378" fmla="*/ 4109402 h 5594367"/>
              <a:gd name="connsiteX1379" fmla="*/ 2125461 w 6125898"/>
              <a:gd name="connsiteY1379" fmla="*/ 4174515 h 5594367"/>
              <a:gd name="connsiteX1380" fmla="*/ 2086261 w 6125898"/>
              <a:gd name="connsiteY1380" fmla="*/ 4226339 h 5594367"/>
              <a:gd name="connsiteX1381" fmla="*/ 2060349 w 6125898"/>
              <a:gd name="connsiteY1381" fmla="*/ 4226339 h 5594367"/>
              <a:gd name="connsiteX1382" fmla="*/ 1981947 w 6125898"/>
              <a:gd name="connsiteY1382" fmla="*/ 4304076 h 5594367"/>
              <a:gd name="connsiteX1383" fmla="*/ 1942747 w 6125898"/>
              <a:gd name="connsiteY1383" fmla="*/ 4355900 h 5594367"/>
              <a:gd name="connsiteX1384" fmla="*/ 1942747 w 6125898"/>
              <a:gd name="connsiteY1384" fmla="*/ 4369188 h 5594367"/>
              <a:gd name="connsiteX1385" fmla="*/ 1890259 w 6125898"/>
              <a:gd name="connsiteY1385" fmla="*/ 4421012 h 5594367"/>
              <a:gd name="connsiteX1386" fmla="*/ 1876970 w 6125898"/>
              <a:gd name="connsiteY1386" fmla="*/ 4446925 h 5594367"/>
              <a:gd name="connsiteX1387" fmla="*/ 1851058 w 6125898"/>
              <a:gd name="connsiteY1387" fmla="*/ 4498749 h 5594367"/>
              <a:gd name="connsiteX1388" fmla="*/ 1772657 w 6125898"/>
              <a:gd name="connsiteY1388" fmla="*/ 4602397 h 5594367"/>
              <a:gd name="connsiteX1389" fmla="*/ 1759369 w 6125898"/>
              <a:gd name="connsiteY1389" fmla="*/ 4589109 h 5594367"/>
              <a:gd name="connsiteX1390" fmla="*/ 1680968 w 6125898"/>
              <a:gd name="connsiteY1390" fmla="*/ 4680134 h 5594367"/>
              <a:gd name="connsiteX1391" fmla="*/ 1655056 w 6125898"/>
              <a:gd name="connsiteY1391" fmla="*/ 4654222 h 5594367"/>
              <a:gd name="connsiteX1392" fmla="*/ 1641768 w 6125898"/>
              <a:gd name="connsiteY1392" fmla="*/ 4680134 h 5594367"/>
              <a:gd name="connsiteX1393" fmla="*/ 1589279 w 6125898"/>
              <a:gd name="connsiteY1393" fmla="*/ 4680134 h 5594367"/>
              <a:gd name="connsiteX1394" fmla="*/ 1550078 w 6125898"/>
              <a:gd name="connsiteY1394" fmla="*/ 4693422 h 5594367"/>
              <a:gd name="connsiteX1395" fmla="*/ 1550078 w 6125898"/>
              <a:gd name="connsiteY1395" fmla="*/ 4706710 h 5594367"/>
              <a:gd name="connsiteX1396" fmla="*/ 1524166 w 6125898"/>
              <a:gd name="connsiteY1396" fmla="*/ 4693422 h 5594367"/>
              <a:gd name="connsiteX1397" fmla="*/ 1524166 w 6125898"/>
              <a:gd name="connsiteY1397" fmla="*/ 4706710 h 5594367"/>
              <a:gd name="connsiteX1398" fmla="*/ 1471678 w 6125898"/>
              <a:gd name="connsiteY1398" fmla="*/ 4706710 h 5594367"/>
              <a:gd name="connsiteX1399" fmla="*/ 1445766 w 6125898"/>
              <a:gd name="connsiteY1399" fmla="*/ 4745911 h 5594367"/>
              <a:gd name="connsiteX1400" fmla="*/ 1432477 w 6125898"/>
              <a:gd name="connsiteY1400" fmla="*/ 4732623 h 5594367"/>
              <a:gd name="connsiteX1401" fmla="*/ 1406565 w 6125898"/>
              <a:gd name="connsiteY1401" fmla="*/ 4758535 h 5594367"/>
              <a:gd name="connsiteX1402" fmla="*/ 1406565 w 6125898"/>
              <a:gd name="connsiteY1402" fmla="*/ 4745246 h 5594367"/>
              <a:gd name="connsiteX1403" fmla="*/ 1393277 w 6125898"/>
              <a:gd name="connsiteY1403" fmla="*/ 4745246 h 5594367"/>
              <a:gd name="connsiteX1404" fmla="*/ 1393277 w 6125898"/>
              <a:gd name="connsiteY1404" fmla="*/ 4771159 h 5594367"/>
              <a:gd name="connsiteX1405" fmla="*/ 1406565 w 6125898"/>
              <a:gd name="connsiteY1405" fmla="*/ 4771159 h 5594367"/>
              <a:gd name="connsiteX1406" fmla="*/ 1340788 w 6125898"/>
              <a:gd name="connsiteY1406" fmla="*/ 4836271 h 5594367"/>
              <a:gd name="connsiteX1407" fmla="*/ 1340788 w 6125898"/>
              <a:gd name="connsiteY1407" fmla="*/ 4849559 h 5594367"/>
              <a:gd name="connsiteX1408" fmla="*/ 1340788 w 6125898"/>
              <a:gd name="connsiteY1408" fmla="*/ 4862848 h 5594367"/>
              <a:gd name="connsiteX1409" fmla="*/ 1327499 w 6125898"/>
              <a:gd name="connsiteY1409" fmla="*/ 4914672 h 5594367"/>
              <a:gd name="connsiteX1410" fmla="*/ 1340788 w 6125898"/>
              <a:gd name="connsiteY1410" fmla="*/ 5031609 h 5594367"/>
              <a:gd name="connsiteX1411" fmla="*/ 1445766 w 6125898"/>
              <a:gd name="connsiteY1411" fmla="*/ 5122634 h 5594367"/>
              <a:gd name="connsiteX1412" fmla="*/ 1459054 w 6125898"/>
              <a:gd name="connsiteY1412" fmla="*/ 5122634 h 5594367"/>
              <a:gd name="connsiteX1413" fmla="*/ 1498254 w 6125898"/>
              <a:gd name="connsiteY1413" fmla="*/ 5135922 h 5594367"/>
              <a:gd name="connsiteX1414" fmla="*/ 1498254 w 6125898"/>
              <a:gd name="connsiteY1414" fmla="*/ 5149210 h 5594367"/>
              <a:gd name="connsiteX1415" fmla="*/ 1576655 w 6125898"/>
              <a:gd name="connsiteY1415" fmla="*/ 5097386 h 5594367"/>
              <a:gd name="connsiteX1416" fmla="*/ 1576655 w 6125898"/>
              <a:gd name="connsiteY1416" fmla="*/ 5097386 h 5594367"/>
              <a:gd name="connsiteX1417" fmla="*/ 1694921 w 6125898"/>
              <a:gd name="connsiteY1417" fmla="*/ 5097386 h 5594367"/>
              <a:gd name="connsiteX1418" fmla="*/ 1825810 w 6125898"/>
              <a:gd name="connsiteY1418" fmla="*/ 5019649 h 5594367"/>
              <a:gd name="connsiteX1419" fmla="*/ 1865011 w 6125898"/>
              <a:gd name="connsiteY1419" fmla="*/ 4993737 h 5594367"/>
              <a:gd name="connsiteX1420" fmla="*/ 1904211 w 6125898"/>
              <a:gd name="connsiteY1420" fmla="*/ 4928625 h 5594367"/>
              <a:gd name="connsiteX1421" fmla="*/ 1956700 w 6125898"/>
              <a:gd name="connsiteY1421" fmla="*/ 4863512 h 5594367"/>
              <a:gd name="connsiteX1422" fmla="*/ 2009188 w 6125898"/>
              <a:gd name="connsiteY1422" fmla="*/ 4811688 h 5594367"/>
              <a:gd name="connsiteX1423" fmla="*/ 2061677 w 6125898"/>
              <a:gd name="connsiteY1423" fmla="*/ 4759864 h 5594367"/>
              <a:gd name="connsiteX1424" fmla="*/ 2114166 w 6125898"/>
              <a:gd name="connsiteY1424" fmla="*/ 4682127 h 5594367"/>
              <a:gd name="connsiteX1425" fmla="*/ 2153367 w 6125898"/>
              <a:gd name="connsiteY1425" fmla="*/ 4668839 h 5594367"/>
              <a:gd name="connsiteX1426" fmla="*/ 2179279 w 6125898"/>
              <a:gd name="connsiteY1426" fmla="*/ 4629639 h 5594367"/>
              <a:gd name="connsiteX1427" fmla="*/ 2205191 w 6125898"/>
              <a:gd name="connsiteY1427" fmla="*/ 4590438 h 5594367"/>
              <a:gd name="connsiteX1428" fmla="*/ 2257679 w 6125898"/>
              <a:gd name="connsiteY1428" fmla="*/ 4564526 h 5594367"/>
              <a:gd name="connsiteX1429" fmla="*/ 2323457 w 6125898"/>
              <a:gd name="connsiteY1429" fmla="*/ 4460877 h 5594367"/>
              <a:gd name="connsiteX1430" fmla="*/ 2467634 w 6125898"/>
              <a:gd name="connsiteY1430" fmla="*/ 4409053 h 5594367"/>
              <a:gd name="connsiteX1431" fmla="*/ 2506835 w 6125898"/>
              <a:gd name="connsiteY1431" fmla="*/ 4409053 h 5594367"/>
              <a:gd name="connsiteX1432" fmla="*/ 2493546 w 6125898"/>
              <a:gd name="connsiteY1432" fmla="*/ 4422341 h 5594367"/>
              <a:gd name="connsiteX1433" fmla="*/ 2611812 w 6125898"/>
              <a:gd name="connsiteY1433" fmla="*/ 4383141 h 5594367"/>
              <a:gd name="connsiteX1434" fmla="*/ 2611812 w 6125898"/>
              <a:gd name="connsiteY1434" fmla="*/ 4409053 h 5594367"/>
              <a:gd name="connsiteX1435" fmla="*/ 2598524 w 6125898"/>
              <a:gd name="connsiteY1435" fmla="*/ 4409053 h 5594367"/>
              <a:gd name="connsiteX1436" fmla="*/ 2598524 w 6125898"/>
              <a:gd name="connsiteY1436" fmla="*/ 4434965 h 5594367"/>
              <a:gd name="connsiteX1437" fmla="*/ 2664301 w 6125898"/>
              <a:gd name="connsiteY1437" fmla="*/ 4343940 h 5594367"/>
              <a:gd name="connsiteX1438" fmla="*/ 2716789 w 6125898"/>
              <a:gd name="connsiteY1438" fmla="*/ 4252916 h 5594367"/>
              <a:gd name="connsiteX1439" fmla="*/ 2730078 w 6125898"/>
              <a:gd name="connsiteY1439" fmla="*/ 4213715 h 5594367"/>
              <a:gd name="connsiteX1440" fmla="*/ 2743366 w 6125898"/>
              <a:gd name="connsiteY1440" fmla="*/ 4213715 h 5594367"/>
              <a:gd name="connsiteX1441" fmla="*/ 2769278 w 6125898"/>
              <a:gd name="connsiteY1441" fmla="*/ 4161891 h 5594367"/>
              <a:gd name="connsiteX1442" fmla="*/ 2755990 w 6125898"/>
              <a:gd name="connsiteY1442" fmla="*/ 4148602 h 5594367"/>
              <a:gd name="connsiteX1443" fmla="*/ 2755990 w 6125898"/>
              <a:gd name="connsiteY1443" fmla="*/ 4148602 h 5594367"/>
              <a:gd name="connsiteX1444" fmla="*/ 2781902 w 6125898"/>
              <a:gd name="connsiteY1444" fmla="*/ 4174515 h 5594367"/>
              <a:gd name="connsiteX1445" fmla="*/ 2807815 w 6125898"/>
              <a:gd name="connsiteY1445" fmla="*/ 4187803 h 5594367"/>
              <a:gd name="connsiteX1446" fmla="*/ 2794526 w 6125898"/>
              <a:gd name="connsiteY1446" fmla="*/ 4213715 h 5594367"/>
              <a:gd name="connsiteX1447" fmla="*/ 2833727 w 6125898"/>
              <a:gd name="connsiteY1447" fmla="*/ 4227003 h 5594367"/>
              <a:gd name="connsiteX1448" fmla="*/ 2872927 w 6125898"/>
              <a:gd name="connsiteY1448" fmla="*/ 4278828 h 5594367"/>
              <a:gd name="connsiteX1449" fmla="*/ 2847015 w 6125898"/>
              <a:gd name="connsiteY1449" fmla="*/ 4318028 h 5594367"/>
              <a:gd name="connsiteX1450" fmla="*/ 2847015 w 6125898"/>
              <a:gd name="connsiteY1450" fmla="*/ 4318028 h 5594367"/>
              <a:gd name="connsiteX1451" fmla="*/ 2847015 w 6125898"/>
              <a:gd name="connsiteY1451" fmla="*/ 4343940 h 5594367"/>
              <a:gd name="connsiteX1452" fmla="*/ 2899503 w 6125898"/>
              <a:gd name="connsiteY1452" fmla="*/ 4292116 h 5594367"/>
              <a:gd name="connsiteX1453" fmla="*/ 2912792 w 6125898"/>
              <a:gd name="connsiteY1453" fmla="*/ 4331316 h 5594367"/>
              <a:gd name="connsiteX1454" fmla="*/ 2926080 w 6125898"/>
              <a:gd name="connsiteY1454" fmla="*/ 4318028 h 5594367"/>
              <a:gd name="connsiteX1455" fmla="*/ 2965280 w 6125898"/>
              <a:gd name="connsiteY1455" fmla="*/ 4357229 h 5594367"/>
              <a:gd name="connsiteX1456" fmla="*/ 2978569 w 6125898"/>
              <a:gd name="connsiteY1456" fmla="*/ 4343940 h 5594367"/>
              <a:gd name="connsiteX1457" fmla="*/ 2965280 w 6125898"/>
              <a:gd name="connsiteY1457" fmla="*/ 4357229 h 5594367"/>
              <a:gd name="connsiteX1458" fmla="*/ 3017769 w 6125898"/>
              <a:gd name="connsiteY1458" fmla="*/ 4409053 h 5594367"/>
              <a:gd name="connsiteX1459" fmla="*/ 3031058 w 6125898"/>
              <a:gd name="connsiteY1459" fmla="*/ 4383141 h 5594367"/>
              <a:gd name="connsiteX1460" fmla="*/ 3017769 w 6125898"/>
              <a:gd name="connsiteY1460" fmla="*/ 4383141 h 5594367"/>
              <a:gd name="connsiteX1461" fmla="*/ 2978569 w 6125898"/>
              <a:gd name="connsiteY1461" fmla="*/ 4305404 h 5594367"/>
              <a:gd name="connsiteX1462" fmla="*/ 2991857 w 6125898"/>
              <a:gd name="connsiteY1462" fmla="*/ 4305404 h 5594367"/>
              <a:gd name="connsiteX1463" fmla="*/ 3031058 w 6125898"/>
              <a:gd name="connsiteY1463" fmla="*/ 4370517 h 5594367"/>
              <a:gd name="connsiteX1464" fmla="*/ 3044346 w 6125898"/>
              <a:gd name="connsiteY1464" fmla="*/ 4383805 h 5594367"/>
              <a:gd name="connsiteX1465" fmla="*/ 3083547 w 6125898"/>
              <a:gd name="connsiteY1465" fmla="*/ 4383805 h 5594367"/>
              <a:gd name="connsiteX1466" fmla="*/ 3070258 w 6125898"/>
              <a:gd name="connsiteY1466" fmla="*/ 4370517 h 5594367"/>
              <a:gd name="connsiteX1467" fmla="*/ 3044346 w 6125898"/>
              <a:gd name="connsiteY1467" fmla="*/ 4305404 h 5594367"/>
              <a:gd name="connsiteX1468" fmla="*/ 3005145 w 6125898"/>
              <a:gd name="connsiteY1468" fmla="*/ 4266204 h 5594367"/>
              <a:gd name="connsiteX1469" fmla="*/ 3057634 w 6125898"/>
              <a:gd name="connsiteY1469" fmla="*/ 4240292 h 5594367"/>
              <a:gd name="connsiteX1470" fmla="*/ 3057634 w 6125898"/>
              <a:gd name="connsiteY1470" fmla="*/ 4227003 h 5594367"/>
              <a:gd name="connsiteX1471" fmla="*/ 3110123 w 6125898"/>
              <a:gd name="connsiteY1471" fmla="*/ 4266204 h 5594367"/>
              <a:gd name="connsiteX1472" fmla="*/ 3110123 w 6125898"/>
              <a:gd name="connsiteY1472" fmla="*/ 4279492 h 5594367"/>
              <a:gd name="connsiteX1473" fmla="*/ 3149324 w 6125898"/>
              <a:gd name="connsiteY1473" fmla="*/ 4253580 h 5594367"/>
              <a:gd name="connsiteX1474" fmla="*/ 3175235 w 6125898"/>
              <a:gd name="connsiteY1474" fmla="*/ 4188467 h 5594367"/>
              <a:gd name="connsiteX1475" fmla="*/ 3201148 w 6125898"/>
              <a:gd name="connsiteY1475" fmla="*/ 4149267 h 5594367"/>
              <a:gd name="connsiteX1476" fmla="*/ 3253636 w 6125898"/>
              <a:gd name="connsiteY1476" fmla="*/ 4201091 h 5594367"/>
              <a:gd name="connsiteX1477" fmla="*/ 3266925 w 6125898"/>
              <a:gd name="connsiteY1477" fmla="*/ 4278828 h 5594367"/>
              <a:gd name="connsiteX1478" fmla="*/ 3280213 w 6125898"/>
              <a:gd name="connsiteY1478" fmla="*/ 4292116 h 5594367"/>
              <a:gd name="connsiteX1479" fmla="*/ 3280213 w 6125898"/>
              <a:gd name="connsiteY1479" fmla="*/ 4305404 h 5594367"/>
              <a:gd name="connsiteX1480" fmla="*/ 3266925 w 6125898"/>
              <a:gd name="connsiteY1480" fmla="*/ 4279492 h 5594367"/>
              <a:gd name="connsiteX1481" fmla="*/ 3175235 w 6125898"/>
              <a:gd name="connsiteY1481" fmla="*/ 4227668 h 5594367"/>
              <a:gd name="connsiteX1482" fmla="*/ 3175235 w 6125898"/>
              <a:gd name="connsiteY1482" fmla="*/ 4279492 h 5594367"/>
              <a:gd name="connsiteX1483" fmla="*/ 3227724 w 6125898"/>
              <a:gd name="connsiteY1483" fmla="*/ 4344605 h 5594367"/>
              <a:gd name="connsiteX1484" fmla="*/ 3266925 w 6125898"/>
              <a:gd name="connsiteY1484" fmla="*/ 4318692 h 5594367"/>
              <a:gd name="connsiteX1485" fmla="*/ 3292837 w 6125898"/>
              <a:gd name="connsiteY1485" fmla="*/ 4357893 h 5594367"/>
              <a:gd name="connsiteX1486" fmla="*/ 3201148 w 6125898"/>
              <a:gd name="connsiteY1486" fmla="*/ 4318692 h 5594367"/>
              <a:gd name="connsiteX1487" fmla="*/ 3175235 w 6125898"/>
              <a:gd name="connsiteY1487" fmla="*/ 4292780 h 5594367"/>
              <a:gd name="connsiteX1488" fmla="*/ 3149324 w 6125898"/>
              <a:gd name="connsiteY1488" fmla="*/ 4266868 h 5594367"/>
              <a:gd name="connsiteX1489" fmla="*/ 3162612 w 6125898"/>
              <a:gd name="connsiteY1489" fmla="*/ 4306069 h 5594367"/>
              <a:gd name="connsiteX1490" fmla="*/ 3162612 w 6125898"/>
              <a:gd name="connsiteY1490" fmla="*/ 4319357 h 5594367"/>
              <a:gd name="connsiteX1491" fmla="*/ 3241012 w 6125898"/>
              <a:gd name="connsiteY1491" fmla="*/ 4436294 h 5594367"/>
              <a:gd name="connsiteX1492" fmla="*/ 3227724 w 6125898"/>
              <a:gd name="connsiteY1492" fmla="*/ 4462206 h 5594367"/>
              <a:gd name="connsiteX1493" fmla="*/ 3253636 w 6125898"/>
              <a:gd name="connsiteY1493" fmla="*/ 4475494 h 5594367"/>
              <a:gd name="connsiteX1494" fmla="*/ 3240348 w 6125898"/>
              <a:gd name="connsiteY1494" fmla="*/ 4475494 h 5594367"/>
              <a:gd name="connsiteX1495" fmla="*/ 3253636 w 6125898"/>
              <a:gd name="connsiteY1495" fmla="*/ 4488783 h 5594367"/>
              <a:gd name="connsiteX1496" fmla="*/ 3253636 w 6125898"/>
              <a:gd name="connsiteY1496" fmla="*/ 4553895 h 5594367"/>
              <a:gd name="connsiteX1497" fmla="*/ 3279549 w 6125898"/>
              <a:gd name="connsiteY1497" fmla="*/ 4553895 h 5594367"/>
              <a:gd name="connsiteX1498" fmla="*/ 3397814 w 6125898"/>
              <a:gd name="connsiteY1498" fmla="*/ 4593096 h 5594367"/>
              <a:gd name="connsiteX1499" fmla="*/ 3397814 w 6125898"/>
              <a:gd name="connsiteY1499" fmla="*/ 4579807 h 5594367"/>
              <a:gd name="connsiteX1500" fmla="*/ 3423726 w 6125898"/>
              <a:gd name="connsiteY1500" fmla="*/ 4644920 h 5594367"/>
              <a:gd name="connsiteX1501" fmla="*/ 3410438 w 6125898"/>
              <a:gd name="connsiteY1501" fmla="*/ 4644920 h 5594367"/>
              <a:gd name="connsiteX1502" fmla="*/ 3410438 w 6125898"/>
              <a:gd name="connsiteY1502" fmla="*/ 4631632 h 5594367"/>
              <a:gd name="connsiteX1503" fmla="*/ 3384526 w 6125898"/>
              <a:gd name="connsiteY1503" fmla="*/ 4631632 h 5594367"/>
              <a:gd name="connsiteX1504" fmla="*/ 3397814 w 6125898"/>
              <a:gd name="connsiteY1504" fmla="*/ 4696744 h 5594367"/>
              <a:gd name="connsiteX1505" fmla="*/ 3397814 w 6125898"/>
              <a:gd name="connsiteY1505" fmla="*/ 4696744 h 5594367"/>
              <a:gd name="connsiteX1506" fmla="*/ 3411102 w 6125898"/>
              <a:gd name="connsiteY1506" fmla="*/ 4710032 h 5594367"/>
              <a:gd name="connsiteX1507" fmla="*/ 3411102 w 6125898"/>
              <a:gd name="connsiteY1507" fmla="*/ 4735945 h 5594367"/>
              <a:gd name="connsiteX1508" fmla="*/ 3424391 w 6125898"/>
              <a:gd name="connsiteY1508" fmla="*/ 4761857 h 5594367"/>
              <a:gd name="connsiteX1509" fmla="*/ 3424391 w 6125898"/>
              <a:gd name="connsiteY1509" fmla="*/ 4826969 h 5594367"/>
              <a:gd name="connsiteX1510" fmla="*/ 3398479 w 6125898"/>
              <a:gd name="connsiteY1510" fmla="*/ 4852882 h 5594367"/>
              <a:gd name="connsiteX1511" fmla="*/ 3398479 w 6125898"/>
              <a:gd name="connsiteY1511" fmla="*/ 4866170 h 5594367"/>
              <a:gd name="connsiteX1512" fmla="*/ 3437679 w 6125898"/>
              <a:gd name="connsiteY1512" fmla="*/ 4814346 h 5594367"/>
              <a:gd name="connsiteX1513" fmla="*/ 3450967 w 6125898"/>
              <a:gd name="connsiteY1513" fmla="*/ 4879458 h 5594367"/>
              <a:gd name="connsiteX1514" fmla="*/ 3437679 w 6125898"/>
              <a:gd name="connsiteY1514" fmla="*/ 4866170 h 5594367"/>
              <a:gd name="connsiteX1515" fmla="*/ 3437679 w 6125898"/>
              <a:gd name="connsiteY1515" fmla="*/ 4931282 h 5594367"/>
              <a:gd name="connsiteX1516" fmla="*/ 3424391 w 6125898"/>
              <a:gd name="connsiteY1516" fmla="*/ 4944571 h 5594367"/>
              <a:gd name="connsiteX1517" fmla="*/ 3424391 w 6125898"/>
              <a:gd name="connsiteY1517" fmla="*/ 4996395 h 5594367"/>
              <a:gd name="connsiteX1518" fmla="*/ 3424391 w 6125898"/>
              <a:gd name="connsiteY1518" fmla="*/ 4996395 h 5594367"/>
              <a:gd name="connsiteX1519" fmla="*/ 3437679 w 6125898"/>
              <a:gd name="connsiteY1519" fmla="*/ 4996395 h 5594367"/>
              <a:gd name="connsiteX1520" fmla="*/ 3450967 w 6125898"/>
              <a:gd name="connsiteY1520" fmla="*/ 4970483 h 5594367"/>
              <a:gd name="connsiteX1521" fmla="*/ 3490168 w 6125898"/>
              <a:gd name="connsiteY1521" fmla="*/ 4892746 h 5594367"/>
              <a:gd name="connsiteX1522" fmla="*/ 3503456 w 6125898"/>
              <a:gd name="connsiteY1522" fmla="*/ 4906035 h 5594367"/>
              <a:gd name="connsiteX1523" fmla="*/ 3529368 w 6125898"/>
              <a:gd name="connsiteY1523" fmla="*/ 4906035 h 5594367"/>
              <a:gd name="connsiteX1524" fmla="*/ 3529368 w 6125898"/>
              <a:gd name="connsiteY1524" fmla="*/ 4906035 h 5594367"/>
              <a:gd name="connsiteX1525" fmla="*/ 3542657 w 6125898"/>
              <a:gd name="connsiteY1525" fmla="*/ 4931947 h 5594367"/>
              <a:gd name="connsiteX1526" fmla="*/ 3542657 w 6125898"/>
              <a:gd name="connsiteY1526" fmla="*/ 4931947 h 5594367"/>
              <a:gd name="connsiteX1527" fmla="*/ 3555945 w 6125898"/>
              <a:gd name="connsiteY1527" fmla="*/ 4957859 h 5594367"/>
              <a:gd name="connsiteX1528" fmla="*/ 3569233 w 6125898"/>
              <a:gd name="connsiteY1528" fmla="*/ 4944571 h 5594367"/>
              <a:gd name="connsiteX1529" fmla="*/ 3555945 w 6125898"/>
              <a:gd name="connsiteY1529" fmla="*/ 4918659 h 5594367"/>
              <a:gd name="connsiteX1530" fmla="*/ 3555945 w 6125898"/>
              <a:gd name="connsiteY1530" fmla="*/ 4905370 h 5594367"/>
              <a:gd name="connsiteX1531" fmla="*/ 3569233 w 6125898"/>
              <a:gd name="connsiteY1531" fmla="*/ 4892082 h 5594367"/>
              <a:gd name="connsiteX1532" fmla="*/ 3555945 w 6125898"/>
              <a:gd name="connsiteY1532" fmla="*/ 4892082 h 5594367"/>
              <a:gd name="connsiteX1533" fmla="*/ 3581857 w 6125898"/>
              <a:gd name="connsiteY1533" fmla="*/ 4878794 h 5594367"/>
              <a:gd name="connsiteX1534" fmla="*/ 3581857 w 6125898"/>
              <a:gd name="connsiteY1534" fmla="*/ 5021643 h 5594367"/>
              <a:gd name="connsiteX1535" fmla="*/ 3542657 w 6125898"/>
              <a:gd name="connsiteY1535" fmla="*/ 5086755 h 5594367"/>
              <a:gd name="connsiteX1536" fmla="*/ 3555945 w 6125898"/>
              <a:gd name="connsiteY1536" fmla="*/ 5125956 h 5594367"/>
              <a:gd name="connsiteX1537" fmla="*/ 3581857 w 6125898"/>
              <a:gd name="connsiteY1537" fmla="*/ 5100044 h 5594367"/>
              <a:gd name="connsiteX1538" fmla="*/ 3581857 w 6125898"/>
              <a:gd name="connsiteY1538" fmla="*/ 5060843 h 5594367"/>
              <a:gd name="connsiteX1539" fmla="*/ 3568569 w 6125898"/>
              <a:gd name="connsiteY1539" fmla="*/ 5060843 h 5594367"/>
              <a:gd name="connsiteX1540" fmla="*/ 3581857 w 6125898"/>
              <a:gd name="connsiteY1540" fmla="*/ 5009019 h 5594367"/>
              <a:gd name="connsiteX1541" fmla="*/ 3581857 w 6125898"/>
              <a:gd name="connsiteY1541" fmla="*/ 5009019 h 5594367"/>
              <a:gd name="connsiteX1542" fmla="*/ 3595145 w 6125898"/>
              <a:gd name="connsiteY1542" fmla="*/ 4917994 h 5594367"/>
              <a:gd name="connsiteX1543" fmla="*/ 3621058 w 6125898"/>
              <a:gd name="connsiteY1543" fmla="*/ 4904706 h 5594367"/>
              <a:gd name="connsiteX1544" fmla="*/ 3621058 w 6125898"/>
              <a:gd name="connsiteY1544" fmla="*/ 4878794 h 5594367"/>
              <a:gd name="connsiteX1545" fmla="*/ 3607769 w 6125898"/>
              <a:gd name="connsiteY1545" fmla="*/ 4892082 h 5594367"/>
              <a:gd name="connsiteX1546" fmla="*/ 3594481 w 6125898"/>
              <a:gd name="connsiteY1546" fmla="*/ 4878794 h 5594367"/>
              <a:gd name="connsiteX1547" fmla="*/ 3620393 w 6125898"/>
              <a:gd name="connsiteY1547" fmla="*/ 4865506 h 5594367"/>
              <a:gd name="connsiteX1548" fmla="*/ 3607104 w 6125898"/>
              <a:gd name="connsiteY1548" fmla="*/ 4865506 h 5594367"/>
              <a:gd name="connsiteX1549" fmla="*/ 3607104 w 6125898"/>
              <a:gd name="connsiteY1549" fmla="*/ 4839593 h 5594367"/>
              <a:gd name="connsiteX1550" fmla="*/ 3607104 w 6125898"/>
              <a:gd name="connsiteY1550" fmla="*/ 4839593 h 5594367"/>
              <a:gd name="connsiteX1551" fmla="*/ 3607104 w 6125898"/>
              <a:gd name="connsiteY1551" fmla="*/ 4826305 h 5594367"/>
              <a:gd name="connsiteX1552" fmla="*/ 3593816 w 6125898"/>
              <a:gd name="connsiteY1552" fmla="*/ 4787104 h 5594367"/>
              <a:gd name="connsiteX1553" fmla="*/ 3607104 w 6125898"/>
              <a:gd name="connsiteY1553" fmla="*/ 4787104 h 5594367"/>
              <a:gd name="connsiteX1554" fmla="*/ 3620393 w 6125898"/>
              <a:gd name="connsiteY1554" fmla="*/ 4800393 h 5594367"/>
              <a:gd name="connsiteX1555" fmla="*/ 3633681 w 6125898"/>
              <a:gd name="connsiteY1555" fmla="*/ 4800393 h 5594367"/>
              <a:gd name="connsiteX1556" fmla="*/ 3620393 w 6125898"/>
              <a:gd name="connsiteY1556" fmla="*/ 4761192 h 5594367"/>
              <a:gd name="connsiteX1557" fmla="*/ 3633681 w 6125898"/>
              <a:gd name="connsiteY1557" fmla="*/ 4761192 h 5594367"/>
              <a:gd name="connsiteX1558" fmla="*/ 3633681 w 6125898"/>
              <a:gd name="connsiteY1558" fmla="*/ 4721992 h 5594367"/>
              <a:gd name="connsiteX1559" fmla="*/ 3607769 w 6125898"/>
              <a:gd name="connsiteY1559" fmla="*/ 4721992 h 5594367"/>
              <a:gd name="connsiteX1560" fmla="*/ 3621058 w 6125898"/>
              <a:gd name="connsiteY1560" fmla="*/ 4721992 h 5594367"/>
              <a:gd name="connsiteX1561" fmla="*/ 3621058 w 6125898"/>
              <a:gd name="connsiteY1561" fmla="*/ 4696080 h 5594367"/>
              <a:gd name="connsiteX1562" fmla="*/ 3607769 w 6125898"/>
              <a:gd name="connsiteY1562" fmla="*/ 4709368 h 5594367"/>
              <a:gd name="connsiteX1563" fmla="*/ 3621058 w 6125898"/>
              <a:gd name="connsiteY1563" fmla="*/ 4683456 h 5594367"/>
              <a:gd name="connsiteX1564" fmla="*/ 3607769 w 6125898"/>
              <a:gd name="connsiteY1564" fmla="*/ 4657544 h 5594367"/>
              <a:gd name="connsiteX1565" fmla="*/ 3633681 w 6125898"/>
              <a:gd name="connsiteY1565" fmla="*/ 4683456 h 5594367"/>
              <a:gd name="connsiteX1566" fmla="*/ 3646969 w 6125898"/>
              <a:gd name="connsiteY1566" fmla="*/ 4644255 h 5594367"/>
              <a:gd name="connsiteX1567" fmla="*/ 3621058 w 6125898"/>
              <a:gd name="connsiteY1567" fmla="*/ 4630967 h 5594367"/>
              <a:gd name="connsiteX1568" fmla="*/ 3686834 w 6125898"/>
              <a:gd name="connsiteY1568" fmla="*/ 4565855 h 5594367"/>
              <a:gd name="connsiteX1569" fmla="*/ 3673546 w 6125898"/>
              <a:gd name="connsiteY1569" fmla="*/ 4591767 h 5594367"/>
              <a:gd name="connsiteX1570" fmla="*/ 3673546 w 6125898"/>
              <a:gd name="connsiteY1570" fmla="*/ 4617679 h 5594367"/>
              <a:gd name="connsiteX1571" fmla="*/ 3686834 w 6125898"/>
              <a:gd name="connsiteY1571" fmla="*/ 4617679 h 5594367"/>
              <a:gd name="connsiteX1572" fmla="*/ 3673546 w 6125898"/>
              <a:gd name="connsiteY1572" fmla="*/ 4630967 h 5594367"/>
              <a:gd name="connsiteX1573" fmla="*/ 3686834 w 6125898"/>
              <a:gd name="connsiteY1573" fmla="*/ 4630967 h 5594367"/>
              <a:gd name="connsiteX1574" fmla="*/ 3686834 w 6125898"/>
              <a:gd name="connsiteY1574" fmla="*/ 4630967 h 5594367"/>
              <a:gd name="connsiteX1575" fmla="*/ 3712746 w 6125898"/>
              <a:gd name="connsiteY1575" fmla="*/ 4617679 h 5594367"/>
              <a:gd name="connsiteX1576" fmla="*/ 3712746 w 6125898"/>
              <a:gd name="connsiteY1576" fmla="*/ 4630967 h 5594367"/>
              <a:gd name="connsiteX1577" fmla="*/ 3738659 w 6125898"/>
              <a:gd name="connsiteY1577" fmla="*/ 4617679 h 5594367"/>
              <a:gd name="connsiteX1578" fmla="*/ 3712746 w 6125898"/>
              <a:gd name="connsiteY1578" fmla="*/ 4656879 h 5594367"/>
              <a:gd name="connsiteX1579" fmla="*/ 3699458 w 6125898"/>
              <a:gd name="connsiteY1579" fmla="*/ 4630967 h 5594367"/>
              <a:gd name="connsiteX1580" fmla="*/ 3686170 w 6125898"/>
              <a:gd name="connsiteY1580" fmla="*/ 4656879 h 5594367"/>
              <a:gd name="connsiteX1581" fmla="*/ 3712082 w 6125898"/>
              <a:gd name="connsiteY1581" fmla="*/ 4682792 h 5594367"/>
              <a:gd name="connsiteX1582" fmla="*/ 3698794 w 6125898"/>
              <a:gd name="connsiteY1582" fmla="*/ 4682792 h 5594367"/>
              <a:gd name="connsiteX1583" fmla="*/ 3712082 w 6125898"/>
              <a:gd name="connsiteY1583" fmla="*/ 4696080 h 5594367"/>
              <a:gd name="connsiteX1584" fmla="*/ 3698794 w 6125898"/>
              <a:gd name="connsiteY1584" fmla="*/ 4696080 h 5594367"/>
              <a:gd name="connsiteX1585" fmla="*/ 3698794 w 6125898"/>
              <a:gd name="connsiteY1585" fmla="*/ 4682792 h 5594367"/>
              <a:gd name="connsiteX1586" fmla="*/ 3698794 w 6125898"/>
              <a:gd name="connsiteY1586" fmla="*/ 4734616 h 5594367"/>
              <a:gd name="connsiteX1587" fmla="*/ 3724706 w 6125898"/>
              <a:gd name="connsiteY1587" fmla="*/ 4695415 h 5594367"/>
              <a:gd name="connsiteX1588" fmla="*/ 3724706 w 6125898"/>
              <a:gd name="connsiteY1588" fmla="*/ 4721328 h 5594367"/>
              <a:gd name="connsiteX1589" fmla="*/ 3737994 w 6125898"/>
              <a:gd name="connsiteY1589" fmla="*/ 4695415 h 5594367"/>
              <a:gd name="connsiteX1590" fmla="*/ 3763907 w 6125898"/>
              <a:gd name="connsiteY1590" fmla="*/ 4695415 h 5594367"/>
              <a:gd name="connsiteX1591" fmla="*/ 3777195 w 6125898"/>
              <a:gd name="connsiteY1591" fmla="*/ 4695415 h 5594367"/>
              <a:gd name="connsiteX1592" fmla="*/ 3763907 w 6125898"/>
              <a:gd name="connsiteY1592" fmla="*/ 4708704 h 5594367"/>
              <a:gd name="connsiteX1593" fmla="*/ 3777195 w 6125898"/>
              <a:gd name="connsiteY1593" fmla="*/ 4708704 h 5594367"/>
              <a:gd name="connsiteX1594" fmla="*/ 3751283 w 6125898"/>
              <a:gd name="connsiteY1594" fmla="*/ 4734616 h 5594367"/>
              <a:gd name="connsiteX1595" fmla="*/ 3725370 w 6125898"/>
              <a:gd name="connsiteY1595" fmla="*/ 4734616 h 5594367"/>
              <a:gd name="connsiteX1596" fmla="*/ 3738659 w 6125898"/>
              <a:gd name="connsiteY1596" fmla="*/ 4747904 h 5594367"/>
              <a:gd name="connsiteX1597" fmla="*/ 3699458 w 6125898"/>
              <a:gd name="connsiteY1597" fmla="*/ 4734616 h 5594367"/>
              <a:gd name="connsiteX1598" fmla="*/ 3686170 w 6125898"/>
              <a:gd name="connsiteY1598" fmla="*/ 4799728 h 5594367"/>
              <a:gd name="connsiteX1599" fmla="*/ 3699458 w 6125898"/>
              <a:gd name="connsiteY1599" fmla="*/ 4799728 h 5594367"/>
              <a:gd name="connsiteX1600" fmla="*/ 3699458 w 6125898"/>
              <a:gd name="connsiteY1600" fmla="*/ 4813017 h 5594367"/>
              <a:gd name="connsiteX1601" fmla="*/ 3699458 w 6125898"/>
              <a:gd name="connsiteY1601" fmla="*/ 4787104 h 5594367"/>
              <a:gd name="connsiteX1602" fmla="*/ 3725370 w 6125898"/>
              <a:gd name="connsiteY1602" fmla="*/ 4761192 h 5594367"/>
              <a:gd name="connsiteX1603" fmla="*/ 3725370 w 6125898"/>
              <a:gd name="connsiteY1603" fmla="*/ 4774481 h 5594367"/>
              <a:gd name="connsiteX1604" fmla="*/ 3751283 w 6125898"/>
              <a:gd name="connsiteY1604" fmla="*/ 4774481 h 5594367"/>
              <a:gd name="connsiteX1605" fmla="*/ 3764571 w 6125898"/>
              <a:gd name="connsiteY1605" fmla="*/ 4787769 h 5594367"/>
              <a:gd name="connsiteX1606" fmla="*/ 3751283 w 6125898"/>
              <a:gd name="connsiteY1606" fmla="*/ 4801057 h 5594367"/>
              <a:gd name="connsiteX1607" fmla="*/ 3777195 w 6125898"/>
              <a:gd name="connsiteY1607" fmla="*/ 4801057 h 5594367"/>
              <a:gd name="connsiteX1608" fmla="*/ 3777195 w 6125898"/>
              <a:gd name="connsiteY1608" fmla="*/ 4787769 h 5594367"/>
              <a:gd name="connsiteX1609" fmla="*/ 3790483 w 6125898"/>
              <a:gd name="connsiteY1609" fmla="*/ 4826969 h 5594367"/>
              <a:gd name="connsiteX1610" fmla="*/ 3803772 w 6125898"/>
              <a:gd name="connsiteY1610" fmla="*/ 4826969 h 5594367"/>
              <a:gd name="connsiteX1611" fmla="*/ 3803772 w 6125898"/>
              <a:gd name="connsiteY1611" fmla="*/ 4813681 h 5594367"/>
              <a:gd name="connsiteX1612" fmla="*/ 3817060 w 6125898"/>
              <a:gd name="connsiteY1612" fmla="*/ 4826969 h 5594367"/>
              <a:gd name="connsiteX1613" fmla="*/ 3830348 w 6125898"/>
              <a:gd name="connsiteY1613" fmla="*/ 4801057 h 5594367"/>
              <a:gd name="connsiteX1614" fmla="*/ 3817060 w 6125898"/>
              <a:gd name="connsiteY1614" fmla="*/ 4787769 h 5594367"/>
              <a:gd name="connsiteX1615" fmla="*/ 3842971 w 6125898"/>
              <a:gd name="connsiteY1615" fmla="*/ 4813681 h 5594367"/>
              <a:gd name="connsiteX1616" fmla="*/ 3817060 w 6125898"/>
              <a:gd name="connsiteY1616" fmla="*/ 4826969 h 5594367"/>
              <a:gd name="connsiteX1617" fmla="*/ 3817060 w 6125898"/>
              <a:gd name="connsiteY1617" fmla="*/ 4840258 h 5594367"/>
              <a:gd name="connsiteX1618" fmla="*/ 3842971 w 6125898"/>
              <a:gd name="connsiteY1618" fmla="*/ 4826969 h 5594367"/>
              <a:gd name="connsiteX1619" fmla="*/ 3842971 w 6125898"/>
              <a:gd name="connsiteY1619" fmla="*/ 4826969 h 5594367"/>
              <a:gd name="connsiteX1620" fmla="*/ 3842971 w 6125898"/>
              <a:gd name="connsiteY1620" fmla="*/ 4813681 h 5594367"/>
              <a:gd name="connsiteX1621" fmla="*/ 3829683 w 6125898"/>
              <a:gd name="connsiteY1621" fmla="*/ 4852882 h 5594367"/>
              <a:gd name="connsiteX1622" fmla="*/ 3829683 w 6125898"/>
              <a:gd name="connsiteY1622" fmla="*/ 4852882 h 5594367"/>
              <a:gd name="connsiteX1623" fmla="*/ 3842971 w 6125898"/>
              <a:gd name="connsiteY1623" fmla="*/ 4852882 h 5594367"/>
              <a:gd name="connsiteX1624" fmla="*/ 3842971 w 6125898"/>
              <a:gd name="connsiteY1624" fmla="*/ 4878794 h 5594367"/>
              <a:gd name="connsiteX1625" fmla="*/ 3829683 w 6125898"/>
              <a:gd name="connsiteY1625" fmla="*/ 4892082 h 5594367"/>
              <a:gd name="connsiteX1626" fmla="*/ 3855595 w 6125898"/>
              <a:gd name="connsiteY1626" fmla="*/ 4905370 h 5594367"/>
              <a:gd name="connsiteX1627" fmla="*/ 3842307 w 6125898"/>
              <a:gd name="connsiteY1627" fmla="*/ 4918659 h 5594367"/>
              <a:gd name="connsiteX1628" fmla="*/ 3842307 w 6125898"/>
              <a:gd name="connsiteY1628" fmla="*/ 4892746 h 5594367"/>
              <a:gd name="connsiteX1629" fmla="*/ 3855595 w 6125898"/>
              <a:gd name="connsiteY1629" fmla="*/ 4957859 h 5594367"/>
              <a:gd name="connsiteX1630" fmla="*/ 3868884 w 6125898"/>
              <a:gd name="connsiteY1630" fmla="*/ 4944571 h 5594367"/>
              <a:gd name="connsiteX1631" fmla="*/ 3868884 w 6125898"/>
              <a:gd name="connsiteY1631" fmla="*/ 4931282 h 5594367"/>
              <a:gd name="connsiteX1632" fmla="*/ 3855595 w 6125898"/>
              <a:gd name="connsiteY1632" fmla="*/ 4931282 h 5594367"/>
              <a:gd name="connsiteX1633" fmla="*/ 3881508 w 6125898"/>
              <a:gd name="connsiteY1633" fmla="*/ 4905370 h 5594367"/>
              <a:gd name="connsiteX1634" fmla="*/ 3894796 w 6125898"/>
              <a:gd name="connsiteY1634" fmla="*/ 4892082 h 5594367"/>
              <a:gd name="connsiteX1635" fmla="*/ 3894796 w 6125898"/>
              <a:gd name="connsiteY1635" fmla="*/ 4931282 h 5594367"/>
              <a:gd name="connsiteX1636" fmla="*/ 3894796 w 6125898"/>
              <a:gd name="connsiteY1636" fmla="*/ 4917994 h 5594367"/>
              <a:gd name="connsiteX1637" fmla="*/ 3881508 w 6125898"/>
              <a:gd name="connsiteY1637" fmla="*/ 4904706 h 5594367"/>
              <a:gd name="connsiteX1638" fmla="*/ 3881508 w 6125898"/>
              <a:gd name="connsiteY1638" fmla="*/ 4930618 h 5594367"/>
              <a:gd name="connsiteX1639" fmla="*/ 3933997 w 6125898"/>
              <a:gd name="connsiteY1639" fmla="*/ 4995731 h 5594367"/>
              <a:gd name="connsiteX1640" fmla="*/ 3933997 w 6125898"/>
              <a:gd name="connsiteY1640" fmla="*/ 5009019 h 5594367"/>
              <a:gd name="connsiteX1641" fmla="*/ 3908084 w 6125898"/>
              <a:gd name="connsiteY1641" fmla="*/ 5022307 h 5594367"/>
              <a:gd name="connsiteX1642" fmla="*/ 3933997 w 6125898"/>
              <a:gd name="connsiteY1642" fmla="*/ 5035595 h 5594367"/>
              <a:gd name="connsiteX1643" fmla="*/ 3933997 w 6125898"/>
              <a:gd name="connsiteY1643" fmla="*/ 5061508 h 5594367"/>
              <a:gd name="connsiteX1644" fmla="*/ 3933997 w 6125898"/>
              <a:gd name="connsiteY1644" fmla="*/ 4996395 h 5594367"/>
              <a:gd name="connsiteX1645" fmla="*/ 3959909 w 6125898"/>
              <a:gd name="connsiteY1645" fmla="*/ 4996395 h 5594367"/>
              <a:gd name="connsiteX1646" fmla="*/ 3946621 w 6125898"/>
              <a:gd name="connsiteY1646" fmla="*/ 4996395 h 5594367"/>
              <a:gd name="connsiteX1647" fmla="*/ 3985820 w 6125898"/>
              <a:gd name="connsiteY1647" fmla="*/ 4996395 h 5594367"/>
              <a:gd name="connsiteX1648" fmla="*/ 3985820 w 6125898"/>
              <a:gd name="connsiteY1648" fmla="*/ 4970483 h 5594367"/>
              <a:gd name="connsiteX1649" fmla="*/ 3959909 w 6125898"/>
              <a:gd name="connsiteY1649" fmla="*/ 4983771 h 5594367"/>
              <a:gd name="connsiteX1650" fmla="*/ 3999109 w 6125898"/>
              <a:gd name="connsiteY1650" fmla="*/ 4957859 h 5594367"/>
              <a:gd name="connsiteX1651" fmla="*/ 3985820 w 6125898"/>
              <a:gd name="connsiteY1651" fmla="*/ 4944571 h 5594367"/>
              <a:gd name="connsiteX1652" fmla="*/ 4011733 w 6125898"/>
              <a:gd name="connsiteY1652" fmla="*/ 4931282 h 5594367"/>
              <a:gd name="connsiteX1653" fmla="*/ 4011733 w 6125898"/>
              <a:gd name="connsiteY1653" fmla="*/ 4892082 h 5594367"/>
              <a:gd name="connsiteX1654" fmla="*/ 4025021 w 6125898"/>
              <a:gd name="connsiteY1654" fmla="*/ 4917994 h 5594367"/>
              <a:gd name="connsiteX1655" fmla="*/ 4025021 w 6125898"/>
              <a:gd name="connsiteY1655" fmla="*/ 4878794 h 5594367"/>
              <a:gd name="connsiteX1656" fmla="*/ 4038309 w 6125898"/>
              <a:gd name="connsiteY1656" fmla="*/ 4878794 h 5594367"/>
              <a:gd name="connsiteX1657" fmla="*/ 4038309 w 6125898"/>
              <a:gd name="connsiteY1657" fmla="*/ 4878794 h 5594367"/>
              <a:gd name="connsiteX1658" fmla="*/ 4051598 w 6125898"/>
              <a:gd name="connsiteY1658" fmla="*/ 4865506 h 5594367"/>
              <a:gd name="connsiteX1659" fmla="*/ 4012397 w 6125898"/>
              <a:gd name="connsiteY1659" fmla="*/ 4865506 h 5594367"/>
              <a:gd name="connsiteX1660" fmla="*/ 4012397 w 6125898"/>
              <a:gd name="connsiteY1660" fmla="*/ 4852217 h 5594367"/>
              <a:gd name="connsiteX1661" fmla="*/ 4012397 w 6125898"/>
              <a:gd name="connsiteY1661" fmla="*/ 4838929 h 5594367"/>
              <a:gd name="connsiteX1662" fmla="*/ 4012397 w 6125898"/>
              <a:gd name="connsiteY1662" fmla="*/ 4825641 h 5594367"/>
              <a:gd name="connsiteX1663" fmla="*/ 3973197 w 6125898"/>
              <a:gd name="connsiteY1663" fmla="*/ 4773816 h 5594367"/>
              <a:gd name="connsiteX1664" fmla="*/ 3986486 w 6125898"/>
              <a:gd name="connsiteY1664" fmla="*/ 4773816 h 5594367"/>
              <a:gd name="connsiteX1665" fmla="*/ 3986486 w 6125898"/>
              <a:gd name="connsiteY1665" fmla="*/ 4787104 h 5594367"/>
              <a:gd name="connsiteX1666" fmla="*/ 4012397 w 6125898"/>
              <a:gd name="connsiteY1666" fmla="*/ 4813017 h 5594367"/>
              <a:gd name="connsiteX1667" fmla="*/ 4012397 w 6125898"/>
              <a:gd name="connsiteY1667" fmla="*/ 4787104 h 5594367"/>
              <a:gd name="connsiteX1668" fmla="*/ 4038309 w 6125898"/>
              <a:gd name="connsiteY1668" fmla="*/ 4773816 h 5594367"/>
              <a:gd name="connsiteX1669" fmla="*/ 4012397 w 6125898"/>
              <a:gd name="connsiteY1669" fmla="*/ 4760528 h 5594367"/>
              <a:gd name="connsiteX1670" fmla="*/ 4012397 w 6125898"/>
              <a:gd name="connsiteY1670" fmla="*/ 4773816 h 5594367"/>
              <a:gd name="connsiteX1671" fmla="*/ 3986486 w 6125898"/>
              <a:gd name="connsiteY1671" fmla="*/ 4760528 h 5594367"/>
              <a:gd name="connsiteX1672" fmla="*/ 3999774 w 6125898"/>
              <a:gd name="connsiteY1672" fmla="*/ 4734616 h 5594367"/>
              <a:gd name="connsiteX1673" fmla="*/ 3986486 w 6125898"/>
              <a:gd name="connsiteY1673" fmla="*/ 4695415 h 5594367"/>
              <a:gd name="connsiteX1674" fmla="*/ 3960573 w 6125898"/>
              <a:gd name="connsiteY1674" fmla="*/ 4721328 h 5594367"/>
              <a:gd name="connsiteX1675" fmla="*/ 3986486 w 6125898"/>
              <a:gd name="connsiteY1675" fmla="*/ 4734616 h 5594367"/>
              <a:gd name="connsiteX1676" fmla="*/ 3933997 w 6125898"/>
              <a:gd name="connsiteY1676" fmla="*/ 4721328 h 5594367"/>
              <a:gd name="connsiteX1677" fmla="*/ 3920708 w 6125898"/>
              <a:gd name="connsiteY1677" fmla="*/ 4721328 h 5594367"/>
              <a:gd name="connsiteX1678" fmla="*/ 3907420 w 6125898"/>
              <a:gd name="connsiteY1678" fmla="*/ 4695415 h 5594367"/>
              <a:gd name="connsiteX1679" fmla="*/ 3907420 w 6125898"/>
              <a:gd name="connsiteY1679" fmla="*/ 4695415 h 5594367"/>
              <a:gd name="connsiteX1680" fmla="*/ 3920708 w 6125898"/>
              <a:gd name="connsiteY1680" fmla="*/ 4682127 h 5594367"/>
              <a:gd name="connsiteX1681" fmla="*/ 3933997 w 6125898"/>
              <a:gd name="connsiteY1681" fmla="*/ 4682127 h 5594367"/>
              <a:gd name="connsiteX1682" fmla="*/ 3933997 w 6125898"/>
              <a:gd name="connsiteY1682" fmla="*/ 4708039 h 5594367"/>
              <a:gd name="connsiteX1683" fmla="*/ 3933997 w 6125898"/>
              <a:gd name="connsiteY1683" fmla="*/ 4668839 h 5594367"/>
              <a:gd name="connsiteX1684" fmla="*/ 3959909 w 6125898"/>
              <a:gd name="connsiteY1684" fmla="*/ 4682127 h 5594367"/>
              <a:gd name="connsiteX1685" fmla="*/ 3959909 w 6125898"/>
              <a:gd name="connsiteY1685" fmla="*/ 4668839 h 5594367"/>
              <a:gd name="connsiteX1686" fmla="*/ 3999109 w 6125898"/>
              <a:gd name="connsiteY1686" fmla="*/ 4694751 h 5594367"/>
              <a:gd name="connsiteX1687" fmla="*/ 3985820 w 6125898"/>
              <a:gd name="connsiteY1687" fmla="*/ 4708039 h 5594367"/>
              <a:gd name="connsiteX1688" fmla="*/ 4011733 w 6125898"/>
              <a:gd name="connsiteY1688" fmla="*/ 4708039 h 5594367"/>
              <a:gd name="connsiteX1689" fmla="*/ 4025021 w 6125898"/>
              <a:gd name="connsiteY1689" fmla="*/ 4694751 h 5594367"/>
              <a:gd name="connsiteX1690" fmla="*/ 4011733 w 6125898"/>
              <a:gd name="connsiteY1690" fmla="*/ 4708039 h 5594367"/>
              <a:gd name="connsiteX1691" fmla="*/ 4050933 w 6125898"/>
              <a:gd name="connsiteY1691" fmla="*/ 4708039 h 5594367"/>
              <a:gd name="connsiteX1692" fmla="*/ 4037645 w 6125898"/>
              <a:gd name="connsiteY1692" fmla="*/ 4694751 h 5594367"/>
              <a:gd name="connsiteX1693" fmla="*/ 4037645 w 6125898"/>
              <a:gd name="connsiteY1693" fmla="*/ 4668839 h 5594367"/>
              <a:gd name="connsiteX1694" fmla="*/ 4024357 w 6125898"/>
              <a:gd name="connsiteY1694" fmla="*/ 4682127 h 5594367"/>
              <a:gd name="connsiteX1695" fmla="*/ 3985156 w 6125898"/>
              <a:gd name="connsiteY1695" fmla="*/ 4668839 h 5594367"/>
              <a:gd name="connsiteX1696" fmla="*/ 3985156 w 6125898"/>
              <a:gd name="connsiteY1696" fmla="*/ 4629639 h 5594367"/>
              <a:gd name="connsiteX1697" fmla="*/ 3959244 w 6125898"/>
              <a:gd name="connsiteY1697" fmla="*/ 4629639 h 5594367"/>
              <a:gd name="connsiteX1698" fmla="*/ 3972532 w 6125898"/>
              <a:gd name="connsiteY1698" fmla="*/ 4577814 h 5594367"/>
              <a:gd name="connsiteX1699" fmla="*/ 3972532 w 6125898"/>
              <a:gd name="connsiteY1699" fmla="*/ 4591102 h 5594367"/>
              <a:gd name="connsiteX1700" fmla="*/ 3985820 w 6125898"/>
              <a:gd name="connsiteY1700" fmla="*/ 4577814 h 5594367"/>
              <a:gd name="connsiteX1701" fmla="*/ 3972532 w 6125898"/>
              <a:gd name="connsiteY1701" fmla="*/ 4603726 h 5594367"/>
              <a:gd name="connsiteX1702" fmla="*/ 3985820 w 6125898"/>
              <a:gd name="connsiteY1702" fmla="*/ 4603726 h 5594367"/>
              <a:gd name="connsiteX1703" fmla="*/ 3985820 w 6125898"/>
              <a:gd name="connsiteY1703" fmla="*/ 4617015 h 5594367"/>
              <a:gd name="connsiteX1704" fmla="*/ 3985820 w 6125898"/>
              <a:gd name="connsiteY1704" fmla="*/ 4617015 h 5594367"/>
              <a:gd name="connsiteX1705" fmla="*/ 3985820 w 6125898"/>
              <a:gd name="connsiteY1705" fmla="*/ 4617015 h 5594367"/>
              <a:gd name="connsiteX1706" fmla="*/ 4038309 w 6125898"/>
              <a:gd name="connsiteY1706" fmla="*/ 4630303 h 5594367"/>
              <a:gd name="connsiteX1707" fmla="*/ 4051598 w 6125898"/>
              <a:gd name="connsiteY1707" fmla="*/ 4617015 h 5594367"/>
              <a:gd name="connsiteX1708" fmla="*/ 4012397 w 6125898"/>
              <a:gd name="connsiteY1708" fmla="*/ 4603726 h 5594367"/>
              <a:gd name="connsiteX1709" fmla="*/ 4025685 w 6125898"/>
              <a:gd name="connsiteY1709" fmla="*/ 4590438 h 5594367"/>
              <a:gd name="connsiteX1710" fmla="*/ 4012397 w 6125898"/>
              <a:gd name="connsiteY1710" fmla="*/ 4577150 h 5594367"/>
              <a:gd name="connsiteX1711" fmla="*/ 4012397 w 6125898"/>
              <a:gd name="connsiteY1711" fmla="*/ 4525325 h 5594367"/>
              <a:gd name="connsiteX1712" fmla="*/ 4012397 w 6125898"/>
              <a:gd name="connsiteY1712" fmla="*/ 4512037 h 5594367"/>
              <a:gd name="connsiteX1713" fmla="*/ 3986486 w 6125898"/>
              <a:gd name="connsiteY1713" fmla="*/ 4512037 h 5594367"/>
              <a:gd name="connsiteX1714" fmla="*/ 4012397 w 6125898"/>
              <a:gd name="connsiteY1714" fmla="*/ 4512037 h 5594367"/>
              <a:gd name="connsiteX1715" fmla="*/ 4012397 w 6125898"/>
              <a:gd name="connsiteY1715" fmla="*/ 4525325 h 5594367"/>
              <a:gd name="connsiteX1716" fmla="*/ 4025685 w 6125898"/>
              <a:gd name="connsiteY1716" fmla="*/ 4512037 h 5594367"/>
              <a:gd name="connsiteX1717" fmla="*/ 4038974 w 6125898"/>
              <a:gd name="connsiteY1717" fmla="*/ 4525325 h 5594367"/>
              <a:gd name="connsiteX1718" fmla="*/ 4052262 w 6125898"/>
              <a:gd name="connsiteY1718" fmla="*/ 4512037 h 5594367"/>
              <a:gd name="connsiteX1719" fmla="*/ 4052262 w 6125898"/>
              <a:gd name="connsiteY1719" fmla="*/ 4486125 h 5594367"/>
              <a:gd name="connsiteX1720" fmla="*/ 4038974 w 6125898"/>
              <a:gd name="connsiteY1720" fmla="*/ 4486125 h 5594367"/>
              <a:gd name="connsiteX1721" fmla="*/ 3999774 w 6125898"/>
              <a:gd name="connsiteY1721" fmla="*/ 4499413 h 5594367"/>
              <a:gd name="connsiteX1722" fmla="*/ 3999774 w 6125898"/>
              <a:gd name="connsiteY1722" fmla="*/ 4486125 h 5594367"/>
              <a:gd name="connsiteX1723" fmla="*/ 3986486 w 6125898"/>
              <a:gd name="connsiteY1723" fmla="*/ 4486125 h 5594367"/>
              <a:gd name="connsiteX1724" fmla="*/ 3986486 w 6125898"/>
              <a:gd name="connsiteY1724" fmla="*/ 4525325 h 5594367"/>
              <a:gd name="connsiteX1725" fmla="*/ 3999774 w 6125898"/>
              <a:gd name="connsiteY1725" fmla="*/ 4512037 h 5594367"/>
              <a:gd name="connsiteX1726" fmla="*/ 3973862 w 6125898"/>
              <a:gd name="connsiteY1726" fmla="*/ 4551237 h 5594367"/>
              <a:gd name="connsiteX1727" fmla="*/ 3973862 w 6125898"/>
              <a:gd name="connsiteY1727" fmla="*/ 4537949 h 5594367"/>
              <a:gd name="connsiteX1728" fmla="*/ 3973862 w 6125898"/>
              <a:gd name="connsiteY1728" fmla="*/ 4512037 h 5594367"/>
              <a:gd name="connsiteX1729" fmla="*/ 3960573 w 6125898"/>
              <a:gd name="connsiteY1729" fmla="*/ 4486125 h 5594367"/>
              <a:gd name="connsiteX1730" fmla="*/ 3947285 w 6125898"/>
              <a:gd name="connsiteY1730" fmla="*/ 4512037 h 5594367"/>
              <a:gd name="connsiteX1731" fmla="*/ 3933997 w 6125898"/>
              <a:gd name="connsiteY1731" fmla="*/ 4525325 h 5594367"/>
              <a:gd name="connsiteX1732" fmla="*/ 3947285 w 6125898"/>
              <a:gd name="connsiteY1732" fmla="*/ 4486125 h 5594367"/>
              <a:gd name="connsiteX1733" fmla="*/ 3933997 w 6125898"/>
              <a:gd name="connsiteY1733" fmla="*/ 4486125 h 5594367"/>
              <a:gd name="connsiteX1734" fmla="*/ 3920708 w 6125898"/>
              <a:gd name="connsiteY1734" fmla="*/ 4472837 h 5594367"/>
              <a:gd name="connsiteX1735" fmla="*/ 3920708 w 6125898"/>
              <a:gd name="connsiteY1735" fmla="*/ 4486125 h 5594367"/>
              <a:gd name="connsiteX1736" fmla="*/ 3907420 w 6125898"/>
              <a:gd name="connsiteY1736" fmla="*/ 4486125 h 5594367"/>
              <a:gd name="connsiteX1737" fmla="*/ 3907420 w 6125898"/>
              <a:gd name="connsiteY1737" fmla="*/ 4472837 h 5594367"/>
              <a:gd name="connsiteX1738" fmla="*/ 3894132 w 6125898"/>
              <a:gd name="connsiteY1738" fmla="*/ 4486125 h 5594367"/>
              <a:gd name="connsiteX1739" fmla="*/ 3907420 w 6125898"/>
              <a:gd name="connsiteY1739" fmla="*/ 4408388 h 5594367"/>
              <a:gd name="connsiteX1740" fmla="*/ 3907420 w 6125898"/>
              <a:gd name="connsiteY1740" fmla="*/ 4395100 h 5594367"/>
              <a:gd name="connsiteX1741" fmla="*/ 3920708 w 6125898"/>
              <a:gd name="connsiteY1741" fmla="*/ 4421012 h 5594367"/>
              <a:gd name="connsiteX1742" fmla="*/ 3920708 w 6125898"/>
              <a:gd name="connsiteY1742" fmla="*/ 4381812 h 5594367"/>
              <a:gd name="connsiteX1743" fmla="*/ 3920708 w 6125898"/>
              <a:gd name="connsiteY1743" fmla="*/ 4381812 h 5594367"/>
              <a:gd name="connsiteX1744" fmla="*/ 3946621 w 6125898"/>
              <a:gd name="connsiteY1744" fmla="*/ 4381812 h 5594367"/>
              <a:gd name="connsiteX1745" fmla="*/ 3946621 w 6125898"/>
              <a:gd name="connsiteY1745" fmla="*/ 4381812 h 5594367"/>
              <a:gd name="connsiteX1746" fmla="*/ 3946621 w 6125898"/>
              <a:gd name="connsiteY1746" fmla="*/ 4381812 h 5594367"/>
              <a:gd name="connsiteX1747" fmla="*/ 3972532 w 6125898"/>
              <a:gd name="connsiteY1747" fmla="*/ 4368523 h 5594367"/>
              <a:gd name="connsiteX1748" fmla="*/ 3959244 w 6125898"/>
              <a:gd name="connsiteY1748" fmla="*/ 4407724 h 5594367"/>
              <a:gd name="connsiteX1749" fmla="*/ 3959244 w 6125898"/>
              <a:gd name="connsiteY1749" fmla="*/ 4459548 h 5594367"/>
              <a:gd name="connsiteX1750" fmla="*/ 3959244 w 6125898"/>
              <a:gd name="connsiteY1750" fmla="*/ 4485461 h 5594367"/>
              <a:gd name="connsiteX1751" fmla="*/ 3985156 w 6125898"/>
              <a:gd name="connsiteY1751" fmla="*/ 4446260 h 5594367"/>
              <a:gd name="connsiteX1752" fmla="*/ 4024357 w 6125898"/>
              <a:gd name="connsiteY1752" fmla="*/ 4432972 h 5594367"/>
              <a:gd name="connsiteX1753" fmla="*/ 4024357 w 6125898"/>
              <a:gd name="connsiteY1753" fmla="*/ 4407060 h 5594367"/>
              <a:gd name="connsiteX1754" fmla="*/ 4011069 w 6125898"/>
              <a:gd name="connsiteY1754" fmla="*/ 4393771 h 5594367"/>
              <a:gd name="connsiteX1755" fmla="*/ 4024357 w 6125898"/>
              <a:gd name="connsiteY1755" fmla="*/ 4380483 h 5594367"/>
              <a:gd name="connsiteX1756" fmla="*/ 4011069 w 6125898"/>
              <a:gd name="connsiteY1756" fmla="*/ 4380483 h 5594367"/>
              <a:gd name="connsiteX1757" fmla="*/ 4011069 w 6125898"/>
              <a:gd name="connsiteY1757" fmla="*/ 4367195 h 5594367"/>
              <a:gd name="connsiteX1758" fmla="*/ 4011069 w 6125898"/>
              <a:gd name="connsiteY1758" fmla="*/ 4367195 h 5594367"/>
              <a:gd name="connsiteX1759" fmla="*/ 3997780 w 6125898"/>
              <a:gd name="connsiteY1759" fmla="*/ 4353907 h 5594367"/>
              <a:gd name="connsiteX1760" fmla="*/ 4036981 w 6125898"/>
              <a:gd name="connsiteY1760" fmla="*/ 4340618 h 5594367"/>
              <a:gd name="connsiteX1761" fmla="*/ 4050269 w 6125898"/>
              <a:gd name="connsiteY1761" fmla="*/ 4392443 h 5594367"/>
              <a:gd name="connsiteX1762" fmla="*/ 4050269 w 6125898"/>
              <a:gd name="connsiteY1762" fmla="*/ 4431643 h 5594367"/>
              <a:gd name="connsiteX1763" fmla="*/ 4036981 w 6125898"/>
              <a:gd name="connsiteY1763" fmla="*/ 4431643 h 5594367"/>
              <a:gd name="connsiteX1764" fmla="*/ 4036981 w 6125898"/>
              <a:gd name="connsiteY1764" fmla="*/ 4444931 h 5594367"/>
              <a:gd name="connsiteX1765" fmla="*/ 4062893 w 6125898"/>
              <a:gd name="connsiteY1765" fmla="*/ 4419019 h 5594367"/>
              <a:gd name="connsiteX1766" fmla="*/ 4088805 w 6125898"/>
              <a:gd name="connsiteY1766" fmla="*/ 4458219 h 5594367"/>
              <a:gd name="connsiteX1767" fmla="*/ 4088805 w 6125898"/>
              <a:gd name="connsiteY1767" fmla="*/ 4432307 h 5594367"/>
              <a:gd name="connsiteX1768" fmla="*/ 4102093 w 6125898"/>
              <a:gd name="connsiteY1768" fmla="*/ 4432307 h 5594367"/>
              <a:gd name="connsiteX1769" fmla="*/ 4102093 w 6125898"/>
              <a:gd name="connsiteY1769" fmla="*/ 4471508 h 5594367"/>
              <a:gd name="connsiteX1770" fmla="*/ 4076181 w 6125898"/>
              <a:gd name="connsiteY1770" fmla="*/ 4484796 h 5594367"/>
              <a:gd name="connsiteX1771" fmla="*/ 4089470 w 6125898"/>
              <a:gd name="connsiteY1771" fmla="*/ 4498084 h 5594367"/>
              <a:gd name="connsiteX1772" fmla="*/ 4089470 w 6125898"/>
              <a:gd name="connsiteY1772" fmla="*/ 4484796 h 5594367"/>
              <a:gd name="connsiteX1773" fmla="*/ 4102758 w 6125898"/>
              <a:gd name="connsiteY1773" fmla="*/ 4498084 h 5594367"/>
              <a:gd name="connsiteX1774" fmla="*/ 4102758 w 6125898"/>
              <a:gd name="connsiteY1774" fmla="*/ 4511372 h 5594367"/>
              <a:gd name="connsiteX1775" fmla="*/ 4141958 w 6125898"/>
              <a:gd name="connsiteY1775" fmla="*/ 4446260 h 5594367"/>
              <a:gd name="connsiteX1776" fmla="*/ 4155246 w 6125898"/>
              <a:gd name="connsiteY1776" fmla="*/ 4420348 h 5594367"/>
              <a:gd name="connsiteX1777" fmla="*/ 4155246 w 6125898"/>
              <a:gd name="connsiteY1777" fmla="*/ 4459548 h 5594367"/>
              <a:gd name="connsiteX1778" fmla="*/ 4168534 w 6125898"/>
              <a:gd name="connsiteY1778" fmla="*/ 4459548 h 5594367"/>
              <a:gd name="connsiteX1779" fmla="*/ 4181823 w 6125898"/>
              <a:gd name="connsiteY1779" fmla="*/ 4446260 h 5594367"/>
              <a:gd name="connsiteX1780" fmla="*/ 4195111 w 6125898"/>
              <a:gd name="connsiteY1780" fmla="*/ 4472172 h 5594367"/>
              <a:gd name="connsiteX1781" fmla="*/ 4181823 w 6125898"/>
              <a:gd name="connsiteY1781" fmla="*/ 4498084 h 5594367"/>
              <a:gd name="connsiteX1782" fmla="*/ 4181823 w 6125898"/>
              <a:gd name="connsiteY1782" fmla="*/ 4511372 h 5594367"/>
              <a:gd name="connsiteX1783" fmla="*/ 4247600 w 6125898"/>
              <a:gd name="connsiteY1783" fmla="*/ 4498084 h 5594367"/>
              <a:gd name="connsiteX1784" fmla="*/ 4260888 w 6125898"/>
              <a:gd name="connsiteY1784" fmla="*/ 4523997 h 5594367"/>
              <a:gd name="connsiteX1785" fmla="*/ 4274177 w 6125898"/>
              <a:gd name="connsiteY1785" fmla="*/ 4484796 h 5594367"/>
              <a:gd name="connsiteX1786" fmla="*/ 4260888 w 6125898"/>
              <a:gd name="connsiteY1786" fmla="*/ 4471508 h 5594367"/>
              <a:gd name="connsiteX1787" fmla="*/ 4260888 w 6125898"/>
              <a:gd name="connsiteY1787" fmla="*/ 4471508 h 5594367"/>
              <a:gd name="connsiteX1788" fmla="*/ 4247600 w 6125898"/>
              <a:gd name="connsiteY1788" fmla="*/ 4471508 h 5594367"/>
              <a:gd name="connsiteX1789" fmla="*/ 4247600 w 6125898"/>
              <a:gd name="connsiteY1789" fmla="*/ 4458219 h 5594367"/>
              <a:gd name="connsiteX1790" fmla="*/ 4234312 w 6125898"/>
              <a:gd name="connsiteY1790" fmla="*/ 4458219 h 5594367"/>
              <a:gd name="connsiteX1791" fmla="*/ 4221023 w 6125898"/>
              <a:gd name="connsiteY1791" fmla="*/ 4484132 h 5594367"/>
              <a:gd name="connsiteX1792" fmla="*/ 4221023 w 6125898"/>
              <a:gd name="connsiteY1792" fmla="*/ 4444931 h 5594367"/>
              <a:gd name="connsiteX1793" fmla="*/ 4221023 w 6125898"/>
              <a:gd name="connsiteY1793" fmla="*/ 4458219 h 5594367"/>
              <a:gd name="connsiteX1794" fmla="*/ 4221023 w 6125898"/>
              <a:gd name="connsiteY1794" fmla="*/ 4432307 h 5594367"/>
              <a:gd name="connsiteX1795" fmla="*/ 4195111 w 6125898"/>
              <a:gd name="connsiteY1795" fmla="*/ 4419019 h 5594367"/>
              <a:gd name="connsiteX1796" fmla="*/ 4195111 w 6125898"/>
              <a:gd name="connsiteY1796" fmla="*/ 4405731 h 5594367"/>
              <a:gd name="connsiteX1797" fmla="*/ 4221023 w 6125898"/>
              <a:gd name="connsiteY1797" fmla="*/ 4419019 h 5594367"/>
              <a:gd name="connsiteX1798" fmla="*/ 4234312 w 6125898"/>
              <a:gd name="connsiteY1798" fmla="*/ 4419019 h 5594367"/>
              <a:gd name="connsiteX1799" fmla="*/ 4247600 w 6125898"/>
              <a:gd name="connsiteY1799" fmla="*/ 4393107 h 5594367"/>
              <a:gd name="connsiteX1800" fmla="*/ 4234312 w 6125898"/>
              <a:gd name="connsiteY1800" fmla="*/ 4341283 h 5594367"/>
              <a:gd name="connsiteX1801" fmla="*/ 4247600 w 6125898"/>
              <a:gd name="connsiteY1801" fmla="*/ 4354571 h 5594367"/>
              <a:gd name="connsiteX1802" fmla="*/ 4260888 w 6125898"/>
              <a:gd name="connsiteY1802" fmla="*/ 4341283 h 5594367"/>
              <a:gd name="connsiteX1803" fmla="*/ 4260888 w 6125898"/>
              <a:gd name="connsiteY1803" fmla="*/ 4327994 h 5594367"/>
              <a:gd name="connsiteX1804" fmla="*/ 4260888 w 6125898"/>
              <a:gd name="connsiteY1804" fmla="*/ 4353907 h 5594367"/>
              <a:gd name="connsiteX1805" fmla="*/ 4260888 w 6125898"/>
              <a:gd name="connsiteY1805" fmla="*/ 4379819 h 5594367"/>
              <a:gd name="connsiteX1806" fmla="*/ 4274177 w 6125898"/>
              <a:gd name="connsiteY1806" fmla="*/ 4366530 h 5594367"/>
              <a:gd name="connsiteX1807" fmla="*/ 4287465 w 6125898"/>
              <a:gd name="connsiteY1807" fmla="*/ 4353242 h 5594367"/>
              <a:gd name="connsiteX1808" fmla="*/ 4300753 w 6125898"/>
              <a:gd name="connsiteY1808" fmla="*/ 4405066 h 5594367"/>
              <a:gd name="connsiteX1809" fmla="*/ 4287465 w 6125898"/>
              <a:gd name="connsiteY1809" fmla="*/ 4405066 h 5594367"/>
              <a:gd name="connsiteX1810" fmla="*/ 4313377 w 6125898"/>
              <a:gd name="connsiteY1810" fmla="*/ 4418354 h 5594367"/>
              <a:gd name="connsiteX1811" fmla="*/ 4300089 w 6125898"/>
              <a:gd name="connsiteY1811" fmla="*/ 4366530 h 5594367"/>
              <a:gd name="connsiteX1812" fmla="*/ 4313377 w 6125898"/>
              <a:gd name="connsiteY1812" fmla="*/ 4353242 h 5594367"/>
              <a:gd name="connsiteX1813" fmla="*/ 4326665 w 6125898"/>
              <a:gd name="connsiteY1813" fmla="*/ 4366530 h 5594367"/>
              <a:gd name="connsiteX1814" fmla="*/ 4326665 w 6125898"/>
              <a:gd name="connsiteY1814" fmla="*/ 4379819 h 5594367"/>
              <a:gd name="connsiteX1815" fmla="*/ 4339954 w 6125898"/>
              <a:gd name="connsiteY1815" fmla="*/ 4393107 h 5594367"/>
              <a:gd name="connsiteX1816" fmla="*/ 4353242 w 6125898"/>
              <a:gd name="connsiteY1816" fmla="*/ 4379819 h 5594367"/>
              <a:gd name="connsiteX1817" fmla="*/ 4327330 w 6125898"/>
              <a:gd name="connsiteY1817" fmla="*/ 4366530 h 5594367"/>
              <a:gd name="connsiteX1818" fmla="*/ 4353242 w 6125898"/>
              <a:gd name="connsiteY1818" fmla="*/ 4353242 h 5594367"/>
              <a:gd name="connsiteX1819" fmla="*/ 4339954 w 6125898"/>
              <a:gd name="connsiteY1819" fmla="*/ 4353242 h 5594367"/>
              <a:gd name="connsiteX1820" fmla="*/ 4339954 w 6125898"/>
              <a:gd name="connsiteY1820" fmla="*/ 4353242 h 5594367"/>
              <a:gd name="connsiteX1821" fmla="*/ 4339954 w 6125898"/>
              <a:gd name="connsiteY1821" fmla="*/ 4339954 h 5594367"/>
              <a:gd name="connsiteX1822" fmla="*/ 4326665 w 6125898"/>
              <a:gd name="connsiteY1822" fmla="*/ 4339954 h 5594367"/>
              <a:gd name="connsiteX1823" fmla="*/ 4339954 w 6125898"/>
              <a:gd name="connsiteY1823" fmla="*/ 4326665 h 5594367"/>
              <a:gd name="connsiteX1824" fmla="*/ 4353242 w 6125898"/>
              <a:gd name="connsiteY1824" fmla="*/ 4326665 h 5594367"/>
              <a:gd name="connsiteX1825" fmla="*/ 4366530 w 6125898"/>
              <a:gd name="connsiteY1825" fmla="*/ 4365866 h 5594367"/>
              <a:gd name="connsiteX1826" fmla="*/ 4392443 w 6125898"/>
              <a:gd name="connsiteY1826" fmla="*/ 4365866 h 5594367"/>
              <a:gd name="connsiteX1827" fmla="*/ 4379154 w 6125898"/>
              <a:gd name="connsiteY1827" fmla="*/ 4365866 h 5594367"/>
              <a:gd name="connsiteX1828" fmla="*/ 4392443 w 6125898"/>
              <a:gd name="connsiteY1828" fmla="*/ 4352578 h 5594367"/>
              <a:gd name="connsiteX1829" fmla="*/ 4405731 w 6125898"/>
              <a:gd name="connsiteY1829" fmla="*/ 4326665 h 5594367"/>
              <a:gd name="connsiteX1830" fmla="*/ 4431643 w 6125898"/>
              <a:gd name="connsiteY1830" fmla="*/ 4339954 h 5594367"/>
              <a:gd name="connsiteX1831" fmla="*/ 4457555 w 6125898"/>
              <a:gd name="connsiteY1831" fmla="*/ 4353242 h 5594367"/>
              <a:gd name="connsiteX1832" fmla="*/ 4470843 w 6125898"/>
              <a:gd name="connsiteY1832" fmla="*/ 4327330 h 5594367"/>
              <a:gd name="connsiteX1833" fmla="*/ 4484131 w 6125898"/>
              <a:gd name="connsiteY1833" fmla="*/ 4353242 h 5594367"/>
              <a:gd name="connsiteX1834" fmla="*/ 4536620 w 6125898"/>
              <a:gd name="connsiteY1834" fmla="*/ 4353242 h 5594367"/>
              <a:gd name="connsiteX1835" fmla="*/ 4523332 w 6125898"/>
              <a:gd name="connsiteY1835" fmla="*/ 4314042 h 5594367"/>
              <a:gd name="connsiteX1836" fmla="*/ 4510044 w 6125898"/>
              <a:gd name="connsiteY1836" fmla="*/ 4314042 h 5594367"/>
              <a:gd name="connsiteX1837" fmla="*/ 4510044 w 6125898"/>
              <a:gd name="connsiteY1837" fmla="*/ 4327330 h 5594367"/>
              <a:gd name="connsiteX1838" fmla="*/ 4496755 w 6125898"/>
              <a:gd name="connsiteY1838" fmla="*/ 4288129 h 5594367"/>
              <a:gd name="connsiteX1839" fmla="*/ 4535956 w 6125898"/>
              <a:gd name="connsiteY1839" fmla="*/ 4274841 h 5594367"/>
              <a:gd name="connsiteX1840" fmla="*/ 4575156 w 6125898"/>
              <a:gd name="connsiteY1840" fmla="*/ 4288129 h 5594367"/>
              <a:gd name="connsiteX1841" fmla="*/ 4561868 w 6125898"/>
              <a:gd name="connsiteY1841" fmla="*/ 4301418 h 5594367"/>
              <a:gd name="connsiteX1842" fmla="*/ 4587780 w 6125898"/>
              <a:gd name="connsiteY1842" fmla="*/ 4301418 h 5594367"/>
              <a:gd name="connsiteX1843" fmla="*/ 4587780 w 6125898"/>
              <a:gd name="connsiteY1843" fmla="*/ 4288129 h 5594367"/>
              <a:gd name="connsiteX1844" fmla="*/ 4587780 w 6125898"/>
              <a:gd name="connsiteY1844" fmla="*/ 4314042 h 5594367"/>
              <a:gd name="connsiteX1845" fmla="*/ 4626980 w 6125898"/>
              <a:gd name="connsiteY1845" fmla="*/ 4288129 h 5594367"/>
              <a:gd name="connsiteX1846" fmla="*/ 4626980 w 6125898"/>
              <a:gd name="connsiteY1846" fmla="*/ 4301418 h 5594367"/>
              <a:gd name="connsiteX1847" fmla="*/ 4640269 w 6125898"/>
              <a:gd name="connsiteY1847" fmla="*/ 4301418 h 5594367"/>
              <a:gd name="connsiteX1848" fmla="*/ 4614357 w 6125898"/>
              <a:gd name="connsiteY1848" fmla="*/ 4314706 h 5594367"/>
              <a:gd name="connsiteX1849" fmla="*/ 4588445 w 6125898"/>
              <a:gd name="connsiteY1849" fmla="*/ 4340618 h 5594367"/>
              <a:gd name="connsiteX1850" fmla="*/ 4575156 w 6125898"/>
              <a:gd name="connsiteY1850" fmla="*/ 4353907 h 5594367"/>
              <a:gd name="connsiteX1851" fmla="*/ 4601069 w 6125898"/>
              <a:gd name="connsiteY1851" fmla="*/ 4353907 h 5594367"/>
              <a:gd name="connsiteX1852" fmla="*/ 4601069 w 6125898"/>
              <a:gd name="connsiteY1852" fmla="*/ 4393107 h 5594367"/>
              <a:gd name="connsiteX1853" fmla="*/ 4626980 w 6125898"/>
              <a:gd name="connsiteY1853" fmla="*/ 4367195 h 5594367"/>
              <a:gd name="connsiteX1854" fmla="*/ 4640269 w 6125898"/>
              <a:gd name="connsiteY1854" fmla="*/ 4353907 h 5594367"/>
              <a:gd name="connsiteX1855" fmla="*/ 4640269 w 6125898"/>
              <a:gd name="connsiteY1855" fmla="*/ 4353907 h 5594367"/>
              <a:gd name="connsiteX1856" fmla="*/ 4640269 w 6125898"/>
              <a:gd name="connsiteY1856" fmla="*/ 4367195 h 5594367"/>
              <a:gd name="connsiteX1857" fmla="*/ 4653557 w 6125898"/>
              <a:gd name="connsiteY1857" fmla="*/ 4393107 h 5594367"/>
              <a:gd name="connsiteX1858" fmla="*/ 4679469 w 6125898"/>
              <a:gd name="connsiteY1858" fmla="*/ 4406395 h 5594367"/>
              <a:gd name="connsiteX1859" fmla="*/ 4653557 w 6125898"/>
              <a:gd name="connsiteY1859" fmla="*/ 4432307 h 5594367"/>
              <a:gd name="connsiteX1860" fmla="*/ 4627645 w 6125898"/>
              <a:gd name="connsiteY1860" fmla="*/ 4471508 h 5594367"/>
              <a:gd name="connsiteX1861" fmla="*/ 4627645 w 6125898"/>
              <a:gd name="connsiteY1861" fmla="*/ 4419683 h 5594367"/>
              <a:gd name="connsiteX1862" fmla="*/ 4640934 w 6125898"/>
              <a:gd name="connsiteY1862" fmla="*/ 4406395 h 5594367"/>
              <a:gd name="connsiteX1863" fmla="*/ 4640934 w 6125898"/>
              <a:gd name="connsiteY1863" fmla="*/ 4406395 h 5594367"/>
              <a:gd name="connsiteX1864" fmla="*/ 4627645 w 6125898"/>
              <a:gd name="connsiteY1864" fmla="*/ 4406395 h 5594367"/>
              <a:gd name="connsiteX1865" fmla="*/ 4627645 w 6125898"/>
              <a:gd name="connsiteY1865" fmla="*/ 4419683 h 5594367"/>
              <a:gd name="connsiteX1866" fmla="*/ 4627645 w 6125898"/>
              <a:gd name="connsiteY1866" fmla="*/ 4432972 h 5594367"/>
              <a:gd name="connsiteX1867" fmla="*/ 4614357 w 6125898"/>
              <a:gd name="connsiteY1867" fmla="*/ 4432972 h 5594367"/>
              <a:gd name="connsiteX1868" fmla="*/ 4627645 w 6125898"/>
              <a:gd name="connsiteY1868" fmla="*/ 4458884 h 5594367"/>
              <a:gd name="connsiteX1869" fmla="*/ 4614357 w 6125898"/>
              <a:gd name="connsiteY1869" fmla="*/ 4484796 h 5594367"/>
              <a:gd name="connsiteX1870" fmla="*/ 4627645 w 6125898"/>
              <a:gd name="connsiteY1870" fmla="*/ 4471508 h 5594367"/>
              <a:gd name="connsiteX1871" fmla="*/ 4653557 w 6125898"/>
              <a:gd name="connsiteY1871" fmla="*/ 4471508 h 5594367"/>
              <a:gd name="connsiteX1872" fmla="*/ 4679469 w 6125898"/>
              <a:gd name="connsiteY1872" fmla="*/ 4445596 h 5594367"/>
              <a:gd name="connsiteX1873" fmla="*/ 4692757 w 6125898"/>
              <a:gd name="connsiteY1873" fmla="*/ 4445596 h 5594367"/>
              <a:gd name="connsiteX1874" fmla="*/ 4679469 w 6125898"/>
              <a:gd name="connsiteY1874" fmla="*/ 4406395 h 5594367"/>
              <a:gd name="connsiteX1875" fmla="*/ 4705381 w 6125898"/>
              <a:gd name="connsiteY1875" fmla="*/ 4432307 h 5594367"/>
              <a:gd name="connsiteX1876" fmla="*/ 4705381 w 6125898"/>
              <a:gd name="connsiteY1876" fmla="*/ 4458219 h 5594367"/>
              <a:gd name="connsiteX1877" fmla="*/ 4692093 w 6125898"/>
              <a:gd name="connsiteY1877" fmla="*/ 4444931 h 5594367"/>
              <a:gd name="connsiteX1878" fmla="*/ 4705381 w 6125898"/>
              <a:gd name="connsiteY1878" fmla="*/ 4470843 h 5594367"/>
              <a:gd name="connsiteX1879" fmla="*/ 4666181 w 6125898"/>
              <a:gd name="connsiteY1879" fmla="*/ 4457555 h 5594367"/>
              <a:gd name="connsiteX1880" fmla="*/ 4679469 w 6125898"/>
              <a:gd name="connsiteY1880" fmla="*/ 4483467 h 5594367"/>
              <a:gd name="connsiteX1881" fmla="*/ 4653557 w 6125898"/>
              <a:gd name="connsiteY1881" fmla="*/ 4483467 h 5594367"/>
              <a:gd name="connsiteX1882" fmla="*/ 4666845 w 6125898"/>
              <a:gd name="connsiteY1882" fmla="*/ 4496756 h 5594367"/>
              <a:gd name="connsiteX1883" fmla="*/ 4706046 w 6125898"/>
              <a:gd name="connsiteY1883" fmla="*/ 4496756 h 5594367"/>
              <a:gd name="connsiteX1884" fmla="*/ 4706046 w 6125898"/>
              <a:gd name="connsiteY1884" fmla="*/ 4496756 h 5594367"/>
              <a:gd name="connsiteX1885" fmla="*/ 4719334 w 6125898"/>
              <a:gd name="connsiteY1885" fmla="*/ 4483467 h 5594367"/>
              <a:gd name="connsiteX1886" fmla="*/ 4706046 w 6125898"/>
              <a:gd name="connsiteY1886" fmla="*/ 4483467 h 5594367"/>
              <a:gd name="connsiteX1887" fmla="*/ 4706046 w 6125898"/>
              <a:gd name="connsiteY1887" fmla="*/ 4470179 h 5594367"/>
              <a:gd name="connsiteX1888" fmla="*/ 4731958 w 6125898"/>
              <a:gd name="connsiteY1888" fmla="*/ 4483467 h 5594367"/>
              <a:gd name="connsiteX1889" fmla="*/ 4745246 w 6125898"/>
              <a:gd name="connsiteY1889" fmla="*/ 4496756 h 5594367"/>
              <a:gd name="connsiteX1890" fmla="*/ 4745246 w 6125898"/>
              <a:gd name="connsiteY1890" fmla="*/ 4470843 h 5594367"/>
              <a:gd name="connsiteX1891" fmla="*/ 4758535 w 6125898"/>
              <a:gd name="connsiteY1891" fmla="*/ 4470843 h 5594367"/>
              <a:gd name="connsiteX1892" fmla="*/ 4758535 w 6125898"/>
              <a:gd name="connsiteY1892" fmla="*/ 4484132 h 5594367"/>
              <a:gd name="connsiteX1893" fmla="*/ 4797735 w 6125898"/>
              <a:gd name="connsiteY1893" fmla="*/ 4432307 h 5594367"/>
              <a:gd name="connsiteX1894" fmla="*/ 4876136 w 6125898"/>
              <a:gd name="connsiteY1894" fmla="*/ 4432307 h 5594367"/>
              <a:gd name="connsiteX1895" fmla="*/ 4876136 w 6125898"/>
              <a:gd name="connsiteY1895" fmla="*/ 4406395 h 5594367"/>
              <a:gd name="connsiteX1896" fmla="*/ 4889424 w 6125898"/>
              <a:gd name="connsiteY1896" fmla="*/ 4393107 h 5594367"/>
              <a:gd name="connsiteX1897" fmla="*/ 4876136 w 6125898"/>
              <a:gd name="connsiteY1897" fmla="*/ 4432307 h 5594367"/>
              <a:gd name="connsiteX1898" fmla="*/ 4902048 w 6125898"/>
              <a:gd name="connsiteY1898" fmla="*/ 4432307 h 5594367"/>
              <a:gd name="connsiteX1899" fmla="*/ 4888760 w 6125898"/>
              <a:gd name="connsiteY1899" fmla="*/ 4406395 h 5594367"/>
              <a:gd name="connsiteX1900" fmla="*/ 4967161 w 6125898"/>
              <a:gd name="connsiteY1900" fmla="*/ 4367195 h 5594367"/>
              <a:gd name="connsiteX1901" fmla="*/ 4967161 w 6125898"/>
              <a:gd name="connsiteY1901" fmla="*/ 4380483 h 5594367"/>
              <a:gd name="connsiteX1902" fmla="*/ 4967161 w 6125898"/>
              <a:gd name="connsiteY1902" fmla="*/ 4393771 h 5594367"/>
              <a:gd name="connsiteX1903" fmla="*/ 4980449 w 6125898"/>
              <a:gd name="connsiteY1903" fmla="*/ 4380483 h 5594367"/>
              <a:gd name="connsiteX1904" fmla="*/ 5006361 w 6125898"/>
              <a:gd name="connsiteY1904" fmla="*/ 4380483 h 5594367"/>
              <a:gd name="connsiteX1905" fmla="*/ 5045561 w 6125898"/>
              <a:gd name="connsiteY1905" fmla="*/ 4380483 h 5594367"/>
              <a:gd name="connsiteX1906" fmla="*/ 5032273 w 6125898"/>
              <a:gd name="connsiteY1906" fmla="*/ 4393771 h 5594367"/>
              <a:gd name="connsiteX1907" fmla="*/ 5045561 w 6125898"/>
              <a:gd name="connsiteY1907" fmla="*/ 4407060 h 5594367"/>
              <a:gd name="connsiteX1908" fmla="*/ 5006361 w 6125898"/>
              <a:gd name="connsiteY1908" fmla="*/ 4446260 h 5594367"/>
              <a:gd name="connsiteX1909" fmla="*/ 5006361 w 6125898"/>
              <a:gd name="connsiteY1909" fmla="*/ 4446260 h 5594367"/>
              <a:gd name="connsiteX1910" fmla="*/ 5032273 w 6125898"/>
              <a:gd name="connsiteY1910" fmla="*/ 4407060 h 5594367"/>
              <a:gd name="connsiteX1911" fmla="*/ 5032273 w 6125898"/>
              <a:gd name="connsiteY1911" fmla="*/ 4381147 h 5594367"/>
              <a:gd name="connsiteX1912" fmla="*/ 5018985 w 6125898"/>
              <a:gd name="connsiteY1912" fmla="*/ 4381147 h 5594367"/>
              <a:gd name="connsiteX1913" fmla="*/ 5005696 w 6125898"/>
              <a:gd name="connsiteY1913" fmla="*/ 4420348 h 5594367"/>
              <a:gd name="connsiteX1914" fmla="*/ 5005696 w 6125898"/>
              <a:gd name="connsiteY1914" fmla="*/ 4381147 h 5594367"/>
              <a:gd name="connsiteX1915" fmla="*/ 4992408 w 6125898"/>
              <a:gd name="connsiteY1915" fmla="*/ 4381147 h 5594367"/>
              <a:gd name="connsiteX1916" fmla="*/ 4966497 w 6125898"/>
              <a:gd name="connsiteY1916" fmla="*/ 4420348 h 5594367"/>
              <a:gd name="connsiteX1917" fmla="*/ 4953208 w 6125898"/>
              <a:gd name="connsiteY1917" fmla="*/ 4420348 h 5594367"/>
              <a:gd name="connsiteX1918" fmla="*/ 4953208 w 6125898"/>
              <a:gd name="connsiteY1918" fmla="*/ 4394436 h 5594367"/>
              <a:gd name="connsiteX1919" fmla="*/ 4939920 w 6125898"/>
              <a:gd name="connsiteY1919" fmla="*/ 4394436 h 5594367"/>
              <a:gd name="connsiteX1920" fmla="*/ 4926632 w 6125898"/>
              <a:gd name="connsiteY1920" fmla="*/ 4407724 h 5594367"/>
              <a:gd name="connsiteX1921" fmla="*/ 4926632 w 6125898"/>
              <a:gd name="connsiteY1921" fmla="*/ 4407724 h 5594367"/>
              <a:gd name="connsiteX1922" fmla="*/ 4913343 w 6125898"/>
              <a:gd name="connsiteY1922" fmla="*/ 4421012 h 5594367"/>
              <a:gd name="connsiteX1923" fmla="*/ 4926632 w 6125898"/>
              <a:gd name="connsiteY1923" fmla="*/ 4434301 h 5594367"/>
              <a:gd name="connsiteX1924" fmla="*/ 4900719 w 6125898"/>
              <a:gd name="connsiteY1924" fmla="*/ 4447589 h 5594367"/>
              <a:gd name="connsiteX1925" fmla="*/ 4900719 w 6125898"/>
              <a:gd name="connsiteY1925" fmla="*/ 4460877 h 5594367"/>
              <a:gd name="connsiteX1926" fmla="*/ 4914008 w 6125898"/>
              <a:gd name="connsiteY1926" fmla="*/ 4474165 h 5594367"/>
              <a:gd name="connsiteX1927" fmla="*/ 4888095 w 6125898"/>
              <a:gd name="connsiteY1927" fmla="*/ 4487454 h 5594367"/>
              <a:gd name="connsiteX1928" fmla="*/ 4888095 w 6125898"/>
              <a:gd name="connsiteY1928" fmla="*/ 4461541 h 5594367"/>
              <a:gd name="connsiteX1929" fmla="*/ 4874807 w 6125898"/>
              <a:gd name="connsiteY1929" fmla="*/ 4474830 h 5594367"/>
              <a:gd name="connsiteX1930" fmla="*/ 4874807 w 6125898"/>
              <a:gd name="connsiteY1930" fmla="*/ 4514030 h 5594367"/>
              <a:gd name="connsiteX1931" fmla="*/ 4888095 w 6125898"/>
              <a:gd name="connsiteY1931" fmla="*/ 4514030 h 5594367"/>
              <a:gd name="connsiteX1932" fmla="*/ 4874807 w 6125898"/>
              <a:gd name="connsiteY1932" fmla="*/ 4527319 h 5594367"/>
              <a:gd name="connsiteX1933" fmla="*/ 4874807 w 6125898"/>
              <a:gd name="connsiteY1933" fmla="*/ 4540607 h 5594367"/>
              <a:gd name="connsiteX1934" fmla="*/ 4900719 w 6125898"/>
              <a:gd name="connsiteY1934" fmla="*/ 4540607 h 5594367"/>
              <a:gd name="connsiteX1935" fmla="*/ 4914008 w 6125898"/>
              <a:gd name="connsiteY1935" fmla="*/ 4514695 h 5594367"/>
              <a:gd name="connsiteX1936" fmla="*/ 4914008 w 6125898"/>
              <a:gd name="connsiteY1936" fmla="*/ 4527983 h 5594367"/>
              <a:gd name="connsiteX1937" fmla="*/ 4900719 w 6125898"/>
              <a:gd name="connsiteY1937" fmla="*/ 4527983 h 5594367"/>
              <a:gd name="connsiteX1938" fmla="*/ 4914008 w 6125898"/>
              <a:gd name="connsiteY1938" fmla="*/ 4553895 h 5594367"/>
              <a:gd name="connsiteX1939" fmla="*/ 4927296 w 6125898"/>
              <a:gd name="connsiteY1939" fmla="*/ 4540607 h 5594367"/>
              <a:gd name="connsiteX1940" fmla="*/ 4927296 w 6125898"/>
              <a:gd name="connsiteY1940" fmla="*/ 4527319 h 5594367"/>
              <a:gd name="connsiteX1941" fmla="*/ 4927296 w 6125898"/>
              <a:gd name="connsiteY1941" fmla="*/ 4527319 h 5594367"/>
              <a:gd name="connsiteX1942" fmla="*/ 4927296 w 6125898"/>
              <a:gd name="connsiteY1942" fmla="*/ 4488118 h 5594367"/>
              <a:gd name="connsiteX1943" fmla="*/ 4966497 w 6125898"/>
              <a:gd name="connsiteY1943" fmla="*/ 4488118 h 5594367"/>
              <a:gd name="connsiteX1944" fmla="*/ 4979785 w 6125898"/>
              <a:gd name="connsiteY1944" fmla="*/ 4488118 h 5594367"/>
              <a:gd name="connsiteX1945" fmla="*/ 4979785 w 6125898"/>
              <a:gd name="connsiteY1945" fmla="*/ 4488118 h 5594367"/>
              <a:gd name="connsiteX1946" fmla="*/ 4966497 w 6125898"/>
              <a:gd name="connsiteY1946" fmla="*/ 4501406 h 5594367"/>
              <a:gd name="connsiteX1947" fmla="*/ 4992408 w 6125898"/>
              <a:gd name="connsiteY1947" fmla="*/ 4501406 h 5594367"/>
              <a:gd name="connsiteX1948" fmla="*/ 5005696 w 6125898"/>
              <a:gd name="connsiteY1948" fmla="*/ 4514695 h 5594367"/>
              <a:gd name="connsiteX1949" fmla="*/ 4979785 w 6125898"/>
              <a:gd name="connsiteY1949" fmla="*/ 4462870 h 5594367"/>
              <a:gd name="connsiteX1950" fmla="*/ 4927296 w 6125898"/>
              <a:gd name="connsiteY1950" fmla="*/ 4462870 h 5594367"/>
              <a:gd name="connsiteX1951" fmla="*/ 4927296 w 6125898"/>
              <a:gd name="connsiteY1951" fmla="*/ 4436958 h 5594367"/>
              <a:gd name="connsiteX1952" fmla="*/ 4953208 w 6125898"/>
              <a:gd name="connsiteY1952" fmla="*/ 4462870 h 5594367"/>
              <a:gd name="connsiteX1953" fmla="*/ 4992408 w 6125898"/>
              <a:gd name="connsiteY1953" fmla="*/ 4449582 h 5594367"/>
              <a:gd name="connsiteX1954" fmla="*/ 5005696 w 6125898"/>
              <a:gd name="connsiteY1954" fmla="*/ 4423670 h 5594367"/>
              <a:gd name="connsiteX1955" fmla="*/ 4992408 w 6125898"/>
              <a:gd name="connsiteY1955" fmla="*/ 4449582 h 5594367"/>
              <a:gd name="connsiteX1956" fmla="*/ 5005696 w 6125898"/>
              <a:gd name="connsiteY1956" fmla="*/ 4462870 h 5594367"/>
              <a:gd name="connsiteX1957" fmla="*/ 5031609 w 6125898"/>
              <a:gd name="connsiteY1957" fmla="*/ 4488783 h 5594367"/>
              <a:gd name="connsiteX1958" fmla="*/ 5018320 w 6125898"/>
              <a:gd name="connsiteY1958" fmla="*/ 4502071 h 5594367"/>
              <a:gd name="connsiteX1959" fmla="*/ 5005032 w 6125898"/>
              <a:gd name="connsiteY1959" fmla="*/ 4515359 h 5594367"/>
              <a:gd name="connsiteX1960" fmla="*/ 4979120 w 6125898"/>
              <a:gd name="connsiteY1960" fmla="*/ 4515359 h 5594367"/>
              <a:gd name="connsiteX1961" fmla="*/ 4979120 w 6125898"/>
              <a:gd name="connsiteY1961" fmla="*/ 4528647 h 5594367"/>
              <a:gd name="connsiteX1962" fmla="*/ 4992408 w 6125898"/>
              <a:gd name="connsiteY1962" fmla="*/ 4528647 h 5594367"/>
              <a:gd name="connsiteX1963" fmla="*/ 4966497 w 6125898"/>
              <a:gd name="connsiteY1963" fmla="*/ 4554559 h 5594367"/>
              <a:gd name="connsiteX1964" fmla="*/ 4979785 w 6125898"/>
              <a:gd name="connsiteY1964" fmla="*/ 4580472 h 5594367"/>
              <a:gd name="connsiteX1965" fmla="*/ 4993073 w 6125898"/>
              <a:gd name="connsiteY1965" fmla="*/ 4580472 h 5594367"/>
              <a:gd name="connsiteX1966" fmla="*/ 4979785 w 6125898"/>
              <a:gd name="connsiteY1966" fmla="*/ 4554559 h 5594367"/>
              <a:gd name="connsiteX1967" fmla="*/ 5005696 w 6125898"/>
              <a:gd name="connsiteY1967" fmla="*/ 4554559 h 5594367"/>
              <a:gd name="connsiteX1968" fmla="*/ 5005696 w 6125898"/>
              <a:gd name="connsiteY1968" fmla="*/ 4606384 h 5594367"/>
              <a:gd name="connsiteX1969" fmla="*/ 5031609 w 6125898"/>
              <a:gd name="connsiteY1969" fmla="*/ 4606384 h 5594367"/>
              <a:gd name="connsiteX1970" fmla="*/ 5044897 w 6125898"/>
              <a:gd name="connsiteY1970" fmla="*/ 4632296 h 5594367"/>
              <a:gd name="connsiteX1971" fmla="*/ 5070809 w 6125898"/>
              <a:gd name="connsiteY1971" fmla="*/ 4619008 h 5594367"/>
              <a:gd name="connsiteX1972" fmla="*/ 5057521 w 6125898"/>
              <a:gd name="connsiteY1972" fmla="*/ 4632296 h 5594367"/>
              <a:gd name="connsiteX1973" fmla="*/ 5096722 w 6125898"/>
              <a:gd name="connsiteY1973" fmla="*/ 4619008 h 5594367"/>
              <a:gd name="connsiteX1974" fmla="*/ 5096722 w 6125898"/>
              <a:gd name="connsiteY1974" fmla="*/ 4632296 h 5594367"/>
              <a:gd name="connsiteX1975" fmla="*/ 5110010 w 6125898"/>
              <a:gd name="connsiteY1975" fmla="*/ 4606384 h 5594367"/>
              <a:gd name="connsiteX1976" fmla="*/ 5149210 w 6125898"/>
              <a:gd name="connsiteY1976" fmla="*/ 4658208 h 5594367"/>
              <a:gd name="connsiteX1977" fmla="*/ 5110010 w 6125898"/>
              <a:gd name="connsiteY1977" fmla="*/ 4658208 h 5594367"/>
              <a:gd name="connsiteX1978" fmla="*/ 5135922 w 6125898"/>
              <a:gd name="connsiteY1978" fmla="*/ 4671497 h 5594367"/>
              <a:gd name="connsiteX1979" fmla="*/ 5110010 w 6125898"/>
              <a:gd name="connsiteY1979" fmla="*/ 4684785 h 5594367"/>
              <a:gd name="connsiteX1980" fmla="*/ 5123298 w 6125898"/>
              <a:gd name="connsiteY1980" fmla="*/ 4684785 h 5594367"/>
              <a:gd name="connsiteX1981" fmla="*/ 5097386 w 6125898"/>
              <a:gd name="connsiteY1981" fmla="*/ 4684785 h 5594367"/>
              <a:gd name="connsiteX1982" fmla="*/ 5110674 w 6125898"/>
              <a:gd name="connsiteY1982" fmla="*/ 4671497 h 5594367"/>
              <a:gd name="connsiteX1983" fmla="*/ 5084762 w 6125898"/>
              <a:gd name="connsiteY1983" fmla="*/ 4671497 h 5594367"/>
              <a:gd name="connsiteX1984" fmla="*/ 5137251 w 6125898"/>
              <a:gd name="connsiteY1984" fmla="*/ 4697408 h 5594367"/>
              <a:gd name="connsiteX1985" fmla="*/ 5123962 w 6125898"/>
              <a:gd name="connsiteY1985" fmla="*/ 4684120 h 5594367"/>
              <a:gd name="connsiteX1986" fmla="*/ 5163163 w 6125898"/>
              <a:gd name="connsiteY1986" fmla="*/ 4670832 h 5594367"/>
              <a:gd name="connsiteX1987" fmla="*/ 5149875 w 6125898"/>
              <a:gd name="connsiteY1987" fmla="*/ 4684120 h 5594367"/>
              <a:gd name="connsiteX1988" fmla="*/ 5163163 w 6125898"/>
              <a:gd name="connsiteY1988" fmla="*/ 4697408 h 5594367"/>
              <a:gd name="connsiteX1989" fmla="*/ 5163163 w 6125898"/>
              <a:gd name="connsiteY1989" fmla="*/ 4723321 h 5594367"/>
              <a:gd name="connsiteX1990" fmla="*/ 5137251 w 6125898"/>
              <a:gd name="connsiteY1990" fmla="*/ 4723321 h 5594367"/>
              <a:gd name="connsiteX1991" fmla="*/ 5150539 w 6125898"/>
              <a:gd name="connsiteY1991" fmla="*/ 4736609 h 5594367"/>
              <a:gd name="connsiteX1992" fmla="*/ 5137251 w 6125898"/>
              <a:gd name="connsiteY1992" fmla="*/ 4736609 h 5594367"/>
              <a:gd name="connsiteX1993" fmla="*/ 5137251 w 6125898"/>
              <a:gd name="connsiteY1993" fmla="*/ 4749897 h 5594367"/>
              <a:gd name="connsiteX1994" fmla="*/ 5150539 w 6125898"/>
              <a:gd name="connsiteY1994" fmla="*/ 4789098 h 5594367"/>
              <a:gd name="connsiteX1995" fmla="*/ 5163827 w 6125898"/>
              <a:gd name="connsiteY1995" fmla="*/ 4789098 h 5594367"/>
              <a:gd name="connsiteX1996" fmla="*/ 5163827 w 6125898"/>
              <a:gd name="connsiteY1996" fmla="*/ 4802386 h 5594367"/>
              <a:gd name="connsiteX1997" fmla="*/ 5177116 w 6125898"/>
              <a:gd name="connsiteY1997" fmla="*/ 4789098 h 5594367"/>
              <a:gd name="connsiteX1998" fmla="*/ 5203028 w 6125898"/>
              <a:gd name="connsiteY1998" fmla="*/ 4802386 h 5594367"/>
              <a:gd name="connsiteX1999" fmla="*/ 5189740 w 6125898"/>
              <a:gd name="connsiteY1999" fmla="*/ 4789098 h 5594367"/>
              <a:gd name="connsiteX2000" fmla="*/ 5215652 w 6125898"/>
              <a:gd name="connsiteY2000" fmla="*/ 4802386 h 5594367"/>
              <a:gd name="connsiteX2001" fmla="*/ 5202364 w 6125898"/>
              <a:gd name="connsiteY2001" fmla="*/ 4789098 h 5594367"/>
              <a:gd name="connsiteX2002" fmla="*/ 5215652 w 6125898"/>
              <a:gd name="connsiteY2002" fmla="*/ 4789098 h 5594367"/>
              <a:gd name="connsiteX2003" fmla="*/ 5241563 w 6125898"/>
              <a:gd name="connsiteY2003" fmla="*/ 4789098 h 5594367"/>
              <a:gd name="connsiteX2004" fmla="*/ 5228275 w 6125898"/>
              <a:gd name="connsiteY2004" fmla="*/ 4789098 h 5594367"/>
              <a:gd name="connsiteX2005" fmla="*/ 5241563 w 6125898"/>
              <a:gd name="connsiteY2005" fmla="*/ 4815010 h 5594367"/>
              <a:gd name="connsiteX2006" fmla="*/ 5228275 w 6125898"/>
              <a:gd name="connsiteY2006" fmla="*/ 4828298 h 5594367"/>
              <a:gd name="connsiteX2007" fmla="*/ 5214987 w 6125898"/>
              <a:gd name="connsiteY2007" fmla="*/ 4815010 h 5594367"/>
              <a:gd name="connsiteX2008" fmla="*/ 5201699 w 6125898"/>
              <a:gd name="connsiteY2008" fmla="*/ 4815010 h 5594367"/>
              <a:gd name="connsiteX2009" fmla="*/ 5214987 w 6125898"/>
              <a:gd name="connsiteY2009" fmla="*/ 4854210 h 5594367"/>
              <a:gd name="connsiteX2010" fmla="*/ 5228275 w 6125898"/>
              <a:gd name="connsiteY2010" fmla="*/ 4828298 h 5594367"/>
              <a:gd name="connsiteX2011" fmla="*/ 5241563 w 6125898"/>
              <a:gd name="connsiteY2011" fmla="*/ 4841586 h 5594367"/>
              <a:gd name="connsiteX2012" fmla="*/ 5241563 w 6125898"/>
              <a:gd name="connsiteY2012" fmla="*/ 4828298 h 5594367"/>
              <a:gd name="connsiteX2013" fmla="*/ 5241563 w 6125898"/>
              <a:gd name="connsiteY2013" fmla="*/ 4828298 h 5594367"/>
              <a:gd name="connsiteX2014" fmla="*/ 5254852 w 6125898"/>
              <a:gd name="connsiteY2014" fmla="*/ 4828298 h 5594367"/>
              <a:gd name="connsiteX2015" fmla="*/ 5241563 w 6125898"/>
              <a:gd name="connsiteY2015" fmla="*/ 4815010 h 5594367"/>
              <a:gd name="connsiteX2016" fmla="*/ 5280764 w 6125898"/>
              <a:gd name="connsiteY2016" fmla="*/ 4801722 h 5594367"/>
              <a:gd name="connsiteX2017" fmla="*/ 5267476 w 6125898"/>
              <a:gd name="connsiteY2017" fmla="*/ 4762521 h 5594367"/>
              <a:gd name="connsiteX2018" fmla="*/ 5267476 w 6125898"/>
              <a:gd name="connsiteY2018" fmla="*/ 4788433 h 5594367"/>
              <a:gd name="connsiteX2019" fmla="*/ 5280764 w 6125898"/>
              <a:gd name="connsiteY2019" fmla="*/ 4762521 h 5594367"/>
              <a:gd name="connsiteX2020" fmla="*/ 5280764 w 6125898"/>
              <a:gd name="connsiteY2020" fmla="*/ 4775810 h 5594367"/>
              <a:gd name="connsiteX2021" fmla="*/ 5294052 w 6125898"/>
              <a:gd name="connsiteY2021" fmla="*/ 4762521 h 5594367"/>
              <a:gd name="connsiteX2022" fmla="*/ 5294052 w 6125898"/>
              <a:gd name="connsiteY2022" fmla="*/ 4788433 h 5594367"/>
              <a:gd name="connsiteX2023" fmla="*/ 5307341 w 6125898"/>
              <a:gd name="connsiteY2023" fmla="*/ 4775145 h 5594367"/>
              <a:gd name="connsiteX2024" fmla="*/ 5320629 w 6125898"/>
              <a:gd name="connsiteY2024" fmla="*/ 4775145 h 5594367"/>
              <a:gd name="connsiteX2025" fmla="*/ 5320629 w 6125898"/>
              <a:gd name="connsiteY2025" fmla="*/ 4749233 h 5594367"/>
              <a:gd name="connsiteX2026" fmla="*/ 5346541 w 6125898"/>
              <a:gd name="connsiteY2026" fmla="*/ 4723321 h 5594367"/>
              <a:gd name="connsiteX2027" fmla="*/ 5346541 w 6125898"/>
              <a:gd name="connsiteY2027" fmla="*/ 4749233 h 5594367"/>
              <a:gd name="connsiteX2028" fmla="*/ 5372453 w 6125898"/>
              <a:gd name="connsiteY2028" fmla="*/ 4735945 h 5594367"/>
              <a:gd name="connsiteX2029" fmla="*/ 5346541 w 6125898"/>
              <a:gd name="connsiteY2029" fmla="*/ 4722657 h 5594367"/>
              <a:gd name="connsiteX2030" fmla="*/ 5346541 w 6125898"/>
              <a:gd name="connsiteY2030" fmla="*/ 4722657 h 5594367"/>
              <a:gd name="connsiteX2031" fmla="*/ 5372453 w 6125898"/>
              <a:gd name="connsiteY2031" fmla="*/ 4722657 h 5594367"/>
              <a:gd name="connsiteX2032" fmla="*/ 5372453 w 6125898"/>
              <a:gd name="connsiteY2032" fmla="*/ 4696744 h 5594367"/>
              <a:gd name="connsiteX2033" fmla="*/ 5359165 w 6125898"/>
              <a:gd name="connsiteY2033" fmla="*/ 4683456 h 5594367"/>
              <a:gd name="connsiteX2034" fmla="*/ 5333253 w 6125898"/>
              <a:gd name="connsiteY2034" fmla="*/ 4722657 h 5594367"/>
              <a:gd name="connsiteX2035" fmla="*/ 5319965 w 6125898"/>
              <a:gd name="connsiteY2035" fmla="*/ 4709368 h 5594367"/>
              <a:gd name="connsiteX2036" fmla="*/ 5345877 w 6125898"/>
              <a:gd name="connsiteY2036" fmla="*/ 4683456 h 5594367"/>
              <a:gd name="connsiteX2037" fmla="*/ 5345877 w 6125898"/>
              <a:gd name="connsiteY2037" fmla="*/ 4696744 h 5594367"/>
              <a:gd name="connsiteX2038" fmla="*/ 5371789 w 6125898"/>
              <a:gd name="connsiteY2038" fmla="*/ 4722657 h 5594367"/>
              <a:gd name="connsiteX2039" fmla="*/ 5332589 w 6125898"/>
              <a:gd name="connsiteY2039" fmla="*/ 4787769 h 5594367"/>
              <a:gd name="connsiteX2040" fmla="*/ 5371789 w 6125898"/>
              <a:gd name="connsiteY2040" fmla="*/ 4748568 h 5594367"/>
              <a:gd name="connsiteX2041" fmla="*/ 5385077 w 6125898"/>
              <a:gd name="connsiteY2041" fmla="*/ 4761857 h 5594367"/>
              <a:gd name="connsiteX2042" fmla="*/ 5424277 w 6125898"/>
              <a:gd name="connsiteY2042" fmla="*/ 4761857 h 5594367"/>
              <a:gd name="connsiteX2043" fmla="*/ 5450190 w 6125898"/>
              <a:gd name="connsiteY2043" fmla="*/ 4787769 h 5594367"/>
              <a:gd name="connsiteX2044" fmla="*/ 5436901 w 6125898"/>
              <a:gd name="connsiteY2044" fmla="*/ 4761857 h 5594367"/>
              <a:gd name="connsiteX2045" fmla="*/ 5436901 w 6125898"/>
              <a:gd name="connsiteY2045" fmla="*/ 4748568 h 5594367"/>
              <a:gd name="connsiteX2046" fmla="*/ 5436901 w 6125898"/>
              <a:gd name="connsiteY2046" fmla="*/ 4735280 h 5594367"/>
              <a:gd name="connsiteX2047" fmla="*/ 5423613 w 6125898"/>
              <a:gd name="connsiteY2047" fmla="*/ 4735280 h 5594367"/>
              <a:gd name="connsiteX2048" fmla="*/ 5397701 w 6125898"/>
              <a:gd name="connsiteY2048" fmla="*/ 4735280 h 5594367"/>
              <a:gd name="connsiteX2049" fmla="*/ 5397701 w 6125898"/>
              <a:gd name="connsiteY2049" fmla="*/ 4721992 h 5594367"/>
              <a:gd name="connsiteX2050" fmla="*/ 5410989 w 6125898"/>
              <a:gd name="connsiteY2050" fmla="*/ 4708704 h 5594367"/>
              <a:gd name="connsiteX2051" fmla="*/ 5385077 w 6125898"/>
              <a:gd name="connsiteY2051" fmla="*/ 4708704 h 5594367"/>
              <a:gd name="connsiteX2052" fmla="*/ 5410989 w 6125898"/>
              <a:gd name="connsiteY2052" fmla="*/ 4695415 h 5594367"/>
              <a:gd name="connsiteX2053" fmla="*/ 5397701 w 6125898"/>
              <a:gd name="connsiteY2053" fmla="*/ 4682127 h 5594367"/>
              <a:gd name="connsiteX2054" fmla="*/ 5410989 w 6125898"/>
              <a:gd name="connsiteY2054" fmla="*/ 4695415 h 5594367"/>
              <a:gd name="connsiteX2055" fmla="*/ 5424277 w 6125898"/>
              <a:gd name="connsiteY2055" fmla="*/ 4669503 h 5594367"/>
              <a:gd name="connsiteX2056" fmla="*/ 5424277 w 6125898"/>
              <a:gd name="connsiteY2056" fmla="*/ 4695415 h 5594367"/>
              <a:gd name="connsiteX2057" fmla="*/ 5490054 w 6125898"/>
              <a:gd name="connsiteY2057" fmla="*/ 4734616 h 5594367"/>
              <a:gd name="connsiteX2058" fmla="*/ 5476766 w 6125898"/>
              <a:gd name="connsiteY2058" fmla="*/ 4747904 h 5594367"/>
              <a:gd name="connsiteX2059" fmla="*/ 5515967 w 6125898"/>
              <a:gd name="connsiteY2059" fmla="*/ 4773816 h 5594367"/>
              <a:gd name="connsiteX2060" fmla="*/ 5515967 w 6125898"/>
              <a:gd name="connsiteY2060" fmla="*/ 4813017 h 5594367"/>
              <a:gd name="connsiteX2061" fmla="*/ 5541879 w 6125898"/>
              <a:gd name="connsiteY2061" fmla="*/ 4826305 h 5594367"/>
              <a:gd name="connsiteX2062" fmla="*/ 5555167 w 6125898"/>
              <a:gd name="connsiteY2062" fmla="*/ 4813017 h 5594367"/>
              <a:gd name="connsiteX2063" fmla="*/ 5529255 w 6125898"/>
              <a:gd name="connsiteY2063" fmla="*/ 4683456 h 5594367"/>
              <a:gd name="connsiteX2064" fmla="*/ 5581744 w 6125898"/>
              <a:gd name="connsiteY2064" fmla="*/ 4631632 h 5594367"/>
              <a:gd name="connsiteX2065" fmla="*/ 5581744 w 6125898"/>
              <a:gd name="connsiteY2065" fmla="*/ 4605719 h 5594367"/>
              <a:gd name="connsiteX2066" fmla="*/ 5620945 w 6125898"/>
              <a:gd name="connsiteY2066" fmla="*/ 4605719 h 5594367"/>
              <a:gd name="connsiteX2067" fmla="*/ 5607656 w 6125898"/>
              <a:gd name="connsiteY2067" fmla="*/ 4619008 h 5594367"/>
              <a:gd name="connsiteX2068" fmla="*/ 5620945 w 6125898"/>
              <a:gd name="connsiteY2068" fmla="*/ 4593096 h 5594367"/>
              <a:gd name="connsiteX2069" fmla="*/ 5607656 w 6125898"/>
              <a:gd name="connsiteY2069" fmla="*/ 4579807 h 5594367"/>
              <a:gd name="connsiteX2070" fmla="*/ 5607656 w 6125898"/>
              <a:gd name="connsiteY2070" fmla="*/ 4540607 h 5594367"/>
              <a:gd name="connsiteX2071" fmla="*/ 5633568 w 6125898"/>
              <a:gd name="connsiteY2071" fmla="*/ 4579807 h 5594367"/>
              <a:gd name="connsiteX2072" fmla="*/ 5620279 w 6125898"/>
              <a:gd name="connsiteY2072" fmla="*/ 4566519 h 5594367"/>
              <a:gd name="connsiteX2073" fmla="*/ 5646192 w 6125898"/>
              <a:gd name="connsiteY2073" fmla="*/ 4592431 h 5594367"/>
              <a:gd name="connsiteX2074" fmla="*/ 5632903 w 6125898"/>
              <a:gd name="connsiteY2074" fmla="*/ 4566519 h 5594367"/>
              <a:gd name="connsiteX2075" fmla="*/ 5646192 w 6125898"/>
              <a:gd name="connsiteY2075" fmla="*/ 4566519 h 5594367"/>
              <a:gd name="connsiteX2076" fmla="*/ 5659480 w 6125898"/>
              <a:gd name="connsiteY2076" fmla="*/ 4566519 h 5594367"/>
              <a:gd name="connsiteX2077" fmla="*/ 5606991 w 6125898"/>
              <a:gd name="connsiteY2077" fmla="*/ 4644255 h 5594367"/>
              <a:gd name="connsiteX2078" fmla="*/ 5606991 w 6125898"/>
              <a:gd name="connsiteY2078" fmla="*/ 4630967 h 5594367"/>
              <a:gd name="connsiteX2079" fmla="*/ 5567791 w 6125898"/>
              <a:gd name="connsiteY2079" fmla="*/ 4696080 h 5594367"/>
              <a:gd name="connsiteX2080" fmla="*/ 5554503 w 6125898"/>
              <a:gd name="connsiteY2080" fmla="*/ 4670168 h 5594367"/>
              <a:gd name="connsiteX2081" fmla="*/ 5554503 w 6125898"/>
              <a:gd name="connsiteY2081" fmla="*/ 4683456 h 5594367"/>
              <a:gd name="connsiteX2082" fmla="*/ 5541215 w 6125898"/>
              <a:gd name="connsiteY2082" fmla="*/ 4683456 h 5594367"/>
              <a:gd name="connsiteX2083" fmla="*/ 5554503 w 6125898"/>
              <a:gd name="connsiteY2083" fmla="*/ 4709368 h 5594367"/>
              <a:gd name="connsiteX2084" fmla="*/ 5580415 w 6125898"/>
              <a:gd name="connsiteY2084" fmla="*/ 4696080 h 5594367"/>
              <a:gd name="connsiteX2085" fmla="*/ 5619615 w 6125898"/>
              <a:gd name="connsiteY2085" fmla="*/ 4709368 h 5594367"/>
              <a:gd name="connsiteX2086" fmla="*/ 5632903 w 6125898"/>
              <a:gd name="connsiteY2086" fmla="*/ 4683456 h 5594367"/>
              <a:gd name="connsiteX2087" fmla="*/ 5632903 w 6125898"/>
              <a:gd name="connsiteY2087" fmla="*/ 4670168 h 5594367"/>
              <a:gd name="connsiteX2088" fmla="*/ 5606991 w 6125898"/>
              <a:gd name="connsiteY2088" fmla="*/ 4656879 h 5594367"/>
              <a:gd name="connsiteX2089" fmla="*/ 5646192 w 6125898"/>
              <a:gd name="connsiteY2089" fmla="*/ 4670168 h 5594367"/>
              <a:gd name="connsiteX2090" fmla="*/ 5659480 w 6125898"/>
              <a:gd name="connsiteY2090" fmla="*/ 4644255 h 5594367"/>
              <a:gd name="connsiteX2091" fmla="*/ 5672768 w 6125898"/>
              <a:gd name="connsiteY2091" fmla="*/ 4644255 h 5594367"/>
              <a:gd name="connsiteX2092" fmla="*/ 5672768 w 6125898"/>
              <a:gd name="connsiteY2092" fmla="*/ 4657544 h 5594367"/>
              <a:gd name="connsiteX2093" fmla="*/ 5686057 w 6125898"/>
              <a:gd name="connsiteY2093" fmla="*/ 4644255 h 5594367"/>
              <a:gd name="connsiteX2094" fmla="*/ 5699345 w 6125898"/>
              <a:gd name="connsiteY2094" fmla="*/ 4657544 h 5594367"/>
              <a:gd name="connsiteX2095" fmla="*/ 5686057 w 6125898"/>
              <a:gd name="connsiteY2095" fmla="*/ 4657544 h 5594367"/>
              <a:gd name="connsiteX2096" fmla="*/ 5699345 w 6125898"/>
              <a:gd name="connsiteY2096" fmla="*/ 4657544 h 5594367"/>
              <a:gd name="connsiteX2097" fmla="*/ 5699345 w 6125898"/>
              <a:gd name="connsiteY2097" fmla="*/ 4631632 h 5594367"/>
              <a:gd name="connsiteX2098" fmla="*/ 5699345 w 6125898"/>
              <a:gd name="connsiteY2098" fmla="*/ 4683456 h 5594367"/>
              <a:gd name="connsiteX2099" fmla="*/ 5699345 w 6125898"/>
              <a:gd name="connsiteY2099" fmla="*/ 4670168 h 5594367"/>
              <a:gd name="connsiteX2100" fmla="*/ 5686057 w 6125898"/>
              <a:gd name="connsiteY2100" fmla="*/ 4683456 h 5594367"/>
              <a:gd name="connsiteX2101" fmla="*/ 5672768 w 6125898"/>
              <a:gd name="connsiteY2101" fmla="*/ 4683456 h 5594367"/>
              <a:gd name="connsiteX2102" fmla="*/ 5672768 w 6125898"/>
              <a:gd name="connsiteY2102" fmla="*/ 4696744 h 5594367"/>
              <a:gd name="connsiteX2103" fmla="*/ 5725257 w 6125898"/>
              <a:gd name="connsiteY2103" fmla="*/ 4696744 h 5594367"/>
              <a:gd name="connsiteX2104" fmla="*/ 5711969 w 6125898"/>
              <a:gd name="connsiteY2104" fmla="*/ 4710032 h 5594367"/>
              <a:gd name="connsiteX2105" fmla="*/ 5725257 w 6125898"/>
              <a:gd name="connsiteY2105" fmla="*/ 4710032 h 5594367"/>
              <a:gd name="connsiteX2106" fmla="*/ 5751170 w 6125898"/>
              <a:gd name="connsiteY2106" fmla="*/ 4710032 h 5594367"/>
              <a:gd name="connsiteX2107" fmla="*/ 5764458 w 6125898"/>
              <a:gd name="connsiteY2107" fmla="*/ 4696744 h 5594367"/>
              <a:gd name="connsiteX2108" fmla="*/ 5764458 w 6125898"/>
              <a:gd name="connsiteY2108" fmla="*/ 4710032 h 5594367"/>
              <a:gd name="connsiteX2109" fmla="*/ 5790370 w 6125898"/>
              <a:gd name="connsiteY2109" fmla="*/ 4710032 h 5594367"/>
              <a:gd name="connsiteX2110" fmla="*/ 5777082 w 6125898"/>
              <a:gd name="connsiteY2110" fmla="*/ 4684120 h 5594367"/>
              <a:gd name="connsiteX2111" fmla="*/ 5790370 w 6125898"/>
              <a:gd name="connsiteY2111" fmla="*/ 4697408 h 5594367"/>
              <a:gd name="connsiteX2112" fmla="*/ 5790370 w 6125898"/>
              <a:gd name="connsiteY2112" fmla="*/ 4697408 h 5594367"/>
              <a:gd name="connsiteX2113" fmla="*/ 5790370 w 6125898"/>
              <a:gd name="connsiteY2113" fmla="*/ 4710697 h 5594367"/>
              <a:gd name="connsiteX2114" fmla="*/ 5816282 w 6125898"/>
              <a:gd name="connsiteY2114" fmla="*/ 4710697 h 5594367"/>
              <a:gd name="connsiteX2115" fmla="*/ 5802993 w 6125898"/>
              <a:gd name="connsiteY2115" fmla="*/ 4736609 h 5594367"/>
              <a:gd name="connsiteX2116" fmla="*/ 5828906 w 6125898"/>
              <a:gd name="connsiteY2116" fmla="*/ 4736609 h 5594367"/>
              <a:gd name="connsiteX2117" fmla="*/ 5815617 w 6125898"/>
              <a:gd name="connsiteY2117" fmla="*/ 4736609 h 5594367"/>
              <a:gd name="connsiteX2118" fmla="*/ 5815617 w 6125898"/>
              <a:gd name="connsiteY2118" fmla="*/ 4697408 h 5594367"/>
              <a:gd name="connsiteX2119" fmla="*/ 5828906 w 6125898"/>
              <a:gd name="connsiteY2119" fmla="*/ 4710697 h 5594367"/>
              <a:gd name="connsiteX2120" fmla="*/ 5842194 w 6125898"/>
              <a:gd name="connsiteY2120" fmla="*/ 4684785 h 5594367"/>
              <a:gd name="connsiteX2121" fmla="*/ 5868106 w 6125898"/>
              <a:gd name="connsiteY2121" fmla="*/ 4710697 h 5594367"/>
              <a:gd name="connsiteX2122" fmla="*/ 5881395 w 6125898"/>
              <a:gd name="connsiteY2122" fmla="*/ 4749897 h 5594367"/>
              <a:gd name="connsiteX2123" fmla="*/ 5881395 w 6125898"/>
              <a:gd name="connsiteY2123" fmla="*/ 4736609 h 5594367"/>
              <a:gd name="connsiteX2124" fmla="*/ 5907307 w 6125898"/>
              <a:gd name="connsiteY2124" fmla="*/ 4762521 h 5594367"/>
              <a:gd name="connsiteX2125" fmla="*/ 5907307 w 6125898"/>
              <a:gd name="connsiteY2125" fmla="*/ 4710697 h 5594367"/>
              <a:gd name="connsiteX2126" fmla="*/ 5894019 w 6125898"/>
              <a:gd name="connsiteY2126" fmla="*/ 4697408 h 5594367"/>
              <a:gd name="connsiteX2127" fmla="*/ 5894019 w 6125898"/>
              <a:gd name="connsiteY2127" fmla="*/ 4697408 h 5594367"/>
              <a:gd name="connsiteX2128" fmla="*/ 5933219 w 6125898"/>
              <a:gd name="connsiteY2128" fmla="*/ 4697408 h 5594367"/>
              <a:gd name="connsiteX2129" fmla="*/ 5959131 w 6125898"/>
              <a:gd name="connsiteY2129" fmla="*/ 4684120 h 5594367"/>
              <a:gd name="connsiteX2130" fmla="*/ 5945842 w 6125898"/>
              <a:gd name="connsiteY2130" fmla="*/ 4697408 h 5594367"/>
              <a:gd name="connsiteX2131" fmla="*/ 5945842 w 6125898"/>
              <a:gd name="connsiteY2131" fmla="*/ 4697408 h 5594367"/>
              <a:gd name="connsiteX2132" fmla="*/ 5971755 w 6125898"/>
              <a:gd name="connsiteY2132" fmla="*/ 4723321 h 5594367"/>
              <a:gd name="connsiteX2133" fmla="*/ 5932554 w 6125898"/>
              <a:gd name="connsiteY2133" fmla="*/ 4762521 h 5594367"/>
              <a:gd name="connsiteX2134" fmla="*/ 5919266 w 6125898"/>
              <a:gd name="connsiteY2134" fmla="*/ 4749233 h 5594367"/>
              <a:gd name="connsiteX2135" fmla="*/ 5932554 w 6125898"/>
              <a:gd name="connsiteY2135" fmla="*/ 4840258 h 5594367"/>
              <a:gd name="connsiteX2136" fmla="*/ 5971755 w 6125898"/>
              <a:gd name="connsiteY2136" fmla="*/ 4853546 h 5594367"/>
              <a:gd name="connsiteX2137" fmla="*/ 5997667 w 6125898"/>
              <a:gd name="connsiteY2137" fmla="*/ 4853546 h 5594367"/>
              <a:gd name="connsiteX2138" fmla="*/ 5971755 w 6125898"/>
              <a:gd name="connsiteY2138" fmla="*/ 4866834 h 5594367"/>
              <a:gd name="connsiteX2139" fmla="*/ 5997667 w 6125898"/>
              <a:gd name="connsiteY2139" fmla="*/ 4892746 h 5594367"/>
              <a:gd name="connsiteX2140" fmla="*/ 6010955 w 6125898"/>
              <a:gd name="connsiteY2140" fmla="*/ 4853546 h 5594367"/>
              <a:gd name="connsiteX2141" fmla="*/ 6050156 w 6125898"/>
              <a:gd name="connsiteY2141" fmla="*/ 4853546 h 5594367"/>
              <a:gd name="connsiteX2142" fmla="*/ 6076068 w 6125898"/>
              <a:gd name="connsiteY2142" fmla="*/ 4827634 h 5594367"/>
              <a:gd name="connsiteX2143" fmla="*/ 6089357 w 6125898"/>
              <a:gd name="connsiteY2143" fmla="*/ 4814346 h 5594367"/>
              <a:gd name="connsiteX2144" fmla="*/ 6089357 w 6125898"/>
              <a:gd name="connsiteY2144" fmla="*/ 4827634 h 5594367"/>
              <a:gd name="connsiteX2145" fmla="*/ 6076068 w 6125898"/>
              <a:gd name="connsiteY2145" fmla="*/ 4814346 h 5594367"/>
              <a:gd name="connsiteX2146" fmla="*/ 6010291 w 6125898"/>
              <a:gd name="connsiteY2146" fmla="*/ 4697408 h 5594367"/>
              <a:gd name="connsiteX2147" fmla="*/ 6010291 w 6125898"/>
              <a:gd name="connsiteY2147" fmla="*/ 4684120 h 5594367"/>
              <a:gd name="connsiteX2148" fmla="*/ 6010291 w 6125898"/>
              <a:gd name="connsiteY2148" fmla="*/ 4697408 h 5594367"/>
              <a:gd name="connsiteX2149" fmla="*/ 5984379 w 6125898"/>
              <a:gd name="connsiteY2149" fmla="*/ 4697408 h 5594367"/>
              <a:gd name="connsiteX2150" fmla="*/ 5971090 w 6125898"/>
              <a:gd name="connsiteY2150" fmla="*/ 4658208 h 5594367"/>
              <a:gd name="connsiteX2151" fmla="*/ 5971090 w 6125898"/>
              <a:gd name="connsiteY2151" fmla="*/ 4671497 h 5594367"/>
              <a:gd name="connsiteX2152" fmla="*/ 5945178 w 6125898"/>
              <a:gd name="connsiteY2152" fmla="*/ 4658208 h 5594367"/>
              <a:gd name="connsiteX2153" fmla="*/ 5931890 w 6125898"/>
              <a:gd name="connsiteY2153" fmla="*/ 4684120 h 5594367"/>
              <a:gd name="connsiteX2154" fmla="*/ 5931890 w 6125898"/>
              <a:gd name="connsiteY2154" fmla="*/ 4658208 h 5594367"/>
              <a:gd name="connsiteX2155" fmla="*/ 5905978 w 6125898"/>
              <a:gd name="connsiteY2155" fmla="*/ 4619008 h 5594367"/>
              <a:gd name="connsiteX2156" fmla="*/ 5919266 w 6125898"/>
              <a:gd name="connsiteY2156" fmla="*/ 4605719 h 5594367"/>
              <a:gd name="connsiteX2157" fmla="*/ 5919266 w 6125898"/>
              <a:gd name="connsiteY2157" fmla="*/ 4579807 h 5594367"/>
              <a:gd name="connsiteX2158" fmla="*/ 5893354 w 6125898"/>
              <a:gd name="connsiteY2158" fmla="*/ 4566519 h 5594367"/>
              <a:gd name="connsiteX2159" fmla="*/ 5867442 w 6125898"/>
              <a:gd name="connsiteY2159" fmla="*/ 4540607 h 5594367"/>
              <a:gd name="connsiteX2160" fmla="*/ 5893354 w 6125898"/>
              <a:gd name="connsiteY2160" fmla="*/ 4527319 h 5594367"/>
              <a:gd name="connsiteX2161" fmla="*/ 5880066 w 6125898"/>
              <a:gd name="connsiteY2161" fmla="*/ 4540607 h 5594367"/>
              <a:gd name="connsiteX2162" fmla="*/ 5880066 w 6125898"/>
              <a:gd name="connsiteY2162" fmla="*/ 4514695 h 5594367"/>
              <a:gd name="connsiteX2163" fmla="*/ 5893354 w 6125898"/>
              <a:gd name="connsiteY2163" fmla="*/ 4540607 h 5594367"/>
              <a:gd name="connsiteX2164" fmla="*/ 5919266 w 6125898"/>
              <a:gd name="connsiteY2164" fmla="*/ 4488783 h 5594367"/>
              <a:gd name="connsiteX2165" fmla="*/ 5958466 w 6125898"/>
              <a:gd name="connsiteY2165" fmla="*/ 4514695 h 5594367"/>
              <a:gd name="connsiteX2166" fmla="*/ 5945178 w 6125898"/>
              <a:gd name="connsiteY2166" fmla="*/ 4553895 h 5594367"/>
              <a:gd name="connsiteX2167" fmla="*/ 5971090 w 6125898"/>
              <a:gd name="connsiteY2167" fmla="*/ 4579807 h 5594367"/>
              <a:gd name="connsiteX2168" fmla="*/ 5984379 w 6125898"/>
              <a:gd name="connsiteY2168" fmla="*/ 4553895 h 5594367"/>
              <a:gd name="connsiteX2169" fmla="*/ 5997667 w 6125898"/>
              <a:gd name="connsiteY2169" fmla="*/ 4514695 h 5594367"/>
              <a:gd name="connsiteX2170" fmla="*/ 6010955 w 6125898"/>
              <a:gd name="connsiteY2170" fmla="*/ 4514695 h 5594367"/>
              <a:gd name="connsiteX2171" fmla="*/ 6010955 w 6125898"/>
              <a:gd name="connsiteY2171" fmla="*/ 4514695 h 5594367"/>
              <a:gd name="connsiteX2172" fmla="*/ 6036868 w 6125898"/>
              <a:gd name="connsiteY2172" fmla="*/ 4514695 h 5594367"/>
              <a:gd name="connsiteX2173" fmla="*/ 6102645 w 6125898"/>
              <a:gd name="connsiteY2173" fmla="*/ 4553895 h 5594367"/>
              <a:gd name="connsiteX2174" fmla="*/ 6115933 w 6125898"/>
              <a:gd name="connsiteY2174" fmla="*/ 4567183 h 5594367"/>
              <a:gd name="connsiteX2175" fmla="*/ 6129221 w 6125898"/>
              <a:gd name="connsiteY2175" fmla="*/ 4553895 h 5594367"/>
              <a:gd name="connsiteX2176" fmla="*/ 6122577 w 6125898"/>
              <a:gd name="connsiteY2176" fmla="*/ 4541271 h 5594367"/>
              <a:gd name="connsiteX2177" fmla="*/ 6122577 w 6125898"/>
              <a:gd name="connsiteY2177" fmla="*/ 4541271 h 5594367"/>
              <a:gd name="connsiteX2178" fmla="*/ 6044176 w 6125898"/>
              <a:gd name="connsiteY2178" fmla="*/ 4398422 h 5594367"/>
              <a:gd name="connsiteX2179" fmla="*/ 6018264 w 6125898"/>
              <a:gd name="connsiteY2179" fmla="*/ 4398422 h 5594367"/>
              <a:gd name="connsiteX2180" fmla="*/ 6044176 w 6125898"/>
              <a:gd name="connsiteY2180" fmla="*/ 4398422 h 5594367"/>
              <a:gd name="connsiteX2181" fmla="*/ 6044176 w 6125898"/>
              <a:gd name="connsiteY2181" fmla="*/ 4398422 h 5594367"/>
              <a:gd name="connsiteX2182" fmla="*/ 5558489 w 6125898"/>
              <a:gd name="connsiteY2182" fmla="*/ 3658929 h 5594367"/>
              <a:gd name="connsiteX2183" fmla="*/ 5545201 w 6125898"/>
              <a:gd name="connsiteY2183" fmla="*/ 3658929 h 5594367"/>
              <a:gd name="connsiteX2184" fmla="*/ 5558489 w 6125898"/>
              <a:gd name="connsiteY2184" fmla="*/ 3658929 h 5594367"/>
              <a:gd name="connsiteX2185" fmla="*/ 5558489 w 6125898"/>
              <a:gd name="connsiteY2185" fmla="*/ 3658929 h 5594367"/>
              <a:gd name="connsiteX2186" fmla="*/ 5519289 w 6125898"/>
              <a:gd name="connsiteY2186" fmla="*/ 3607105 h 5594367"/>
              <a:gd name="connsiteX2187" fmla="*/ 5519289 w 6125898"/>
              <a:gd name="connsiteY2187" fmla="*/ 3607105 h 5594367"/>
              <a:gd name="connsiteX2188" fmla="*/ 5545201 w 6125898"/>
              <a:gd name="connsiteY2188" fmla="*/ 3646305 h 5594367"/>
              <a:gd name="connsiteX2189" fmla="*/ 5506001 w 6125898"/>
              <a:gd name="connsiteY2189" fmla="*/ 3620393 h 5594367"/>
              <a:gd name="connsiteX2190" fmla="*/ 5519289 w 6125898"/>
              <a:gd name="connsiteY2190" fmla="*/ 3607105 h 5594367"/>
              <a:gd name="connsiteX2191" fmla="*/ 5519289 w 6125898"/>
              <a:gd name="connsiteY2191" fmla="*/ 3607105 h 5594367"/>
              <a:gd name="connsiteX2192" fmla="*/ 5610978 w 6125898"/>
              <a:gd name="connsiteY2192" fmla="*/ 3607105 h 5594367"/>
              <a:gd name="connsiteX2193" fmla="*/ 5624267 w 6125898"/>
              <a:gd name="connsiteY2193" fmla="*/ 3620393 h 5594367"/>
              <a:gd name="connsiteX2194" fmla="*/ 5610978 w 6125898"/>
              <a:gd name="connsiteY2194" fmla="*/ 3607105 h 5594367"/>
              <a:gd name="connsiteX2195" fmla="*/ 5597690 w 6125898"/>
              <a:gd name="connsiteY2195" fmla="*/ 3607105 h 5594367"/>
              <a:gd name="connsiteX2196" fmla="*/ 5610978 w 6125898"/>
              <a:gd name="connsiteY2196" fmla="*/ 3607105 h 5594367"/>
              <a:gd name="connsiteX2197" fmla="*/ 5610978 w 6125898"/>
              <a:gd name="connsiteY2197" fmla="*/ 3607105 h 5594367"/>
              <a:gd name="connsiteX2198" fmla="*/ 5585066 w 6125898"/>
              <a:gd name="connsiteY2198" fmla="*/ 3567904 h 5594367"/>
              <a:gd name="connsiteX2199" fmla="*/ 5585066 w 6125898"/>
              <a:gd name="connsiteY2199" fmla="*/ 3581192 h 5594367"/>
              <a:gd name="connsiteX2200" fmla="*/ 5559154 w 6125898"/>
              <a:gd name="connsiteY2200" fmla="*/ 3581192 h 5594367"/>
              <a:gd name="connsiteX2201" fmla="*/ 5585066 w 6125898"/>
              <a:gd name="connsiteY2201" fmla="*/ 3567904 h 5594367"/>
              <a:gd name="connsiteX2202" fmla="*/ 5585066 w 6125898"/>
              <a:gd name="connsiteY2202" fmla="*/ 3567904 h 5594367"/>
              <a:gd name="connsiteX2203" fmla="*/ 5466800 w 6125898"/>
              <a:gd name="connsiteY2203" fmla="*/ 3451632 h 5594367"/>
              <a:gd name="connsiteX2204" fmla="*/ 5480088 w 6125898"/>
              <a:gd name="connsiteY2204" fmla="*/ 3425720 h 5594367"/>
              <a:gd name="connsiteX2205" fmla="*/ 5506001 w 6125898"/>
              <a:gd name="connsiteY2205" fmla="*/ 3439008 h 5594367"/>
              <a:gd name="connsiteX2206" fmla="*/ 5480088 w 6125898"/>
              <a:gd name="connsiteY2206" fmla="*/ 3452296 h 5594367"/>
              <a:gd name="connsiteX2207" fmla="*/ 5493377 w 6125898"/>
              <a:gd name="connsiteY2207" fmla="*/ 3465585 h 5594367"/>
              <a:gd name="connsiteX2208" fmla="*/ 5493377 w 6125898"/>
              <a:gd name="connsiteY2208" fmla="*/ 3478873 h 5594367"/>
              <a:gd name="connsiteX2209" fmla="*/ 5467464 w 6125898"/>
              <a:gd name="connsiteY2209" fmla="*/ 3492161 h 5594367"/>
              <a:gd name="connsiteX2210" fmla="*/ 5480752 w 6125898"/>
              <a:gd name="connsiteY2210" fmla="*/ 3478873 h 5594367"/>
              <a:gd name="connsiteX2211" fmla="*/ 5467464 w 6125898"/>
              <a:gd name="connsiteY2211" fmla="*/ 3465585 h 5594367"/>
              <a:gd name="connsiteX2212" fmla="*/ 5454176 w 6125898"/>
              <a:gd name="connsiteY2212" fmla="*/ 3452296 h 5594367"/>
              <a:gd name="connsiteX2213" fmla="*/ 5466800 w 6125898"/>
              <a:gd name="connsiteY2213" fmla="*/ 3452296 h 5594367"/>
              <a:gd name="connsiteX2214" fmla="*/ 5466800 w 6125898"/>
              <a:gd name="connsiteY2214" fmla="*/ 3451632 h 5594367"/>
              <a:gd name="connsiteX2215" fmla="*/ 5480088 w 6125898"/>
              <a:gd name="connsiteY2215" fmla="*/ 3555281 h 5594367"/>
              <a:gd name="connsiteX2216" fmla="*/ 5454176 w 6125898"/>
              <a:gd name="connsiteY2216" fmla="*/ 3568569 h 5594367"/>
              <a:gd name="connsiteX2217" fmla="*/ 5480088 w 6125898"/>
              <a:gd name="connsiteY2217" fmla="*/ 3555281 h 5594367"/>
              <a:gd name="connsiteX2218" fmla="*/ 5480088 w 6125898"/>
              <a:gd name="connsiteY2218" fmla="*/ 3555281 h 5594367"/>
              <a:gd name="connsiteX2219" fmla="*/ 2228445 w 6125898"/>
              <a:gd name="connsiteY2219" fmla="*/ 1621835 h 5594367"/>
              <a:gd name="connsiteX2220" fmla="*/ 2241733 w 6125898"/>
              <a:gd name="connsiteY2220" fmla="*/ 1621835 h 5594367"/>
              <a:gd name="connsiteX2221" fmla="*/ 2228445 w 6125898"/>
              <a:gd name="connsiteY2221" fmla="*/ 1621835 h 5594367"/>
              <a:gd name="connsiteX2222" fmla="*/ 2228445 w 6125898"/>
              <a:gd name="connsiteY2222" fmla="*/ 1621835 h 5594367"/>
              <a:gd name="connsiteX2223" fmla="*/ 2765956 w 6125898"/>
              <a:gd name="connsiteY2223" fmla="*/ 2400529 h 5594367"/>
              <a:gd name="connsiteX2224" fmla="*/ 2765956 w 6125898"/>
              <a:gd name="connsiteY2224" fmla="*/ 2387240 h 5594367"/>
              <a:gd name="connsiteX2225" fmla="*/ 2791869 w 6125898"/>
              <a:gd name="connsiteY2225" fmla="*/ 2387240 h 5594367"/>
              <a:gd name="connsiteX2226" fmla="*/ 2765956 w 6125898"/>
              <a:gd name="connsiteY2226" fmla="*/ 2400529 h 5594367"/>
              <a:gd name="connsiteX2227" fmla="*/ 2765956 w 6125898"/>
              <a:gd name="connsiteY2227" fmla="*/ 2400529 h 5594367"/>
              <a:gd name="connsiteX2228" fmla="*/ 3041688 w 6125898"/>
              <a:gd name="connsiteY2228" fmla="*/ 1959358 h 5594367"/>
              <a:gd name="connsiteX2229" fmla="*/ 3080889 w 6125898"/>
              <a:gd name="connsiteY2229" fmla="*/ 1959358 h 5594367"/>
              <a:gd name="connsiteX2230" fmla="*/ 3094177 w 6125898"/>
              <a:gd name="connsiteY2230" fmla="*/ 1972646 h 5594367"/>
              <a:gd name="connsiteX2231" fmla="*/ 2989199 w 6125898"/>
              <a:gd name="connsiteY2231" fmla="*/ 2011846 h 5594367"/>
              <a:gd name="connsiteX2232" fmla="*/ 3002488 w 6125898"/>
              <a:gd name="connsiteY2232" fmla="*/ 1998558 h 5594367"/>
              <a:gd name="connsiteX2233" fmla="*/ 3041688 w 6125898"/>
              <a:gd name="connsiteY2233" fmla="*/ 1959358 h 5594367"/>
              <a:gd name="connsiteX2234" fmla="*/ 3041688 w 6125898"/>
              <a:gd name="connsiteY2234" fmla="*/ 1959358 h 5594367"/>
              <a:gd name="connsiteX2235" fmla="*/ 2923423 w 6125898"/>
              <a:gd name="connsiteY2235" fmla="*/ 1894245 h 5594367"/>
              <a:gd name="connsiteX2236" fmla="*/ 2975911 w 6125898"/>
              <a:gd name="connsiteY2236" fmla="*/ 1971981 h 5594367"/>
              <a:gd name="connsiteX2237" fmla="*/ 2962623 w 6125898"/>
              <a:gd name="connsiteY2237" fmla="*/ 1985270 h 5594367"/>
              <a:gd name="connsiteX2238" fmla="*/ 2923423 w 6125898"/>
              <a:gd name="connsiteY2238" fmla="*/ 1959358 h 5594367"/>
              <a:gd name="connsiteX2239" fmla="*/ 2923423 w 6125898"/>
              <a:gd name="connsiteY2239" fmla="*/ 1894245 h 5594367"/>
              <a:gd name="connsiteX2240" fmla="*/ 2923423 w 6125898"/>
              <a:gd name="connsiteY2240" fmla="*/ 1894245 h 5594367"/>
              <a:gd name="connsiteX2241" fmla="*/ 2870934 w 6125898"/>
              <a:gd name="connsiteY2241" fmla="*/ 1868333 h 5594367"/>
              <a:gd name="connsiteX2242" fmla="*/ 2870934 w 6125898"/>
              <a:gd name="connsiteY2242" fmla="*/ 1933445 h 5594367"/>
              <a:gd name="connsiteX2243" fmla="*/ 2857646 w 6125898"/>
              <a:gd name="connsiteY2243" fmla="*/ 1933445 h 5594367"/>
              <a:gd name="connsiteX2244" fmla="*/ 2857646 w 6125898"/>
              <a:gd name="connsiteY2244" fmla="*/ 1907533 h 5594367"/>
              <a:gd name="connsiteX2245" fmla="*/ 2857646 w 6125898"/>
              <a:gd name="connsiteY2245" fmla="*/ 1920822 h 5594367"/>
              <a:gd name="connsiteX2246" fmla="*/ 2831733 w 6125898"/>
              <a:gd name="connsiteY2246" fmla="*/ 1920822 h 5594367"/>
              <a:gd name="connsiteX2247" fmla="*/ 2870934 w 6125898"/>
              <a:gd name="connsiteY2247" fmla="*/ 1868333 h 5594367"/>
              <a:gd name="connsiteX2248" fmla="*/ 2870934 w 6125898"/>
              <a:gd name="connsiteY2248" fmla="*/ 1868333 h 5594367"/>
              <a:gd name="connsiteX2249" fmla="*/ 2674268 w 6125898"/>
              <a:gd name="connsiteY2249" fmla="*/ 2024470 h 5594367"/>
              <a:gd name="connsiteX2250" fmla="*/ 2687556 w 6125898"/>
              <a:gd name="connsiteY2250" fmla="*/ 2037758 h 5594367"/>
              <a:gd name="connsiteX2251" fmla="*/ 2635067 w 6125898"/>
              <a:gd name="connsiteY2251" fmla="*/ 2024470 h 5594367"/>
              <a:gd name="connsiteX2252" fmla="*/ 2635067 w 6125898"/>
              <a:gd name="connsiteY2252" fmla="*/ 1998558 h 5594367"/>
              <a:gd name="connsiteX2253" fmla="*/ 2609155 w 6125898"/>
              <a:gd name="connsiteY2253" fmla="*/ 2011846 h 5594367"/>
              <a:gd name="connsiteX2254" fmla="*/ 2595866 w 6125898"/>
              <a:gd name="connsiteY2254" fmla="*/ 1972646 h 5594367"/>
              <a:gd name="connsiteX2255" fmla="*/ 2530089 w 6125898"/>
              <a:gd name="connsiteY2255" fmla="*/ 1933445 h 5594367"/>
              <a:gd name="connsiteX2256" fmla="*/ 2530089 w 6125898"/>
              <a:gd name="connsiteY2256" fmla="*/ 1920157 h 5594367"/>
              <a:gd name="connsiteX2257" fmla="*/ 2595866 w 6125898"/>
              <a:gd name="connsiteY2257" fmla="*/ 1959358 h 5594367"/>
              <a:gd name="connsiteX2258" fmla="*/ 2648355 w 6125898"/>
              <a:gd name="connsiteY2258" fmla="*/ 1985270 h 5594367"/>
              <a:gd name="connsiteX2259" fmla="*/ 2700844 w 6125898"/>
              <a:gd name="connsiteY2259" fmla="*/ 2063006 h 5594367"/>
              <a:gd name="connsiteX2260" fmla="*/ 2674268 w 6125898"/>
              <a:gd name="connsiteY2260" fmla="*/ 2024470 h 5594367"/>
              <a:gd name="connsiteX2261" fmla="*/ 2674268 w 6125898"/>
              <a:gd name="connsiteY2261" fmla="*/ 2024470 h 5594367"/>
              <a:gd name="connsiteX2262" fmla="*/ 2700844 w 6125898"/>
              <a:gd name="connsiteY2262" fmla="*/ 2088918 h 5594367"/>
              <a:gd name="connsiteX2263" fmla="*/ 2766620 w 6125898"/>
              <a:gd name="connsiteY2263" fmla="*/ 2128119 h 5594367"/>
              <a:gd name="connsiteX2264" fmla="*/ 2700844 w 6125898"/>
              <a:gd name="connsiteY2264" fmla="*/ 2088918 h 5594367"/>
              <a:gd name="connsiteX2265" fmla="*/ 2700844 w 6125898"/>
              <a:gd name="connsiteY2265" fmla="*/ 2088918 h 5594367"/>
              <a:gd name="connsiteX2266" fmla="*/ 2740044 w 6125898"/>
              <a:gd name="connsiteY2266" fmla="*/ 2166655 h 5594367"/>
              <a:gd name="connsiteX2267" fmla="*/ 2753332 w 6125898"/>
              <a:gd name="connsiteY2267" fmla="*/ 2192567 h 5594367"/>
              <a:gd name="connsiteX2268" fmla="*/ 2740044 w 6125898"/>
              <a:gd name="connsiteY2268" fmla="*/ 2166655 h 5594367"/>
              <a:gd name="connsiteX2269" fmla="*/ 2740044 w 6125898"/>
              <a:gd name="connsiteY2269" fmla="*/ 2166655 h 5594367"/>
              <a:gd name="connsiteX2270" fmla="*/ 2765956 w 6125898"/>
              <a:gd name="connsiteY2270" fmla="*/ 2140743 h 5594367"/>
              <a:gd name="connsiteX2271" fmla="*/ 2765956 w 6125898"/>
              <a:gd name="connsiteY2271" fmla="*/ 2127454 h 5594367"/>
              <a:gd name="connsiteX2272" fmla="*/ 2779245 w 6125898"/>
              <a:gd name="connsiteY2272" fmla="*/ 2140743 h 5594367"/>
              <a:gd name="connsiteX2273" fmla="*/ 2765956 w 6125898"/>
              <a:gd name="connsiteY2273" fmla="*/ 2140743 h 5594367"/>
              <a:gd name="connsiteX2274" fmla="*/ 2765956 w 6125898"/>
              <a:gd name="connsiteY2274" fmla="*/ 2140743 h 5594367"/>
              <a:gd name="connsiteX2275" fmla="*/ 2779245 w 6125898"/>
              <a:gd name="connsiteY2275" fmla="*/ 2128119 h 5594367"/>
              <a:gd name="connsiteX2276" fmla="*/ 2818445 w 6125898"/>
              <a:gd name="connsiteY2276" fmla="*/ 2179943 h 5594367"/>
              <a:gd name="connsiteX2277" fmla="*/ 2779245 w 6125898"/>
              <a:gd name="connsiteY2277" fmla="*/ 2128119 h 5594367"/>
              <a:gd name="connsiteX2278" fmla="*/ 2779245 w 6125898"/>
              <a:gd name="connsiteY2278" fmla="*/ 2128119 h 5594367"/>
              <a:gd name="connsiteX2279" fmla="*/ 2818445 w 6125898"/>
              <a:gd name="connsiteY2279" fmla="*/ 2257680 h 5594367"/>
              <a:gd name="connsiteX2280" fmla="*/ 2831733 w 6125898"/>
              <a:gd name="connsiteY2280" fmla="*/ 2244391 h 5594367"/>
              <a:gd name="connsiteX2281" fmla="*/ 2831733 w 6125898"/>
              <a:gd name="connsiteY2281" fmla="*/ 2257680 h 5594367"/>
              <a:gd name="connsiteX2282" fmla="*/ 2818445 w 6125898"/>
              <a:gd name="connsiteY2282" fmla="*/ 2257680 h 5594367"/>
              <a:gd name="connsiteX2283" fmla="*/ 2818445 w 6125898"/>
              <a:gd name="connsiteY2283" fmla="*/ 2257680 h 5594367"/>
              <a:gd name="connsiteX2284" fmla="*/ 2818445 w 6125898"/>
              <a:gd name="connsiteY2284" fmla="*/ 2257680 h 5594367"/>
              <a:gd name="connsiteX2285" fmla="*/ 2818445 w 6125898"/>
              <a:gd name="connsiteY2285" fmla="*/ 3996451 h 5594367"/>
              <a:gd name="connsiteX2286" fmla="*/ 2805157 w 6125898"/>
              <a:gd name="connsiteY2286" fmla="*/ 4022364 h 5594367"/>
              <a:gd name="connsiteX2287" fmla="*/ 2791869 w 6125898"/>
              <a:gd name="connsiteY2287" fmla="*/ 4009075 h 5594367"/>
              <a:gd name="connsiteX2288" fmla="*/ 2818445 w 6125898"/>
              <a:gd name="connsiteY2288" fmla="*/ 3996451 h 5594367"/>
              <a:gd name="connsiteX2289" fmla="*/ 2818445 w 6125898"/>
              <a:gd name="connsiteY2289" fmla="*/ 3996451 h 5594367"/>
              <a:gd name="connsiteX2290" fmla="*/ 2845022 w 6125898"/>
              <a:gd name="connsiteY2290" fmla="*/ 4126012 h 5594367"/>
              <a:gd name="connsiteX2291" fmla="*/ 2792533 w 6125898"/>
              <a:gd name="connsiteY2291" fmla="*/ 4112724 h 5594367"/>
              <a:gd name="connsiteX2292" fmla="*/ 2779245 w 6125898"/>
              <a:gd name="connsiteY2292" fmla="*/ 4086812 h 5594367"/>
              <a:gd name="connsiteX2293" fmla="*/ 2805157 w 6125898"/>
              <a:gd name="connsiteY2293" fmla="*/ 4060900 h 5594367"/>
              <a:gd name="connsiteX2294" fmla="*/ 2818445 w 6125898"/>
              <a:gd name="connsiteY2294" fmla="*/ 4021699 h 5594367"/>
              <a:gd name="connsiteX2295" fmla="*/ 2857646 w 6125898"/>
              <a:gd name="connsiteY2295" fmla="*/ 4034988 h 5594367"/>
              <a:gd name="connsiteX2296" fmla="*/ 2845022 w 6125898"/>
              <a:gd name="connsiteY2296" fmla="*/ 4126012 h 5594367"/>
              <a:gd name="connsiteX2297" fmla="*/ 2845022 w 6125898"/>
              <a:gd name="connsiteY2297" fmla="*/ 4126012 h 5594367"/>
              <a:gd name="connsiteX2298" fmla="*/ 3002488 w 6125898"/>
              <a:gd name="connsiteY2298" fmla="*/ 4268861 h 5594367"/>
              <a:gd name="connsiteX2299" fmla="*/ 3002488 w 6125898"/>
              <a:gd name="connsiteY2299" fmla="*/ 4268861 h 5594367"/>
              <a:gd name="connsiteX2300" fmla="*/ 3002488 w 6125898"/>
              <a:gd name="connsiteY2300" fmla="*/ 4268861 h 5594367"/>
              <a:gd name="connsiteX2301" fmla="*/ 2910135 w 6125898"/>
              <a:gd name="connsiteY2301" fmla="*/ 2114830 h 5594367"/>
              <a:gd name="connsiteX2302" fmla="*/ 2884222 w 6125898"/>
              <a:gd name="connsiteY2302" fmla="*/ 2166655 h 5594367"/>
              <a:gd name="connsiteX2303" fmla="*/ 2792533 w 6125898"/>
              <a:gd name="connsiteY2303" fmla="*/ 2049718 h 5594367"/>
              <a:gd name="connsiteX2304" fmla="*/ 2845022 w 6125898"/>
              <a:gd name="connsiteY2304" fmla="*/ 2075630 h 5594367"/>
              <a:gd name="connsiteX2305" fmla="*/ 2870934 w 6125898"/>
              <a:gd name="connsiteY2305" fmla="*/ 2088918 h 5594367"/>
              <a:gd name="connsiteX2306" fmla="*/ 2975911 w 6125898"/>
              <a:gd name="connsiteY2306" fmla="*/ 2140743 h 5594367"/>
              <a:gd name="connsiteX2307" fmla="*/ 2989199 w 6125898"/>
              <a:gd name="connsiteY2307" fmla="*/ 2127454 h 5594367"/>
              <a:gd name="connsiteX2308" fmla="*/ 3002488 w 6125898"/>
              <a:gd name="connsiteY2308" fmla="*/ 2166655 h 5594367"/>
              <a:gd name="connsiteX2309" fmla="*/ 2910135 w 6125898"/>
              <a:gd name="connsiteY2309" fmla="*/ 2114830 h 5594367"/>
              <a:gd name="connsiteX2310" fmla="*/ 2910135 w 6125898"/>
              <a:gd name="connsiteY2310" fmla="*/ 2114830 h 5594367"/>
              <a:gd name="connsiteX2311" fmla="*/ 3106801 w 6125898"/>
              <a:gd name="connsiteY2311" fmla="*/ 2114830 h 5594367"/>
              <a:gd name="connsiteX2312" fmla="*/ 3067600 w 6125898"/>
              <a:gd name="connsiteY2312" fmla="*/ 2101542 h 5594367"/>
              <a:gd name="connsiteX2313" fmla="*/ 3001823 w 6125898"/>
              <a:gd name="connsiteY2313" fmla="*/ 2075630 h 5594367"/>
              <a:gd name="connsiteX2314" fmla="*/ 2923423 w 6125898"/>
              <a:gd name="connsiteY2314" fmla="*/ 2023806 h 5594367"/>
              <a:gd name="connsiteX2315" fmla="*/ 2949334 w 6125898"/>
              <a:gd name="connsiteY2315" fmla="*/ 2023806 h 5594367"/>
              <a:gd name="connsiteX2316" fmla="*/ 2988535 w 6125898"/>
              <a:gd name="connsiteY2316" fmla="*/ 2049718 h 5594367"/>
              <a:gd name="connsiteX2317" fmla="*/ 3014447 w 6125898"/>
              <a:gd name="connsiteY2317" fmla="*/ 2036430 h 5594367"/>
              <a:gd name="connsiteX2318" fmla="*/ 3014447 w 6125898"/>
              <a:gd name="connsiteY2318" fmla="*/ 2062342 h 5594367"/>
              <a:gd name="connsiteX2319" fmla="*/ 3106801 w 6125898"/>
              <a:gd name="connsiteY2319" fmla="*/ 2114830 h 5594367"/>
              <a:gd name="connsiteX2320" fmla="*/ 3106801 w 6125898"/>
              <a:gd name="connsiteY2320" fmla="*/ 2114830 h 5594367"/>
              <a:gd name="connsiteX2321" fmla="*/ 3146666 w 6125898"/>
              <a:gd name="connsiteY2321" fmla="*/ 2063006 h 5594367"/>
              <a:gd name="connsiteX2322" fmla="*/ 3107465 w 6125898"/>
              <a:gd name="connsiteY2322" fmla="*/ 2049718 h 5594367"/>
              <a:gd name="connsiteX2323" fmla="*/ 3068265 w 6125898"/>
              <a:gd name="connsiteY2323" fmla="*/ 2036430 h 5594367"/>
              <a:gd name="connsiteX2324" fmla="*/ 3081553 w 6125898"/>
              <a:gd name="connsiteY2324" fmla="*/ 2010518 h 5594367"/>
              <a:gd name="connsiteX2325" fmla="*/ 3159954 w 6125898"/>
              <a:gd name="connsiteY2325" fmla="*/ 1984605 h 5594367"/>
              <a:gd name="connsiteX2326" fmla="*/ 3146666 w 6125898"/>
              <a:gd name="connsiteY2326" fmla="*/ 2063006 h 5594367"/>
              <a:gd name="connsiteX2327" fmla="*/ 3146666 w 6125898"/>
              <a:gd name="connsiteY2327" fmla="*/ 2063006 h 5594367"/>
              <a:gd name="connsiteX2328" fmla="*/ 3355956 w 6125898"/>
              <a:gd name="connsiteY2328" fmla="*/ 4411710 h 5594367"/>
              <a:gd name="connsiteX2329" fmla="*/ 3342668 w 6125898"/>
              <a:gd name="connsiteY2329" fmla="*/ 4398422 h 5594367"/>
              <a:gd name="connsiteX2330" fmla="*/ 3342668 w 6125898"/>
              <a:gd name="connsiteY2330" fmla="*/ 4372510 h 5594367"/>
              <a:gd name="connsiteX2331" fmla="*/ 3329380 w 6125898"/>
              <a:gd name="connsiteY2331" fmla="*/ 4372510 h 5594367"/>
              <a:gd name="connsiteX2332" fmla="*/ 3329380 w 6125898"/>
              <a:gd name="connsiteY2332" fmla="*/ 4359222 h 5594367"/>
              <a:gd name="connsiteX2333" fmla="*/ 3368580 w 6125898"/>
              <a:gd name="connsiteY2333" fmla="*/ 4359222 h 5594367"/>
              <a:gd name="connsiteX2334" fmla="*/ 3355956 w 6125898"/>
              <a:gd name="connsiteY2334" fmla="*/ 4411710 h 5594367"/>
              <a:gd name="connsiteX2335" fmla="*/ 3355956 w 6125898"/>
              <a:gd name="connsiteY2335" fmla="*/ 4411710 h 5594367"/>
              <a:gd name="connsiteX2336" fmla="*/ 3382533 w 6125898"/>
              <a:gd name="connsiteY2336" fmla="*/ 4489447 h 5594367"/>
              <a:gd name="connsiteX2337" fmla="*/ 3395821 w 6125898"/>
              <a:gd name="connsiteY2337" fmla="*/ 4502735 h 5594367"/>
              <a:gd name="connsiteX2338" fmla="*/ 3382533 w 6125898"/>
              <a:gd name="connsiteY2338" fmla="*/ 4489447 h 5594367"/>
              <a:gd name="connsiteX2339" fmla="*/ 3382533 w 6125898"/>
              <a:gd name="connsiteY2339" fmla="*/ 4489447 h 5594367"/>
              <a:gd name="connsiteX2340" fmla="*/ 3395821 w 6125898"/>
              <a:gd name="connsiteY2340" fmla="*/ 4437623 h 5594367"/>
              <a:gd name="connsiteX2341" fmla="*/ 3382533 w 6125898"/>
              <a:gd name="connsiteY2341" fmla="*/ 4424334 h 5594367"/>
              <a:gd name="connsiteX2342" fmla="*/ 3382533 w 6125898"/>
              <a:gd name="connsiteY2342" fmla="*/ 4424334 h 5594367"/>
              <a:gd name="connsiteX2343" fmla="*/ 3382533 w 6125898"/>
              <a:gd name="connsiteY2343" fmla="*/ 4411046 h 5594367"/>
              <a:gd name="connsiteX2344" fmla="*/ 3395821 w 6125898"/>
              <a:gd name="connsiteY2344" fmla="*/ 4437623 h 5594367"/>
              <a:gd name="connsiteX2345" fmla="*/ 3395821 w 6125898"/>
              <a:gd name="connsiteY2345" fmla="*/ 4437623 h 5594367"/>
              <a:gd name="connsiteX2346" fmla="*/ 3631688 w 6125898"/>
              <a:gd name="connsiteY2346" fmla="*/ 4398422 h 5594367"/>
              <a:gd name="connsiteX2347" fmla="*/ 3618400 w 6125898"/>
              <a:gd name="connsiteY2347" fmla="*/ 4398422 h 5594367"/>
              <a:gd name="connsiteX2348" fmla="*/ 3631688 w 6125898"/>
              <a:gd name="connsiteY2348" fmla="*/ 4398422 h 5594367"/>
              <a:gd name="connsiteX2349" fmla="*/ 3631688 w 6125898"/>
              <a:gd name="connsiteY2349" fmla="*/ 4398422 h 5594367"/>
              <a:gd name="connsiteX2350" fmla="*/ 3579199 w 6125898"/>
              <a:gd name="connsiteY2350" fmla="*/ 4320686 h 5594367"/>
              <a:gd name="connsiteX2351" fmla="*/ 3579199 w 6125898"/>
              <a:gd name="connsiteY2351" fmla="*/ 4320686 h 5594367"/>
              <a:gd name="connsiteX2352" fmla="*/ 3565911 w 6125898"/>
              <a:gd name="connsiteY2352" fmla="*/ 4346598 h 5594367"/>
              <a:gd name="connsiteX2353" fmla="*/ 3579199 w 6125898"/>
              <a:gd name="connsiteY2353" fmla="*/ 4320686 h 5594367"/>
              <a:gd name="connsiteX2354" fmla="*/ 3579199 w 6125898"/>
              <a:gd name="connsiteY2354" fmla="*/ 4320686 h 5594367"/>
              <a:gd name="connsiteX2355" fmla="*/ 3552623 w 6125898"/>
              <a:gd name="connsiteY2355" fmla="*/ 4411710 h 5594367"/>
              <a:gd name="connsiteX2356" fmla="*/ 3578535 w 6125898"/>
              <a:gd name="connsiteY2356" fmla="*/ 4333974 h 5594367"/>
              <a:gd name="connsiteX2357" fmla="*/ 3591823 w 6125898"/>
              <a:gd name="connsiteY2357" fmla="*/ 4347263 h 5594367"/>
              <a:gd name="connsiteX2358" fmla="*/ 3605112 w 6125898"/>
              <a:gd name="connsiteY2358" fmla="*/ 4333974 h 5594367"/>
              <a:gd name="connsiteX2359" fmla="*/ 3618400 w 6125898"/>
              <a:gd name="connsiteY2359" fmla="*/ 4347263 h 5594367"/>
              <a:gd name="connsiteX2360" fmla="*/ 3605112 w 6125898"/>
              <a:gd name="connsiteY2360" fmla="*/ 4360551 h 5594367"/>
              <a:gd name="connsiteX2361" fmla="*/ 3605112 w 6125898"/>
              <a:gd name="connsiteY2361" fmla="*/ 4347263 h 5594367"/>
              <a:gd name="connsiteX2362" fmla="*/ 3591823 w 6125898"/>
              <a:gd name="connsiteY2362" fmla="*/ 4360551 h 5594367"/>
              <a:gd name="connsiteX2363" fmla="*/ 3605112 w 6125898"/>
              <a:gd name="connsiteY2363" fmla="*/ 4373839 h 5594367"/>
              <a:gd name="connsiteX2364" fmla="*/ 3591823 w 6125898"/>
              <a:gd name="connsiteY2364" fmla="*/ 4399751 h 5594367"/>
              <a:gd name="connsiteX2365" fmla="*/ 3605112 w 6125898"/>
              <a:gd name="connsiteY2365" fmla="*/ 4399751 h 5594367"/>
              <a:gd name="connsiteX2366" fmla="*/ 3591823 w 6125898"/>
              <a:gd name="connsiteY2366" fmla="*/ 4399751 h 5594367"/>
              <a:gd name="connsiteX2367" fmla="*/ 3578535 w 6125898"/>
              <a:gd name="connsiteY2367" fmla="*/ 4413039 h 5594367"/>
              <a:gd name="connsiteX2368" fmla="*/ 3578535 w 6125898"/>
              <a:gd name="connsiteY2368" fmla="*/ 4399751 h 5594367"/>
              <a:gd name="connsiteX2369" fmla="*/ 3565247 w 6125898"/>
              <a:gd name="connsiteY2369" fmla="*/ 4425663 h 5594367"/>
              <a:gd name="connsiteX2370" fmla="*/ 3539334 w 6125898"/>
              <a:gd name="connsiteY2370" fmla="*/ 4386463 h 5594367"/>
              <a:gd name="connsiteX2371" fmla="*/ 3552623 w 6125898"/>
              <a:gd name="connsiteY2371" fmla="*/ 4411710 h 5594367"/>
              <a:gd name="connsiteX2372" fmla="*/ 3552623 w 6125898"/>
              <a:gd name="connsiteY2372" fmla="*/ 4411710 h 5594367"/>
              <a:gd name="connsiteX2373" fmla="*/ 3579199 w 6125898"/>
              <a:gd name="connsiteY2373" fmla="*/ 4527983 h 5594367"/>
              <a:gd name="connsiteX2374" fmla="*/ 3553287 w 6125898"/>
              <a:gd name="connsiteY2374" fmla="*/ 4527983 h 5594367"/>
              <a:gd name="connsiteX2375" fmla="*/ 3553287 w 6125898"/>
              <a:gd name="connsiteY2375" fmla="*/ 4514695 h 5594367"/>
              <a:gd name="connsiteX2376" fmla="*/ 3579199 w 6125898"/>
              <a:gd name="connsiteY2376" fmla="*/ 4514695 h 5594367"/>
              <a:gd name="connsiteX2377" fmla="*/ 3579199 w 6125898"/>
              <a:gd name="connsiteY2377" fmla="*/ 4501406 h 5594367"/>
              <a:gd name="connsiteX2378" fmla="*/ 3579199 w 6125898"/>
              <a:gd name="connsiteY2378" fmla="*/ 4527983 h 5594367"/>
              <a:gd name="connsiteX2379" fmla="*/ 3579199 w 6125898"/>
              <a:gd name="connsiteY2379" fmla="*/ 4527983 h 5594367"/>
              <a:gd name="connsiteX2380" fmla="*/ 3592488 w 6125898"/>
              <a:gd name="connsiteY2380" fmla="*/ 4567183 h 5594367"/>
              <a:gd name="connsiteX2381" fmla="*/ 3579199 w 6125898"/>
              <a:gd name="connsiteY2381" fmla="*/ 4593096 h 5594367"/>
              <a:gd name="connsiteX2382" fmla="*/ 3592488 w 6125898"/>
              <a:gd name="connsiteY2382" fmla="*/ 4567183 h 5594367"/>
              <a:gd name="connsiteX2383" fmla="*/ 3592488 w 6125898"/>
              <a:gd name="connsiteY2383" fmla="*/ 4567183 h 5594367"/>
              <a:gd name="connsiteX2384" fmla="*/ 3565911 w 6125898"/>
              <a:gd name="connsiteY2384" fmla="*/ 4658208 h 5594367"/>
              <a:gd name="connsiteX2385" fmla="*/ 3539999 w 6125898"/>
              <a:gd name="connsiteY2385" fmla="*/ 4644920 h 5594367"/>
              <a:gd name="connsiteX2386" fmla="*/ 3565911 w 6125898"/>
              <a:gd name="connsiteY2386" fmla="*/ 4631632 h 5594367"/>
              <a:gd name="connsiteX2387" fmla="*/ 3565911 w 6125898"/>
              <a:gd name="connsiteY2387" fmla="*/ 4658208 h 5594367"/>
              <a:gd name="connsiteX2388" fmla="*/ 3565911 w 6125898"/>
              <a:gd name="connsiteY2388" fmla="*/ 4658208 h 5594367"/>
              <a:gd name="connsiteX2389" fmla="*/ 3565911 w 6125898"/>
              <a:gd name="connsiteY2389" fmla="*/ 4658208 h 5594367"/>
              <a:gd name="connsiteX2390" fmla="*/ 3565911 w 6125898"/>
              <a:gd name="connsiteY2390" fmla="*/ 4684120 h 5594367"/>
              <a:gd name="connsiteX2391" fmla="*/ 3565911 w 6125898"/>
              <a:gd name="connsiteY2391" fmla="*/ 4684120 h 5594367"/>
              <a:gd name="connsiteX2392" fmla="*/ 3565911 w 6125898"/>
              <a:gd name="connsiteY2392" fmla="*/ 4658208 h 5594367"/>
              <a:gd name="connsiteX2393" fmla="*/ 3565911 w 6125898"/>
              <a:gd name="connsiteY2393" fmla="*/ 4658208 h 5594367"/>
              <a:gd name="connsiteX2394" fmla="*/ 3552623 w 6125898"/>
              <a:gd name="connsiteY2394" fmla="*/ 4632296 h 5594367"/>
              <a:gd name="connsiteX2395" fmla="*/ 3539334 w 6125898"/>
              <a:gd name="connsiteY2395" fmla="*/ 4606384 h 5594367"/>
              <a:gd name="connsiteX2396" fmla="*/ 3552623 w 6125898"/>
              <a:gd name="connsiteY2396" fmla="*/ 4632296 h 5594367"/>
              <a:gd name="connsiteX2397" fmla="*/ 3552623 w 6125898"/>
              <a:gd name="connsiteY2397" fmla="*/ 4632296 h 5594367"/>
              <a:gd name="connsiteX2398" fmla="*/ 3552623 w 6125898"/>
              <a:gd name="connsiteY2398" fmla="*/ 4527983 h 5594367"/>
              <a:gd name="connsiteX2399" fmla="*/ 3552623 w 6125898"/>
              <a:gd name="connsiteY2399" fmla="*/ 4567183 h 5594367"/>
              <a:gd name="connsiteX2400" fmla="*/ 3552623 w 6125898"/>
              <a:gd name="connsiteY2400" fmla="*/ 4527983 h 5594367"/>
              <a:gd name="connsiteX2401" fmla="*/ 3552623 w 6125898"/>
              <a:gd name="connsiteY2401" fmla="*/ 4527983 h 5594367"/>
              <a:gd name="connsiteX2402" fmla="*/ 3565911 w 6125898"/>
              <a:gd name="connsiteY2402" fmla="*/ 4489447 h 5594367"/>
              <a:gd name="connsiteX2403" fmla="*/ 3552623 w 6125898"/>
              <a:gd name="connsiteY2403" fmla="*/ 4463535 h 5594367"/>
              <a:gd name="connsiteX2404" fmla="*/ 3578535 w 6125898"/>
              <a:gd name="connsiteY2404" fmla="*/ 4463535 h 5594367"/>
              <a:gd name="connsiteX2405" fmla="*/ 3565247 w 6125898"/>
              <a:gd name="connsiteY2405" fmla="*/ 4463535 h 5594367"/>
              <a:gd name="connsiteX2406" fmla="*/ 3565247 w 6125898"/>
              <a:gd name="connsiteY2406" fmla="*/ 4476823 h 5594367"/>
              <a:gd name="connsiteX2407" fmla="*/ 3591159 w 6125898"/>
              <a:gd name="connsiteY2407" fmla="*/ 4476823 h 5594367"/>
              <a:gd name="connsiteX2408" fmla="*/ 3565911 w 6125898"/>
              <a:gd name="connsiteY2408" fmla="*/ 4489447 h 5594367"/>
              <a:gd name="connsiteX2409" fmla="*/ 3565911 w 6125898"/>
              <a:gd name="connsiteY2409" fmla="*/ 4489447 h 5594367"/>
              <a:gd name="connsiteX2410" fmla="*/ 3592488 w 6125898"/>
              <a:gd name="connsiteY2410" fmla="*/ 4450247 h 5594367"/>
              <a:gd name="connsiteX2411" fmla="*/ 3592488 w 6125898"/>
              <a:gd name="connsiteY2411" fmla="*/ 4476159 h 5594367"/>
              <a:gd name="connsiteX2412" fmla="*/ 3592488 w 6125898"/>
              <a:gd name="connsiteY2412" fmla="*/ 4450247 h 5594367"/>
              <a:gd name="connsiteX2413" fmla="*/ 3592488 w 6125898"/>
              <a:gd name="connsiteY2413" fmla="*/ 4450247 h 5594367"/>
              <a:gd name="connsiteX2414" fmla="*/ 3605112 w 6125898"/>
              <a:gd name="connsiteY2414" fmla="*/ 4411710 h 5594367"/>
              <a:gd name="connsiteX2415" fmla="*/ 3605112 w 6125898"/>
              <a:gd name="connsiteY2415" fmla="*/ 4411710 h 5594367"/>
              <a:gd name="connsiteX2416" fmla="*/ 3618400 w 6125898"/>
              <a:gd name="connsiteY2416" fmla="*/ 4424999 h 5594367"/>
              <a:gd name="connsiteX2417" fmla="*/ 3605112 w 6125898"/>
              <a:gd name="connsiteY2417" fmla="*/ 4424999 h 5594367"/>
              <a:gd name="connsiteX2418" fmla="*/ 3605112 w 6125898"/>
              <a:gd name="connsiteY2418" fmla="*/ 4438287 h 5594367"/>
              <a:gd name="connsiteX2419" fmla="*/ 3605112 w 6125898"/>
              <a:gd name="connsiteY2419" fmla="*/ 4411710 h 5594367"/>
              <a:gd name="connsiteX2420" fmla="*/ 3605112 w 6125898"/>
              <a:gd name="connsiteY2420" fmla="*/ 4411710 h 5594367"/>
              <a:gd name="connsiteX2421" fmla="*/ 3539999 w 6125898"/>
              <a:gd name="connsiteY2421" fmla="*/ 4437623 h 5594367"/>
              <a:gd name="connsiteX2422" fmla="*/ 3539999 w 6125898"/>
              <a:gd name="connsiteY2422" fmla="*/ 4450911 h 5594367"/>
              <a:gd name="connsiteX2423" fmla="*/ 3539999 w 6125898"/>
              <a:gd name="connsiteY2423" fmla="*/ 4424999 h 5594367"/>
              <a:gd name="connsiteX2424" fmla="*/ 3565911 w 6125898"/>
              <a:gd name="connsiteY2424" fmla="*/ 4450911 h 5594367"/>
              <a:gd name="connsiteX2425" fmla="*/ 3539999 w 6125898"/>
              <a:gd name="connsiteY2425" fmla="*/ 4464199 h 5594367"/>
              <a:gd name="connsiteX2426" fmla="*/ 3539999 w 6125898"/>
              <a:gd name="connsiteY2426" fmla="*/ 4490112 h 5594367"/>
              <a:gd name="connsiteX2427" fmla="*/ 3526710 w 6125898"/>
              <a:gd name="connsiteY2427" fmla="*/ 4450911 h 5594367"/>
              <a:gd name="connsiteX2428" fmla="*/ 3539999 w 6125898"/>
              <a:gd name="connsiteY2428" fmla="*/ 4437623 h 5594367"/>
              <a:gd name="connsiteX2429" fmla="*/ 3539999 w 6125898"/>
              <a:gd name="connsiteY2429" fmla="*/ 4437623 h 5594367"/>
              <a:gd name="connsiteX2430" fmla="*/ 3539999 w 6125898"/>
              <a:gd name="connsiteY2430" fmla="*/ 4553895 h 5594367"/>
              <a:gd name="connsiteX2431" fmla="*/ 3526710 w 6125898"/>
              <a:gd name="connsiteY2431" fmla="*/ 4553895 h 5594367"/>
              <a:gd name="connsiteX2432" fmla="*/ 3539999 w 6125898"/>
              <a:gd name="connsiteY2432" fmla="*/ 4527983 h 5594367"/>
              <a:gd name="connsiteX2433" fmla="*/ 3539999 w 6125898"/>
              <a:gd name="connsiteY2433" fmla="*/ 4553895 h 5594367"/>
              <a:gd name="connsiteX2434" fmla="*/ 3539999 w 6125898"/>
              <a:gd name="connsiteY2434" fmla="*/ 4553895 h 5594367"/>
              <a:gd name="connsiteX2435" fmla="*/ 3500134 w 6125898"/>
              <a:gd name="connsiteY2435" fmla="*/ 4437623 h 5594367"/>
              <a:gd name="connsiteX2436" fmla="*/ 3474222 w 6125898"/>
              <a:gd name="connsiteY2436" fmla="*/ 4450911 h 5594367"/>
              <a:gd name="connsiteX2437" fmla="*/ 3500134 w 6125898"/>
              <a:gd name="connsiteY2437" fmla="*/ 4437623 h 5594367"/>
              <a:gd name="connsiteX2438" fmla="*/ 3500134 w 6125898"/>
              <a:gd name="connsiteY2438" fmla="*/ 4437623 h 5594367"/>
              <a:gd name="connsiteX2439" fmla="*/ 3460933 w 6125898"/>
              <a:gd name="connsiteY2439" fmla="*/ 4437623 h 5594367"/>
              <a:gd name="connsiteX2440" fmla="*/ 3460933 w 6125898"/>
              <a:gd name="connsiteY2440" fmla="*/ 4450911 h 5594367"/>
              <a:gd name="connsiteX2441" fmla="*/ 3447645 w 6125898"/>
              <a:gd name="connsiteY2441" fmla="*/ 4437623 h 5594367"/>
              <a:gd name="connsiteX2442" fmla="*/ 3434357 w 6125898"/>
              <a:gd name="connsiteY2442" fmla="*/ 4424334 h 5594367"/>
              <a:gd name="connsiteX2443" fmla="*/ 3460933 w 6125898"/>
              <a:gd name="connsiteY2443" fmla="*/ 4437623 h 5594367"/>
              <a:gd name="connsiteX2444" fmla="*/ 3460933 w 6125898"/>
              <a:gd name="connsiteY2444" fmla="*/ 4437623 h 5594367"/>
              <a:gd name="connsiteX2445" fmla="*/ 3408445 w 6125898"/>
              <a:gd name="connsiteY2445" fmla="*/ 4463535 h 5594367"/>
              <a:gd name="connsiteX2446" fmla="*/ 3421734 w 6125898"/>
              <a:gd name="connsiteY2446" fmla="*/ 4424334 h 5594367"/>
              <a:gd name="connsiteX2447" fmla="*/ 3435022 w 6125898"/>
              <a:gd name="connsiteY2447" fmla="*/ 4437623 h 5594367"/>
              <a:gd name="connsiteX2448" fmla="*/ 3408445 w 6125898"/>
              <a:gd name="connsiteY2448" fmla="*/ 4463535 h 5594367"/>
              <a:gd name="connsiteX2449" fmla="*/ 3408445 w 6125898"/>
              <a:gd name="connsiteY2449" fmla="*/ 4463535 h 5594367"/>
              <a:gd name="connsiteX2450" fmla="*/ 3421734 w 6125898"/>
              <a:gd name="connsiteY2450" fmla="*/ 4476159 h 5594367"/>
              <a:gd name="connsiteX2451" fmla="*/ 3421734 w 6125898"/>
              <a:gd name="connsiteY2451" fmla="*/ 4489447 h 5594367"/>
              <a:gd name="connsiteX2452" fmla="*/ 3421734 w 6125898"/>
              <a:gd name="connsiteY2452" fmla="*/ 4476159 h 5594367"/>
              <a:gd name="connsiteX2453" fmla="*/ 3421734 w 6125898"/>
              <a:gd name="connsiteY2453" fmla="*/ 4476159 h 5594367"/>
              <a:gd name="connsiteX2454" fmla="*/ 3408445 w 6125898"/>
              <a:gd name="connsiteY2454" fmla="*/ 4696744 h 5594367"/>
              <a:gd name="connsiteX2455" fmla="*/ 3408445 w 6125898"/>
              <a:gd name="connsiteY2455" fmla="*/ 4683456 h 5594367"/>
              <a:gd name="connsiteX2456" fmla="*/ 3408445 w 6125898"/>
              <a:gd name="connsiteY2456" fmla="*/ 4696744 h 5594367"/>
              <a:gd name="connsiteX2457" fmla="*/ 3408445 w 6125898"/>
              <a:gd name="connsiteY2457" fmla="*/ 4696744 h 5594367"/>
              <a:gd name="connsiteX2458" fmla="*/ 3408445 w 6125898"/>
              <a:gd name="connsiteY2458" fmla="*/ 4658208 h 5594367"/>
              <a:gd name="connsiteX2459" fmla="*/ 3434357 w 6125898"/>
              <a:gd name="connsiteY2459" fmla="*/ 4644920 h 5594367"/>
              <a:gd name="connsiteX2460" fmla="*/ 3408445 w 6125898"/>
              <a:gd name="connsiteY2460" fmla="*/ 4658208 h 5594367"/>
              <a:gd name="connsiteX2461" fmla="*/ 3408445 w 6125898"/>
              <a:gd name="connsiteY2461" fmla="*/ 4658208 h 5594367"/>
              <a:gd name="connsiteX2462" fmla="*/ 3421734 w 6125898"/>
              <a:gd name="connsiteY2462" fmla="*/ 4579807 h 5594367"/>
              <a:gd name="connsiteX2463" fmla="*/ 3421734 w 6125898"/>
              <a:gd name="connsiteY2463" fmla="*/ 4553895 h 5594367"/>
              <a:gd name="connsiteX2464" fmla="*/ 3460933 w 6125898"/>
              <a:gd name="connsiteY2464" fmla="*/ 4567183 h 5594367"/>
              <a:gd name="connsiteX2465" fmla="*/ 3421734 w 6125898"/>
              <a:gd name="connsiteY2465" fmla="*/ 4579807 h 5594367"/>
              <a:gd name="connsiteX2466" fmla="*/ 3421734 w 6125898"/>
              <a:gd name="connsiteY2466" fmla="*/ 4579807 h 5594367"/>
              <a:gd name="connsiteX2467" fmla="*/ 3460933 w 6125898"/>
              <a:gd name="connsiteY2467" fmla="*/ 4761857 h 5594367"/>
              <a:gd name="connsiteX2468" fmla="*/ 3474222 w 6125898"/>
              <a:gd name="connsiteY2468" fmla="*/ 4748568 h 5594367"/>
              <a:gd name="connsiteX2469" fmla="*/ 3460933 w 6125898"/>
              <a:gd name="connsiteY2469" fmla="*/ 4748568 h 5594367"/>
              <a:gd name="connsiteX2470" fmla="*/ 3474222 w 6125898"/>
              <a:gd name="connsiteY2470" fmla="*/ 4735280 h 5594367"/>
              <a:gd name="connsiteX2471" fmla="*/ 3460933 w 6125898"/>
              <a:gd name="connsiteY2471" fmla="*/ 4761857 h 5594367"/>
              <a:gd name="connsiteX2472" fmla="*/ 3460933 w 6125898"/>
              <a:gd name="connsiteY2472" fmla="*/ 4761857 h 5594367"/>
              <a:gd name="connsiteX2473" fmla="*/ 3474222 w 6125898"/>
              <a:gd name="connsiteY2473" fmla="*/ 4722657 h 5594367"/>
              <a:gd name="connsiteX2474" fmla="*/ 3460933 w 6125898"/>
              <a:gd name="connsiteY2474" fmla="*/ 4696744 h 5594367"/>
              <a:gd name="connsiteX2475" fmla="*/ 3474222 w 6125898"/>
              <a:gd name="connsiteY2475" fmla="*/ 4696744 h 5594367"/>
              <a:gd name="connsiteX2476" fmla="*/ 3474222 w 6125898"/>
              <a:gd name="connsiteY2476" fmla="*/ 4683456 h 5594367"/>
              <a:gd name="connsiteX2477" fmla="*/ 3460933 w 6125898"/>
              <a:gd name="connsiteY2477" fmla="*/ 4683456 h 5594367"/>
              <a:gd name="connsiteX2478" fmla="*/ 3447645 w 6125898"/>
              <a:gd name="connsiteY2478" fmla="*/ 4696744 h 5594367"/>
              <a:gd name="connsiteX2479" fmla="*/ 3473557 w 6125898"/>
              <a:gd name="connsiteY2479" fmla="*/ 4631632 h 5594367"/>
              <a:gd name="connsiteX2480" fmla="*/ 3460269 w 6125898"/>
              <a:gd name="connsiteY2480" fmla="*/ 4644920 h 5594367"/>
              <a:gd name="connsiteX2481" fmla="*/ 3473557 w 6125898"/>
              <a:gd name="connsiteY2481" fmla="*/ 4644920 h 5594367"/>
              <a:gd name="connsiteX2482" fmla="*/ 3474222 w 6125898"/>
              <a:gd name="connsiteY2482" fmla="*/ 4722657 h 5594367"/>
              <a:gd name="connsiteX2483" fmla="*/ 3474222 w 6125898"/>
              <a:gd name="connsiteY2483" fmla="*/ 4722657 h 5594367"/>
              <a:gd name="connsiteX2484" fmla="*/ 3460933 w 6125898"/>
              <a:gd name="connsiteY2484" fmla="*/ 4593096 h 5594367"/>
              <a:gd name="connsiteX2485" fmla="*/ 3474222 w 6125898"/>
              <a:gd name="connsiteY2485" fmla="*/ 4606384 h 5594367"/>
              <a:gd name="connsiteX2486" fmla="*/ 3474222 w 6125898"/>
              <a:gd name="connsiteY2486" fmla="*/ 4619672 h 5594367"/>
              <a:gd name="connsiteX2487" fmla="*/ 3460933 w 6125898"/>
              <a:gd name="connsiteY2487" fmla="*/ 4593096 h 5594367"/>
              <a:gd name="connsiteX2488" fmla="*/ 3460933 w 6125898"/>
              <a:gd name="connsiteY2488" fmla="*/ 4593096 h 5594367"/>
              <a:gd name="connsiteX2489" fmla="*/ 3460933 w 6125898"/>
              <a:gd name="connsiteY2489" fmla="*/ 4541271 h 5594367"/>
              <a:gd name="connsiteX2490" fmla="*/ 3486846 w 6125898"/>
              <a:gd name="connsiteY2490" fmla="*/ 4527983 h 5594367"/>
              <a:gd name="connsiteX2491" fmla="*/ 3473557 w 6125898"/>
              <a:gd name="connsiteY2491" fmla="*/ 4527983 h 5594367"/>
              <a:gd name="connsiteX2492" fmla="*/ 3473557 w 6125898"/>
              <a:gd name="connsiteY2492" fmla="*/ 4514695 h 5594367"/>
              <a:gd name="connsiteX2493" fmla="*/ 3473557 w 6125898"/>
              <a:gd name="connsiteY2493" fmla="*/ 4527983 h 5594367"/>
              <a:gd name="connsiteX2494" fmla="*/ 3473557 w 6125898"/>
              <a:gd name="connsiteY2494" fmla="*/ 4488783 h 5594367"/>
              <a:gd name="connsiteX2495" fmla="*/ 3473557 w 6125898"/>
              <a:gd name="connsiteY2495" fmla="*/ 4502071 h 5594367"/>
              <a:gd name="connsiteX2496" fmla="*/ 3486846 w 6125898"/>
              <a:gd name="connsiteY2496" fmla="*/ 4502071 h 5594367"/>
              <a:gd name="connsiteX2497" fmla="*/ 3486846 w 6125898"/>
              <a:gd name="connsiteY2497" fmla="*/ 4527983 h 5594367"/>
              <a:gd name="connsiteX2498" fmla="*/ 3500134 w 6125898"/>
              <a:gd name="connsiteY2498" fmla="*/ 4514695 h 5594367"/>
              <a:gd name="connsiteX2499" fmla="*/ 3500134 w 6125898"/>
              <a:gd name="connsiteY2499" fmla="*/ 4540607 h 5594367"/>
              <a:gd name="connsiteX2500" fmla="*/ 3460933 w 6125898"/>
              <a:gd name="connsiteY2500" fmla="*/ 4541271 h 5594367"/>
              <a:gd name="connsiteX2501" fmla="*/ 3460933 w 6125898"/>
              <a:gd name="connsiteY2501" fmla="*/ 4541271 h 5594367"/>
              <a:gd name="connsiteX2502" fmla="*/ 3500134 w 6125898"/>
              <a:gd name="connsiteY2502" fmla="*/ 4748568 h 5594367"/>
              <a:gd name="connsiteX2503" fmla="*/ 3500134 w 6125898"/>
              <a:gd name="connsiteY2503" fmla="*/ 4735280 h 5594367"/>
              <a:gd name="connsiteX2504" fmla="*/ 3486846 w 6125898"/>
              <a:gd name="connsiteY2504" fmla="*/ 4735280 h 5594367"/>
              <a:gd name="connsiteX2505" fmla="*/ 3500134 w 6125898"/>
              <a:gd name="connsiteY2505" fmla="*/ 4748568 h 5594367"/>
              <a:gd name="connsiteX2506" fmla="*/ 3500134 w 6125898"/>
              <a:gd name="connsiteY2506" fmla="*/ 4748568 h 5594367"/>
              <a:gd name="connsiteX2507" fmla="*/ 3487510 w 6125898"/>
              <a:gd name="connsiteY2507" fmla="*/ 4593096 h 5594367"/>
              <a:gd name="connsiteX2508" fmla="*/ 3500798 w 6125898"/>
              <a:gd name="connsiteY2508" fmla="*/ 4619008 h 5594367"/>
              <a:gd name="connsiteX2509" fmla="*/ 3487510 w 6125898"/>
              <a:gd name="connsiteY2509" fmla="*/ 4593096 h 5594367"/>
              <a:gd name="connsiteX2510" fmla="*/ 3487510 w 6125898"/>
              <a:gd name="connsiteY2510" fmla="*/ 4593096 h 5594367"/>
              <a:gd name="connsiteX2511" fmla="*/ 3500134 w 6125898"/>
              <a:gd name="connsiteY2511" fmla="*/ 4658208 h 5594367"/>
              <a:gd name="connsiteX2512" fmla="*/ 3500134 w 6125898"/>
              <a:gd name="connsiteY2512" fmla="*/ 4632296 h 5594367"/>
              <a:gd name="connsiteX2513" fmla="*/ 3513422 w 6125898"/>
              <a:gd name="connsiteY2513" fmla="*/ 4632296 h 5594367"/>
              <a:gd name="connsiteX2514" fmla="*/ 3500134 w 6125898"/>
              <a:gd name="connsiteY2514" fmla="*/ 4658208 h 5594367"/>
              <a:gd name="connsiteX2515" fmla="*/ 3500134 w 6125898"/>
              <a:gd name="connsiteY2515" fmla="*/ 4658208 h 5594367"/>
              <a:gd name="connsiteX2516" fmla="*/ 3513422 w 6125898"/>
              <a:gd name="connsiteY2516" fmla="*/ 4593096 h 5594367"/>
              <a:gd name="connsiteX2517" fmla="*/ 3513422 w 6125898"/>
              <a:gd name="connsiteY2517" fmla="*/ 4593096 h 5594367"/>
              <a:gd name="connsiteX2518" fmla="*/ 3526710 w 6125898"/>
              <a:gd name="connsiteY2518" fmla="*/ 4593096 h 5594367"/>
              <a:gd name="connsiteX2519" fmla="*/ 3513422 w 6125898"/>
              <a:gd name="connsiteY2519" fmla="*/ 4593096 h 5594367"/>
              <a:gd name="connsiteX2520" fmla="*/ 3513422 w 6125898"/>
              <a:gd name="connsiteY2520" fmla="*/ 4579807 h 5594367"/>
              <a:gd name="connsiteX2521" fmla="*/ 3487510 w 6125898"/>
              <a:gd name="connsiteY2521" fmla="*/ 4579807 h 5594367"/>
              <a:gd name="connsiteX2522" fmla="*/ 3500798 w 6125898"/>
              <a:gd name="connsiteY2522" fmla="*/ 4566519 h 5594367"/>
              <a:gd name="connsiteX2523" fmla="*/ 3514086 w 6125898"/>
              <a:gd name="connsiteY2523" fmla="*/ 4579807 h 5594367"/>
              <a:gd name="connsiteX2524" fmla="*/ 3527375 w 6125898"/>
              <a:gd name="connsiteY2524" fmla="*/ 4566519 h 5594367"/>
              <a:gd name="connsiteX2525" fmla="*/ 3540663 w 6125898"/>
              <a:gd name="connsiteY2525" fmla="*/ 4566519 h 5594367"/>
              <a:gd name="connsiteX2526" fmla="*/ 3540663 w 6125898"/>
              <a:gd name="connsiteY2526" fmla="*/ 4592431 h 5594367"/>
              <a:gd name="connsiteX2527" fmla="*/ 3540663 w 6125898"/>
              <a:gd name="connsiteY2527" fmla="*/ 4579143 h 5594367"/>
              <a:gd name="connsiteX2528" fmla="*/ 3540663 w 6125898"/>
              <a:gd name="connsiteY2528" fmla="*/ 4605055 h 5594367"/>
              <a:gd name="connsiteX2529" fmla="*/ 3513422 w 6125898"/>
              <a:gd name="connsiteY2529" fmla="*/ 4593096 h 5594367"/>
              <a:gd name="connsiteX2530" fmla="*/ 3513422 w 6125898"/>
              <a:gd name="connsiteY2530" fmla="*/ 4593096 h 5594367"/>
              <a:gd name="connsiteX2531" fmla="*/ 3526710 w 6125898"/>
              <a:gd name="connsiteY2531" fmla="*/ 4787769 h 5594367"/>
              <a:gd name="connsiteX2532" fmla="*/ 3539999 w 6125898"/>
              <a:gd name="connsiteY2532" fmla="*/ 4735945 h 5594367"/>
              <a:gd name="connsiteX2533" fmla="*/ 3553287 w 6125898"/>
              <a:gd name="connsiteY2533" fmla="*/ 4749233 h 5594367"/>
              <a:gd name="connsiteX2534" fmla="*/ 3526710 w 6125898"/>
              <a:gd name="connsiteY2534" fmla="*/ 4787769 h 5594367"/>
              <a:gd name="connsiteX2535" fmla="*/ 3526710 w 6125898"/>
              <a:gd name="connsiteY2535" fmla="*/ 4787769 h 5594367"/>
              <a:gd name="connsiteX2536" fmla="*/ 3552623 w 6125898"/>
              <a:gd name="connsiteY2536" fmla="*/ 4735945 h 5594367"/>
              <a:gd name="connsiteX2537" fmla="*/ 3539334 w 6125898"/>
              <a:gd name="connsiteY2537" fmla="*/ 4735945 h 5594367"/>
              <a:gd name="connsiteX2538" fmla="*/ 3552623 w 6125898"/>
              <a:gd name="connsiteY2538" fmla="*/ 4684120 h 5594367"/>
              <a:gd name="connsiteX2539" fmla="*/ 3539334 w 6125898"/>
              <a:gd name="connsiteY2539" fmla="*/ 4697408 h 5594367"/>
              <a:gd name="connsiteX2540" fmla="*/ 3526046 w 6125898"/>
              <a:gd name="connsiteY2540" fmla="*/ 4697408 h 5594367"/>
              <a:gd name="connsiteX2541" fmla="*/ 3551959 w 6125898"/>
              <a:gd name="connsiteY2541" fmla="*/ 4684120 h 5594367"/>
              <a:gd name="connsiteX2542" fmla="*/ 3551959 w 6125898"/>
              <a:gd name="connsiteY2542" fmla="*/ 4723321 h 5594367"/>
              <a:gd name="connsiteX2543" fmla="*/ 3552623 w 6125898"/>
              <a:gd name="connsiteY2543" fmla="*/ 4735945 h 5594367"/>
              <a:gd name="connsiteX2544" fmla="*/ 3552623 w 6125898"/>
              <a:gd name="connsiteY2544" fmla="*/ 4735945 h 5594367"/>
              <a:gd name="connsiteX2545" fmla="*/ 3565911 w 6125898"/>
              <a:gd name="connsiteY2545" fmla="*/ 4787769 h 5594367"/>
              <a:gd name="connsiteX2546" fmla="*/ 3552623 w 6125898"/>
              <a:gd name="connsiteY2546" fmla="*/ 4787769 h 5594367"/>
              <a:gd name="connsiteX2547" fmla="*/ 3565911 w 6125898"/>
              <a:gd name="connsiteY2547" fmla="*/ 4774481 h 5594367"/>
              <a:gd name="connsiteX2548" fmla="*/ 3565911 w 6125898"/>
              <a:gd name="connsiteY2548" fmla="*/ 4787769 h 5594367"/>
              <a:gd name="connsiteX2549" fmla="*/ 3565911 w 6125898"/>
              <a:gd name="connsiteY2549" fmla="*/ 4787769 h 5594367"/>
              <a:gd name="connsiteX2550" fmla="*/ 3565911 w 6125898"/>
              <a:gd name="connsiteY2550" fmla="*/ 4748568 h 5594367"/>
              <a:gd name="connsiteX2551" fmla="*/ 3579199 w 6125898"/>
              <a:gd name="connsiteY2551" fmla="*/ 4722657 h 5594367"/>
              <a:gd name="connsiteX2552" fmla="*/ 3565911 w 6125898"/>
              <a:gd name="connsiteY2552" fmla="*/ 4748568 h 5594367"/>
              <a:gd name="connsiteX2553" fmla="*/ 3565911 w 6125898"/>
              <a:gd name="connsiteY2553" fmla="*/ 4748568 h 5594367"/>
              <a:gd name="connsiteX2554" fmla="*/ 3579199 w 6125898"/>
              <a:gd name="connsiteY2554" fmla="*/ 4632296 h 5594367"/>
              <a:gd name="connsiteX2555" fmla="*/ 3579199 w 6125898"/>
              <a:gd name="connsiteY2555" fmla="*/ 4593096 h 5594367"/>
              <a:gd name="connsiteX2556" fmla="*/ 3592488 w 6125898"/>
              <a:gd name="connsiteY2556" fmla="*/ 4593096 h 5594367"/>
              <a:gd name="connsiteX2557" fmla="*/ 3605776 w 6125898"/>
              <a:gd name="connsiteY2557" fmla="*/ 4606384 h 5594367"/>
              <a:gd name="connsiteX2558" fmla="*/ 3579199 w 6125898"/>
              <a:gd name="connsiteY2558" fmla="*/ 4632296 h 5594367"/>
              <a:gd name="connsiteX2559" fmla="*/ 3579199 w 6125898"/>
              <a:gd name="connsiteY2559" fmla="*/ 4632296 h 5594367"/>
              <a:gd name="connsiteX2560" fmla="*/ 3605112 w 6125898"/>
              <a:gd name="connsiteY2560" fmla="*/ 4761857 h 5594367"/>
              <a:gd name="connsiteX2561" fmla="*/ 3591823 w 6125898"/>
              <a:gd name="connsiteY2561" fmla="*/ 4735945 h 5594367"/>
              <a:gd name="connsiteX2562" fmla="*/ 3605112 w 6125898"/>
              <a:gd name="connsiteY2562" fmla="*/ 4749233 h 5594367"/>
              <a:gd name="connsiteX2563" fmla="*/ 3605112 w 6125898"/>
              <a:gd name="connsiteY2563" fmla="*/ 4761857 h 5594367"/>
              <a:gd name="connsiteX2564" fmla="*/ 3605112 w 6125898"/>
              <a:gd name="connsiteY2564" fmla="*/ 4761857 h 5594367"/>
              <a:gd name="connsiteX2565" fmla="*/ 3592488 w 6125898"/>
              <a:gd name="connsiteY2565" fmla="*/ 4567183 h 5594367"/>
              <a:gd name="connsiteX2566" fmla="*/ 3605776 w 6125898"/>
              <a:gd name="connsiteY2566" fmla="*/ 4527983 h 5594367"/>
              <a:gd name="connsiteX2567" fmla="*/ 3605776 w 6125898"/>
              <a:gd name="connsiteY2567" fmla="*/ 4527983 h 5594367"/>
              <a:gd name="connsiteX2568" fmla="*/ 3592488 w 6125898"/>
              <a:gd name="connsiteY2568" fmla="*/ 4567183 h 5594367"/>
              <a:gd name="connsiteX2569" fmla="*/ 3592488 w 6125898"/>
              <a:gd name="connsiteY2569" fmla="*/ 4567183 h 5594367"/>
              <a:gd name="connsiteX2570" fmla="*/ 3618400 w 6125898"/>
              <a:gd name="connsiteY2570" fmla="*/ 4632296 h 5594367"/>
              <a:gd name="connsiteX2571" fmla="*/ 3618400 w 6125898"/>
              <a:gd name="connsiteY2571" fmla="*/ 4645584 h 5594367"/>
              <a:gd name="connsiteX2572" fmla="*/ 3618400 w 6125898"/>
              <a:gd name="connsiteY2572" fmla="*/ 4632296 h 5594367"/>
              <a:gd name="connsiteX2573" fmla="*/ 3618400 w 6125898"/>
              <a:gd name="connsiteY2573" fmla="*/ 4632296 h 5594367"/>
              <a:gd name="connsiteX2574" fmla="*/ 3618400 w 6125898"/>
              <a:gd name="connsiteY2574" fmla="*/ 4489447 h 5594367"/>
              <a:gd name="connsiteX2575" fmla="*/ 3605112 w 6125898"/>
              <a:gd name="connsiteY2575" fmla="*/ 4502735 h 5594367"/>
              <a:gd name="connsiteX2576" fmla="*/ 3579199 w 6125898"/>
              <a:gd name="connsiteY2576" fmla="*/ 4489447 h 5594367"/>
              <a:gd name="connsiteX2577" fmla="*/ 3618400 w 6125898"/>
              <a:gd name="connsiteY2577" fmla="*/ 4463535 h 5594367"/>
              <a:gd name="connsiteX2578" fmla="*/ 3618400 w 6125898"/>
              <a:gd name="connsiteY2578" fmla="*/ 4489447 h 5594367"/>
              <a:gd name="connsiteX2579" fmla="*/ 3605112 w 6125898"/>
              <a:gd name="connsiteY2579" fmla="*/ 4489447 h 5594367"/>
              <a:gd name="connsiteX2580" fmla="*/ 3618400 w 6125898"/>
              <a:gd name="connsiteY2580" fmla="*/ 4489447 h 5594367"/>
              <a:gd name="connsiteX2581" fmla="*/ 3618400 w 6125898"/>
              <a:gd name="connsiteY2581" fmla="*/ 4489447 h 5594367"/>
              <a:gd name="connsiteX2582" fmla="*/ 3644976 w 6125898"/>
              <a:gd name="connsiteY2582" fmla="*/ 4515359 h 5594367"/>
              <a:gd name="connsiteX2583" fmla="*/ 3644976 w 6125898"/>
              <a:gd name="connsiteY2583" fmla="*/ 4515359 h 5594367"/>
              <a:gd name="connsiteX2584" fmla="*/ 3631688 w 6125898"/>
              <a:gd name="connsiteY2584" fmla="*/ 4515359 h 5594367"/>
              <a:gd name="connsiteX2585" fmla="*/ 3631688 w 6125898"/>
              <a:gd name="connsiteY2585" fmla="*/ 4502071 h 5594367"/>
              <a:gd name="connsiteX2586" fmla="*/ 3618400 w 6125898"/>
              <a:gd name="connsiteY2586" fmla="*/ 4515359 h 5594367"/>
              <a:gd name="connsiteX2587" fmla="*/ 3618400 w 6125898"/>
              <a:gd name="connsiteY2587" fmla="*/ 4489447 h 5594367"/>
              <a:gd name="connsiteX2588" fmla="*/ 3644312 w 6125898"/>
              <a:gd name="connsiteY2588" fmla="*/ 4502735 h 5594367"/>
              <a:gd name="connsiteX2589" fmla="*/ 3644976 w 6125898"/>
              <a:gd name="connsiteY2589" fmla="*/ 4515359 h 5594367"/>
              <a:gd name="connsiteX2590" fmla="*/ 3644976 w 6125898"/>
              <a:gd name="connsiteY2590" fmla="*/ 4515359 h 5594367"/>
              <a:gd name="connsiteX2591" fmla="*/ 3644976 w 6125898"/>
              <a:gd name="connsiteY2591" fmla="*/ 4476159 h 5594367"/>
              <a:gd name="connsiteX2592" fmla="*/ 3631688 w 6125898"/>
              <a:gd name="connsiteY2592" fmla="*/ 4462870 h 5594367"/>
              <a:gd name="connsiteX2593" fmla="*/ 3631688 w 6125898"/>
              <a:gd name="connsiteY2593" fmla="*/ 4462870 h 5594367"/>
              <a:gd name="connsiteX2594" fmla="*/ 3644976 w 6125898"/>
              <a:gd name="connsiteY2594" fmla="*/ 4436958 h 5594367"/>
              <a:gd name="connsiteX2595" fmla="*/ 3644976 w 6125898"/>
              <a:gd name="connsiteY2595" fmla="*/ 4476159 h 5594367"/>
              <a:gd name="connsiteX2596" fmla="*/ 3644976 w 6125898"/>
              <a:gd name="connsiteY2596" fmla="*/ 4476159 h 5594367"/>
              <a:gd name="connsiteX2597" fmla="*/ 3736665 w 6125898"/>
              <a:gd name="connsiteY2597" fmla="*/ 4761857 h 5594367"/>
              <a:gd name="connsiteX2598" fmla="*/ 3723377 w 6125898"/>
              <a:gd name="connsiteY2598" fmla="*/ 4748568 h 5594367"/>
              <a:gd name="connsiteX2599" fmla="*/ 3736665 w 6125898"/>
              <a:gd name="connsiteY2599" fmla="*/ 4748568 h 5594367"/>
              <a:gd name="connsiteX2600" fmla="*/ 3736665 w 6125898"/>
              <a:gd name="connsiteY2600" fmla="*/ 4761857 h 5594367"/>
              <a:gd name="connsiteX2601" fmla="*/ 3736665 w 6125898"/>
              <a:gd name="connsiteY2601" fmla="*/ 4761857 h 5594367"/>
              <a:gd name="connsiteX2602" fmla="*/ 3736665 w 6125898"/>
              <a:gd name="connsiteY2602" fmla="*/ 4761857 h 5594367"/>
              <a:gd name="connsiteX2603" fmla="*/ 3906756 w 6125898"/>
              <a:gd name="connsiteY2603" fmla="*/ 4203749 h 5594367"/>
              <a:gd name="connsiteX2604" fmla="*/ 3906756 w 6125898"/>
              <a:gd name="connsiteY2604" fmla="*/ 4242949 h 5594367"/>
              <a:gd name="connsiteX2605" fmla="*/ 3893468 w 6125898"/>
              <a:gd name="connsiteY2605" fmla="*/ 4217037 h 5594367"/>
              <a:gd name="connsiteX2606" fmla="*/ 3906756 w 6125898"/>
              <a:gd name="connsiteY2606" fmla="*/ 4203749 h 5594367"/>
              <a:gd name="connsiteX2607" fmla="*/ 3906756 w 6125898"/>
              <a:gd name="connsiteY2607" fmla="*/ 4203749 h 5594367"/>
              <a:gd name="connsiteX2608" fmla="*/ 3867555 w 6125898"/>
              <a:gd name="connsiteY2608" fmla="*/ 4229661 h 5594367"/>
              <a:gd name="connsiteX2609" fmla="*/ 3854267 w 6125898"/>
              <a:gd name="connsiteY2609" fmla="*/ 4216373 h 5594367"/>
              <a:gd name="connsiteX2610" fmla="*/ 3867555 w 6125898"/>
              <a:gd name="connsiteY2610" fmla="*/ 4229661 h 5594367"/>
              <a:gd name="connsiteX2611" fmla="*/ 3854267 w 6125898"/>
              <a:gd name="connsiteY2611" fmla="*/ 4229661 h 5594367"/>
              <a:gd name="connsiteX2612" fmla="*/ 3867555 w 6125898"/>
              <a:gd name="connsiteY2612" fmla="*/ 4229661 h 5594367"/>
              <a:gd name="connsiteX2613" fmla="*/ 3867555 w 6125898"/>
              <a:gd name="connsiteY2613" fmla="*/ 4229661 h 5594367"/>
              <a:gd name="connsiteX2614" fmla="*/ 3841643 w 6125898"/>
              <a:gd name="connsiteY2614" fmla="*/ 4476159 h 5594367"/>
              <a:gd name="connsiteX2615" fmla="*/ 3867555 w 6125898"/>
              <a:gd name="connsiteY2615" fmla="*/ 4502071 h 5594367"/>
              <a:gd name="connsiteX2616" fmla="*/ 3880844 w 6125898"/>
              <a:gd name="connsiteY2616" fmla="*/ 4515359 h 5594367"/>
              <a:gd name="connsiteX2617" fmla="*/ 3841643 w 6125898"/>
              <a:gd name="connsiteY2617" fmla="*/ 4541271 h 5594367"/>
              <a:gd name="connsiteX2618" fmla="*/ 3841643 w 6125898"/>
              <a:gd name="connsiteY2618" fmla="*/ 4502071 h 5594367"/>
              <a:gd name="connsiteX2619" fmla="*/ 3841643 w 6125898"/>
              <a:gd name="connsiteY2619" fmla="*/ 4476159 h 5594367"/>
              <a:gd name="connsiteX2620" fmla="*/ 3841643 w 6125898"/>
              <a:gd name="connsiteY2620" fmla="*/ 4476159 h 5594367"/>
              <a:gd name="connsiteX2621" fmla="*/ 3854267 w 6125898"/>
              <a:gd name="connsiteY2621" fmla="*/ 4294774 h 5594367"/>
              <a:gd name="connsiteX2622" fmla="*/ 3867555 w 6125898"/>
              <a:gd name="connsiteY2622" fmla="*/ 4308062 h 5594367"/>
              <a:gd name="connsiteX2623" fmla="*/ 3854267 w 6125898"/>
              <a:gd name="connsiteY2623" fmla="*/ 4308062 h 5594367"/>
              <a:gd name="connsiteX2624" fmla="*/ 3854267 w 6125898"/>
              <a:gd name="connsiteY2624" fmla="*/ 4294774 h 5594367"/>
              <a:gd name="connsiteX2625" fmla="*/ 3854267 w 6125898"/>
              <a:gd name="connsiteY2625" fmla="*/ 4294774 h 5594367"/>
              <a:gd name="connsiteX2626" fmla="*/ 3893468 w 6125898"/>
              <a:gd name="connsiteY2626" fmla="*/ 4372510 h 5594367"/>
              <a:gd name="connsiteX2627" fmla="*/ 3880179 w 6125898"/>
              <a:gd name="connsiteY2627" fmla="*/ 4359222 h 5594367"/>
              <a:gd name="connsiteX2628" fmla="*/ 3893468 w 6125898"/>
              <a:gd name="connsiteY2628" fmla="*/ 4333310 h 5594367"/>
              <a:gd name="connsiteX2629" fmla="*/ 3893468 w 6125898"/>
              <a:gd name="connsiteY2629" fmla="*/ 4372510 h 5594367"/>
              <a:gd name="connsiteX2630" fmla="*/ 3893468 w 6125898"/>
              <a:gd name="connsiteY2630" fmla="*/ 4372510 h 5594367"/>
              <a:gd name="connsiteX2631" fmla="*/ 3893468 w 6125898"/>
              <a:gd name="connsiteY2631" fmla="*/ 4502071 h 5594367"/>
              <a:gd name="connsiteX2632" fmla="*/ 3880179 w 6125898"/>
              <a:gd name="connsiteY2632" fmla="*/ 4502071 h 5594367"/>
              <a:gd name="connsiteX2633" fmla="*/ 3893468 w 6125898"/>
              <a:gd name="connsiteY2633" fmla="*/ 4502071 h 5594367"/>
              <a:gd name="connsiteX2634" fmla="*/ 3893468 w 6125898"/>
              <a:gd name="connsiteY2634" fmla="*/ 4502071 h 5594367"/>
              <a:gd name="connsiteX2635" fmla="*/ 3893468 w 6125898"/>
              <a:gd name="connsiteY2635" fmla="*/ 4502071 h 5594367"/>
              <a:gd name="connsiteX2636" fmla="*/ 3854267 w 6125898"/>
              <a:gd name="connsiteY2636" fmla="*/ 4567183 h 5594367"/>
              <a:gd name="connsiteX2637" fmla="*/ 3840979 w 6125898"/>
              <a:gd name="connsiteY2637" fmla="*/ 4553895 h 5594367"/>
              <a:gd name="connsiteX2638" fmla="*/ 3854267 w 6125898"/>
              <a:gd name="connsiteY2638" fmla="*/ 4553895 h 5594367"/>
              <a:gd name="connsiteX2639" fmla="*/ 3854267 w 6125898"/>
              <a:gd name="connsiteY2639" fmla="*/ 4567183 h 5594367"/>
              <a:gd name="connsiteX2640" fmla="*/ 3854267 w 6125898"/>
              <a:gd name="connsiteY2640" fmla="*/ 4567183 h 5594367"/>
              <a:gd name="connsiteX2641" fmla="*/ 3828355 w 6125898"/>
              <a:gd name="connsiteY2641" fmla="*/ 4359222 h 5594367"/>
              <a:gd name="connsiteX2642" fmla="*/ 3841643 w 6125898"/>
              <a:gd name="connsiteY2642" fmla="*/ 4385134 h 5594367"/>
              <a:gd name="connsiteX2643" fmla="*/ 3841643 w 6125898"/>
              <a:gd name="connsiteY2643" fmla="*/ 4411046 h 5594367"/>
              <a:gd name="connsiteX2644" fmla="*/ 3828355 w 6125898"/>
              <a:gd name="connsiteY2644" fmla="*/ 4424334 h 5594367"/>
              <a:gd name="connsiteX2645" fmla="*/ 3815066 w 6125898"/>
              <a:gd name="connsiteY2645" fmla="*/ 4398422 h 5594367"/>
              <a:gd name="connsiteX2646" fmla="*/ 3828355 w 6125898"/>
              <a:gd name="connsiteY2646" fmla="*/ 4359222 h 5594367"/>
              <a:gd name="connsiteX2647" fmla="*/ 3828355 w 6125898"/>
              <a:gd name="connsiteY2647" fmla="*/ 4359222 h 5594367"/>
              <a:gd name="connsiteX2648" fmla="*/ 3801778 w 6125898"/>
              <a:gd name="connsiteY2648" fmla="*/ 4658208 h 5594367"/>
              <a:gd name="connsiteX2649" fmla="*/ 3788490 w 6125898"/>
              <a:gd name="connsiteY2649" fmla="*/ 4606384 h 5594367"/>
              <a:gd name="connsiteX2650" fmla="*/ 3814402 w 6125898"/>
              <a:gd name="connsiteY2650" fmla="*/ 4632296 h 5594367"/>
              <a:gd name="connsiteX2651" fmla="*/ 3788490 w 6125898"/>
              <a:gd name="connsiteY2651" fmla="*/ 4632296 h 5594367"/>
              <a:gd name="connsiteX2652" fmla="*/ 3801778 w 6125898"/>
              <a:gd name="connsiteY2652" fmla="*/ 4658208 h 5594367"/>
              <a:gd name="connsiteX2653" fmla="*/ 3801778 w 6125898"/>
              <a:gd name="connsiteY2653" fmla="*/ 4658208 h 5594367"/>
              <a:gd name="connsiteX2654" fmla="*/ 3789154 w 6125898"/>
              <a:gd name="connsiteY2654" fmla="*/ 4476159 h 5594367"/>
              <a:gd name="connsiteX2655" fmla="*/ 3789154 w 6125898"/>
              <a:gd name="connsiteY2655" fmla="*/ 4489447 h 5594367"/>
              <a:gd name="connsiteX2656" fmla="*/ 3789154 w 6125898"/>
              <a:gd name="connsiteY2656" fmla="*/ 4463535 h 5594367"/>
              <a:gd name="connsiteX2657" fmla="*/ 3789154 w 6125898"/>
              <a:gd name="connsiteY2657" fmla="*/ 4476159 h 5594367"/>
              <a:gd name="connsiteX2658" fmla="*/ 3789154 w 6125898"/>
              <a:gd name="connsiteY2658" fmla="*/ 4476159 h 5594367"/>
              <a:gd name="connsiteX2659" fmla="*/ 3789154 w 6125898"/>
              <a:gd name="connsiteY2659" fmla="*/ 4476159 h 5594367"/>
              <a:gd name="connsiteX2660" fmla="*/ 3789154 w 6125898"/>
              <a:gd name="connsiteY2660" fmla="*/ 4605719 h 5594367"/>
              <a:gd name="connsiteX2661" fmla="*/ 3802442 w 6125898"/>
              <a:gd name="connsiteY2661" fmla="*/ 4579807 h 5594367"/>
              <a:gd name="connsiteX2662" fmla="*/ 3828355 w 6125898"/>
              <a:gd name="connsiteY2662" fmla="*/ 4566519 h 5594367"/>
              <a:gd name="connsiteX2663" fmla="*/ 3828355 w 6125898"/>
              <a:gd name="connsiteY2663" fmla="*/ 4579807 h 5594367"/>
              <a:gd name="connsiteX2664" fmla="*/ 3789154 w 6125898"/>
              <a:gd name="connsiteY2664" fmla="*/ 4605719 h 5594367"/>
              <a:gd name="connsiteX2665" fmla="*/ 3789154 w 6125898"/>
              <a:gd name="connsiteY2665" fmla="*/ 4605719 h 5594367"/>
              <a:gd name="connsiteX2666" fmla="*/ 3815066 w 6125898"/>
              <a:gd name="connsiteY2666" fmla="*/ 4437623 h 5594367"/>
              <a:gd name="connsiteX2667" fmla="*/ 3828355 w 6125898"/>
              <a:gd name="connsiteY2667" fmla="*/ 4437623 h 5594367"/>
              <a:gd name="connsiteX2668" fmla="*/ 3815066 w 6125898"/>
              <a:gd name="connsiteY2668" fmla="*/ 4463535 h 5594367"/>
              <a:gd name="connsiteX2669" fmla="*/ 3815066 w 6125898"/>
              <a:gd name="connsiteY2669" fmla="*/ 4437623 h 5594367"/>
              <a:gd name="connsiteX2670" fmla="*/ 3815066 w 6125898"/>
              <a:gd name="connsiteY2670" fmla="*/ 4437623 h 5594367"/>
              <a:gd name="connsiteX2671" fmla="*/ 3815066 w 6125898"/>
              <a:gd name="connsiteY2671" fmla="*/ 4463535 h 5594367"/>
              <a:gd name="connsiteX2672" fmla="*/ 3801778 w 6125898"/>
              <a:gd name="connsiteY2672" fmla="*/ 4463535 h 5594367"/>
              <a:gd name="connsiteX2673" fmla="*/ 3801778 w 6125898"/>
              <a:gd name="connsiteY2673" fmla="*/ 4450247 h 5594367"/>
              <a:gd name="connsiteX2674" fmla="*/ 3815066 w 6125898"/>
              <a:gd name="connsiteY2674" fmla="*/ 4463535 h 5594367"/>
              <a:gd name="connsiteX2675" fmla="*/ 3815066 w 6125898"/>
              <a:gd name="connsiteY2675" fmla="*/ 4463535 h 5594367"/>
              <a:gd name="connsiteX2676" fmla="*/ 3801778 w 6125898"/>
              <a:gd name="connsiteY2676" fmla="*/ 4346598 h 5594367"/>
              <a:gd name="connsiteX2677" fmla="*/ 3815066 w 6125898"/>
              <a:gd name="connsiteY2677" fmla="*/ 4359886 h 5594367"/>
              <a:gd name="connsiteX2678" fmla="*/ 3815066 w 6125898"/>
              <a:gd name="connsiteY2678" fmla="*/ 4385798 h 5594367"/>
              <a:gd name="connsiteX2679" fmla="*/ 3815066 w 6125898"/>
              <a:gd name="connsiteY2679" fmla="*/ 4385798 h 5594367"/>
              <a:gd name="connsiteX2680" fmla="*/ 3801778 w 6125898"/>
              <a:gd name="connsiteY2680" fmla="*/ 4385798 h 5594367"/>
              <a:gd name="connsiteX2681" fmla="*/ 3801778 w 6125898"/>
              <a:gd name="connsiteY2681" fmla="*/ 4346598 h 5594367"/>
              <a:gd name="connsiteX2682" fmla="*/ 3801778 w 6125898"/>
              <a:gd name="connsiteY2682" fmla="*/ 4346598 h 5594367"/>
              <a:gd name="connsiteX2683" fmla="*/ 3801778 w 6125898"/>
              <a:gd name="connsiteY2683" fmla="*/ 4255573 h 5594367"/>
              <a:gd name="connsiteX2684" fmla="*/ 3788490 w 6125898"/>
              <a:gd name="connsiteY2684" fmla="*/ 4255573 h 5594367"/>
              <a:gd name="connsiteX2685" fmla="*/ 3801778 w 6125898"/>
              <a:gd name="connsiteY2685" fmla="*/ 4255573 h 5594367"/>
              <a:gd name="connsiteX2686" fmla="*/ 3801778 w 6125898"/>
              <a:gd name="connsiteY2686" fmla="*/ 4255573 h 5594367"/>
              <a:gd name="connsiteX2687" fmla="*/ 3789154 w 6125898"/>
              <a:gd name="connsiteY2687" fmla="*/ 4294774 h 5594367"/>
              <a:gd name="connsiteX2688" fmla="*/ 3789154 w 6125898"/>
              <a:gd name="connsiteY2688" fmla="*/ 4281485 h 5594367"/>
              <a:gd name="connsiteX2689" fmla="*/ 3789154 w 6125898"/>
              <a:gd name="connsiteY2689" fmla="*/ 4294774 h 5594367"/>
              <a:gd name="connsiteX2690" fmla="*/ 3789154 w 6125898"/>
              <a:gd name="connsiteY2690" fmla="*/ 4294774 h 5594367"/>
              <a:gd name="connsiteX2691" fmla="*/ 3789154 w 6125898"/>
              <a:gd name="connsiteY2691" fmla="*/ 4255573 h 5594367"/>
              <a:gd name="connsiteX2692" fmla="*/ 3789154 w 6125898"/>
              <a:gd name="connsiteY2692" fmla="*/ 4281485 h 5594367"/>
              <a:gd name="connsiteX2693" fmla="*/ 3789154 w 6125898"/>
              <a:gd name="connsiteY2693" fmla="*/ 4281485 h 5594367"/>
              <a:gd name="connsiteX2694" fmla="*/ 3763242 w 6125898"/>
              <a:gd name="connsiteY2694" fmla="*/ 4281485 h 5594367"/>
              <a:gd name="connsiteX2695" fmla="*/ 3789154 w 6125898"/>
              <a:gd name="connsiteY2695" fmla="*/ 4255573 h 5594367"/>
              <a:gd name="connsiteX2696" fmla="*/ 3789154 w 6125898"/>
              <a:gd name="connsiteY2696" fmla="*/ 4255573 h 5594367"/>
              <a:gd name="connsiteX2697" fmla="*/ 3775866 w 6125898"/>
              <a:gd name="connsiteY2697" fmla="*/ 4450247 h 5594367"/>
              <a:gd name="connsiteX2698" fmla="*/ 3775866 w 6125898"/>
              <a:gd name="connsiteY2698" fmla="*/ 4424334 h 5594367"/>
              <a:gd name="connsiteX2699" fmla="*/ 3789154 w 6125898"/>
              <a:gd name="connsiteY2699" fmla="*/ 4411046 h 5594367"/>
              <a:gd name="connsiteX2700" fmla="*/ 3815066 w 6125898"/>
              <a:gd name="connsiteY2700" fmla="*/ 4411046 h 5594367"/>
              <a:gd name="connsiteX2701" fmla="*/ 3801778 w 6125898"/>
              <a:gd name="connsiteY2701" fmla="*/ 4424334 h 5594367"/>
              <a:gd name="connsiteX2702" fmla="*/ 3801778 w 6125898"/>
              <a:gd name="connsiteY2702" fmla="*/ 4411046 h 5594367"/>
              <a:gd name="connsiteX2703" fmla="*/ 3788490 w 6125898"/>
              <a:gd name="connsiteY2703" fmla="*/ 4424334 h 5594367"/>
              <a:gd name="connsiteX2704" fmla="*/ 3775202 w 6125898"/>
              <a:gd name="connsiteY2704" fmla="*/ 4463535 h 5594367"/>
              <a:gd name="connsiteX2705" fmla="*/ 3775866 w 6125898"/>
              <a:gd name="connsiteY2705" fmla="*/ 4450247 h 5594367"/>
              <a:gd name="connsiteX2706" fmla="*/ 3762577 w 6125898"/>
              <a:gd name="connsiteY2706" fmla="*/ 4450247 h 5594367"/>
              <a:gd name="connsiteX2707" fmla="*/ 3775866 w 6125898"/>
              <a:gd name="connsiteY2707" fmla="*/ 4450247 h 5594367"/>
              <a:gd name="connsiteX2708" fmla="*/ 3775866 w 6125898"/>
              <a:gd name="connsiteY2708" fmla="*/ 4450247 h 5594367"/>
              <a:gd name="connsiteX2709" fmla="*/ 3762577 w 6125898"/>
              <a:gd name="connsiteY2709" fmla="*/ 4527983 h 5594367"/>
              <a:gd name="connsiteX2710" fmla="*/ 3775866 w 6125898"/>
              <a:gd name="connsiteY2710" fmla="*/ 4502071 h 5594367"/>
              <a:gd name="connsiteX2711" fmla="*/ 3762577 w 6125898"/>
              <a:gd name="connsiteY2711" fmla="*/ 4527983 h 5594367"/>
              <a:gd name="connsiteX2712" fmla="*/ 3762577 w 6125898"/>
              <a:gd name="connsiteY2712" fmla="*/ 4527983 h 5594367"/>
              <a:gd name="connsiteX2713" fmla="*/ 3736665 w 6125898"/>
              <a:gd name="connsiteY2713" fmla="*/ 4450247 h 5594367"/>
              <a:gd name="connsiteX2714" fmla="*/ 3749953 w 6125898"/>
              <a:gd name="connsiteY2714" fmla="*/ 4450247 h 5594367"/>
              <a:gd name="connsiteX2715" fmla="*/ 3749953 w 6125898"/>
              <a:gd name="connsiteY2715" fmla="*/ 4463535 h 5594367"/>
              <a:gd name="connsiteX2716" fmla="*/ 3724042 w 6125898"/>
              <a:gd name="connsiteY2716" fmla="*/ 4450247 h 5594367"/>
              <a:gd name="connsiteX2717" fmla="*/ 3736665 w 6125898"/>
              <a:gd name="connsiteY2717" fmla="*/ 4450247 h 5594367"/>
              <a:gd name="connsiteX2718" fmla="*/ 3736665 w 6125898"/>
              <a:gd name="connsiteY2718" fmla="*/ 4450247 h 5594367"/>
              <a:gd name="connsiteX2719" fmla="*/ 3696800 w 6125898"/>
              <a:gd name="connsiteY2719" fmla="*/ 4411710 h 5594367"/>
              <a:gd name="connsiteX2720" fmla="*/ 3696800 w 6125898"/>
              <a:gd name="connsiteY2720" fmla="*/ 4424999 h 5594367"/>
              <a:gd name="connsiteX2721" fmla="*/ 3683512 w 6125898"/>
              <a:gd name="connsiteY2721" fmla="*/ 4411710 h 5594367"/>
              <a:gd name="connsiteX2722" fmla="*/ 3696800 w 6125898"/>
              <a:gd name="connsiteY2722" fmla="*/ 4411710 h 5594367"/>
              <a:gd name="connsiteX2723" fmla="*/ 3696800 w 6125898"/>
              <a:gd name="connsiteY2723" fmla="*/ 4411710 h 5594367"/>
              <a:gd name="connsiteX2724" fmla="*/ 3670889 w 6125898"/>
              <a:gd name="connsiteY2724" fmla="*/ 4527983 h 5594367"/>
              <a:gd name="connsiteX2725" fmla="*/ 3657601 w 6125898"/>
              <a:gd name="connsiteY2725" fmla="*/ 4541271 h 5594367"/>
              <a:gd name="connsiteX2726" fmla="*/ 3670889 w 6125898"/>
              <a:gd name="connsiteY2726" fmla="*/ 4527983 h 5594367"/>
              <a:gd name="connsiteX2727" fmla="*/ 3670889 w 6125898"/>
              <a:gd name="connsiteY2727" fmla="*/ 4527983 h 5594367"/>
              <a:gd name="connsiteX2728" fmla="*/ 3670889 w 6125898"/>
              <a:gd name="connsiteY2728" fmla="*/ 4527983 h 5594367"/>
              <a:gd name="connsiteX2729" fmla="*/ 3670889 w 6125898"/>
              <a:gd name="connsiteY2729" fmla="*/ 4527983 h 5594367"/>
              <a:gd name="connsiteX2730" fmla="*/ 3684177 w 6125898"/>
              <a:gd name="connsiteY2730" fmla="*/ 4359222 h 5594367"/>
              <a:gd name="connsiteX2731" fmla="*/ 3684177 w 6125898"/>
              <a:gd name="connsiteY2731" fmla="*/ 4372510 h 5594367"/>
              <a:gd name="connsiteX2732" fmla="*/ 3684177 w 6125898"/>
              <a:gd name="connsiteY2732" fmla="*/ 4359222 h 5594367"/>
              <a:gd name="connsiteX2733" fmla="*/ 3684177 w 6125898"/>
              <a:gd name="connsiteY2733" fmla="*/ 4359222 h 5594367"/>
              <a:gd name="connsiteX2734" fmla="*/ 3696800 w 6125898"/>
              <a:gd name="connsiteY2734" fmla="*/ 4605719 h 5594367"/>
              <a:gd name="connsiteX2735" fmla="*/ 3722713 w 6125898"/>
              <a:gd name="connsiteY2735" fmla="*/ 4605719 h 5594367"/>
              <a:gd name="connsiteX2736" fmla="*/ 3709424 w 6125898"/>
              <a:gd name="connsiteY2736" fmla="*/ 4553895 h 5594367"/>
              <a:gd name="connsiteX2737" fmla="*/ 3709424 w 6125898"/>
              <a:gd name="connsiteY2737" fmla="*/ 4567183 h 5594367"/>
              <a:gd name="connsiteX2738" fmla="*/ 3696136 w 6125898"/>
              <a:gd name="connsiteY2738" fmla="*/ 4580472 h 5594367"/>
              <a:gd name="connsiteX2739" fmla="*/ 3696136 w 6125898"/>
              <a:gd name="connsiteY2739" fmla="*/ 4528647 h 5594367"/>
              <a:gd name="connsiteX2740" fmla="*/ 3682848 w 6125898"/>
              <a:gd name="connsiteY2740" fmla="*/ 4541936 h 5594367"/>
              <a:gd name="connsiteX2741" fmla="*/ 3682848 w 6125898"/>
              <a:gd name="connsiteY2741" fmla="*/ 4528647 h 5594367"/>
              <a:gd name="connsiteX2742" fmla="*/ 3722048 w 6125898"/>
              <a:gd name="connsiteY2742" fmla="*/ 4528647 h 5594367"/>
              <a:gd name="connsiteX2743" fmla="*/ 3708760 w 6125898"/>
              <a:gd name="connsiteY2743" fmla="*/ 4541936 h 5594367"/>
              <a:gd name="connsiteX2744" fmla="*/ 3734672 w 6125898"/>
              <a:gd name="connsiteY2744" fmla="*/ 4555224 h 5594367"/>
              <a:gd name="connsiteX2745" fmla="*/ 3747961 w 6125898"/>
              <a:gd name="connsiteY2745" fmla="*/ 4568512 h 5594367"/>
              <a:gd name="connsiteX2746" fmla="*/ 3722048 w 6125898"/>
              <a:gd name="connsiteY2746" fmla="*/ 4581801 h 5594367"/>
              <a:gd name="connsiteX2747" fmla="*/ 3747961 w 6125898"/>
              <a:gd name="connsiteY2747" fmla="*/ 4621001 h 5594367"/>
              <a:gd name="connsiteX2748" fmla="*/ 3696800 w 6125898"/>
              <a:gd name="connsiteY2748" fmla="*/ 4605719 h 5594367"/>
              <a:gd name="connsiteX2749" fmla="*/ 3696800 w 6125898"/>
              <a:gd name="connsiteY2749" fmla="*/ 4605719 h 5594367"/>
              <a:gd name="connsiteX2750" fmla="*/ 3710089 w 6125898"/>
              <a:gd name="connsiteY2750" fmla="*/ 4593096 h 5594367"/>
              <a:gd name="connsiteX2751" fmla="*/ 3710089 w 6125898"/>
              <a:gd name="connsiteY2751" fmla="*/ 4593096 h 5594367"/>
              <a:gd name="connsiteX2752" fmla="*/ 3696800 w 6125898"/>
              <a:gd name="connsiteY2752" fmla="*/ 4593096 h 5594367"/>
              <a:gd name="connsiteX2753" fmla="*/ 3696800 w 6125898"/>
              <a:gd name="connsiteY2753" fmla="*/ 4579807 h 5594367"/>
              <a:gd name="connsiteX2754" fmla="*/ 3710089 w 6125898"/>
              <a:gd name="connsiteY2754" fmla="*/ 4579807 h 5594367"/>
              <a:gd name="connsiteX2755" fmla="*/ 3710089 w 6125898"/>
              <a:gd name="connsiteY2755" fmla="*/ 4579807 h 5594367"/>
              <a:gd name="connsiteX2756" fmla="*/ 3710089 w 6125898"/>
              <a:gd name="connsiteY2756" fmla="*/ 4593096 h 5594367"/>
              <a:gd name="connsiteX2757" fmla="*/ 3710089 w 6125898"/>
              <a:gd name="connsiteY2757" fmla="*/ 4593096 h 5594367"/>
              <a:gd name="connsiteX2758" fmla="*/ 3736665 w 6125898"/>
              <a:gd name="connsiteY2758" fmla="*/ 4684120 h 5594367"/>
              <a:gd name="connsiteX2759" fmla="*/ 3736665 w 6125898"/>
              <a:gd name="connsiteY2759" fmla="*/ 4684120 h 5594367"/>
              <a:gd name="connsiteX2760" fmla="*/ 3723377 w 6125898"/>
              <a:gd name="connsiteY2760" fmla="*/ 4670832 h 5594367"/>
              <a:gd name="connsiteX2761" fmla="*/ 3723377 w 6125898"/>
              <a:gd name="connsiteY2761" fmla="*/ 4657544 h 5594367"/>
              <a:gd name="connsiteX2762" fmla="*/ 3736665 w 6125898"/>
              <a:gd name="connsiteY2762" fmla="*/ 4657544 h 5594367"/>
              <a:gd name="connsiteX2763" fmla="*/ 3736665 w 6125898"/>
              <a:gd name="connsiteY2763" fmla="*/ 4670832 h 5594367"/>
              <a:gd name="connsiteX2764" fmla="*/ 3736665 w 6125898"/>
              <a:gd name="connsiteY2764" fmla="*/ 4684120 h 5594367"/>
              <a:gd name="connsiteX2765" fmla="*/ 3736665 w 6125898"/>
              <a:gd name="connsiteY2765" fmla="*/ 4684120 h 5594367"/>
              <a:gd name="connsiteX2766" fmla="*/ 3775866 w 6125898"/>
              <a:gd name="connsiteY2766" fmla="*/ 4670832 h 5594367"/>
              <a:gd name="connsiteX2767" fmla="*/ 3775866 w 6125898"/>
              <a:gd name="connsiteY2767" fmla="*/ 4644920 h 5594367"/>
              <a:gd name="connsiteX2768" fmla="*/ 3762577 w 6125898"/>
              <a:gd name="connsiteY2768" fmla="*/ 4644920 h 5594367"/>
              <a:gd name="connsiteX2769" fmla="*/ 3749289 w 6125898"/>
              <a:gd name="connsiteY2769" fmla="*/ 4670832 h 5594367"/>
              <a:gd name="connsiteX2770" fmla="*/ 3736001 w 6125898"/>
              <a:gd name="connsiteY2770" fmla="*/ 4657544 h 5594367"/>
              <a:gd name="connsiteX2771" fmla="*/ 3749289 w 6125898"/>
              <a:gd name="connsiteY2771" fmla="*/ 4657544 h 5594367"/>
              <a:gd name="connsiteX2772" fmla="*/ 3749289 w 6125898"/>
              <a:gd name="connsiteY2772" fmla="*/ 4644255 h 5594367"/>
              <a:gd name="connsiteX2773" fmla="*/ 3749289 w 6125898"/>
              <a:gd name="connsiteY2773" fmla="*/ 4630967 h 5594367"/>
              <a:gd name="connsiteX2774" fmla="*/ 3762577 w 6125898"/>
              <a:gd name="connsiteY2774" fmla="*/ 4617679 h 5594367"/>
              <a:gd name="connsiteX2775" fmla="*/ 3762577 w 6125898"/>
              <a:gd name="connsiteY2775" fmla="*/ 4578479 h 5594367"/>
              <a:gd name="connsiteX2776" fmla="*/ 3788490 w 6125898"/>
              <a:gd name="connsiteY2776" fmla="*/ 4591767 h 5594367"/>
              <a:gd name="connsiteX2777" fmla="*/ 3775202 w 6125898"/>
              <a:gd name="connsiteY2777" fmla="*/ 4617679 h 5594367"/>
              <a:gd name="connsiteX2778" fmla="*/ 3775202 w 6125898"/>
              <a:gd name="connsiteY2778" fmla="*/ 4656879 h 5594367"/>
              <a:gd name="connsiteX2779" fmla="*/ 3775866 w 6125898"/>
              <a:gd name="connsiteY2779" fmla="*/ 4670832 h 5594367"/>
              <a:gd name="connsiteX2780" fmla="*/ 3775866 w 6125898"/>
              <a:gd name="connsiteY2780" fmla="*/ 4670832 h 5594367"/>
              <a:gd name="connsiteX2781" fmla="*/ 3775866 w 6125898"/>
              <a:gd name="connsiteY2781" fmla="*/ 4787769 h 5594367"/>
              <a:gd name="connsiteX2782" fmla="*/ 3762577 w 6125898"/>
              <a:gd name="connsiteY2782" fmla="*/ 4774481 h 5594367"/>
              <a:gd name="connsiteX2783" fmla="*/ 3775866 w 6125898"/>
              <a:gd name="connsiteY2783" fmla="*/ 4761192 h 5594367"/>
              <a:gd name="connsiteX2784" fmla="*/ 3775866 w 6125898"/>
              <a:gd name="connsiteY2784" fmla="*/ 4761192 h 5594367"/>
              <a:gd name="connsiteX2785" fmla="*/ 3789154 w 6125898"/>
              <a:gd name="connsiteY2785" fmla="*/ 4761192 h 5594367"/>
              <a:gd name="connsiteX2786" fmla="*/ 3775866 w 6125898"/>
              <a:gd name="connsiteY2786" fmla="*/ 4747904 h 5594367"/>
              <a:gd name="connsiteX2787" fmla="*/ 3789154 w 6125898"/>
              <a:gd name="connsiteY2787" fmla="*/ 4747904 h 5594367"/>
              <a:gd name="connsiteX2788" fmla="*/ 3802442 w 6125898"/>
              <a:gd name="connsiteY2788" fmla="*/ 4773816 h 5594367"/>
              <a:gd name="connsiteX2789" fmla="*/ 3775866 w 6125898"/>
              <a:gd name="connsiteY2789" fmla="*/ 4787769 h 5594367"/>
              <a:gd name="connsiteX2790" fmla="*/ 3775866 w 6125898"/>
              <a:gd name="connsiteY2790" fmla="*/ 4787769 h 5594367"/>
              <a:gd name="connsiteX2791" fmla="*/ 3789154 w 6125898"/>
              <a:gd name="connsiteY2791" fmla="*/ 4735945 h 5594367"/>
              <a:gd name="connsiteX2792" fmla="*/ 3802442 w 6125898"/>
              <a:gd name="connsiteY2792" fmla="*/ 4696744 h 5594367"/>
              <a:gd name="connsiteX2793" fmla="*/ 3789154 w 6125898"/>
              <a:gd name="connsiteY2793" fmla="*/ 4735945 h 5594367"/>
              <a:gd name="connsiteX2794" fmla="*/ 3789154 w 6125898"/>
              <a:gd name="connsiteY2794" fmla="*/ 4735945 h 5594367"/>
              <a:gd name="connsiteX2795" fmla="*/ 3801778 w 6125898"/>
              <a:gd name="connsiteY2795" fmla="*/ 4735945 h 5594367"/>
              <a:gd name="connsiteX2796" fmla="*/ 3815066 w 6125898"/>
              <a:gd name="connsiteY2796" fmla="*/ 4710032 h 5594367"/>
              <a:gd name="connsiteX2797" fmla="*/ 3801778 w 6125898"/>
              <a:gd name="connsiteY2797" fmla="*/ 4735945 h 5594367"/>
              <a:gd name="connsiteX2798" fmla="*/ 3801778 w 6125898"/>
              <a:gd name="connsiteY2798" fmla="*/ 4735945 h 5594367"/>
              <a:gd name="connsiteX2799" fmla="*/ 3841643 w 6125898"/>
              <a:gd name="connsiteY2799" fmla="*/ 4787769 h 5594367"/>
              <a:gd name="connsiteX2800" fmla="*/ 3815731 w 6125898"/>
              <a:gd name="connsiteY2800" fmla="*/ 4774481 h 5594367"/>
              <a:gd name="connsiteX2801" fmla="*/ 3815731 w 6125898"/>
              <a:gd name="connsiteY2801" fmla="*/ 4748568 h 5594367"/>
              <a:gd name="connsiteX2802" fmla="*/ 3829019 w 6125898"/>
              <a:gd name="connsiteY2802" fmla="*/ 4748568 h 5594367"/>
              <a:gd name="connsiteX2803" fmla="*/ 3829019 w 6125898"/>
              <a:gd name="connsiteY2803" fmla="*/ 4748568 h 5594367"/>
              <a:gd name="connsiteX2804" fmla="*/ 3842307 w 6125898"/>
              <a:gd name="connsiteY2804" fmla="*/ 4774481 h 5594367"/>
              <a:gd name="connsiteX2805" fmla="*/ 3841643 w 6125898"/>
              <a:gd name="connsiteY2805" fmla="*/ 4787769 h 5594367"/>
              <a:gd name="connsiteX2806" fmla="*/ 3841643 w 6125898"/>
              <a:gd name="connsiteY2806" fmla="*/ 4787769 h 5594367"/>
              <a:gd name="connsiteX2807" fmla="*/ 3841643 w 6125898"/>
              <a:gd name="connsiteY2807" fmla="*/ 4658208 h 5594367"/>
              <a:gd name="connsiteX2808" fmla="*/ 3815731 w 6125898"/>
              <a:gd name="connsiteY2808" fmla="*/ 4658208 h 5594367"/>
              <a:gd name="connsiteX2809" fmla="*/ 3815731 w 6125898"/>
              <a:gd name="connsiteY2809" fmla="*/ 4644920 h 5594367"/>
              <a:gd name="connsiteX2810" fmla="*/ 3829019 w 6125898"/>
              <a:gd name="connsiteY2810" fmla="*/ 4631632 h 5594367"/>
              <a:gd name="connsiteX2811" fmla="*/ 3829019 w 6125898"/>
              <a:gd name="connsiteY2811" fmla="*/ 4644920 h 5594367"/>
              <a:gd name="connsiteX2812" fmla="*/ 3842307 w 6125898"/>
              <a:gd name="connsiteY2812" fmla="*/ 4644920 h 5594367"/>
              <a:gd name="connsiteX2813" fmla="*/ 3855595 w 6125898"/>
              <a:gd name="connsiteY2813" fmla="*/ 4619008 h 5594367"/>
              <a:gd name="connsiteX2814" fmla="*/ 3841643 w 6125898"/>
              <a:gd name="connsiteY2814" fmla="*/ 4658208 h 5594367"/>
              <a:gd name="connsiteX2815" fmla="*/ 3841643 w 6125898"/>
              <a:gd name="connsiteY2815" fmla="*/ 4658208 h 5594367"/>
              <a:gd name="connsiteX2816" fmla="*/ 3854267 w 6125898"/>
              <a:gd name="connsiteY2816" fmla="*/ 4696744 h 5594367"/>
              <a:gd name="connsiteX2817" fmla="*/ 3854267 w 6125898"/>
              <a:gd name="connsiteY2817" fmla="*/ 4722657 h 5594367"/>
              <a:gd name="connsiteX2818" fmla="*/ 3854267 w 6125898"/>
              <a:gd name="connsiteY2818" fmla="*/ 4696744 h 5594367"/>
              <a:gd name="connsiteX2819" fmla="*/ 3854267 w 6125898"/>
              <a:gd name="connsiteY2819" fmla="*/ 4696744 h 5594367"/>
              <a:gd name="connsiteX2820" fmla="*/ 3854267 w 6125898"/>
              <a:gd name="connsiteY2820" fmla="*/ 4865506 h 5594367"/>
              <a:gd name="connsiteX2821" fmla="*/ 3854267 w 6125898"/>
              <a:gd name="connsiteY2821" fmla="*/ 4839593 h 5594367"/>
              <a:gd name="connsiteX2822" fmla="*/ 3854267 w 6125898"/>
              <a:gd name="connsiteY2822" fmla="*/ 4852882 h 5594367"/>
              <a:gd name="connsiteX2823" fmla="*/ 3854267 w 6125898"/>
              <a:gd name="connsiteY2823" fmla="*/ 4826969 h 5594367"/>
              <a:gd name="connsiteX2824" fmla="*/ 3867555 w 6125898"/>
              <a:gd name="connsiteY2824" fmla="*/ 4813681 h 5594367"/>
              <a:gd name="connsiteX2825" fmla="*/ 3854267 w 6125898"/>
              <a:gd name="connsiteY2825" fmla="*/ 4865506 h 5594367"/>
              <a:gd name="connsiteX2826" fmla="*/ 3854267 w 6125898"/>
              <a:gd name="connsiteY2826" fmla="*/ 4865506 h 5594367"/>
              <a:gd name="connsiteX2827" fmla="*/ 3854267 w 6125898"/>
              <a:gd name="connsiteY2827" fmla="*/ 4710032 h 5594367"/>
              <a:gd name="connsiteX2828" fmla="*/ 3867555 w 6125898"/>
              <a:gd name="connsiteY2828" fmla="*/ 4723321 h 5594367"/>
              <a:gd name="connsiteX2829" fmla="*/ 3854267 w 6125898"/>
              <a:gd name="connsiteY2829" fmla="*/ 4710032 h 5594367"/>
              <a:gd name="connsiteX2830" fmla="*/ 3854267 w 6125898"/>
              <a:gd name="connsiteY2830" fmla="*/ 4710032 h 5594367"/>
              <a:gd name="connsiteX2831" fmla="*/ 3867555 w 6125898"/>
              <a:gd name="connsiteY2831" fmla="*/ 4800393 h 5594367"/>
              <a:gd name="connsiteX2832" fmla="*/ 3854267 w 6125898"/>
              <a:gd name="connsiteY2832" fmla="*/ 4800393 h 5594367"/>
              <a:gd name="connsiteX2833" fmla="*/ 3854267 w 6125898"/>
              <a:gd name="connsiteY2833" fmla="*/ 4774481 h 5594367"/>
              <a:gd name="connsiteX2834" fmla="*/ 3880179 w 6125898"/>
              <a:gd name="connsiteY2834" fmla="*/ 4787769 h 5594367"/>
              <a:gd name="connsiteX2835" fmla="*/ 3867555 w 6125898"/>
              <a:gd name="connsiteY2835" fmla="*/ 4800393 h 5594367"/>
              <a:gd name="connsiteX2836" fmla="*/ 3867555 w 6125898"/>
              <a:gd name="connsiteY2836" fmla="*/ 4800393 h 5594367"/>
              <a:gd name="connsiteX2837" fmla="*/ 3920044 w 6125898"/>
              <a:gd name="connsiteY2837" fmla="*/ 4956530 h 5594367"/>
              <a:gd name="connsiteX2838" fmla="*/ 3945956 w 6125898"/>
              <a:gd name="connsiteY2838" fmla="*/ 4930618 h 5594367"/>
              <a:gd name="connsiteX2839" fmla="*/ 3920044 w 6125898"/>
              <a:gd name="connsiteY2839" fmla="*/ 4956530 h 5594367"/>
              <a:gd name="connsiteX2840" fmla="*/ 3920044 w 6125898"/>
              <a:gd name="connsiteY2840" fmla="*/ 4956530 h 5594367"/>
              <a:gd name="connsiteX2841" fmla="*/ 3972532 w 6125898"/>
              <a:gd name="connsiteY2841" fmla="*/ 4956530 h 5594367"/>
              <a:gd name="connsiteX2842" fmla="*/ 3959244 w 6125898"/>
              <a:gd name="connsiteY2842" fmla="*/ 4956530 h 5594367"/>
              <a:gd name="connsiteX2843" fmla="*/ 3945956 w 6125898"/>
              <a:gd name="connsiteY2843" fmla="*/ 4969818 h 5594367"/>
              <a:gd name="connsiteX2844" fmla="*/ 3959244 w 6125898"/>
              <a:gd name="connsiteY2844" fmla="*/ 4956530 h 5594367"/>
              <a:gd name="connsiteX2845" fmla="*/ 3959244 w 6125898"/>
              <a:gd name="connsiteY2845" fmla="*/ 4982442 h 5594367"/>
              <a:gd name="connsiteX2846" fmla="*/ 3933332 w 6125898"/>
              <a:gd name="connsiteY2846" fmla="*/ 4969154 h 5594367"/>
              <a:gd name="connsiteX2847" fmla="*/ 3959244 w 6125898"/>
              <a:gd name="connsiteY2847" fmla="*/ 4943242 h 5594367"/>
              <a:gd name="connsiteX2848" fmla="*/ 3972532 w 6125898"/>
              <a:gd name="connsiteY2848" fmla="*/ 4943242 h 5594367"/>
              <a:gd name="connsiteX2849" fmla="*/ 3972532 w 6125898"/>
              <a:gd name="connsiteY2849" fmla="*/ 4956530 h 5594367"/>
              <a:gd name="connsiteX2850" fmla="*/ 3972532 w 6125898"/>
              <a:gd name="connsiteY2850" fmla="*/ 4956530 h 5594367"/>
              <a:gd name="connsiteX2851" fmla="*/ 3945956 w 6125898"/>
              <a:gd name="connsiteY2851" fmla="*/ 4839593 h 5594367"/>
              <a:gd name="connsiteX2852" fmla="*/ 3959244 w 6125898"/>
              <a:gd name="connsiteY2852" fmla="*/ 4826305 h 5594367"/>
              <a:gd name="connsiteX2853" fmla="*/ 3972532 w 6125898"/>
              <a:gd name="connsiteY2853" fmla="*/ 4826305 h 5594367"/>
              <a:gd name="connsiteX2854" fmla="*/ 3972532 w 6125898"/>
              <a:gd name="connsiteY2854" fmla="*/ 4852217 h 5594367"/>
              <a:gd name="connsiteX2855" fmla="*/ 3985820 w 6125898"/>
              <a:gd name="connsiteY2855" fmla="*/ 4826305 h 5594367"/>
              <a:gd name="connsiteX2856" fmla="*/ 3999109 w 6125898"/>
              <a:gd name="connsiteY2856" fmla="*/ 4826305 h 5594367"/>
              <a:gd name="connsiteX2857" fmla="*/ 3985820 w 6125898"/>
              <a:gd name="connsiteY2857" fmla="*/ 4852217 h 5594367"/>
              <a:gd name="connsiteX2858" fmla="*/ 3999109 w 6125898"/>
              <a:gd name="connsiteY2858" fmla="*/ 4852217 h 5594367"/>
              <a:gd name="connsiteX2859" fmla="*/ 3999109 w 6125898"/>
              <a:gd name="connsiteY2859" fmla="*/ 4865506 h 5594367"/>
              <a:gd name="connsiteX2860" fmla="*/ 3985820 w 6125898"/>
              <a:gd name="connsiteY2860" fmla="*/ 4865506 h 5594367"/>
              <a:gd name="connsiteX2861" fmla="*/ 3959909 w 6125898"/>
              <a:gd name="connsiteY2861" fmla="*/ 4891417 h 5594367"/>
              <a:gd name="connsiteX2862" fmla="*/ 3973197 w 6125898"/>
              <a:gd name="connsiteY2862" fmla="*/ 4878129 h 5594367"/>
              <a:gd name="connsiteX2863" fmla="*/ 3959909 w 6125898"/>
              <a:gd name="connsiteY2863" fmla="*/ 4864841 h 5594367"/>
              <a:gd name="connsiteX2864" fmla="*/ 3973197 w 6125898"/>
              <a:gd name="connsiteY2864" fmla="*/ 4890753 h 5594367"/>
              <a:gd name="connsiteX2865" fmla="*/ 3986486 w 6125898"/>
              <a:gd name="connsiteY2865" fmla="*/ 4877465 h 5594367"/>
              <a:gd name="connsiteX2866" fmla="*/ 3999774 w 6125898"/>
              <a:gd name="connsiteY2866" fmla="*/ 4877465 h 5594367"/>
              <a:gd name="connsiteX2867" fmla="*/ 3986486 w 6125898"/>
              <a:gd name="connsiteY2867" fmla="*/ 4890753 h 5594367"/>
              <a:gd name="connsiteX2868" fmla="*/ 3999774 w 6125898"/>
              <a:gd name="connsiteY2868" fmla="*/ 4916665 h 5594367"/>
              <a:gd name="connsiteX2869" fmla="*/ 3986486 w 6125898"/>
              <a:gd name="connsiteY2869" fmla="*/ 4903377 h 5594367"/>
              <a:gd name="connsiteX2870" fmla="*/ 3986486 w 6125898"/>
              <a:gd name="connsiteY2870" fmla="*/ 4916665 h 5594367"/>
              <a:gd name="connsiteX2871" fmla="*/ 3973197 w 6125898"/>
              <a:gd name="connsiteY2871" fmla="*/ 4929953 h 5594367"/>
              <a:gd name="connsiteX2872" fmla="*/ 3959909 w 6125898"/>
              <a:gd name="connsiteY2872" fmla="*/ 4916665 h 5594367"/>
              <a:gd name="connsiteX2873" fmla="*/ 3946621 w 6125898"/>
              <a:gd name="connsiteY2873" fmla="*/ 4929953 h 5594367"/>
              <a:gd name="connsiteX2874" fmla="*/ 3933332 w 6125898"/>
              <a:gd name="connsiteY2874" fmla="*/ 4916665 h 5594367"/>
              <a:gd name="connsiteX2875" fmla="*/ 3946621 w 6125898"/>
              <a:gd name="connsiteY2875" fmla="*/ 4929953 h 5594367"/>
              <a:gd name="connsiteX2876" fmla="*/ 3907420 w 6125898"/>
              <a:gd name="connsiteY2876" fmla="*/ 4929953 h 5594367"/>
              <a:gd name="connsiteX2877" fmla="*/ 3907420 w 6125898"/>
              <a:gd name="connsiteY2877" fmla="*/ 4890753 h 5594367"/>
              <a:gd name="connsiteX2878" fmla="*/ 3946621 w 6125898"/>
              <a:gd name="connsiteY2878" fmla="*/ 4877465 h 5594367"/>
              <a:gd name="connsiteX2879" fmla="*/ 3920708 w 6125898"/>
              <a:gd name="connsiteY2879" fmla="*/ 4877465 h 5594367"/>
              <a:gd name="connsiteX2880" fmla="*/ 3933997 w 6125898"/>
              <a:gd name="connsiteY2880" fmla="*/ 4864177 h 5594367"/>
              <a:gd name="connsiteX2881" fmla="*/ 3920708 w 6125898"/>
              <a:gd name="connsiteY2881" fmla="*/ 4850888 h 5594367"/>
              <a:gd name="connsiteX2882" fmla="*/ 3920708 w 6125898"/>
              <a:gd name="connsiteY2882" fmla="*/ 4864177 h 5594367"/>
              <a:gd name="connsiteX2883" fmla="*/ 3920708 w 6125898"/>
              <a:gd name="connsiteY2883" fmla="*/ 4838264 h 5594367"/>
              <a:gd name="connsiteX2884" fmla="*/ 3907420 w 6125898"/>
              <a:gd name="connsiteY2884" fmla="*/ 4851553 h 5594367"/>
              <a:gd name="connsiteX2885" fmla="*/ 3907420 w 6125898"/>
              <a:gd name="connsiteY2885" fmla="*/ 4838264 h 5594367"/>
              <a:gd name="connsiteX2886" fmla="*/ 3881508 w 6125898"/>
              <a:gd name="connsiteY2886" fmla="*/ 4851553 h 5594367"/>
              <a:gd name="connsiteX2887" fmla="*/ 3907420 w 6125898"/>
              <a:gd name="connsiteY2887" fmla="*/ 4851553 h 5594367"/>
              <a:gd name="connsiteX2888" fmla="*/ 3907420 w 6125898"/>
              <a:gd name="connsiteY2888" fmla="*/ 4864841 h 5594367"/>
              <a:gd name="connsiteX2889" fmla="*/ 3881508 w 6125898"/>
              <a:gd name="connsiteY2889" fmla="*/ 4851553 h 5594367"/>
              <a:gd name="connsiteX2890" fmla="*/ 3881508 w 6125898"/>
              <a:gd name="connsiteY2890" fmla="*/ 4864841 h 5594367"/>
              <a:gd name="connsiteX2891" fmla="*/ 3881508 w 6125898"/>
              <a:gd name="connsiteY2891" fmla="*/ 4851553 h 5594367"/>
              <a:gd name="connsiteX2892" fmla="*/ 3881508 w 6125898"/>
              <a:gd name="connsiteY2892" fmla="*/ 4812352 h 5594367"/>
              <a:gd name="connsiteX2893" fmla="*/ 3894796 w 6125898"/>
              <a:gd name="connsiteY2893" fmla="*/ 4812352 h 5594367"/>
              <a:gd name="connsiteX2894" fmla="*/ 3894796 w 6125898"/>
              <a:gd name="connsiteY2894" fmla="*/ 4812352 h 5594367"/>
              <a:gd name="connsiteX2895" fmla="*/ 3881508 w 6125898"/>
              <a:gd name="connsiteY2895" fmla="*/ 4786440 h 5594367"/>
              <a:gd name="connsiteX2896" fmla="*/ 3894796 w 6125898"/>
              <a:gd name="connsiteY2896" fmla="*/ 4786440 h 5594367"/>
              <a:gd name="connsiteX2897" fmla="*/ 3894796 w 6125898"/>
              <a:gd name="connsiteY2897" fmla="*/ 4812352 h 5594367"/>
              <a:gd name="connsiteX2898" fmla="*/ 3894796 w 6125898"/>
              <a:gd name="connsiteY2898" fmla="*/ 4812352 h 5594367"/>
              <a:gd name="connsiteX2899" fmla="*/ 3894796 w 6125898"/>
              <a:gd name="connsiteY2899" fmla="*/ 4812352 h 5594367"/>
              <a:gd name="connsiteX2900" fmla="*/ 3894796 w 6125898"/>
              <a:gd name="connsiteY2900" fmla="*/ 4825641 h 5594367"/>
              <a:gd name="connsiteX2901" fmla="*/ 3920708 w 6125898"/>
              <a:gd name="connsiteY2901" fmla="*/ 4838929 h 5594367"/>
              <a:gd name="connsiteX2902" fmla="*/ 3920708 w 6125898"/>
              <a:gd name="connsiteY2902" fmla="*/ 4838929 h 5594367"/>
              <a:gd name="connsiteX2903" fmla="*/ 3920708 w 6125898"/>
              <a:gd name="connsiteY2903" fmla="*/ 4799728 h 5594367"/>
              <a:gd name="connsiteX2904" fmla="*/ 3946621 w 6125898"/>
              <a:gd name="connsiteY2904" fmla="*/ 4813017 h 5594367"/>
              <a:gd name="connsiteX2905" fmla="*/ 3945956 w 6125898"/>
              <a:gd name="connsiteY2905" fmla="*/ 4839593 h 5594367"/>
              <a:gd name="connsiteX2906" fmla="*/ 3945956 w 6125898"/>
              <a:gd name="connsiteY2906" fmla="*/ 4839593 h 5594367"/>
              <a:gd name="connsiteX2907" fmla="*/ 3880844 w 6125898"/>
              <a:gd name="connsiteY2907" fmla="*/ 4722657 h 5594367"/>
              <a:gd name="connsiteX2908" fmla="*/ 3880844 w 6125898"/>
              <a:gd name="connsiteY2908" fmla="*/ 4709368 h 5594367"/>
              <a:gd name="connsiteX2909" fmla="*/ 3894132 w 6125898"/>
              <a:gd name="connsiteY2909" fmla="*/ 4722657 h 5594367"/>
              <a:gd name="connsiteX2910" fmla="*/ 3894132 w 6125898"/>
              <a:gd name="connsiteY2910" fmla="*/ 4722657 h 5594367"/>
              <a:gd name="connsiteX2911" fmla="*/ 3880844 w 6125898"/>
              <a:gd name="connsiteY2911" fmla="*/ 4722657 h 5594367"/>
              <a:gd name="connsiteX2912" fmla="*/ 3880844 w 6125898"/>
              <a:gd name="connsiteY2912" fmla="*/ 4722657 h 5594367"/>
              <a:gd name="connsiteX2913" fmla="*/ 3933332 w 6125898"/>
              <a:gd name="connsiteY2913" fmla="*/ 4787769 h 5594367"/>
              <a:gd name="connsiteX2914" fmla="*/ 3920044 w 6125898"/>
              <a:gd name="connsiteY2914" fmla="*/ 4787769 h 5594367"/>
              <a:gd name="connsiteX2915" fmla="*/ 3906756 w 6125898"/>
              <a:gd name="connsiteY2915" fmla="*/ 4748568 h 5594367"/>
              <a:gd name="connsiteX2916" fmla="*/ 3933332 w 6125898"/>
              <a:gd name="connsiteY2916" fmla="*/ 4787769 h 5594367"/>
              <a:gd name="connsiteX2917" fmla="*/ 3933332 w 6125898"/>
              <a:gd name="connsiteY2917" fmla="*/ 4787769 h 5594367"/>
              <a:gd name="connsiteX2918" fmla="*/ 3972532 w 6125898"/>
              <a:gd name="connsiteY2918" fmla="*/ 4644920 h 5594367"/>
              <a:gd name="connsiteX2919" fmla="*/ 3985820 w 6125898"/>
              <a:gd name="connsiteY2919" fmla="*/ 4644920 h 5594367"/>
              <a:gd name="connsiteX2920" fmla="*/ 3985820 w 6125898"/>
              <a:gd name="connsiteY2920" fmla="*/ 4658208 h 5594367"/>
              <a:gd name="connsiteX2921" fmla="*/ 3972532 w 6125898"/>
              <a:gd name="connsiteY2921" fmla="*/ 4671497 h 5594367"/>
              <a:gd name="connsiteX2922" fmla="*/ 3959244 w 6125898"/>
              <a:gd name="connsiteY2922" fmla="*/ 4658208 h 5594367"/>
              <a:gd name="connsiteX2923" fmla="*/ 3972532 w 6125898"/>
              <a:gd name="connsiteY2923" fmla="*/ 4644920 h 5594367"/>
              <a:gd name="connsiteX2924" fmla="*/ 3972532 w 6125898"/>
              <a:gd name="connsiteY2924" fmla="*/ 4644920 h 5594367"/>
              <a:gd name="connsiteX2925" fmla="*/ 3972532 w 6125898"/>
              <a:gd name="connsiteY2925" fmla="*/ 4567183 h 5594367"/>
              <a:gd name="connsiteX2926" fmla="*/ 3972532 w 6125898"/>
              <a:gd name="connsiteY2926" fmla="*/ 4580472 h 5594367"/>
              <a:gd name="connsiteX2927" fmla="*/ 3959244 w 6125898"/>
              <a:gd name="connsiteY2927" fmla="*/ 4580472 h 5594367"/>
              <a:gd name="connsiteX2928" fmla="*/ 3972532 w 6125898"/>
              <a:gd name="connsiteY2928" fmla="*/ 4567183 h 5594367"/>
              <a:gd name="connsiteX2929" fmla="*/ 3972532 w 6125898"/>
              <a:gd name="connsiteY2929" fmla="*/ 4567183 h 5594367"/>
              <a:gd name="connsiteX2930" fmla="*/ 3959244 w 6125898"/>
              <a:gd name="connsiteY2930" fmla="*/ 4527983 h 5594367"/>
              <a:gd name="connsiteX2931" fmla="*/ 3959244 w 6125898"/>
              <a:gd name="connsiteY2931" fmla="*/ 4541271 h 5594367"/>
              <a:gd name="connsiteX2932" fmla="*/ 3945956 w 6125898"/>
              <a:gd name="connsiteY2932" fmla="*/ 4567183 h 5594367"/>
              <a:gd name="connsiteX2933" fmla="*/ 3959244 w 6125898"/>
              <a:gd name="connsiteY2933" fmla="*/ 4527983 h 5594367"/>
              <a:gd name="connsiteX2934" fmla="*/ 3959244 w 6125898"/>
              <a:gd name="connsiteY2934" fmla="*/ 4527983 h 5594367"/>
              <a:gd name="connsiteX2935" fmla="*/ 3933332 w 6125898"/>
              <a:gd name="connsiteY2935" fmla="*/ 4541271 h 5594367"/>
              <a:gd name="connsiteX2936" fmla="*/ 3933332 w 6125898"/>
              <a:gd name="connsiteY2936" fmla="*/ 4593096 h 5594367"/>
              <a:gd name="connsiteX2937" fmla="*/ 3946621 w 6125898"/>
              <a:gd name="connsiteY2937" fmla="*/ 4579807 h 5594367"/>
              <a:gd name="connsiteX2938" fmla="*/ 3946621 w 6125898"/>
              <a:gd name="connsiteY2938" fmla="*/ 4619008 h 5594367"/>
              <a:gd name="connsiteX2939" fmla="*/ 3920708 w 6125898"/>
              <a:gd name="connsiteY2939" fmla="*/ 4619008 h 5594367"/>
              <a:gd name="connsiteX2940" fmla="*/ 3920708 w 6125898"/>
              <a:gd name="connsiteY2940" fmla="*/ 4632296 h 5594367"/>
              <a:gd name="connsiteX2941" fmla="*/ 3933997 w 6125898"/>
              <a:gd name="connsiteY2941" fmla="*/ 4645584 h 5594367"/>
              <a:gd name="connsiteX2942" fmla="*/ 3908084 w 6125898"/>
              <a:gd name="connsiteY2942" fmla="*/ 4645584 h 5594367"/>
              <a:gd name="connsiteX2943" fmla="*/ 3908084 w 6125898"/>
              <a:gd name="connsiteY2943" fmla="*/ 4658873 h 5594367"/>
              <a:gd name="connsiteX2944" fmla="*/ 3882172 w 6125898"/>
              <a:gd name="connsiteY2944" fmla="*/ 4710697 h 5594367"/>
              <a:gd name="connsiteX2945" fmla="*/ 3856260 w 6125898"/>
              <a:gd name="connsiteY2945" fmla="*/ 4710697 h 5594367"/>
              <a:gd name="connsiteX2946" fmla="*/ 3882172 w 6125898"/>
              <a:gd name="connsiteY2946" fmla="*/ 4684785 h 5594367"/>
              <a:gd name="connsiteX2947" fmla="*/ 3882172 w 6125898"/>
              <a:gd name="connsiteY2947" fmla="*/ 4658873 h 5594367"/>
              <a:gd name="connsiteX2948" fmla="*/ 3868884 w 6125898"/>
              <a:gd name="connsiteY2948" fmla="*/ 4672161 h 5594367"/>
              <a:gd name="connsiteX2949" fmla="*/ 3894796 w 6125898"/>
              <a:gd name="connsiteY2949" fmla="*/ 4646249 h 5594367"/>
              <a:gd name="connsiteX2950" fmla="*/ 3868884 w 6125898"/>
              <a:gd name="connsiteY2950" fmla="*/ 4659537 h 5594367"/>
              <a:gd name="connsiteX2951" fmla="*/ 3868884 w 6125898"/>
              <a:gd name="connsiteY2951" fmla="*/ 4659537 h 5594367"/>
              <a:gd name="connsiteX2952" fmla="*/ 3882172 w 6125898"/>
              <a:gd name="connsiteY2952" fmla="*/ 4620337 h 5594367"/>
              <a:gd name="connsiteX2953" fmla="*/ 3868884 w 6125898"/>
              <a:gd name="connsiteY2953" fmla="*/ 4607048 h 5594367"/>
              <a:gd name="connsiteX2954" fmla="*/ 3842971 w 6125898"/>
              <a:gd name="connsiteY2954" fmla="*/ 4620337 h 5594367"/>
              <a:gd name="connsiteX2955" fmla="*/ 3842971 w 6125898"/>
              <a:gd name="connsiteY2955" fmla="*/ 4594424 h 5594367"/>
              <a:gd name="connsiteX2956" fmla="*/ 3882172 w 6125898"/>
              <a:gd name="connsiteY2956" fmla="*/ 4581136 h 5594367"/>
              <a:gd name="connsiteX2957" fmla="*/ 3895460 w 6125898"/>
              <a:gd name="connsiteY2957" fmla="*/ 4594424 h 5594367"/>
              <a:gd name="connsiteX2958" fmla="*/ 3908749 w 6125898"/>
              <a:gd name="connsiteY2958" fmla="*/ 4581136 h 5594367"/>
              <a:gd name="connsiteX2959" fmla="*/ 3922037 w 6125898"/>
              <a:gd name="connsiteY2959" fmla="*/ 4594424 h 5594367"/>
              <a:gd name="connsiteX2960" fmla="*/ 3908749 w 6125898"/>
              <a:gd name="connsiteY2960" fmla="*/ 4620337 h 5594367"/>
              <a:gd name="connsiteX2961" fmla="*/ 3908749 w 6125898"/>
              <a:gd name="connsiteY2961" fmla="*/ 4594424 h 5594367"/>
              <a:gd name="connsiteX2962" fmla="*/ 3882836 w 6125898"/>
              <a:gd name="connsiteY2962" fmla="*/ 4594424 h 5594367"/>
              <a:gd name="connsiteX2963" fmla="*/ 3896125 w 6125898"/>
              <a:gd name="connsiteY2963" fmla="*/ 4620337 h 5594367"/>
              <a:gd name="connsiteX2964" fmla="*/ 3896125 w 6125898"/>
              <a:gd name="connsiteY2964" fmla="*/ 4646249 h 5594367"/>
              <a:gd name="connsiteX2965" fmla="*/ 3909413 w 6125898"/>
              <a:gd name="connsiteY2965" fmla="*/ 4646249 h 5594367"/>
              <a:gd name="connsiteX2966" fmla="*/ 3909413 w 6125898"/>
              <a:gd name="connsiteY2966" fmla="*/ 4632961 h 5594367"/>
              <a:gd name="connsiteX2967" fmla="*/ 3935325 w 6125898"/>
              <a:gd name="connsiteY2967" fmla="*/ 4607048 h 5594367"/>
              <a:gd name="connsiteX2968" fmla="*/ 3922037 w 6125898"/>
              <a:gd name="connsiteY2968" fmla="*/ 4581136 h 5594367"/>
              <a:gd name="connsiteX2969" fmla="*/ 3933332 w 6125898"/>
              <a:gd name="connsiteY2969" fmla="*/ 4541271 h 5594367"/>
              <a:gd name="connsiteX2970" fmla="*/ 3933332 w 6125898"/>
              <a:gd name="connsiteY2970" fmla="*/ 4541271 h 5594367"/>
              <a:gd name="connsiteX2971" fmla="*/ 3920044 w 6125898"/>
              <a:gd name="connsiteY2971" fmla="*/ 4502071 h 5594367"/>
              <a:gd name="connsiteX2972" fmla="*/ 3880844 w 6125898"/>
              <a:gd name="connsiteY2972" fmla="*/ 4553895 h 5594367"/>
              <a:gd name="connsiteX2973" fmla="*/ 3920044 w 6125898"/>
              <a:gd name="connsiteY2973" fmla="*/ 4502071 h 5594367"/>
              <a:gd name="connsiteX2974" fmla="*/ 3920044 w 6125898"/>
              <a:gd name="connsiteY2974" fmla="*/ 4502071 h 5594367"/>
              <a:gd name="connsiteX2975" fmla="*/ 3893468 w 6125898"/>
              <a:gd name="connsiteY2975" fmla="*/ 4307398 h 5594367"/>
              <a:gd name="connsiteX2976" fmla="*/ 3840979 w 6125898"/>
              <a:gd name="connsiteY2976" fmla="*/ 4281485 h 5594367"/>
              <a:gd name="connsiteX2977" fmla="*/ 3866891 w 6125898"/>
              <a:gd name="connsiteY2977" fmla="*/ 4281485 h 5594367"/>
              <a:gd name="connsiteX2978" fmla="*/ 3853603 w 6125898"/>
              <a:gd name="connsiteY2978" fmla="*/ 4268197 h 5594367"/>
              <a:gd name="connsiteX2979" fmla="*/ 3879514 w 6125898"/>
              <a:gd name="connsiteY2979" fmla="*/ 4268197 h 5594367"/>
              <a:gd name="connsiteX2980" fmla="*/ 3866226 w 6125898"/>
              <a:gd name="connsiteY2980" fmla="*/ 4281485 h 5594367"/>
              <a:gd name="connsiteX2981" fmla="*/ 3879514 w 6125898"/>
              <a:gd name="connsiteY2981" fmla="*/ 4294774 h 5594367"/>
              <a:gd name="connsiteX2982" fmla="*/ 3905427 w 6125898"/>
              <a:gd name="connsiteY2982" fmla="*/ 4281485 h 5594367"/>
              <a:gd name="connsiteX2983" fmla="*/ 3918715 w 6125898"/>
              <a:gd name="connsiteY2983" fmla="*/ 4307398 h 5594367"/>
              <a:gd name="connsiteX2984" fmla="*/ 3905427 w 6125898"/>
              <a:gd name="connsiteY2984" fmla="*/ 4294109 h 5594367"/>
              <a:gd name="connsiteX2985" fmla="*/ 3893468 w 6125898"/>
              <a:gd name="connsiteY2985" fmla="*/ 4307398 h 5594367"/>
              <a:gd name="connsiteX2986" fmla="*/ 3893468 w 6125898"/>
              <a:gd name="connsiteY2986" fmla="*/ 4307398 h 5594367"/>
              <a:gd name="connsiteX2987" fmla="*/ 3893468 w 6125898"/>
              <a:gd name="connsiteY2987" fmla="*/ 4333310 h 5594367"/>
              <a:gd name="connsiteX2988" fmla="*/ 3906756 w 6125898"/>
              <a:gd name="connsiteY2988" fmla="*/ 4346598 h 5594367"/>
              <a:gd name="connsiteX2989" fmla="*/ 3893468 w 6125898"/>
              <a:gd name="connsiteY2989" fmla="*/ 4333310 h 5594367"/>
              <a:gd name="connsiteX2990" fmla="*/ 3893468 w 6125898"/>
              <a:gd name="connsiteY2990" fmla="*/ 4333310 h 5594367"/>
              <a:gd name="connsiteX2991" fmla="*/ 3906756 w 6125898"/>
              <a:gd name="connsiteY2991" fmla="*/ 4359222 h 5594367"/>
              <a:gd name="connsiteX2992" fmla="*/ 3920044 w 6125898"/>
              <a:gd name="connsiteY2992" fmla="*/ 4333310 h 5594367"/>
              <a:gd name="connsiteX2993" fmla="*/ 3906756 w 6125898"/>
              <a:gd name="connsiteY2993" fmla="*/ 4359222 h 5594367"/>
              <a:gd name="connsiteX2994" fmla="*/ 3906756 w 6125898"/>
              <a:gd name="connsiteY2994" fmla="*/ 4359222 h 5594367"/>
              <a:gd name="connsiteX2995" fmla="*/ 3945956 w 6125898"/>
              <a:gd name="connsiteY2995" fmla="*/ 4359222 h 5594367"/>
              <a:gd name="connsiteX2996" fmla="*/ 3959244 w 6125898"/>
              <a:gd name="connsiteY2996" fmla="*/ 4359222 h 5594367"/>
              <a:gd name="connsiteX2997" fmla="*/ 3945956 w 6125898"/>
              <a:gd name="connsiteY2997" fmla="*/ 4359222 h 5594367"/>
              <a:gd name="connsiteX2998" fmla="*/ 3945956 w 6125898"/>
              <a:gd name="connsiteY2998" fmla="*/ 4359222 h 5594367"/>
              <a:gd name="connsiteX2999" fmla="*/ 3985820 w 6125898"/>
              <a:gd name="connsiteY2999" fmla="*/ 4437623 h 5594367"/>
              <a:gd name="connsiteX3000" fmla="*/ 3972532 w 6125898"/>
              <a:gd name="connsiteY3000" fmla="*/ 4411710 h 5594367"/>
              <a:gd name="connsiteX3001" fmla="*/ 3998445 w 6125898"/>
              <a:gd name="connsiteY3001" fmla="*/ 4411710 h 5594367"/>
              <a:gd name="connsiteX3002" fmla="*/ 3985156 w 6125898"/>
              <a:gd name="connsiteY3002" fmla="*/ 4424999 h 5594367"/>
              <a:gd name="connsiteX3003" fmla="*/ 4011069 w 6125898"/>
              <a:gd name="connsiteY3003" fmla="*/ 4424999 h 5594367"/>
              <a:gd name="connsiteX3004" fmla="*/ 3985820 w 6125898"/>
              <a:gd name="connsiteY3004" fmla="*/ 4437623 h 5594367"/>
              <a:gd name="connsiteX3005" fmla="*/ 3985820 w 6125898"/>
              <a:gd name="connsiteY3005" fmla="*/ 4437623 h 5594367"/>
              <a:gd name="connsiteX3006" fmla="*/ 4011733 w 6125898"/>
              <a:gd name="connsiteY3006" fmla="*/ 4411710 h 5594367"/>
              <a:gd name="connsiteX3007" fmla="*/ 3985820 w 6125898"/>
              <a:gd name="connsiteY3007" fmla="*/ 4385798 h 5594367"/>
              <a:gd name="connsiteX3008" fmla="*/ 3999109 w 6125898"/>
              <a:gd name="connsiteY3008" fmla="*/ 4385798 h 5594367"/>
              <a:gd name="connsiteX3009" fmla="*/ 4011733 w 6125898"/>
              <a:gd name="connsiteY3009" fmla="*/ 4411710 h 5594367"/>
              <a:gd name="connsiteX3010" fmla="*/ 4011733 w 6125898"/>
              <a:gd name="connsiteY3010" fmla="*/ 4411710 h 5594367"/>
              <a:gd name="connsiteX3011" fmla="*/ 3998445 w 6125898"/>
              <a:gd name="connsiteY3011" fmla="*/ 4255573 h 5594367"/>
              <a:gd name="connsiteX3012" fmla="*/ 4011733 w 6125898"/>
              <a:gd name="connsiteY3012" fmla="*/ 4242285 h 5594367"/>
              <a:gd name="connsiteX3013" fmla="*/ 3998445 w 6125898"/>
              <a:gd name="connsiteY3013" fmla="*/ 4255573 h 5594367"/>
              <a:gd name="connsiteX3014" fmla="*/ 3998445 w 6125898"/>
              <a:gd name="connsiteY3014" fmla="*/ 4255573 h 5594367"/>
              <a:gd name="connsiteX3015" fmla="*/ 4011733 w 6125898"/>
              <a:gd name="connsiteY3015" fmla="*/ 4346598 h 5594367"/>
              <a:gd name="connsiteX3016" fmla="*/ 4011733 w 6125898"/>
              <a:gd name="connsiteY3016" fmla="*/ 4333310 h 5594367"/>
              <a:gd name="connsiteX3017" fmla="*/ 4025021 w 6125898"/>
              <a:gd name="connsiteY3017" fmla="*/ 4333310 h 5594367"/>
              <a:gd name="connsiteX3018" fmla="*/ 4025021 w 6125898"/>
              <a:gd name="connsiteY3018" fmla="*/ 4333310 h 5594367"/>
              <a:gd name="connsiteX3019" fmla="*/ 4025021 w 6125898"/>
              <a:gd name="connsiteY3019" fmla="*/ 4346598 h 5594367"/>
              <a:gd name="connsiteX3020" fmla="*/ 4011733 w 6125898"/>
              <a:gd name="connsiteY3020" fmla="*/ 4346598 h 5594367"/>
              <a:gd name="connsiteX3021" fmla="*/ 4011733 w 6125898"/>
              <a:gd name="connsiteY3021" fmla="*/ 4346598 h 5594367"/>
              <a:gd name="connsiteX3022" fmla="*/ 4011733 w 6125898"/>
              <a:gd name="connsiteY3022" fmla="*/ 4346598 h 5594367"/>
              <a:gd name="connsiteX3023" fmla="*/ 4077510 w 6125898"/>
              <a:gd name="connsiteY3023" fmla="*/ 4398422 h 5594367"/>
              <a:gd name="connsiteX3024" fmla="*/ 4064222 w 6125898"/>
              <a:gd name="connsiteY3024" fmla="*/ 4385134 h 5594367"/>
              <a:gd name="connsiteX3025" fmla="*/ 4077510 w 6125898"/>
              <a:gd name="connsiteY3025" fmla="*/ 4359222 h 5594367"/>
              <a:gd name="connsiteX3026" fmla="*/ 4077510 w 6125898"/>
              <a:gd name="connsiteY3026" fmla="*/ 4359222 h 5594367"/>
              <a:gd name="connsiteX3027" fmla="*/ 4090798 w 6125898"/>
              <a:gd name="connsiteY3027" fmla="*/ 4372510 h 5594367"/>
              <a:gd name="connsiteX3028" fmla="*/ 4077510 w 6125898"/>
              <a:gd name="connsiteY3028" fmla="*/ 4398422 h 5594367"/>
              <a:gd name="connsiteX3029" fmla="*/ 4077510 w 6125898"/>
              <a:gd name="connsiteY3029" fmla="*/ 4398422 h 5594367"/>
              <a:gd name="connsiteX3030" fmla="*/ 4090134 w 6125898"/>
              <a:gd name="connsiteY3030" fmla="*/ 4359222 h 5594367"/>
              <a:gd name="connsiteX3031" fmla="*/ 4090134 w 6125898"/>
              <a:gd name="connsiteY3031" fmla="*/ 4345934 h 5594367"/>
              <a:gd name="connsiteX3032" fmla="*/ 4103422 w 6125898"/>
              <a:gd name="connsiteY3032" fmla="*/ 4345934 h 5594367"/>
              <a:gd name="connsiteX3033" fmla="*/ 4090134 w 6125898"/>
              <a:gd name="connsiteY3033" fmla="*/ 4359222 h 5594367"/>
              <a:gd name="connsiteX3034" fmla="*/ 4090134 w 6125898"/>
              <a:gd name="connsiteY3034" fmla="*/ 4359222 h 5594367"/>
              <a:gd name="connsiteX3035" fmla="*/ 4195111 w 6125898"/>
              <a:gd name="connsiteY3035" fmla="*/ 4515359 h 5594367"/>
              <a:gd name="connsiteX3036" fmla="*/ 4195111 w 6125898"/>
              <a:gd name="connsiteY3036" fmla="*/ 4489447 h 5594367"/>
              <a:gd name="connsiteX3037" fmla="*/ 4195111 w 6125898"/>
              <a:gd name="connsiteY3037" fmla="*/ 4515359 h 5594367"/>
              <a:gd name="connsiteX3038" fmla="*/ 4195111 w 6125898"/>
              <a:gd name="connsiteY3038" fmla="*/ 4515359 h 5594367"/>
              <a:gd name="connsiteX3039" fmla="*/ 4208399 w 6125898"/>
              <a:gd name="connsiteY3039" fmla="*/ 4437623 h 5594367"/>
              <a:gd name="connsiteX3040" fmla="*/ 4208399 w 6125898"/>
              <a:gd name="connsiteY3040" fmla="*/ 4463535 h 5594367"/>
              <a:gd name="connsiteX3041" fmla="*/ 4195111 w 6125898"/>
              <a:gd name="connsiteY3041" fmla="*/ 4437623 h 5594367"/>
              <a:gd name="connsiteX3042" fmla="*/ 4208399 w 6125898"/>
              <a:gd name="connsiteY3042" fmla="*/ 4437623 h 5594367"/>
              <a:gd name="connsiteX3043" fmla="*/ 4208399 w 6125898"/>
              <a:gd name="connsiteY3043" fmla="*/ 4437623 h 5594367"/>
              <a:gd name="connsiteX3044" fmla="*/ 4234312 w 6125898"/>
              <a:gd name="connsiteY3044" fmla="*/ 4151924 h 5594367"/>
              <a:gd name="connsiteX3045" fmla="*/ 4234312 w 6125898"/>
              <a:gd name="connsiteY3045" fmla="*/ 4177837 h 5594367"/>
              <a:gd name="connsiteX3046" fmla="*/ 4234312 w 6125898"/>
              <a:gd name="connsiteY3046" fmla="*/ 4151924 h 5594367"/>
              <a:gd name="connsiteX3047" fmla="*/ 4234312 w 6125898"/>
              <a:gd name="connsiteY3047" fmla="*/ 4151924 h 5594367"/>
              <a:gd name="connsiteX3048" fmla="*/ 4155911 w 6125898"/>
              <a:gd name="connsiteY3048" fmla="*/ 4294774 h 5594367"/>
              <a:gd name="connsiteX3049" fmla="*/ 4155911 w 6125898"/>
              <a:gd name="connsiteY3049" fmla="*/ 4294774 h 5594367"/>
              <a:gd name="connsiteX3050" fmla="*/ 4169199 w 6125898"/>
              <a:gd name="connsiteY3050" fmla="*/ 4294774 h 5594367"/>
              <a:gd name="connsiteX3051" fmla="*/ 4143287 w 6125898"/>
              <a:gd name="connsiteY3051" fmla="*/ 4294774 h 5594367"/>
              <a:gd name="connsiteX3052" fmla="*/ 4155911 w 6125898"/>
              <a:gd name="connsiteY3052" fmla="*/ 4294774 h 5594367"/>
              <a:gd name="connsiteX3053" fmla="*/ 4155911 w 6125898"/>
              <a:gd name="connsiteY3053" fmla="*/ 4294774 h 5594367"/>
              <a:gd name="connsiteX3054" fmla="*/ 4169199 w 6125898"/>
              <a:gd name="connsiteY3054" fmla="*/ 4411710 h 5594367"/>
              <a:gd name="connsiteX3055" fmla="*/ 4155911 w 6125898"/>
              <a:gd name="connsiteY3055" fmla="*/ 4411710 h 5594367"/>
              <a:gd name="connsiteX3056" fmla="*/ 4142623 w 6125898"/>
              <a:gd name="connsiteY3056" fmla="*/ 4398422 h 5594367"/>
              <a:gd name="connsiteX3057" fmla="*/ 4129335 w 6125898"/>
              <a:gd name="connsiteY3057" fmla="*/ 4424334 h 5594367"/>
              <a:gd name="connsiteX3058" fmla="*/ 4142623 w 6125898"/>
              <a:gd name="connsiteY3058" fmla="*/ 4411046 h 5594367"/>
              <a:gd name="connsiteX3059" fmla="*/ 4129335 w 6125898"/>
              <a:gd name="connsiteY3059" fmla="*/ 4411046 h 5594367"/>
              <a:gd name="connsiteX3060" fmla="*/ 4142623 w 6125898"/>
              <a:gd name="connsiteY3060" fmla="*/ 4385134 h 5594367"/>
              <a:gd name="connsiteX3061" fmla="*/ 4129335 w 6125898"/>
              <a:gd name="connsiteY3061" fmla="*/ 4371846 h 5594367"/>
              <a:gd name="connsiteX3062" fmla="*/ 4142623 w 6125898"/>
              <a:gd name="connsiteY3062" fmla="*/ 4358557 h 5594367"/>
              <a:gd name="connsiteX3063" fmla="*/ 4142623 w 6125898"/>
              <a:gd name="connsiteY3063" fmla="*/ 4371846 h 5594367"/>
              <a:gd name="connsiteX3064" fmla="*/ 4155911 w 6125898"/>
              <a:gd name="connsiteY3064" fmla="*/ 4358557 h 5594367"/>
              <a:gd name="connsiteX3065" fmla="*/ 4155911 w 6125898"/>
              <a:gd name="connsiteY3065" fmla="*/ 4371846 h 5594367"/>
              <a:gd name="connsiteX3066" fmla="*/ 4155911 w 6125898"/>
              <a:gd name="connsiteY3066" fmla="*/ 4397758 h 5594367"/>
              <a:gd name="connsiteX3067" fmla="*/ 4169199 w 6125898"/>
              <a:gd name="connsiteY3067" fmla="*/ 4397758 h 5594367"/>
              <a:gd name="connsiteX3068" fmla="*/ 4155911 w 6125898"/>
              <a:gd name="connsiteY3068" fmla="*/ 4384470 h 5594367"/>
              <a:gd name="connsiteX3069" fmla="*/ 4169199 w 6125898"/>
              <a:gd name="connsiteY3069" fmla="*/ 4384470 h 5594367"/>
              <a:gd name="connsiteX3070" fmla="*/ 4169199 w 6125898"/>
              <a:gd name="connsiteY3070" fmla="*/ 4384470 h 5594367"/>
              <a:gd name="connsiteX3071" fmla="*/ 4169199 w 6125898"/>
              <a:gd name="connsiteY3071" fmla="*/ 4411710 h 5594367"/>
              <a:gd name="connsiteX3072" fmla="*/ 4169199 w 6125898"/>
              <a:gd name="connsiteY3072" fmla="*/ 4411710 h 5594367"/>
              <a:gd name="connsiteX3073" fmla="*/ 4182488 w 6125898"/>
              <a:gd name="connsiteY3073" fmla="*/ 4411710 h 5594367"/>
              <a:gd name="connsiteX3074" fmla="*/ 4182488 w 6125898"/>
              <a:gd name="connsiteY3074" fmla="*/ 4398422 h 5594367"/>
              <a:gd name="connsiteX3075" fmla="*/ 4195776 w 6125898"/>
              <a:gd name="connsiteY3075" fmla="*/ 4398422 h 5594367"/>
              <a:gd name="connsiteX3076" fmla="*/ 4182488 w 6125898"/>
              <a:gd name="connsiteY3076" fmla="*/ 4411710 h 5594367"/>
              <a:gd name="connsiteX3077" fmla="*/ 4182488 w 6125898"/>
              <a:gd name="connsiteY3077" fmla="*/ 4411710 h 5594367"/>
              <a:gd name="connsiteX3078" fmla="*/ 4182488 w 6125898"/>
              <a:gd name="connsiteY3078" fmla="*/ 4022364 h 5594367"/>
              <a:gd name="connsiteX3079" fmla="*/ 4169199 w 6125898"/>
              <a:gd name="connsiteY3079" fmla="*/ 4009075 h 5594367"/>
              <a:gd name="connsiteX3080" fmla="*/ 4195111 w 6125898"/>
              <a:gd name="connsiteY3080" fmla="*/ 4009075 h 5594367"/>
              <a:gd name="connsiteX3081" fmla="*/ 4182488 w 6125898"/>
              <a:gd name="connsiteY3081" fmla="*/ 4022364 h 5594367"/>
              <a:gd name="connsiteX3082" fmla="*/ 4182488 w 6125898"/>
              <a:gd name="connsiteY3082" fmla="*/ 4022364 h 5594367"/>
              <a:gd name="connsiteX3083" fmla="*/ 4195111 w 6125898"/>
              <a:gd name="connsiteY3083" fmla="*/ 4151924 h 5594367"/>
              <a:gd name="connsiteX3084" fmla="*/ 4195111 w 6125898"/>
              <a:gd name="connsiteY3084" fmla="*/ 4177837 h 5594367"/>
              <a:gd name="connsiteX3085" fmla="*/ 4195111 w 6125898"/>
              <a:gd name="connsiteY3085" fmla="*/ 4151924 h 5594367"/>
              <a:gd name="connsiteX3086" fmla="*/ 4195111 w 6125898"/>
              <a:gd name="connsiteY3086" fmla="*/ 4151924 h 5594367"/>
              <a:gd name="connsiteX3087" fmla="*/ 4221688 w 6125898"/>
              <a:gd name="connsiteY3087" fmla="*/ 4346598 h 5594367"/>
              <a:gd name="connsiteX3088" fmla="*/ 4195776 w 6125898"/>
              <a:gd name="connsiteY3088" fmla="*/ 4333310 h 5594367"/>
              <a:gd name="connsiteX3089" fmla="*/ 4221688 w 6125898"/>
              <a:gd name="connsiteY3089" fmla="*/ 4346598 h 5594367"/>
              <a:gd name="connsiteX3090" fmla="*/ 4221688 w 6125898"/>
              <a:gd name="connsiteY3090" fmla="*/ 4346598 h 5594367"/>
              <a:gd name="connsiteX3091" fmla="*/ 4221688 w 6125898"/>
              <a:gd name="connsiteY3091" fmla="*/ 4346598 h 5594367"/>
              <a:gd name="connsiteX3092" fmla="*/ 4208399 w 6125898"/>
              <a:gd name="connsiteY3092" fmla="*/ 4255573 h 5594367"/>
              <a:gd name="connsiteX3093" fmla="*/ 4195111 w 6125898"/>
              <a:gd name="connsiteY3093" fmla="*/ 4242285 h 5594367"/>
              <a:gd name="connsiteX3094" fmla="*/ 4195111 w 6125898"/>
              <a:gd name="connsiteY3094" fmla="*/ 4242285 h 5594367"/>
              <a:gd name="connsiteX3095" fmla="*/ 4221023 w 6125898"/>
              <a:gd name="connsiteY3095" fmla="*/ 4216373 h 5594367"/>
              <a:gd name="connsiteX3096" fmla="*/ 4234312 w 6125898"/>
              <a:gd name="connsiteY3096" fmla="*/ 4190460 h 5594367"/>
              <a:gd name="connsiteX3097" fmla="*/ 4247600 w 6125898"/>
              <a:gd name="connsiteY3097" fmla="*/ 4203749 h 5594367"/>
              <a:gd name="connsiteX3098" fmla="*/ 4247600 w 6125898"/>
              <a:gd name="connsiteY3098" fmla="*/ 4229661 h 5594367"/>
              <a:gd name="connsiteX3099" fmla="*/ 4208399 w 6125898"/>
              <a:gd name="connsiteY3099" fmla="*/ 4255573 h 5594367"/>
              <a:gd name="connsiteX3100" fmla="*/ 4208399 w 6125898"/>
              <a:gd name="connsiteY3100" fmla="*/ 4255573 h 5594367"/>
              <a:gd name="connsiteX3101" fmla="*/ 4234312 w 6125898"/>
              <a:gd name="connsiteY3101" fmla="*/ 4255573 h 5594367"/>
              <a:gd name="connsiteX3102" fmla="*/ 4234312 w 6125898"/>
              <a:gd name="connsiteY3102" fmla="*/ 4242285 h 5594367"/>
              <a:gd name="connsiteX3103" fmla="*/ 4234312 w 6125898"/>
              <a:gd name="connsiteY3103" fmla="*/ 4255573 h 5594367"/>
              <a:gd name="connsiteX3104" fmla="*/ 4234312 w 6125898"/>
              <a:gd name="connsiteY3104" fmla="*/ 4255573 h 5594367"/>
              <a:gd name="connsiteX3105" fmla="*/ 4234312 w 6125898"/>
              <a:gd name="connsiteY3105" fmla="*/ 4320686 h 5594367"/>
              <a:gd name="connsiteX3106" fmla="*/ 4260224 w 6125898"/>
              <a:gd name="connsiteY3106" fmla="*/ 4307398 h 5594367"/>
              <a:gd name="connsiteX3107" fmla="*/ 4234312 w 6125898"/>
              <a:gd name="connsiteY3107" fmla="*/ 4320686 h 5594367"/>
              <a:gd name="connsiteX3108" fmla="*/ 4234312 w 6125898"/>
              <a:gd name="connsiteY3108" fmla="*/ 4320686 h 5594367"/>
              <a:gd name="connsiteX3109" fmla="*/ 4274177 w 6125898"/>
              <a:gd name="connsiteY3109" fmla="*/ 4268861 h 5594367"/>
              <a:gd name="connsiteX3110" fmla="*/ 4260888 w 6125898"/>
              <a:gd name="connsiteY3110" fmla="*/ 4268861 h 5594367"/>
              <a:gd name="connsiteX3111" fmla="*/ 4260888 w 6125898"/>
              <a:gd name="connsiteY3111" fmla="*/ 4255573 h 5594367"/>
              <a:gd name="connsiteX3112" fmla="*/ 4274177 w 6125898"/>
              <a:gd name="connsiteY3112" fmla="*/ 4255573 h 5594367"/>
              <a:gd name="connsiteX3113" fmla="*/ 4274177 w 6125898"/>
              <a:gd name="connsiteY3113" fmla="*/ 4268861 h 5594367"/>
              <a:gd name="connsiteX3114" fmla="*/ 4274177 w 6125898"/>
              <a:gd name="connsiteY3114" fmla="*/ 4268861 h 5594367"/>
              <a:gd name="connsiteX3115" fmla="*/ 4274177 w 6125898"/>
              <a:gd name="connsiteY3115" fmla="*/ 4229661 h 5594367"/>
              <a:gd name="connsiteX3116" fmla="*/ 4287465 w 6125898"/>
              <a:gd name="connsiteY3116" fmla="*/ 4216373 h 5594367"/>
              <a:gd name="connsiteX3117" fmla="*/ 4274177 w 6125898"/>
              <a:gd name="connsiteY3117" fmla="*/ 4229661 h 5594367"/>
              <a:gd name="connsiteX3118" fmla="*/ 4274177 w 6125898"/>
              <a:gd name="connsiteY3118" fmla="*/ 4229661 h 5594367"/>
              <a:gd name="connsiteX3119" fmla="*/ 4286801 w 6125898"/>
              <a:gd name="connsiteY3119" fmla="*/ 4359222 h 5594367"/>
              <a:gd name="connsiteX3120" fmla="*/ 4286801 w 6125898"/>
              <a:gd name="connsiteY3120" fmla="*/ 4320021 h 5594367"/>
              <a:gd name="connsiteX3121" fmla="*/ 4286801 w 6125898"/>
              <a:gd name="connsiteY3121" fmla="*/ 4359222 h 5594367"/>
              <a:gd name="connsiteX3122" fmla="*/ 4286801 w 6125898"/>
              <a:gd name="connsiteY3122" fmla="*/ 4359222 h 5594367"/>
              <a:gd name="connsiteX3123" fmla="*/ 4654222 w 6125898"/>
              <a:gd name="connsiteY3123" fmla="*/ 4450247 h 5594367"/>
              <a:gd name="connsiteX3124" fmla="*/ 4667510 w 6125898"/>
              <a:gd name="connsiteY3124" fmla="*/ 4436958 h 5594367"/>
              <a:gd name="connsiteX3125" fmla="*/ 4654222 w 6125898"/>
              <a:gd name="connsiteY3125" fmla="*/ 4450247 h 5594367"/>
              <a:gd name="connsiteX3126" fmla="*/ 4654222 w 6125898"/>
              <a:gd name="connsiteY3126" fmla="*/ 4450247 h 5594367"/>
              <a:gd name="connsiteX3127" fmla="*/ 4981778 w 6125898"/>
              <a:gd name="connsiteY3127" fmla="*/ 4437623 h 5594367"/>
              <a:gd name="connsiteX3128" fmla="*/ 4968489 w 6125898"/>
              <a:gd name="connsiteY3128" fmla="*/ 4424334 h 5594367"/>
              <a:gd name="connsiteX3129" fmla="*/ 4994402 w 6125898"/>
              <a:gd name="connsiteY3129" fmla="*/ 4424334 h 5594367"/>
              <a:gd name="connsiteX3130" fmla="*/ 4981778 w 6125898"/>
              <a:gd name="connsiteY3130" fmla="*/ 4437623 h 5594367"/>
              <a:gd name="connsiteX3131" fmla="*/ 4981778 w 6125898"/>
              <a:gd name="connsiteY3131" fmla="*/ 4437623 h 5594367"/>
              <a:gd name="connsiteX3132" fmla="*/ 5020978 w 6125898"/>
              <a:gd name="connsiteY3132" fmla="*/ 4593096 h 5594367"/>
              <a:gd name="connsiteX3133" fmla="*/ 5007690 w 6125898"/>
              <a:gd name="connsiteY3133" fmla="*/ 4553895 h 5594367"/>
              <a:gd name="connsiteX3134" fmla="*/ 5020978 w 6125898"/>
              <a:gd name="connsiteY3134" fmla="*/ 4593096 h 5594367"/>
              <a:gd name="connsiteX3135" fmla="*/ 5020978 w 6125898"/>
              <a:gd name="connsiteY3135" fmla="*/ 4593096 h 5594367"/>
              <a:gd name="connsiteX3136" fmla="*/ 5349199 w 6125898"/>
              <a:gd name="connsiteY3136" fmla="*/ 4774481 h 5594367"/>
              <a:gd name="connsiteX3137" fmla="*/ 5362487 w 6125898"/>
              <a:gd name="connsiteY3137" fmla="*/ 4761192 h 5594367"/>
              <a:gd name="connsiteX3138" fmla="*/ 5349199 w 6125898"/>
              <a:gd name="connsiteY3138" fmla="*/ 4774481 h 5594367"/>
              <a:gd name="connsiteX3139" fmla="*/ 5349199 w 6125898"/>
              <a:gd name="connsiteY3139" fmla="*/ 4774481 h 5594367"/>
              <a:gd name="connsiteX3140" fmla="*/ 5663466 w 6125898"/>
              <a:gd name="connsiteY3140" fmla="*/ 4165213 h 5594367"/>
              <a:gd name="connsiteX3141" fmla="*/ 5650178 w 6125898"/>
              <a:gd name="connsiteY3141" fmla="*/ 4151924 h 5594367"/>
              <a:gd name="connsiteX3142" fmla="*/ 5663466 w 6125898"/>
              <a:gd name="connsiteY3142" fmla="*/ 4165213 h 5594367"/>
              <a:gd name="connsiteX3143" fmla="*/ 5663466 w 6125898"/>
              <a:gd name="connsiteY3143" fmla="*/ 4165213 h 5594367"/>
              <a:gd name="connsiteX3144" fmla="*/ 5650843 w 6125898"/>
              <a:gd name="connsiteY3144" fmla="*/ 4255573 h 5594367"/>
              <a:gd name="connsiteX3145" fmla="*/ 5664131 w 6125898"/>
              <a:gd name="connsiteY3145" fmla="*/ 4268861 h 5594367"/>
              <a:gd name="connsiteX3146" fmla="*/ 5650843 w 6125898"/>
              <a:gd name="connsiteY3146" fmla="*/ 4255573 h 5594367"/>
              <a:gd name="connsiteX3147" fmla="*/ 5650843 w 6125898"/>
              <a:gd name="connsiteY3147" fmla="*/ 4255573 h 5594367"/>
              <a:gd name="connsiteX3148" fmla="*/ 5624267 w 6125898"/>
              <a:gd name="connsiteY3148" fmla="*/ 4398422 h 5594367"/>
              <a:gd name="connsiteX3149" fmla="*/ 5637555 w 6125898"/>
              <a:gd name="connsiteY3149" fmla="*/ 4424334 h 5594367"/>
              <a:gd name="connsiteX3150" fmla="*/ 5624267 w 6125898"/>
              <a:gd name="connsiteY3150" fmla="*/ 4411046 h 5594367"/>
              <a:gd name="connsiteX3151" fmla="*/ 5624267 w 6125898"/>
              <a:gd name="connsiteY3151" fmla="*/ 4398422 h 5594367"/>
              <a:gd name="connsiteX3152" fmla="*/ 5624267 w 6125898"/>
              <a:gd name="connsiteY3152" fmla="*/ 4398422 h 5594367"/>
              <a:gd name="connsiteX3153" fmla="*/ 5610978 w 6125898"/>
              <a:gd name="connsiteY3153" fmla="*/ 4242949 h 5594367"/>
              <a:gd name="connsiteX3154" fmla="*/ 5610978 w 6125898"/>
              <a:gd name="connsiteY3154" fmla="*/ 4256238 h 5594367"/>
              <a:gd name="connsiteX3155" fmla="*/ 5624267 w 6125898"/>
              <a:gd name="connsiteY3155" fmla="*/ 4269526 h 5594367"/>
              <a:gd name="connsiteX3156" fmla="*/ 5610978 w 6125898"/>
              <a:gd name="connsiteY3156" fmla="*/ 4242949 h 5594367"/>
              <a:gd name="connsiteX3157" fmla="*/ 5610978 w 6125898"/>
              <a:gd name="connsiteY3157" fmla="*/ 4242949 h 5594367"/>
              <a:gd name="connsiteX3158" fmla="*/ 5610978 w 6125898"/>
              <a:gd name="connsiteY3158" fmla="*/ 4203749 h 5594367"/>
              <a:gd name="connsiteX3159" fmla="*/ 5597690 w 6125898"/>
              <a:gd name="connsiteY3159" fmla="*/ 4203749 h 5594367"/>
              <a:gd name="connsiteX3160" fmla="*/ 5610978 w 6125898"/>
              <a:gd name="connsiteY3160" fmla="*/ 4217037 h 5594367"/>
              <a:gd name="connsiteX3161" fmla="*/ 5597690 w 6125898"/>
              <a:gd name="connsiteY3161" fmla="*/ 4230325 h 5594367"/>
              <a:gd name="connsiteX3162" fmla="*/ 5584402 w 6125898"/>
              <a:gd name="connsiteY3162" fmla="*/ 4217037 h 5594367"/>
              <a:gd name="connsiteX3163" fmla="*/ 5610978 w 6125898"/>
              <a:gd name="connsiteY3163" fmla="*/ 4203749 h 5594367"/>
              <a:gd name="connsiteX3164" fmla="*/ 5610978 w 6125898"/>
              <a:gd name="connsiteY3164" fmla="*/ 4203749 h 5594367"/>
              <a:gd name="connsiteX3165" fmla="*/ 5598354 w 6125898"/>
              <a:gd name="connsiteY3165" fmla="*/ 4281485 h 5594367"/>
              <a:gd name="connsiteX3166" fmla="*/ 5585066 w 6125898"/>
              <a:gd name="connsiteY3166" fmla="*/ 4268197 h 5594367"/>
              <a:gd name="connsiteX3167" fmla="*/ 5598354 w 6125898"/>
              <a:gd name="connsiteY3167" fmla="*/ 4281485 h 5594367"/>
              <a:gd name="connsiteX3168" fmla="*/ 5598354 w 6125898"/>
              <a:gd name="connsiteY3168" fmla="*/ 4281485 h 5594367"/>
              <a:gd name="connsiteX3169" fmla="*/ 5598354 w 6125898"/>
              <a:gd name="connsiteY3169" fmla="*/ 4398422 h 5594367"/>
              <a:gd name="connsiteX3170" fmla="*/ 5585066 w 6125898"/>
              <a:gd name="connsiteY3170" fmla="*/ 4385134 h 5594367"/>
              <a:gd name="connsiteX3171" fmla="*/ 5598354 w 6125898"/>
              <a:gd name="connsiteY3171" fmla="*/ 4398422 h 5594367"/>
              <a:gd name="connsiteX3172" fmla="*/ 5598354 w 6125898"/>
              <a:gd name="connsiteY3172" fmla="*/ 4398422 h 5594367"/>
              <a:gd name="connsiteX3173" fmla="*/ 5585066 w 6125898"/>
              <a:gd name="connsiteY3173" fmla="*/ 4151924 h 5594367"/>
              <a:gd name="connsiteX3174" fmla="*/ 5559154 w 6125898"/>
              <a:gd name="connsiteY3174" fmla="*/ 4177837 h 5594367"/>
              <a:gd name="connsiteX3175" fmla="*/ 5585066 w 6125898"/>
              <a:gd name="connsiteY3175" fmla="*/ 4151924 h 5594367"/>
              <a:gd name="connsiteX3176" fmla="*/ 5585066 w 6125898"/>
              <a:gd name="connsiteY3176" fmla="*/ 4151924 h 5594367"/>
              <a:gd name="connsiteX3177" fmla="*/ 5493377 w 6125898"/>
              <a:gd name="connsiteY3177" fmla="*/ 4527983 h 5594367"/>
              <a:gd name="connsiteX3178" fmla="*/ 5493377 w 6125898"/>
              <a:gd name="connsiteY3178" fmla="*/ 4502071 h 5594367"/>
              <a:gd name="connsiteX3179" fmla="*/ 5506665 w 6125898"/>
              <a:gd name="connsiteY3179" fmla="*/ 4515359 h 5594367"/>
              <a:gd name="connsiteX3180" fmla="*/ 5493377 w 6125898"/>
              <a:gd name="connsiteY3180" fmla="*/ 4527983 h 5594367"/>
              <a:gd name="connsiteX3181" fmla="*/ 5493377 w 6125898"/>
              <a:gd name="connsiteY3181" fmla="*/ 4527983 h 5594367"/>
              <a:gd name="connsiteX3182" fmla="*/ 5493377 w 6125898"/>
              <a:gd name="connsiteY3182" fmla="*/ 4527983 h 5594367"/>
              <a:gd name="connsiteX3183" fmla="*/ 5466800 w 6125898"/>
              <a:gd name="connsiteY3183" fmla="*/ 4333310 h 5594367"/>
              <a:gd name="connsiteX3184" fmla="*/ 5506001 w 6125898"/>
              <a:gd name="connsiteY3184" fmla="*/ 4320021 h 5594367"/>
              <a:gd name="connsiteX3185" fmla="*/ 5466800 w 6125898"/>
              <a:gd name="connsiteY3185" fmla="*/ 4333310 h 5594367"/>
              <a:gd name="connsiteX3186" fmla="*/ 5466800 w 6125898"/>
              <a:gd name="connsiteY3186" fmla="*/ 4333310 h 5594367"/>
              <a:gd name="connsiteX3187" fmla="*/ 5493377 w 6125898"/>
              <a:gd name="connsiteY3187" fmla="*/ 4502071 h 5594367"/>
              <a:gd name="connsiteX3188" fmla="*/ 5480088 w 6125898"/>
              <a:gd name="connsiteY3188" fmla="*/ 4476159 h 5594367"/>
              <a:gd name="connsiteX3189" fmla="*/ 5454176 w 6125898"/>
              <a:gd name="connsiteY3189" fmla="*/ 4489447 h 5594367"/>
              <a:gd name="connsiteX3190" fmla="*/ 5440888 w 6125898"/>
              <a:gd name="connsiteY3190" fmla="*/ 4489447 h 5594367"/>
              <a:gd name="connsiteX3191" fmla="*/ 5440888 w 6125898"/>
              <a:gd name="connsiteY3191" fmla="*/ 4463535 h 5594367"/>
              <a:gd name="connsiteX3192" fmla="*/ 5454176 w 6125898"/>
              <a:gd name="connsiteY3192" fmla="*/ 4424334 h 5594367"/>
              <a:gd name="connsiteX3193" fmla="*/ 5467464 w 6125898"/>
              <a:gd name="connsiteY3193" fmla="*/ 4424334 h 5594367"/>
              <a:gd name="connsiteX3194" fmla="*/ 5467464 w 6125898"/>
              <a:gd name="connsiteY3194" fmla="*/ 4424334 h 5594367"/>
              <a:gd name="connsiteX3195" fmla="*/ 5493377 w 6125898"/>
              <a:gd name="connsiteY3195" fmla="*/ 4450247 h 5594367"/>
              <a:gd name="connsiteX3196" fmla="*/ 5493377 w 6125898"/>
              <a:gd name="connsiteY3196" fmla="*/ 4502071 h 5594367"/>
              <a:gd name="connsiteX3197" fmla="*/ 5493377 w 6125898"/>
              <a:gd name="connsiteY3197" fmla="*/ 4502071 h 5594367"/>
              <a:gd name="connsiteX3198" fmla="*/ 5414311 w 6125898"/>
              <a:gd name="connsiteY3198" fmla="*/ 4398422 h 5594367"/>
              <a:gd name="connsiteX3199" fmla="*/ 5388400 w 6125898"/>
              <a:gd name="connsiteY3199" fmla="*/ 4398422 h 5594367"/>
              <a:gd name="connsiteX3200" fmla="*/ 5375111 w 6125898"/>
              <a:gd name="connsiteY3200" fmla="*/ 4424334 h 5594367"/>
              <a:gd name="connsiteX3201" fmla="*/ 5375111 w 6125898"/>
              <a:gd name="connsiteY3201" fmla="*/ 4411046 h 5594367"/>
              <a:gd name="connsiteX3202" fmla="*/ 5388400 w 6125898"/>
              <a:gd name="connsiteY3202" fmla="*/ 4411046 h 5594367"/>
              <a:gd name="connsiteX3203" fmla="*/ 5375111 w 6125898"/>
              <a:gd name="connsiteY3203" fmla="*/ 4385134 h 5594367"/>
              <a:gd name="connsiteX3204" fmla="*/ 5414311 w 6125898"/>
              <a:gd name="connsiteY3204" fmla="*/ 4359222 h 5594367"/>
              <a:gd name="connsiteX3205" fmla="*/ 5440223 w 6125898"/>
              <a:gd name="connsiteY3205" fmla="*/ 4385134 h 5594367"/>
              <a:gd name="connsiteX3206" fmla="*/ 5401023 w 6125898"/>
              <a:gd name="connsiteY3206" fmla="*/ 4398422 h 5594367"/>
              <a:gd name="connsiteX3207" fmla="*/ 5414311 w 6125898"/>
              <a:gd name="connsiteY3207" fmla="*/ 4398422 h 5594367"/>
              <a:gd name="connsiteX3208" fmla="*/ 5414311 w 6125898"/>
              <a:gd name="connsiteY3208" fmla="*/ 4398422 h 5594367"/>
              <a:gd name="connsiteX3209" fmla="*/ 5414311 w 6125898"/>
              <a:gd name="connsiteY3209" fmla="*/ 4579807 h 5594367"/>
              <a:gd name="connsiteX3210" fmla="*/ 5388400 w 6125898"/>
              <a:gd name="connsiteY3210" fmla="*/ 4566519 h 5594367"/>
              <a:gd name="connsiteX3211" fmla="*/ 5388400 w 6125898"/>
              <a:gd name="connsiteY3211" fmla="*/ 4553231 h 5594367"/>
              <a:gd name="connsiteX3212" fmla="*/ 5414311 w 6125898"/>
              <a:gd name="connsiteY3212" fmla="*/ 4553231 h 5594367"/>
              <a:gd name="connsiteX3213" fmla="*/ 5414311 w 6125898"/>
              <a:gd name="connsiteY3213" fmla="*/ 4579807 h 5594367"/>
              <a:gd name="connsiteX3214" fmla="*/ 5414311 w 6125898"/>
              <a:gd name="connsiteY3214" fmla="*/ 4579807 h 5594367"/>
              <a:gd name="connsiteX3215" fmla="*/ 5388400 w 6125898"/>
              <a:gd name="connsiteY3215" fmla="*/ 4605719 h 5594367"/>
              <a:gd name="connsiteX3216" fmla="*/ 5388400 w 6125898"/>
              <a:gd name="connsiteY3216" fmla="*/ 4579807 h 5594367"/>
              <a:gd name="connsiteX3217" fmla="*/ 5401688 w 6125898"/>
              <a:gd name="connsiteY3217" fmla="*/ 4593096 h 5594367"/>
              <a:gd name="connsiteX3218" fmla="*/ 5401688 w 6125898"/>
              <a:gd name="connsiteY3218" fmla="*/ 4593096 h 5594367"/>
              <a:gd name="connsiteX3219" fmla="*/ 5388400 w 6125898"/>
              <a:gd name="connsiteY3219" fmla="*/ 4593096 h 5594367"/>
              <a:gd name="connsiteX3220" fmla="*/ 5388400 w 6125898"/>
              <a:gd name="connsiteY3220" fmla="*/ 4605719 h 5594367"/>
              <a:gd name="connsiteX3221" fmla="*/ 5388400 w 6125898"/>
              <a:gd name="connsiteY3221" fmla="*/ 4605719 h 5594367"/>
              <a:gd name="connsiteX3222" fmla="*/ 5401688 w 6125898"/>
              <a:gd name="connsiteY3222" fmla="*/ 4502071 h 5594367"/>
              <a:gd name="connsiteX3223" fmla="*/ 5401688 w 6125898"/>
              <a:gd name="connsiteY3223" fmla="*/ 4515359 h 5594367"/>
              <a:gd name="connsiteX3224" fmla="*/ 5388400 w 6125898"/>
              <a:gd name="connsiteY3224" fmla="*/ 4515359 h 5594367"/>
              <a:gd name="connsiteX3225" fmla="*/ 5388400 w 6125898"/>
              <a:gd name="connsiteY3225" fmla="*/ 4541271 h 5594367"/>
              <a:gd name="connsiteX3226" fmla="*/ 5375111 w 6125898"/>
              <a:gd name="connsiteY3226" fmla="*/ 4554559 h 5594367"/>
              <a:gd name="connsiteX3227" fmla="*/ 5375111 w 6125898"/>
              <a:gd name="connsiteY3227" fmla="*/ 4528647 h 5594367"/>
              <a:gd name="connsiteX3228" fmla="*/ 5349199 w 6125898"/>
              <a:gd name="connsiteY3228" fmla="*/ 4515359 h 5594367"/>
              <a:gd name="connsiteX3229" fmla="*/ 5362487 w 6125898"/>
              <a:gd name="connsiteY3229" fmla="*/ 4489447 h 5594367"/>
              <a:gd name="connsiteX3230" fmla="*/ 5375776 w 6125898"/>
              <a:gd name="connsiteY3230" fmla="*/ 4489447 h 5594367"/>
              <a:gd name="connsiteX3231" fmla="*/ 5389064 w 6125898"/>
              <a:gd name="connsiteY3231" fmla="*/ 4515359 h 5594367"/>
              <a:gd name="connsiteX3232" fmla="*/ 5389064 w 6125898"/>
              <a:gd name="connsiteY3232" fmla="*/ 4476159 h 5594367"/>
              <a:gd name="connsiteX3233" fmla="*/ 5414976 w 6125898"/>
              <a:gd name="connsiteY3233" fmla="*/ 4515359 h 5594367"/>
              <a:gd name="connsiteX3234" fmla="*/ 5401688 w 6125898"/>
              <a:gd name="connsiteY3234" fmla="*/ 4502071 h 5594367"/>
              <a:gd name="connsiteX3235" fmla="*/ 5401688 w 6125898"/>
              <a:gd name="connsiteY3235" fmla="*/ 4502071 h 5594367"/>
              <a:gd name="connsiteX3236" fmla="*/ 5322622 w 6125898"/>
              <a:gd name="connsiteY3236" fmla="*/ 4502071 h 5594367"/>
              <a:gd name="connsiteX3237" fmla="*/ 5335911 w 6125898"/>
              <a:gd name="connsiteY3237" fmla="*/ 4488783 h 5594367"/>
              <a:gd name="connsiteX3238" fmla="*/ 5335911 w 6125898"/>
              <a:gd name="connsiteY3238" fmla="*/ 4527983 h 5594367"/>
              <a:gd name="connsiteX3239" fmla="*/ 5322622 w 6125898"/>
              <a:gd name="connsiteY3239" fmla="*/ 4502071 h 5594367"/>
              <a:gd name="connsiteX3240" fmla="*/ 5322622 w 6125898"/>
              <a:gd name="connsiteY3240" fmla="*/ 4502071 h 5594367"/>
              <a:gd name="connsiteX3241" fmla="*/ 5309998 w 6125898"/>
              <a:gd name="connsiteY3241" fmla="*/ 4424334 h 5594367"/>
              <a:gd name="connsiteX3242" fmla="*/ 5309998 w 6125898"/>
              <a:gd name="connsiteY3242" fmla="*/ 4450247 h 5594367"/>
              <a:gd name="connsiteX3243" fmla="*/ 5323287 w 6125898"/>
              <a:gd name="connsiteY3243" fmla="*/ 4450247 h 5594367"/>
              <a:gd name="connsiteX3244" fmla="*/ 5309998 w 6125898"/>
              <a:gd name="connsiteY3244" fmla="*/ 4424334 h 5594367"/>
              <a:gd name="connsiteX3245" fmla="*/ 5309998 w 6125898"/>
              <a:gd name="connsiteY3245" fmla="*/ 4424334 h 5594367"/>
              <a:gd name="connsiteX3246" fmla="*/ 5349199 w 6125898"/>
              <a:gd name="connsiteY3246" fmla="*/ 4553895 h 5594367"/>
              <a:gd name="connsiteX3247" fmla="*/ 5362487 w 6125898"/>
              <a:gd name="connsiteY3247" fmla="*/ 4567183 h 5594367"/>
              <a:gd name="connsiteX3248" fmla="*/ 5349199 w 6125898"/>
              <a:gd name="connsiteY3248" fmla="*/ 4567183 h 5594367"/>
              <a:gd name="connsiteX3249" fmla="*/ 5349199 w 6125898"/>
              <a:gd name="connsiteY3249" fmla="*/ 4553895 h 5594367"/>
              <a:gd name="connsiteX3250" fmla="*/ 5349199 w 6125898"/>
              <a:gd name="connsiteY3250" fmla="*/ 4553895 h 5594367"/>
              <a:gd name="connsiteX3251" fmla="*/ 5388400 w 6125898"/>
              <a:gd name="connsiteY3251" fmla="*/ 4450247 h 5594367"/>
              <a:gd name="connsiteX3252" fmla="*/ 5388400 w 6125898"/>
              <a:gd name="connsiteY3252" fmla="*/ 4463535 h 5594367"/>
              <a:gd name="connsiteX3253" fmla="*/ 5375111 w 6125898"/>
              <a:gd name="connsiteY3253" fmla="*/ 4463535 h 5594367"/>
              <a:gd name="connsiteX3254" fmla="*/ 5388400 w 6125898"/>
              <a:gd name="connsiteY3254" fmla="*/ 4450247 h 5594367"/>
              <a:gd name="connsiteX3255" fmla="*/ 5388400 w 6125898"/>
              <a:gd name="connsiteY3255" fmla="*/ 4450247 h 5594367"/>
              <a:gd name="connsiteX3256" fmla="*/ 5414311 w 6125898"/>
              <a:gd name="connsiteY3256" fmla="*/ 4424334 h 5594367"/>
              <a:gd name="connsiteX3257" fmla="*/ 5401023 w 6125898"/>
              <a:gd name="connsiteY3257" fmla="*/ 4424334 h 5594367"/>
              <a:gd name="connsiteX3258" fmla="*/ 5401023 w 6125898"/>
              <a:gd name="connsiteY3258" fmla="*/ 4411046 h 5594367"/>
              <a:gd name="connsiteX3259" fmla="*/ 5414311 w 6125898"/>
              <a:gd name="connsiteY3259" fmla="*/ 4424334 h 5594367"/>
              <a:gd name="connsiteX3260" fmla="*/ 5414311 w 6125898"/>
              <a:gd name="connsiteY3260" fmla="*/ 4424334 h 5594367"/>
              <a:gd name="connsiteX3261" fmla="*/ 5414311 w 6125898"/>
              <a:gd name="connsiteY3261" fmla="*/ 4424334 h 5594367"/>
              <a:gd name="connsiteX3262" fmla="*/ 5454176 w 6125898"/>
              <a:gd name="connsiteY3262" fmla="*/ 4294774 h 5594367"/>
              <a:gd name="connsiteX3263" fmla="*/ 5428264 w 6125898"/>
              <a:gd name="connsiteY3263" fmla="*/ 4281485 h 5594367"/>
              <a:gd name="connsiteX3264" fmla="*/ 5454176 w 6125898"/>
              <a:gd name="connsiteY3264" fmla="*/ 4255573 h 5594367"/>
              <a:gd name="connsiteX3265" fmla="*/ 5454176 w 6125898"/>
              <a:gd name="connsiteY3265" fmla="*/ 4268861 h 5594367"/>
              <a:gd name="connsiteX3266" fmla="*/ 5454176 w 6125898"/>
              <a:gd name="connsiteY3266" fmla="*/ 4294774 h 5594367"/>
              <a:gd name="connsiteX3267" fmla="*/ 5454176 w 6125898"/>
              <a:gd name="connsiteY3267" fmla="*/ 4294774 h 5594367"/>
              <a:gd name="connsiteX3268" fmla="*/ 5466800 w 6125898"/>
              <a:gd name="connsiteY3268" fmla="*/ 4359222 h 5594367"/>
              <a:gd name="connsiteX3269" fmla="*/ 5466800 w 6125898"/>
              <a:gd name="connsiteY3269" fmla="*/ 4345934 h 5594367"/>
              <a:gd name="connsiteX3270" fmla="*/ 5480088 w 6125898"/>
              <a:gd name="connsiteY3270" fmla="*/ 4359222 h 5594367"/>
              <a:gd name="connsiteX3271" fmla="*/ 5466800 w 6125898"/>
              <a:gd name="connsiteY3271" fmla="*/ 4359222 h 5594367"/>
              <a:gd name="connsiteX3272" fmla="*/ 5466800 w 6125898"/>
              <a:gd name="connsiteY3272" fmla="*/ 4359222 h 5594367"/>
              <a:gd name="connsiteX3273" fmla="*/ 5506665 w 6125898"/>
              <a:gd name="connsiteY3273" fmla="*/ 4255573 h 5594367"/>
              <a:gd name="connsiteX3274" fmla="*/ 5493377 w 6125898"/>
              <a:gd name="connsiteY3274" fmla="*/ 4281485 h 5594367"/>
              <a:gd name="connsiteX3275" fmla="*/ 5480088 w 6125898"/>
              <a:gd name="connsiteY3275" fmla="*/ 4281485 h 5594367"/>
              <a:gd name="connsiteX3276" fmla="*/ 5466800 w 6125898"/>
              <a:gd name="connsiteY3276" fmla="*/ 4281485 h 5594367"/>
              <a:gd name="connsiteX3277" fmla="*/ 5453512 w 6125898"/>
              <a:gd name="connsiteY3277" fmla="*/ 4242285 h 5594367"/>
              <a:gd name="connsiteX3278" fmla="*/ 5479424 w 6125898"/>
              <a:gd name="connsiteY3278" fmla="*/ 4268197 h 5594367"/>
              <a:gd name="connsiteX3279" fmla="*/ 5479424 w 6125898"/>
              <a:gd name="connsiteY3279" fmla="*/ 4254909 h 5594367"/>
              <a:gd name="connsiteX3280" fmla="*/ 5518625 w 6125898"/>
              <a:gd name="connsiteY3280" fmla="*/ 4254909 h 5594367"/>
              <a:gd name="connsiteX3281" fmla="*/ 5518625 w 6125898"/>
              <a:gd name="connsiteY3281" fmla="*/ 4268197 h 5594367"/>
              <a:gd name="connsiteX3282" fmla="*/ 5506665 w 6125898"/>
              <a:gd name="connsiteY3282" fmla="*/ 4255573 h 5594367"/>
              <a:gd name="connsiteX3283" fmla="*/ 5506665 w 6125898"/>
              <a:gd name="connsiteY3283" fmla="*/ 4255573 h 5594367"/>
              <a:gd name="connsiteX3284" fmla="*/ 5480088 w 6125898"/>
              <a:gd name="connsiteY3284" fmla="*/ 4177837 h 5594367"/>
              <a:gd name="connsiteX3285" fmla="*/ 5493377 w 6125898"/>
              <a:gd name="connsiteY3285" fmla="*/ 4177837 h 5594367"/>
              <a:gd name="connsiteX3286" fmla="*/ 5493377 w 6125898"/>
              <a:gd name="connsiteY3286" fmla="*/ 4203749 h 5594367"/>
              <a:gd name="connsiteX3287" fmla="*/ 5480088 w 6125898"/>
              <a:gd name="connsiteY3287" fmla="*/ 4203749 h 5594367"/>
              <a:gd name="connsiteX3288" fmla="*/ 5480088 w 6125898"/>
              <a:gd name="connsiteY3288" fmla="*/ 4177837 h 5594367"/>
              <a:gd name="connsiteX3289" fmla="*/ 5480088 w 6125898"/>
              <a:gd name="connsiteY3289" fmla="*/ 4177837 h 5594367"/>
              <a:gd name="connsiteX3290" fmla="*/ 5519289 w 6125898"/>
              <a:gd name="connsiteY3290" fmla="*/ 4476159 h 5594367"/>
              <a:gd name="connsiteX3291" fmla="*/ 5519289 w 6125898"/>
              <a:gd name="connsiteY3291" fmla="*/ 4489447 h 5594367"/>
              <a:gd name="connsiteX3292" fmla="*/ 5519289 w 6125898"/>
              <a:gd name="connsiteY3292" fmla="*/ 4476159 h 5594367"/>
              <a:gd name="connsiteX3293" fmla="*/ 5519289 w 6125898"/>
              <a:gd name="connsiteY3293" fmla="*/ 4476159 h 5594367"/>
              <a:gd name="connsiteX3294" fmla="*/ 5532577 w 6125898"/>
              <a:gd name="connsiteY3294" fmla="*/ 4463535 h 5594367"/>
              <a:gd name="connsiteX3295" fmla="*/ 5545865 w 6125898"/>
              <a:gd name="connsiteY3295" fmla="*/ 4463535 h 5594367"/>
              <a:gd name="connsiteX3296" fmla="*/ 5532577 w 6125898"/>
              <a:gd name="connsiteY3296" fmla="*/ 4463535 h 5594367"/>
              <a:gd name="connsiteX3297" fmla="*/ 5532577 w 6125898"/>
              <a:gd name="connsiteY3297" fmla="*/ 4463535 h 5594367"/>
              <a:gd name="connsiteX3298" fmla="*/ 5545865 w 6125898"/>
              <a:gd name="connsiteY3298" fmla="*/ 4177837 h 5594367"/>
              <a:gd name="connsiteX3299" fmla="*/ 5545865 w 6125898"/>
              <a:gd name="connsiteY3299" fmla="*/ 4191125 h 5594367"/>
              <a:gd name="connsiteX3300" fmla="*/ 5545865 w 6125898"/>
              <a:gd name="connsiteY3300" fmla="*/ 4177837 h 5594367"/>
              <a:gd name="connsiteX3301" fmla="*/ 5545865 w 6125898"/>
              <a:gd name="connsiteY3301" fmla="*/ 4177837 h 5594367"/>
              <a:gd name="connsiteX3302" fmla="*/ 5545865 w 6125898"/>
              <a:gd name="connsiteY3302" fmla="*/ 4346598 h 5594367"/>
              <a:gd name="connsiteX3303" fmla="*/ 5545865 w 6125898"/>
              <a:gd name="connsiteY3303" fmla="*/ 4333310 h 5594367"/>
              <a:gd name="connsiteX3304" fmla="*/ 5559154 w 6125898"/>
              <a:gd name="connsiteY3304" fmla="*/ 4333310 h 5594367"/>
              <a:gd name="connsiteX3305" fmla="*/ 5545865 w 6125898"/>
              <a:gd name="connsiteY3305" fmla="*/ 4346598 h 5594367"/>
              <a:gd name="connsiteX3306" fmla="*/ 5545865 w 6125898"/>
              <a:gd name="connsiteY3306" fmla="*/ 4346598 h 5594367"/>
              <a:gd name="connsiteX3307" fmla="*/ 5558489 w 6125898"/>
              <a:gd name="connsiteY3307" fmla="*/ 4242949 h 5594367"/>
              <a:gd name="connsiteX3308" fmla="*/ 5558489 w 6125898"/>
              <a:gd name="connsiteY3308" fmla="*/ 4294774 h 5594367"/>
              <a:gd name="connsiteX3309" fmla="*/ 5558489 w 6125898"/>
              <a:gd name="connsiteY3309" fmla="*/ 4242949 h 5594367"/>
              <a:gd name="connsiteX3310" fmla="*/ 5558489 w 6125898"/>
              <a:gd name="connsiteY3310" fmla="*/ 4242949 h 5594367"/>
              <a:gd name="connsiteX3311" fmla="*/ 5558489 w 6125898"/>
              <a:gd name="connsiteY3311" fmla="*/ 4139300 h 5594367"/>
              <a:gd name="connsiteX3312" fmla="*/ 5558489 w 6125898"/>
              <a:gd name="connsiteY3312" fmla="*/ 4152589 h 5594367"/>
              <a:gd name="connsiteX3313" fmla="*/ 5545201 w 6125898"/>
              <a:gd name="connsiteY3313" fmla="*/ 4165877 h 5594367"/>
              <a:gd name="connsiteX3314" fmla="*/ 5545201 w 6125898"/>
              <a:gd name="connsiteY3314" fmla="*/ 4139965 h 5594367"/>
              <a:gd name="connsiteX3315" fmla="*/ 5558489 w 6125898"/>
              <a:gd name="connsiteY3315" fmla="*/ 4139965 h 5594367"/>
              <a:gd name="connsiteX3316" fmla="*/ 5558489 w 6125898"/>
              <a:gd name="connsiteY3316" fmla="*/ 4139300 h 5594367"/>
              <a:gd name="connsiteX3317" fmla="*/ 5545865 w 6125898"/>
              <a:gd name="connsiteY3317" fmla="*/ 4100100 h 5594367"/>
              <a:gd name="connsiteX3318" fmla="*/ 5545865 w 6125898"/>
              <a:gd name="connsiteY3318" fmla="*/ 4113389 h 5594367"/>
              <a:gd name="connsiteX3319" fmla="*/ 5532577 w 6125898"/>
              <a:gd name="connsiteY3319" fmla="*/ 4113389 h 5594367"/>
              <a:gd name="connsiteX3320" fmla="*/ 5545865 w 6125898"/>
              <a:gd name="connsiteY3320" fmla="*/ 4100100 h 5594367"/>
              <a:gd name="connsiteX3321" fmla="*/ 5545865 w 6125898"/>
              <a:gd name="connsiteY3321" fmla="*/ 4100100 h 5594367"/>
              <a:gd name="connsiteX3322" fmla="*/ 5519289 w 6125898"/>
              <a:gd name="connsiteY3322" fmla="*/ 4126012 h 5594367"/>
              <a:gd name="connsiteX3323" fmla="*/ 5532577 w 6125898"/>
              <a:gd name="connsiteY3323" fmla="*/ 4112724 h 5594367"/>
              <a:gd name="connsiteX3324" fmla="*/ 5545865 w 6125898"/>
              <a:gd name="connsiteY3324" fmla="*/ 4151924 h 5594367"/>
              <a:gd name="connsiteX3325" fmla="*/ 5519953 w 6125898"/>
              <a:gd name="connsiteY3325" fmla="*/ 4177837 h 5594367"/>
              <a:gd name="connsiteX3326" fmla="*/ 5494041 w 6125898"/>
              <a:gd name="connsiteY3326" fmla="*/ 4164548 h 5594367"/>
              <a:gd name="connsiteX3327" fmla="*/ 5533241 w 6125898"/>
              <a:gd name="connsiteY3327" fmla="*/ 4151260 h 5594367"/>
              <a:gd name="connsiteX3328" fmla="*/ 5519289 w 6125898"/>
              <a:gd name="connsiteY3328" fmla="*/ 4126012 h 5594367"/>
              <a:gd name="connsiteX3329" fmla="*/ 5519289 w 6125898"/>
              <a:gd name="connsiteY3329" fmla="*/ 4126012 h 5594367"/>
              <a:gd name="connsiteX3330" fmla="*/ 5519289 w 6125898"/>
              <a:gd name="connsiteY3330" fmla="*/ 4100100 h 5594367"/>
              <a:gd name="connsiteX3331" fmla="*/ 5506001 w 6125898"/>
              <a:gd name="connsiteY3331" fmla="*/ 4086812 h 5594367"/>
              <a:gd name="connsiteX3332" fmla="*/ 5506001 w 6125898"/>
              <a:gd name="connsiteY3332" fmla="*/ 4086812 h 5594367"/>
              <a:gd name="connsiteX3333" fmla="*/ 5506001 w 6125898"/>
              <a:gd name="connsiteY3333" fmla="*/ 4073524 h 5594367"/>
              <a:gd name="connsiteX3334" fmla="*/ 5519289 w 6125898"/>
              <a:gd name="connsiteY3334" fmla="*/ 4100100 h 5594367"/>
              <a:gd name="connsiteX3335" fmla="*/ 5519289 w 6125898"/>
              <a:gd name="connsiteY3335" fmla="*/ 4100100 h 5594367"/>
              <a:gd name="connsiteX3336" fmla="*/ 5506665 w 6125898"/>
              <a:gd name="connsiteY3336" fmla="*/ 4060900 h 5594367"/>
              <a:gd name="connsiteX3337" fmla="*/ 5506665 w 6125898"/>
              <a:gd name="connsiteY3337" fmla="*/ 4060900 h 5594367"/>
              <a:gd name="connsiteX3338" fmla="*/ 5493377 w 6125898"/>
              <a:gd name="connsiteY3338" fmla="*/ 4074188 h 5594367"/>
              <a:gd name="connsiteX3339" fmla="*/ 5506665 w 6125898"/>
              <a:gd name="connsiteY3339" fmla="*/ 4060900 h 5594367"/>
              <a:gd name="connsiteX3340" fmla="*/ 5506665 w 6125898"/>
              <a:gd name="connsiteY3340" fmla="*/ 4060900 h 5594367"/>
              <a:gd name="connsiteX3341" fmla="*/ 5493377 w 6125898"/>
              <a:gd name="connsiteY3341" fmla="*/ 4151924 h 5594367"/>
              <a:gd name="connsiteX3342" fmla="*/ 5467464 w 6125898"/>
              <a:gd name="connsiteY3342" fmla="*/ 4177837 h 5594367"/>
              <a:gd name="connsiteX3343" fmla="*/ 5467464 w 6125898"/>
              <a:gd name="connsiteY3343" fmla="*/ 4164548 h 5594367"/>
              <a:gd name="connsiteX3344" fmla="*/ 5480752 w 6125898"/>
              <a:gd name="connsiteY3344" fmla="*/ 4151260 h 5594367"/>
              <a:gd name="connsiteX3345" fmla="*/ 5493377 w 6125898"/>
              <a:gd name="connsiteY3345" fmla="*/ 4151924 h 5594367"/>
              <a:gd name="connsiteX3346" fmla="*/ 5493377 w 6125898"/>
              <a:gd name="connsiteY3346" fmla="*/ 4151924 h 5594367"/>
              <a:gd name="connsiteX3347" fmla="*/ 5454176 w 6125898"/>
              <a:gd name="connsiteY3347" fmla="*/ 4151924 h 5594367"/>
              <a:gd name="connsiteX3348" fmla="*/ 5454176 w 6125898"/>
              <a:gd name="connsiteY3348" fmla="*/ 4138636 h 5594367"/>
              <a:gd name="connsiteX3349" fmla="*/ 5480088 w 6125898"/>
              <a:gd name="connsiteY3349" fmla="*/ 4125348 h 5594367"/>
              <a:gd name="connsiteX3350" fmla="*/ 5454176 w 6125898"/>
              <a:gd name="connsiteY3350" fmla="*/ 4151924 h 5594367"/>
              <a:gd name="connsiteX3351" fmla="*/ 5454176 w 6125898"/>
              <a:gd name="connsiteY3351" fmla="*/ 4151924 h 5594367"/>
              <a:gd name="connsiteX3352" fmla="*/ 5440888 w 6125898"/>
              <a:gd name="connsiteY3352" fmla="*/ 4086812 h 5594367"/>
              <a:gd name="connsiteX3353" fmla="*/ 5466800 w 6125898"/>
              <a:gd name="connsiteY3353" fmla="*/ 4086812 h 5594367"/>
              <a:gd name="connsiteX3354" fmla="*/ 5453512 w 6125898"/>
              <a:gd name="connsiteY3354" fmla="*/ 4060900 h 5594367"/>
              <a:gd name="connsiteX3355" fmla="*/ 5479424 w 6125898"/>
              <a:gd name="connsiteY3355" fmla="*/ 4060900 h 5594367"/>
              <a:gd name="connsiteX3356" fmla="*/ 5479424 w 6125898"/>
              <a:gd name="connsiteY3356" fmla="*/ 4074188 h 5594367"/>
              <a:gd name="connsiteX3357" fmla="*/ 5466136 w 6125898"/>
              <a:gd name="connsiteY3357" fmla="*/ 4100100 h 5594367"/>
              <a:gd name="connsiteX3358" fmla="*/ 5440223 w 6125898"/>
              <a:gd name="connsiteY3358" fmla="*/ 4100100 h 5594367"/>
              <a:gd name="connsiteX3359" fmla="*/ 5440223 w 6125898"/>
              <a:gd name="connsiteY3359" fmla="*/ 4086812 h 5594367"/>
              <a:gd name="connsiteX3360" fmla="*/ 5440888 w 6125898"/>
              <a:gd name="connsiteY3360" fmla="*/ 4086812 h 5594367"/>
              <a:gd name="connsiteX3361" fmla="*/ 5454176 w 6125898"/>
              <a:gd name="connsiteY3361" fmla="*/ 4191125 h 5594367"/>
              <a:gd name="connsiteX3362" fmla="*/ 5467464 w 6125898"/>
              <a:gd name="connsiteY3362" fmla="*/ 4204413 h 5594367"/>
              <a:gd name="connsiteX3363" fmla="*/ 5454176 w 6125898"/>
              <a:gd name="connsiteY3363" fmla="*/ 4217702 h 5594367"/>
              <a:gd name="connsiteX3364" fmla="*/ 5440888 w 6125898"/>
              <a:gd name="connsiteY3364" fmla="*/ 4204413 h 5594367"/>
              <a:gd name="connsiteX3365" fmla="*/ 5440888 w 6125898"/>
              <a:gd name="connsiteY3365" fmla="*/ 4191125 h 5594367"/>
              <a:gd name="connsiteX3366" fmla="*/ 5454176 w 6125898"/>
              <a:gd name="connsiteY3366" fmla="*/ 4191125 h 5594367"/>
              <a:gd name="connsiteX3367" fmla="*/ 5454176 w 6125898"/>
              <a:gd name="connsiteY3367" fmla="*/ 4191125 h 5594367"/>
              <a:gd name="connsiteX3368" fmla="*/ 5440888 w 6125898"/>
              <a:gd name="connsiteY3368" fmla="*/ 4242949 h 5594367"/>
              <a:gd name="connsiteX3369" fmla="*/ 5440888 w 6125898"/>
              <a:gd name="connsiteY3369" fmla="*/ 4256238 h 5594367"/>
              <a:gd name="connsiteX3370" fmla="*/ 5427599 w 6125898"/>
              <a:gd name="connsiteY3370" fmla="*/ 4256238 h 5594367"/>
              <a:gd name="connsiteX3371" fmla="*/ 5440888 w 6125898"/>
              <a:gd name="connsiteY3371" fmla="*/ 4242949 h 5594367"/>
              <a:gd name="connsiteX3372" fmla="*/ 5440888 w 6125898"/>
              <a:gd name="connsiteY3372" fmla="*/ 4242949 h 5594367"/>
              <a:gd name="connsiteX3373" fmla="*/ 5427599 w 6125898"/>
              <a:gd name="connsiteY3373" fmla="*/ 4242949 h 5594367"/>
              <a:gd name="connsiteX3374" fmla="*/ 5414311 w 6125898"/>
              <a:gd name="connsiteY3374" fmla="*/ 4256238 h 5594367"/>
              <a:gd name="connsiteX3375" fmla="*/ 5427599 w 6125898"/>
              <a:gd name="connsiteY3375" fmla="*/ 4242949 h 5594367"/>
              <a:gd name="connsiteX3376" fmla="*/ 5427599 w 6125898"/>
              <a:gd name="connsiteY3376" fmla="*/ 4242949 h 5594367"/>
              <a:gd name="connsiteX3377" fmla="*/ 5414311 w 6125898"/>
              <a:gd name="connsiteY3377" fmla="*/ 4203749 h 5594367"/>
              <a:gd name="connsiteX3378" fmla="*/ 5401023 w 6125898"/>
              <a:gd name="connsiteY3378" fmla="*/ 4217037 h 5594367"/>
              <a:gd name="connsiteX3379" fmla="*/ 5414311 w 6125898"/>
              <a:gd name="connsiteY3379" fmla="*/ 4203749 h 5594367"/>
              <a:gd name="connsiteX3380" fmla="*/ 5414311 w 6125898"/>
              <a:gd name="connsiteY3380" fmla="*/ 4203749 h 5594367"/>
              <a:gd name="connsiteX3381" fmla="*/ 5401688 w 6125898"/>
              <a:gd name="connsiteY3381" fmla="*/ 4086812 h 5594367"/>
              <a:gd name="connsiteX3382" fmla="*/ 5401688 w 6125898"/>
              <a:gd name="connsiteY3382" fmla="*/ 4060900 h 5594367"/>
              <a:gd name="connsiteX3383" fmla="*/ 5414976 w 6125898"/>
              <a:gd name="connsiteY3383" fmla="*/ 4086812 h 5594367"/>
              <a:gd name="connsiteX3384" fmla="*/ 5401688 w 6125898"/>
              <a:gd name="connsiteY3384" fmla="*/ 4086812 h 5594367"/>
              <a:gd name="connsiteX3385" fmla="*/ 5401688 w 6125898"/>
              <a:gd name="connsiteY3385" fmla="*/ 4086812 h 5594367"/>
              <a:gd name="connsiteX3386" fmla="*/ 5401688 w 6125898"/>
              <a:gd name="connsiteY3386" fmla="*/ 4268861 h 5594367"/>
              <a:gd name="connsiteX3387" fmla="*/ 5414976 w 6125898"/>
              <a:gd name="connsiteY3387" fmla="*/ 4294774 h 5594367"/>
              <a:gd name="connsiteX3388" fmla="*/ 5401688 w 6125898"/>
              <a:gd name="connsiteY3388" fmla="*/ 4268861 h 5594367"/>
              <a:gd name="connsiteX3389" fmla="*/ 5401688 w 6125898"/>
              <a:gd name="connsiteY3389" fmla="*/ 4268861 h 5594367"/>
              <a:gd name="connsiteX3390" fmla="*/ 5414311 w 6125898"/>
              <a:gd name="connsiteY3390" fmla="*/ 4048276 h 5594367"/>
              <a:gd name="connsiteX3391" fmla="*/ 5414311 w 6125898"/>
              <a:gd name="connsiteY3391" fmla="*/ 4048276 h 5594367"/>
              <a:gd name="connsiteX3392" fmla="*/ 5414311 w 6125898"/>
              <a:gd name="connsiteY3392" fmla="*/ 4061564 h 5594367"/>
              <a:gd name="connsiteX3393" fmla="*/ 5414311 w 6125898"/>
              <a:gd name="connsiteY3393" fmla="*/ 4061564 h 5594367"/>
              <a:gd name="connsiteX3394" fmla="*/ 5401023 w 6125898"/>
              <a:gd name="connsiteY3394" fmla="*/ 4061564 h 5594367"/>
              <a:gd name="connsiteX3395" fmla="*/ 5414311 w 6125898"/>
              <a:gd name="connsiteY3395" fmla="*/ 4048276 h 5594367"/>
              <a:gd name="connsiteX3396" fmla="*/ 5414311 w 6125898"/>
              <a:gd name="connsiteY3396" fmla="*/ 4048276 h 5594367"/>
              <a:gd name="connsiteX3397" fmla="*/ 5401688 w 6125898"/>
              <a:gd name="connsiteY3397" fmla="*/ 3944627 h 5594367"/>
              <a:gd name="connsiteX3398" fmla="*/ 5414976 w 6125898"/>
              <a:gd name="connsiteY3398" fmla="*/ 3957915 h 5594367"/>
              <a:gd name="connsiteX3399" fmla="*/ 5414976 w 6125898"/>
              <a:gd name="connsiteY3399" fmla="*/ 3957915 h 5594367"/>
              <a:gd name="connsiteX3400" fmla="*/ 5401688 w 6125898"/>
              <a:gd name="connsiteY3400" fmla="*/ 3957915 h 5594367"/>
              <a:gd name="connsiteX3401" fmla="*/ 5401688 w 6125898"/>
              <a:gd name="connsiteY3401" fmla="*/ 3944627 h 5594367"/>
              <a:gd name="connsiteX3402" fmla="*/ 5401688 w 6125898"/>
              <a:gd name="connsiteY3402" fmla="*/ 3944627 h 5594367"/>
              <a:gd name="connsiteX3403" fmla="*/ 5388400 w 6125898"/>
              <a:gd name="connsiteY3403" fmla="*/ 4294774 h 5594367"/>
              <a:gd name="connsiteX3404" fmla="*/ 5388400 w 6125898"/>
              <a:gd name="connsiteY3404" fmla="*/ 4294774 h 5594367"/>
              <a:gd name="connsiteX3405" fmla="*/ 5388400 w 6125898"/>
              <a:gd name="connsiteY3405" fmla="*/ 4308062 h 5594367"/>
              <a:gd name="connsiteX3406" fmla="*/ 5401688 w 6125898"/>
              <a:gd name="connsiteY3406" fmla="*/ 4308062 h 5594367"/>
              <a:gd name="connsiteX3407" fmla="*/ 5414976 w 6125898"/>
              <a:gd name="connsiteY3407" fmla="*/ 4294774 h 5594367"/>
              <a:gd name="connsiteX3408" fmla="*/ 5414976 w 6125898"/>
              <a:gd name="connsiteY3408" fmla="*/ 4320686 h 5594367"/>
              <a:gd name="connsiteX3409" fmla="*/ 5454176 w 6125898"/>
              <a:gd name="connsiteY3409" fmla="*/ 4307398 h 5594367"/>
              <a:gd name="connsiteX3410" fmla="*/ 5454176 w 6125898"/>
              <a:gd name="connsiteY3410" fmla="*/ 4294109 h 5594367"/>
              <a:gd name="connsiteX3411" fmla="*/ 5454176 w 6125898"/>
              <a:gd name="connsiteY3411" fmla="*/ 4320021 h 5594367"/>
              <a:gd name="connsiteX3412" fmla="*/ 5428264 w 6125898"/>
              <a:gd name="connsiteY3412" fmla="*/ 4333310 h 5594367"/>
              <a:gd name="connsiteX3413" fmla="*/ 5389064 w 6125898"/>
              <a:gd name="connsiteY3413" fmla="*/ 4320021 h 5594367"/>
              <a:gd name="connsiteX3414" fmla="*/ 5389064 w 6125898"/>
              <a:gd name="connsiteY3414" fmla="*/ 4371846 h 5594367"/>
              <a:gd name="connsiteX3415" fmla="*/ 5389064 w 6125898"/>
              <a:gd name="connsiteY3415" fmla="*/ 4345934 h 5594367"/>
              <a:gd name="connsiteX3416" fmla="*/ 5375776 w 6125898"/>
              <a:gd name="connsiteY3416" fmla="*/ 4345934 h 5594367"/>
              <a:gd name="connsiteX3417" fmla="*/ 5362487 w 6125898"/>
              <a:gd name="connsiteY3417" fmla="*/ 4359222 h 5594367"/>
              <a:gd name="connsiteX3418" fmla="*/ 5362487 w 6125898"/>
              <a:gd name="connsiteY3418" fmla="*/ 4320021 h 5594367"/>
              <a:gd name="connsiteX3419" fmla="*/ 5375776 w 6125898"/>
              <a:gd name="connsiteY3419" fmla="*/ 4306733 h 5594367"/>
              <a:gd name="connsiteX3420" fmla="*/ 5349863 w 6125898"/>
              <a:gd name="connsiteY3420" fmla="*/ 4293445 h 5594367"/>
              <a:gd name="connsiteX3421" fmla="*/ 5349863 w 6125898"/>
              <a:gd name="connsiteY3421" fmla="*/ 4280156 h 5594367"/>
              <a:gd name="connsiteX3422" fmla="*/ 5375776 w 6125898"/>
              <a:gd name="connsiteY3422" fmla="*/ 4293445 h 5594367"/>
              <a:gd name="connsiteX3423" fmla="*/ 5389064 w 6125898"/>
              <a:gd name="connsiteY3423" fmla="*/ 4280156 h 5594367"/>
              <a:gd name="connsiteX3424" fmla="*/ 5388400 w 6125898"/>
              <a:gd name="connsiteY3424" fmla="*/ 4294774 h 5594367"/>
              <a:gd name="connsiteX3425" fmla="*/ 5388400 w 6125898"/>
              <a:gd name="connsiteY3425" fmla="*/ 4294774 h 5594367"/>
              <a:gd name="connsiteX3426" fmla="*/ 5349199 w 6125898"/>
              <a:gd name="connsiteY3426" fmla="*/ 4022364 h 5594367"/>
              <a:gd name="connsiteX3427" fmla="*/ 5349199 w 6125898"/>
              <a:gd name="connsiteY3427" fmla="*/ 4035652 h 5594367"/>
              <a:gd name="connsiteX3428" fmla="*/ 5349199 w 6125898"/>
              <a:gd name="connsiteY3428" fmla="*/ 4022364 h 5594367"/>
              <a:gd name="connsiteX3429" fmla="*/ 5349199 w 6125898"/>
              <a:gd name="connsiteY3429" fmla="*/ 4022364 h 5594367"/>
              <a:gd name="connsiteX3430" fmla="*/ 5349199 w 6125898"/>
              <a:gd name="connsiteY3430" fmla="*/ 4048276 h 5594367"/>
              <a:gd name="connsiteX3431" fmla="*/ 5375111 w 6125898"/>
              <a:gd name="connsiteY3431" fmla="*/ 4087476 h 5594367"/>
              <a:gd name="connsiteX3432" fmla="*/ 5361823 w 6125898"/>
              <a:gd name="connsiteY3432" fmla="*/ 4100764 h 5594367"/>
              <a:gd name="connsiteX3433" fmla="*/ 5349199 w 6125898"/>
              <a:gd name="connsiteY3433" fmla="*/ 4048276 h 5594367"/>
              <a:gd name="connsiteX3434" fmla="*/ 5349199 w 6125898"/>
              <a:gd name="connsiteY3434" fmla="*/ 4048276 h 5594367"/>
              <a:gd name="connsiteX3435" fmla="*/ 5375111 w 6125898"/>
              <a:gd name="connsiteY3435" fmla="*/ 4086812 h 5594367"/>
              <a:gd name="connsiteX3436" fmla="*/ 5388400 w 6125898"/>
              <a:gd name="connsiteY3436" fmla="*/ 4112724 h 5594367"/>
              <a:gd name="connsiteX3437" fmla="*/ 5375111 w 6125898"/>
              <a:gd name="connsiteY3437" fmla="*/ 4099436 h 5594367"/>
              <a:gd name="connsiteX3438" fmla="*/ 5375111 w 6125898"/>
              <a:gd name="connsiteY3438" fmla="*/ 4086812 h 5594367"/>
              <a:gd name="connsiteX3439" fmla="*/ 5375111 w 6125898"/>
              <a:gd name="connsiteY3439" fmla="*/ 4086812 h 5594367"/>
              <a:gd name="connsiteX3440" fmla="*/ 5388400 w 6125898"/>
              <a:gd name="connsiteY3440" fmla="*/ 3775866 h 5594367"/>
              <a:gd name="connsiteX3441" fmla="*/ 5414311 w 6125898"/>
              <a:gd name="connsiteY3441" fmla="*/ 3789154 h 5594367"/>
              <a:gd name="connsiteX3442" fmla="*/ 5375111 w 6125898"/>
              <a:gd name="connsiteY3442" fmla="*/ 3802443 h 5594367"/>
              <a:gd name="connsiteX3443" fmla="*/ 5388400 w 6125898"/>
              <a:gd name="connsiteY3443" fmla="*/ 3775866 h 5594367"/>
              <a:gd name="connsiteX3444" fmla="*/ 5388400 w 6125898"/>
              <a:gd name="connsiteY3444" fmla="*/ 3775866 h 5594367"/>
              <a:gd name="connsiteX3445" fmla="*/ 5375111 w 6125898"/>
              <a:gd name="connsiteY3445" fmla="*/ 3788490 h 5594367"/>
              <a:gd name="connsiteX3446" fmla="*/ 5361823 w 6125898"/>
              <a:gd name="connsiteY3446" fmla="*/ 3775202 h 5594367"/>
              <a:gd name="connsiteX3447" fmla="*/ 5375111 w 6125898"/>
              <a:gd name="connsiteY3447" fmla="*/ 3788490 h 5594367"/>
              <a:gd name="connsiteX3448" fmla="*/ 5375111 w 6125898"/>
              <a:gd name="connsiteY3448" fmla="*/ 3788490 h 5594367"/>
              <a:gd name="connsiteX3449" fmla="*/ 5349199 w 6125898"/>
              <a:gd name="connsiteY3449" fmla="*/ 3736666 h 5594367"/>
              <a:gd name="connsiteX3450" fmla="*/ 5362487 w 6125898"/>
              <a:gd name="connsiteY3450" fmla="*/ 3736666 h 5594367"/>
              <a:gd name="connsiteX3451" fmla="*/ 5362487 w 6125898"/>
              <a:gd name="connsiteY3451" fmla="*/ 3749954 h 5594367"/>
              <a:gd name="connsiteX3452" fmla="*/ 5349199 w 6125898"/>
              <a:gd name="connsiteY3452" fmla="*/ 3749954 h 5594367"/>
              <a:gd name="connsiteX3453" fmla="*/ 5335911 w 6125898"/>
              <a:gd name="connsiteY3453" fmla="*/ 3736666 h 5594367"/>
              <a:gd name="connsiteX3454" fmla="*/ 5349199 w 6125898"/>
              <a:gd name="connsiteY3454" fmla="*/ 3736666 h 5594367"/>
              <a:gd name="connsiteX3455" fmla="*/ 5349199 w 6125898"/>
              <a:gd name="connsiteY3455" fmla="*/ 3736666 h 5594367"/>
              <a:gd name="connsiteX3456" fmla="*/ 5335911 w 6125898"/>
              <a:gd name="connsiteY3456" fmla="*/ 4307398 h 5594367"/>
              <a:gd name="connsiteX3457" fmla="*/ 5309998 w 6125898"/>
              <a:gd name="connsiteY3457" fmla="*/ 4333310 h 5594367"/>
              <a:gd name="connsiteX3458" fmla="*/ 5309998 w 6125898"/>
              <a:gd name="connsiteY3458" fmla="*/ 4333310 h 5594367"/>
              <a:gd name="connsiteX3459" fmla="*/ 5335911 w 6125898"/>
              <a:gd name="connsiteY3459" fmla="*/ 4333310 h 5594367"/>
              <a:gd name="connsiteX3460" fmla="*/ 5349199 w 6125898"/>
              <a:gd name="connsiteY3460" fmla="*/ 4294109 h 5594367"/>
              <a:gd name="connsiteX3461" fmla="*/ 5349199 w 6125898"/>
              <a:gd name="connsiteY3461" fmla="*/ 4345934 h 5594367"/>
              <a:gd name="connsiteX3462" fmla="*/ 5335911 w 6125898"/>
              <a:gd name="connsiteY3462" fmla="*/ 4345934 h 5594367"/>
              <a:gd name="connsiteX3463" fmla="*/ 5335911 w 6125898"/>
              <a:gd name="connsiteY3463" fmla="*/ 4359222 h 5594367"/>
              <a:gd name="connsiteX3464" fmla="*/ 5349199 w 6125898"/>
              <a:gd name="connsiteY3464" fmla="*/ 4345934 h 5594367"/>
              <a:gd name="connsiteX3465" fmla="*/ 5335911 w 6125898"/>
              <a:gd name="connsiteY3465" fmla="*/ 4371846 h 5594367"/>
              <a:gd name="connsiteX3466" fmla="*/ 5335911 w 6125898"/>
              <a:gd name="connsiteY3466" fmla="*/ 4358557 h 5594367"/>
              <a:gd name="connsiteX3467" fmla="*/ 5322622 w 6125898"/>
              <a:gd name="connsiteY3467" fmla="*/ 4358557 h 5594367"/>
              <a:gd name="connsiteX3468" fmla="*/ 5322622 w 6125898"/>
              <a:gd name="connsiteY3468" fmla="*/ 4371846 h 5594367"/>
              <a:gd name="connsiteX3469" fmla="*/ 5322622 w 6125898"/>
              <a:gd name="connsiteY3469" fmla="*/ 4385134 h 5594367"/>
              <a:gd name="connsiteX3470" fmla="*/ 5283422 w 6125898"/>
              <a:gd name="connsiteY3470" fmla="*/ 4371846 h 5594367"/>
              <a:gd name="connsiteX3471" fmla="*/ 5283422 w 6125898"/>
              <a:gd name="connsiteY3471" fmla="*/ 4385134 h 5594367"/>
              <a:gd name="connsiteX3472" fmla="*/ 5244221 w 6125898"/>
              <a:gd name="connsiteY3472" fmla="*/ 4411046 h 5594367"/>
              <a:gd name="connsiteX3473" fmla="*/ 5230933 w 6125898"/>
              <a:gd name="connsiteY3473" fmla="*/ 4397758 h 5594367"/>
              <a:gd name="connsiteX3474" fmla="*/ 5244221 w 6125898"/>
              <a:gd name="connsiteY3474" fmla="*/ 4384470 h 5594367"/>
              <a:gd name="connsiteX3475" fmla="*/ 5244221 w 6125898"/>
              <a:gd name="connsiteY3475" fmla="*/ 4384470 h 5594367"/>
              <a:gd name="connsiteX3476" fmla="*/ 5230933 w 6125898"/>
              <a:gd name="connsiteY3476" fmla="*/ 4371181 h 5594367"/>
              <a:gd name="connsiteX3477" fmla="*/ 5244221 w 6125898"/>
              <a:gd name="connsiteY3477" fmla="*/ 4371181 h 5594367"/>
              <a:gd name="connsiteX3478" fmla="*/ 5257509 w 6125898"/>
              <a:gd name="connsiteY3478" fmla="*/ 4357893 h 5594367"/>
              <a:gd name="connsiteX3479" fmla="*/ 5244221 w 6125898"/>
              <a:gd name="connsiteY3479" fmla="*/ 4344605 h 5594367"/>
              <a:gd name="connsiteX3480" fmla="*/ 5270134 w 6125898"/>
              <a:gd name="connsiteY3480" fmla="*/ 4357893 h 5594367"/>
              <a:gd name="connsiteX3481" fmla="*/ 5296046 w 6125898"/>
              <a:gd name="connsiteY3481" fmla="*/ 4357893 h 5594367"/>
              <a:gd name="connsiteX3482" fmla="*/ 5256845 w 6125898"/>
              <a:gd name="connsiteY3482" fmla="*/ 4331981 h 5594367"/>
              <a:gd name="connsiteX3483" fmla="*/ 5296046 w 6125898"/>
              <a:gd name="connsiteY3483" fmla="*/ 4292780 h 5594367"/>
              <a:gd name="connsiteX3484" fmla="*/ 5282758 w 6125898"/>
              <a:gd name="connsiteY3484" fmla="*/ 4318692 h 5594367"/>
              <a:gd name="connsiteX3485" fmla="*/ 5296046 w 6125898"/>
              <a:gd name="connsiteY3485" fmla="*/ 4305404 h 5594367"/>
              <a:gd name="connsiteX3486" fmla="*/ 5309334 w 6125898"/>
              <a:gd name="connsiteY3486" fmla="*/ 4318692 h 5594367"/>
              <a:gd name="connsiteX3487" fmla="*/ 5322622 w 6125898"/>
              <a:gd name="connsiteY3487" fmla="*/ 4292780 h 5594367"/>
              <a:gd name="connsiteX3488" fmla="*/ 5335911 w 6125898"/>
              <a:gd name="connsiteY3488" fmla="*/ 4292780 h 5594367"/>
              <a:gd name="connsiteX3489" fmla="*/ 5322622 w 6125898"/>
              <a:gd name="connsiteY3489" fmla="*/ 4279492 h 5594367"/>
              <a:gd name="connsiteX3490" fmla="*/ 5335911 w 6125898"/>
              <a:gd name="connsiteY3490" fmla="*/ 4307398 h 5594367"/>
              <a:gd name="connsiteX3491" fmla="*/ 5335911 w 6125898"/>
              <a:gd name="connsiteY3491" fmla="*/ 4307398 h 5594367"/>
              <a:gd name="connsiteX3492" fmla="*/ 5296710 w 6125898"/>
              <a:gd name="connsiteY3492" fmla="*/ 4619008 h 5594367"/>
              <a:gd name="connsiteX3493" fmla="*/ 5296710 w 6125898"/>
              <a:gd name="connsiteY3493" fmla="*/ 4619008 h 5594367"/>
              <a:gd name="connsiteX3494" fmla="*/ 5296710 w 6125898"/>
              <a:gd name="connsiteY3494" fmla="*/ 4593096 h 5594367"/>
              <a:gd name="connsiteX3495" fmla="*/ 5283422 w 6125898"/>
              <a:gd name="connsiteY3495" fmla="*/ 4606384 h 5594367"/>
              <a:gd name="connsiteX3496" fmla="*/ 5296710 w 6125898"/>
              <a:gd name="connsiteY3496" fmla="*/ 4619008 h 5594367"/>
              <a:gd name="connsiteX3497" fmla="*/ 5296710 w 6125898"/>
              <a:gd name="connsiteY3497" fmla="*/ 4619008 h 5594367"/>
              <a:gd name="connsiteX3498" fmla="*/ 5283422 w 6125898"/>
              <a:gd name="connsiteY3498" fmla="*/ 4579807 h 5594367"/>
              <a:gd name="connsiteX3499" fmla="*/ 5296710 w 6125898"/>
              <a:gd name="connsiteY3499" fmla="*/ 4540607 h 5594367"/>
              <a:gd name="connsiteX3500" fmla="*/ 5283422 w 6125898"/>
              <a:gd name="connsiteY3500" fmla="*/ 4540607 h 5594367"/>
              <a:gd name="connsiteX3501" fmla="*/ 5283422 w 6125898"/>
              <a:gd name="connsiteY3501" fmla="*/ 4527319 h 5594367"/>
              <a:gd name="connsiteX3502" fmla="*/ 5270134 w 6125898"/>
              <a:gd name="connsiteY3502" fmla="*/ 4527319 h 5594367"/>
              <a:gd name="connsiteX3503" fmla="*/ 5256845 w 6125898"/>
              <a:gd name="connsiteY3503" fmla="*/ 4501406 h 5594367"/>
              <a:gd name="connsiteX3504" fmla="*/ 5282758 w 6125898"/>
              <a:gd name="connsiteY3504" fmla="*/ 4488118 h 5594367"/>
              <a:gd name="connsiteX3505" fmla="*/ 5296046 w 6125898"/>
              <a:gd name="connsiteY3505" fmla="*/ 4539943 h 5594367"/>
              <a:gd name="connsiteX3506" fmla="*/ 5309334 w 6125898"/>
              <a:gd name="connsiteY3506" fmla="*/ 4565855 h 5594367"/>
              <a:gd name="connsiteX3507" fmla="*/ 5283422 w 6125898"/>
              <a:gd name="connsiteY3507" fmla="*/ 4565855 h 5594367"/>
              <a:gd name="connsiteX3508" fmla="*/ 5309334 w 6125898"/>
              <a:gd name="connsiteY3508" fmla="*/ 4565855 h 5594367"/>
              <a:gd name="connsiteX3509" fmla="*/ 5283422 w 6125898"/>
              <a:gd name="connsiteY3509" fmla="*/ 4579807 h 5594367"/>
              <a:gd name="connsiteX3510" fmla="*/ 5283422 w 6125898"/>
              <a:gd name="connsiteY3510" fmla="*/ 4579807 h 5594367"/>
              <a:gd name="connsiteX3511" fmla="*/ 5296710 w 6125898"/>
              <a:gd name="connsiteY3511" fmla="*/ 4658208 h 5594367"/>
              <a:gd name="connsiteX3512" fmla="*/ 5283422 w 6125898"/>
              <a:gd name="connsiteY3512" fmla="*/ 4697408 h 5594367"/>
              <a:gd name="connsiteX3513" fmla="*/ 5296710 w 6125898"/>
              <a:gd name="connsiteY3513" fmla="*/ 4658208 h 5594367"/>
              <a:gd name="connsiteX3514" fmla="*/ 5296710 w 6125898"/>
              <a:gd name="connsiteY3514" fmla="*/ 4658208 h 5594367"/>
              <a:gd name="connsiteX3515" fmla="*/ 5217645 w 6125898"/>
              <a:gd name="connsiteY3515" fmla="*/ 4722657 h 5594367"/>
              <a:gd name="connsiteX3516" fmla="*/ 5178444 w 6125898"/>
              <a:gd name="connsiteY3516" fmla="*/ 4670832 h 5594367"/>
              <a:gd name="connsiteX3517" fmla="*/ 5178444 w 6125898"/>
              <a:gd name="connsiteY3517" fmla="*/ 4631632 h 5594367"/>
              <a:gd name="connsiteX3518" fmla="*/ 5204356 w 6125898"/>
              <a:gd name="connsiteY3518" fmla="*/ 4631632 h 5594367"/>
              <a:gd name="connsiteX3519" fmla="*/ 5217645 w 6125898"/>
              <a:gd name="connsiteY3519" fmla="*/ 4657544 h 5594367"/>
              <a:gd name="connsiteX3520" fmla="*/ 5217645 w 6125898"/>
              <a:gd name="connsiteY3520" fmla="*/ 4670832 h 5594367"/>
              <a:gd name="connsiteX3521" fmla="*/ 5217645 w 6125898"/>
              <a:gd name="connsiteY3521" fmla="*/ 4710032 h 5594367"/>
              <a:gd name="connsiteX3522" fmla="*/ 5217645 w 6125898"/>
              <a:gd name="connsiteY3522" fmla="*/ 4722657 h 5594367"/>
              <a:gd name="connsiteX3523" fmla="*/ 5217645 w 6125898"/>
              <a:gd name="connsiteY3523" fmla="*/ 4722657 h 5594367"/>
              <a:gd name="connsiteX3524" fmla="*/ 5191732 w 6125898"/>
              <a:gd name="connsiteY3524" fmla="*/ 4579807 h 5594367"/>
              <a:gd name="connsiteX3525" fmla="*/ 5191732 w 6125898"/>
              <a:gd name="connsiteY3525" fmla="*/ 4593096 h 5594367"/>
              <a:gd name="connsiteX3526" fmla="*/ 5191732 w 6125898"/>
              <a:gd name="connsiteY3526" fmla="*/ 4579807 h 5594367"/>
              <a:gd name="connsiteX3527" fmla="*/ 5191732 w 6125898"/>
              <a:gd name="connsiteY3527" fmla="*/ 4579807 h 5594367"/>
              <a:gd name="connsiteX3528" fmla="*/ 5205021 w 6125898"/>
              <a:gd name="connsiteY3528" fmla="*/ 4619008 h 5594367"/>
              <a:gd name="connsiteX3529" fmla="*/ 5179109 w 6125898"/>
              <a:gd name="connsiteY3529" fmla="*/ 4632296 h 5594367"/>
              <a:gd name="connsiteX3530" fmla="*/ 5205021 w 6125898"/>
              <a:gd name="connsiteY3530" fmla="*/ 4619008 h 5594367"/>
              <a:gd name="connsiteX3531" fmla="*/ 5205021 w 6125898"/>
              <a:gd name="connsiteY3531" fmla="*/ 4619008 h 5594367"/>
              <a:gd name="connsiteX3532" fmla="*/ 5205021 w 6125898"/>
              <a:gd name="connsiteY3532" fmla="*/ 4567183 h 5594367"/>
              <a:gd name="connsiteX3533" fmla="*/ 5230933 w 6125898"/>
              <a:gd name="connsiteY3533" fmla="*/ 4580472 h 5594367"/>
              <a:gd name="connsiteX3534" fmla="*/ 5205021 w 6125898"/>
              <a:gd name="connsiteY3534" fmla="*/ 4567183 h 5594367"/>
              <a:gd name="connsiteX3535" fmla="*/ 5205021 w 6125898"/>
              <a:gd name="connsiteY3535" fmla="*/ 4567183 h 5594367"/>
              <a:gd name="connsiteX3536" fmla="*/ 5178444 w 6125898"/>
              <a:gd name="connsiteY3536" fmla="*/ 4268861 h 5594367"/>
              <a:gd name="connsiteX3537" fmla="*/ 5204356 w 6125898"/>
              <a:gd name="connsiteY3537" fmla="*/ 4268861 h 5594367"/>
              <a:gd name="connsiteX3538" fmla="*/ 5178444 w 6125898"/>
              <a:gd name="connsiteY3538" fmla="*/ 4268861 h 5594367"/>
              <a:gd name="connsiteX3539" fmla="*/ 5178444 w 6125898"/>
              <a:gd name="connsiteY3539" fmla="*/ 4268861 h 5594367"/>
              <a:gd name="connsiteX3540" fmla="*/ 5191732 w 6125898"/>
              <a:gd name="connsiteY3540" fmla="*/ 4411710 h 5594367"/>
              <a:gd name="connsiteX3541" fmla="*/ 5191732 w 6125898"/>
              <a:gd name="connsiteY3541" fmla="*/ 4411710 h 5594367"/>
              <a:gd name="connsiteX3542" fmla="*/ 5178444 w 6125898"/>
              <a:gd name="connsiteY3542" fmla="*/ 4411710 h 5594367"/>
              <a:gd name="connsiteX3543" fmla="*/ 5191732 w 6125898"/>
              <a:gd name="connsiteY3543" fmla="*/ 4411710 h 5594367"/>
              <a:gd name="connsiteX3544" fmla="*/ 5191732 w 6125898"/>
              <a:gd name="connsiteY3544" fmla="*/ 4411710 h 5594367"/>
              <a:gd name="connsiteX3545" fmla="*/ 5191732 w 6125898"/>
              <a:gd name="connsiteY3545" fmla="*/ 4255573 h 5594367"/>
              <a:gd name="connsiteX3546" fmla="*/ 5178444 w 6125898"/>
              <a:gd name="connsiteY3546" fmla="*/ 4255573 h 5594367"/>
              <a:gd name="connsiteX3547" fmla="*/ 5152533 w 6125898"/>
              <a:gd name="connsiteY3547" fmla="*/ 4229661 h 5594367"/>
              <a:gd name="connsiteX3548" fmla="*/ 5165821 w 6125898"/>
              <a:gd name="connsiteY3548" fmla="*/ 4216373 h 5594367"/>
              <a:gd name="connsiteX3549" fmla="*/ 5126620 w 6125898"/>
              <a:gd name="connsiteY3549" fmla="*/ 4177172 h 5594367"/>
              <a:gd name="connsiteX3550" fmla="*/ 5152533 w 6125898"/>
              <a:gd name="connsiteY3550" fmla="*/ 4177172 h 5594367"/>
              <a:gd name="connsiteX3551" fmla="*/ 5152533 w 6125898"/>
              <a:gd name="connsiteY3551" fmla="*/ 4163884 h 5594367"/>
              <a:gd name="connsiteX3552" fmla="*/ 5139244 w 6125898"/>
              <a:gd name="connsiteY3552" fmla="*/ 4150596 h 5594367"/>
              <a:gd name="connsiteX3553" fmla="*/ 5139244 w 6125898"/>
              <a:gd name="connsiteY3553" fmla="*/ 4176508 h 5594367"/>
              <a:gd name="connsiteX3554" fmla="*/ 5125956 w 6125898"/>
              <a:gd name="connsiteY3554" fmla="*/ 4176508 h 5594367"/>
              <a:gd name="connsiteX3555" fmla="*/ 5139244 w 6125898"/>
              <a:gd name="connsiteY3555" fmla="*/ 4124684 h 5594367"/>
              <a:gd name="connsiteX3556" fmla="*/ 5139244 w 6125898"/>
              <a:gd name="connsiteY3556" fmla="*/ 4137972 h 5594367"/>
              <a:gd name="connsiteX3557" fmla="*/ 5139244 w 6125898"/>
              <a:gd name="connsiteY3557" fmla="*/ 4098771 h 5594367"/>
              <a:gd name="connsiteX3558" fmla="*/ 5178444 w 6125898"/>
              <a:gd name="connsiteY3558" fmla="*/ 4137972 h 5594367"/>
              <a:gd name="connsiteX3559" fmla="*/ 5152533 w 6125898"/>
              <a:gd name="connsiteY3559" fmla="*/ 4151260 h 5594367"/>
              <a:gd name="connsiteX3560" fmla="*/ 5152533 w 6125898"/>
              <a:gd name="connsiteY3560" fmla="*/ 4151260 h 5594367"/>
              <a:gd name="connsiteX3561" fmla="*/ 5178444 w 6125898"/>
              <a:gd name="connsiteY3561" fmla="*/ 4151260 h 5594367"/>
              <a:gd name="connsiteX3562" fmla="*/ 5178444 w 6125898"/>
              <a:gd name="connsiteY3562" fmla="*/ 4177172 h 5594367"/>
              <a:gd name="connsiteX3563" fmla="*/ 5178444 w 6125898"/>
              <a:gd name="connsiteY3563" fmla="*/ 4190460 h 5594367"/>
              <a:gd name="connsiteX3564" fmla="*/ 5178444 w 6125898"/>
              <a:gd name="connsiteY3564" fmla="*/ 4190460 h 5594367"/>
              <a:gd name="connsiteX3565" fmla="*/ 5204356 w 6125898"/>
              <a:gd name="connsiteY3565" fmla="*/ 4177172 h 5594367"/>
              <a:gd name="connsiteX3566" fmla="*/ 5230269 w 6125898"/>
              <a:gd name="connsiteY3566" fmla="*/ 4190460 h 5594367"/>
              <a:gd name="connsiteX3567" fmla="*/ 5243557 w 6125898"/>
              <a:gd name="connsiteY3567" fmla="*/ 4190460 h 5594367"/>
              <a:gd name="connsiteX3568" fmla="*/ 5243557 w 6125898"/>
              <a:gd name="connsiteY3568" fmla="*/ 4203749 h 5594367"/>
              <a:gd name="connsiteX3569" fmla="*/ 5230269 w 6125898"/>
              <a:gd name="connsiteY3569" fmla="*/ 4217037 h 5594367"/>
              <a:gd name="connsiteX3570" fmla="*/ 5243557 w 6125898"/>
              <a:gd name="connsiteY3570" fmla="*/ 4230325 h 5594367"/>
              <a:gd name="connsiteX3571" fmla="*/ 5243557 w 6125898"/>
              <a:gd name="connsiteY3571" fmla="*/ 4230325 h 5594367"/>
              <a:gd name="connsiteX3572" fmla="*/ 5243557 w 6125898"/>
              <a:gd name="connsiteY3572" fmla="*/ 4256238 h 5594367"/>
              <a:gd name="connsiteX3573" fmla="*/ 5217645 w 6125898"/>
              <a:gd name="connsiteY3573" fmla="*/ 4269526 h 5594367"/>
              <a:gd name="connsiteX3574" fmla="*/ 5204356 w 6125898"/>
              <a:gd name="connsiteY3574" fmla="*/ 4230325 h 5594367"/>
              <a:gd name="connsiteX3575" fmla="*/ 5191732 w 6125898"/>
              <a:gd name="connsiteY3575" fmla="*/ 4255573 h 5594367"/>
              <a:gd name="connsiteX3576" fmla="*/ 5191732 w 6125898"/>
              <a:gd name="connsiteY3576" fmla="*/ 4255573 h 5594367"/>
              <a:gd name="connsiteX3577" fmla="*/ 5113332 w 6125898"/>
              <a:gd name="connsiteY3577" fmla="*/ 4281485 h 5594367"/>
              <a:gd name="connsiteX3578" fmla="*/ 5100044 w 6125898"/>
              <a:gd name="connsiteY3578" fmla="*/ 4268197 h 5594367"/>
              <a:gd name="connsiteX3579" fmla="*/ 5113332 w 6125898"/>
              <a:gd name="connsiteY3579" fmla="*/ 4268197 h 5594367"/>
              <a:gd name="connsiteX3580" fmla="*/ 5087420 w 6125898"/>
              <a:gd name="connsiteY3580" fmla="*/ 4242285 h 5594367"/>
              <a:gd name="connsiteX3581" fmla="*/ 5100708 w 6125898"/>
              <a:gd name="connsiteY3581" fmla="*/ 4228996 h 5594367"/>
              <a:gd name="connsiteX3582" fmla="*/ 5126620 w 6125898"/>
              <a:gd name="connsiteY3582" fmla="*/ 4254909 h 5594367"/>
              <a:gd name="connsiteX3583" fmla="*/ 5126620 w 6125898"/>
              <a:gd name="connsiteY3583" fmla="*/ 4268197 h 5594367"/>
              <a:gd name="connsiteX3584" fmla="*/ 5113332 w 6125898"/>
              <a:gd name="connsiteY3584" fmla="*/ 4281485 h 5594367"/>
              <a:gd name="connsiteX3585" fmla="*/ 5113332 w 6125898"/>
              <a:gd name="connsiteY3585" fmla="*/ 4281485 h 5594367"/>
              <a:gd name="connsiteX3586" fmla="*/ 5073467 w 6125898"/>
              <a:gd name="connsiteY3586" fmla="*/ 4229661 h 5594367"/>
              <a:gd name="connsiteX3587" fmla="*/ 5073467 w 6125898"/>
              <a:gd name="connsiteY3587" fmla="*/ 4203749 h 5594367"/>
              <a:gd name="connsiteX3588" fmla="*/ 5099379 w 6125898"/>
              <a:gd name="connsiteY3588" fmla="*/ 4203749 h 5594367"/>
              <a:gd name="connsiteX3589" fmla="*/ 5073467 w 6125898"/>
              <a:gd name="connsiteY3589" fmla="*/ 4229661 h 5594367"/>
              <a:gd name="connsiteX3590" fmla="*/ 5073467 w 6125898"/>
              <a:gd name="connsiteY3590" fmla="*/ 4229661 h 5594367"/>
              <a:gd name="connsiteX3591" fmla="*/ 5060843 w 6125898"/>
              <a:gd name="connsiteY3591" fmla="*/ 4074188 h 5594367"/>
              <a:gd name="connsiteX3592" fmla="*/ 5060843 w 6125898"/>
              <a:gd name="connsiteY3592" fmla="*/ 4060900 h 5594367"/>
              <a:gd name="connsiteX3593" fmla="*/ 5047555 w 6125898"/>
              <a:gd name="connsiteY3593" fmla="*/ 4060900 h 5594367"/>
              <a:gd name="connsiteX3594" fmla="*/ 5073467 w 6125898"/>
              <a:gd name="connsiteY3594" fmla="*/ 4086812 h 5594367"/>
              <a:gd name="connsiteX3595" fmla="*/ 5073467 w 6125898"/>
              <a:gd name="connsiteY3595" fmla="*/ 4073524 h 5594367"/>
              <a:gd name="connsiteX3596" fmla="*/ 5060843 w 6125898"/>
              <a:gd name="connsiteY3596" fmla="*/ 4074188 h 5594367"/>
              <a:gd name="connsiteX3597" fmla="*/ 5060843 w 6125898"/>
              <a:gd name="connsiteY3597" fmla="*/ 4074188 h 5594367"/>
              <a:gd name="connsiteX3598" fmla="*/ 5125956 w 6125898"/>
              <a:gd name="connsiteY3598" fmla="*/ 3879515 h 5594367"/>
              <a:gd name="connsiteX3599" fmla="*/ 5151867 w 6125898"/>
              <a:gd name="connsiteY3599" fmla="*/ 3892803 h 5594367"/>
              <a:gd name="connsiteX3600" fmla="*/ 5138579 w 6125898"/>
              <a:gd name="connsiteY3600" fmla="*/ 3892803 h 5594367"/>
              <a:gd name="connsiteX3601" fmla="*/ 5125956 w 6125898"/>
              <a:gd name="connsiteY3601" fmla="*/ 3879515 h 5594367"/>
              <a:gd name="connsiteX3602" fmla="*/ 5125956 w 6125898"/>
              <a:gd name="connsiteY3602" fmla="*/ 3879515 h 5594367"/>
              <a:gd name="connsiteX3603" fmla="*/ 5152533 w 6125898"/>
              <a:gd name="connsiteY3603" fmla="*/ 3672217 h 5594367"/>
              <a:gd name="connsiteX3604" fmla="*/ 5165821 w 6125898"/>
              <a:gd name="connsiteY3604" fmla="*/ 3672217 h 5594367"/>
              <a:gd name="connsiteX3605" fmla="*/ 5179109 w 6125898"/>
              <a:gd name="connsiteY3605" fmla="*/ 3658929 h 5594367"/>
              <a:gd name="connsiteX3606" fmla="*/ 5165821 w 6125898"/>
              <a:gd name="connsiteY3606" fmla="*/ 3658929 h 5594367"/>
              <a:gd name="connsiteX3607" fmla="*/ 5179109 w 6125898"/>
              <a:gd name="connsiteY3607" fmla="*/ 3684841 h 5594367"/>
              <a:gd name="connsiteX3608" fmla="*/ 5165821 w 6125898"/>
              <a:gd name="connsiteY3608" fmla="*/ 3671553 h 5594367"/>
              <a:gd name="connsiteX3609" fmla="*/ 5152533 w 6125898"/>
              <a:gd name="connsiteY3609" fmla="*/ 3672217 h 5594367"/>
              <a:gd name="connsiteX3610" fmla="*/ 5152533 w 6125898"/>
              <a:gd name="connsiteY3610" fmla="*/ 3672217 h 5594367"/>
              <a:gd name="connsiteX3611" fmla="*/ 5152533 w 6125898"/>
              <a:gd name="connsiteY3611" fmla="*/ 3672217 h 5594367"/>
              <a:gd name="connsiteX3612" fmla="*/ 5205021 w 6125898"/>
              <a:gd name="connsiteY3612" fmla="*/ 3334695 h 5594367"/>
              <a:gd name="connsiteX3613" fmla="*/ 5205021 w 6125898"/>
              <a:gd name="connsiteY3613" fmla="*/ 3295494 h 5594367"/>
              <a:gd name="connsiteX3614" fmla="*/ 5205021 w 6125898"/>
              <a:gd name="connsiteY3614" fmla="*/ 3334695 h 5594367"/>
              <a:gd name="connsiteX3615" fmla="*/ 5205021 w 6125898"/>
              <a:gd name="connsiteY3615" fmla="*/ 3334695 h 5594367"/>
              <a:gd name="connsiteX3616" fmla="*/ 5205021 w 6125898"/>
              <a:gd name="connsiteY3616" fmla="*/ 3593817 h 5594367"/>
              <a:gd name="connsiteX3617" fmla="*/ 5191732 w 6125898"/>
              <a:gd name="connsiteY3617" fmla="*/ 3593817 h 5594367"/>
              <a:gd name="connsiteX3618" fmla="*/ 5205021 w 6125898"/>
              <a:gd name="connsiteY3618" fmla="*/ 3593817 h 5594367"/>
              <a:gd name="connsiteX3619" fmla="*/ 5205021 w 6125898"/>
              <a:gd name="connsiteY3619" fmla="*/ 3593817 h 5594367"/>
              <a:gd name="connsiteX3620" fmla="*/ 5205021 w 6125898"/>
              <a:gd name="connsiteY3620" fmla="*/ 3269582 h 5594367"/>
              <a:gd name="connsiteX3621" fmla="*/ 5205021 w 6125898"/>
              <a:gd name="connsiteY3621" fmla="*/ 3256294 h 5594367"/>
              <a:gd name="connsiteX3622" fmla="*/ 5205021 w 6125898"/>
              <a:gd name="connsiteY3622" fmla="*/ 3269582 h 5594367"/>
              <a:gd name="connsiteX3623" fmla="*/ 5205021 w 6125898"/>
              <a:gd name="connsiteY3623" fmla="*/ 3269582 h 5594367"/>
              <a:gd name="connsiteX3624" fmla="*/ 5191732 w 6125898"/>
              <a:gd name="connsiteY3624" fmla="*/ 3788490 h 5594367"/>
              <a:gd name="connsiteX3625" fmla="*/ 5205021 w 6125898"/>
              <a:gd name="connsiteY3625" fmla="*/ 3827690 h 5594367"/>
              <a:gd name="connsiteX3626" fmla="*/ 5179109 w 6125898"/>
              <a:gd name="connsiteY3626" fmla="*/ 3788490 h 5594367"/>
              <a:gd name="connsiteX3627" fmla="*/ 5191732 w 6125898"/>
              <a:gd name="connsiteY3627" fmla="*/ 3788490 h 5594367"/>
              <a:gd name="connsiteX3628" fmla="*/ 5191732 w 6125898"/>
              <a:gd name="connsiteY3628" fmla="*/ 3788490 h 5594367"/>
              <a:gd name="connsiteX3629" fmla="*/ 5191732 w 6125898"/>
              <a:gd name="connsiteY3629" fmla="*/ 3788490 h 5594367"/>
              <a:gd name="connsiteX3630" fmla="*/ 5205021 w 6125898"/>
              <a:gd name="connsiteY3630" fmla="*/ 3684841 h 5594367"/>
              <a:gd name="connsiteX3631" fmla="*/ 5205021 w 6125898"/>
              <a:gd name="connsiteY3631" fmla="*/ 3698130 h 5594367"/>
              <a:gd name="connsiteX3632" fmla="*/ 5191732 w 6125898"/>
              <a:gd name="connsiteY3632" fmla="*/ 3698130 h 5594367"/>
              <a:gd name="connsiteX3633" fmla="*/ 5205021 w 6125898"/>
              <a:gd name="connsiteY3633" fmla="*/ 3684841 h 5594367"/>
              <a:gd name="connsiteX3634" fmla="*/ 5205021 w 6125898"/>
              <a:gd name="connsiteY3634" fmla="*/ 3684841 h 5594367"/>
              <a:gd name="connsiteX3635" fmla="*/ 5205021 w 6125898"/>
              <a:gd name="connsiteY3635" fmla="*/ 3658929 h 5594367"/>
              <a:gd name="connsiteX3636" fmla="*/ 5205021 w 6125898"/>
              <a:gd name="connsiteY3636" fmla="*/ 3684841 h 5594367"/>
              <a:gd name="connsiteX3637" fmla="*/ 5205021 w 6125898"/>
              <a:gd name="connsiteY3637" fmla="*/ 3671553 h 5594367"/>
              <a:gd name="connsiteX3638" fmla="*/ 5205021 w 6125898"/>
              <a:gd name="connsiteY3638" fmla="*/ 3658929 h 5594367"/>
              <a:gd name="connsiteX3639" fmla="*/ 5205021 w 6125898"/>
              <a:gd name="connsiteY3639" fmla="*/ 3658929 h 5594367"/>
              <a:gd name="connsiteX3640" fmla="*/ 5217645 w 6125898"/>
              <a:gd name="connsiteY3640" fmla="*/ 3775866 h 5594367"/>
              <a:gd name="connsiteX3641" fmla="*/ 5217645 w 6125898"/>
              <a:gd name="connsiteY3641" fmla="*/ 3775866 h 5594367"/>
              <a:gd name="connsiteX3642" fmla="*/ 5230933 w 6125898"/>
              <a:gd name="connsiteY3642" fmla="*/ 3775866 h 5594367"/>
              <a:gd name="connsiteX3643" fmla="*/ 5217645 w 6125898"/>
              <a:gd name="connsiteY3643" fmla="*/ 3789154 h 5594367"/>
              <a:gd name="connsiteX3644" fmla="*/ 5204356 w 6125898"/>
              <a:gd name="connsiteY3644" fmla="*/ 3763242 h 5594367"/>
              <a:gd name="connsiteX3645" fmla="*/ 5217645 w 6125898"/>
              <a:gd name="connsiteY3645" fmla="*/ 3763242 h 5594367"/>
              <a:gd name="connsiteX3646" fmla="*/ 5217645 w 6125898"/>
              <a:gd name="connsiteY3646" fmla="*/ 3775866 h 5594367"/>
              <a:gd name="connsiteX3647" fmla="*/ 5217645 w 6125898"/>
              <a:gd name="connsiteY3647" fmla="*/ 3775866 h 5594367"/>
              <a:gd name="connsiteX3648" fmla="*/ 5257509 w 6125898"/>
              <a:gd name="connsiteY3648" fmla="*/ 4074188 h 5594367"/>
              <a:gd name="connsiteX3649" fmla="*/ 5244221 w 6125898"/>
              <a:gd name="connsiteY3649" fmla="*/ 4087476 h 5594367"/>
              <a:gd name="connsiteX3650" fmla="*/ 5244221 w 6125898"/>
              <a:gd name="connsiteY3650" fmla="*/ 4087476 h 5594367"/>
              <a:gd name="connsiteX3651" fmla="*/ 5257509 w 6125898"/>
              <a:gd name="connsiteY3651" fmla="*/ 4074188 h 5594367"/>
              <a:gd name="connsiteX3652" fmla="*/ 5257509 w 6125898"/>
              <a:gd name="connsiteY3652" fmla="*/ 4074188 h 5594367"/>
              <a:gd name="connsiteX3653" fmla="*/ 5244221 w 6125898"/>
              <a:gd name="connsiteY3653" fmla="*/ 4009075 h 5594367"/>
              <a:gd name="connsiteX3654" fmla="*/ 5257509 w 6125898"/>
              <a:gd name="connsiteY3654" fmla="*/ 3995787 h 5594367"/>
              <a:gd name="connsiteX3655" fmla="*/ 5257509 w 6125898"/>
              <a:gd name="connsiteY3655" fmla="*/ 4009075 h 5594367"/>
              <a:gd name="connsiteX3656" fmla="*/ 5244221 w 6125898"/>
              <a:gd name="connsiteY3656" fmla="*/ 4009075 h 5594367"/>
              <a:gd name="connsiteX3657" fmla="*/ 5244221 w 6125898"/>
              <a:gd name="connsiteY3657" fmla="*/ 4009075 h 5594367"/>
              <a:gd name="connsiteX3658" fmla="*/ 5244221 w 6125898"/>
              <a:gd name="connsiteY3658" fmla="*/ 4009075 h 5594367"/>
              <a:gd name="connsiteX3659" fmla="*/ 5244221 w 6125898"/>
              <a:gd name="connsiteY3659" fmla="*/ 4112724 h 5594367"/>
              <a:gd name="connsiteX3660" fmla="*/ 5244221 w 6125898"/>
              <a:gd name="connsiteY3660" fmla="*/ 4126012 h 5594367"/>
              <a:gd name="connsiteX3661" fmla="*/ 5218309 w 6125898"/>
              <a:gd name="connsiteY3661" fmla="*/ 4126012 h 5594367"/>
              <a:gd name="connsiteX3662" fmla="*/ 5218309 w 6125898"/>
              <a:gd name="connsiteY3662" fmla="*/ 4126012 h 5594367"/>
              <a:gd name="connsiteX3663" fmla="*/ 5218309 w 6125898"/>
              <a:gd name="connsiteY3663" fmla="*/ 4126012 h 5594367"/>
              <a:gd name="connsiteX3664" fmla="*/ 5205021 w 6125898"/>
              <a:gd name="connsiteY3664" fmla="*/ 4112724 h 5594367"/>
              <a:gd name="connsiteX3665" fmla="*/ 5218309 w 6125898"/>
              <a:gd name="connsiteY3665" fmla="*/ 4126012 h 5594367"/>
              <a:gd name="connsiteX3666" fmla="*/ 5218309 w 6125898"/>
              <a:gd name="connsiteY3666" fmla="*/ 4126012 h 5594367"/>
              <a:gd name="connsiteX3667" fmla="*/ 5244221 w 6125898"/>
              <a:gd name="connsiteY3667" fmla="*/ 4112724 h 5594367"/>
              <a:gd name="connsiteX3668" fmla="*/ 5244221 w 6125898"/>
              <a:gd name="connsiteY3668" fmla="*/ 4112724 h 5594367"/>
              <a:gd name="connsiteX3669" fmla="*/ 5230933 w 6125898"/>
              <a:gd name="connsiteY3669" fmla="*/ 4191125 h 5594367"/>
              <a:gd name="connsiteX3670" fmla="*/ 5244221 w 6125898"/>
              <a:gd name="connsiteY3670" fmla="*/ 4177837 h 5594367"/>
              <a:gd name="connsiteX3671" fmla="*/ 5230933 w 6125898"/>
              <a:gd name="connsiteY3671" fmla="*/ 4191125 h 5594367"/>
              <a:gd name="connsiteX3672" fmla="*/ 5230933 w 6125898"/>
              <a:gd name="connsiteY3672" fmla="*/ 4191125 h 5594367"/>
              <a:gd name="connsiteX3673" fmla="*/ 5191732 w 6125898"/>
              <a:gd name="connsiteY3673" fmla="*/ 3892803 h 5594367"/>
              <a:gd name="connsiteX3674" fmla="*/ 5191732 w 6125898"/>
              <a:gd name="connsiteY3674" fmla="*/ 3879515 h 5594367"/>
              <a:gd name="connsiteX3675" fmla="*/ 5205021 w 6125898"/>
              <a:gd name="connsiteY3675" fmla="*/ 3892803 h 5594367"/>
              <a:gd name="connsiteX3676" fmla="*/ 5191732 w 6125898"/>
              <a:gd name="connsiteY3676" fmla="*/ 3892803 h 5594367"/>
              <a:gd name="connsiteX3677" fmla="*/ 5191732 w 6125898"/>
              <a:gd name="connsiteY3677" fmla="*/ 3892803 h 5594367"/>
              <a:gd name="connsiteX3678" fmla="*/ 5191732 w 6125898"/>
              <a:gd name="connsiteY3678" fmla="*/ 4139300 h 5594367"/>
              <a:gd name="connsiteX3679" fmla="*/ 5191732 w 6125898"/>
              <a:gd name="connsiteY3679" fmla="*/ 4126012 h 5594367"/>
              <a:gd name="connsiteX3680" fmla="*/ 5191732 w 6125898"/>
              <a:gd name="connsiteY3680" fmla="*/ 4139300 h 5594367"/>
              <a:gd name="connsiteX3681" fmla="*/ 5191732 w 6125898"/>
              <a:gd name="connsiteY3681" fmla="*/ 4139300 h 5594367"/>
              <a:gd name="connsiteX3682" fmla="*/ 5205021 w 6125898"/>
              <a:gd name="connsiteY3682" fmla="*/ 3957251 h 5594367"/>
              <a:gd name="connsiteX3683" fmla="*/ 5218309 w 6125898"/>
              <a:gd name="connsiteY3683" fmla="*/ 3970539 h 5594367"/>
              <a:gd name="connsiteX3684" fmla="*/ 5205021 w 6125898"/>
              <a:gd name="connsiteY3684" fmla="*/ 3970539 h 5594367"/>
              <a:gd name="connsiteX3685" fmla="*/ 5205021 w 6125898"/>
              <a:gd name="connsiteY3685" fmla="*/ 3957251 h 5594367"/>
              <a:gd name="connsiteX3686" fmla="*/ 5205021 w 6125898"/>
              <a:gd name="connsiteY3686" fmla="*/ 3957251 h 5594367"/>
              <a:gd name="connsiteX3687" fmla="*/ 5205021 w 6125898"/>
              <a:gd name="connsiteY3687" fmla="*/ 3957251 h 5594367"/>
              <a:gd name="connsiteX3688" fmla="*/ 5178444 w 6125898"/>
              <a:gd name="connsiteY3688" fmla="*/ 3633017 h 5594367"/>
              <a:gd name="connsiteX3689" fmla="*/ 5178444 w 6125898"/>
              <a:gd name="connsiteY3689" fmla="*/ 3619729 h 5594367"/>
              <a:gd name="connsiteX3690" fmla="*/ 5178444 w 6125898"/>
              <a:gd name="connsiteY3690" fmla="*/ 3633017 h 5594367"/>
              <a:gd name="connsiteX3691" fmla="*/ 5178444 w 6125898"/>
              <a:gd name="connsiteY3691" fmla="*/ 3633017 h 5594367"/>
              <a:gd name="connsiteX3692" fmla="*/ 5178444 w 6125898"/>
              <a:gd name="connsiteY3692" fmla="*/ 3321407 h 5594367"/>
              <a:gd name="connsiteX3693" fmla="*/ 5178444 w 6125898"/>
              <a:gd name="connsiteY3693" fmla="*/ 3308118 h 5594367"/>
              <a:gd name="connsiteX3694" fmla="*/ 5191732 w 6125898"/>
              <a:gd name="connsiteY3694" fmla="*/ 3308118 h 5594367"/>
              <a:gd name="connsiteX3695" fmla="*/ 5178444 w 6125898"/>
              <a:gd name="connsiteY3695" fmla="*/ 3321407 h 5594367"/>
              <a:gd name="connsiteX3696" fmla="*/ 5178444 w 6125898"/>
              <a:gd name="connsiteY3696" fmla="*/ 3321407 h 5594367"/>
              <a:gd name="connsiteX3697" fmla="*/ 5165821 w 6125898"/>
              <a:gd name="connsiteY3697" fmla="*/ 4074188 h 5594367"/>
              <a:gd name="connsiteX3698" fmla="*/ 5179109 w 6125898"/>
              <a:gd name="connsiteY3698" fmla="*/ 4087476 h 5594367"/>
              <a:gd name="connsiteX3699" fmla="*/ 5165821 w 6125898"/>
              <a:gd name="connsiteY3699" fmla="*/ 4100764 h 5594367"/>
              <a:gd name="connsiteX3700" fmla="*/ 5165821 w 6125898"/>
              <a:gd name="connsiteY3700" fmla="*/ 4087476 h 5594367"/>
              <a:gd name="connsiteX3701" fmla="*/ 5165821 w 6125898"/>
              <a:gd name="connsiteY3701" fmla="*/ 4074188 h 5594367"/>
              <a:gd name="connsiteX3702" fmla="*/ 5165821 w 6125898"/>
              <a:gd name="connsiteY3702" fmla="*/ 4074188 h 5594367"/>
              <a:gd name="connsiteX3703" fmla="*/ 5178444 w 6125898"/>
              <a:gd name="connsiteY3703" fmla="*/ 4060900 h 5594367"/>
              <a:gd name="connsiteX3704" fmla="*/ 5152533 w 6125898"/>
              <a:gd name="connsiteY3704" fmla="*/ 4074188 h 5594367"/>
              <a:gd name="connsiteX3705" fmla="*/ 5178444 w 6125898"/>
              <a:gd name="connsiteY3705" fmla="*/ 4048276 h 5594367"/>
              <a:gd name="connsiteX3706" fmla="*/ 5178444 w 6125898"/>
              <a:gd name="connsiteY3706" fmla="*/ 4060900 h 5594367"/>
              <a:gd name="connsiteX3707" fmla="*/ 5178444 w 6125898"/>
              <a:gd name="connsiteY3707" fmla="*/ 4060900 h 5594367"/>
              <a:gd name="connsiteX3708" fmla="*/ 5178444 w 6125898"/>
              <a:gd name="connsiteY3708" fmla="*/ 4060900 h 5594367"/>
              <a:gd name="connsiteX3709" fmla="*/ 5165821 w 6125898"/>
              <a:gd name="connsiteY3709" fmla="*/ 3736666 h 5594367"/>
              <a:gd name="connsiteX3710" fmla="*/ 5139909 w 6125898"/>
              <a:gd name="connsiteY3710" fmla="*/ 3710753 h 5594367"/>
              <a:gd name="connsiteX3711" fmla="*/ 5153197 w 6125898"/>
              <a:gd name="connsiteY3711" fmla="*/ 3710753 h 5594367"/>
              <a:gd name="connsiteX3712" fmla="*/ 5165821 w 6125898"/>
              <a:gd name="connsiteY3712" fmla="*/ 3736666 h 5594367"/>
              <a:gd name="connsiteX3713" fmla="*/ 5165821 w 6125898"/>
              <a:gd name="connsiteY3713" fmla="*/ 3736666 h 5594367"/>
              <a:gd name="connsiteX3714" fmla="*/ 5152533 w 6125898"/>
              <a:gd name="connsiteY3714" fmla="*/ 4048276 h 5594367"/>
              <a:gd name="connsiteX3715" fmla="*/ 5126620 w 6125898"/>
              <a:gd name="connsiteY3715" fmla="*/ 4061564 h 5594367"/>
              <a:gd name="connsiteX3716" fmla="*/ 5152533 w 6125898"/>
              <a:gd name="connsiteY3716" fmla="*/ 4048276 h 5594367"/>
              <a:gd name="connsiteX3717" fmla="*/ 5152533 w 6125898"/>
              <a:gd name="connsiteY3717" fmla="*/ 4048276 h 5594367"/>
              <a:gd name="connsiteX3718" fmla="*/ 5100044 w 6125898"/>
              <a:gd name="connsiteY3718" fmla="*/ 4100100 h 5594367"/>
              <a:gd name="connsiteX3719" fmla="*/ 5113332 w 6125898"/>
              <a:gd name="connsiteY3719" fmla="*/ 4086812 h 5594367"/>
              <a:gd name="connsiteX3720" fmla="*/ 5113332 w 6125898"/>
              <a:gd name="connsiteY3720" fmla="*/ 4100100 h 5594367"/>
              <a:gd name="connsiteX3721" fmla="*/ 5100044 w 6125898"/>
              <a:gd name="connsiteY3721" fmla="*/ 4100100 h 5594367"/>
              <a:gd name="connsiteX3722" fmla="*/ 5100044 w 6125898"/>
              <a:gd name="connsiteY3722" fmla="*/ 4100100 h 5594367"/>
              <a:gd name="connsiteX3723" fmla="*/ 5125956 w 6125898"/>
              <a:gd name="connsiteY3723" fmla="*/ 4139300 h 5594367"/>
              <a:gd name="connsiteX3724" fmla="*/ 5112668 w 6125898"/>
              <a:gd name="connsiteY3724" fmla="*/ 4165213 h 5594367"/>
              <a:gd name="connsiteX3725" fmla="*/ 5125956 w 6125898"/>
              <a:gd name="connsiteY3725" fmla="*/ 4139300 h 5594367"/>
              <a:gd name="connsiteX3726" fmla="*/ 5125956 w 6125898"/>
              <a:gd name="connsiteY3726" fmla="*/ 4139300 h 5594367"/>
              <a:gd name="connsiteX3727" fmla="*/ 5113332 w 6125898"/>
              <a:gd name="connsiteY3727" fmla="*/ 4086812 h 5594367"/>
              <a:gd name="connsiteX3728" fmla="*/ 5113332 w 6125898"/>
              <a:gd name="connsiteY3728" fmla="*/ 4073524 h 5594367"/>
              <a:gd name="connsiteX3729" fmla="*/ 5126620 w 6125898"/>
              <a:gd name="connsiteY3729" fmla="*/ 4086812 h 5594367"/>
              <a:gd name="connsiteX3730" fmla="*/ 5113332 w 6125898"/>
              <a:gd name="connsiteY3730" fmla="*/ 4086812 h 5594367"/>
              <a:gd name="connsiteX3731" fmla="*/ 5113332 w 6125898"/>
              <a:gd name="connsiteY3731" fmla="*/ 4086812 h 5594367"/>
              <a:gd name="connsiteX3732" fmla="*/ 5113332 w 6125898"/>
              <a:gd name="connsiteY3732" fmla="*/ 4009075 h 5594367"/>
              <a:gd name="connsiteX3733" fmla="*/ 5126620 w 6125898"/>
              <a:gd name="connsiteY3733" fmla="*/ 4022364 h 5594367"/>
              <a:gd name="connsiteX3734" fmla="*/ 5113332 w 6125898"/>
              <a:gd name="connsiteY3734" fmla="*/ 4009075 h 5594367"/>
              <a:gd name="connsiteX3735" fmla="*/ 5113332 w 6125898"/>
              <a:gd name="connsiteY3735" fmla="*/ 4009075 h 5594367"/>
              <a:gd name="connsiteX3736" fmla="*/ 5125956 w 6125898"/>
              <a:gd name="connsiteY3736" fmla="*/ 4060900 h 5594367"/>
              <a:gd name="connsiteX3737" fmla="*/ 5100044 w 6125898"/>
              <a:gd name="connsiteY3737" fmla="*/ 4034988 h 5594367"/>
              <a:gd name="connsiteX3738" fmla="*/ 5125956 w 6125898"/>
              <a:gd name="connsiteY3738" fmla="*/ 4060900 h 5594367"/>
              <a:gd name="connsiteX3739" fmla="*/ 5125956 w 6125898"/>
              <a:gd name="connsiteY3739" fmla="*/ 4060900 h 5594367"/>
              <a:gd name="connsiteX3740" fmla="*/ 5100044 w 6125898"/>
              <a:gd name="connsiteY3740" fmla="*/ 4060900 h 5594367"/>
              <a:gd name="connsiteX3741" fmla="*/ 5100044 w 6125898"/>
              <a:gd name="connsiteY3741" fmla="*/ 4074188 h 5594367"/>
              <a:gd name="connsiteX3742" fmla="*/ 5100044 w 6125898"/>
              <a:gd name="connsiteY3742" fmla="*/ 4048276 h 5594367"/>
              <a:gd name="connsiteX3743" fmla="*/ 5100044 w 6125898"/>
              <a:gd name="connsiteY3743" fmla="*/ 4060900 h 5594367"/>
              <a:gd name="connsiteX3744" fmla="*/ 5100044 w 6125898"/>
              <a:gd name="connsiteY3744" fmla="*/ 4060900 h 5594367"/>
              <a:gd name="connsiteX3745" fmla="*/ 5100044 w 6125898"/>
              <a:gd name="connsiteY3745" fmla="*/ 4177837 h 5594367"/>
              <a:gd name="connsiteX3746" fmla="*/ 5100044 w 6125898"/>
              <a:gd name="connsiteY3746" fmla="*/ 4164548 h 5594367"/>
              <a:gd name="connsiteX3747" fmla="*/ 5113332 w 6125898"/>
              <a:gd name="connsiteY3747" fmla="*/ 4190460 h 5594367"/>
              <a:gd name="connsiteX3748" fmla="*/ 5113332 w 6125898"/>
              <a:gd name="connsiteY3748" fmla="*/ 4190460 h 5594367"/>
              <a:gd name="connsiteX3749" fmla="*/ 5113332 w 6125898"/>
              <a:gd name="connsiteY3749" fmla="*/ 4216373 h 5594367"/>
              <a:gd name="connsiteX3750" fmla="*/ 5100044 w 6125898"/>
              <a:gd name="connsiteY3750" fmla="*/ 4216373 h 5594367"/>
              <a:gd name="connsiteX3751" fmla="*/ 5100044 w 6125898"/>
              <a:gd name="connsiteY3751" fmla="*/ 4177837 h 5594367"/>
              <a:gd name="connsiteX3752" fmla="*/ 5100044 w 6125898"/>
              <a:gd name="connsiteY3752" fmla="*/ 4164548 h 5594367"/>
              <a:gd name="connsiteX3753" fmla="*/ 5100044 w 6125898"/>
              <a:gd name="connsiteY3753" fmla="*/ 4177837 h 5594367"/>
              <a:gd name="connsiteX3754" fmla="*/ 5100044 w 6125898"/>
              <a:gd name="connsiteY3754" fmla="*/ 4177837 h 5594367"/>
              <a:gd name="connsiteX3755" fmla="*/ 5125956 w 6125898"/>
              <a:gd name="connsiteY3755" fmla="*/ 4424334 h 5594367"/>
              <a:gd name="connsiteX3756" fmla="*/ 5151867 w 6125898"/>
              <a:gd name="connsiteY3756" fmla="*/ 4437623 h 5594367"/>
              <a:gd name="connsiteX3757" fmla="*/ 5112668 w 6125898"/>
              <a:gd name="connsiteY3757" fmla="*/ 4437623 h 5594367"/>
              <a:gd name="connsiteX3758" fmla="*/ 5125956 w 6125898"/>
              <a:gd name="connsiteY3758" fmla="*/ 4437623 h 5594367"/>
              <a:gd name="connsiteX3759" fmla="*/ 5125956 w 6125898"/>
              <a:gd name="connsiteY3759" fmla="*/ 4424334 h 5594367"/>
              <a:gd name="connsiteX3760" fmla="*/ 5125956 w 6125898"/>
              <a:gd name="connsiteY3760" fmla="*/ 4424334 h 5594367"/>
              <a:gd name="connsiteX3761" fmla="*/ 5309998 w 6125898"/>
              <a:gd name="connsiteY3761" fmla="*/ 4281485 h 5594367"/>
              <a:gd name="connsiteX3762" fmla="*/ 5284086 w 6125898"/>
              <a:gd name="connsiteY3762" fmla="*/ 4281485 h 5594367"/>
              <a:gd name="connsiteX3763" fmla="*/ 5297374 w 6125898"/>
              <a:gd name="connsiteY3763" fmla="*/ 4281485 h 5594367"/>
              <a:gd name="connsiteX3764" fmla="*/ 5271462 w 6125898"/>
              <a:gd name="connsiteY3764" fmla="*/ 4281485 h 5594367"/>
              <a:gd name="connsiteX3765" fmla="*/ 5271462 w 6125898"/>
              <a:gd name="connsiteY3765" fmla="*/ 4268197 h 5594367"/>
              <a:gd name="connsiteX3766" fmla="*/ 5310663 w 6125898"/>
              <a:gd name="connsiteY3766" fmla="*/ 4268197 h 5594367"/>
              <a:gd name="connsiteX3767" fmla="*/ 5309998 w 6125898"/>
              <a:gd name="connsiteY3767" fmla="*/ 4281485 h 5594367"/>
              <a:gd name="connsiteX3768" fmla="*/ 5309998 w 6125898"/>
              <a:gd name="connsiteY3768" fmla="*/ 4281485 h 5594367"/>
              <a:gd name="connsiteX3769" fmla="*/ 5283422 w 6125898"/>
              <a:gd name="connsiteY3769" fmla="*/ 4203749 h 5594367"/>
              <a:gd name="connsiteX3770" fmla="*/ 5283422 w 6125898"/>
              <a:gd name="connsiteY3770" fmla="*/ 4190460 h 5594367"/>
              <a:gd name="connsiteX3771" fmla="*/ 5296710 w 6125898"/>
              <a:gd name="connsiteY3771" fmla="*/ 4190460 h 5594367"/>
              <a:gd name="connsiteX3772" fmla="*/ 5283422 w 6125898"/>
              <a:gd name="connsiteY3772" fmla="*/ 4203749 h 5594367"/>
              <a:gd name="connsiteX3773" fmla="*/ 5283422 w 6125898"/>
              <a:gd name="connsiteY3773" fmla="*/ 4203749 h 5594367"/>
              <a:gd name="connsiteX3774" fmla="*/ 5257509 w 6125898"/>
              <a:gd name="connsiteY3774" fmla="*/ 4229661 h 5594367"/>
              <a:gd name="connsiteX3775" fmla="*/ 5283422 w 6125898"/>
              <a:gd name="connsiteY3775" fmla="*/ 4229661 h 5594367"/>
              <a:gd name="connsiteX3776" fmla="*/ 5257509 w 6125898"/>
              <a:gd name="connsiteY3776" fmla="*/ 4229661 h 5594367"/>
              <a:gd name="connsiteX3777" fmla="*/ 5257509 w 6125898"/>
              <a:gd name="connsiteY3777" fmla="*/ 4229661 h 5594367"/>
              <a:gd name="connsiteX3778" fmla="*/ 5270134 w 6125898"/>
              <a:gd name="connsiteY3778" fmla="*/ 4242949 h 5594367"/>
              <a:gd name="connsiteX3779" fmla="*/ 5270134 w 6125898"/>
              <a:gd name="connsiteY3779" fmla="*/ 4268861 h 5594367"/>
              <a:gd name="connsiteX3780" fmla="*/ 5256845 w 6125898"/>
              <a:gd name="connsiteY3780" fmla="*/ 4282150 h 5594367"/>
              <a:gd name="connsiteX3781" fmla="*/ 5270134 w 6125898"/>
              <a:gd name="connsiteY3781" fmla="*/ 4242949 h 5594367"/>
              <a:gd name="connsiteX3782" fmla="*/ 5270134 w 6125898"/>
              <a:gd name="connsiteY3782" fmla="*/ 4242949 h 5594367"/>
              <a:gd name="connsiteX3783" fmla="*/ 5244221 w 6125898"/>
              <a:gd name="connsiteY3783" fmla="*/ 4281485 h 5594367"/>
              <a:gd name="connsiteX3784" fmla="*/ 5230933 w 6125898"/>
              <a:gd name="connsiteY3784" fmla="*/ 4268197 h 5594367"/>
              <a:gd name="connsiteX3785" fmla="*/ 5244221 w 6125898"/>
              <a:gd name="connsiteY3785" fmla="*/ 4268197 h 5594367"/>
              <a:gd name="connsiteX3786" fmla="*/ 5244221 w 6125898"/>
              <a:gd name="connsiteY3786" fmla="*/ 4281485 h 5594367"/>
              <a:gd name="connsiteX3787" fmla="*/ 5244221 w 6125898"/>
              <a:gd name="connsiteY3787" fmla="*/ 4281485 h 5594367"/>
              <a:gd name="connsiteX3788" fmla="*/ 5257509 w 6125898"/>
              <a:gd name="connsiteY3788" fmla="*/ 4411710 h 5594367"/>
              <a:gd name="connsiteX3789" fmla="*/ 5270798 w 6125898"/>
              <a:gd name="connsiteY3789" fmla="*/ 4411710 h 5594367"/>
              <a:gd name="connsiteX3790" fmla="*/ 5270798 w 6125898"/>
              <a:gd name="connsiteY3790" fmla="*/ 4437623 h 5594367"/>
              <a:gd name="connsiteX3791" fmla="*/ 5257509 w 6125898"/>
              <a:gd name="connsiteY3791" fmla="*/ 4424334 h 5594367"/>
              <a:gd name="connsiteX3792" fmla="*/ 5257509 w 6125898"/>
              <a:gd name="connsiteY3792" fmla="*/ 4450247 h 5594367"/>
              <a:gd name="connsiteX3793" fmla="*/ 5244221 w 6125898"/>
              <a:gd name="connsiteY3793" fmla="*/ 4450247 h 5594367"/>
              <a:gd name="connsiteX3794" fmla="*/ 5230933 w 6125898"/>
              <a:gd name="connsiteY3794" fmla="*/ 4424334 h 5594367"/>
              <a:gd name="connsiteX3795" fmla="*/ 5256845 w 6125898"/>
              <a:gd name="connsiteY3795" fmla="*/ 4424334 h 5594367"/>
              <a:gd name="connsiteX3796" fmla="*/ 5257509 w 6125898"/>
              <a:gd name="connsiteY3796" fmla="*/ 4411710 h 5594367"/>
              <a:gd name="connsiteX3797" fmla="*/ 5257509 w 6125898"/>
              <a:gd name="connsiteY3797" fmla="*/ 4411710 h 5594367"/>
              <a:gd name="connsiteX3798" fmla="*/ 5217645 w 6125898"/>
              <a:gd name="connsiteY3798" fmla="*/ 4527983 h 5594367"/>
              <a:gd name="connsiteX3799" fmla="*/ 5230933 w 6125898"/>
              <a:gd name="connsiteY3799" fmla="*/ 4527983 h 5594367"/>
              <a:gd name="connsiteX3800" fmla="*/ 5230933 w 6125898"/>
              <a:gd name="connsiteY3800" fmla="*/ 4541271 h 5594367"/>
              <a:gd name="connsiteX3801" fmla="*/ 5217645 w 6125898"/>
              <a:gd name="connsiteY3801" fmla="*/ 4527983 h 5594367"/>
              <a:gd name="connsiteX3802" fmla="*/ 5217645 w 6125898"/>
              <a:gd name="connsiteY3802" fmla="*/ 4527983 h 5594367"/>
              <a:gd name="connsiteX3803" fmla="*/ 5217645 w 6125898"/>
              <a:gd name="connsiteY3803" fmla="*/ 4489447 h 5594367"/>
              <a:gd name="connsiteX3804" fmla="*/ 5230933 w 6125898"/>
              <a:gd name="connsiteY3804" fmla="*/ 4489447 h 5594367"/>
              <a:gd name="connsiteX3805" fmla="*/ 5244221 w 6125898"/>
              <a:gd name="connsiteY3805" fmla="*/ 4489447 h 5594367"/>
              <a:gd name="connsiteX3806" fmla="*/ 5244221 w 6125898"/>
              <a:gd name="connsiteY3806" fmla="*/ 4502735 h 5594367"/>
              <a:gd name="connsiteX3807" fmla="*/ 5217645 w 6125898"/>
              <a:gd name="connsiteY3807" fmla="*/ 4489447 h 5594367"/>
              <a:gd name="connsiteX3808" fmla="*/ 5217645 w 6125898"/>
              <a:gd name="connsiteY3808" fmla="*/ 4489447 h 5594367"/>
              <a:gd name="connsiteX3809" fmla="*/ 5230933 w 6125898"/>
              <a:gd name="connsiteY3809" fmla="*/ 4593096 h 5594367"/>
              <a:gd name="connsiteX3810" fmla="*/ 5244221 w 6125898"/>
              <a:gd name="connsiteY3810" fmla="*/ 4593096 h 5594367"/>
              <a:gd name="connsiteX3811" fmla="*/ 5230933 w 6125898"/>
              <a:gd name="connsiteY3811" fmla="*/ 4593096 h 5594367"/>
              <a:gd name="connsiteX3812" fmla="*/ 5230933 w 6125898"/>
              <a:gd name="connsiteY3812" fmla="*/ 4567183 h 5594367"/>
              <a:gd name="connsiteX3813" fmla="*/ 5244221 w 6125898"/>
              <a:gd name="connsiteY3813" fmla="*/ 4580472 h 5594367"/>
              <a:gd name="connsiteX3814" fmla="*/ 5230933 w 6125898"/>
              <a:gd name="connsiteY3814" fmla="*/ 4606384 h 5594367"/>
              <a:gd name="connsiteX3815" fmla="*/ 5230933 w 6125898"/>
              <a:gd name="connsiteY3815" fmla="*/ 4593096 h 5594367"/>
              <a:gd name="connsiteX3816" fmla="*/ 5230933 w 6125898"/>
              <a:gd name="connsiteY3816" fmla="*/ 4593096 h 5594367"/>
              <a:gd name="connsiteX3817" fmla="*/ 5230933 w 6125898"/>
              <a:gd name="connsiteY3817" fmla="*/ 4476159 h 5594367"/>
              <a:gd name="connsiteX3818" fmla="*/ 5230933 w 6125898"/>
              <a:gd name="connsiteY3818" fmla="*/ 4462870 h 5594367"/>
              <a:gd name="connsiteX3819" fmla="*/ 5217645 w 6125898"/>
              <a:gd name="connsiteY3819" fmla="*/ 4462870 h 5594367"/>
              <a:gd name="connsiteX3820" fmla="*/ 5230933 w 6125898"/>
              <a:gd name="connsiteY3820" fmla="*/ 4462870 h 5594367"/>
              <a:gd name="connsiteX3821" fmla="*/ 5270134 w 6125898"/>
              <a:gd name="connsiteY3821" fmla="*/ 4449582 h 5594367"/>
              <a:gd name="connsiteX3822" fmla="*/ 5256845 w 6125898"/>
              <a:gd name="connsiteY3822" fmla="*/ 4449582 h 5594367"/>
              <a:gd name="connsiteX3823" fmla="*/ 5270134 w 6125898"/>
              <a:gd name="connsiteY3823" fmla="*/ 4462870 h 5594367"/>
              <a:gd name="connsiteX3824" fmla="*/ 5256845 w 6125898"/>
              <a:gd name="connsiteY3824" fmla="*/ 4462870 h 5594367"/>
              <a:gd name="connsiteX3825" fmla="*/ 5256845 w 6125898"/>
              <a:gd name="connsiteY3825" fmla="*/ 4476159 h 5594367"/>
              <a:gd name="connsiteX3826" fmla="*/ 5230933 w 6125898"/>
              <a:gd name="connsiteY3826" fmla="*/ 4476159 h 5594367"/>
              <a:gd name="connsiteX3827" fmla="*/ 5230933 w 6125898"/>
              <a:gd name="connsiteY3827" fmla="*/ 4476159 h 5594367"/>
              <a:gd name="connsiteX3828" fmla="*/ 5283422 w 6125898"/>
              <a:gd name="connsiteY3828" fmla="*/ 4385798 h 5594367"/>
              <a:gd name="connsiteX3829" fmla="*/ 5296710 w 6125898"/>
              <a:gd name="connsiteY3829" fmla="*/ 4385798 h 5594367"/>
              <a:gd name="connsiteX3830" fmla="*/ 5296710 w 6125898"/>
              <a:gd name="connsiteY3830" fmla="*/ 4399087 h 5594367"/>
              <a:gd name="connsiteX3831" fmla="*/ 5296710 w 6125898"/>
              <a:gd name="connsiteY3831" fmla="*/ 4399087 h 5594367"/>
              <a:gd name="connsiteX3832" fmla="*/ 5283422 w 6125898"/>
              <a:gd name="connsiteY3832" fmla="*/ 4385798 h 5594367"/>
              <a:gd name="connsiteX3833" fmla="*/ 5283422 w 6125898"/>
              <a:gd name="connsiteY3833" fmla="*/ 4385798 h 5594367"/>
              <a:gd name="connsiteX3834" fmla="*/ 5309998 w 6125898"/>
              <a:gd name="connsiteY3834" fmla="*/ 4242949 h 5594367"/>
              <a:gd name="connsiteX3835" fmla="*/ 5323287 w 6125898"/>
              <a:gd name="connsiteY3835" fmla="*/ 4268861 h 5594367"/>
              <a:gd name="connsiteX3836" fmla="*/ 5309998 w 6125898"/>
              <a:gd name="connsiteY3836" fmla="*/ 4242949 h 5594367"/>
              <a:gd name="connsiteX3837" fmla="*/ 5309998 w 6125898"/>
              <a:gd name="connsiteY3837" fmla="*/ 4242949 h 5594367"/>
              <a:gd name="connsiteX3838" fmla="*/ 5335911 w 6125898"/>
              <a:gd name="connsiteY3838" fmla="*/ 4126012 h 5594367"/>
              <a:gd name="connsiteX3839" fmla="*/ 5335911 w 6125898"/>
              <a:gd name="connsiteY3839" fmla="*/ 4139300 h 5594367"/>
              <a:gd name="connsiteX3840" fmla="*/ 5322622 w 6125898"/>
              <a:gd name="connsiteY3840" fmla="*/ 4178501 h 5594367"/>
              <a:gd name="connsiteX3841" fmla="*/ 5309334 w 6125898"/>
              <a:gd name="connsiteY3841" fmla="*/ 4178501 h 5594367"/>
              <a:gd name="connsiteX3842" fmla="*/ 5309334 w 6125898"/>
              <a:gd name="connsiteY3842" fmla="*/ 4191789 h 5594367"/>
              <a:gd name="connsiteX3843" fmla="*/ 5322622 w 6125898"/>
              <a:gd name="connsiteY3843" fmla="*/ 4191789 h 5594367"/>
              <a:gd name="connsiteX3844" fmla="*/ 5309334 w 6125898"/>
              <a:gd name="connsiteY3844" fmla="*/ 4205078 h 5594367"/>
              <a:gd name="connsiteX3845" fmla="*/ 5322622 w 6125898"/>
              <a:gd name="connsiteY3845" fmla="*/ 4191789 h 5594367"/>
              <a:gd name="connsiteX3846" fmla="*/ 5335911 w 6125898"/>
              <a:gd name="connsiteY3846" fmla="*/ 4178501 h 5594367"/>
              <a:gd name="connsiteX3847" fmla="*/ 5335911 w 6125898"/>
              <a:gd name="connsiteY3847" fmla="*/ 4217702 h 5594367"/>
              <a:gd name="connsiteX3848" fmla="*/ 5309998 w 6125898"/>
              <a:gd name="connsiteY3848" fmla="*/ 4204413 h 5594367"/>
              <a:gd name="connsiteX3849" fmla="*/ 5296710 w 6125898"/>
              <a:gd name="connsiteY3849" fmla="*/ 4178501 h 5594367"/>
              <a:gd name="connsiteX3850" fmla="*/ 5270798 w 6125898"/>
              <a:gd name="connsiteY3850" fmla="*/ 4204413 h 5594367"/>
              <a:gd name="connsiteX3851" fmla="*/ 5270798 w 6125898"/>
              <a:gd name="connsiteY3851" fmla="*/ 4204413 h 5594367"/>
              <a:gd name="connsiteX3852" fmla="*/ 5257509 w 6125898"/>
              <a:gd name="connsiteY3852" fmla="*/ 4191125 h 5594367"/>
              <a:gd name="connsiteX3853" fmla="*/ 5270798 w 6125898"/>
              <a:gd name="connsiteY3853" fmla="*/ 4151924 h 5594367"/>
              <a:gd name="connsiteX3854" fmla="*/ 5257509 w 6125898"/>
              <a:gd name="connsiteY3854" fmla="*/ 4165213 h 5594367"/>
              <a:gd name="connsiteX3855" fmla="*/ 5244221 w 6125898"/>
              <a:gd name="connsiteY3855" fmla="*/ 4151924 h 5594367"/>
              <a:gd name="connsiteX3856" fmla="*/ 5257509 w 6125898"/>
              <a:gd name="connsiteY3856" fmla="*/ 4126012 h 5594367"/>
              <a:gd name="connsiteX3857" fmla="*/ 5283422 w 6125898"/>
              <a:gd name="connsiteY3857" fmla="*/ 4126012 h 5594367"/>
              <a:gd name="connsiteX3858" fmla="*/ 5283422 w 6125898"/>
              <a:gd name="connsiteY3858" fmla="*/ 4165213 h 5594367"/>
              <a:gd name="connsiteX3859" fmla="*/ 5283422 w 6125898"/>
              <a:gd name="connsiteY3859" fmla="*/ 4178501 h 5594367"/>
              <a:gd name="connsiteX3860" fmla="*/ 5296710 w 6125898"/>
              <a:gd name="connsiteY3860" fmla="*/ 4139300 h 5594367"/>
              <a:gd name="connsiteX3861" fmla="*/ 5309998 w 6125898"/>
              <a:gd name="connsiteY3861" fmla="*/ 4165213 h 5594367"/>
              <a:gd name="connsiteX3862" fmla="*/ 5323287 w 6125898"/>
              <a:gd name="connsiteY3862" fmla="*/ 4165213 h 5594367"/>
              <a:gd name="connsiteX3863" fmla="*/ 5309998 w 6125898"/>
              <a:gd name="connsiteY3863" fmla="*/ 4126012 h 5594367"/>
              <a:gd name="connsiteX3864" fmla="*/ 5335911 w 6125898"/>
              <a:gd name="connsiteY3864" fmla="*/ 4126012 h 5594367"/>
              <a:gd name="connsiteX3865" fmla="*/ 5335911 w 6125898"/>
              <a:gd name="connsiteY3865" fmla="*/ 4126012 h 5594367"/>
              <a:gd name="connsiteX3866" fmla="*/ 5270134 w 6125898"/>
              <a:gd name="connsiteY3866" fmla="*/ 4100100 h 5594367"/>
              <a:gd name="connsiteX3867" fmla="*/ 5283422 w 6125898"/>
              <a:gd name="connsiteY3867" fmla="*/ 4113389 h 5594367"/>
              <a:gd name="connsiteX3868" fmla="*/ 5270134 w 6125898"/>
              <a:gd name="connsiteY3868" fmla="*/ 4113389 h 5594367"/>
              <a:gd name="connsiteX3869" fmla="*/ 5270134 w 6125898"/>
              <a:gd name="connsiteY3869" fmla="*/ 4100100 h 5594367"/>
              <a:gd name="connsiteX3870" fmla="*/ 5270134 w 6125898"/>
              <a:gd name="connsiteY3870" fmla="*/ 4100100 h 5594367"/>
              <a:gd name="connsiteX3871" fmla="*/ 5296710 w 6125898"/>
              <a:gd name="connsiteY3871" fmla="*/ 4009075 h 5594367"/>
              <a:gd name="connsiteX3872" fmla="*/ 5296710 w 6125898"/>
              <a:gd name="connsiteY3872" fmla="*/ 4048276 h 5594367"/>
              <a:gd name="connsiteX3873" fmla="*/ 5296710 w 6125898"/>
              <a:gd name="connsiteY3873" fmla="*/ 4009075 h 5594367"/>
              <a:gd name="connsiteX3874" fmla="*/ 5296710 w 6125898"/>
              <a:gd name="connsiteY3874" fmla="*/ 4009075 h 5594367"/>
              <a:gd name="connsiteX3875" fmla="*/ 5309998 w 6125898"/>
              <a:gd name="connsiteY3875" fmla="*/ 3607105 h 5594367"/>
              <a:gd name="connsiteX3876" fmla="*/ 5323287 w 6125898"/>
              <a:gd name="connsiteY3876" fmla="*/ 3607105 h 5594367"/>
              <a:gd name="connsiteX3877" fmla="*/ 5323287 w 6125898"/>
              <a:gd name="connsiteY3877" fmla="*/ 3607105 h 5594367"/>
              <a:gd name="connsiteX3878" fmla="*/ 5336575 w 6125898"/>
              <a:gd name="connsiteY3878" fmla="*/ 3633017 h 5594367"/>
              <a:gd name="connsiteX3879" fmla="*/ 5309998 w 6125898"/>
              <a:gd name="connsiteY3879" fmla="*/ 3607105 h 5594367"/>
              <a:gd name="connsiteX3880" fmla="*/ 5309998 w 6125898"/>
              <a:gd name="connsiteY3880" fmla="*/ 3607105 h 5594367"/>
              <a:gd name="connsiteX3881" fmla="*/ 5322622 w 6125898"/>
              <a:gd name="connsiteY3881" fmla="*/ 3581192 h 5594367"/>
              <a:gd name="connsiteX3882" fmla="*/ 5335911 w 6125898"/>
              <a:gd name="connsiteY3882" fmla="*/ 3581192 h 5594367"/>
              <a:gd name="connsiteX3883" fmla="*/ 5309998 w 6125898"/>
              <a:gd name="connsiteY3883" fmla="*/ 3607105 h 5594367"/>
              <a:gd name="connsiteX3884" fmla="*/ 5322622 w 6125898"/>
              <a:gd name="connsiteY3884" fmla="*/ 3581192 h 5594367"/>
              <a:gd name="connsiteX3885" fmla="*/ 5322622 w 6125898"/>
              <a:gd name="connsiteY3885" fmla="*/ 3581192 h 5594367"/>
              <a:gd name="connsiteX3886" fmla="*/ 5335911 w 6125898"/>
              <a:gd name="connsiteY3886" fmla="*/ 3555281 h 5594367"/>
              <a:gd name="connsiteX3887" fmla="*/ 5322622 w 6125898"/>
              <a:gd name="connsiteY3887" fmla="*/ 3555281 h 5594367"/>
              <a:gd name="connsiteX3888" fmla="*/ 5335911 w 6125898"/>
              <a:gd name="connsiteY3888" fmla="*/ 3541992 h 5594367"/>
              <a:gd name="connsiteX3889" fmla="*/ 5335911 w 6125898"/>
              <a:gd name="connsiteY3889" fmla="*/ 3555281 h 5594367"/>
              <a:gd name="connsiteX3890" fmla="*/ 5335911 w 6125898"/>
              <a:gd name="connsiteY3890" fmla="*/ 3555281 h 5594367"/>
              <a:gd name="connsiteX3891" fmla="*/ 5362487 w 6125898"/>
              <a:gd name="connsiteY3891" fmla="*/ 3607105 h 5594367"/>
              <a:gd name="connsiteX3892" fmla="*/ 5349199 w 6125898"/>
              <a:gd name="connsiteY3892" fmla="*/ 3567904 h 5594367"/>
              <a:gd name="connsiteX3893" fmla="*/ 5335911 w 6125898"/>
              <a:gd name="connsiteY3893" fmla="*/ 3567904 h 5594367"/>
              <a:gd name="connsiteX3894" fmla="*/ 5349199 w 6125898"/>
              <a:gd name="connsiteY3894" fmla="*/ 3554616 h 5594367"/>
              <a:gd name="connsiteX3895" fmla="*/ 5349199 w 6125898"/>
              <a:gd name="connsiteY3895" fmla="*/ 3593817 h 5594367"/>
              <a:gd name="connsiteX3896" fmla="*/ 5375111 w 6125898"/>
              <a:gd name="connsiteY3896" fmla="*/ 3593817 h 5594367"/>
              <a:gd name="connsiteX3897" fmla="*/ 5362487 w 6125898"/>
              <a:gd name="connsiteY3897" fmla="*/ 3607105 h 5594367"/>
              <a:gd name="connsiteX3898" fmla="*/ 5362487 w 6125898"/>
              <a:gd name="connsiteY3898" fmla="*/ 3607105 h 5594367"/>
              <a:gd name="connsiteX3899" fmla="*/ 5388400 w 6125898"/>
              <a:gd name="connsiteY3899" fmla="*/ 3672217 h 5594367"/>
              <a:gd name="connsiteX3900" fmla="*/ 5375111 w 6125898"/>
              <a:gd name="connsiteY3900" fmla="*/ 3658929 h 5594367"/>
              <a:gd name="connsiteX3901" fmla="*/ 5388400 w 6125898"/>
              <a:gd name="connsiteY3901" fmla="*/ 3672217 h 5594367"/>
              <a:gd name="connsiteX3902" fmla="*/ 5388400 w 6125898"/>
              <a:gd name="connsiteY3902" fmla="*/ 3672217 h 5594367"/>
              <a:gd name="connsiteX3903" fmla="*/ 5440888 w 6125898"/>
              <a:gd name="connsiteY3903" fmla="*/ 3490168 h 5594367"/>
              <a:gd name="connsiteX3904" fmla="*/ 5427599 w 6125898"/>
              <a:gd name="connsiteY3904" fmla="*/ 3503456 h 5594367"/>
              <a:gd name="connsiteX3905" fmla="*/ 5427599 w 6125898"/>
              <a:gd name="connsiteY3905" fmla="*/ 3490168 h 5594367"/>
              <a:gd name="connsiteX3906" fmla="*/ 5440888 w 6125898"/>
              <a:gd name="connsiteY3906" fmla="*/ 3490168 h 5594367"/>
              <a:gd name="connsiteX3907" fmla="*/ 5440888 w 6125898"/>
              <a:gd name="connsiteY3907" fmla="*/ 3490168 h 5594367"/>
              <a:gd name="connsiteX3908" fmla="*/ 5440888 w 6125898"/>
              <a:gd name="connsiteY3908" fmla="*/ 3334695 h 5594367"/>
              <a:gd name="connsiteX3909" fmla="*/ 5454176 w 6125898"/>
              <a:gd name="connsiteY3909" fmla="*/ 3360607 h 5594367"/>
              <a:gd name="connsiteX3910" fmla="*/ 5440888 w 6125898"/>
              <a:gd name="connsiteY3910" fmla="*/ 3360607 h 5594367"/>
              <a:gd name="connsiteX3911" fmla="*/ 5440888 w 6125898"/>
              <a:gd name="connsiteY3911" fmla="*/ 3334695 h 5594367"/>
              <a:gd name="connsiteX3912" fmla="*/ 5440888 w 6125898"/>
              <a:gd name="connsiteY3912" fmla="*/ 3334695 h 5594367"/>
              <a:gd name="connsiteX3913" fmla="*/ 5440888 w 6125898"/>
              <a:gd name="connsiteY3913" fmla="*/ 3386519 h 5594367"/>
              <a:gd name="connsiteX3914" fmla="*/ 5440888 w 6125898"/>
              <a:gd name="connsiteY3914" fmla="*/ 3412432 h 5594367"/>
              <a:gd name="connsiteX3915" fmla="*/ 5414976 w 6125898"/>
              <a:gd name="connsiteY3915" fmla="*/ 3386519 h 5594367"/>
              <a:gd name="connsiteX3916" fmla="*/ 5440888 w 6125898"/>
              <a:gd name="connsiteY3916" fmla="*/ 3386519 h 5594367"/>
              <a:gd name="connsiteX3917" fmla="*/ 5440888 w 6125898"/>
              <a:gd name="connsiteY3917" fmla="*/ 3386519 h 5594367"/>
              <a:gd name="connsiteX3918" fmla="*/ 5414311 w 6125898"/>
              <a:gd name="connsiteY3918" fmla="*/ 3593817 h 5594367"/>
              <a:gd name="connsiteX3919" fmla="*/ 5414311 w 6125898"/>
              <a:gd name="connsiteY3919" fmla="*/ 3607105 h 5594367"/>
              <a:gd name="connsiteX3920" fmla="*/ 5414311 w 6125898"/>
              <a:gd name="connsiteY3920" fmla="*/ 3593817 h 5594367"/>
              <a:gd name="connsiteX3921" fmla="*/ 5414311 w 6125898"/>
              <a:gd name="connsiteY3921" fmla="*/ 3593817 h 5594367"/>
              <a:gd name="connsiteX3922" fmla="*/ 5414311 w 6125898"/>
              <a:gd name="connsiteY3922" fmla="*/ 3503456 h 5594367"/>
              <a:gd name="connsiteX3923" fmla="*/ 5401023 w 6125898"/>
              <a:gd name="connsiteY3923" fmla="*/ 3477544 h 5594367"/>
              <a:gd name="connsiteX3924" fmla="*/ 5414311 w 6125898"/>
              <a:gd name="connsiteY3924" fmla="*/ 3503456 h 5594367"/>
              <a:gd name="connsiteX3925" fmla="*/ 5414311 w 6125898"/>
              <a:gd name="connsiteY3925" fmla="*/ 3503456 h 5594367"/>
              <a:gd name="connsiteX3926" fmla="*/ 5401688 w 6125898"/>
              <a:gd name="connsiteY3926" fmla="*/ 3516080 h 5594367"/>
              <a:gd name="connsiteX3927" fmla="*/ 5401688 w 6125898"/>
              <a:gd name="connsiteY3927" fmla="*/ 3541992 h 5594367"/>
              <a:gd name="connsiteX3928" fmla="*/ 5388400 w 6125898"/>
              <a:gd name="connsiteY3928" fmla="*/ 3541992 h 5594367"/>
              <a:gd name="connsiteX3929" fmla="*/ 5388400 w 6125898"/>
              <a:gd name="connsiteY3929" fmla="*/ 3528704 h 5594367"/>
              <a:gd name="connsiteX3930" fmla="*/ 5349199 w 6125898"/>
              <a:gd name="connsiteY3930" fmla="*/ 3541992 h 5594367"/>
              <a:gd name="connsiteX3931" fmla="*/ 5335911 w 6125898"/>
              <a:gd name="connsiteY3931" fmla="*/ 3516080 h 5594367"/>
              <a:gd name="connsiteX3932" fmla="*/ 5309998 w 6125898"/>
              <a:gd name="connsiteY3932" fmla="*/ 3529368 h 5594367"/>
              <a:gd name="connsiteX3933" fmla="*/ 5296710 w 6125898"/>
              <a:gd name="connsiteY3933" fmla="*/ 3516080 h 5594367"/>
              <a:gd name="connsiteX3934" fmla="*/ 5349199 w 6125898"/>
              <a:gd name="connsiteY3934" fmla="*/ 3476880 h 5594367"/>
              <a:gd name="connsiteX3935" fmla="*/ 5335911 w 6125898"/>
              <a:gd name="connsiteY3935" fmla="*/ 3502792 h 5594367"/>
              <a:gd name="connsiteX3936" fmla="*/ 5349199 w 6125898"/>
              <a:gd name="connsiteY3936" fmla="*/ 3489503 h 5594367"/>
              <a:gd name="connsiteX3937" fmla="*/ 5375111 w 6125898"/>
              <a:gd name="connsiteY3937" fmla="*/ 3528704 h 5594367"/>
              <a:gd name="connsiteX3938" fmla="*/ 5401688 w 6125898"/>
              <a:gd name="connsiteY3938" fmla="*/ 3516080 h 5594367"/>
              <a:gd name="connsiteX3939" fmla="*/ 5401688 w 6125898"/>
              <a:gd name="connsiteY3939" fmla="*/ 3516080 h 5594367"/>
              <a:gd name="connsiteX3940" fmla="*/ 5375111 w 6125898"/>
              <a:gd name="connsiteY3940" fmla="*/ 3477544 h 5594367"/>
              <a:gd name="connsiteX3941" fmla="*/ 5388400 w 6125898"/>
              <a:gd name="connsiteY3941" fmla="*/ 3503456 h 5594367"/>
              <a:gd name="connsiteX3942" fmla="*/ 5375111 w 6125898"/>
              <a:gd name="connsiteY3942" fmla="*/ 3503456 h 5594367"/>
              <a:gd name="connsiteX3943" fmla="*/ 5375111 w 6125898"/>
              <a:gd name="connsiteY3943" fmla="*/ 3516745 h 5594367"/>
              <a:gd name="connsiteX3944" fmla="*/ 5361823 w 6125898"/>
              <a:gd name="connsiteY3944" fmla="*/ 3516745 h 5594367"/>
              <a:gd name="connsiteX3945" fmla="*/ 5375111 w 6125898"/>
              <a:gd name="connsiteY3945" fmla="*/ 3477544 h 5594367"/>
              <a:gd name="connsiteX3946" fmla="*/ 5375111 w 6125898"/>
              <a:gd name="connsiteY3946" fmla="*/ 3477544 h 5594367"/>
              <a:gd name="connsiteX3947" fmla="*/ 5362487 w 6125898"/>
              <a:gd name="connsiteY3947" fmla="*/ 3490168 h 5594367"/>
              <a:gd name="connsiteX3948" fmla="*/ 5349199 w 6125898"/>
              <a:gd name="connsiteY3948" fmla="*/ 3476880 h 5594367"/>
              <a:gd name="connsiteX3949" fmla="*/ 5349199 w 6125898"/>
              <a:gd name="connsiteY3949" fmla="*/ 3476880 h 5594367"/>
              <a:gd name="connsiteX3950" fmla="*/ 5362487 w 6125898"/>
              <a:gd name="connsiteY3950" fmla="*/ 3476880 h 5594367"/>
              <a:gd name="connsiteX3951" fmla="*/ 5362487 w 6125898"/>
              <a:gd name="connsiteY3951" fmla="*/ 3490168 h 5594367"/>
              <a:gd name="connsiteX3952" fmla="*/ 5362487 w 6125898"/>
              <a:gd name="connsiteY3952" fmla="*/ 3490168 h 5594367"/>
              <a:gd name="connsiteX3953" fmla="*/ 5362487 w 6125898"/>
              <a:gd name="connsiteY3953" fmla="*/ 3464256 h 5594367"/>
              <a:gd name="connsiteX3954" fmla="*/ 5323287 w 6125898"/>
              <a:gd name="connsiteY3954" fmla="*/ 3438343 h 5594367"/>
              <a:gd name="connsiteX3955" fmla="*/ 5336575 w 6125898"/>
              <a:gd name="connsiteY3955" fmla="*/ 3438343 h 5594367"/>
              <a:gd name="connsiteX3956" fmla="*/ 5362487 w 6125898"/>
              <a:gd name="connsiteY3956" fmla="*/ 3464256 h 5594367"/>
              <a:gd name="connsiteX3957" fmla="*/ 5362487 w 6125898"/>
              <a:gd name="connsiteY3957" fmla="*/ 3464256 h 5594367"/>
              <a:gd name="connsiteX3958" fmla="*/ 5335911 w 6125898"/>
              <a:gd name="connsiteY3958" fmla="*/ 3399143 h 5594367"/>
              <a:gd name="connsiteX3959" fmla="*/ 5335911 w 6125898"/>
              <a:gd name="connsiteY3959" fmla="*/ 3399143 h 5594367"/>
              <a:gd name="connsiteX3960" fmla="*/ 5335911 w 6125898"/>
              <a:gd name="connsiteY3960" fmla="*/ 3412432 h 5594367"/>
              <a:gd name="connsiteX3961" fmla="*/ 5309998 w 6125898"/>
              <a:gd name="connsiteY3961" fmla="*/ 3399143 h 5594367"/>
              <a:gd name="connsiteX3962" fmla="*/ 5335911 w 6125898"/>
              <a:gd name="connsiteY3962" fmla="*/ 3399143 h 5594367"/>
              <a:gd name="connsiteX3963" fmla="*/ 5335911 w 6125898"/>
              <a:gd name="connsiteY3963" fmla="*/ 3399143 h 5594367"/>
              <a:gd name="connsiteX3964" fmla="*/ 5322622 w 6125898"/>
              <a:gd name="connsiteY3964" fmla="*/ 3347319 h 5594367"/>
              <a:gd name="connsiteX3965" fmla="*/ 5309334 w 6125898"/>
              <a:gd name="connsiteY3965" fmla="*/ 3360607 h 5594367"/>
              <a:gd name="connsiteX3966" fmla="*/ 5322622 w 6125898"/>
              <a:gd name="connsiteY3966" fmla="*/ 3347319 h 5594367"/>
              <a:gd name="connsiteX3967" fmla="*/ 5322622 w 6125898"/>
              <a:gd name="connsiteY3967" fmla="*/ 3347319 h 5594367"/>
              <a:gd name="connsiteX3968" fmla="*/ 5309998 w 6125898"/>
              <a:gd name="connsiteY3968" fmla="*/ 3399143 h 5594367"/>
              <a:gd name="connsiteX3969" fmla="*/ 5309998 w 6125898"/>
              <a:gd name="connsiteY3969" fmla="*/ 3399143 h 5594367"/>
              <a:gd name="connsiteX3970" fmla="*/ 5309998 w 6125898"/>
              <a:gd name="connsiteY3970" fmla="*/ 3425055 h 5594367"/>
              <a:gd name="connsiteX3971" fmla="*/ 5284086 w 6125898"/>
              <a:gd name="connsiteY3971" fmla="*/ 3399143 h 5594367"/>
              <a:gd name="connsiteX3972" fmla="*/ 5309998 w 6125898"/>
              <a:gd name="connsiteY3972" fmla="*/ 3399143 h 5594367"/>
              <a:gd name="connsiteX3973" fmla="*/ 5309998 w 6125898"/>
              <a:gd name="connsiteY3973" fmla="*/ 3399143 h 5594367"/>
              <a:gd name="connsiteX3974" fmla="*/ 5296710 w 6125898"/>
              <a:gd name="connsiteY3974" fmla="*/ 3451632 h 5594367"/>
              <a:gd name="connsiteX3975" fmla="*/ 5283422 w 6125898"/>
              <a:gd name="connsiteY3975" fmla="*/ 3464920 h 5594367"/>
              <a:gd name="connsiteX3976" fmla="*/ 5296710 w 6125898"/>
              <a:gd name="connsiteY3976" fmla="*/ 3451632 h 5594367"/>
              <a:gd name="connsiteX3977" fmla="*/ 5296710 w 6125898"/>
              <a:gd name="connsiteY3977" fmla="*/ 3451632 h 5594367"/>
              <a:gd name="connsiteX3978" fmla="*/ 5270134 w 6125898"/>
              <a:gd name="connsiteY3978" fmla="*/ 3698130 h 5594367"/>
              <a:gd name="connsiteX3979" fmla="*/ 5283422 w 6125898"/>
              <a:gd name="connsiteY3979" fmla="*/ 3711418 h 5594367"/>
              <a:gd name="connsiteX3980" fmla="*/ 5257509 w 6125898"/>
              <a:gd name="connsiteY3980" fmla="*/ 3711418 h 5594367"/>
              <a:gd name="connsiteX3981" fmla="*/ 5270798 w 6125898"/>
              <a:gd name="connsiteY3981" fmla="*/ 3711418 h 5594367"/>
              <a:gd name="connsiteX3982" fmla="*/ 5270798 w 6125898"/>
              <a:gd name="connsiteY3982" fmla="*/ 3724706 h 5594367"/>
              <a:gd name="connsiteX3983" fmla="*/ 5257509 w 6125898"/>
              <a:gd name="connsiteY3983" fmla="*/ 3724706 h 5594367"/>
              <a:gd name="connsiteX3984" fmla="*/ 5270798 w 6125898"/>
              <a:gd name="connsiteY3984" fmla="*/ 3750618 h 5594367"/>
              <a:gd name="connsiteX3985" fmla="*/ 5257509 w 6125898"/>
              <a:gd name="connsiteY3985" fmla="*/ 3724706 h 5594367"/>
              <a:gd name="connsiteX3986" fmla="*/ 5244221 w 6125898"/>
              <a:gd name="connsiteY3986" fmla="*/ 3750618 h 5594367"/>
              <a:gd name="connsiteX3987" fmla="*/ 5218309 w 6125898"/>
              <a:gd name="connsiteY3987" fmla="*/ 3750618 h 5594367"/>
              <a:gd name="connsiteX3988" fmla="*/ 5231597 w 6125898"/>
              <a:gd name="connsiteY3988" fmla="*/ 3724706 h 5594367"/>
              <a:gd name="connsiteX3989" fmla="*/ 5244885 w 6125898"/>
              <a:gd name="connsiteY3989" fmla="*/ 3724706 h 5594367"/>
              <a:gd name="connsiteX3990" fmla="*/ 5258174 w 6125898"/>
              <a:gd name="connsiteY3990" fmla="*/ 3711418 h 5594367"/>
              <a:gd name="connsiteX3991" fmla="*/ 5232262 w 6125898"/>
              <a:gd name="connsiteY3991" fmla="*/ 3711418 h 5594367"/>
              <a:gd name="connsiteX3992" fmla="*/ 5232262 w 6125898"/>
              <a:gd name="connsiteY3992" fmla="*/ 3698130 h 5594367"/>
              <a:gd name="connsiteX3993" fmla="*/ 5245551 w 6125898"/>
              <a:gd name="connsiteY3993" fmla="*/ 3698130 h 5594367"/>
              <a:gd name="connsiteX3994" fmla="*/ 5271462 w 6125898"/>
              <a:gd name="connsiteY3994" fmla="*/ 3711418 h 5594367"/>
              <a:gd name="connsiteX3995" fmla="*/ 5284750 w 6125898"/>
              <a:gd name="connsiteY3995" fmla="*/ 3685506 h 5594367"/>
              <a:gd name="connsiteX3996" fmla="*/ 5270134 w 6125898"/>
              <a:gd name="connsiteY3996" fmla="*/ 3698130 h 5594367"/>
              <a:gd name="connsiteX3997" fmla="*/ 5270134 w 6125898"/>
              <a:gd name="connsiteY3997" fmla="*/ 3698130 h 5594367"/>
              <a:gd name="connsiteX3998" fmla="*/ 5257509 w 6125898"/>
              <a:gd name="connsiteY3998" fmla="*/ 3477544 h 5594367"/>
              <a:gd name="connsiteX3999" fmla="*/ 5257509 w 6125898"/>
              <a:gd name="connsiteY3999" fmla="*/ 3503456 h 5594367"/>
              <a:gd name="connsiteX4000" fmla="*/ 5257509 w 6125898"/>
              <a:gd name="connsiteY4000" fmla="*/ 3477544 h 5594367"/>
              <a:gd name="connsiteX4001" fmla="*/ 5257509 w 6125898"/>
              <a:gd name="connsiteY4001" fmla="*/ 3477544 h 5594367"/>
              <a:gd name="connsiteX4002" fmla="*/ 5270134 w 6125898"/>
              <a:gd name="connsiteY4002" fmla="*/ 3399143 h 5594367"/>
              <a:gd name="connsiteX4003" fmla="*/ 5270134 w 6125898"/>
              <a:gd name="connsiteY4003" fmla="*/ 3425055 h 5594367"/>
              <a:gd name="connsiteX4004" fmla="*/ 5270134 w 6125898"/>
              <a:gd name="connsiteY4004" fmla="*/ 3399143 h 5594367"/>
              <a:gd name="connsiteX4005" fmla="*/ 5270134 w 6125898"/>
              <a:gd name="connsiteY4005" fmla="*/ 3399143 h 5594367"/>
              <a:gd name="connsiteX4006" fmla="*/ 5270134 w 6125898"/>
              <a:gd name="connsiteY4006" fmla="*/ 3451632 h 5594367"/>
              <a:gd name="connsiteX4007" fmla="*/ 5270134 w 6125898"/>
              <a:gd name="connsiteY4007" fmla="*/ 3451632 h 5594367"/>
              <a:gd name="connsiteX4008" fmla="*/ 5270134 w 6125898"/>
              <a:gd name="connsiteY4008" fmla="*/ 3438343 h 5594367"/>
              <a:gd name="connsiteX4009" fmla="*/ 5270134 w 6125898"/>
              <a:gd name="connsiteY4009" fmla="*/ 3451632 h 5594367"/>
              <a:gd name="connsiteX4010" fmla="*/ 5270134 w 6125898"/>
              <a:gd name="connsiteY4010" fmla="*/ 3451632 h 5594367"/>
              <a:gd name="connsiteX4011" fmla="*/ 5283422 w 6125898"/>
              <a:gd name="connsiteY4011" fmla="*/ 3399143 h 5594367"/>
              <a:gd name="connsiteX4012" fmla="*/ 5270134 w 6125898"/>
              <a:gd name="connsiteY4012" fmla="*/ 3385855 h 5594367"/>
              <a:gd name="connsiteX4013" fmla="*/ 5256845 w 6125898"/>
              <a:gd name="connsiteY4013" fmla="*/ 3411767 h 5594367"/>
              <a:gd name="connsiteX4014" fmla="*/ 5256845 w 6125898"/>
              <a:gd name="connsiteY4014" fmla="*/ 3398479 h 5594367"/>
              <a:gd name="connsiteX4015" fmla="*/ 5243557 w 6125898"/>
              <a:gd name="connsiteY4015" fmla="*/ 3398479 h 5594367"/>
              <a:gd name="connsiteX4016" fmla="*/ 5243557 w 6125898"/>
              <a:gd name="connsiteY4016" fmla="*/ 3372567 h 5594367"/>
              <a:gd name="connsiteX4017" fmla="*/ 5269469 w 6125898"/>
              <a:gd name="connsiteY4017" fmla="*/ 3372567 h 5594367"/>
              <a:gd name="connsiteX4018" fmla="*/ 5256181 w 6125898"/>
              <a:gd name="connsiteY4018" fmla="*/ 3359278 h 5594367"/>
              <a:gd name="connsiteX4019" fmla="*/ 5283422 w 6125898"/>
              <a:gd name="connsiteY4019" fmla="*/ 3399143 h 5594367"/>
              <a:gd name="connsiteX4020" fmla="*/ 5283422 w 6125898"/>
              <a:gd name="connsiteY4020" fmla="*/ 3399143 h 5594367"/>
              <a:gd name="connsiteX4021" fmla="*/ 5257509 w 6125898"/>
              <a:gd name="connsiteY4021" fmla="*/ 3308783 h 5594367"/>
              <a:gd name="connsiteX4022" fmla="*/ 5257509 w 6125898"/>
              <a:gd name="connsiteY4022" fmla="*/ 3282871 h 5594367"/>
              <a:gd name="connsiteX4023" fmla="*/ 5257509 w 6125898"/>
              <a:gd name="connsiteY4023" fmla="*/ 3308783 h 5594367"/>
              <a:gd name="connsiteX4024" fmla="*/ 5257509 w 6125898"/>
              <a:gd name="connsiteY4024" fmla="*/ 3308783 h 5594367"/>
              <a:gd name="connsiteX4025" fmla="*/ 5257509 w 6125898"/>
              <a:gd name="connsiteY4025" fmla="*/ 2893524 h 5594367"/>
              <a:gd name="connsiteX4026" fmla="*/ 5244221 w 6125898"/>
              <a:gd name="connsiteY4026" fmla="*/ 2893524 h 5594367"/>
              <a:gd name="connsiteX4027" fmla="*/ 5257509 w 6125898"/>
              <a:gd name="connsiteY4027" fmla="*/ 2893524 h 5594367"/>
              <a:gd name="connsiteX4028" fmla="*/ 5257509 w 6125898"/>
              <a:gd name="connsiteY4028" fmla="*/ 2893524 h 5594367"/>
              <a:gd name="connsiteX4029" fmla="*/ 5244221 w 6125898"/>
              <a:gd name="connsiteY4029" fmla="*/ 3386519 h 5594367"/>
              <a:gd name="connsiteX4030" fmla="*/ 5218309 w 6125898"/>
              <a:gd name="connsiteY4030" fmla="*/ 3399807 h 5594367"/>
              <a:gd name="connsiteX4031" fmla="*/ 5244221 w 6125898"/>
              <a:gd name="connsiteY4031" fmla="*/ 3386519 h 5594367"/>
              <a:gd name="connsiteX4032" fmla="*/ 5244221 w 6125898"/>
              <a:gd name="connsiteY4032" fmla="*/ 3386519 h 5594367"/>
              <a:gd name="connsiteX4033" fmla="*/ 5217645 w 6125898"/>
              <a:gd name="connsiteY4033" fmla="*/ 3710753 h 5594367"/>
              <a:gd name="connsiteX4034" fmla="*/ 5217645 w 6125898"/>
              <a:gd name="connsiteY4034" fmla="*/ 3710753 h 5594367"/>
              <a:gd name="connsiteX4035" fmla="*/ 5204356 w 6125898"/>
              <a:gd name="connsiteY4035" fmla="*/ 3710753 h 5594367"/>
              <a:gd name="connsiteX4036" fmla="*/ 5217645 w 6125898"/>
              <a:gd name="connsiteY4036" fmla="*/ 3710753 h 5594367"/>
              <a:gd name="connsiteX4037" fmla="*/ 5217645 w 6125898"/>
              <a:gd name="connsiteY4037" fmla="*/ 3710753 h 5594367"/>
              <a:gd name="connsiteX4038" fmla="*/ 5217645 w 6125898"/>
              <a:gd name="connsiteY4038" fmla="*/ 3710753 h 5594367"/>
              <a:gd name="connsiteX4039" fmla="*/ 5217645 w 6125898"/>
              <a:gd name="connsiteY4039" fmla="*/ 3633017 h 5594367"/>
              <a:gd name="connsiteX4040" fmla="*/ 5204356 w 6125898"/>
              <a:gd name="connsiteY4040" fmla="*/ 3646305 h 5594367"/>
              <a:gd name="connsiteX4041" fmla="*/ 5217645 w 6125898"/>
              <a:gd name="connsiteY4041" fmla="*/ 3620393 h 5594367"/>
              <a:gd name="connsiteX4042" fmla="*/ 5217645 w 6125898"/>
              <a:gd name="connsiteY4042" fmla="*/ 3633017 h 5594367"/>
              <a:gd name="connsiteX4043" fmla="*/ 5217645 w 6125898"/>
              <a:gd name="connsiteY4043" fmla="*/ 3633017 h 5594367"/>
              <a:gd name="connsiteX4044" fmla="*/ 5191732 w 6125898"/>
              <a:gd name="connsiteY4044" fmla="*/ 3114109 h 5594367"/>
              <a:gd name="connsiteX4045" fmla="*/ 5205021 w 6125898"/>
              <a:gd name="connsiteY4045" fmla="*/ 3114109 h 5594367"/>
              <a:gd name="connsiteX4046" fmla="*/ 5205021 w 6125898"/>
              <a:gd name="connsiteY4046" fmla="*/ 3114109 h 5594367"/>
              <a:gd name="connsiteX4047" fmla="*/ 5205021 w 6125898"/>
              <a:gd name="connsiteY4047" fmla="*/ 3127398 h 5594367"/>
              <a:gd name="connsiteX4048" fmla="*/ 5191732 w 6125898"/>
              <a:gd name="connsiteY4048" fmla="*/ 3127398 h 5594367"/>
              <a:gd name="connsiteX4049" fmla="*/ 5191732 w 6125898"/>
              <a:gd name="connsiteY4049" fmla="*/ 3114109 h 5594367"/>
              <a:gd name="connsiteX4050" fmla="*/ 5191732 w 6125898"/>
              <a:gd name="connsiteY4050" fmla="*/ 3114109 h 5594367"/>
              <a:gd name="connsiteX4051" fmla="*/ 5178444 w 6125898"/>
              <a:gd name="connsiteY4051" fmla="*/ 3165934 h 5594367"/>
              <a:gd name="connsiteX4052" fmla="*/ 5191732 w 6125898"/>
              <a:gd name="connsiteY4052" fmla="*/ 3179222 h 5594367"/>
              <a:gd name="connsiteX4053" fmla="*/ 5178444 w 6125898"/>
              <a:gd name="connsiteY4053" fmla="*/ 3165934 h 5594367"/>
              <a:gd name="connsiteX4054" fmla="*/ 5178444 w 6125898"/>
              <a:gd name="connsiteY4054" fmla="*/ 3165934 h 5594367"/>
              <a:gd name="connsiteX4055" fmla="*/ 5191732 w 6125898"/>
              <a:gd name="connsiteY4055" fmla="*/ 3191846 h 5594367"/>
              <a:gd name="connsiteX4056" fmla="*/ 5205021 w 6125898"/>
              <a:gd name="connsiteY4056" fmla="*/ 3205134 h 5594367"/>
              <a:gd name="connsiteX4057" fmla="*/ 5191732 w 6125898"/>
              <a:gd name="connsiteY4057" fmla="*/ 3231047 h 5594367"/>
              <a:gd name="connsiteX4058" fmla="*/ 5178444 w 6125898"/>
              <a:gd name="connsiteY4058" fmla="*/ 3217758 h 5594367"/>
              <a:gd name="connsiteX4059" fmla="*/ 5178444 w 6125898"/>
              <a:gd name="connsiteY4059" fmla="*/ 3204470 h 5594367"/>
              <a:gd name="connsiteX4060" fmla="*/ 5178444 w 6125898"/>
              <a:gd name="connsiteY4060" fmla="*/ 3204470 h 5594367"/>
              <a:gd name="connsiteX4061" fmla="*/ 5165156 w 6125898"/>
              <a:gd name="connsiteY4061" fmla="*/ 3204470 h 5594367"/>
              <a:gd name="connsiteX4062" fmla="*/ 5165156 w 6125898"/>
              <a:gd name="connsiteY4062" fmla="*/ 3191181 h 5594367"/>
              <a:gd name="connsiteX4063" fmla="*/ 5191732 w 6125898"/>
              <a:gd name="connsiteY4063" fmla="*/ 3191846 h 5594367"/>
              <a:gd name="connsiteX4064" fmla="*/ 5191732 w 6125898"/>
              <a:gd name="connsiteY4064" fmla="*/ 3191846 h 5594367"/>
              <a:gd name="connsiteX4065" fmla="*/ 5165821 w 6125898"/>
              <a:gd name="connsiteY4065" fmla="*/ 3114109 h 5594367"/>
              <a:gd name="connsiteX4066" fmla="*/ 5165821 w 6125898"/>
              <a:gd name="connsiteY4066" fmla="*/ 3114109 h 5594367"/>
              <a:gd name="connsiteX4067" fmla="*/ 5152533 w 6125898"/>
              <a:gd name="connsiteY4067" fmla="*/ 3140022 h 5594367"/>
              <a:gd name="connsiteX4068" fmla="*/ 5152533 w 6125898"/>
              <a:gd name="connsiteY4068" fmla="*/ 3126733 h 5594367"/>
              <a:gd name="connsiteX4069" fmla="*/ 5165821 w 6125898"/>
              <a:gd name="connsiteY4069" fmla="*/ 3114109 h 5594367"/>
              <a:gd name="connsiteX4070" fmla="*/ 5165821 w 6125898"/>
              <a:gd name="connsiteY4070" fmla="*/ 3114109 h 5594367"/>
              <a:gd name="connsiteX4071" fmla="*/ 5139244 w 6125898"/>
              <a:gd name="connsiteY4071" fmla="*/ 3191846 h 5594367"/>
              <a:gd name="connsiteX4072" fmla="*/ 5165156 w 6125898"/>
              <a:gd name="connsiteY4072" fmla="*/ 3178558 h 5594367"/>
              <a:gd name="connsiteX4073" fmla="*/ 5165156 w 6125898"/>
              <a:gd name="connsiteY4073" fmla="*/ 3178558 h 5594367"/>
              <a:gd name="connsiteX4074" fmla="*/ 5178444 w 6125898"/>
              <a:gd name="connsiteY4074" fmla="*/ 3178558 h 5594367"/>
              <a:gd name="connsiteX4075" fmla="*/ 5139244 w 6125898"/>
              <a:gd name="connsiteY4075" fmla="*/ 3204470 h 5594367"/>
              <a:gd name="connsiteX4076" fmla="*/ 5139244 w 6125898"/>
              <a:gd name="connsiteY4076" fmla="*/ 3191846 h 5594367"/>
              <a:gd name="connsiteX4077" fmla="*/ 5139244 w 6125898"/>
              <a:gd name="connsiteY4077" fmla="*/ 3191846 h 5594367"/>
              <a:gd name="connsiteX4078" fmla="*/ 5125956 w 6125898"/>
              <a:gd name="connsiteY4078" fmla="*/ 3619729 h 5594367"/>
              <a:gd name="connsiteX4079" fmla="*/ 5139244 w 6125898"/>
              <a:gd name="connsiteY4079" fmla="*/ 3633017 h 5594367"/>
              <a:gd name="connsiteX4080" fmla="*/ 5125956 w 6125898"/>
              <a:gd name="connsiteY4080" fmla="*/ 3619729 h 5594367"/>
              <a:gd name="connsiteX4081" fmla="*/ 5125956 w 6125898"/>
              <a:gd name="connsiteY4081" fmla="*/ 3619729 h 5594367"/>
              <a:gd name="connsiteX4082" fmla="*/ 5125956 w 6125898"/>
              <a:gd name="connsiteY4082" fmla="*/ 3645641 h 5594367"/>
              <a:gd name="connsiteX4083" fmla="*/ 5139244 w 6125898"/>
              <a:gd name="connsiteY4083" fmla="*/ 3645641 h 5594367"/>
              <a:gd name="connsiteX4084" fmla="*/ 5139244 w 6125898"/>
              <a:gd name="connsiteY4084" fmla="*/ 3684841 h 5594367"/>
              <a:gd name="connsiteX4085" fmla="*/ 5113332 w 6125898"/>
              <a:gd name="connsiteY4085" fmla="*/ 3658929 h 5594367"/>
              <a:gd name="connsiteX4086" fmla="*/ 5113332 w 6125898"/>
              <a:gd name="connsiteY4086" fmla="*/ 3645641 h 5594367"/>
              <a:gd name="connsiteX4087" fmla="*/ 5125956 w 6125898"/>
              <a:gd name="connsiteY4087" fmla="*/ 3645641 h 5594367"/>
              <a:gd name="connsiteX4088" fmla="*/ 5125956 w 6125898"/>
              <a:gd name="connsiteY4088" fmla="*/ 3645641 h 5594367"/>
              <a:gd name="connsiteX4089" fmla="*/ 5125956 w 6125898"/>
              <a:gd name="connsiteY4089" fmla="*/ 3334695 h 5594367"/>
              <a:gd name="connsiteX4090" fmla="*/ 5112668 w 6125898"/>
              <a:gd name="connsiteY4090" fmla="*/ 3321407 h 5594367"/>
              <a:gd name="connsiteX4091" fmla="*/ 5125956 w 6125898"/>
              <a:gd name="connsiteY4091" fmla="*/ 3334695 h 5594367"/>
              <a:gd name="connsiteX4092" fmla="*/ 5125956 w 6125898"/>
              <a:gd name="connsiteY4092" fmla="*/ 3334695 h 5594367"/>
              <a:gd name="connsiteX4093" fmla="*/ 5125956 w 6125898"/>
              <a:gd name="connsiteY4093" fmla="*/ 3788490 h 5594367"/>
              <a:gd name="connsiteX4094" fmla="*/ 5125956 w 6125898"/>
              <a:gd name="connsiteY4094" fmla="*/ 3814402 h 5594367"/>
              <a:gd name="connsiteX4095" fmla="*/ 5112668 w 6125898"/>
              <a:gd name="connsiteY4095" fmla="*/ 3827690 h 5594367"/>
              <a:gd name="connsiteX4096" fmla="*/ 5125956 w 6125898"/>
              <a:gd name="connsiteY4096" fmla="*/ 3788490 h 5594367"/>
              <a:gd name="connsiteX4097" fmla="*/ 5125956 w 6125898"/>
              <a:gd name="connsiteY4097" fmla="*/ 3788490 h 5594367"/>
              <a:gd name="connsiteX4098" fmla="*/ 5113332 w 6125898"/>
              <a:gd name="connsiteY4098" fmla="*/ 3840314 h 5594367"/>
              <a:gd name="connsiteX4099" fmla="*/ 5113332 w 6125898"/>
              <a:gd name="connsiteY4099" fmla="*/ 3853602 h 5594367"/>
              <a:gd name="connsiteX4100" fmla="*/ 5113332 w 6125898"/>
              <a:gd name="connsiteY4100" fmla="*/ 3840314 h 5594367"/>
              <a:gd name="connsiteX4101" fmla="*/ 5113332 w 6125898"/>
              <a:gd name="connsiteY4101" fmla="*/ 3840314 h 5594367"/>
              <a:gd name="connsiteX4102" fmla="*/ 5139244 w 6125898"/>
              <a:gd name="connsiteY4102" fmla="*/ 3905427 h 5594367"/>
              <a:gd name="connsiteX4103" fmla="*/ 5139244 w 6125898"/>
              <a:gd name="connsiteY4103" fmla="*/ 3918715 h 5594367"/>
              <a:gd name="connsiteX4104" fmla="*/ 5113332 w 6125898"/>
              <a:gd name="connsiteY4104" fmla="*/ 3918715 h 5594367"/>
              <a:gd name="connsiteX4105" fmla="*/ 5100044 w 6125898"/>
              <a:gd name="connsiteY4105" fmla="*/ 3892803 h 5594367"/>
              <a:gd name="connsiteX4106" fmla="*/ 5139244 w 6125898"/>
              <a:gd name="connsiteY4106" fmla="*/ 3905427 h 5594367"/>
              <a:gd name="connsiteX4107" fmla="*/ 5139244 w 6125898"/>
              <a:gd name="connsiteY4107" fmla="*/ 3905427 h 5594367"/>
              <a:gd name="connsiteX4108" fmla="*/ 5113332 w 6125898"/>
              <a:gd name="connsiteY4108" fmla="*/ 3931339 h 5594367"/>
              <a:gd name="connsiteX4109" fmla="*/ 5113332 w 6125898"/>
              <a:gd name="connsiteY4109" fmla="*/ 3957251 h 5594367"/>
              <a:gd name="connsiteX4110" fmla="*/ 5126620 w 6125898"/>
              <a:gd name="connsiteY4110" fmla="*/ 3943963 h 5594367"/>
              <a:gd name="connsiteX4111" fmla="*/ 5113332 w 6125898"/>
              <a:gd name="connsiteY4111" fmla="*/ 3918051 h 5594367"/>
              <a:gd name="connsiteX4112" fmla="*/ 5126620 w 6125898"/>
              <a:gd name="connsiteY4112" fmla="*/ 3918051 h 5594367"/>
              <a:gd name="connsiteX4113" fmla="*/ 5113332 w 6125898"/>
              <a:gd name="connsiteY4113" fmla="*/ 3983163 h 5594367"/>
              <a:gd name="connsiteX4114" fmla="*/ 5100044 w 6125898"/>
              <a:gd name="connsiteY4114" fmla="*/ 3969875 h 5594367"/>
              <a:gd name="connsiteX4115" fmla="*/ 5100044 w 6125898"/>
              <a:gd name="connsiteY4115" fmla="*/ 3995787 h 5594367"/>
              <a:gd name="connsiteX4116" fmla="*/ 5113332 w 6125898"/>
              <a:gd name="connsiteY4116" fmla="*/ 3982499 h 5594367"/>
              <a:gd name="connsiteX4117" fmla="*/ 5087420 w 6125898"/>
              <a:gd name="connsiteY4117" fmla="*/ 4021699 h 5594367"/>
              <a:gd name="connsiteX4118" fmla="*/ 5100708 w 6125898"/>
              <a:gd name="connsiteY4118" fmla="*/ 4008411 h 5594367"/>
              <a:gd name="connsiteX4119" fmla="*/ 5113996 w 6125898"/>
              <a:gd name="connsiteY4119" fmla="*/ 4008411 h 5594367"/>
              <a:gd name="connsiteX4120" fmla="*/ 5113996 w 6125898"/>
              <a:gd name="connsiteY4120" fmla="*/ 4008411 h 5594367"/>
              <a:gd name="connsiteX4121" fmla="*/ 5088084 w 6125898"/>
              <a:gd name="connsiteY4121" fmla="*/ 3995123 h 5594367"/>
              <a:gd name="connsiteX4122" fmla="*/ 5074796 w 6125898"/>
              <a:gd name="connsiteY4122" fmla="*/ 4008411 h 5594367"/>
              <a:gd name="connsiteX4123" fmla="*/ 5088084 w 6125898"/>
              <a:gd name="connsiteY4123" fmla="*/ 3956587 h 5594367"/>
              <a:gd name="connsiteX4124" fmla="*/ 5127284 w 6125898"/>
              <a:gd name="connsiteY4124" fmla="*/ 3969875 h 5594367"/>
              <a:gd name="connsiteX4125" fmla="*/ 5113996 w 6125898"/>
              <a:gd name="connsiteY4125" fmla="*/ 3956587 h 5594367"/>
              <a:gd name="connsiteX4126" fmla="*/ 5100708 w 6125898"/>
              <a:gd name="connsiteY4126" fmla="*/ 3943298 h 5594367"/>
              <a:gd name="connsiteX4127" fmla="*/ 5100708 w 6125898"/>
              <a:gd name="connsiteY4127" fmla="*/ 3956587 h 5594367"/>
              <a:gd name="connsiteX4128" fmla="*/ 5074796 w 6125898"/>
              <a:gd name="connsiteY4128" fmla="*/ 3930675 h 5594367"/>
              <a:gd name="connsiteX4129" fmla="*/ 5113332 w 6125898"/>
              <a:gd name="connsiteY4129" fmla="*/ 3931339 h 5594367"/>
              <a:gd name="connsiteX4130" fmla="*/ 5113332 w 6125898"/>
              <a:gd name="connsiteY4130" fmla="*/ 3931339 h 5594367"/>
              <a:gd name="connsiteX4131" fmla="*/ 5047555 w 6125898"/>
              <a:gd name="connsiteY4131" fmla="*/ 3892803 h 5594367"/>
              <a:gd name="connsiteX4132" fmla="*/ 5060843 w 6125898"/>
              <a:gd name="connsiteY4132" fmla="*/ 3918715 h 5594367"/>
              <a:gd name="connsiteX4133" fmla="*/ 5047555 w 6125898"/>
              <a:gd name="connsiteY4133" fmla="*/ 3905427 h 5594367"/>
              <a:gd name="connsiteX4134" fmla="*/ 5047555 w 6125898"/>
              <a:gd name="connsiteY4134" fmla="*/ 3905427 h 5594367"/>
              <a:gd name="connsiteX4135" fmla="*/ 5047555 w 6125898"/>
              <a:gd name="connsiteY4135" fmla="*/ 3892803 h 5594367"/>
              <a:gd name="connsiteX4136" fmla="*/ 5047555 w 6125898"/>
              <a:gd name="connsiteY4136" fmla="*/ 3892803 h 5594367"/>
              <a:gd name="connsiteX4137" fmla="*/ 5073467 w 6125898"/>
              <a:gd name="connsiteY4137" fmla="*/ 3931339 h 5594367"/>
              <a:gd name="connsiteX4138" fmla="*/ 5073467 w 6125898"/>
              <a:gd name="connsiteY4138" fmla="*/ 3931339 h 5594367"/>
              <a:gd name="connsiteX4139" fmla="*/ 5047555 w 6125898"/>
              <a:gd name="connsiteY4139" fmla="*/ 3931339 h 5594367"/>
              <a:gd name="connsiteX4140" fmla="*/ 5073467 w 6125898"/>
              <a:gd name="connsiteY4140" fmla="*/ 3931339 h 5594367"/>
              <a:gd name="connsiteX4141" fmla="*/ 5073467 w 6125898"/>
              <a:gd name="connsiteY4141" fmla="*/ 3931339 h 5594367"/>
              <a:gd name="connsiteX4142" fmla="*/ 5047555 w 6125898"/>
              <a:gd name="connsiteY4142" fmla="*/ 3944627 h 5594367"/>
              <a:gd name="connsiteX4143" fmla="*/ 5073467 w 6125898"/>
              <a:gd name="connsiteY4143" fmla="*/ 3983828 h 5594367"/>
              <a:gd name="connsiteX4144" fmla="*/ 5047555 w 6125898"/>
              <a:gd name="connsiteY4144" fmla="*/ 3970539 h 5594367"/>
              <a:gd name="connsiteX4145" fmla="*/ 5047555 w 6125898"/>
              <a:gd name="connsiteY4145" fmla="*/ 3944627 h 5594367"/>
              <a:gd name="connsiteX4146" fmla="*/ 5047555 w 6125898"/>
              <a:gd name="connsiteY4146" fmla="*/ 3944627 h 5594367"/>
              <a:gd name="connsiteX4147" fmla="*/ 5073467 w 6125898"/>
              <a:gd name="connsiteY4147" fmla="*/ 3944627 h 5594367"/>
              <a:gd name="connsiteX4148" fmla="*/ 5073467 w 6125898"/>
              <a:gd name="connsiteY4148" fmla="*/ 3957915 h 5594367"/>
              <a:gd name="connsiteX4149" fmla="*/ 5073467 w 6125898"/>
              <a:gd name="connsiteY4149" fmla="*/ 3944627 h 5594367"/>
              <a:gd name="connsiteX4150" fmla="*/ 5073467 w 6125898"/>
              <a:gd name="connsiteY4150" fmla="*/ 3944627 h 5594367"/>
              <a:gd name="connsiteX4151" fmla="*/ 5073467 w 6125898"/>
              <a:gd name="connsiteY4151" fmla="*/ 3944627 h 5594367"/>
              <a:gd name="connsiteX4152" fmla="*/ 5086755 w 6125898"/>
              <a:gd name="connsiteY4152" fmla="*/ 3957915 h 5594367"/>
              <a:gd name="connsiteX4153" fmla="*/ 5073467 w 6125898"/>
              <a:gd name="connsiteY4153" fmla="*/ 3944627 h 5594367"/>
              <a:gd name="connsiteX4154" fmla="*/ 5073467 w 6125898"/>
              <a:gd name="connsiteY4154" fmla="*/ 3944627 h 5594367"/>
              <a:gd name="connsiteX4155" fmla="*/ 5100044 w 6125898"/>
              <a:gd name="connsiteY4155" fmla="*/ 3853602 h 5594367"/>
              <a:gd name="connsiteX4156" fmla="*/ 5086755 w 6125898"/>
              <a:gd name="connsiteY4156" fmla="*/ 3853602 h 5594367"/>
              <a:gd name="connsiteX4157" fmla="*/ 5086755 w 6125898"/>
              <a:gd name="connsiteY4157" fmla="*/ 3814402 h 5594367"/>
              <a:gd name="connsiteX4158" fmla="*/ 5100044 w 6125898"/>
              <a:gd name="connsiteY4158" fmla="*/ 3853602 h 5594367"/>
              <a:gd name="connsiteX4159" fmla="*/ 5100044 w 6125898"/>
              <a:gd name="connsiteY4159" fmla="*/ 3853602 h 5594367"/>
              <a:gd name="connsiteX4160" fmla="*/ 5086755 w 6125898"/>
              <a:gd name="connsiteY4160" fmla="*/ 3062285 h 5594367"/>
              <a:gd name="connsiteX4161" fmla="*/ 5100044 w 6125898"/>
              <a:gd name="connsiteY4161" fmla="*/ 3062285 h 5594367"/>
              <a:gd name="connsiteX4162" fmla="*/ 5086755 w 6125898"/>
              <a:gd name="connsiteY4162" fmla="*/ 3075573 h 5594367"/>
              <a:gd name="connsiteX4163" fmla="*/ 5100044 w 6125898"/>
              <a:gd name="connsiteY4163" fmla="*/ 3088862 h 5594367"/>
              <a:gd name="connsiteX4164" fmla="*/ 5086755 w 6125898"/>
              <a:gd name="connsiteY4164" fmla="*/ 3062285 h 5594367"/>
              <a:gd name="connsiteX4165" fmla="*/ 5086755 w 6125898"/>
              <a:gd name="connsiteY4165" fmla="*/ 3062285 h 5594367"/>
              <a:gd name="connsiteX4166" fmla="*/ 5060843 w 6125898"/>
              <a:gd name="connsiteY4166" fmla="*/ 3762578 h 5594367"/>
              <a:gd name="connsiteX4167" fmla="*/ 5034931 w 6125898"/>
              <a:gd name="connsiteY4167" fmla="*/ 3762578 h 5594367"/>
              <a:gd name="connsiteX4168" fmla="*/ 5048219 w 6125898"/>
              <a:gd name="connsiteY4168" fmla="*/ 3736666 h 5594367"/>
              <a:gd name="connsiteX4169" fmla="*/ 5074131 w 6125898"/>
              <a:gd name="connsiteY4169" fmla="*/ 3749954 h 5594367"/>
              <a:gd name="connsiteX4170" fmla="*/ 5048219 w 6125898"/>
              <a:gd name="connsiteY4170" fmla="*/ 3749954 h 5594367"/>
              <a:gd name="connsiteX4171" fmla="*/ 5060843 w 6125898"/>
              <a:gd name="connsiteY4171" fmla="*/ 3762578 h 5594367"/>
              <a:gd name="connsiteX4172" fmla="*/ 5060843 w 6125898"/>
              <a:gd name="connsiteY4172" fmla="*/ 3762578 h 5594367"/>
              <a:gd name="connsiteX4173" fmla="*/ 5060843 w 6125898"/>
              <a:gd name="connsiteY4173" fmla="*/ 3710753 h 5594367"/>
              <a:gd name="connsiteX4174" fmla="*/ 5047555 w 6125898"/>
              <a:gd name="connsiteY4174" fmla="*/ 3736666 h 5594367"/>
              <a:gd name="connsiteX4175" fmla="*/ 5060843 w 6125898"/>
              <a:gd name="connsiteY4175" fmla="*/ 3710753 h 5594367"/>
              <a:gd name="connsiteX4176" fmla="*/ 5086755 w 6125898"/>
              <a:gd name="connsiteY4176" fmla="*/ 3710753 h 5594367"/>
              <a:gd name="connsiteX4177" fmla="*/ 5060843 w 6125898"/>
              <a:gd name="connsiteY4177" fmla="*/ 3710753 h 5594367"/>
              <a:gd name="connsiteX4178" fmla="*/ 5060843 w 6125898"/>
              <a:gd name="connsiteY4178" fmla="*/ 3710753 h 5594367"/>
              <a:gd name="connsiteX4179" fmla="*/ 5047555 w 6125898"/>
              <a:gd name="connsiteY4179" fmla="*/ 3282871 h 5594367"/>
              <a:gd name="connsiteX4180" fmla="*/ 5060843 w 6125898"/>
              <a:gd name="connsiteY4180" fmla="*/ 3282871 h 5594367"/>
              <a:gd name="connsiteX4181" fmla="*/ 5060843 w 6125898"/>
              <a:gd name="connsiteY4181" fmla="*/ 3296159 h 5594367"/>
              <a:gd name="connsiteX4182" fmla="*/ 5047555 w 6125898"/>
              <a:gd name="connsiteY4182" fmla="*/ 3296159 h 5594367"/>
              <a:gd name="connsiteX4183" fmla="*/ 5047555 w 6125898"/>
              <a:gd name="connsiteY4183" fmla="*/ 3282871 h 5594367"/>
              <a:gd name="connsiteX4184" fmla="*/ 5047555 w 6125898"/>
              <a:gd name="connsiteY4184" fmla="*/ 3282871 h 5594367"/>
              <a:gd name="connsiteX4185" fmla="*/ 5047555 w 6125898"/>
              <a:gd name="connsiteY4185" fmla="*/ 3282871 h 5594367"/>
              <a:gd name="connsiteX4186" fmla="*/ 5073467 w 6125898"/>
              <a:gd name="connsiteY4186" fmla="*/ 3607105 h 5594367"/>
              <a:gd name="connsiteX4187" fmla="*/ 5073467 w 6125898"/>
              <a:gd name="connsiteY4187" fmla="*/ 3620393 h 5594367"/>
              <a:gd name="connsiteX4188" fmla="*/ 5047555 w 6125898"/>
              <a:gd name="connsiteY4188" fmla="*/ 3607105 h 5594367"/>
              <a:gd name="connsiteX4189" fmla="*/ 5073467 w 6125898"/>
              <a:gd name="connsiteY4189" fmla="*/ 3607105 h 5594367"/>
              <a:gd name="connsiteX4190" fmla="*/ 5073467 w 6125898"/>
              <a:gd name="connsiteY4190" fmla="*/ 3607105 h 5594367"/>
              <a:gd name="connsiteX4191" fmla="*/ 5047555 w 6125898"/>
              <a:gd name="connsiteY4191" fmla="*/ 3645641 h 5594367"/>
              <a:gd name="connsiteX4192" fmla="*/ 5047555 w 6125898"/>
              <a:gd name="connsiteY4192" fmla="*/ 3671553 h 5594367"/>
              <a:gd name="connsiteX4193" fmla="*/ 5047555 w 6125898"/>
              <a:gd name="connsiteY4193" fmla="*/ 3645641 h 5594367"/>
              <a:gd name="connsiteX4194" fmla="*/ 5047555 w 6125898"/>
              <a:gd name="connsiteY4194" fmla="*/ 3645641 h 5594367"/>
              <a:gd name="connsiteX4195" fmla="*/ 5047555 w 6125898"/>
              <a:gd name="connsiteY4195" fmla="*/ 3672217 h 5594367"/>
              <a:gd name="connsiteX4196" fmla="*/ 5060843 w 6125898"/>
              <a:gd name="connsiteY4196" fmla="*/ 3685506 h 5594367"/>
              <a:gd name="connsiteX4197" fmla="*/ 5034931 w 6125898"/>
              <a:gd name="connsiteY4197" fmla="*/ 3698794 h 5594367"/>
              <a:gd name="connsiteX4198" fmla="*/ 5034931 w 6125898"/>
              <a:gd name="connsiteY4198" fmla="*/ 3685506 h 5594367"/>
              <a:gd name="connsiteX4199" fmla="*/ 5047555 w 6125898"/>
              <a:gd name="connsiteY4199" fmla="*/ 3672217 h 5594367"/>
              <a:gd name="connsiteX4200" fmla="*/ 5047555 w 6125898"/>
              <a:gd name="connsiteY4200" fmla="*/ 3672217 h 5594367"/>
              <a:gd name="connsiteX4201" fmla="*/ 4916666 w 6125898"/>
              <a:gd name="connsiteY4201" fmla="*/ 3619729 h 5594367"/>
              <a:gd name="connsiteX4202" fmla="*/ 4929954 w 6125898"/>
              <a:gd name="connsiteY4202" fmla="*/ 3606441 h 5594367"/>
              <a:gd name="connsiteX4203" fmla="*/ 4904041 w 6125898"/>
              <a:gd name="connsiteY4203" fmla="*/ 3606441 h 5594367"/>
              <a:gd name="connsiteX4204" fmla="*/ 4916666 w 6125898"/>
              <a:gd name="connsiteY4204" fmla="*/ 3619729 h 5594367"/>
              <a:gd name="connsiteX4205" fmla="*/ 4916666 w 6125898"/>
              <a:gd name="connsiteY4205" fmla="*/ 3619729 h 5594367"/>
              <a:gd name="connsiteX4206" fmla="*/ 4890089 w 6125898"/>
              <a:gd name="connsiteY4206" fmla="*/ 3619729 h 5594367"/>
              <a:gd name="connsiteX4207" fmla="*/ 4916000 w 6125898"/>
              <a:gd name="connsiteY4207" fmla="*/ 3619729 h 5594367"/>
              <a:gd name="connsiteX4208" fmla="*/ 4941913 w 6125898"/>
              <a:gd name="connsiteY4208" fmla="*/ 3658929 h 5594367"/>
              <a:gd name="connsiteX4209" fmla="*/ 4955201 w 6125898"/>
              <a:gd name="connsiteY4209" fmla="*/ 3607105 h 5594367"/>
              <a:gd name="connsiteX4210" fmla="*/ 4929289 w 6125898"/>
              <a:gd name="connsiteY4210" fmla="*/ 3593817 h 5594367"/>
              <a:gd name="connsiteX4211" fmla="*/ 4942577 w 6125898"/>
              <a:gd name="connsiteY4211" fmla="*/ 3593817 h 5594367"/>
              <a:gd name="connsiteX4212" fmla="*/ 4929289 w 6125898"/>
              <a:gd name="connsiteY4212" fmla="*/ 3567904 h 5594367"/>
              <a:gd name="connsiteX4213" fmla="*/ 4916000 w 6125898"/>
              <a:gd name="connsiteY4213" fmla="*/ 3581192 h 5594367"/>
              <a:gd name="connsiteX4214" fmla="*/ 4916000 w 6125898"/>
              <a:gd name="connsiteY4214" fmla="*/ 3555281 h 5594367"/>
              <a:gd name="connsiteX4215" fmla="*/ 4916000 w 6125898"/>
              <a:gd name="connsiteY4215" fmla="*/ 3555281 h 5594367"/>
              <a:gd name="connsiteX4216" fmla="*/ 4941913 w 6125898"/>
              <a:gd name="connsiteY4216" fmla="*/ 3555281 h 5594367"/>
              <a:gd name="connsiteX4217" fmla="*/ 4941913 w 6125898"/>
              <a:gd name="connsiteY4217" fmla="*/ 3581192 h 5594367"/>
              <a:gd name="connsiteX4218" fmla="*/ 4955201 w 6125898"/>
              <a:gd name="connsiteY4218" fmla="*/ 3581192 h 5594367"/>
              <a:gd name="connsiteX4219" fmla="*/ 4968489 w 6125898"/>
              <a:gd name="connsiteY4219" fmla="*/ 3646305 h 5594367"/>
              <a:gd name="connsiteX4220" fmla="*/ 4955201 w 6125898"/>
              <a:gd name="connsiteY4220" fmla="*/ 3659594 h 5594367"/>
              <a:gd name="connsiteX4221" fmla="*/ 4968489 w 6125898"/>
              <a:gd name="connsiteY4221" fmla="*/ 3659594 h 5594367"/>
              <a:gd name="connsiteX4222" fmla="*/ 4968489 w 6125898"/>
              <a:gd name="connsiteY4222" fmla="*/ 3672882 h 5594367"/>
              <a:gd name="connsiteX4223" fmla="*/ 4955201 w 6125898"/>
              <a:gd name="connsiteY4223" fmla="*/ 3659594 h 5594367"/>
              <a:gd name="connsiteX4224" fmla="*/ 4941913 w 6125898"/>
              <a:gd name="connsiteY4224" fmla="*/ 3685506 h 5594367"/>
              <a:gd name="connsiteX4225" fmla="*/ 4928624 w 6125898"/>
              <a:gd name="connsiteY4225" fmla="*/ 3698794 h 5594367"/>
              <a:gd name="connsiteX4226" fmla="*/ 4902712 w 6125898"/>
              <a:gd name="connsiteY4226" fmla="*/ 3698794 h 5594367"/>
              <a:gd name="connsiteX4227" fmla="*/ 4928624 w 6125898"/>
              <a:gd name="connsiteY4227" fmla="*/ 3685506 h 5594367"/>
              <a:gd name="connsiteX4228" fmla="*/ 4915336 w 6125898"/>
              <a:gd name="connsiteY4228" fmla="*/ 3685506 h 5594367"/>
              <a:gd name="connsiteX4229" fmla="*/ 4915336 w 6125898"/>
              <a:gd name="connsiteY4229" fmla="*/ 3672217 h 5594367"/>
              <a:gd name="connsiteX4230" fmla="*/ 4941249 w 6125898"/>
              <a:gd name="connsiteY4230" fmla="*/ 3672217 h 5594367"/>
              <a:gd name="connsiteX4231" fmla="*/ 4927960 w 6125898"/>
              <a:gd name="connsiteY4231" fmla="*/ 3658929 h 5594367"/>
              <a:gd name="connsiteX4232" fmla="*/ 4914672 w 6125898"/>
              <a:gd name="connsiteY4232" fmla="*/ 3672217 h 5594367"/>
              <a:gd name="connsiteX4233" fmla="*/ 4927960 w 6125898"/>
              <a:gd name="connsiteY4233" fmla="*/ 3646305 h 5594367"/>
              <a:gd name="connsiteX4234" fmla="*/ 4914672 w 6125898"/>
              <a:gd name="connsiteY4234" fmla="*/ 3659594 h 5594367"/>
              <a:gd name="connsiteX4235" fmla="*/ 4914672 w 6125898"/>
              <a:gd name="connsiteY4235" fmla="*/ 3659594 h 5594367"/>
              <a:gd name="connsiteX4236" fmla="*/ 4901384 w 6125898"/>
              <a:gd name="connsiteY4236" fmla="*/ 3672882 h 5594367"/>
              <a:gd name="connsiteX4237" fmla="*/ 4901384 w 6125898"/>
              <a:gd name="connsiteY4237" fmla="*/ 3672882 h 5594367"/>
              <a:gd name="connsiteX4238" fmla="*/ 4875471 w 6125898"/>
              <a:gd name="connsiteY4238" fmla="*/ 3672882 h 5594367"/>
              <a:gd name="connsiteX4239" fmla="*/ 4875471 w 6125898"/>
              <a:gd name="connsiteY4239" fmla="*/ 3646970 h 5594367"/>
              <a:gd name="connsiteX4240" fmla="*/ 4890089 w 6125898"/>
              <a:gd name="connsiteY4240" fmla="*/ 3619729 h 5594367"/>
              <a:gd name="connsiteX4241" fmla="*/ 4890089 w 6125898"/>
              <a:gd name="connsiteY4241" fmla="*/ 3619729 h 5594367"/>
              <a:gd name="connsiteX4242" fmla="*/ 4969154 w 6125898"/>
              <a:gd name="connsiteY4242" fmla="*/ 4100100 h 5594367"/>
              <a:gd name="connsiteX4243" fmla="*/ 4969154 w 6125898"/>
              <a:gd name="connsiteY4243" fmla="*/ 4100100 h 5594367"/>
              <a:gd name="connsiteX4244" fmla="*/ 4969154 w 6125898"/>
              <a:gd name="connsiteY4244" fmla="*/ 4113389 h 5594367"/>
              <a:gd name="connsiteX4245" fmla="*/ 4955865 w 6125898"/>
              <a:gd name="connsiteY4245" fmla="*/ 4100100 h 5594367"/>
              <a:gd name="connsiteX4246" fmla="*/ 4969154 w 6125898"/>
              <a:gd name="connsiteY4246" fmla="*/ 4100100 h 5594367"/>
              <a:gd name="connsiteX4247" fmla="*/ 4969154 w 6125898"/>
              <a:gd name="connsiteY4247" fmla="*/ 4100100 h 5594367"/>
              <a:gd name="connsiteX4248" fmla="*/ 4942577 w 6125898"/>
              <a:gd name="connsiteY4248" fmla="*/ 3944627 h 5594367"/>
              <a:gd name="connsiteX4249" fmla="*/ 4942577 w 6125898"/>
              <a:gd name="connsiteY4249" fmla="*/ 3931339 h 5594367"/>
              <a:gd name="connsiteX4250" fmla="*/ 4968489 w 6125898"/>
              <a:gd name="connsiteY4250" fmla="*/ 3931339 h 5594367"/>
              <a:gd name="connsiteX4251" fmla="*/ 4942577 w 6125898"/>
              <a:gd name="connsiteY4251" fmla="*/ 3944627 h 5594367"/>
              <a:gd name="connsiteX4252" fmla="*/ 4942577 w 6125898"/>
              <a:gd name="connsiteY4252" fmla="*/ 3944627 h 5594367"/>
              <a:gd name="connsiteX4253" fmla="*/ 4929289 w 6125898"/>
              <a:gd name="connsiteY4253" fmla="*/ 3801778 h 5594367"/>
              <a:gd name="connsiteX4254" fmla="*/ 4942577 w 6125898"/>
              <a:gd name="connsiteY4254" fmla="*/ 3801778 h 5594367"/>
              <a:gd name="connsiteX4255" fmla="*/ 4955865 w 6125898"/>
              <a:gd name="connsiteY4255" fmla="*/ 3815066 h 5594367"/>
              <a:gd name="connsiteX4256" fmla="*/ 4969154 w 6125898"/>
              <a:gd name="connsiteY4256" fmla="*/ 3815066 h 5594367"/>
              <a:gd name="connsiteX4257" fmla="*/ 4929289 w 6125898"/>
              <a:gd name="connsiteY4257" fmla="*/ 3801778 h 5594367"/>
              <a:gd name="connsiteX4258" fmla="*/ 4929289 w 6125898"/>
              <a:gd name="connsiteY4258" fmla="*/ 3801778 h 5594367"/>
              <a:gd name="connsiteX4259" fmla="*/ 4942577 w 6125898"/>
              <a:gd name="connsiteY4259" fmla="*/ 3749954 h 5594367"/>
              <a:gd name="connsiteX4260" fmla="*/ 4942577 w 6125898"/>
              <a:gd name="connsiteY4260" fmla="*/ 3763242 h 5594367"/>
              <a:gd name="connsiteX4261" fmla="*/ 4929289 w 6125898"/>
              <a:gd name="connsiteY4261" fmla="*/ 3763242 h 5594367"/>
              <a:gd name="connsiteX4262" fmla="*/ 4942577 w 6125898"/>
              <a:gd name="connsiteY4262" fmla="*/ 3749954 h 5594367"/>
              <a:gd name="connsiteX4263" fmla="*/ 4942577 w 6125898"/>
              <a:gd name="connsiteY4263" fmla="*/ 3749954 h 5594367"/>
              <a:gd name="connsiteX4264" fmla="*/ 4929289 w 6125898"/>
              <a:gd name="connsiteY4264" fmla="*/ 3698130 h 5594367"/>
              <a:gd name="connsiteX4265" fmla="*/ 4942577 w 6125898"/>
              <a:gd name="connsiteY4265" fmla="*/ 3711418 h 5594367"/>
              <a:gd name="connsiteX4266" fmla="*/ 4929289 w 6125898"/>
              <a:gd name="connsiteY4266" fmla="*/ 3698130 h 5594367"/>
              <a:gd name="connsiteX4267" fmla="*/ 4929289 w 6125898"/>
              <a:gd name="connsiteY4267" fmla="*/ 3698130 h 5594367"/>
              <a:gd name="connsiteX4268" fmla="*/ 4903377 w 6125898"/>
              <a:gd name="connsiteY4268" fmla="*/ 3698130 h 5594367"/>
              <a:gd name="connsiteX4269" fmla="*/ 4890089 w 6125898"/>
              <a:gd name="connsiteY4269" fmla="*/ 3698130 h 5594367"/>
              <a:gd name="connsiteX4270" fmla="*/ 4890089 w 6125898"/>
              <a:gd name="connsiteY4270" fmla="*/ 3737330 h 5594367"/>
              <a:gd name="connsiteX4271" fmla="*/ 4903377 w 6125898"/>
              <a:gd name="connsiteY4271" fmla="*/ 3737330 h 5594367"/>
              <a:gd name="connsiteX4272" fmla="*/ 4903377 w 6125898"/>
              <a:gd name="connsiteY4272" fmla="*/ 3711418 h 5594367"/>
              <a:gd name="connsiteX4273" fmla="*/ 4929289 w 6125898"/>
              <a:gd name="connsiteY4273" fmla="*/ 3724706 h 5594367"/>
              <a:gd name="connsiteX4274" fmla="*/ 4929289 w 6125898"/>
              <a:gd name="connsiteY4274" fmla="*/ 3763906 h 5594367"/>
              <a:gd name="connsiteX4275" fmla="*/ 4876801 w 6125898"/>
              <a:gd name="connsiteY4275" fmla="*/ 3750618 h 5594367"/>
              <a:gd name="connsiteX4276" fmla="*/ 4890089 w 6125898"/>
              <a:gd name="connsiteY4276" fmla="*/ 3750618 h 5594367"/>
              <a:gd name="connsiteX4277" fmla="*/ 4876801 w 6125898"/>
              <a:gd name="connsiteY4277" fmla="*/ 3737330 h 5594367"/>
              <a:gd name="connsiteX4278" fmla="*/ 4863512 w 6125898"/>
              <a:gd name="connsiteY4278" fmla="*/ 3750618 h 5594367"/>
              <a:gd name="connsiteX4279" fmla="*/ 4876801 w 6125898"/>
              <a:gd name="connsiteY4279" fmla="*/ 3698794 h 5594367"/>
              <a:gd name="connsiteX4280" fmla="*/ 4903377 w 6125898"/>
              <a:gd name="connsiteY4280" fmla="*/ 3698130 h 5594367"/>
              <a:gd name="connsiteX4281" fmla="*/ 4903377 w 6125898"/>
              <a:gd name="connsiteY4281" fmla="*/ 3698130 h 5594367"/>
              <a:gd name="connsiteX4282" fmla="*/ 4890089 w 6125898"/>
              <a:gd name="connsiteY4282" fmla="*/ 3827690 h 5594367"/>
              <a:gd name="connsiteX4283" fmla="*/ 4903377 w 6125898"/>
              <a:gd name="connsiteY4283" fmla="*/ 3801778 h 5594367"/>
              <a:gd name="connsiteX4284" fmla="*/ 4890089 w 6125898"/>
              <a:gd name="connsiteY4284" fmla="*/ 3801778 h 5594367"/>
              <a:gd name="connsiteX4285" fmla="*/ 4890089 w 6125898"/>
              <a:gd name="connsiteY4285" fmla="*/ 3827690 h 5594367"/>
              <a:gd name="connsiteX4286" fmla="*/ 4890089 w 6125898"/>
              <a:gd name="connsiteY4286" fmla="*/ 3827690 h 5594367"/>
              <a:gd name="connsiteX4287" fmla="*/ 4864177 w 6125898"/>
              <a:gd name="connsiteY4287" fmla="*/ 4139300 h 5594367"/>
              <a:gd name="connsiteX4288" fmla="*/ 4850888 w 6125898"/>
              <a:gd name="connsiteY4288" fmla="*/ 4126012 h 5594367"/>
              <a:gd name="connsiteX4289" fmla="*/ 4864177 w 6125898"/>
              <a:gd name="connsiteY4289" fmla="*/ 4126012 h 5594367"/>
              <a:gd name="connsiteX4290" fmla="*/ 4877465 w 6125898"/>
              <a:gd name="connsiteY4290" fmla="*/ 4112724 h 5594367"/>
              <a:gd name="connsiteX4291" fmla="*/ 4864177 w 6125898"/>
              <a:gd name="connsiteY4291" fmla="*/ 4139300 h 5594367"/>
              <a:gd name="connsiteX4292" fmla="*/ 4864177 w 6125898"/>
              <a:gd name="connsiteY4292" fmla="*/ 4139300 h 5594367"/>
              <a:gd name="connsiteX4293" fmla="*/ 4864177 w 6125898"/>
              <a:gd name="connsiteY4293" fmla="*/ 4060900 h 5594367"/>
              <a:gd name="connsiteX4294" fmla="*/ 4864177 w 6125898"/>
              <a:gd name="connsiteY4294" fmla="*/ 4047611 h 5594367"/>
              <a:gd name="connsiteX4295" fmla="*/ 4864177 w 6125898"/>
              <a:gd name="connsiteY4295" fmla="*/ 4047611 h 5594367"/>
              <a:gd name="connsiteX4296" fmla="*/ 4850888 w 6125898"/>
              <a:gd name="connsiteY4296" fmla="*/ 4047611 h 5594367"/>
              <a:gd name="connsiteX4297" fmla="*/ 4864177 w 6125898"/>
              <a:gd name="connsiteY4297" fmla="*/ 4047611 h 5594367"/>
              <a:gd name="connsiteX4298" fmla="*/ 4877465 w 6125898"/>
              <a:gd name="connsiteY4298" fmla="*/ 4060900 h 5594367"/>
              <a:gd name="connsiteX4299" fmla="*/ 4864177 w 6125898"/>
              <a:gd name="connsiteY4299" fmla="*/ 4060900 h 5594367"/>
              <a:gd name="connsiteX4300" fmla="*/ 4864177 w 6125898"/>
              <a:gd name="connsiteY4300" fmla="*/ 4060900 h 5594367"/>
              <a:gd name="connsiteX4301" fmla="*/ 4864177 w 6125898"/>
              <a:gd name="connsiteY4301" fmla="*/ 4060900 h 5594367"/>
              <a:gd name="connsiteX4302" fmla="*/ 4864177 w 6125898"/>
              <a:gd name="connsiteY4302" fmla="*/ 3593817 h 5594367"/>
              <a:gd name="connsiteX4303" fmla="*/ 4877465 w 6125898"/>
              <a:gd name="connsiteY4303" fmla="*/ 3593817 h 5594367"/>
              <a:gd name="connsiteX4304" fmla="*/ 4864177 w 6125898"/>
              <a:gd name="connsiteY4304" fmla="*/ 3633017 h 5594367"/>
              <a:gd name="connsiteX4305" fmla="*/ 4850888 w 6125898"/>
              <a:gd name="connsiteY4305" fmla="*/ 3619729 h 5594367"/>
              <a:gd name="connsiteX4306" fmla="*/ 4864177 w 6125898"/>
              <a:gd name="connsiteY4306" fmla="*/ 3593817 h 5594367"/>
              <a:gd name="connsiteX4307" fmla="*/ 4864177 w 6125898"/>
              <a:gd name="connsiteY4307" fmla="*/ 3593817 h 5594367"/>
              <a:gd name="connsiteX4308" fmla="*/ 4850888 w 6125898"/>
              <a:gd name="connsiteY4308" fmla="*/ 3633017 h 5594367"/>
              <a:gd name="connsiteX4309" fmla="*/ 4864177 w 6125898"/>
              <a:gd name="connsiteY4309" fmla="*/ 3646305 h 5594367"/>
              <a:gd name="connsiteX4310" fmla="*/ 4838264 w 6125898"/>
              <a:gd name="connsiteY4310" fmla="*/ 3633017 h 5594367"/>
              <a:gd name="connsiteX4311" fmla="*/ 4850888 w 6125898"/>
              <a:gd name="connsiteY4311" fmla="*/ 3633017 h 5594367"/>
              <a:gd name="connsiteX4312" fmla="*/ 4850888 w 6125898"/>
              <a:gd name="connsiteY4312" fmla="*/ 3633017 h 5594367"/>
              <a:gd name="connsiteX4313" fmla="*/ 4837600 w 6125898"/>
              <a:gd name="connsiteY4313" fmla="*/ 3698130 h 5594367"/>
              <a:gd name="connsiteX4314" fmla="*/ 4837600 w 6125898"/>
              <a:gd name="connsiteY4314" fmla="*/ 3684841 h 5594367"/>
              <a:gd name="connsiteX4315" fmla="*/ 4837600 w 6125898"/>
              <a:gd name="connsiteY4315" fmla="*/ 3698130 h 5594367"/>
              <a:gd name="connsiteX4316" fmla="*/ 4837600 w 6125898"/>
              <a:gd name="connsiteY4316" fmla="*/ 3698130 h 5594367"/>
              <a:gd name="connsiteX4317" fmla="*/ 4850888 w 6125898"/>
              <a:gd name="connsiteY4317" fmla="*/ 4191125 h 5594367"/>
              <a:gd name="connsiteX4318" fmla="*/ 4837600 w 6125898"/>
              <a:gd name="connsiteY4318" fmla="*/ 4177837 h 5594367"/>
              <a:gd name="connsiteX4319" fmla="*/ 4850888 w 6125898"/>
              <a:gd name="connsiteY4319" fmla="*/ 4191125 h 5594367"/>
              <a:gd name="connsiteX4320" fmla="*/ 4850888 w 6125898"/>
              <a:gd name="connsiteY4320" fmla="*/ 4191125 h 5594367"/>
              <a:gd name="connsiteX4321" fmla="*/ 4824312 w 6125898"/>
              <a:gd name="connsiteY4321" fmla="*/ 4048276 h 5594367"/>
              <a:gd name="connsiteX4322" fmla="*/ 4824312 w 6125898"/>
              <a:gd name="connsiteY4322" fmla="*/ 4048276 h 5594367"/>
              <a:gd name="connsiteX4323" fmla="*/ 4824312 w 6125898"/>
              <a:gd name="connsiteY4323" fmla="*/ 4034988 h 5594367"/>
              <a:gd name="connsiteX4324" fmla="*/ 4824312 w 6125898"/>
              <a:gd name="connsiteY4324" fmla="*/ 4048276 h 5594367"/>
              <a:gd name="connsiteX4325" fmla="*/ 4824312 w 6125898"/>
              <a:gd name="connsiteY4325" fmla="*/ 4048276 h 5594367"/>
              <a:gd name="connsiteX4326" fmla="*/ 4824312 w 6125898"/>
              <a:gd name="connsiteY4326" fmla="*/ 4048276 h 5594367"/>
              <a:gd name="connsiteX4327" fmla="*/ 4837600 w 6125898"/>
              <a:gd name="connsiteY4327" fmla="*/ 4203749 h 5594367"/>
              <a:gd name="connsiteX4328" fmla="*/ 4824312 w 6125898"/>
              <a:gd name="connsiteY4328" fmla="*/ 4203749 h 5594367"/>
              <a:gd name="connsiteX4329" fmla="*/ 4824312 w 6125898"/>
              <a:gd name="connsiteY4329" fmla="*/ 4190460 h 5594367"/>
              <a:gd name="connsiteX4330" fmla="*/ 4837600 w 6125898"/>
              <a:gd name="connsiteY4330" fmla="*/ 4203749 h 5594367"/>
              <a:gd name="connsiteX4331" fmla="*/ 4837600 w 6125898"/>
              <a:gd name="connsiteY4331" fmla="*/ 4203749 h 5594367"/>
              <a:gd name="connsiteX4332" fmla="*/ 4785111 w 6125898"/>
              <a:gd name="connsiteY4332" fmla="*/ 3724042 h 5594367"/>
              <a:gd name="connsiteX4333" fmla="*/ 4798399 w 6125898"/>
              <a:gd name="connsiteY4333" fmla="*/ 3737330 h 5594367"/>
              <a:gd name="connsiteX4334" fmla="*/ 4772487 w 6125898"/>
              <a:gd name="connsiteY4334" fmla="*/ 3737330 h 5594367"/>
              <a:gd name="connsiteX4335" fmla="*/ 4759199 w 6125898"/>
              <a:gd name="connsiteY4335" fmla="*/ 3711418 h 5594367"/>
              <a:gd name="connsiteX4336" fmla="*/ 4785111 w 6125898"/>
              <a:gd name="connsiteY4336" fmla="*/ 3724042 h 5594367"/>
              <a:gd name="connsiteX4337" fmla="*/ 4785111 w 6125898"/>
              <a:gd name="connsiteY4337" fmla="*/ 3724042 h 5594367"/>
              <a:gd name="connsiteX4338" fmla="*/ 4785111 w 6125898"/>
              <a:gd name="connsiteY4338" fmla="*/ 3983163 h 5594367"/>
              <a:gd name="connsiteX4339" fmla="*/ 4785111 w 6125898"/>
              <a:gd name="connsiteY4339" fmla="*/ 3969875 h 5594367"/>
              <a:gd name="connsiteX4340" fmla="*/ 4785111 w 6125898"/>
              <a:gd name="connsiteY4340" fmla="*/ 3983163 h 5594367"/>
              <a:gd name="connsiteX4341" fmla="*/ 4785111 w 6125898"/>
              <a:gd name="connsiteY4341" fmla="*/ 3983163 h 5594367"/>
              <a:gd name="connsiteX4342" fmla="*/ 4772487 w 6125898"/>
              <a:gd name="connsiteY4342" fmla="*/ 3931339 h 5594367"/>
              <a:gd name="connsiteX4343" fmla="*/ 4772487 w 6125898"/>
              <a:gd name="connsiteY4343" fmla="*/ 3944627 h 5594367"/>
              <a:gd name="connsiteX4344" fmla="*/ 4759199 w 6125898"/>
              <a:gd name="connsiteY4344" fmla="*/ 3931339 h 5594367"/>
              <a:gd name="connsiteX4345" fmla="*/ 4772487 w 6125898"/>
              <a:gd name="connsiteY4345" fmla="*/ 3931339 h 5594367"/>
              <a:gd name="connsiteX4346" fmla="*/ 4772487 w 6125898"/>
              <a:gd name="connsiteY4346" fmla="*/ 3931339 h 5594367"/>
              <a:gd name="connsiteX4347" fmla="*/ 4772487 w 6125898"/>
              <a:gd name="connsiteY4347" fmla="*/ 4022364 h 5594367"/>
              <a:gd name="connsiteX4348" fmla="*/ 4772487 w 6125898"/>
              <a:gd name="connsiteY4348" fmla="*/ 4074188 h 5594367"/>
              <a:gd name="connsiteX4349" fmla="*/ 4759199 w 6125898"/>
              <a:gd name="connsiteY4349" fmla="*/ 4074188 h 5594367"/>
              <a:gd name="connsiteX4350" fmla="*/ 4759199 w 6125898"/>
              <a:gd name="connsiteY4350" fmla="*/ 4022364 h 5594367"/>
              <a:gd name="connsiteX4351" fmla="*/ 4759199 w 6125898"/>
              <a:gd name="connsiteY4351" fmla="*/ 4022364 h 5594367"/>
              <a:gd name="connsiteX4352" fmla="*/ 4772487 w 6125898"/>
              <a:gd name="connsiteY4352" fmla="*/ 4022364 h 5594367"/>
              <a:gd name="connsiteX4353" fmla="*/ 4772487 w 6125898"/>
              <a:gd name="connsiteY4353" fmla="*/ 4022364 h 5594367"/>
              <a:gd name="connsiteX4354" fmla="*/ 4759199 w 6125898"/>
              <a:gd name="connsiteY4354" fmla="*/ 4139300 h 5594367"/>
              <a:gd name="connsiteX4355" fmla="*/ 4759199 w 6125898"/>
              <a:gd name="connsiteY4355" fmla="*/ 4087476 h 5594367"/>
              <a:gd name="connsiteX4356" fmla="*/ 4759199 w 6125898"/>
              <a:gd name="connsiteY4356" fmla="*/ 4139300 h 5594367"/>
              <a:gd name="connsiteX4357" fmla="*/ 4759199 w 6125898"/>
              <a:gd name="connsiteY4357" fmla="*/ 4139300 h 5594367"/>
              <a:gd name="connsiteX4358" fmla="*/ 4759199 w 6125898"/>
              <a:gd name="connsiteY4358" fmla="*/ 3866226 h 5594367"/>
              <a:gd name="connsiteX4359" fmla="*/ 4733287 w 6125898"/>
              <a:gd name="connsiteY4359" fmla="*/ 3866226 h 5594367"/>
              <a:gd name="connsiteX4360" fmla="*/ 4759199 w 6125898"/>
              <a:gd name="connsiteY4360" fmla="*/ 3866226 h 5594367"/>
              <a:gd name="connsiteX4361" fmla="*/ 4759199 w 6125898"/>
              <a:gd name="connsiteY4361" fmla="*/ 3866226 h 5594367"/>
              <a:gd name="connsiteX4362" fmla="*/ 4719998 w 6125898"/>
              <a:gd name="connsiteY4362" fmla="*/ 4022364 h 5594367"/>
              <a:gd name="connsiteX4363" fmla="*/ 4719998 w 6125898"/>
              <a:gd name="connsiteY4363" fmla="*/ 4061564 h 5594367"/>
              <a:gd name="connsiteX4364" fmla="*/ 4719998 w 6125898"/>
              <a:gd name="connsiteY4364" fmla="*/ 4022364 h 5594367"/>
              <a:gd name="connsiteX4365" fmla="*/ 4719998 w 6125898"/>
              <a:gd name="connsiteY4365" fmla="*/ 4022364 h 5594367"/>
              <a:gd name="connsiteX4366" fmla="*/ 4719998 w 6125898"/>
              <a:gd name="connsiteY4366" fmla="*/ 3866226 h 5594367"/>
              <a:gd name="connsiteX4367" fmla="*/ 4733287 w 6125898"/>
              <a:gd name="connsiteY4367" fmla="*/ 3879515 h 5594367"/>
              <a:gd name="connsiteX4368" fmla="*/ 4733287 w 6125898"/>
              <a:gd name="connsiteY4368" fmla="*/ 3879515 h 5594367"/>
              <a:gd name="connsiteX4369" fmla="*/ 4746575 w 6125898"/>
              <a:gd name="connsiteY4369" fmla="*/ 3892803 h 5594367"/>
              <a:gd name="connsiteX4370" fmla="*/ 4719998 w 6125898"/>
              <a:gd name="connsiteY4370" fmla="*/ 3866226 h 5594367"/>
              <a:gd name="connsiteX4371" fmla="*/ 4719998 w 6125898"/>
              <a:gd name="connsiteY4371" fmla="*/ 3866226 h 5594367"/>
              <a:gd name="connsiteX4372" fmla="*/ 4745911 w 6125898"/>
              <a:gd name="connsiteY4372" fmla="*/ 3788490 h 5594367"/>
              <a:gd name="connsiteX4373" fmla="*/ 4719998 w 6125898"/>
              <a:gd name="connsiteY4373" fmla="*/ 3801778 h 5594367"/>
              <a:gd name="connsiteX4374" fmla="*/ 4706710 w 6125898"/>
              <a:gd name="connsiteY4374" fmla="*/ 3762578 h 5594367"/>
              <a:gd name="connsiteX4375" fmla="*/ 4745911 w 6125898"/>
              <a:gd name="connsiteY4375" fmla="*/ 3788490 h 5594367"/>
              <a:gd name="connsiteX4376" fmla="*/ 4745911 w 6125898"/>
              <a:gd name="connsiteY4376" fmla="*/ 3788490 h 5594367"/>
              <a:gd name="connsiteX4377" fmla="*/ 4719998 w 6125898"/>
              <a:gd name="connsiteY4377" fmla="*/ 3814402 h 5594367"/>
              <a:gd name="connsiteX4378" fmla="*/ 4719998 w 6125898"/>
              <a:gd name="connsiteY4378" fmla="*/ 3827690 h 5594367"/>
              <a:gd name="connsiteX4379" fmla="*/ 4706710 w 6125898"/>
              <a:gd name="connsiteY4379" fmla="*/ 3827690 h 5594367"/>
              <a:gd name="connsiteX4380" fmla="*/ 4719998 w 6125898"/>
              <a:gd name="connsiteY4380" fmla="*/ 3814402 h 5594367"/>
              <a:gd name="connsiteX4381" fmla="*/ 4719998 w 6125898"/>
              <a:gd name="connsiteY4381" fmla="*/ 3814402 h 5594367"/>
              <a:gd name="connsiteX4382" fmla="*/ 4732622 w 6125898"/>
              <a:gd name="connsiteY4382" fmla="*/ 3736666 h 5594367"/>
              <a:gd name="connsiteX4383" fmla="*/ 4732622 w 6125898"/>
              <a:gd name="connsiteY4383" fmla="*/ 3749954 h 5594367"/>
              <a:gd name="connsiteX4384" fmla="*/ 4719334 w 6125898"/>
              <a:gd name="connsiteY4384" fmla="*/ 3749954 h 5594367"/>
              <a:gd name="connsiteX4385" fmla="*/ 4706046 w 6125898"/>
              <a:gd name="connsiteY4385" fmla="*/ 3724042 h 5594367"/>
              <a:gd name="connsiteX4386" fmla="*/ 4732622 w 6125898"/>
              <a:gd name="connsiteY4386" fmla="*/ 3736666 h 5594367"/>
              <a:gd name="connsiteX4387" fmla="*/ 4732622 w 6125898"/>
              <a:gd name="connsiteY4387" fmla="*/ 3736666 h 5594367"/>
              <a:gd name="connsiteX4388" fmla="*/ 4667510 w 6125898"/>
              <a:gd name="connsiteY4388" fmla="*/ 3633017 h 5594367"/>
              <a:gd name="connsiteX4389" fmla="*/ 4654222 w 6125898"/>
              <a:gd name="connsiteY4389" fmla="*/ 3658929 h 5594367"/>
              <a:gd name="connsiteX4390" fmla="*/ 4667510 w 6125898"/>
              <a:gd name="connsiteY4390" fmla="*/ 3633017 h 5594367"/>
              <a:gd name="connsiteX4391" fmla="*/ 4667510 w 6125898"/>
              <a:gd name="connsiteY4391" fmla="*/ 3633017 h 5594367"/>
              <a:gd name="connsiteX4392" fmla="*/ 4654222 w 6125898"/>
              <a:gd name="connsiteY4392" fmla="*/ 3788490 h 5594367"/>
              <a:gd name="connsiteX4393" fmla="*/ 4654222 w 6125898"/>
              <a:gd name="connsiteY4393" fmla="*/ 3749290 h 5594367"/>
              <a:gd name="connsiteX4394" fmla="*/ 4667510 w 6125898"/>
              <a:gd name="connsiteY4394" fmla="*/ 3762578 h 5594367"/>
              <a:gd name="connsiteX4395" fmla="*/ 4693422 w 6125898"/>
              <a:gd name="connsiteY4395" fmla="*/ 3736666 h 5594367"/>
              <a:gd name="connsiteX4396" fmla="*/ 4706710 w 6125898"/>
              <a:gd name="connsiteY4396" fmla="*/ 3775866 h 5594367"/>
              <a:gd name="connsiteX4397" fmla="*/ 4667510 w 6125898"/>
              <a:gd name="connsiteY4397" fmla="*/ 3789154 h 5594367"/>
              <a:gd name="connsiteX4398" fmla="*/ 4641598 w 6125898"/>
              <a:gd name="connsiteY4398" fmla="*/ 3815066 h 5594367"/>
              <a:gd name="connsiteX4399" fmla="*/ 4628310 w 6125898"/>
              <a:gd name="connsiteY4399" fmla="*/ 3815066 h 5594367"/>
              <a:gd name="connsiteX4400" fmla="*/ 4628310 w 6125898"/>
              <a:gd name="connsiteY4400" fmla="*/ 3801778 h 5594367"/>
              <a:gd name="connsiteX4401" fmla="*/ 4641598 w 6125898"/>
              <a:gd name="connsiteY4401" fmla="*/ 3815066 h 5594367"/>
              <a:gd name="connsiteX4402" fmla="*/ 4641598 w 6125898"/>
              <a:gd name="connsiteY4402" fmla="*/ 3789154 h 5594367"/>
              <a:gd name="connsiteX4403" fmla="*/ 4654222 w 6125898"/>
              <a:gd name="connsiteY4403" fmla="*/ 3788490 h 5594367"/>
              <a:gd name="connsiteX4404" fmla="*/ 4654222 w 6125898"/>
              <a:gd name="connsiteY4404" fmla="*/ 3788490 h 5594367"/>
              <a:gd name="connsiteX4405" fmla="*/ 4667510 w 6125898"/>
              <a:gd name="connsiteY4405" fmla="*/ 4060900 h 5594367"/>
              <a:gd name="connsiteX4406" fmla="*/ 4628310 w 6125898"/>
              <a:gd name="connsiteY4406" fmla="*/ 4034988 h 5594367"/>
              <a:gd name="connsiteX4407" fmla="*/ 4589109 w 6125898"/>
              <a:gd name="connsiteY4407" fmla="*/ 3995787 h 5594367"/>
              <a:gd name="connsiteX4408" fmla="*/ 4615021 w 6125898"/>
              <a:gd name="connsiteY4408" fmla="*/ 4009075 h 5594367"/>
              <a:gd name="connsiteX4409" fmla="*/ 4615021 w 6125898"/>
              <a:gd name="connsiteY4409" fmla="*/ 3983163 h 5594367"/>
              <a:gd name="connsiteX4410" fmla="*/ 4628310 w 6125898"/>
              <a:gd name="connsiteY4410" fmla="*/ 3983163 h 5594367"/>
              <a:gd name="connsiteX4411" fmla="*/ 4641598 w 6125898"/>
              <a:gd name="connsiteY4411" fmla="*/ 3996451 h 5594367"/>
              <a:gd name="connsiteX4412" fmla="*/ 4602397 w 6125898"/>
              <a:gd name="connsiteY4412" fmla="*/ 4022364 h 5594367"/>
              <a:gd name="connsiteX4413" fmla="*/ 4641598 w 6125898"/>
              <a:gd name="connsiteY4413" fmla="*/ 4009075 h 5594367"/>
              <a:gd name="connsiteX4414" fmla="*/ 4654886 w 6125898"/>
              <a:gd name="connsiteY4414" fmla="*/ 4009075 h 5594367"/>
              <a:gd name="connsiteX4415" fmla="*/ 4641598 w 6125898"/>
              <a:gd name="connsiteY4415" fmla="*/ 4060900 h 5594367"/>
              <a:gd name="connsiteX4416" fmla="*/ 4667510 w 6125898"/>
              <a:gd name="connsiteY4416" fmla="*/ 4047611 h 5594367"/>
              <a:gd name="connsiteX4417" fmla="*/ 4667510 w 6125898"/>
              <a:gd name="connsiteY4417" fmla="*/ 4060900 h 5594367"/>
              <a:gd name="connsiteX4418" fmla="*/ 4667510 w 6125898"/>
              <a:gd name="connsiteY4418" fmla="*/ 4060900 h 5594367"/>
              <a:gd name="connsiteX4419" fmla="*/ 4654222 w 6125898"/>
              <a:gd name="connsiteY4419" fmla="*/ 4151924 h 5594367"/>
              <a:gd name="connsiteX4420" fmla="*/ 4628310 w 6125898"/>
              <a:gd name="connsiteY4420" fmla="*/ 4138636 h 5594367"/>
              <a:gd name="connsiteX4421" fmla="*/ 4641598 w 6125898"/>
              <a:gd name="connsiteY4421" fmla="*/ 4099436 h 5594367"/>
              <a:gd name="connsiteX4422" fmla="*/ 4628310 w 6125898"/>
              <a:gd name="connsiteY4422" fmla="*/ 4086147 h 5594367"/>
              <a:gd name="connsiteX4423" fmla="*/ 4641598 w 6125898"/>
              <a:gd name="connsiteY4423" fmla="*/ 4072859 h 5594367"/>
              <a:gd name="connsiteX4424" fmla="*/ 4654886 w 6125898"/>
              <a:gd name="connsiteY4424" fmla="*/ 4112060 h 5594367"/>
              <a:gd name="connsiteX4425" fmla="*/ 4654222 w 6125898"/>
              <a:gd name="connsiteY4425" fmla="*/ 4151924 h 5594367"/>
              <a:gd name="connsiteX4426" fmla="*/ 4654222 w 6125898"/>
              <a:gd name="connsiteY4426" fmla="*/ 4151924 h 5594367"/>
              <a:gd name="connsiteX4427" fmla="*/ 4601733 w 6125898"/>
              <a:gd name="connsiteY4427" fmla="*/ 4139300 h 5594367"/>
              <a:gd name="connsiteX4428" fmla="*/ 4588445 w 6125898"/>
              <a:gd name="connsiteY4428" fmla="*/ 4152589 h 5594367"/>
              <a:gd name="connsiteX4429" fmla="*/ 4601733 w 6125898"/>
              <a:gd name="connsiteY4429" fmla="*/ 4139300 h 5594367"/>
              <a:gd name="connsiteX4430" fmla="*/ 4601733 w 6125898"/>
              <a:gd name="connsiteY4430" fmla="*/ 4139300 h 5594367"/>
              <a:gd name="connsiteX4431" fmla="*/ 4601733 w 6125898"/>
              <a:gd name="connsiteY4431" fmla="*/ 4126012 h 5594367"/>
              <a:gd name="connsiteX4432" fmla="*/ 4601733 w 6125898"/>
              <a:gd name="connsiteY4432" fmla="*/ 4126012 h 5594367"/>
              <a:gd name="connsiteX4433" fmla="*/ 4588445 w 6125898"/>
              <a:gd name="connsiteY4433" fmla="*/ 4126012 h 5594367"/>
              <a:gd name="connsiteX4434" fmla="*/ 4575156 w 6125898"/>
              <a:gd name="connsiteY4434" fmla="*/ 4112724 h 5594367"/>
              <a:gd name="connsiteX4435" fmla="*/ 4561868 w 6125898"/>
              <a:gd name="connsiteY4435" fmla="*/ 4126012 h 5594367"/>
              <a:gd name="connsiteX4436" fmla="*/ 4548580 w 6125898"/>
              <a:gd name="connsiteY4436" fmla="*/ 4112724 h 5594367"/>
              <a:gd name="connsiteX4437" fmla="*/ 4548580 w 6125898"/>
              <a:gd name="connsiteY4437" fmla="*/ 4138636 h 5594367"/>
              <a:gd name="connsiteX4438" fmla="*/ 4535292 w 6125898"/>
              <a:gd name="connsiteY4438" fmla="*/ 4099436 h 5594367"/>
              <a:gd name="connsiteX4439" fmla="*/ 4548580 w 6125898"/>
              <a:gd name="connsiteY4439" fmla="*/ 4086147 h 5594367"/>
              <a:gd name="connsiteX4440" fmla="*/ 4587780 w 6125898"/>
              <a:gd name="connsiteY4440" fmla="*/ 4112060 h 5594367"/>
              <a:gd name="connsiteX4441" fmla="*/ 4587780 w 6125898"/>
              <a:gd name="connsiteY4441" fmla="*/ 4112060 h 5594367"/>
              <a:gd name="connsiteX4442" fmla="*/ 4601069 w 6125898"/>
              <a:gd name="connsiteY4442" fmla="*/ 4086147 h 5594367"/>
              <a:gd name="connsiteX4443" fmla="*/ 4601069 w 6125898"/>
              <a:gd name="connsiteY4443" fmla="*/ 4072859 h 5594367"/>
              <a:gd name="connsiteX4444" fmla="*/ 4601069 w 6125898"/>
              <a:gd name="connsiteY4444" fmla="*/ 4072859 h 5594367"/>
              <a:gd name="connsiteX4445" fmla="*/ 4614357 w 6125898"/>
              <a:gd name="connsiteY4445" fmla="*/ 4086147 h 5594367"/>
              <a:gd name="connsiteX4446" fmla="*/ 4627645 w 6125898"/>
              <a:gd name="connsiteY4446" fmla="*/ 4112060 h 5594367"/>
              <a:gd name="connsiteX4447" fmla="*/ 4601733 w 6125898"/>
              <a:gd name="connsiteY4447" fmla="*/ 4126012 h 5594367"/>
              <a:gd name="connsiteX4448" fmla="*/ 4601733 w 6125898"/>
              <a:gd name="connsiteY4448" fmla="*/ 4126012 h 5594367"/>
              <a:gd name="connsiteX4449" fmla="*/ 4549244 w 6125898"/>
              <a:gd name="connsiteY4449" fmla="*/ 4074188 h 5594367"/>
              <a:gd name="connsiteX4450" fmla="*/ 4535956 w 6125898"/>
              <a:gd name="connsiteY4450" fmla="*/ 4060900 h 5594367"/>
              <a:gd name="connsiteX4451" fmla="*/ 4535956 w 6125898"/>
              <a:gd name="connsiteY4451" fmla="*/ 4074188 h 5594367"/>
              <a:gd name="connsiteX4452" fmla="*/ 4522668 w 6125898"/>
              <a:gd name="connsiteY4452" fmla="*/ 4060900 h 5594367"/>
              <a:gd name="connsiteX4453" fmla="*/ 4549244 w 6125898"/>
              <a:gd name="connsiteY4453" fmla="*/ 4074188 h 5594367"/>
              <a:gd name="connsiteX4454" fmla="*/ 4549244 w 6125898"/>
              <a:gd name="connsiteY4454" fmla="*/ 4074188 h 5594367"/>
              <a:gd name="connsiteX4455" fmla="*/ 4510044 w 6125898"/>
              <a:gd name="connsiteY4455" fmla="*/ 4034988 h 5594367"/>
              <a:gd name="connsiteX4456" fmla="*/ 4523332 w 6125898"/>
              <a:gd name="connsiteY4456" fmla="*/ 4021699 h 5594367"/>
              <a:gd name="connsiteX4457" fmla="*/ 4510044 w 6125898"/>
              <a:gd name="connsiteY4457" fmla="*/ 4034988 h 5594367"/>
              <a:gd name="connsiteX4458" fmla="*/ 4510044 w 6125898"/>
              <a:gd name="connsiteY4458" fmla="*/ 4034988 h 5594367"/>
              <a:gd name="connsiteX4459" fmla="*/ 4562532 w 6125898"/>
              <a:gd name="connsiteY4459" fmla="*/ 4022364 h 5594367"/>
              <a:gd name="connsiteX4460" fmla="*/ 4575821 w 6125898"/>
              <a:gd name="connsiteY4460" fmla="*/ 4035652 h 5594367"/>
              <a:gd name="connsiteX4461" fmla="*/ 4562532 w 6125898"/>
              <a:gd name="connsiteY4461" fmla="*/ 4022364 h 5594367"/>
              <a:gd name="connsiteX4462" fmla="*/ 4562532 w 6125898"/>
              <a:gd name="connsiteY4462" fmla="*/ 4022364 h 5594367"/>
              <a:gd name="connsiteX4463" fmla="*/ 4588445 w 6125898"/>
              <a:gd name="connsiteY4463" fmla="*/ 4022364 h 5594367"/>
              <a:gd name="connsiteX4464" fmla="*/ 4588445 w 6125898"/>
              <a:gd name="connsiteY4464" fmla="*/ 4022364 h 5594367"/>
              <a:gd name="connsiteX4465" fmla="*/ 4601733 w 6125898"/>
              <a:gd name="connsiteY4465" fmla="*/ 4022364 h 5594367"/>
              <a:gd name="connsiteX4466" fmla="*/ 4588445 w 6125898"/>
              <a:gd name="connsiteY4466" fmla="*/ 4048276 h 5594367"/>
              <a:gd name="connsiteX4467" fmla="*/ 4588445 w 6125898"/>
              <a:gd name="connsiteY4467" fmla="*/ 4022364 h 5594367"/>
              <a:gd name="connsiteX4468" fmla="*/ 4588445 w 6125898"/>
              <a:gd name="connsiteY4468" fmla="*/ 4022364 h 5594367"/>
              <a:gd name="connsiteX4469" fmla="*/ 4588445 w 6125898"/>
              <a:gd name="connsiteY4469" fmla="*/ 4022364 h 5594367"/>
              <a:gd name="connsiteX4470" fmla="*/ 4627645 w 6125898"/>
              <a:gd name="connsiteY4470" fmla="*/ 3749954 h 5594367"/>
              <a:gd name="connsiteX4471" fmla="*/ 4627645 w 6125898"/>
              <a:gd name="connsiteY4471" fmla="*/ 3749954 h 5594367"/>
              <a:gd name="connsiteX4472" fmla="*/ 4640934 w 6125898"/>
              <a:gd name="connsiteY4472" fmla="*/ 3763242 h 5594367"/>
              <a:gd name="connsiteX4473" fmla="*/ 4615021 w 6125898"/>
              <a:gd name="connsiteY4473" fmla="*/ 3763242 h 5594367"/>
              <a:gd name="connsiteX4474" fmla="*/ 4627645 w 6125898"/>
              <a:gd name="connsiteY4474" fmla="*/ 3749954 h 5594367"/>
              <a:gd name="connsiteX4475" fmla="*/ 4627645 w 6125898"/>
              <a:gd name="connsiteY4475" fmla="*/ 3749954 h 5594367"/>
              <a:gd name="connsiteX4476" fmla="*/ 4601733 w 6125898"/>
              <a:gd name="connsiteY4476" fmla="*/ 3724042 h 5594367"/>
              <a:gd name="connsiteX4477" fmla="*/ 4615021 w 6125898"/>
              <a:gd name="connsiteY4477" fmla="*/ 3737330 h 5594367"/>
              <a:gd name="connsiteX4478" fmla="*/ 4601733 w 6125898"/>
              <a:gd name="connsiteY4478" fmla="*/ 3750618 h 5594367"/>
              <a:gd name="connsiteX4479" fmla="*/ 4601733 w 6125898"/>
              <a:gd name="connsiteY4479" fmla="*/ 3724042 h 5594367"/>
              <a:gd name="connsiteX4480" fmla="*/ 4601733 w 6125898"/>
              <a:gd name="connsiteY4480" fmla="*/ 3724042 h 5594367"/>
              <a:gd name="connsiteX4481" fmla="*/ 4575821 w 6125898"/>
              <a:gd name="connsiteY4481" fmla="*/ 3736666 h 5594367"/>
              <a:gd name="connsiteX4482" fmla="*/ 4601733 w 6125898"/>
              <a:gd name="connsiteY4482" fmla="*/ 3749954 h 5594367"/>
              <a:gd name="connsiteX4483" fmla="*/ 4588445 w 6125898"/>
              <a:gd name="connsiteY4483" fmla="*/ 3775866 h 5594367"/>
              <a:gd name="connsiteX4484" fmla="*/ 4575156 w 6125898"/>
              <a:gd name="connsiteY4484" fmla="*/ 3775866 h 5594367"/>
              <a:gd name="connsiteX4485" fmla="*/ 4575821 w 6125898"/>
              <a:gd name="connsiteY4485" fmla="*/ 3736666 h 5594367"/>
              <a:gd name="connsiteX4486" fmla="*/ 4575821 w 6125898"/>
              <a:gd name="connsiteY4486" fmla="*/ 3736666 h 5594367"/>
              <a:gd name="connsiteX4487" fmla="*/ 4575821 w 6125898"/>
              <a:gd name="connsiteY4487" fmla="*/ 3788490 h 5594367"/>
              <a:gd name="connsiteX4488" fmla="*/ 4589109 w 6125898"/>
              <a:gd name="connsiteY4488" fmla="*/ 3814402 h 5594367"/>
              <a:gd name="connsiteX4489" fmla="*/ 4563197 w 6125898"/>
              <a:gd name="connsiteY4489" fmla="*/ 3814402 h 5594367"/>
              <a:gd name="connsiteX4490" fmla="*/ 4575821 w 6125898"/>
              <a:gd name="connsiteY4490" fmla="*/ 3788490 h 5594367"/>
              <a:gd name="connsiteX4491" fmla="*/ 4575821 w 6125898"/>
              <a:gd name="connsiteY4491" fmla="*/ 3788490 h 5594367"/>
              <a:gd name="connsiteX4492" fmla="*/ 4562532 w 6125898"/>
              <a:gd name="connsiteY4492" fmla="*/ 3840314 h 5594367"/>
              <a:gd name="connsiteX4493" fmla="*/ 4575821 w 6125898"/>
              <a:gd name="connsiteY4493" fmla="*/ 3840314 h 5594367"/>
              <a:gd name="connsiteX4494" fmla="*/ 4562532 w 6125898"/>
              <a:gd name="connsiteY4494" fmla="*/ 3853602 h 5594367"/>
              <a:gd name="connsiteX4495" fmla="*/ 4562532 w 6125898"/>
              <a:gd name="connsiteY4495" fmla="*/ 3840314 h 5594367"/>
              <a:gd name="connsiteX4496" fmla="*/ 4562532 w 6125898"/>
              <a:gd name="connsiteY4496" fmla="*/ 3840314 h 5594367"/>
              <a:gd name="connsiteX4497" fmla="*/ 4562532 w 6125898"/>
              <a:gd name="connsiteY4497" fmla="*/ 3840314 h 5594367"/>
              <a:gd name="connsiteX4498" fmla="*/ 4549244 w 6125898"/>
              <a:gd name="connsiteY4498" fmla="*/ 3892803 h 5594367"/>
              <a:gd name="connsiteX4499" fmla="*/ 4549244 w 6125898"/>
              <a:gd name="connsiteY4499" fmla="*/ 3906091 h 5594367"/>
              <a:gd name="connsiteX4500" fmla="*/ 4549244 w 6125898"/>
              <a:gd name="connsiteY4500" fmla="*/ 3906091 h 5594367"/>
              <a:gd name="connsiteX4501" fmla="*/ 4535956 w 6125898"/>
              <a:gd name="connsiteY4501" fmla="*/ 3906091 h 5594367"/>
              <a:gd name="connsiteX4502" fmla="*/ 4535956 w 6125898"/>
              <a:gd name="connsiteY4502" fmla="*/ 3906091 h 5594367"/>
              <a:gd name="connsiteX4503" fmla="*/ 4549244 w 6125898"/>
              <a:gd name="connsiteY4503" fmla="*/ 3892803 h 5594367"/>
              <a:gd name="connsiteX4504" fmla="*/ 4549244 w 6125898"/>
              <a:gd name="connsiteY4504" fmla="*/ 3892803 h 5594367"/>
              <a:gd name="connsiteX4505" fmla="*/ 4523332 w 6125898"/>
              <a:gd name="connsiteY4505" fmla="*/ 3866226 h 5594367"/>
              <a:gd name="connsiteX4506" fmla="*/ 4536620 w 6125898"/>
              <a:gd name="connsiteY4506" fmla="*/ 3879515 h 5594367"/>
              <a:gd name="connsiteX4507" fmla="*/ 4523332 w 6125898"/>
              <a:gd name="connsiteY4507" fmla="*/ 3866226 h 5594367"/>
              <a:gd name="connsiteX4508" fmla="*/ 4523332 w 6125898"/>
              <a:gd name="connsiteY4508" fmla="*/ 3866226 h 5594367"/>
              <a:gd name="connsiteX4509" fmla="*/ 4523332 w 6125898"/>
              <a:gd name="connsiteY4509" fmla="*/ 3788490 h 5594367"/>
              <a:gd name="connsiteX4510" fmla="*/ 4536620 w 6125898"/>
              <a:gd name="connsiteY4510" fmla="*/ 3788490 h 5594367"/>
              <a:gd name="connsiteX4511" fmla="*/ 4510708 w 6125898"/>
              <a:gd name="connsiteY4511" fmla="*/ 3801778 h 5594367"/>
              <a:gd name="connsiteX4512" fmla="*/ 4523332 w 6125898"/>
              <a:gd name="connsiteY4512" fmla="*/ 3788490 h 5594367"/>
              <a:gd name="connsiteX4513" fmla="*/ 4523332 w 6125898"/>
              <a:gd name="connsiteY4513" fmla="*/ 3788490 h 5594367"/>
              <a:gd name="connsiteX4514" fmla="*/ 4523332 w 6125898"/>
              <a:gd name="connsiteY4514" fmla="*/ 3931339 h 5594367"/>
              <a:gd name="connsiteX4515" fmla="*/ 4575821 w 6125898"/>
              <a:gd name="connsiteY4515" fmla="*/ 3944627 h 5594367"/>
              <a:gd name="connsiteX4516" fmla="*/ 4575821 w 6125898"/>
              <a:gd name="connsiteY4516" fmla="*/ 3970539 h 5594367"/>
              <a:gd name="connsiteX4517" fmla="*/ 4601733 w 6125898"/>
              <a:gd name="connsiteY4517" fmla="*/ 3983828 h 5594367"/>
              <a:gd name="connsiteX4518" fmla="*/ 4601733 w 6125898"/>
              <a:gd name="connsiteY4518" fmla="*/ 3983828 h 5594367"/>
              <a:gd name="connsiteX4519" fmla="*/ 4601733 w 6125898"/>
              <a:gd name="connsiteY4519" fmla="*/ 3983828 h 5594367"/>
              <a:gd name="connsiteX4520" fmla="*/ 4601733 w 6125898"/>
              <a:gd name="connsiteY4520" fmla="*/ 3983828 h 5594367"/>
              <a:gd name="connsiteX4521" fmla="*/ 4549244 w 6125898"/>
              <a:gd name="connsiteY4521" fmla="*/ 4009740 h 5594367"/>
              <a:gd name="connsiteX4522" fmla="*/ 4549244 w 6125898"/>
              <a:gd name="connsiteY4522" fmla="*/ 3983828 h 5594367"/>
              <a:gd name="connsiteX4523" fmla="*/ 4535956 w 6125898"/>
              <a:gd name="connsiteY4523" fmla="*/ 3997116 h 5594367"/>
              <a:gd name="connsiteX4524" fmla="*/ 4561868 w 6125898"/>
              <a:gd name="connsiteY4524" fmla="*/ 3971204 h 5594367"/>
              <a:gd name="connsiteX4525" fmla="*/ 4535956 w 6125898"/>
              <a:gd name="connsiteY4525" fmla="*/ 3945292 h 5594367"/>
              <a:gd name="connsiteX4526" fmla="*/ 4510044 w 6125898"/>
              <a:gd name="connsiteY4526" fmla="*/ 3945292 h 5594367"/>
              <a:gd name="connsiteX4527" fmla="*/ 4523332 w 6125898"/>
              <a:gd name="connsiteY4527" fmla="*/ 3945292 h 5594367"/>
              <a:gd name="connsiteX4528" fmla="*/ 4510044 w 6125898"/>
              <a:gd name="connsiteY4528" fmla="*/ 3958580 h 5594367"/>
              <a:gd name="connsiteX4529" fmla="*/ 4523332 w 6125898"/>
              <a:gd name="connsiteY4529" fmla="*/ 3931339 h 5594367"/>
              <a:gd name="connsiteX4530" fmla="*/ 4523332 w 6125898"/>
              <a:gd name="connsiteY4530" fmla="*/ 3931339 h 5594367"/>
              <a:gd name="connsiteX4531" fmla="*/ 4510044 w 6125898"/>
              <a:gd name="connsiteY4531" fmla="*/ 3983163 h 5594367"/>
              <a:gd name="connsiteX4532" fmla="*/ 4523332 w 6125898"/>
              <a:gd name="connsiteY4532" fmla="*/ 3983163 h 5594367"/>
              <a:gd name="connsiteX4533" fmla="*/ 4510044 w 6125898"/>
              <a:gd name="connsiteY4533" fmla="*/ 4009075 h 5594367"/>
              <a:gd name="connsiteX4534" fmla="*/ 4510044 w 6125898"/>
              <a:gd name="connsiteY4534" fmla="*/ 3983163 h 5594367"/>
              <a:gd name="connsiteX4535" fmla="*/ 4510044 w 6125898"/>
              <a:gd name="connsiteY4535" fmla="*/ 3983163 h 5594367"/>
              <a:gd name="connsiteX4536" fmla="*/ 4523332 w 6125898"/>
              <a:gd name="connsiteY4536" fmla="*/ 4100100 h 5594367"/>
              <a:gd name="connsiteX4537" fmla="*/ 4497420 w 6125898"/>
              <a:gd name="connsiteY4537" fmla="*/ 4086812 h 5594367"/>
              <a:gd name="connsiteX4538" fmla="*/ 4497420 w 6125898"/>
              <a:gd name="connsiteY4538" fmla="*/ 4100100 h 5594367"/>
              <a:gd name="connsiteX4539" fmla="*/ 4523332 w 6125898"/>
              <a:gd name="connsiteY4539" fmla="*/ 4126012 h 5594367"/>
              <a:gd name="connsiteX4540" fmla="*/ 4497420 w 6125898"/>
              <a:gd name="connsiteY4540" fmla="*/ 4086812 h 5594367"/>
              <a:gd name="connsiteX4541" fmla="*/ 4523332 w 6125898"/>
              <a:gd name="connsiteY4541" fmla="*/ 4100100 h 5594367"/>
              <a:gd name="connsiteX4542" fmla="*/ 4523332 w 6125898"/>
              <a:gd name="connsiteY4542" fmla="*/ 4100100 h 5594367"/>
              <a:gd name="connsiteX4543" fmla="*/ 4483467 w 6125898"/>
              <a:gd name="connsiteY4543" fmla="*/ 4165213 h 5594367"/>
              <a:gd name="connsiteX4544" fmla="*/ 4509379 w 6125898"/>
              <a:gd name="connsiteY4544" fmla="*/ 4178501 h 5594367"/>
              <a:gd name="connsiteX4545" fmla="*/ 4483467 w 6125898"/>
              <a:gd name="connsiteY4545" fmla="*/ 4178501 h 5594367"/>
              <a:gd name="connsiteX4546" fmla="*/ 4483467 w 6125898"/>
              <a:gd name="connsiteY4546" fmla="*/ 4165213 h 5594367"/>
              <a:gd name="connsiteX4547" fmla="*/ 4483467 w 6125898"/>
              <a:gd name="connsiteY4547" fmla="*/ 4165213 h 5594367"/>
              <a:gd name="connsiteX4548" fmla="*/ 4483467 w 6125898"/>
              <a:gd name="connsiteY4548" fmla="*/ 4229661 h 5594367"/>
              <a:gd name="connsiteX4549" fmla="*/ 4483467 w 6125898"/>
              <a:gd name="connsiteY4549" fmla="*/ 4229661 h 5594367"/>
              <a:gd name="connsiteX4550" fmla="*/ 4496755 w 6125898"/>
              <a:gd name="connsiteY4550" fmla="*/ 4229661 h 5594367"/>
              <a:gd name="connsiteX4551" fmla="*/ 4483467 w 6125898"/>
              <a:gd name="connsiteY4551" fmla="*/ 4242949 h 5594367"/>
              <a:gd name="connsiteX4552" fmla="*/ 4483467 w 6125898"/>
              <a:gd name="connsiteY4552" fmla="*/ 4229661 h 5594367"/>
              <a:gd name="connsiteX4553" fmla="*/ 4483467 w 6125898"/>
              <a:gd name="connsiteY4553" fmla="*/ 4229661 h 5594367"/>
              <a:gd name="connsiteX4554" fmla="*/ 4496755 w 6125898"/>
              <a:gd name="connsiteY4554" fmla="*/ 4229661 h 5594367"/>
              <a:gd name="connsiteX4555" fmla="*/ 4510044 w 6125898"/>
              <a:gd name="connsiteY4555" fmla="*/ 4203749 h 5594367"/>
              <a:gd name="connsiteX4556" fmla="*/ 4496755 w 6125898"/>
              <a:gd name="connsiteY4556" fmla="*/ 4229661 h 5594367"/>
              <a:gd name="connsiteX4557" fmla="*/ 4496755 w 6125898"/>
              <a:gd name="connsiteY4557" fmla="*/ 4229661 h 5594367"/>
              <a:gd name="connsiteX4558" fmla="*/ 4496755 w 6125898"/>
              <a:gd name="connsiteY4558" fmla="*/ 4060900 h 5594367"/>
              <a:gd name="connsiteX4559" fmla="*/ 4457555 w 6125898"/>
              <a:gd name="connsiteY4559" fmla="*/ 4047611 h 5594367"/>
              <a:gd name="connsiteX4560" fmla="*/ 4483467 w 6125898"/>
              <a:gd name="connsiteY4560" fmla="*/ 4047611 h 5594367"/>
              <a:gd name="connsiteX4561" fmla="*/ 4496755 w 6125898"/>
              <a:gd name="connsiteY4561" fmla="*/ 4060900 h 5594367"/>
              <a:gd name="connsiteX4562" fmla="*/ 4496755 w 6125898"/>
              <a:gd name="connsiteY4562" fmla="*/ 4060900 h 5594367"/>
              <a:gd name="connsiteX4563" fmla="*/ 4470843 w 6125898"/>
              <a:gd name="connsiteY4563" fmla="*/ 3931339 h 5594367"/>
              <a:gd name="connsiteX4564" fmla="*/ 4470843 w 6125898"/>
              <a:gd name="connsiteY4564" fmla="*/ 3944627 h 5594367"/>
              <a:gd name="connsiteX4565" fmla="*/ 4484131 w 6125898"/>
              <a:gd name="connsiteY4565" fmla="*/ 3944627 h 5594367"/>
              <a:gd name="connsiteX4566" fmla="*/ 4458220 w 6125898"/>
              <a:gd name="connsiteY4566" fmla="*/ 3957915 h 5594367"/>
              <a:gd name="connsiteX4567" fmla="*/ 4470843 w 6125898"/>
              <a:gd name="connsiteY4567" fmla="*/ 3931339 h 5594367"/>
              <a:gd name="connsiteX4568" fmla="*/ 4470843 w 6125898"/>
              <a:gd name="connsiteY4568" fmla="*/ 3931339 h 5594367"/>
              <a:gd name="connsiteX4569" fmla="*/ 4430978 w 6125898"/>
              <a:gd name="connsiteY4569" fmla="*/ 3866226 h 5594367"/>
              <a:gd name="connsiteX4570" fmla="*/ 4444266 w 6125898"/>
              <a:gd name="connsiteY4570" fmla="*/ 3866226 h 5594367"/>
              <a:gd name="connsiteX4571" fmla="*/ 4444266 w 6125898"/>
              <a:gd name="connsiteY4571" fmla="*/ 3879515 h 5594367"/>
              <a:gd name="connsiteX4572" fmla="*/ 4430978 w 6125898"/>
              <a:gd name="connsiteY4572" fmla="*/ 3866226 h 5594367"/>
              <a:gd name="connsiteX4573" fmla="*/ 4430978 w 6125898"/>
              <a:gd name="connsiteY4573" fmla="*/ 3866226 h 5594367"/>
              <a:gd name="connsiteX4574" fmla="*/ 4430978 w 6125898"/>
              <a:gd name="connsiteY4574" fmla="*/ 3970539 h 5594367"/>
              <a:gd name="connsiteX4575" fmla="*/ 4444266 w 6125898"/>
              <a:gd name="connsiteY4575" fmla="*/ 3996451 h 5594367"/>
              <a:gd name="connsiteX4576" fmla="*/ 4430978 w 6125898"/>
              <a:gd name="connsiteY4576" fmla="*/ 3970539 h 5594367"/>
              <a:gd name="connsiteX4577" fmla="*/ 4430978 w 6125898"/>
              <a:gd name="connsiteY4577" fmla="*/ 3970539 h 5594367"/>
              <a:gd name="connsiteX4578" fmla="*/ 4430978 w 6125898"/>
              <a:gd name="connsiteY4578" fmla="*/ 3918715 h 5594367"/>
              <a:gd name="connsiteX4579" fmla="*/ 4444266 w 6125898"/>
              <a:gd name="connsiteY4579" fmla="*/ 3932004 h 5594367"/>
              <a:gd name="connsiteX4580" fmla="*/ 4430978 w 6125898"/>
              <a:gd name="connsiteY4580" fmla="*/ 3918715 h 5594367"/>
              <a:gd name="connsiteX4581" fmla="*/ 4430978 w 6125898"/>
              <a:gd name="connsiteY4581" fmla="*/ 3918715 h 5594367"/>
              <a:gd name="connsiteX4582" fmla="*/ 4470843 w 6125898"/>
              <a:gd name="connsiteY4582" fmla="*/ 4086812 h 5594367"/>
              <a:gd name="connsiteX4583" fmla="*/ 4484131 w 6125898"/>
              <a:gd name="connsiteY4583" fmla="*/ 4100100 h 5594367"/>
              <a:gd name="connsiteX4584" fmla="*/ 4458220 w 6125898"/>
              <a:gd name="connsiteY4584" fmla="*/ 4113389 h 5594367"/>
              <a:gd name="connsiteX4585" fmla="*/ 4471508 w 6125898"/>
              <a:gd name="connsiteY4585" fmla="*/ 4126677 h 5594367"/>
              <a:gd name="connsiteX4586" fmla="*/ 4458220 w 6125898"/>
              <a:gd name="connsiteY4586" fmla="*/ 4126677 h 5594367"/>
              <a:gd name="connsiteX4587" fmla="*/ 4432307 w 6125898"/>
              <a:gd name="connsiteY4587" fmla="*/ 4087476 h 5594367"/>
              <a:gd name="connsiteX4588" fmla="*/ 4432307 w 6125898"/>
              <a:gd name="connsiteY4588" fmla="*/ 4100764 h 5594367"/>
              <a:gd name="connsiteX4589" fmla="*/ 4419019 w 6125898"/>
              <a:gd name="connsiteY4589" fmla="*/ 4100764 h 5594367"/>
              <a:gd name="connsiteX4590" fmla="*/ 4419019 w 6125898"/>
              <a:gd name="connsiteY4590" fmla="*/ 4061564 h 5594367"/>
              <a:gd name="connsiteX4591" fmla="*/ 4470843 w 6125898"/>
              <a:gd name="connsiteY4591" fmla="*/ 4086812 h 5594367"/>
              <a:gd name="connsiteX4592" fmla="*/ 4470843 w 6125898"/>
              <a:gd name="connsiteY4592" fmla="*/ 4086812 h 5594367"/>
              <a:gd name="connsiteX4593" fmla="*/ 4457555 w 6125898"/>
              <a:gd name="connsiteY4593" fmla="*/ 4203749 h 5594367"/>
              <a:gd name="connsiteX4594" fmla="*/ 4470843 w 6125898"/>
              <a:gd name="connsiteY4594" fmla="*/ 4229661 h 5594367"/>
              <a:gd name="connsiteX4595" fmla="*/ 4444931 w 6125898"/>
              <a:gd name="connsiteY4595" fmla="*/ 4216373 h 5594367"/>
              <a:gd name="connsiteX4596" fmla="*/ 4457555 w 6125898"/>
              <a:gd name="connsiteY4596" fmla="*/ 4203749 h 5594367"/>
              <a:gd name="connsiteX4597" fmla="*/ 4457555 w 6125898"/>
              <a:gd name="connsiteY4597" fmla="*/ 4203749 h 5594367"/>
              <a:gd name="connsiteX4598" fmla="*/ 4457555 w 6125898"/>
              <a:gd name="connsiteY4598" fmla="*/ 4165213 h 5594367"/>
              <a:gd name="connsiteX4599" fmla="*/ 4457555 w 6125898"/>
              <a:gd name="connsiteY4599" fmla="*/ 4165213 h 5594367"/>
              <a:gd name="connsiteX4600" fmla="*/ 4457555 w 6125898"/>
              <a:gd name="connsiteY4600" fmla="*/ 4151924 h 5594367"/>
              <a:gd name="connsiteX4601" fmla="*/ 4470843 w 6125898"/>
              <a:gd name="connsiteY4601" fmla="*/ 4165213 h 5594367"/>
              <a:gd name="connsiteX4602" fmla="*/ 4457555 w 6125898"/>
              <a:gd name="connsiteY4602" fmla="*/ 4165213 h 5594367"/>
              <a:gd name="connsiteX4603" fmla="*/ 4457555 w 6125898"/>
              <a:gd name="connsiteY4603" fmla="*/ 4165213 h 5594367"/>
              <a:gd name="connsiteX4604" fmla="*/ 4418355 w 6125898"/>
              <a:gd name="connsiteY4604" fmla="*/ 4048276 h 5594367"/>
              <a:gd name="connsiteX4605" fmla="*/ 4418355 w 6125898"/>
              <a:gd name="connsiteY4605" fmla="*/ 4034988 h 5594367"/>
              <a:gd name="connsiteX4606" fmla="*/ 4431643 w 6125898"/>
              <a:gd name="connsiteY4606" fmla="*/ 4048276 h 5594367"/>
              <a:gd name="connsiteX4607" fmla="*/ 4418355 w 6125898"/>
              <a:gd name="connsiteY4607" fmla="*/ 4048276 h 5594367"/>
              <a:gd name="connsiteX4608" fmla="*/ 4418355 w 6125898"/>
              <a:gd name="connsiteY4608" fmla="*/ 4048276 h 5594367"/>
              <a:gd name="connsiteX4609" fmla="*/ 4405067 w 6125898"/>
              <a:gd name="connsiteY4609" fmla="*/ 3814402 h 5594367"/>
              <a:gd name="connsiteX4610" fmla="*/ 4418355 w 6125898"/>
              <a:gd name="connsiteY4610" fmla="*/ 3801114 h 5594367"/>
              <a:gd name="connsiteX4611" fmla="*/ 4405067 w 6125898"/>
              <a:gd name="connsiteY4611" fmla="*/ 3814402 h 5594367"/>
              <a:gd name="connsiteX4612" fmla="*/ 4405067 w 6125898"/>
              <a:gd name="connsiteY4612" fmla="*/ 3801114 h 5594367"/>
              <a:gd name="connsiteX4613" fmla="*/ 4405067 w 6125898"/>
              <a:gd name="connsiteY4613" fmla="*/ 3814402 h 5594367"/>
              <a:gd name="connsiteX4614" fmla="*/ 4405067 w 6125898"/>
              <a:gd name="connsiteY4614" fmla="*/ 3814402 h 5594367"/>
              <a:gd name="connsiteX4615" fmla="*/ 4365866 w 6125898"/>
              <a:gd name="connsiteY4615" fmla="*/ 4048276 h 5594367"/>
              <a:gd name="connsiteX4616" fmla="*/ 4352578 w 6125898"/>
              <a:gd name="connsiteY4616" fmla="*/ 4048276 h 5594367"/>
              <a:gd name="connsiteX4617" fmla="*/ 4365866 w 6125898"/>
              <a:gd name="connsiteY4617" fmla="*/ 4048276 h 5594367"/>
              <a:gd name="connsiteX4618" fmla="*/ 4365866 w 6125898"/>
              <a:gd name="connsiteY4618" fmla="*/ 4048276 h 5594367"/>
              <a:gd name="connsiteX4619" fmla="*/ 4379154 w 6125898"/>
              <a:gd name="connsiteY4619" fmla="*/ 4255573 h 5594367"/>
              <a:gd name="connsiteX4620" fmla="*/ 4379154 w 6125898"/>
              <a:gd name="connsiteY4620" fmla="*/ 4268861 h 5594367"/>
              <a:gd name="connsiteX4621" fmla="*/ 4365866 w 6125898"/>
              <a:gd name="connsiteY4621" fmla="*/ 4255573 h 5594367"/>
              <a:gd name="connsiteX4622" fmla="*/ 4379154 w 6125898"/>
              <a:gd name="connsiteY4622" fmla="*/ 4255573 h 5594367"/>
              <a:gd name="connsiteX4623" fmla="*/ 4379154 w 6125898"/>
              <a:gd name="connsiteY4623" fmla="*/ 4255573 h 5594367"/>
              <a:gd name="connsiteX4624" fmla="*/ 4326665 w 6125898"/>
              <a:gd name="connsiteY4624" fmla="*/ 4203749 h 5594367"/>
              <a:gd name="connsiteX4625" fmla="*/ 4352578 w 6125898"/>
              <a:gd name="connsiteY4625" fmla="*/ 4203749 h 5594367"/>
              <a:gd name="connsiteX4626" fmla="*/ 4339289 w 6125898"/>
              <a:gd name="connsiteY4626" fmla="*/ 4242949 h 5594367"/>
              <a:gd name="connsiteX4627" fmla="*/ 4352578 w 6125898"/>
              <a:gd name="connsiteY4627" fmla="*/ 4217037 h 5594367"/>
              <a:gd name="connsiteX4628" fmla="*/ 4339289 w 6125898"/>
              <a:gd name="connsiteY4628" fmla="*/ 4217037 h 5594367"/>
              <a:gd name="connsiteX4629" fmla="*/ 4326001 w 6125898"/>
              <a:gd name="connsiteY4629" fmla="*/ 4230325 h 5594367"/>
              <a:gd name="connsiteX4630" fmla="*/ 4326665 w 6125898"/>
              <a:gd name="connsiteY4630" fmla="*/ 4203749 h 5594367"/>
              <a:gd name="connsiteX4631" fmla="*/ 4326665 w 6125898"/>
              <a:gd name="connsiteY4631" fmla="*/ 4203749 h 5594367"/>
              <a:gd name="connsiteX4632" fmla="*/ 4300089 w 6125898"/>
              <a:gd name="connsiteY4632" fmla="*/ 3749954 h 5594367"/>
              <a:gd name="connsiteX4633" fmla="*/ 4313377 w 6125898"/>
              <a:gd name="connsiteY4633" fmla="*/ 3736666 h 5594367"/>
              <a:gd name="connsiteX4634" fmla="*/ 4300089 w 6125898"/>
              <a:gd name="connsiteY4634" fmla="*/ 3736666 h 5594367"/>
              <a:gd name="connsiteX4635" fmla="*/ 4313377 w 6125898"/>
              <a:gd name="connsiteY4635" fmla="*/ 3736666 h 5594367"/>
              <a:gd name="connsiteX4636" fmla="*/ 4313377 w 6125898"/>
              <a:gd name="connsiteY4636" fmla="*/ 3736666 h 5594367"/>
              <a:gd name="connsiteX4637" fmla="*/ 4300089 w 6125898"/>
              <a:gd name="connsiteY4637" fmla="*/ 3749954 h 5594367"/>
              <a:gd name="connsiteX4638" fmla="*/ 4300089 w 6125898"/>
              <a:gd name="connsiteY4638" fmla="*/ 3749954 h 5594367"/>
              <a:gd name="connsiteX4639" fmla="*/ 4326665 w 6125898"/>
              <a:gd name="connsiteY4639" fmla="*/ 4191125 h 5594367"/>
              <a:gd name="connsiteX4640" fmla="*/ 4313377 w 6125898"/>
              <a:gd name="connsiteY4640" fmla="*/ 4177837 h 5594367"/>
              <a:gd name="connsiteX4641" fmla="*/ 4326665 w 6125898"/>
              <a:gd name="connsiteY4641" fmla="*/ 4164548 h 5594367"/>
              <a:gd name="connsiteX4642" fmla="*/ 4326665 w 6125898"/>
              <a:gd name="connsiteY4642" fmla="*/ 4191125 h 5594367"/>
              <a:gd name="connsiteX4643" fmla="*/ 4326665 w 6125898"/>
              <a:gd name="connsiteY4643" fmla="*/ 4191125 h 5594367"/>
              <a:gd name="connsiteX4644" fmla="*/ 4326665 w 6125898"/>
              <a:gd name="connsiteY4644" fmla="*/ 4242949 h 5594367"/>
              <a:gd name="connsiteX4645" fmla="*/ 4339954 w 6125898"/>
              <a:gd name="connsiteY4645" fmla="*/ 4242949 h 5594367"/>
              <a:gd name="connsiteX4646" fmla="*/ 4326665 w 6125898"/>
              <a:gd name="connsiteY4646" fmla="*/ 4256238 h 5594367"/>
              <a:gd name="connsiteX4647" fmla="*/ 4326665 w 6125898"/>
              <a:gd name="connsiteY4647" fmla="*/ 4242949 h 5594367"/>
              <a:gd name="connsiteX4648" fmla="*/ 4326665 w 6125898"/>
              <a:gd name="connsiteY4648" fmla="*/ 4242949 h 5594367"/>
              <a:gd name="connsiteX4649" fmla="*/ 4326665 w 6125898"/>
              <a:gd name="connsiteY4649" fmla="*/ 4268861 h 5594367"/>
              <a:gd name="connsiteX4650" fmla="*/ 4339954 w 6125898"/>
              <a:gd name="connsiteY4650" fmla="*/ 4268861 h 5594367"/>
              <a:gd name="connsiteX4651" fmla="*/ 4339954 w 6125898"/>
              <a:gd name="connsiteY4651" fmla="*/ 4242949 h 5594367"/>
              <a:gd name="connsiteX4652" fmla="*/ 4353242 w 6125898"/>
              <a:gd name="connsiteY4652" fmla="*/ 4242949 h 5594367"/>
              <a:gd name="connsiteX4653" fmla="*/ 4353242 w 6125898"/>
              <a:gd name="connsiteY4653" fmla="*/ 4256238 h 5594367"/>
              <a:gd name="connsiteX4654" fmla="*/ 4326665 w 6125898"/>
              <a:gd name="connsiteY4654" fmla="*/ 4268861 h 5594367"/>
              <a:gd name="connsiteX4655" fmla="*/ 4326665 w 6125898"/>
              <a:gd name="connsiteY4655" fmla="*/ 4268861 h 5594367"/>
              <a:gd name="connsiteX4656" fmla="*/ 4365866 w 6125898"/>
              <a:gd name="connsiteY4656" fmla="*/ 4294774 h 5594367"/>
              <a:gd name="connsiteX4657" fmla="*/ 4352578 w 6125898"/>
              <a:gd name="connsiteY4657" fmla="*/ 4255573 h 5594367"/>
              <a:gd name="connsiteX4658" fmla="*/ 4378490 w 6125898"/>
              <a:gd name="connsiteY4658" fmla="*/ 4294774 h 5594367"/>
              <a:gd name="connsiteX4659" fmla="*/ 4365866 w 6125898"/>
              <a:gd name="connsiteY4659" fmla="*/ 4294774 h 5594367"/>
              <a:gd name="connsiteX4660" fmla="*/ 4365866 w 6125898"/>
              <a:gd name="connsiteY4660" fmla="*/ 4294774 h 5594367"/>
              <a:gd name="connsiteX4661" fmla="*/ 4365866 w 6125898"/>
              <a:gd name="connsiteY4661" fmla="*/ 4359222 h 5594367"/>
              <a:gd name="connsiteX4662" fmla="*/ 4379154 w 6125898"/>
              <a:gd name="connsiteY4662" fmla="*/ 4320021 h 5594367"/>
              <a:gd name="connsiteX4663" fmla="*/ 4365866 w 6125898"/>
              <a:gd name="connsiteY4663" fmla="*/ 4359222 h 5594367"/>
              <a:gd name="connsiteX4664" fmla="*/ 4365866 w 6125898"/>
              <a:gd name="connsiteY4664" fmla="*/ 4359222 h 5594367"/>
              <a:gd name="connsiteX4665" fmla="*/ 4391778 w 6125898"/>
              <a:gd name="connsiteY4665" fmla="*/ 3931339 h 5594367"/>
              <a:gd name="connsiteX4666" fmla="*/ 4378490 w 6125898"/>
              <a:gd name="connsiteY4666" fmla="*/ 3918051 h 5594367"/>
              <a:gd name="connsiteX4667" fmla="*/ 4378490 w 6125898"/>
              <a:gd name="connsiteY4667" fmla="*/ 3918051 h 5594367"/>
              <a:gd name="connsiteX4668" fmla="*/ 4404402 w 6125898"/>
              <a:gd name="connsiteY4668" fmla="*/ 3918051 h 5594367"/>
              <a:gd name="connsiteX4669" fmla="*/ 4404402 w 6125898"/>
              <a:gd name="connsiteY4669" fmla="*/ 3931339 h 5594367"/>
              <a:gd name="connsiteX4670" fmla="*/ 4391778 w 6125898"/>
              <a:gd name="connsiteY4670" fmla="*/ 3931339 h 5594367"/>
              <a:gd name="connsiteX4671" fmla="*/ 4391778 w 6125898"/>
              <a:gd name="connsiteY4671" fmla="*/ 3931339 h 5594367"/>
              <a:gd name="connsiteX4672" fmla="*/ 4444266 w 6125898"/>
              <a:gd name="connsiteY4672" fmla="*/ 4346598 h 5594367"/>
              <a:gd name="connsiteX4673" fmla="*/ 4457555 w 6125898"/>
              <a:gd name="connsiteY4673" fmla="*/ 4333310 h 5594367"/>
              <a:gd name="connsiteX4674" fmla="*/ 4444266 w 6125898"/>
              <a:gd name="connsiteY4674" fmla="*/ 4346598 h 5594367"/>
              <a:gd name="connsiteX4675" fmla="*/ 4444266 w 6125898"/>
              <a:gd name="connsiteY4675" fmla="*/ 4346598 h 5594367"/>
              <a:gd name="connsiteX4676" fmla="*/ 4483467 w 6125898"/>
              <a:gd name="connsiteY4676" fmla="*/ 4333310 h 5594367"/>
              <a:gd name="connsiteX4677" fmla="*/ 4457555 w 6125898"/>
              <a:gd name="connsiteY4677" fmla="*/ 4320021 h 5594367"/>
              <a:gd name="connsiteX4678" fmla="*/ 4431643 w 6125898"/>
              <a:gd name="connsiteY4678" fmla="*/ 4306733 h 5594367"/>
              <a:gd name="connsiteX4679" fmla="*/ 4405731 w 6125898"/>
              <a:gd name="connsiteY4679" fmla="*/ 4306733 h 5594367"/>
              <a:gd name="connsiteX4680" fmla="*/ 4419019 w 6125898"/>
              <a:gd name="connsiteY4680" fmla="*/ 4306733 h 5594367"/>
              <a:gd name="connsiteX4681" fmla="*/ 4432307 w 6125898"/>
              <a:gd name="connsiteY4681" fmla="*/ 4293445 h 5594367"/>
              <a:gd name="connsiteX4682" fmla="*/ 4471508 w 6125898"/>
              <a:gd name="connsiteY4682" fmla="*/ 4267533 h 5594367"/>
              <a:gd name="connsiteX4683" fmla="*/ 4458220 w 6125898"/>
              <a:gd name="connsiteY4683" fmla="*/ 4293445 h 5594367"/>
              <a:gd name="connsiteX4684" fmla="*/ 4444931 w 6125898"/>
              <a:gd name="connsiteY4684" fmla="*/ 4280156 h 5594367"/>
              <a:gd name="connsiteX4685" fmla="*/ 4470843 w 6125898"/>
              <a:gd name="connsiteY4685" fmla="*/ 4306069 h 5594367"/>
              <a:gd name="connsiteX4686" fmla="*/ 4484131 w 6125898"/>
              <a:gd name="connsiteY4686" fmla="*/ 4292780 h 5594367"/>
              <a:gd name="connsiteX4687" fmla="*/ 4497420 w 6125898"/>
              <a:gd name="connsiteY4687" fmla="*/ 4331981 h 5594367"/>
              <a:gd name="connsiteX4688" fmla="*/ 4483467 w 6125898"/>
              <a:gd name="connsiteY4688" fmla="*/ 4331981 h 5594367"/>
              <a:gd name="connsiteX4689" fmla="*/ 4483467 w 6125898"/>
              <a:gd name="connsiteY4689" fmla="*/ 4333310 h 5594367"/>
              <a:gd name="connsiteX4690" fmla="*/ 4470843 w 6125898"/>
              <a:gd name="connsiteY4690" fmla="*/ 4268861 h 5594367"/>
              <a:gd name="connsiteX4691" fmla="*/ 4470843 w 6125898"/>
              <a:gd name="connsiteY4691" fmla="*/ 4294774 h 5594367"/>
              <a:gd name="connsiteX4692" fmla="*/ 4470843 w 6125898"/>
              <a:gd name="connsiteY4692" fmla="*/ 4268861 h 5594367"/>
              <a:gd name="connsiteX4693" fmla="*/ 4470843 w 6125898"/>
              <a:gd name="connsiteY4693" fmla="*/ 4268861 h 5594367"/>
              <a:gd name="connsiteX4694" fmla="*/ 4523332 w 6125898"/>
              <a:gd name="connsiteY4694" fmla="*/ 4255573 h 5594367"/>
              <a:gd name="connsiteX4695" fmla="*/ 4510044 w 6125898"/>
              <a:gd name="connsiteY4695" fmla="*/ 4255573 h 5594367"/>
              <a:gd name="connsiteX4696" fmla="*/ 4496755 w 6125898"/>
              <a:gd name="connsiteY4696" fmla="*/ 4255573 h 5594367"/>
              <a:gd name="connsiteX4697" fmla="*/ 4483467 w 6125898"/>
              <a:gd name="connsiteY4697" fmla="*/ 4268861 h 5594367"/>
              <a:gd name="connsiteX4698" fmla="*/ 4457555 w 6125898"/>
              <a:gd name="connsiteY4698" fmla="*/ 4255573 h 5594367"/>
              <a:gd name="connsiteX4699" fmla="*/ 4444266 w 6125898"/>
              <a:gd name="connsiteY4699" fmla="*/ 4229661 h 5594367"/>
              <a:gd name="connsiteX4700" fmla="*/ 4522668 w 6125898"/>
              <a:gd name="connsiteY4700" fmla="*/ 4242949 h 5594367"/>
              <a:gd name="connsiteX4701" fmla="*/ 4523332 w 6125898"/>
              <a:gd name="connsiteY4701" fmla="*/ 4255573 h 5594367"/>
              <a:gd name="connsiteX4702" fmla="*/ 4523332 w 6125898"/>
              <a:gd name="connsiteY4702" fmla="*/ 4255573 h 5594367"/>
              <a:gd name="connsiteX4703" fmla="*/ 4523332 w 6125898"/>
              <a:gd name="connsiteY4703" fmla="*/ 4203749 h 5594367"/>
              <a:gd name="connsiteX4704" fmla="*/ 4536620 w 6125898"/>
              <a:gd name="connsiteY4704" fmla="*/ 4203749 h 5594367"/>
              <a:gd name="connsiteX4705" fmla="*/ 4523332 w 6125898"/>
              <a:gd name="connsiteY4705" fmla="*/ 4203749 h 5594367"/>
              <a:gd name="connsiteX4706" fmla="*/ 4523332 w 6125898"/>
              <a:gd name="connsiteY4706" fmla="*/ 4203749 h 5594367"/>
              <a:gd name="connsiteX4707" fmla="*/ 4588445 w 6125898"/>
              <a:gd name="connsiteY4707" fmla="*/ 4281485 h 5594367"/>
              <a:gd name="connsiteX4708" fmla="*/ 4562532 w 6125898"/>
              <a:gd name="connsiteY4708" fmla="*/ 4294774 h 5594367"/>
              <a:gd name="connsiteX4709" fmla="*/ 4562532 w 6125898"/>
              <a:gd name="connsiteY4709" fmla="*/ 4281485 h 5594367"/>
              <a:gd name="connsiteX4710" fmla="*/ 4575821 w 6125898"/>
              <a:gd name="connsiteY4710" fmla="*/ 4268197 h 5594367"/>
              <a:gd name="connsiteX4711" fmla="*/ 4575821 w 6125898"/>
              <a:gd name="connsiteY4711" fmla="*/ 4268197 h 5594367"/>
              <a:gd name="connsiteX4712" fmla="*/ 4588445 w 6125898"/>
              <a:gd name="connsiteY4712" fmla="*/ 4281485 h 5594367"/>
              <a:gd name="connsiteX4713" fmla="*/ 4588445 w 6125898"/>
              <a:gd name="connsiteY4713" fmla="*/ 4281485 h 5594367"/>
              <a:gd name="connsiteX4714" fmla="*/ 4588445 w 6125898"/>
              <a:gd name="connsiteY4714" fmla="*/ 4281485 h 5594367"/>
              <a:gd name="connsiteX4715" fmla="*/ 4667510 w 6125898"/>
              <a:gd name="connsiteY4715" fmla="*/ 4203749 h 5594367"/>
              <a:gd name="connsiteX4716" fmla="*/ 4641598 w 6125898"/>
              <a:gd name="connsiteY4716" fmla="*/ 4255573 h 5594367"/>
              <a:gd name="connsiteX4717" fmla="*/ 4628310 w 6125898"/>
              <a:gd name="connsiteY4717" fmla="*/ 4294774 h 5594367"/>
              <a:gd name="connsiteX4718" fmla="*/ 4602397 w 6125898"/>
              <a:gd name="connsiteY4718" fmla="*/ 4308062 h 5594367"/>
              <a:gd name="connsiteX4719" fmla="*/ 4602397 w 6125898"/>
              <a:gd name="connsiteY4719" fmla="*/ 4256238 h 5594367"/>
              <a:gd name="connsiteX4720" fmla="*/ 4563197 w 6125898"/>
              <a:gd name="connsiteY4720" fmla="*/ 4269526 h 5594367"/>
              <a:gd name="connsiteX4721" fmla="*/ 4563197 w 6125898"/>
              <a:gd name="connsiteY4721" fmla="*/ 4256238 h 5594367"/>
              <a:gd name="connsiteX4722" fmla="*/ 4563197 w 6125898"/>
              <a:gd name="connsiteY4722" fmla="*/ 4256238 h 5594367"/>
              <a:gd name="connsiteX4723" fmla="*/ 4576485 w 6125898"/>
              <a:gd name="connsiteY4723" fmla="*/ 4256238 h 5594367"/>
              <a:gd name="connsiteX4724" fmla="*/ 4602397 w 6125898"/>
              <a:gd name="connsiteY4724" fmla="*/ 4242949 h 5594367"/>
              <a:gd name="connsiteX4725" fmla="*/ 4615686 w 6125898"/>
              <a:gd name="connsiteY4725" fmla="*/ 4256238 h 5594367"/>
              <a:gd name="connsiteX4726" fmla="*/ 4628974 w 6125898"/>
              <a:gd name="connsiteY4726" fmla="*/ 4230325 h 5594367"/>
              <a:gd name="connsiteX4727" fmla="*/ 4603062 w 6125898"/>
              <a:gd name="connsiteY4727" fmla="*/ 4230325 h 5594367"/>
              <a:gd name="connsiteX4728" fmla="*/ 4603062 w 6125898"/>
              <a:gd name="connsiteY4728" fmla="*/ 4217037 h 5594367"/>
              <a:gd name="connsiteX4729" fmla="*/ 4577149 w 6125898"/>
              <a:gd name="connsiteY4729" fmla="*/ 4242949 h 5594367"/>
              <a:gd name="connsiteX4730" fmla="*/ 4563861 w 6125898"/>
              <a:gd name="connsiteY4730" fmla="*/ 4256238 h 5594367"/>
              <a:gd name="connsiteX4731" fmla="*/ 4550573 w 6125898"/>
              <a:gd name="connsiteY4731" fmla="*/ 4230325 h 5594367"/>
              <a:gd name="connsiteX4732" fmla="*/ 4563861 w 6125898"/>
              <a:gd name="connsiteY4732" fmla="*/ 4230325 h 5594367"/>
              <a:gd name="connsiteX4733" fmla="*/ 4537949 w 6125898"/>
              <a:gd name="connsiteY4733" fmla="*/ 4191125 h 5594367"/>
              <a:gd name="connsiteX4734" fmla="*/ 4537949 w 6125898"/>
              <a:gd name="connsiteY4734" fmla="*/ 4177837 h 5594367"/>
              <a:gd name="connsiteX4735" fmla="*/ 4537949 w 6125898"/>
              <a:gd name="connsiteY4735" fmla="*/ 4138636 h 5594367"/>
              <a:gd name="connsiteX4736" fmla="*/ 4537949 w 6125898"/>
              <a:gd name="connsiteY4736" fmla="*/ 4164548 h 5594367"/>
              <a:gd name="connsiteX4737" fmla="*/ 4524661 w 6125898"/>
              <a:gd name="connsiteY4737" fmla="*/ 4151260 h 5594367"/>
              <a:gd name="connsiteX4738" fmla="*/ 4524661 w 6125898"/>
              <a:gd name="connsiteY4738" fmla="*/ 4151260 h 5594367"/>
              <a:gd name="connsiteX4739" fmla="*/ 4524661 w 6125898"/>
              <a:gd name="connsiteY4739" fmla="*/ 4125348 h 5594367"/>
              <a:gd name="connsiteX4740" fmla="*/ 4563861 w 6125898"/>
              <a:gd name="connsiteY4740" fmla="*/ 4164548 h 5594367"/>
              <a:gd name="connsiteX4741" fmla="*/ 4550573 w 6125898"/>
              <a:gd name="connsiteY4741" fmla="*/ 4177837 h 5594367"/>
              <a:gd name="connsiteX4742" fmla="*/ 4563861 w 6125898"/>
              <a:gd name="connsiteY4742" fmla="*/ 4177837 h 5594367"/>
              <a:gd name="connsiteX4743" fmla="*/ 4577149 w 6125898"/>
              <a:gd name="connsiteY4743" fmla="*/ 4164548 h 5594367"/>
              <a:gd name="connsiteX4744" fmla="*/ 4603062 w 6125898"/>
              <a:gd name="connsiteY4744" fmla="*/ 4177837 h 5594367"/>
              <a:gd name="connsiteX4745" fmla="*/ 4616350 w 6125898"/>
              <a:gd name="connsiteY4745" fmla="*/ 4164548 h 5594367"/>
              <a:gd name="connsiteX4746" fmla="*/ 4629638 w 6125898"/>
              <a:gd name="connsiteY4746" fmla="*/ 4190460 h 5594367"/>
              <a:gd name="connsiteX4747" fmla="*/ 4603726 w 6125898"/>
              <a:gd name="connsiteY4747" fmla="*/ 4203749 h 5594367"/>
              <a:gd name="connsiteX4748" fmla="*/ 4590437 w 6125898"/>
              <a:gd name="connsiteY4748" fmla="*/ 4177837 h 5594367"/>
              <a:gd name="connsiteX4749" fmla="*/ 4577149 w 6125898"/>
              <a:gd name="connsiteY4749" fmla="*/ 4203749 h 5594367"/>
              <a:gd name="connsiteX4750" fmla="*/ 4563861 w 6125898"/>
              <a:gd name="connsiteY4750" fmla="*/ 4203749 h 5594367"/>
              <a:gd name="connsiteX4751" fmla="*/ 4577149 w 6125898"/>
              <a:gd name="connsiteY4751" fmla="*/ 4217037 h 5594367"/>
              <a:gd name="connsiteX4752" fmla="*/ 4616350 w 6125898"/>
              <a:gd name="connsiteY4752" fmla="*/ 4191125 h 5594367"/>
              <a:gd name="connsiteX4753" fmla="*/ 4629638 w 6125898"/>
              <a:gd name="connsiteY4753" fmla="*/ 4217037 h 5594367"/>
              <a:gd name="connsiteX4754" fmla="*/ 4642926 w 6125898"/>
              <a:gd name="connsiteY4754" fmla="*/ 4203749 h 5594367"/>
              <a:gd name="connsiteX4755" fmla="*/ 4642926 w 6125898"/>
              <a:gd name="connsiteY4755" fmla="*/ 4177837 h 5594367"/>
              <a:gd name="connsiteX4756" fmla="*/ 4656215 w 6125898"/>
              <a:gd name="connsiteY4756" fmla="*/ 4191125 h 5594367"/>
              <a:gd name="connsiteX4757" fmla="*/ 4656215 w 6125898"/>
              <a:gd name="connsiteY4757" fmla="*/ 4217037 h 5594367"/>
              <a:gd name="connsiteX4758" fmla="*/ 4667510 w 6125898"/>
              <a:gd name="connsiteY4758" fmla="*/ 4203749 h 5594367"/>
              <a:gd name="connsiteX4759" fmla="*/ 4680798 w 6125898"/>
              <a:gd name="connsiteY4759" fmla="*/ 4217037 h 5594367"/>
              <a:gd name="connsiteX4760" fmla="*/ 4667510 w 6125898"/>
              <a:gd name="connsiteY4760" fmla="*/ 4203749 h 5594367"/>
              <a:gd name="connsiteX4761" fmla="*/ 4667510 w 6125898"/>
              <a:gd name="connsiteY4761" fmla="*/ 4203749 h 5594367"/>
              <a:gd name="connsiteX4762" fmla="*/ 4680133 w 6125898"/>
              <a:gd name="connsiteY4762" fmla="*/ 4060900 h 5594367"/>
              <a:gd name="connsiteX4763" fmla="*/ 4666845 w 6125898"/>
              <a:gd name="connsiteY4763" fmla="*/ 4060900 h 5594367"/>
              <a:gd name="connsiteX4764" fmla="*/ 4666845 w 6125898"/>
              <a:gd name="connsiteY4764" fmla="*/ 4060900 h 5594367"/>
              <a:gd name="connsiteX4765" fmla="*/ 4680133 w 6125898"/>
              <a:gd name="connsiteY4765" fmla="*/ 4047611 h 5594367"/>
              <a:gd name="connsiteX4766" fmla="*/ 4693422 w 6125898"/>
              <a:gd name="connsiteY4766" fmla="*/ 4047611 h 5594367"/>
              <a:gd name="connsiteX4767" fmla="*/ 4680133 w 6125898"/>
              <a:gd name="connsiteY4767" fmla="*/ 4060900 h 5594367"/>
              <a:gd name="connsiteX4768" fmla="*/ 4680133 w 6125898"/>
              <a:gd name="connsiteY4768" fmla="*/ 4060900 h 5594367"/>
              <a:gd name="connsiteX4769" fmla="*/ 4706710 w 6125898"/>
              <a:gd name="connsiteY4769" fmla="*/ 3788490 h 5594367"/>
              <a:gd name="connsiteX4770" fmla="*/ 4706710 w 6125898"/>
              <a:gd name="connsiteY4770" fmla="*/ 3801778 h 5594367"/>
              <a:gd name="connsiteX4771" fmla="*/ 4693422 w 6125898"/>
              <a:gd name="connsiteY4771" fmla="*/ 3788490 h 5594367"/>
              <a:gd name="connsiteX4772" fmla="*/ 4706710 w 6125898"/>
              <a:gd name="connsiteY4772" fmla="*/ 3788490 h 5594367"/>
              <a:gd name="connsiteX4773" fmla="*/ 4706710 w 6125898"/>
              <a:gd name="connsiteY4773" fmla="*/ 3788490 h 5594367"/>
              <a:gd name="connsiteX4774" fmla="*/ 4706710 w 6125898"/>
              <a:gd name="connsiteY4774" fmla="*/ 3866226 h 5594367"/>
              <a:gd name="connsiteX4775" fmla="*/ 4719998 w 6125898"/>
              <a:gd name="connsiteY4775" fmla="*/ 3852938 h 5594367"/>
              <a:gd name="connsiteX4776" fmla="*/ 4706710 w 6125898"/>
              <a:gd name="connsiteY4776" fmla="*/ 3866226 h 5594367"/>
              <a:gd name="connsiteX4777" fmla="*/ 4706710 w 6125898"/>
              <a:gd name="connsiteY4777" fmla="*/ 3866226 h 5594367"/>
              <a:gd name="connsiteX4778" fmla="*/ 4732622 w 6125898"/>
              <a:gd name="connsiteY4778" fmla="*/ 4463535 h 5594367"/>
              <a:gd name="connsiteX4779" fmla="*/ 4706710 w 6125898"/>
              <a:gd name="connsiteY4779" fmla="*/ 4424334 h 5594367"/>
              <a:gd name="connsiteX4780" fmla="*/ 4732622 w 6125898"/>
              <a:gd name="connsiteY4780" fmla="*/ 4437623 h 5594367"/>
              <a:gd name="connsiteX4781" fmla="*/ 4732622 w 6125898"/>
              <a:gd name="connsiteY4781" fmla="*/ 4463535 h 5594367"/>
              <a:gd name="connsiteX4782" fmla="*/ 4732622 w 6125898"/>
              <a:gd name="connsiteY4782" fmla="*/ 4463535 h 5594367"/>
              <a:gd name="connsiteX4783" fmla="*/ 4719998 w 6125898"/>
              <a:gd name="connsiteY4783" fmla="*/ 4086812 h 5594367"/>
              <a:gd name="connsiteX4784" fmla="*/ 4745911 w 6125898"/>
              <a:gd name="connsiteY4784" fmla="*/ 4060900 h 5594367"/>
              <a:gd name="connsiteX4785" fmla="*/ 4719998 w 6125898"/>
              <a:gd name="connsiteY4785" fmla="*/ 4086812 h 5594367"/>
              <a:gd name="connsiteX4786" fmla="*/ 4719998 w 6125898"/>
              <a:gd name="connsiteY4786" fmla="*/ 4086812 h 5594367"/>
              <a:gd name="connsiteX4787" fmla="*/ 4772487 w 6125898"/>
              <a:gd name="connsiteY4787" fmla="*/ 4463535 h 5594367"/>
              <a:gd name="connsiteX4788" fmla="*/ 4746575 w 6125898"/>
              <a:gd name="connsiteY4788" fmla="*/ 4450247 h 5594367"/>
              <a:gd name="connsiteX4789" fmla="*/ 4785775 w 6125898"/>
              <a:gd name="connsiteY4789" fmla="*/ 4450247 h 5594367"/>
              <a:gd name="connsiteX4790" fmla="*/ 4772487 w 6125898"/>
              <a:gd name="connsiteY4790" fmla="*/ 4463535 h 5594367"/>
              <a:gd name="connsiteX4791" fmla="*/ 4772487 w 6125898"/>
              <a:gd name="connsiteY4791" fmla="*/ 4463535 h 5594367"/>
              <a:gd name="connsiteX4792" fmla="*/ 4798399 w 6125898"/>
              <a:gd name="connsiteY4792" fmla="*/ 4177837 h 5594367"/>
              <a:gd name="connsiteX4793" fmla="*/ 4772487 w 6125898"/>
              <a:gd name="connsiteY4793" fmla="*/ 4164548 h 5594367"/>
              <a:gd name="connsiteX4794" fmla="*/ 4785775 w 6125898"/>
              <a:gd name="connsiteY4794" fmla="*/ 4177837 h 5594367"/>
              <a:gd name="connsiteX4795" fmla="*/ 4798399 w 6125898"/>
              <a:gd name="connsiteY4795" fmla="*/ 4177837 h 5594367"/>
              <a:gd name="connsiteX4796" fmla="*/ 4772487 w 6125898"/>
              <a:gd name="connsiteY4796" fmla="*/ 4229661 h 5594367"/>
              <a:gd name="connsiteX4797" fmla="*/ 4759199 w 6125898"/>
              <a:gd name="connsiteY4797" fmla="*/ 4216373 h 5594367"/>
              <a:gd name="connsiteX4798" fmla="*/ 4759199 w 6125898"/>
              <a:gd name="connsiteY4798" fmla="*/ 4190460 h 5594367"/>
              <a:gd name="connsiteX4799" fmla="*/ 4772487 w 6125898"/>
              <a:gd name="connsiteY4799" fmla="*/ 4164548 h 5594367"/>
              <a:gd name="connsiteX4800" fmla="*/ 4759199 w 6125898"/>
              <a:gd name="connsiteY4800" fmla="*/ 4151260 h 5594367"/>
              <a:gd name="connsiteX4801" fmla="*/ 4785111 w 6125898"/>
              <a:gd name="connsiteY4801" fmla="*/ 4151260 h 5594367"/>
              <a:gd name="connsiteX4802" fmla="*/ 4798399 w 6125898"/>
              <a:gd name="connsiteY4802" fmla="*/ 4151260 h 5594367"/>
              <a:gd name="connsiteX4803" fmla="*/ 4798399 w 6125898"/>
              <a:gd name="connsiteY4803" fmla="*/ 4177837 h 5594367"/>
              <a:gd name="connsiteX4804" fmla="*/ 4798399 w 6125898"/>
              <a:gd name="connsiteY4804" fmla="*/ 4177837 h 5594367"/>
              <a:gd name="connsiteX4805" fmla="*/ 4798399 w 6125898"/>
              <a:gd name="connsiteY4805" fmla="*/ 3619729 h 5594367"/>
              <a:gd name="connsiteX4806" fmla="*/ 4811688 w 6125898"/>
              <a:gd name="connsiteY4806" fmla="*/ 3606441 h 5594367"/>
              <a:gd name="connsiteX4807" fmla="*/ 4811688 w 6125898"/>
              <a:gd name="connsiteY4807" fmla="*/ 3606441 h 5594367"/>
              <a:gd name="connsiteX4808" fmla="*/ 4824976 w 6125898"/>
              <a:gd name="connsiteY4808" fmla="*/ 3619729 h 5594367"/>
              <a:gd name="connsiteX4809" fmla="*/ 4811688 w 6125898"/>
              <a:gd name="connsiteY4809" fmla="*/ 3633017 h 5594367"/>
              <a:gd name="connsiteX4810" fmla="*/ 4798399 w 6125898"/>
              <a:gd name="connsiteY4810" fmla="*/ 3619729 h 5594367"/>
              <a:gd name="connsiteX4811" fmla="*/ 4798399 w 6125898"/>
              <a:gd name="connsiteY4811" fmla="*/ 3633017 h 5594367"/>
              <a:gd name="connsiteX4812" fmla="*/ 4798399 w 6125898"/>
              <a:gd name="connsiteY4812" fmla="*/ 3619729 h 5594367"/>
              <a:gd name="connsiteX4813" fmla="*/ 4798399 w 6125898"/>
              <a:gd name="connsiteY4813" fmla="*/ 3619729 h 5594367"/>
              <a:gd name="connsiteX4814" fmla="*/ 4811688 w 6125898"/>
              <a:gd name="connsiteY4814" fmla="*/ 3672217 h 5594367"/>
              <a:gd name="connsiteX4815" fmla="*/ 4798399 w 6125898"/>
              <a:gd name="connsiteY4815" fmla="*/ 3646305 h 5594367"/>
              <a:gd name="connsiteX4816" fmla="*/ 4811688 w 6125898"/>
              <a:gd name="connsiteY4816" fmla="*/ 3672217 h 5594367"/>
              <a:gd name="connsiteX4817" fmla="*/ 4811688 w 6125898"/>
              <a:gd name="connsiteY4817" fmla="*/ 3672217 h 5594367"/>
              <a:gd name="connsiteX4818" fmla="*/ 4798399 w 6125898"/>
              <a:gd name="connsiteY4818" fmla="*/ 4126012 h 5594367"/>
              <a:gd name="connsiteX4819" fmla="*/ 4811688 w 6125898"/>
              <a:gd name="connsiteY4819" fmla="*/ 4112724 h 5594367"/>
              <a:gd name="connsiteX4820" fmla="*/ 4811688 w 6125898"/>
              <a:gd name="connsiteY4820" fmla="*/ 4126012 h 5594367"/>
              <a:gd name="connsiteX4821" fmla="*/ 4798399 w 6125898"/>
              <a:gd name="connsiteY4821" fmla="*/ 4126012 h 5594367"/>
              <a:gd name="connsiteX4822" fmla="*/ 4798399 w 6125898"/>
              <a:gd name="connsiteY4822" fmla="*/ 4126012 h 5594367"/>
              <a:gd name="connsiteX4823" fmla="*/ 4824312 w 6125898"/>
              <a:gd name="connsiteY4823" fmla="*/ 4217037 h 5594367"/>
              <a:gd name="connsiteX4824" fmla="*/ 4824312 w 6125898"/>
              <a:gd name="connsiteY4824" fmla="*/ 4217037 h 5594367"/>
              <a:gd name="connsiteX4825" fmla="*/ 4811023 w 6125898"/>
              <a:gd name="connsiteY4825" fmla="*/ 4203749 h 5594367"/>
              <a:gd name="connsiteX4826" fmla="*/ 4836936 w 6125898"/>
              <a:gd name="connsiteY4826" fmla="*/ 4203749 h 5594367"/>
              <a:gd name="connsiteX4827" fmla="*/ 4824312 w 6125898"/>
              <a:gd name="connsiteY4827" fmla="*/ 4217037 h 5594367"/>
              <a:gd name="connsiteX4828" fmla="*/ 4824312 w 6125898"/>
              <a:gd name="connsiteY4828" fmla="*/ 4217037 h 5594367"/>
              <a:gd name="connsiteX4829" fmla="*/ 4837600 w 6125898"/>
              <a:gd name="connsiteY4829" fmla="*/ 4424334 h 5594367"/>
              <a:gd name="connsiteX4830" fmla="*/ 4850888 w 6125898"/>
              <a:gd name="connsiteY4830" fmla="*/ 4411046 h 5594367"/>
              <a:gd name="connsiteX4831" fmla="*/ 4837600 w 6125898"/>
              <a:gd name="connsiteY4831" fmla="*/ 4424334 h 5594367"/>
              <a:gd name="connsiteX4832" fmla="*/ 4837600 w 6125898"/>
              <a:gd name="connsiteY4832" fmla="*/ 4424334 h 5594367"/>
              <a:gd name="connsiteX4833" fmla="*/ 4850888 w 6125898"/>
              <a:gd name="connsiteY4833" fmla="*/ 4242949 h 5594367"/>
              <a:gd name="connsiteX4834" fmla="*/ 4850888 w 6125898"/>
              <a:gd name="connsiteY4834" fmla="*/ 4229661 h 5594367"/>
              <a:gd name="connsiteX4835" fmla="*/ 4864177 w 6125898"/>
              <a:gd name="connsiteY4835" fmla="*/ 4229661 h 5594367"/>
              <a:gd name="connsiteX4836" fmla="*/ 4850888 w 6125898"/>
              <a:gd name="connsiteY4836" fmla="*/ 4242949 h 5594367"/>
              <a:gd name="connsiteX4837" fmla="*/ 4850888 w 6125898"/>
              <a:gd name="connsiteY4837" fmla="*/ 4242949 h 5594367"/>
              <a:gd name="connsiteX4838" fmla="*/ 4876801 w 6125898"/>
              <a:gd name="connsiteY4838" fmla="*/ 4411710 h 5594367"/>
              <a:gd name="connsiteX4839" fmla="*/ 4863512 w 6125898"/>
              <a:gd name="connsiteY4839" fmla="*/ 4398422 h 5594367"/>
              <a:gd name="connsiteX4840" fmla="*/ 4876801 w 6125898"/>
              <a:gd name="connsiteY4840" fmla="*/ 4398422 h 5594367"/>
              <a:gd name="connsiteX4841" fmla="*/ 4876801 w 6125898"/>
              <a:gd name="connsiteY4841" fmla="*/ 4411710 h 5594367"/>
              <a:gd name="connsiteX4842" fmla="*/ 4876801 w 6125898"/>
              <a:gd name="connsiteY4842" fmla="*/ 4411710 h 5594367"/>
              <a:gd name="connsiteX4843" fmla="*/ 4890089 w 6125898"/>
              <a:gd name="connsiteY4843" fmla="*/ 4320686 h 5594367"/>
              <a:gd name="connsiteX4844" fmla="*/ 4876801 w 6125898"/>
              <a:gd name="connsiteY4844" fmla="*/ 4281485 h 5594367"/>
              <a:gd name="connsiteX4845" fmla="*/ 4890089 w 6125898"/>
              <a:gd name="connsiteY4845" fmla="*/ 4320686 h 5594367"/>
              <a:gd name="connsiteX4846" fmla="*/ 4890089 w 6125898"/>
              <a:gd name="connsiteY4846" fmla="*/ 4320686 h 5594367"/>
              <a:gd name="connsiteX4847" fmla="*/ 4876801 w 6125898"/>
              <a:gd name="connsiteY4847" fmla="*/ 4177837 h 5594367"/>
              <a:gd name="connsiteX4848" fmla="*/ 4902712 w 6125898"/>
              <a:gd name="connsiteY4848" fmla="*/ 4229661 h 5594367"/>
              <a:gd name="connsiteX4849" fmla="*/ 4876801 w 6125898"/>
              <a:gd name="connsiteY4849" fmla="*/ 4177837 h 5594367"/>
              <a:gd name="connsiteX4850" fmla="*/ 4876801 w 6125898"/>
              <a:gd name="connsiteY4850" fmla="*/ 4177837 h 5594367"/>
              <a:gd name="connsiteX4851" fmla="*/ 4876801 w 6125898"/>
              <a:gd name="connsiteY4851" fmla="*/ 3944627 h 5594367"/>
              <a:gd name="connsiteX4852" fmla="*/ 4890089 w 6125898"/>
              <a:gd name="connsiteY4852" fmla="*/ 3931339 h 5594367"/>
              <a:gd name="connsiteX4853" fmla="*/ 4903377 w 6125898"/>
              <a:gd name="connsiteY4853" fmla="*/ 3944627 h 5594367"/>
              <a:gd name="connsiteX4854" fmla="*/ 4876801 w 6125898"/>
              <a:gd name="connsiteY4854" fmla="*/ 3944627 h 5594367"/>
              <a:gd name="connsiteX4855" fmla="*/ 4876801 w 6125898"/>
              <a:gd name="connsiteY4855" fmla="*/ 3944627 h 5594367"/>
              <a:gd name="connsiteX4856" fmla="*/ 4903377 w 6125898"/>
              <a:gd name="connsiteY4856" fmla="*/ 3853602 h 5594367"/>
              <a:gd name="connsiteX4857" fmla="*/ 4929289 w 6125898"/>
              <a:gd name="connsiteY4857" fmla="*/ 3853602 h 5594367"/>
              <a:gd name="connsiteX4858" fmla="*/ 4903377 w 6125898"/>
              <a:gd name="connsiteY4858" fmla="*/ 3879515 h 5594367"/>
              <a:gd name="connsiteX4859" fmla="*/ 4903377 w 6125898"/>
              <a:gd name="connsiteY4859" fmla="*/ 3853602 h 5594367"/>
              <a:gd name="connsiteX4860" fmla="*/ 4903377 w 6125898"/>
              <a:gd name="connsiteY4860" fmla="*/ 3853602 h 5594367"/>
              <a:gd name="connsiteX4861" fmla="*/ 4942577 w 6125898"/>
              <a:gd name="connsiteY4861" fmla="*/ 4385798 h 5594367"/>
              <a:gd name="connsiteX4862" fmla="*/ 4942577 w 6125898"/>
              <a:gd name="connsiteY4862" fmla="*/ 4359886 h 5594367"/>
              <a:gd name="connsiteX4863" fmla="*/ 4942577 w 6125898"/>
              <a:gd name="connsiteY4863" fmla="*/ 4385798 h 5594367"/>
              <a:gd name="connsiteX4864" fmla="*/ 4942577 w 6125898"/>
              <a:gd name="connsiteY4864" fmla="*/ 4385798 h 5594367"/>
              <a:gd name="connsiteX4865" fmla="*/ 4942577 w 6125898"/>
              <a:gd name="connsiteY4865" fmla="*/ 4217037 h 5594367"/>
              <a:gd name="connsiteX4866" fmla="*/ 4916666 w 6125898"/>
              <a:gd name="connsiteY4866" fmla="*/ 4191125 h 5594367"/>
              <a:gd name="connsiteX4867" fmla="*/ 4942577 w 6125898"/>
              <a:gd name="connsiteY4867" fmla="*/ 4204413 h 5594367"/>
              <a:gd name="connsiteX4868" fmla="*/ 4955865 w 6125898"/>
              <a:gd name="connsiteY4868" fmla="*/ 4217702 h 5594367"/>
              <a:gd name="connsiteX4869" fmla="*/ 4942577 w 6125898"/>
              <a:gd name="connsiteY4869" fmla="*/ 4217702 h 5594367"/>
              <a:gd name="connsiteX4870" fmla="*/ 4942577 w 6125898"/>
              <a:gd name="connsiteY4870" fmla="*/ 4217037 h 5594367"/>
              <a:gd name="connsiteX4871" fmla="*/ 4955865 w 6125898"/>
              <a:gd name="connsiteY4871" fmla="*/ 4359222 h 5594367"/>
              <a:gd name="connsiteX4872" fmla="*/ 4969154 w 6125898"/>
              <a:gd name="connsiteY4872" fmla="*/ 4359222 h 5594367"/>
              <a:gd name="connsiteX4873" fmla="*/ 4955865 w 6125898"/>
              <a:gd name="connsiteY4873" fmla="*/ 4359222 h 5594367"/>
              <a:gd name="connsiteX4874" fmla="*/ 4955865 w 6125898"/>
              <a:gd name="connsiteY4874" fmla="*/ 4359222 h 5594367"/>
              <a:gd name="connsiteX4875" fmla="*/ 4955865 w 6125898"/>
              <a:gd name="connsiteY4875" fmla="*/ 3892803 h 5594367"/>
              <a:gd name="connsiteX4876" fmla="*/ 4942577 w 6125898"/>
              <a:gd name="connsiteY4876" fmla="*/ 3892803 h 5594367"/>
              <a:gd name="connsiteX4877" fmla="*/ 4968489 w 6125898"/>
              <a:gd name="connsiteY4877" fmla="*/ 3853602 h 5594367"/>
              <a:gd name="connsiteX4878" fmla="*/ 4955865 w 6125898"/>
              <a:gd name="connsiteY4878" fmla="*/ 3892803 h 5594367"/>
              <a:gd name="connsiteX4879" fmla="*/ 4955865 w 6125898"/>
              <a:gd name="connsiteY4879" fmla="*/ 3892803 h 5594367"/>
              <a:gd name="connsiteX4880" fmla="*/ 4981778 w 6125898"/>
              <a:gd name="connsiteY4880" fmla="*/ 3762578 h 5594367"/>
              <a:gd name="connsiteX4881" fmla="*/ 4968489 w 6125898"/>
              <a:gd name="connsiteY4881" fmla="*/ 3723377 h 5594367"/>
              <a:gd name="connsiteX4882" fmla="*/ 4981778 w 6125898"/>
              <a:gd name="connsiteY4882" fmla="*/ 3710089 h 5594367"/>
              <a:gd name="connsiteX4883" fmla="*/ 4968489 w 6125898"/>
              <a:gd name="connsiteY4883" fmla="*/ 3696801 h 5594367"/>
              <a:gd name="connsiteX4884" fmla="*/ 4968489 w 6125898"/>
              <a:gd name="connsiteY4884" fmla="*/ 3696801 h 5594367"/>
              <a:gd name="connsiteX4885" fmla="*/ 4994402 w 6125898"/>
              <a:gd name="connsiteY4885" fmla="*/ 3710089 h 5594367"/>
              <a:gd name="connsiteX4886" fmla="*/ 4981113 w 6125898"/>
              <a:gd name="connsiteY4886" fmla="*/ 3710089 h 5594367"/>
              <a:gd name="connsiteX4887" fmla="*/ 4994402 w 6125898"/>
              <a:gd name="connsiteY4887" fmla="*/ 3723377 h 5594367"/>
              <a:gd name="connsiteX4888" fmla="*/ 5007690 w 6125898"/>
              <a:gd name="connsiteY4888" fmla="*/ 3723377 h 5594367"/>
              <a:gd name="connsiteX4889" fmla="*/ 4994402 w 6125898"/>
              <a:gd name="connsiteY4889" fmla="*/ 3736666 h 5594367"/>
              <a:gd name="connsiteX4890" fmla="*/ 5020314 w 6125898"/>
              <a:gd name="connsiteY4890" fmla="*/ 3723377 h 5594367"/>
              <a:gd name="connsiteX4891" fmla="*/ 5020314 w 6125898"/>
              <a:gd name="connsiteY4891" fmla="*/ 3723377 h 5594367"/>
              <a:gd name="connsiteX4892" fmla="*/ 5007026 w 6125898"/>
              <a:gd name="connsiteY4892" fmla="*/ 3736666 h 5594367"/>
              <a:gd name="connsiteX4893" fmla="*/ 5020314 w 6125898"/>
              <a:gd name="connsiteY4893" fmla="*/ 3762578 h 5594367"/>
              <a:gd name="connsiteX4894" fmla="*/ 5033602 w 6125898"/>
              <a:gd name="connsiteY4894" fmla="*/ 3775866 h 5594367"/>
              <a:gd name="connsiteX4895" fmla="*/ 5046891 w 6125898"/>
              <a:gd name="connsiteY4895" fmla="*/ 3762578 h 5594367"/>
              <a:gd name="connsiteX4896" fmla="*/ 5060179 w 6125898"/>
              <a:gd name="connsiteY4896" fmla="*/ 3788490 h 5594367"/>
              <a:gd name="connsiteX4897" fmla="*/ 5073467 w 6125898"/>
              <a:gd name="connsiteY4897" fmla="*/ 3788490 h 5594367"/>
              <a:gd name="connsiteX4898" fmla="*/ 5060179 w 6125898"/>
              <a:gd name="connsiteY4898" fmla="*/ 3788490 h 5594367"/>
              <a:gd name="connsiteX4899" fmla="*/ 5060179 w 6125898"/>
              <a:gd name="connsiteY4899" fmla="*/ 3814402 h 5594367"/>
              <a:gd name="connsiteX4900" fmla="*/ 5086091 w 6125898"/>
              <a:gd name="connsiteY4900" fmla="*/ 3801114 h 5594367"/>
              <a:gd name="connsiteX4901" fmla="*/ 5060179 w 6125898"/>
              <a:gd name="connsiteY4901" fmla="*/ 3827026 h 5594367"/>
              <a:gd name="connsiteX4902" fmla="*/ 5073467 w 6125898"/>
              <a:gd name="connsiteY4902" fmla="*/ 3840314 h 5594367"/>
              <a:gd name="connsiteX4903" fmla="*/ 5073467 w 6125898"/>
              <a:gd name="connsiteY4903" fmla="*/ 3853602 h 5594367"/>
              <a:gd name="connsiteX4904" fmla="*/ 5073467 w 6125898"/>
              <a:gd name="connsiteY4904" fmla="*/ 3840314 h 5594367"/>
              <a:gd name="connsiteX4905" fmla="*/ 5060179 w 6125898"/>
              <a:gd name="connsiteY4905" fmla="*/ 3853602 h 5594367"/>
              <a:gd name="connsiteX4906" fmla="*/ 5086091 w 6125898"/>
              <a:gd name="connsiteY4906" fmla="*/ 3853602 h 5594367"/>
              <a:gd name="connsiteX4907" fmla="*/ 5086091 w 6125898"/>
              <a:gd name="connsiteY4907" fmla="*/ 3879515 h 5594367"/>
              <a:gd name="connsiteX4908" fmla="*/ 5060179 w 6125898"/>
              <a:gd name="connsiteY4908" fmla="*/ 3892803 h 5594367"/>
              <a:gd name="connsiteX4909" fmla="*/ 5060179 w 6125898"/>
              <a:gd name="connsiteY4909" fmla="*/ 3866891 h 5594367"/>
              <a:gd name="connsiteX4910" fmla="*/ 5046891 w 6125898"/>
              <a:gd name="connsiteY4910" fmla="*/ 3892803 h 5594367"/>
              <a:gd name="connsiteX4911" fmla="*/ 5046891 w 6125898"/>
              <a:gd name="connsiteY4911" fmla="*/ 3892803 h 5594367"/>
              <a:gd name="connsiteX4912" fmla="*/ 5033602 w 6125898"/>
              <a:gd name="connsiteY4912" fmla="*/ 3866891 h 5594367"/>
              <a:gd name="connsiteX4913" fmla="*/ 5046891 w 6125898"/>
              <a:gd name="connsiteY4913" fmla="*/ 3840979 h 5594367"/>
              <a:gd name="connsiteX4914" fmla="*/ 5033602 w 6125898"/>
              <a:gd name="connsiteY4914" fmla="*/ 3827690 h 5594367"/>
              <a:gd name="connsiteX4915" fmla="*/ 5033602 w 6125898"/>
              <a:gd name="connsiteY4915" fmla="*/ 3853602 h 5594367"/>
              <a:gd name="connsiteX4916" fmla="*/ 5020314 w 6125898"/>
              <a:gd name="connsiteY4916" fmla="*/ 3866891 h 5594367"/>
              <a:gd name="connsiteX4917" fmla="*/ 5007026 w 6125898"/>
              <a:gd name="connsiteY4917" fmla="*/ 3853602 h 5594367"/>
              <a:gd name="connsiteX4918" fmla="*/ 5020314 w 6125898"/>
              <a:gd name="connsiteY4918" fmla="*/ 3853602 h 5594367"/>
              <a:gd name="connsiteX4919" fmla="*/ 5020314 w 6125898"/>
              <a:gd name="connsiteY4919" fmla="*/ 3840314 h 5594367"/>
              <a:gd name="connsiteX4920" fmla="*/ 5007026 w 6125898"/>
              <a:gd name="connsiteY4920" fmla="*/ 3853602 h 5594367"/>
              <a:gd name="connsiteX4921" fmla="*/ 5046226 w 6125898"/>
              <a:gd name="connsiteY4921" fmla="*/ 3801778 h 5594367"/>
              <a:gd name="connsiteX4922" fmla="*/ 5046226 w 6125898"/>
              <a:gd name="connsiteY4922" fmla="*/ 3788490 h 5594367"/>
              <a:gd name="connsiteX4923" fmla="*/ 5032938 w 6125898"/>
              <a:gd name="connsiteY4923" fmla="*/ 3801778 h 5594367"/>
              <a:gd name="connsiteX4924" fmla="*/ 5019650 w 6125898"/>
              <a:gd name="connsiteY4924" fmla="*/ 3815066 h 5594367"/>
              <a:gd name="connsiteX4925" fmla="*/ 5006361 w 6125898"/>
              <a:gd name="connsiteY4925" fmla="*/ 3801778 h 5594367"/>
              <a:gd name="connsiteX4926" fmla="*/ 5006361 w 6125898"/>
              <a:gd name="connsiteY4926" fmla="*/ 3788490 h 5594367"/>
              <a:gd name="connsiteX4927" fmla="*/ 4980449 w 6125898"/>
              <a:gd name="connsiteY4927" fmla="*/ 3788490 h 5594367"/>
              <a:gd name="connsiteX4928" fmla="*/ 4980449 w 6125898"/>
              <a:gd name="connsiteY4928" fmla="*/ 3775202 h 5594367"/>
              <a:gd name="connsiteX4929" fmla="*/ 4980449 w 6125898"/>
              <a:gd name="connsiteY4929" fmla="*/ 3775202 h 5594367"/>
              <a:gd name="connsiteX4930" fmla="*/ 5006361 w 6125898"/>
              <a:gd name="connsiteY4930" fmla="*/ 3788490 h 5594367"/>
              <a:gd name="connsiteX4931" fmla="*/ 5006361 w 6125898"/>
              <a:gd name="connsiteY4931" fmla="*/ 3775202 h 5594367"/>
              <a:gd name="connsiteX4932" fmla="*/ 4993073 w 6125898"/>
              <a:gd name="connsiteY4932" fmla="*/ 3761913 h 5594367"/>
              <a:gd name="connsiteX4933" fmla="*/ 5006361 w 6125898"/>
              <a:gd name="connsiteY4933" fmla="*/ 3761913 h 5594367"/>
              <a:gd name="connsiteX4934" fmla="*/ 4993073 w 6125898"/>
              <a:gd name="connsiteY4934" fmla="*/ 3748625 h 5594367"/>
              <a:gd name="connsiteX4935" fmla="*/ 4993073 w 6125898"/>
              <a:gd name="connsiteY4935" fmla="*/ 3774537 h 5594367"/>
              <a:gd name="connsiteX4936" fmla="*/ 4967161 w 6125898"/>
              <a:gd name="connsiteY4936" fmla="*/ 3761249 h 5594367"/>
              <a:gd name="connsiteX4937" fmla="*/ 4981778 w 6125898"/>
              <a:gd name="connsiteY4937" fmla="*/ 3762578 h 5594367"/>
              <a:gd name="connsiteX4938" fmla="*/ 4981778 w 6125898"/>
              <a:gd name="connsiteY4938" fmla="*/ 3762578 h 5594367"/>
              <a:gd name="connsiteX4939" fmla="*/ 4995066 w 6125898"/>
              <a:gd name="connsiteY4939" fmla="*/ 3970539 h 5594367"/>
              <a:gd name="connsiteX4940" fmla="*/ 4981778 w 6125898"/>
              <a:gd name="connsiteY4940" fmla="*/ 3957251 h 5594367"/>
              <a:gd name="connsiteX4941" fmla="*/ 4995066 w 6125898"/>
              <a:gd name="connsiteY4941" fmla="*/ 3943963 h 5594367"/>
              <a:gd name="connsiteX4942" fmla="*/ 4995066 w 6125898"/>
              <a:gd name="connsiteY4942" fmla="*/ 3943963 h 5594367"/>
              <a:gd name="connsiteX4943" fmla="*/ 5008354 w 6125898"/>
              <a:gd name="connsiteY4943" fmla="*/ 3957251 h 5594367"/>
              <a:gd name="connsiteX4944" fmla="*/ 4995066 w 6125898"/>
              <a:gd name="connsiteY4944" fmla="*/ 3970539 h 5594367"/>
              <a:gd name="connsiteX4945" fmla="*/ 4995066 w 6125898"/>
              <a:gd name="connsiteY4945" fmla="*/ 3970539 h 5594367"/>
              <a:gd name="connsiteX4946" fmla="*/ 5008354 w 6125898"/>
              <a:gd name="connsiteY4946" fmla="*/ 3892803 h 5594367"/>
              <a:gd name="connsiteX4947" fmla="*/ 5008354 w 6125898"/>
              <a:gd name="connsiteY4947" fmla="*/ 3866891 h 5594367"/>
              <a:gd name="connsiteX4948" fmla="*/ 5008354 w 6125898"/>
              <a:gd name="connsiteY4948" fmla="*/ 3892803 h 5594367"/>
              <a:gd name="connsiteX4949" fmla="*/ 5008354 w 6125898"/>
              <a:gd name="connsiteY4949" fmla="*/ 3892803 h 5594367"/>
              <a:gd name="connsiteX4950" fmla="*/ 4969154 w 6125898"/>
              <a:gd name="connsiteY4950" fmla="*/ 4151924 h 5594367"/>
              <a:gd name="connsiteX4951" fmla="*/ 5008354 w 6125898"/>
              <a:gd name="connsiteY4951" fmla="*/ 4151924 h 5594367"/>
              <a:gd name="connsiteX4952" fmla="*/ 4969154 w 6125898"/>
              <a:gd name="connsiteY4952" fmla="*/ 4151924 h 5594367"/>
              <a:gd name="connsiteX4953" fmla="*/ 4969154 w 6125898"/>
              <a:gd name="connsiteY4953" fmla="*/ 4151924 h 5594367"/>
              <a:gd name="connsiteX4954" fmla="*/ 4981778 w 6125898"/>
              <a:gd name="connsiteY4954" fmla="*/ 4203749 h 5594367"/>
              <a:gd name="connsiteX4955" fmla="*/ 4995066 w 6125898"/>
              <a:gd name="connsiteY4955" fmla="*/ 4164548 h 5594367"/>
              <a:gd name="connsiteX4956" fmla="*/ 5008354 w 6125898"/>
              <a:gd name="connsiteY4956" fmla="*/ 4190460 h 5594367"/>
              <a:gd name="connsiteX4957" fmla="*/ 5008354 w 6125898"/>
              <a:gd name="connsiteY4957" fmla="*/ 4190460 h 5594367"/>
              <a:gd name="connsiteX4958" fmla="*/ 4995066 w 6125898"/>
              <a:gd name="connsiteY4958" fmla="*/ 4190460 h 5594367"/>
              <a:gd name="connsiteX4959" fmla="*/ 5008354 w 6125898"/>
              <a:gd name="connsiteY4959" fmla="*/ 4203749 h 5594367"/>
              <a:gd name="connsiteX4960" fmla="*/ 4981778 w 6125898"/>
              <a:gd name="connsiteY4960" fmla="*/ 4203749 h 5594367"/>
              <a:gd name="connsiteX4961" fmla="*/ 4981778 w 6125898"/>
              <a:gd name="connsiteY4961" fmla="*/ 4203749 h 5594367"/>
              <a:gd name="connsiteX4962" fmla="*/ 5008354 w 6125898"/>
              <a:gd name="connsiteY4962" fmla="*/ 4255573 h 5594367"/>
              <a:gd name="connsiteX4963" fmla="*/ 4995066 w 6125898"/>
              <a:gd name="connsiteY4963" fmla="*/ 4255573 h 5594367"/>
              <a:gd name="connsiteX4964" fmla="*/ 4995066 w 6125898"/>
              <a:gd name="connsiteY4964" fmla="*/ 4229661 h 5594367"/>
              <a:gd name="connsiteX4965" fmla="*/ 5008354 w 6125898"/>
              <a:gd name="connsiteY4965" fmla="*/ 4255573 h 5594367"/>
              <a:gd name="connsiteX4966" fmla="*/ 5008354 w 6125898"/>
              <a:gd name="connsiteY4966" fmla="*/ 4255573 h 5594367"/>
              <a:gd name="connsiteX4967" fmla="*/ 5008354 w 6125898"/>
              <a:gd name="connsiteY4967" fmla="*/ 4229661 h 5594367"/>
              <a:gd name="connsiteX4968" fmla="*/ 5008354 w 6125898"/>
              <a:gd name="connsiteY4968" fmla="*/ 4229661 h 5594367"/>
              <a:gd name="connsiteX4969" fmla="*/ 5008354 w 6125898"/>
              <a:gd name="connsiteY4969" fmla="*/ 4203749 h 5594367"/>
              <a:gd name="connsiteX4970" fmla="*/ 5008354 w 6125898"/>
              <a:gd name="connsiteY4970" fmla="*/ 4229661 h 5594367"/>
              <a:gd name="connsiteX4971" fmla="*/ 5008354 w 6125898"/>
              <a:gd name="connsiteY4971" fmla="*/ 4229661 h 5594367"/>
              <a:gd name="connsiteX4972" fmla="*/ 5047555 w 6125898"/>
              <a:gd name="connsiteY4972" fmla="*/ 3996451 h 5594367"/>
              <a:gd name="connsiteX4973" fmla="*/ 5034266 w 6125898"/>
              <a:gd name="connsiteY4973" fmla="*/ 4009740 h 5594367"/>
              <a:gd name="connsiteX4974" fmla="*/ 4995066 w 6125898"/>
              <a:gd name="connsiteY4974" fmla="*/ 3996451 h 5594367"/>
              <a:gd name="connsiteX4975" fmla="*/ 4995066 w 6125898"/>
              <a:gd name="connsiteY4975" fmla="*/ 4009740 h 5594367"/>
              <a:gd name="connsiteX4976" fmla="*/ 5008354 w 6125898"/>
              <a:gd name="connsiteY4976" fmla="*/ 3983828 h 5594367"/>
              <a:gd name="connsiteX4977" fmla="*/ 5008354 w 6125898"/>
              <a:gd name="connsiteY4977" fmla="*/ 3970539 h 5594367"/>
              <a:gd name="connsiteX4978" fmla="*/ 5008354 w 6125898"/>
              <a:gd name="connsiteY4978" fmla="*/ 3983828 h 5594367"/>
              <a:gd name="connsiteX4979" fmla="*/ 5021642 w 6125898"/>
              <a:gd name="connsiteY4979" fmla="*/ 3918715 h 5594367"/>
              <a:gd name="connsiteX4980" fmla="*/ 5034931 w 6125898"/>
              <a:gd name="connsiteY4980" fmla="*/ 3918715 h 5594367"/>
              <a:gd name="connsiteX4981" fmla="*/ 5021642 w 6125898"/>
              <a:gd name="connsiteY4981" fmla="*/ 3905427 h 5594367"/>
              <a:gd name="connsiteX4982" fmla="*/ 5034931 w 6125898"/>
              <a:gd name="connsiteY4982" fmla="*/ 3892139 h 5594367"/>
              <a:gd name="connsiteX4983" fmla="*/ 5034931 w 6125898"/>
              <a:gd name="connsiteY4983" fmla="*/ 3905427 h 5594367"/>
              <a:gd name="connsiteX4984" fmla="*/ 5034931 w 6125898"/>
              <a:gd name="connsiteY4984" fmla="*/ 3944627 h 5594367"/>
              <a:gd name="connsiteX4985" fmla="*/ 5034931 w 6125898"/>
              <a:gd name="connsiteY4985" fmla="*/ 3983828 h 5594367"/>
              <a:gd name="connsiteX4986" fmla="*/ 5074131 w 6125898"/>
              <a:gd name="connsiteY4986" fmla="*/ 4023028 h 5594367"/>
              <a:gd name="connsiteX4987" fmla="*/ 5047555 w 6125898"/>
              <a:gd name="connsiteY4987" fmla="*/ 3996451 h 5594367"/>
              <a:gd name="connsiteX4988" fmla="*/ 5047555 w 6125898"/>
              <a:gd name="connsiteY4988" fmla="*/ 3996451 h 5594367"/>
              <a:gd name="connsiteX4989" fmla="*/ 5047555 w 6125898"/>
              <a:gd name="connsiteY4989" fmla="*/ 4385798 h 5594367"/>
              <a:gd name="connsiteX4990" fmla="*/ 5060843 w 6125898"/>
              <a:gd name="connsiteY4990" fmla="*/ 4399087 h 5594367"/>
              <a:gd name="connsiteX4991" fmla="*/ 5047555 w 6125898"/>
              <a:gd name="connsiteY4991" fmla="*/ 4385798 h 5594367"/>
              <a:gd name="connsiteX4992" fmla="*/ 5047555 w 6125898"/>
              <a:gd name="connsiteY4992" fmla="*/ 4385798 h 5594367"/>
              <a:gd name="connsiteX4993" fmla="*/ 5047555 w 6125898"/>
              <a:gd name="connsiteY4993" fmla="*/ 4385798 h 5594367"/>
              <a:gd name="connsiteX4994" fmla="*/ 5034266 w 6125898"/>
              <a:gd name="connsiteY4994" fmla="*/ 4579807 h 5594367"/>
              <a:gd name="connsiteX4995" fmla="*/ 5047555 w 6125898"/>
              <a:gd name="connsiteY4995" fmla="*/ 4540607 h 5594367"/>
              <a:gd name="connsiteX4996" fmla="*/ 5034266 w 6125898"/>
              <a:gd name="connsiteY4996" fmla="*/ 4579807 h 5594367"/>
              <a:gd name="connsiteX4997" fmla="*/ 5034266 w 6125898"/>
              <a:gd name="connsiteY4997" fmla="*/ 4579807 h 5594367"/>
              <a:gd name="connsiteX4998" fmla="*/ 5047555 w 6125898"/>
              <a:gd name="connsiteY4998" fmla="*/ 4619008 h 5594367"/>
              <a:gd name="connsiteX4999" fmla="*/ 5034266 w 6125898"/>
              <a:gd name="connsiteY4999" fmla="*/ 4619008 h 5594367"/>
              <a:gd name="connsiteX5000" fmla="*/ 5060179 w 6125898"/>
              <a:gd name="connsiteY5000" fmla="*/ 4579807 h 5594367"/>
              <a:gd name="connsiteX5001" fmla="*/ 5060179 w 6125898"/>
              <a:gd name="connsiteY5001" fmla="*/ 4605719 h 5594367"/>
              <a:gd name="connsiteX5002" fmla="*/ 5047555 w 6125898"/>
              <a:gd name="connsiteY5002" fmla="*/ 4619008 h 5594367"/>
              <a:gd name="connsiteX5003" fmla="*/ 5047555 w 6125898"/>
              <a:gd name="connsiteY5003" fmla="*/ 4619008 h 5594367"/>
              <a:gd name="connsiteX5004" fmla="*/ 5100044 w 6125898"/>
              <a:gd name="connsiteY5004" fmla="*/ 4593096 h 5594367"/>
              <a:gd name="connsiteX5005" fmla="*/ 5086755 w 6125898"/>
              <a:gd name="connsiteY5005" fmla="*/ 4579807 h 5594367"/>
              <a:gd name="connsiteX5006" fmla="*/ 5073467 w 6125898"/>
              <a:gd name="connsiteY5006" fmla="*/ 4593096 h 5594367"/>
              <a:gd name="connsiteX5007" fmla="*/ 5073467 w 6125898"/>
              <a:gd name="connsiteY5007" fmla="*/ 4567183 h 5594367"/>
              <a:gd name="connsiteX5008" fmla="*/ 5073467 w 6125898"/>
              <a:gd name="connsiteY5008" fmla="*/ 4580472 h 5594367"/>
              <a:gd name="connsiteX5009" fmla="*/ 5073467 w 6125898"/>
              <a:gd name="connsiteY5009" fmla="*/ 4541271 h 5594367"/>
              <a:gd name="connsiteX5010" fmla="*/ 5060179 w 6125898"/>
              <a:gd name="connsiteY5010" fmla="*/ 4515359 h 5594367"/>
              <a:gd name="connsiteX5011" fmla="*/ 5046891 w 6125898"/>
              <a:gd name="connsiteY5011" fmla="*/ 4528647 h 5594367"/>
              <a:gd name="connsiteX5012" fmla="*/ 5046891 w 6125898"/>
              <a:gd name="connsiteY5012" fmla="*/ 4502735 h 5594367"/>
              <a:gd name="connsiteX5013" fmla="*/ 5033602 w 6125898"/>
              <a:gd name="connsiteY5013" fmla="*/ 4489447 h 5594367"/>
              <a:gd name="connsiteX5014" fmla="*/ 5059515 w 6125898"/>
              <a:gd name="connsiteY5014" fmla="*/ 4489447 h 5594367"/>
              <a:gd name="connsiteX5015" fmla="*/ 5072803 w 6125898"/>
              <a:gd name="connsiteY5015" fmla="*/ 4515359 h 5594367"/>
              <a:gd name="connsiteX5016" fmla="*/ 5086091 w 6125898"/>
              <a:gd name="connsiteY5016" fmla="*/ 4554559 h 5594367"/>
              <a:gd name="connsiteX5017" fmla="*/ 5086091 w 6125898"/>
              <a:gd name="connsiteY5017" fmla="*/ 4580472 h 5594367"/>
              <a:gd name="connsiteX5018" fmla="*/ 5100044 w 6125898"/>
              <a:gd name="connsiteY5018" fmla="*/ 4593096 h 5594367"/>
              <a:gd name="connsiteX5019" fmla="*/ 5100044 w 6125898"/>
              <a:gd name="connsiteY5019" fmla="*/ 4593096 h 5594367"/>
              <a:gd name="connsiteX5020" fmla="*/ 5113332 w 6125898"/>
              <a:gd name="connsiteY5020" fmla="*/ 4579807 h 5594367"/>
              <a:gd name="connsiteX5021" fmla="*/ 5113332 w 6125898"/>
              <a:gd name="connsiteY5021" fmla="*/ 4566519 h 5594367"/>
              <a:gd name="connsiteX5022" fmla="*/ 5113332 w 6125898"/>
              <a:gd name="connsiteY5022" fmla="*/ 4566519 h 5594367"/>
              <a:gd name="connsiteX5023" fmla="*/ 5113332 w 6125898"/>
              <a:gd name="connsiteY5023" fmla="*/ 4579807 h 5594367"/>
              <a:gd name="connsiteX5024" fmla="*/ 5113332 w 6125898"/>
              <a:gd name="connsiteY5024" fmla="*/ 4579807 h 5594367"/>
              <a:gd name="connsiteX5025" fmla="*/ 5139244 w 6125898"/>
              <a:gd name="connsiteY5025" fmla="*/ 4632296 h 5594367"/>
              <a:gd name="connsiteX5026" fmla="*/ 5165156 w 6125898"/>
              <a:gd name="connsiteY5026" fmla="*/ 4619008 h 5594367"/>
              <a:gd name="connsiteX5027" fmla="*/ 5139244 w 6125898"/>
              <a:gd name="connsiteY5027" fmla="*/ 4632296 h 5594367"/>
              <a:gd name="connsiteX5028" fmla="*/ 5139244 w 6125898"/>
              <a:gd name="connsiteY5028" fmla="*/ 4632296 h 5594367"/>
              <a:gd name="connsiteX5029" fmla="*/ 5152533 w 6125898"/>
              <a:gd name="connsiteY5029" fmla="*/ 4489447 h 5594367"/>
              <a:gd name="connsiteX5030" fmla="*/ 5139244 w 6125898"/>
              <a:gd name="connsiteY5030" fmla="*/ 4489447 h 5594367"/>
              <a:gd name="connsiteX5031" fmla="*/ 5125956 w 6125898"/>
              <a:gd name="connsiteY5031" fmla="*/ 4528647 h 5594367"/>
              <a:gd name="connsiteX5032" fmla="*/ 5112668 w 6125898"/>
              <a:gd name="connsiteY5032" fmla="*/ 4515359 h 5594367"/>
              <a:gd name="connsiteX5033" fmla="*/ 5112668 w 6125898"/>
              <a:gd name="connsiteY5033" fmla="*/ 4528647 h 5594367"/>
              <a:gd name="connsiteX5034" fmla="*/ 5099379 w 6125898"/>
              <a:gd name="connsiteY5034" fmla="*/ 4528647 h 5594367"/>
              <a:gd name="connsiteX5035" fmla="*/ 5112668 w 6125898"/>
              <a:gd name="connsiteY5035" fmla="*/ 4515359 h 5594367"/>
              <a:gd name="connsiteX5036" fmla="*/ 5086755 w 6125898"/>
              <a:gd name="connsiteY5036" fmla="*/ 4502071 h 5594367"/>
              <a:gd name="connsiteX5037" fmla="*/ 5100044 w 6125898"/>
              <a:gd name="connsiteY5037" fmla="*/ 4488783 h 5594367"/>
              <a:gd name="connsiteX5038" fmla="*/ 5086755 w 6125898"/>
              <a:gd name="connsiteY5038" fmla="*/ 4475494 h 5594367"/>
              <a:gd name="connsiteX5039" fmla="*/ 5073467 w 6125898"/>
              <a:gd name="connsiteY5039" fmla="*/ 4475494 h 5594367"/>
              <a:gd name="connsiteX5040" fmla="*/ 5073467 w 6125898"/>
              <a:gd name="connsiteY5040" fmla="*/ 4462206 h 5594367"/>
              <a:gd name="connsiteX5041" fmla="*/ 5060179 w 6125898"/>
              <a:gd name="connsiteY5041" fmla="*/ 4448918 h 5594367"/>
              <a:gd name="connsiteX5042" fmla="*/ 5046891 w 6125898"/>
              <a:gd name="connsiteY5042" fmla="*/ 4462206 h 5594367"/>
              <a:gd name="connsiteX5043" fmla="*/ 5046891 w 6125898"/>
              <a:gd name="connsiteY5043" fmla="*/ 4448918 h 5594367"/>
              <a:gd name="connsiteX5044" fmla="*/ 5060179 w 6125898"/>
              <a:gd name="connsiteY5044" fmla="*/ 4448918 h 5594367"/>
              <a:gd name="connsiteX5045" fmla="*/ 5046891 w 6125898"/>
              <a:gd name="connsiteY5045" fmla="*/ 4423005 h 5594367"/>
              <a:gd name="connsiteX5046" fmla="*/ 5060179 w 6125898"/>
              <a:gd name="connsiteY5046" fmla="*/ 4448918 h 5594367"/>
              <a:gd name="connsiteX5047" fmla="*/ 5073467 w 6125898"/>
              <a:gd name="connsiteY5047" fmla="*/ 4435630 h 5594367"/>
              <a:gd name="connsiteX5048" fmla="*/ 5060179 w 6125898"/>
              <a:gd name="connsiteY5048" fmla="*/ 4435630 h 5594367"/>
              <a:gd name="connsiteX5049" fmla="*/ 5060179 w 6125898"/>
              <a:gd name="connsiteY5049" fmla="*/ 4422341 h 5594367"/>
              <a:gd name="connsiteX5050" fmla="*/ 5073467 w 6125898"/>
              <a:gd name="connsiteY5050" fmla="*/ 4422341 h 5594367"/>
              <a:gd name="connsiteX5051" fmla="*/ 5060179 w 6125898"/>
              <a:gd name="connsiteY5051" fmla="*/ 4396429 h 5594367"/>
              <a:gd name="connsiteX5052" fmla="*/ 5060179 w 6125898"/>
              <a:gd name="connsiteY5052" fmla="*/ 4383141 h 5594367"/>
              <a:gd name="connsiteX5053" fmla="*/ 5086091 w 6125898"/>
              <a:gd name="connsiteY5053" fmla="*/ 4383141 h 5594367"/>
              <a:gd name="connsiteX5054" fmla="*/ 5072803 w 6125898"/>
              <a:gd name="connsiteY5054" fmla="*/ 4396429 h 5594367"/>
              <a:gd name="connsiteX5055" fmla="*/ 5086091 w 6125898"/>
              <a:gd name="connsiteY5055" fmla="*/ 4396429 h 5594367"/>
              <a:gd name="connsiteX5056" fmla="*/ 5112003 w 6125898"/>
              <a:gd name="connsiteY5056" fmla="*/ 4448253 h 5594367"/>
              <a:gd name="connsiteX5057" fmla="*/ 5137915 w 6125898"/>
              <a:gd name="connsiteY5057" fmla="*/ 4461541 h 5594367"/>
              <a:gd name="connsiteX5058" fmla="*/ 5124627 w 6125898"/>
              <a:gd name="connsiteY5058" fmla="*/ 4487454 h 5594367"/>
              <a:gd name="connsiteX5059" fmla="*/ 5137915 w 6125898"/>
              <a:gd name="connsiteY5059" fmla="*/ 4487454 h 5594367"/>
              <a:gd name="connsiteX5060" fmla="*/ 5137915 w 6125898"/>
              <a:gd name="connsiteY5060" fmla="*/ 4487454 h 5594367"/>
              <a:gd name="connsiteX5061" fmla="*/ 5151203 w 6125898"/>
              <a:gd name="connsiteY5061" fmla="*/ 4461541 h 5594367"/>
              <a:gd name="connsiteX5062" fmla="*/ 5164492 w 6125898"/>
              <a:gd name="connsiteY5062" fmla="*/ 4513366 h 5594367"/>
              <a:gd name="connsiteX5063" fmla="*/ 5177780 w 6125898"/>
              <a:gd name="connsiteY5063" fmla="*/ 4513366 h 5594367"/>
              <a:gd name="connsiteX5064" fmla="*/ 5164492 w 6125898"/>
              <a:gd name="connsiteY5064" fmla="*/ 4526654 h 5594367"/>
              <a:gd name="connsiteX5065" fmla="*/ 5152533 w 6125898"/>
              <a:gd name="connsiteY5065" fmla="*/ 4489447 h 5594367"/>
              <a:gd name="connsiteX5066" fmla="*/ 5152533 w 6125898"/>
              <a:gd name="connsiteY5066" fmla="*/ 4489447 h 5594367"/>
              <a:gd name="connsiteX5067" fmla="*/ 5165821 w 6125898"/>
              <a:gd name="connsiteY5067" fmla="*/ 4553895 h 5594367"/>
              <a:gd name="connsiteX5068" fmla="*/ 5179109 w 6125898"/>
              <a:gd name="connsiteY5068" fmla="*/ 4540607 h 5594367"/>
              <a:gd name="connsiteX5069" fmla="*/ 5205021 w 6125898"/>
              <a:gd name="connsiteY5069" fmla="*/ 4527319 h 5594367"/>
              <a:gd name="connsiteX5070" fmla="*/ 5205021 w 6125898"/>
              <a:gd name="connsiteY5070" fmla="*/ 4553231 h 5594367"/>
              <a:gd name="connsiteX5071" fmla="*/ 5179109 w 6125898"/>
              <a:gd name="connsiteY5071" fmla="*/ 4553231 h 5594367"/>
              <a:gd name="connsiteX5072" fmla="*/ 5192397 w 6125898"/>
              <a:gd name="connsiteY5072" fmla="*/ 4579143 h 5594367"/>
              <a:gd name="connsiteX5073" fmla="*/ 5165821 w 6125898"/>
              <a:gd name="connsiteY5073" fmla="*/ 4553895 h 5594367"/>
              <a:gd name="connsiteX5074" fmla="*/ 5165821 w 6125898"/>
              <a:gd name="connsiteY5074" fmla="*/ 4553895 h 5594367"/>
              <a:gd name="connsiteX5075" fmla="*/ 5178444 w 6125898"/>
              <a:gd name="connsiteY5075" fmla="*/ 4787769 h 5594367"/>
              <a:gd name="connsiteX5076" fmla="*/ 5178444 w 6125898"/>
              <a:gd name="connsiteY5076" fmla="*/ 4761857 h 5594367"/>
              <a:gd name="connsiteX5077" fmla="*/ 5178444 w 6125898"/>
              <a:gd name="connsiteY5077" fmla="*/ 4787769 h 5594367"/>
              <a:gd name="connsiteX5078" fmla="*/ 5178444 w 6125898"/>
              <a:gd name="connsiteY5078" fmla="*/ 4787769 h 5594367"/>
              <a:gd name="connsiteX5079" fmla="*/ 5178444 w 6125898"/>
              <a:gd name="connsiteY5079" fmla="*/ 4761857 h 5594367"/>
              <a:gd name="connsiteX5080" fmla="*/ 5165156 w 6125898"/>
              <a:gd name="connsiteY5080" fmla="*/ 4748568 h 5594367"/>
              <a:gd name="connsiteX5081" fmla="*/ 5165156 w 6125898"/>
              <a:gd name="connsiteY5081" fmla="*/ 4735280 h 5594367"/>
              <a:gd name="connsiteX5082" fmla="*/ 5178444 w 6125898"/>
              <a:gd name="connsiteY5082" fmla="*/ 4735280 h 5594367"/>
              <a:gd name="connsiteX5083" fmla="*/ 5178444 w 6125898"/>
              <a:gd name="connsiteY5083" fmla="*/ 4748568 h 5594367"/>
              <a:gd name="connsiteX5084" fmla="*/ 5178444 w 6125898"/>
              <a:gd name="connsiteY5084" fmla="*/ 4735280 h 5594367"/>
              <a:gd name="connsiteX5085" fmla="*/ 5191732 w 6125898"/>
              <a:gd name="connsiteY5085" fmla="*/ 4735280 h 5594367"/>
              <a:gd name="connsiteX5086" fmla="*/ 5178444 w 6125898"/>
              <a:gd name="connsiteY5086" fmla="*/ 4761857 h 5594367"/>
              <a:gd name="connsiteX5087" fmla="*/ 5178444 w 6125898"/>
              <a:gd name="connsiteY5087" fmla="*/ 4761857 h 5594367"/>
              <a:gd name="connsiteX5088" fmla="*/ 5296710 w 6125898"/>
              <a:gd name="connsiteY5088" fmla="*/ 4735945 h 5594367"/>
              <a:gd name="connsiteX5089" fmla="*/ 5283422 w 6125898"/>
              <a:gd name="connsiteY5089" fmla="*/ 4722657 h 5594367"/>
              <a:gd name="connsiteX5090" fmla="*/ 5296710 w 6125898"/>
              <a:gd name="connsiteY5090" fmla="*/ 4735945 h 5594367"/>
              <a:gd name="connsiteX5091" fmla="*/ 5296710 w 6125898"/>
              <a:gd name="connsiteY5091" fmla="*/ 4749233 h 5594367"/>
              <a:gd name="connsiteX5092" fmla="*/ 5270798 w 6125898"/>
              <a:gd name="connsiteY5092" fmla="*/ 4762521 h 5594367"/>
              <a:gd name="connsiteX5093" fmla="*/ 5257509 w 6125898"/>
              <a:gd name="connsiteY5093" fmla="*/ 4788433 h 5594367"/>
              <a:gd name="connsiteX5094" fmla="*/ 5218309 w 6125898"/>
              <a:gd name="connsiteY5094" fmla="*/ 4775145 h 5594367"/>
              <a:gd name="connsiteX5095" fmla="*/ 5192397 w 6125898"/>
              <a:gd name="connsiteY5095" fmla="*/ 4749233 h 5594367"/>
              <a:gd name="connsiteX5096" fmla="*/ 5218309 w 6125898"/>
              <a:gd name="connsiteY5096" fmla="*/ 4723321 h 5594367"/>
              <a:gd name="connsiteX5097" fmla="*/ 5231597 w 6125898"/>
              <a:gd name="connsiteY5097" fmla="*/ 4762521 h 5594367"/>
              <a:gd name="connsiteX5098" fmla="*/ 5218309 w 6125898"/>
              <a:gd name="connsiteY5098" fmla="*/ 4749233 h 5594367"/>
              <a:gd name="connsiteX5099" fmla="*/ 5244221 w 6125898"/>
              <a:gd name="connsiteY5099" fmla="*/ 4735945 h 5594367"/>
              <a:gd name="connsiteX5100" fmla="*/ 5218309 w 6125898"/>
              <a:gd name="connsiteY5100" fmla="*/ 4735945 h 5594367"/>
              <a:gd name="connsiteX5101" fmla="*/ 5244221 w 6125898"/>
              <a:gd name="connsiteY5101" fmla="*/ 4696744 h 5594367"/>
              <a:gd name="connsiteX5102" fmla="*/ 5270134 w 6125898"/>
              <a:gd name="connsiteY5102" fmla="*/ 4696744 h 5594367"/>
              <a:gd name="connsiteX5103" fmla="*/ 5270134 w 6125898"/>
              <a:gd name="connsiteY5103" fmla="*/ 4722657 h 5594367"/>
              <a:gd name="connsiteX5104" fmla="*/ 5283422 w 6125898"/>
              <a:gd name="connsiteY5104" fmla="*/ 4709368 h 5594367"/>
              <a:gd name="connsiteX5105" fmla="*/ 5283422 w 6125898"/>
              <a:gd name="connsiteY5105" fmla="*/ 4722657 h 5594367"/>
              <a:gd name="connsiteX5106" fmla="*/ 5309334 w 6125898"/>
              <a:gd name="connsiteY5106" fmla="*/ 4709368 h 5594367"/>
              <a:gd name="connsiteX5107" fmla="*/ 5296710 w 6125898"/>
              <a:gd name="connsiteY5107" fmla="*/ 4735945 h 5594367"/>
              <a:gd name="connsiteX5108" fmla="*/ 5296710 w 6125898"/>
              <a:gd name="connsiteY5108" fmla="*/ 4735945 h 5594367"/>
              <a:gd name="connsiteX5109" fmla="*/ 5414311 w 6125898"/>
              <a:gd name="connsiteY5109" fmla="*/ 4658208 h 5594367"/>
              <a:gd name="connsiteX5110" fmla="*/ 5414311 w 6125898"/>
              <a:gd name="connsiteY5110" fmla="*/ 4671497 h 5594367"/>
              <a:gd name="connsiteX5111" fmla="*/ 5414311 w 6125898"/>
              <a:gd name="connsiteY5111" fmla="*/ 4658208 h 5594367"/>
              <a:gd name="connsiteX5112" fmla="*/ 5414311 w 6125898"/>
              <a:gd name="connsiteY5112" fmla="*/ 4658208 h 5594367"/>
              <a:gd name="connsiteX5113" fmla="*/ 5361823 w 6125898"/>
              <a:gd name="connsiteY5113" fmla="*/ 4644920 h 5594367"/>
              <a:gd name="connsiteX5114" fmla="*/ 5361823 w 6125898"/>
              <a:gd name="connsiteY5114" fmla="*/ 4658208 h 5594367"/>
              <a:gd name="connsiteX5115" fmla="*/ 5322622 w 6125898"/>
              <a:gd name="connsiteY5115" fmla="*/ 4671497 h 5594367"/>
              <a:gd name="connsiteX5116" fmla="*/ 5335911 w 6125898"/>
              <a:gd name="connsiteY5116" fmla="*/ 4645584 h 5594367"/>
              <a:gd name="connsiteX5117" fmla="*/ 5335911 w 6125898"/>
              <a:gd name="connsiteY5117" fmla="*/ 4645584 h 5594367"/>
              <a:gd name="connsiteX5118" fmla="*/ 5296710 w 6125898"/>
              <a:gd name="connsiteY5118" fmla="*/ 4658873 h 5594367"/>
              <a:gd name="connsiteX5119" fmla="*/ 5283422 w 6125898"/>
              <a:gd name="connsiteY5119" fmla="*/ 4645584 h 5594367"/>
              <a:gd name="connsiteX5120" fmla="*/ 5283422 w 6125898"/>
              <a:gd name="connsiteY5120" fmla="*/ 4619672 h 5594367"/>
              <a:gd name="connsiteX5121" fmla="*/ 5309334 w 6125898"/>
              <a:gd name="connsiteY5121" fmla="*/ 4658873 h 5594367"/>
              <a:gd name="connsiteX5122" fmla="*/ 5348535 w 6125898"/>
              <a:gd name="connsiteY5122" fmla="*/ 4632961 h 5594367"/>
              <a:gd name="connsiteX5123" fmla="*/ 5309334 w 6125898"/>
              <a:gd name="connsiteY5123" fmla="*/ 4619672 h 5594367"/>
              <a:gd name="connsiteX5124" fmla="*/ 5309334 w 6125898"/>
              <a:gd name="connsiteY5124" fmla="*/ 4632961 h 5594367"/>
              <a:gd name="connsiteX5125" fmla="*/ 5309334 w 6125898"/>
              <a:gd name="connsiteY5125" fmla="*/ 4607048 h 5594367"/>
              <a:gd name="connsiteX5126" fmla="*/ 5322622 w 6125898"/>
              <a:gd name="connsiteY5126" fmla="*/ 4607048 h 5594367"/>
              <a:gd name="connsiteX5127" fmla="*/ 5322622 w 6125898"/>
              <a:gd name="connsiteY5127" fmla="*/ 4632961 h 5594367"/>
              <a:gd name="connsiteX5128" fmla="*/ 5322622 w 6125898"/>
              <a:gd name="connsiteY5128" fmla="*/ 4607048 h 5594367"/>
              <a:gd name="connsiteX5129" fmla="*/ 5348535 w 6125898"/>
              <a:gd name="connsiteY5129" fmla="*/ 4593760 h 5594367"/>
              <a:gd name="connsiteX5130" fmla="*/ 5335246 w 6125898"/>
              <a:gd name="connsiteY5130" fmla="*/ 4593760 h 5594367"/>
              <a:gd name="connsiteX5131" fmla="*/ 5348535 w 6125898"/>
              <a:gd name="connsiteY5131" fmla="*/ 4580472 h 5594367"/>
              <a:gd name="connsiteX5132" fmla="*/ 5374446 w 6125898"/>
              <a:gd name="connsiteY5132" fmla="*/ 4593760 h 5594367"/>
              <a:gd name="connsiteX5133" fmla="*/ 5361158 w 6125898"/>
              <a:gd name="connsiteY5133" fmla="*/ 4593760 h 5594367"/>
              <a:gd name="connsiteX5134" fmla="*/ 5361158 w 6125898"/>
              <a:gd name="connsiteY5134" fmla="*/ 4619672 h 5594367"/>
              <a:gd name="connsiteX5135" fmla="*/ 5347870 w 6125898"/>
              <a:gd name="connsiteY5135" fmla="*/ 4606384 h 5594367"/>
              <a:gd name="connsiteX5136" fmla="*/ 5334581 w 6125898"/>
              <a:gd name="connsiteY5136" fmla="*/ 4619672 h 5594367"/>
              <a:gd name="connsiteX5137" fmla="*/ 5347870 w 6125898"/>
              <a:gd name="connsiteY5137" fmla="*/ 4632961 h 5594367"/>
              <a:gd name="connsiteX5138" fmla="*/ 5361158 w 6125898"/>
              <a:gd name="connsiteY5138" fmla="*/ 4646249 h 5594367"/>
              <a:gd name="connsiteX5139" fmla="*/ 5374446 w 6125898"/>
              <a:gd name="connsiteY5139" fmla="*/ 4620337 h 5594367"/>
              <a:gd name="connsiteX5140" fmla="*/ 5387735 w 6125898"/>
              <a:gd name="connsiteY5140" fmla="*/ 4633625 h 5594367"/>
              <a:gd name="connsiteX5141" fmla="*/ 5374446 w 6125898"/>
              <a:gd name="connsiteY5141" fmla="*/ 4620337 h 5594367"/>
              <a:gd name="connsiteX5142" fmla="*/ 5387735 w 6125898"/>
              <a:gd name="connsiteY5142" fmla="*/ 4633625 h 5594367"/>
              <a:gd name="connsiteX5143" fmla="*/ 5401023 w 6125898"/>
              <a:gd name="connsiteY5143" fmla="*/ 4620337 h 5594367"/>
              <a:gd name="connsiteX5144" fmla="*/ 5401023 w 6125898"/>
              <a:gd name="connsiteY5144" fmla="*/ 4633625 h 5594367"/>
              <a:gd name="connsiteX5145" fmla="*/ 5401023 w 6125898"/>
              <a:gd name="connsiteY5145" fmla="*/ 4646913 h 5594367"/>
              <a:gd name="connsiteX5146" fmla="*/ 5414311 w 6125898"/>
              <a:gd name="connsiteY5146" fmla="*/ 4646913 h 5594367"/>
              <a:gd name="connsiteX5147" fmla="*/ 5427599 w 6125898"/>
              <a:gd name="connsiteY5147" fmla="*/ 4660201 h 5594367"/>
              <a:gd name="connsiteX5148" fmla="*/ 5414311 w 6125898"/>
              <a:gd name="connsiteY5148" fmla="*/ 4660201 h 5594367"/>
              <a:gd name="connsiteX5149" fmla="*/ 5414311 w 6125898"/>
              <a:gd name="connsiteY5149" fmla="*/ 4658208 h 5594367"/>
              <a:gd name="connsiteX5150" fmla="*/ 5440888 w 6125898"/>
              <a:gd name="connsiteY5150" fmla="*/ 4644920 h 5594367"/>
              <a:gd name="connsiteX5151" fmla="*/ 5427599 w 6125898"/>
              <a:gd name="connsiteY5151" fmla="*/ 4631632 h 5594367"/>
              <a:gd name="connsiteX5152" fmla="*/ 5440888 w 6125898"/>
              <a:gd name="connsiteY5152" fmla="*/ 4644920 h 5594367"/>
              <a:gd name="connsiteX5153" fmla="*/ 5440888 w 6125898"/>
              <a:gd name="connsiteY5153" fmla="*/ 4644920 h 5594367"/>
              <a:gd name="connsiteX5154" fmla="*/ 5440888 w 6125898"/>
              <a:gd name="connsiteY5154" fmla="*/ 4632296 h 5594367"/>
              <a:gd name="connsiteX5155" fmla="*/ 5427599 w 6125898"/>
              <a:gd name="connsiteY5155" fmla="*/ 4619008 h 5594367"/>
              <a:gd name="connsiteX5156" fmla="*/ 5440888 w 6125898"/>
              <a:gd name="connsiteY5156" fmla="*/ 4619008 h 5594367"/>
              <a:gd name="connsiteX5157" fmla="*/ 5440888 w 6125898"/>
              <a:gd name="connsiteY5157" fmla="*/ 4632296 h 5594367"/>
              <a:gd name="connsiteX5158" fmla="*/ 5440888 w 6125898"/>
              <a:gd name="connsiteY5158" fmla="*/ 4632296 h 5594367"/>
              <a:gd name="connsiteX5159" fmla="*/ 5454176 w 6125898"/>
              <a:gd name="connsiteY5159" fmla="*/ 4527983 h 5594367"/>
              <a:gd name="connsiteX5160" fmla="*/ 5454176 w 6125898"/>
              <a:gd name="connsiteY5160" fmla="*/ 4514695 h 5594367"/>
              <a:gd name="connsiteX5161" fmla="*/ 5454176 w 6125898"/>
              <a:gd name="connsiteY5161" fmla="*/ 4527983 h 5594367"/>
              <a:gd name="connsiteX5162" fmla="*/ 5454176 w 6125898"/>
              <a:gd name="connsiteY5162" fmla="*/ 4514695 h 5594367"/>
              <a:gd name="connsiteX5163" fmla="*/ 5454176 w 6125898"/>
              <a:gd name="connsiteY5163" fmla="*/ 4527983 h 5594367"/>
              <a:gd name="connsiteX5164" fmla="*/ 5454176 w 6125898"/>
              <a:gd name="connsiteY5164" fmla="*/ 4527983 h 5594367"/>
              <a:gd name="connsiteX5165" fmla="*/ 5454176 w 6125898"/>
              <a:gd name="connsiteY5165" fmla="*/ 4567183 h 5594367"/>
              <a:gd name="connsiteX5166" fmla="*/ 5467464 w 6125898"/>
              <a:gd name="connsiteY5166" fmla="*/ 4580472 h 5594367"/>
              <a:gd name="connsiteX5167" fmla="*/ 5454176 w 6125898"/>
              <a:gd name="connsiteY5167" fmla="*/ 4580472 h 5594367"/>
              <a:gd name="connsiteX5168" fmla="*/ 5454176 w 6125898"/>
              <a:gd name="connsiteY5168" fmla="*/ 4567183 h 5594367"/>
              <a:gd name="connsiteX5169" fmla="*/ 5454176 w 6125898"/>
              <a:gd name="connsiteY5169" fmla="*/ 4567183 h 5594367"/>
              <a:gd name="connsiteX5170" fmla="*/ 5480088 w 6125898"/>
              <a:gd name="connsiteY5170" fmla="*/ 4710032 h 5594367"/>
              <a:gd name="connsiteX5171" fmla="*/ 5466800 w 6125898"/>
              <a:gd name="connsiteY5171" fmla="*/ 4696744 h 5594367"/>
              <a:gd name="connsiteX5172" fmla="*/ 5480088 w 6125898"/>
              <a:gd name="connsiteY5172" fmla="*/ 4710032 h 5594367"/>
              <a:gd name="connsiteX5173" fmla="*/ 5480088 w 6125898"/>
              <a:gd name="connsiteY5173" fmla="*/ 4710032 h 5594367"/>
              <a:gd name="connsiteX5174" fmla="*/ 5454176 w 6125898"/>
              <a:gd name="connsiteY5174" fmla="*/ 4632296 h 5594367"/>
              <a:gd name="connsiteX5175" fmla="*/ 5480088 w 6125898"/>
              <a:gd name="connsiteY5175" fmla="*/ 4619008 h 5594367"/>
              <a:gd name="connsiteX5176" fmla="*/ 5466800 w 6125898"/>
              <a:gd name="connsiteY5176" fmla="*/ 4605719 h 5594367"/>
              <a:gd name="connsiteX5177" fmla="*/ 5480088 w 6125898"/>
              <a:gd name="connsiteY5177" fmla="*/ 4631632 h 5594367"/>
              <a:gd name="connsiteX5178" fmla="*/ 5454176 w 6125898"/>
              <a:gd name="connsiteY5178" fmla="*/ 4632296 h 5594367"/>
              <a:gd name="connsiteX5179" fmla="*/ 5454176 w 6125898"/>
              <a:gd name="connsiteY5179" fmla="*/ 4632296 h 5594367"/>
              <a:gd name="connsiteX5180" fmla="*/ 5480088 w 6125898"/>
              <a:gd name="connsiteY5180" fmla="*/ 4527983 h 5594367"/>
              <a:gd name="connsiteX5181" fmla="*/ 5506001 w 6125898"/>
              <a:gd name="connsiteY5181" fmla="*/ 4553895 h 5594367"/>
              <a:gd name="connsiteX5182" fmla="*/ 5492712 w 6125898"/>
              <a:gd name="connsiteY5182" fmla="*/ 4553895 h 5594367"/>
              <a:gd name="connsiteX5183" fmla="*/ 5479424 w 6125898"/>
              <a:gd name="connsiteY5183" fmla="*/ 4567183 h 5594367"/>
              <a:gd name="connsiteX5184" fmla="*/ 5480088 w 6125898"/>
              <a:gd name="connsiteY5184" fmla="*/ 4527983 h 5594367"/>
              <a:gd name="connsiteX5185" fmla="*/ 5480088 w 6125898"/>
              <a:gd name="connsiteY5185" fmla="*/ 4527983 h 5594367"/>
              <a:gd name="connsiteX5186" fmla="*/ 5493377 w 6125898"/>
              <a:gd name="connsiteY5186" fmla="*/ 4593096 h 5594367"/>
              <a:gd name="connsiteX5187" fmla="*/ 5506665 w 6125898"/>
              <a:gd name="connsiteY5187" fmla="*/ 4619008 h 5594367"/>
              <a:gd name="connsiteX5188" fmla="*/ 5506665 w 6125898"/>
              <a:gd name="connsiteY5188" fmla="*/ 4619008 h 5594367"/>
              <a:gd name="connsiteX5189" fmla="*/ 5493377 w 6125898"/>
              <a:gd name="connsiteY5189" fmla="*/ 4632296 h 5594367"/>
              <a:gd name="connsiteX5190" fmla="*/ 5493377 w 6125898"/>
              <a:gd name="connsiteY5190" fmla="*/ 4632296 h 5594367"/>
              <a:gd name="connsiteX5191" fmla="*/ 5493377 w 6125898"/>
              <a:gd name="connsiteY5191" fmla="*/ 4593096 h 5594367"/>
              <a:gd name="connsiteX5192" fmla="*/ 5493377 w 6125898"/>
              <a:gd name="connsiteY5192" fmla="*/ 4593096 h 5594367"/>
              <a:gd name="connsiteX5193" fmla="*/ 5519289 w 6125898"/>
              <a:gd name="connsiteY5193" fmla="*/ 4670832 h 5594367"/>
              <a:gd name="connsiteX5194" fmla="*/ 5519289 w 6125898"/>
              <a:gd name="connsiteY5194" fmla="*/ 4684120 h 5594367"/>
              <a:gd name="connsiteX5195" fmla="*/ 5506001 w 6125898"/>
              <a:gd name="connsiteY5195" fmla="*/ 4684120 h 5594367"/>
              <a:gd name="connsiteX5196" fmla="*/ 5519289 w 6125898"/>
              <a:gd name="connsiteY5196" fmla="*/ 4670832 h 5594367"/>
              <a:gd name="connsiteX5197" fmla="*/ 5519289 w 6125898"/>
              <a:gd name="connsiteY5197" fmla="*/ 4670832 h 5594367"/>
              <a:gd name="connsiteX5198" fmla="*/ 5493377 w 6125898"/>
              <a:gd name="connsiteY5198" fmla="*/ 4684120 h 5594367"/>
              <a:gd name="connsiteX5199" fmla="*/ 5506665 w 6125898"/>
              <a:gd name="connsiteY5199" fmla="*/ 4697408 h 5594367"/>
              <a:gd name="connsiteX5200" fmla="*/ 5506665 w 6125898"/>
              <a:gd name="connsiteY5200" fmla="*/ 4710697 h 5594367"/>
              <a:gd name="connsiteX5201" fmla="*/ 5493377 w 6125898"/>
              <a:gd name="connsiteY5201" fmla="*/ 4710697 h 5594367"/>
              <a:gd name="connsiteX5202" fmla="*/ 5493377 w 6125898"/>
              <a:gd name="connsiteY5202" fmla="*/ 4684120 h 5594367"/>
              <a:gd name="connsiteX5203" fmla="*/ 5493377 w 6125898"/>
              <a:gd name="connsiteY5203" fmla="*/ 4684120 h 5594367"/>
              <a:gd name="connsiteX5204" fmla="*/ 5493377 w 6125898"/>
              <a:gd name="connsiteY5204" fmla="*/ 4735945 h 5594367"/>
              <a:gd name="connsiteX5205" fmla="*/ 5493377 w 6125898"/>
              <a:gd name="connsiteY5205" fmla="*/ 4722657 h 5594367"/>
              <a:gd name="connsiteX5206" fmla="*/ 5506665 w 6125898"/>
              <a:gd name="connsiteY5206" fmla="*/ 4748568 h 5594367"/>
              <a:gd name="connsiteX5207" fmla="*/ 5493377 w 6125898"/>
              <a:gd name="connsiteY5207" fmla="*/ 4735945 h 5594367"/>
              <a:gd name="connsiteX5208" fmla="*/ 5493377 w 6125898"/>
              <a:gd name="connsiteY5208" fmla="*/ 4735945 h 5594367"/>
              <a:gd name="connsiteX5209" fmla="*/ 5506665 w 6125898"/>
              <a:gd name="connsiteY5209" fmla="*/ 4722657 h 5594367"/>
              <a:gd name="connsiteX5210" fmla="*/ 5519953 w 6125898"/>
              <a:gd name="connsiteY5210" fmla="*/ 4735945 h 5594367"/>
              <a:gd name="connsiteX5211" fmla="*/ 5506665 w 6125898"/>
              <a:gd name="connsiteY5211" fmla="*/ 4722657 h 5594367"/>
              <a:gd name="connsiteX5212" fmla="*/ 5506665 w 6125898"/>
              <a:gd name="connsiteY5212" fmla="*/ 4722657 h 5594367"/>
              <a:gd name="connsiteX5213" fmla="*/ 5519289 w 6125898"/>
              <a:gd name="connsiteY5213" fmla="*/ 4553895 h 5594367"/>
              <a:gd name="connsiteX5214" fmla="*/ 5506001 w 6125898"/>
              <a:gd name="connsiteY5214" fmla="*/ 4540607 h 5594367"/>
              <a:gd name="connsiteX5215" fmla="*/ 5519289 w 6125898"/>
              <a:gd name="connsiteY5215" fmla="*/ 4540607 h 5594367"/>
              <a:gd name="connsiteX5216" fmla="*/ 5519289 w 6125898"/>
              <a:gd name="connsiteY5216" fmla="*/ 4553895 h 5594367"/>
              <a:gd name="connsiteX5217" fmla="*/ 5519289 w 6125898"/>
              <a:gd name="connsiteY5217" fmla="*/ 4553895 h 5594367"/>
              <a:gd name="connsiteX5218" fmla="*/ 5519289 w 6125898"/>
              <a:gd name="connsiteY5218" fmla="*/ 4515359 h 5594367"/>
              <a:gd name="connsiteX5219" fmla="*/ 5519289 w 6125898"/>
              <a:gd name="connsiteY5219" fmla="*/ 4502071 h 5594367"/>
              <a:gd name="connsiteX5220" fmla="*/ 5532577 w 6125898"/>
              <a:gd name="connsiteY5220" fmla="*/ 4502071 h 5594367"/>
              <a:gd name="connsiteX5221" fmla="*/ 5519289 w 6125898"/>
              <a:gd name="connsiteY5221" fmla="*/ 4515359 h 5594367"/>
              <a:gd name="connsiteX5222" fmla="*/ 5519289 w 6125898"/>
              <a:gd name="connsiteY5222" fmla="*/ 4515359 h 5594367"/>
              <a:gd name="connsiteX5223" fmla="*/ 5532577 w 6125898"/>
              <a:gd name="connsiteY5223" fmla="*/ 4658208 h 5594367"/>
              <a:gd name="connsiteX5224" fmla="*/ 5519289 w 6125898"/>
              <a:gd name="connsiteY5224" fmla="*/ 4644920 h 5594367"/>
              <a:gd name="connsiteX5225" fmla="*/ 5545201 w 6125898"/>
              <a:gd name="connsiteY5225" fmla="*/ 4619008 h 5594367"/>
              <a:gd name="connsiteX5226" fmla="*/ 5558489 w 6125898"/>
              <a:gd name="connsiteY5226" fmla="*/ 4632296 h 5594367"/>
              <a:gd name="connsiteX5227" fmla="*/ 5532577 w 6125898"/>
              <a:gd name="connsiteY5227" fmla="*/ 4658208 h 5594367"/>
              <a:gd name="connsiteX5228" fmla="*/ 5532577 w 6125898"/>
              <a:gd name="connsiteY5228" fmla="*/ 4658208 h 5594367"/>
              <a:gd name="connsiteX5229" fmla="*/ 5545865 w 6125898"/>
              <a:gd name="connsiteY5229" fmla="*/ 4567183 h 5594367"/>
              <a:gd name="connsiteX5230" fmla="*/ 5545865 w 6125898"/>
              <a:gd name="connsiteY5230" fmla="*/ 4567183 h 5594367"/>
              <a:gd name="connsiteX5231" fmla="*/ 5545865 w 6125898"/>
              <a:gd name="connsiteY5231" fmla="*/ 4567183 h 5594367"/>
              <a:gd name="connsiteX5232" fmla="*/ 5545865 w 6125898"/>
              <a:gd name="connsiteY5232" fmla="*/ 4567183 h 5594367"/>
              <a:gd name="connsiteX5233" fmla="*/ 5558489 w 6125898"/>
              <a:gd name="connsiteY5233" fmla="*/ 4463535 h 5594367"/>
              <a:gd name="connsiteX5234" fmla="*/ 5571778 w 6125898"/>
              <a:gd name="connsiteY5234" fmla="*/ 4476823 h 5594367"/>
              <a:gd name="connsiteX5235" fmla="*/ 5558489 w 6125898"/>
              <a:gd name="connsiteY5235" fmla="*/ 4490112 h 5594367"/>
              <a:gd name="connsiteX5236" fmla="*/ 5558489 w 6125898"/>
              <a:gd name="connsiteY5236" fmla="*/ 4463535 h 5594367"/>
              <a:gd name="connsiteX5237" fmla="*/ 5558489 w 6125898"/>
              <a:gd name="connsiteY5237" fmla="*/ 4463535 h 5594367"/>
              <a:gd name="connsiteX5238" fmla="*/ 5571778 w 6125898"/>
              <a:gd name="connsiteY5238" fmla="*/ 4605719 h 5594367"/>
              <a:gd name="connsiteX5239" fmla="*/ 5558489 w 6125898"/>
              <a:gd name="connsiteY5239" fmla="*/ 4592431 h 5594367"/>
              <a:gd name="connsiteX5240" fmla="*/ 5571778 w 6125898"/>
              <a:gd name="connsiteY5240" fmla="*/ 4592431 h 5594367"/>
              <a:gd name="connsiteX5241" fmla="*/ 5571778 w 6125898"/>
              <a:gd name="connsiteY5241" fmla="*/ 4605719 h 5594367"/>
              <a:gd name="connsiteX5242" fmla="*/ 5571778 w 6125898"/>
              <a:gd name="connsiteY5242" fmla="*/ 4605719 h 5594367"/>
              <a:gd name="connsiteX5243" fmla="*/ 5571778 w 6125898"/>
              <a:gd name="connsiteY5243" fmla="*/ 4541271 h 5594367"/>
              <a:gd name="connsiteX5244" fmla="*/ 5585066 w 6125898"/>
              <a:gd name="connsiteY5244" fmla="*/ 4527983 h 5594367"/>
              <a:gd name="connsiteX5245" fmla="*/ 5598354 w 6125898"/>
              <a:gd name="connsiteY5245" fmla="*/ 4553895 h 5594367"/>
              <a:gd name="connsiteX5246" fmla="*/ 5585066 w 6125898"/>
              <a:gd name="connsiteY5246" fmla="*/ 4553895 h 5594367"/>
              <a:gd name="connsiteX5247" fmla="*/ 5571778 w 6125898"/>
              <a:gd name="connsiteY5247" fmla="*/ 4541271 h 5594367"/>
              <a:gd name="connsiteX5248" fmla="*/ 5571778 w 6125898"/>
              <a:gd name="connsiteY5248" fmla="*/ 4541271 h 5594367"/>
              <a:gd name="connsiteX5249" fmla="*/ 5610978 w 6125898"/>
              <a:gd name="connsiteY5249" fmla="*/ 4605719 h 5594367"/>
              <a:gd name="connsiteX5250" fmla="*/ 5597690 w 6125898"/>
              <a:gd name="connsiteY5250" fmla="*/ 4592431 h 5594367"/>
              <a:gd name="connsiteX5251" fmla="*/ 5597690 w 6125898"/>
              <a:gd name="connsiteY5251" fmla="*/ 4605719 h 5594367"/>
              <a:gd name="connsiteX5252" fmla="*/ 5610978 w 6125898"/>
              <a:gd name="connsiteY5252" fmla="*/ 4605719 h 5594367"/>
              <a:gd name="connsiteX5253" fmla="*/ 5610978 w 6125898"/>
              <a:gd name="connsiteY5253" fmla="*/ 4605719 h 5594367"/>
              <a:gd name="connsiteX5254" fmla="*/ 5610978 w 6125898"/>
              <a:gd name="connsiteY5254" fmla="*/ 4294774 h 5594367"/>
              <a:gd name="connsiteX5255" fmla="*/ 5610978 w 6125898"/>
              <a:gd name="connsiteY5255" fmla="*/ 4294774 h 5594367"/>
              <a:gd name="connsiteX5256" fmla="*/ 5610978 w 6125898"/>
              <a:gd name="connsiteY5256" fmla="*/ 4308062 h 5594367"/>
              <a:gd name="connsiteX5257" fmla="*/ 5610978 w 6125898"/>
              <a:gd name="connsiteY5257" fmla="*/ 4294774 h 5594367"/>
              <a:gd name="connsiteX5258" fmla="*/ 5610978 w 6125898"/>
              <a:gd name="connsiteY5258" fmla="*/ 4294774 h 5594367"/>
              <a:gd name="connsiteX5259" fmla="*/ 5610978 w 6125898"/>
              <a:gd name="connsiteY5259" fmla="*/ 4372510 h 5594367"/>
              <a:gd name="connsiteX5260" fmla="*/ 5610978 w 6125898"/>
              <a:gd name="connsiteY5260" fmla="*/ 4359222 h 5594367"/>
              <a:gd name="connsiteX5261" fmla="*/ 5610978 w 6125898"/>
              <a:gd name="connsiteY5261" fmla="*/ 4372510 h 5594367"/>
              <a:gd name="connsiteX5262" fmla="*/ 5610978 w 6125898"/>
              <a:gd name="connsiteY5262" fmla="*/ 4372510 h 5594367"/>
              <a:gd name="connsiteX5263" fmla="*/ 5610978 w 6125898"/>
              <a:gd name="connsiteY5263" fmla="*/ 4515359 h 5594367"/>
              <a:gd name="connsiteX5264" fmla="*/ 5624267 w 6125898"/>
              <a:gd name="connsiteY5264" fmla="*/ 4515359 h 5594367"/>
              <a:gd name="connsiteX5265" fmla="*/ 5610978 w 6125898"/>
              <a:gd name="connsiteY5265" fmla="*/ 4515359 h 5594367"/>
              <a:gd name="connsiteX5266" fmla="*/ 5610978 w 6125898"/>
              <a:gd name="connsiteY5266" fmla="*/ 4515359 h 5594367"/>
              <a:gd name="connsiteX5267" fmla="*/ 5624267 w 6125898"/>
              <a:gd name="connsiteY5267" fmla="*/ 4450247 h 5594367"/>
              <a:gd name="connsiteX5268" fmla="*/ 5624267 w 6125898"/>
              <a:gd name="connsiteY5268" fmla="*/ 4450247 h 5594367"/>
              <a:gd name="connsiteX5269" fmla="*/ 5650178 w 6125898"/>
              <a:gd name="connsiteY5269" fmla="*/ 4450247 h 5594367"/>
              <a:gd name="connsiteX5270" fmla="*/ 5624267 w 6125898"/>
              <a:gd name="connsiteY5270" fmla="*/ 4450247 h 5594367"/>
              <a:gd name="connsiteX5271" fmla="*/ 5624267 w 6125898"/>
              <a:gd name="connsiteY5271" fmla="*/ 4450247 h 5594367"/>
              <a:gd name="connsiteX5272" fmla="*/ 5637555 w 6125898"/>
              <a:gd name="connsiteY5272" fmla="*/ 4515359 h 5594367"/>
              <a:gd name="connsiteX5273" fmla="*/ 5663466 w 6125898"/>
              <a:gd name="connsiteY5273" fmla="*/ 4515359 h 5594367"/>
              <a:gd name="connsiteX5274" fmla="*/ 5637555 w 6125898"/>
              <a:gd name="connsiteY5274" fmla="*/ 4515359 h 5594367"/>
              <a:gd name="connsiteX5275" fmla="*/ 5637555 w 6125898"/>
              <a:gd name="connsiteY5275" fmla="*/ 4515359 h 5594367"/>
              <a:gd name="connsiteX5276" fmla="*/ 5690043 w 6125898"/>
              <a:gd name="connsiteY5276" fmla="*/ 4632296 h 5594367"/>
              <a:gd name="connsiteX5277" fmla="*/ 5664131 w 6125898"/>
              <a:gd name="connsiteY5277" fmla="*/ 4619008 h 5594367"/>
              <a:gd name="connsiteX5278" fmla="*/ 5677420 w 6125898"/>
              <a:gd name="connsiteY5278" fmla="*/ 4632296 h 5594367"/>
              <a:gd name="connsiteX5279" fmla="*/ 5677420 w 6125898"/>
              <a:gd name="connsiteY5279" fmla="*/ 4619008 h 5594367"/>
              <a:gd name="connsiteX5280" fmla="*/ 5690043 w 6125898"/>
              <a:gd name="connsiteY5280" fmla="*/ 4632296 h 5594367"/>
              <a:gd name="connsiteX5281" fmla="*/ 5690043 w 6125898"/>
              <a:gd name="connsiteY5281" fmla="*/ 4632296 h 5594367"/>
              <a:gd name="connsiteX5282" fmla="*/ 5690043 w 6125898"/>
              <a:gd name="connsiteY5282" fmla="*/ 4632296 h 5594367"/>
              <a:gd name="connsiteX5283" fmla="*/ 5676755 w 6125898"/>
              <a:gd name="connsiteY5283" fmla="*/ 4527983 h 5594367"/>
              <a:gd name="connsiteX5284" fmla="*/ 5676755 w 6125898"/>
              <a:gd name="connsiteY5284" fmla="*/ 4514695 h 5594367"/>
              <a:gd name="connsiteX5285" fmla="*/ 5690043 w 6125898"/>
              <a:gd name="connsiteY5285" fmla="*/ 4514695 h 5594367"/>
              <a:gd name="connsiteX5286" fmla="*/ 5676755 w 6125898"/>
              <a:gd name="connsiteY5286" fmla="*/ 4527983 h 5594367"/>
              <a:gd name="connsiteX5287" fmla="*/ 5676755 w 6125898"/>
              <a:gd name="connsiteY5287" fmla="*/ 4527983 h 5594367"/>
              <a:gd name="connsiteX5288" fmla="*/ 5925910 w 6125898"/>
              <a:gd name="connsiteY5288" fmla="*/ 4346598 h 5594367"/>
              <a:gd name="connsiteX5289" fmla="*/ 5899998 w 6125898"/>
              <a:gd name="connsiteY5289" fmla="*/ 4359886 h 5594367"/>
              <a:gd name="connsiteX5290" fmla="*/ 5899998 w 6125898"/>
              <a:gd name="connsiteY5290" fmla="*/ 4346598 h 5594367"/>
              <a:gd name="connsiteX5291" fmla="*/ 5925910 w 6125898"/>
              <a:gd name="connsiteY5291" fmla="*/ 4346598 h 5594367"/>
              <a:gd name="connsiteX5292" fmla="*/ 5925910 w 6125898"/>
              <a:gd name="connsiteY5292" fmla="*/ 4346598 h 5594367"/>
              <a:gd name="connsiteX5293" fmla="*/ 5886710 w 6125898"/>
              <a:gd name="connsiteY5293" fmla="*/ 4346598 h 5594367"/>
              <a:gd name="connsiteX5294" fmla="*/ 5873422 w 6125898"/>
              <a:gd name="connsiteY5294" fmla="*/ 4372510 h 5594367"/>
              <a:gd name="connsiteX5295" fmla="*/ 5860134 w 6125898"/>
              <a:gd name="connsiteY5295" fmla="*/ 4359222 h 5594367"/>
              <a:gd name="connsiteX5296" fmla="*/ 5873422 w 6125898"/>
              <a:gd name="connsiteY5296" fmla="*/ 4345934 h 5594367"/>
              <a:gd name="connsiteX5297" fmla="*/ 5886710 w 6125898"/>
              <a:gd name="connsiteY5297" fmla="*/ 4345934 h 5594367"/>
              <a:gd name="connsiteX5298" fmla="*/ 5886710 w 6125898"/>
              <a:gd name="connsiteY5298" fmla="*/ 4346598 h 5594367"/>
              <a:gd name="connsiteX5299" fmla="*/ 5860134 w 6125898"/>
              <a:gd name="connsiteY5299" fmla="*/ 4320686 h 5594367"/>
              <a:gd name="connsiteX5300" fmla="*/ 5860134 w 6125898"/>
              <a:gd name="connsiteY5300" fmla="*/ 4320686 h 5594367"/>
              <a:gd name="connsiteX5301" fmla="*/ 5860134 w 6125898"/>
              <a:gd name="connsiteY5301" fmla="*/ 4320686 h 5594367"/>
              <a:gd name="connsiteX5302" fmla="*/ 5860134 w 6125898"/>
              <a:gd name="connsiteY5302" fmla="*/ 4320686 h 5594367"/>
              <a:gd name="connsiteX5303" fmla="*/ 5873422 w 6125898"/>
              <a:gd name="connsiteY5303" fmla="*/ 4281485 h 5594367"/>
              <a:gd name="connsiteX5304" fmla="*/ 5860134 w 6125898"/>
              <a:gd name="connsiteY5304" fmla="*/ 4281485 h 5594367"/>
              <a:gd name="connsiteX5305" fmla="*/ 5860134 w 6125898"/>
              <a:gd name="connsiteY5305" fmla="*/ 4281485 h 5594367"/>
              <a:gd name="connsiteX5306" fmla="*/ 5846845 w 6125898"/>
              <a:gd name="connsiteY5306" fmla="*/ 4255573 h 5594367"/>
              <a:gd name="connsiteX5307" fmla="*/ 5873422 w 6125898"/>
              <a:gd name="connsiteY5307" fmla="*/ 4281485 h 5594367"/>
              <a:gd name="connsiteX5308" fmla="*/ 5873422 w 6125898"/>
              <a:gd name="connsiteY5308" fmla="*/ 4281485 h 5594367"/>
              <a:gd name="connsiteX5309" fmla="*/ 5847510 w 6125898"/>
              <a:gd name="connsiteY5309" fmla="*/ 4255573 h 5594367"/>
              <a:gd name="connsiteX5310" fmla="*/ 5821597 w 6125898"/>
              <a:gd name="connsiteY5310" fmla="*/ 4268861 h 5594367"/>
              <a:gd name="connsiteX5311" fmla="*/ 5847510 w 6125898"/>
              <a:gd name="connsiteY5311" fmla="*/ 4255573 h 5594367"/>
              <a:gd name="connsiteX5312" fmla="*/ 5847510 w 6125898"/>
              <a:gd name="connsiteY5312" fmla="*/ 4255573 h 5594367"/>
              <a:gd name="connsiteX5313" fmla="*/ 5795021 w 6125898"/>
              <a:gd name="connsiteY5313" fmla="*/ 4294774 h 5594367"/>
              <a:gd name="connsiteX5314" fmla="*/ 5781732 w 6125898"/>
              <a:gd name="connsiteY5314" fmla="*/ 4294774 h 5594367"/>
              <a:gd name="connsiteX5315" fmla="*/ 5781732 w 6125898"/>
              <a:gd name="connsiteY5315" fmla="*/ 4308062 h 5594367"/>
              <a:gd name="connsiteX5316" fmla="*/ 5768444 w 6125898"/>
              <a:gd name="connsiteY5316" fmla="*/ 4282150 h 5594367"/>
              <a:gd name="connsiteX5317" fmla="*/ 5795021 w 6125898"/>
              <a:gd name="connsiteY5317" fmla="*/ 4294774 h 5594367"/>
              <a:gd name="connsiteX5318" fmla="*/ 5795021 w 6125898"/>
              <a:gd name="connsiteY5318" fmla="*/ 4294774 h 5594367"/>
              <a:gd name="connsiteX5319" fmla="*/ 5755156 w 6125898"/>
              <a:gd name="connsiteY5319" fmla="*/ 4126012 h 5594367"/>
              <a:gd name="connsiteX5320" fmla="*/ 5755156 w 6125898"/>
              <a:gd name="connsiteY5320" fmla="*/ 4126012 h 5594367"/>
              <a:gd name="connsiteX5321" fmla="*/ 5741868 w 6125898"/>
              <a:gd name="connsiteY5321" fmla="*/ 4139300 h 5594367"/>
              <a:gd name="connsiteX5322" fmla="*/ 5755156 w 6125898"/>
              <a:gd name="connsiteY5322" fmla="*/ 4126012 h 5594367"/>
              <a:gd name="connsiteX5323" fmla="*/ 5755156 w 6125898"/>
              <a:gd name="connsiteY5323" fmla="*/ 4126012 h 5594367"/>
              <a:gd name="connsiteX5324" fmla="*/ 5755156 w 6125898"/>
              <a:gd name="connsiteY5324" fmla="*/ 4346598 h 5594367"/>
              <a:gd name="connsiteX5325" fmla="*/ 5729244 w 6125898"/>
              <a:gd name="connsiteY5325" fmla="*/ 4359886 h 5594367"/>
              <a:gd name="connsiteX5326" fmla="*/ 5755156 w 6125898"/>
              <a:gd name="connsiteY5326" fmla="*/ 4346598 h 5594367"/>
              <a:gd name="connsiteX5327" fmla="*/ 5755156 w 6125898"/>
              <a:gd name="connsiteY5327" fmla="*/ 4346598 h 5594367"/>
              <a:gd name="connsiteX5328" fmla="*/ 5715955 w 6125898"/>
              <a:gd name="connsiteY5328" fmla="*/ 4567183 h 5594367"/>
              <a:gd name="connsiteX5329" fmla="*/ 5715955 w 6125898"/>
              <a:gd name="connsiteY5329" fmla="*/ 4553895 h 5594367"/>
              <a:gd name="connsiteX5330" fmla="*/ 5715955 w 6125898"/>
              <a:gd name="connsiteY5330" fmla="*/ 4579807 h 5594367"/>
              <a:gd name="connsiteX5331" fmla="*/ 5715955 w 6125898"/>
              <a:gd name="connsiteY5331" fmla="*/ 4567183 h 5594367"/>
              <a:gd name="connsiteX5332" fmla="*/ 5715955 w 6125898"/>
              <a:gd name="connsiteY5332" fmla="*/ 4567183 h 5594367"/>
              <a:gd name="connsiteX5333" fmla="*/ 5715955 w 6125898"/>
              <a:gd name="connsiteY5333" fmla="*/ 4632296 h 5594367"/>
              <a:gd name="connsiteX5334" fmla="*/ 5729244 w 6125898"/>
              <a:gd name="connsiteY5334" fmla="*/ 4619008 h 5594367"/>
              <a:gd name="connsiteX5335" fmla="*/ 5715955 w 6125898"/>
              <a:gd name="connsiteY5335" fmla="*/ 4632296 h 5594367"/>
              <a:gd name="connsiteX5336" fmla="*/ 5715955 w 6125898"/>
              <a:gd name="connsiteY5336" fmla="*/ 4632296 h 5594367"/>
              <a:gd name="connsiteX5337" fmla="*/ 5729244 w 6125898"/>
              <a:gd name="connsiteY5337" fmla="*/ 4605719 h 5594367"/>
              <a:gd name="connsiteX5338" fmla="*/ 5729244 w 6125898"/>
              <a:gd name="connsiteY5338" fmla="*/ 4605719 h 5594367"/>
              <a:gd name="connsiteX5339" fmla="*/ 5729244 w 6125898"/>
              <a:gd name="connsiteY5339" fmla="*/ 4605719 h 5594367"/>
              <a:gd name="connsiteX5340" fmla="*/ 5729244 w 6125898"/>
              <a:gd name="connsiteY5340" fmla="*/ 4579807 h 5594367"/>
              <a:gd name="connsiteX5341" fmla="*/ 5742532 w 6125898"/>
              <a:gd name="connsiteY5341" fmla="*/ 4566519 h 5594367"/>
              <a:gd name="connsiteX5342" fmla="*/ 5729244 w 6125898"/>
              <a:gd name="connsiteY5342" fmla="*/ 4592431 h 5594367"/>
              <a:gd name="connsiteX5343" fmla="*/ 5729244 w 6125898"/>
              <a:gd name="connsiteY5343" fmla="*/ 4605719 h 5594367"/>
              <a:gd name="connsiteX5344" fmla="*/ 5729244 w 6125898"/>
              <a:gd name="connsiteY5344" fmla="*/ 4605719 h 5594367"/>
              <a:gd name="connsiteX5345" fmla="*/ 5755156 w 6125898"/>
              <a:gd name="connsiteY5345" fmla="*/ 4658208 h 5594367"/>
              <a:gd name="connsiteX5346" fmla="*/ 5755156 w 6125898"/>
              <a:gd name="connsiteY5346" fmla="*/ 4658208 h 5594367"/>
              <a:gd name="connsiteX5347" fmla="*/ 5741868 w 6125898"/>
              <a:gd name="connsiteY5347" fmla="*/ 4658208 h 5594367"/>
              <a:gd name="connsiteX5348" fmla="*/ 5755156 w 6125898"/>
              <a:gd name="connsiteY5348" fmla="*/ 4632296 h 5594367"/>
              <a:gd name="connsiteX5349" fmla="*/ 5755156 w 6125898"/>
              <a:gd name="connsiteY5349" fmla="*/ 4658208 h 5594367"/>
              <a:gd name="connsiteX5350" fmla="*/ 5755156 w 6125898"/>
              <a:gd name="connsiteY5350" fmla="*/ 4658208 h 5594367"/>
              <a:gd name="connsiteX5351" fmla="*/ 5781732 w 6125898"/>
              <a:gd name="connsiteY5351" fmla="*/ 4619008 h 5594367"/>
              <a:gd name="connsiteX5352" fmla="*/ 5781732 w 6125898"/>
              <a:gd name="connsiteY5352" fmla="*/ 4593096 h 5594367"/>
              <a:gd name="connsiteX5353" fmla="*/ 5781732 w 6125898"/>
              <a:gd name="connsiteY5353" fmla="*/ 4619008 h 5594367"/>
              <a:gd name="connsiteX5354" fmla="*/ 5781732 w 6125898"/>
              <a:gd name="connsiteY5354" fmla="*/ 4619008 h 5594367"/>
              <a:gd name="connsiteX5355" fmla="*/ 5781732 w 6125898"/>
              <a:gd name="connsiteY5355" fmla="*/ 4593096 h 5594367"/>
              <a:gd name="connsiteX5356" fmla="*/ 5781732 w 6125898"/>
              <a:gd name="connsiteY5356" fmla="*/ 4579807 h 5594367"/>
              <a:gd name="connsiteX5357" fmla="*/ 5795021 w 6125898"/>
              <a:gd name="connsiteY5357" fmla="*/ 4579807 h 5594367"/>
              <a:gd name="connsiteX5358" fmla="*/ 5781732 w 6125898"/>
              <a:gd name="connsiteY5358" fmla="*/ 4593096 h 5594367"/>
              <a:gd name="connsiteX5359" fmla="*/ 5781732 w 6125898"/>
              <a:gd name="connsiteY5359" fmla="*/ 4593096 h 5594367"/>
              <a:gd name="connsiteX5360" fmla="*/ 5781732 w 6125898"/>
              <a:gd name="connsiteY5360" fmla="*/ 4333310 h 5594367"/>
              <a:gd name="connsiteX5361" fmla="*/ 5795021 w 6125898"/>
              <a:gd name="connsiteY5361" fmla="*/ 4346598 h 5594367"/>
              <a:gd name="connsiteX5362" fmla="*/ 5755820 w 6125898"/>
              <a:gd name="connsiteY5362" fmla="*/ 4333310 h 5594367"/>
              <a:gd name="connsiteX5363" fmla="*/ 5795021 w 6125898"/>
              <a:gd name="connsiteY5363" fmla="*/ 4307398 h 5594367"/>
              <a:gd name="connsiteX5364" fmla="*/ 5781732 w 6125898"/>
              <a:gd name="connsiteY5364" fmla="*/ 4333310 h 5594367"/>
              <a:gd name="connsiteX5365" fmla="*/ 5781732 w 6125898"/>
              <a:gd name="connsiteY5365" fmla="*/ 4333310 h 5594367"/>
              <a:gd name="connsiteX5366" fmla="*/ 5834221 w 6125898"/>
              <a:gd name="connsiteY5366" fmla="*/ 4658208 h 5594367"/>
              <a:gd name="connsiteX5367" fmla="*/ 5847510 w 6125898"/>
              <a:gd name="connsiteY5367" fmla="*/ 4658208 h 5594367"/>
              <a:gd name="connsiteX5368" fmla="*/ 5847510 w 6125898"/>
              <a:gd name="connsiteY5368" fmla="*/ 4684120 h 5594367"/>
              <a:gd name="connsiteX5369" fmla="*/ 5834221 w 6125898"/>
              <a:gd name="connsiteY5369" fmla="*/ 4658208 h 5594367"/>
              <a:gd name="connsiteX5370" fmla="*/ 5834221 w 6125898"/>
              <a:gd name="connsiteY5370" fmla="*/ 4658208 h 5594367"/>
              <a:gd name="connsiteX5371" fmla="*/ 5834221 w 6125898"/>
              <a:gd name="connsiteY5371" fmla="*/ 4644920 h 5594367"/>
              <a:gd name="connsiteX5372" fmla="*/ 5820933 w 6125898"/>
              <a:gd name="connsiteY5372" fmla="*/ 4658208 h 5594367"/>
              <a:gd name="connsiteX5373" fmla="*/ 5795021 w 6125898"/>
              <a:gd name="connsiteY5373" fmla="*/ 4632296 h 5594367"/>
              <a:gd name="connsiteX5374" fmla="*/ 5820933 w 6125898"/>
              <a:gd name="connsiteY5374" fmla="*/ 4632296 h 5594367"/>
              <a:gd name="connsiteX5375" fmla="*/ 5807645 w 6125898"/>
              <a:gd name="connsiteY5375" fmla="*/ 4593096 h 5594367"/>
              <a:gd name="connsiteX5376" fmla="*/ 5860134 w 6125898"/>
              <a:gd name="connsiteY5376" fmla="*/ 4658208 h 5594367"/>
              <a:gd name="connsiteX5377" fmla="*/ 5834221 w 6125898"/>
              <a:gd name="connsiteY5377" fmla="*/ 4644920 h 5594367"/>
              <a:gd name="connsiteX5378" fmla="*/ 5834221 w 6125898"/>
              <a:gd name="connsiteY5378" fmla="*/ 4644920 h 5594367"/>
              <a:gd name="connsiteX5379" fmla="*/ 5899998 w 6125898"/>
              <a:gd name="connsiteY5379" fmla="*/ 4593096 h 5594367"/>
              <a:gd name="connsiteX5380" fmla="*/ 5874086 w 6125898"/>
              <a:gd name="connsiteY5380" fmla="*/ 4579807 h 5594367"/>
              <a:gd name="connsiteX5381" fmla="*/ 5874086 w 6125898"/>
              <a:gd name="connsiteY5381" fmla="*/ 4553895 h 5594367"/>
              <a:gd name="connsiteX5382" fmla="*/ 5899998 w 6125898"/>
              <a:gd name="connsiteY5382" fmla="*/ 4593096 h 5594367"/>
              <a:gd name="connsiteX5383" fmla="*/ 5899998 w 6125898"/>
              <a:gd name="connsiteY5383" fmla="*/ 4593096 h 5594367"/>
              <a:gd name="connsiteX5384" fmla="*/ 5860134 w 6125898"/>
              <a:gd name="connsiteY5384" fmla="*/ 4476159 h 5594367"/>
              <a:gd name="connsiteX5385" fmla="*/ 5873422 w 6125898"/>
              <a:gd name="connsiteY5385" fmla="*/ 4476159 h 5594367"/>
              <a:gd name="connsiteX5386" fmla="*/ 5860134 w 6125898"/>
              <a:gd name="connsiteY5386" fmla="*/ 4476159 h 5594367"/>
              <a:gd name="connsiteX5387" fmla="*/ 5873422 w 6125898"/>
              <a:gd name="connsiteY5387" fmla="*/ 4489447 h 5594367"/>
              <a:gd name="connsiteX5388" fmla="*/ 5860134 w 6125898"/>
              <a:gd name="connsiteY5388" fmla="*/ 4476159 h 5594367"/>
              <a:gd name="connsiteX5389" fmla="*/ 5860134 w 6125898"/>
              <a:gd name="connsiteY5389" fmla="*/ 4476159 h 5594367"/>
              <a:gd name="connsiteX5390" fmla="*/ 5847510 w 6125898"/>
              <a:gd name="connsiteY5390" fmla="*/ 4463535 h 5594367"/>
              <a:gd name="connsiteX5391" fmla="*/ 5860798 w 6125898"/>
              <a:gd name="connsiteY5391" fmla="*/ 4450247 h 5594367"/>
              <a:gd name="connsiteX5392" fmla="*/ 5886710 w 6125898"/>
              <a:gd name="connsiteY5392" fmla="*/ 4450247 h 5594367"/>
              <a:gd name="connsiteX5393" fmla="*/ 5847510 w 6125898"/>
              <a:gd name="connsiteY5393" fmla="*/ 4463535 h 5594367"/>
              <a:gd name="connsiteX5394" fmla="*/ 5847510 w 6125898"/>
              <a:gd name="connsiteY5394" fmla="*/ 4463535 h 5594367"/>
              <a:gd name="connsiteX5395" fmla="*/ 5925910 w 6125898"/>
              <a:gd name="connsiteY5395" fmla="*/ 4411710 h 5594367"/>
              <a:gd name="connsiteX5396" fmla="*/ 5925910 w 6125898"/>
              <a:gd name="connsiteY5396" fmla="*/ 4411710 h 5594367"/>
              <a:gd name="connsiteX5397" fmla="*/ 5886710 w 6125898"/>
              <a:gd name="connsiteY5397" fmla="*/ 4385798 h 5594367"/>
              <a:gd name="connsiteX5398" fmla="*/ 5925910 w 6125898"/>
              <a:gd name="connsiteY5398" fmla="*/ 4359886 h 5594367"/>
              <a:gd name="connsiteX5399" fmla="*/ 5925910 w 6125898"/>
              <a:gd name="connsiteY5399" fmla="*/ 4411710 h 5594367"/>
              <a:gd name="connsiteX5400" fmla="*/ 5925910 w 6125898"/>
              <a:gd name="connsiteY5400" fmla="*/ 4411710 h 5594367"/>
              <a:gd name="connsiteX5401" fmla="*/ 5951822 w 6125898"/>
              <a:gd name="connsiteY5401" fmla="*/ 4489447 h 5594367"/>
              <a:gd name="connsiteX5402" fmla="*/ 5951822 w 6125898"/>
              <a:gd name="connsiteY5402" fmla="*/ 4489447 h 5594367"/>
              <a:gd name="connsiteX5403" fmla="*/ 5951822 w 6125898"/>
              <a:gd name="connsiteY5403" fmla="*/ 4476159 h 5594367"/>
              <a:gd name="connsiteX5404" fmla="*/ 5965111 w 6125898"/>
              <a:gd name="connsiteY5404" fmla="*/ 4489447 h 5594367"/>
              <a:gd name="connsiteX5405" fmla="*/ 5951822 w 6125898"/>
              <a:gd name="connsiteY5405" fmla="*/ 4489447 h 5594367"/>
              <a:gd name="connsiteX5406" fmla="*/ 5951822 w 6125898"/>
              <a:gd name="connsiteY5406" fmla="*/ 4489447 h 5594367"/>
              <a:gd name="connsiteX5407" fmla="*/ 5427599 w 6125898"/>
              <a:gd name="connsiteY5407" fmla="*/ 3775866 h 5594367"/>
              <a:gd name="connsiteX5408" fmla="*/ 5427599 w 6125898"/>
              <a:gd name="connsiteY5408" fmla="*/ 3762578 h 5594367"/>
              <a:gd name="connsiteX5409" fmla="*/ 5427599 w 6125898"/>
              <a:gd name="connsiteY5409" fmla="*/ 3775866 h 5594367"/>
              <a:gd name="connsiteX5410" fmla="*/ 5427599 w 6125898"/>
              <a:gd name="connsiteY5410" fmla="*/ 3775866 h 5594367"/>
              <a:gd name="connsiteX5411" fmla="*/ 5086755 w 6125898"/>
              <a:gd name="connsiteY5411" fmla="*/ 4658208 h 5594367"/>
              <a:gd name="connsiteX5412" fmla="*/ 5073467 w 6125898"/>
              <a:gd name="connsiteY5412" fmla="*/ 4671497 h 5594367"/>
              <a:gd name="connsiteX5413" fmla="*/ 5099379 w 6125898"/>
              <a:gd name="connsiteY5413" fmla="*/ 4658208 h 5594367"/>
              <a:gd name="connsiteX5414" fmla="*/ 5086091 w 6125898"/>
              <a:gd name="connsiteY5414" fmla="*/ 4644920 h 5594367"/>
              <a:gd name="connsiteX5415" fmla="*/ 5112003 w 6125898"/>
              <a:gd name="connsiteY5415" fmla="*/ 4644920 h 5594367"/>
              <a:gd name="connsiteX5416" fmla="*/ 5112003 w 6125898"/>
              <a:gd name="connsiteY5416" fmla="*/ 4631632 h 5594367"/>
              <a:gd name="connsiteX5417" fmla="*/ 5098714 w 6125898"/>
              <a:gd name="connsiteY5417" fmla="*/ 4631632 h 5594367"/>
              <a:gd name="connsiteX5418" fmla="*/ 5086755 w 6125898"/>
              <a:gd name="connsiteY5418" fmla="*/ 4658208 h 5594367"/>
              <a:gd name="connsiteX5419" fmla="*/ 5086755 w 6125898"/>
              <a:gd name="connsiteY5419" fmla="*/ 4658208 h 5594367"/>
              <a:gd name="connsiteX5420" fmla="*/ 5454176 w 6125898"/>
              <a:gd name="connsiteY5420" fmla="*/ 3944627 h 5594367"/>
              <a:gd name="connsiteX5421" fmla="*/ 5454176 w 6125898"/>
              <a:gd name="connsiteY5421" fmla="*/ 3944627 h 5594367"/>
              <a:gd name="connsiteX5422" fmla="*/ 5454176 w 6125898"/>
              <a:gd name="connsiteY5422" fmla="*/ 3944627 h 5594367"/>
              <a:gd name="connsiteX5423" fmla="*/ 5454176 w 6125898"/>
              <a:gd name="connsiteY5423" fmla="*/ 3944627 h 5594367"/>
              <a:gd name="connsiteX5424" fmla="*/ 5454176 w 6125898"/>
              <a:gd name="connsiteY5424" fmla="*/ 3944627 h 5594367"/>
              <a:gd name="connsiteX5425" fmla="*/ 5440888 w 6125898"/>
              <a:gd name="connsiteY5425" fmla="*/ 3957251 h 5594367"/>
              <a:gd name="connsiteX5426" fmla="*/ 5440888 w 6125898"/>
              <a:gd name="connsiteY5426" fmla="*/ 3957251 h 5594367"/>
              <a:gd name="connsiteX5427" fmla="*/ 5454176 w 6125898"/>
              <a:gd name="connsiteY5427" fmla="*/ 3943963 h 5594367"/>
              <a:gd name="connsiteX5428" fmla="*/ 5440888 w 6125898"/>
              <a:gd name="connsiteY5428" fmla="*/ 3943963 h 5594367"/>
              <a:gd name="connsiteX5429" fmla="*/ 5440888 w 6125898"/>
              <a:gd name="connsiteY5429" fmla="*/ 3957251 h 5594367"/>
              <a:gd name="connsiteX5430" fmla="*/ 5440888 w 6125898"/>
              <a:gd name="connsiteY5430" fmla="*/ 3957251 h 5594367"/>
              <a:gd name="connsiteX5431" fmla="*/ 5440888 w 6125898"/>
              <a:gd name="connsiteY5431" fmla="*/ 3957251 h 5594367"/>
              <a:gd name="connsiteX5432" fmla="*/ 5100044 w 6125898"/>
              <a:gd name="connsiteY5432" fmla="*/ 4632296 h 5594367"/>
              <a:gd name="connsiteX5433" fmla="*/ 5100044 w 6125898"/>
              <a:gd name="connsiteY5433" fmla="*/ 4632296 h 5594367"/>
              <a:gd name="connsiteX5434" fmla="*/ 5100044 w 6125898"/>
              <a:gd name="connsiteY5434" fmla="*/ 4632296 h 5594367"/>
              <a:gd name="connsiteX5435" fmla="*/ 5100044 w 6125898"/>
              <a:gd name="connsiteY5435" fmla="*/ 4632296 h 5594367"/>
              <a:gd name="connsiteX5436" fmla="*/ 5100044 w 6125898"/>
              <a:gd name="connsiteY5436" fmla="*/ 4632296 h 5594367"/>
              <a:gd name="connsiteX5437" fmla="*/ 3945956 w 6125898"/>
              <a:gd name="connsiteY5437" fmla="*/ 4385798 h 5594367"/>
              <a:gd name="connsiteX5438" fmla="*/ 3945956 w 6125898"/>
              <a:gd name="connsiteY5438" fmla="*/ 4385798 h 5594367"/>
              <a:gd name="connsiteX5439" fmla="*/ 3945956 w 6125898"/>
              <a:gd name="connsiteY5439" fmla="*/ 4385798 h 5594367"/>
              <a:gd name="connsiteX5440" fmla="*/ 1979290 w 6125898"/>
              <a:gd name="connsiteY5440" fmla="*/ 1414538 h 5594367"/>
              <a:gd name="connsiteX5441" fmla="*/ 1979290 w 6125898"/>
              <a:gd name="connsiteY5441" fmla="*/ 1401250 h 5594367"/>
              <a:gd name="connsiteX5442" fmla="*/ 1926802 w 6125898"/>
              <a:gd name="connsiteY5442" fmla="*/ 1362049 h 5594367"/>
              <a:gd name="connsiteX5443" fmla="*/ 1940090 w 6125898"/>
              <a:gd name="connsiteY5443" fmla="*/ 1401250 h 5594367"/>
              <a:gd name="connsiteX5444" fmla="*/ 1926802 w 6125898"/>
              <a:gd name="connsiteY5444" fmla="*/ 1387961 h 5594367"/>
              <a:gd name="connsiteX5445" fmla="*/ 1952713 w 6125898"/>
              <a:gd name="connsiteY5445" fmla="*/ 1401250 h 5594367"/>
              <a:gd name="connsiteX5446" fmla="*/ 1952713 w 6125898"/>
              <a:gd name="connsiteY5446" fmla="*/ 1427162 h 5594367"/>
              <a:gd name="connsiteX5447" fmla="*/ 1966001 w 6125898"/>
              <a:gd name="connsiteY5447" fmla="*/ 1413873 h 5594367"/>
              <a:gd name="connsiteX5448" fmla="*/ 1952713 w 6125898"/>
              <a:gd name="connsiteY5448" fmla="*/ 1413873 h 5594367"/>
              <a:gd name="connsiteX5449" fmla="*/ 1979290 w 6125898"/>
              <a:gd name="connsiteY5449" fmla="*/ 1414538 h 5594367"/>
              <a:gd name="connsiteX5450" fmla="*/ 1979290 w 6125898"/>
              <a:gd name="connsiteY5450" fmla="*/ 1414538 h 5594367"/>
              <a:gd name="connsiteX5451" fmla="*/ 1861689 w 6125898"/>
              <a:gd name="connsiteY5451" fmla="*/ 4995066 h 5594367"/>
              <a:gd name="connsiteX5452" fmla="*/ 1874977 w 6125898"/>
              <a:gd name="connsiteY5452" fmla="*/ 4995066 h 5594367"/>
              <a:gd name="connsiteX5453" fmla="*/ 1874977 w 6125898"/>
              <a:gd name="connsiteY5453" fmla="*/ 4981778 h 5594367"/>
              <a:gd name="connsiteX5454" fmla="*/ 1861689 w 6125898"/>
              <a:gd name="connsiteY5454" fmla="*/ 4995066 h 5594367"/>
              <a:gd name="connsiteX5455" fmla="*/ 1861689 w 6125898"/>
              <a:gd name="connsiteY5455" fmla="*/ 4995066 h 5594367"/>
              <a:gd name="connsiteX5456" fmla="*/ 4234312 w 6125898"/>
              <a:gd name="connsiteY5456" fmla="*/ 4359222 h 5594367"/>
              <a:gd name="connsiteX5457" fmla="*/ 4247600 w 6125898"/>
              <a:gd name="connsiteY5457" fmla="*/ 4359222 h 5594367"/>
              <a:gd name="connsiteX5458" fmla="*/ 4234312 w 6125898"/>
              <a:gd name="connsiteY5458" fmla="*/ 4359222 h 5594367"/>
              <a:gd name="connsiteX5459" fmla="*/ 4234312 w 6125898"/>
              <a:gd name="connsiteY5459" fmla="*/ 4359222 h 5594367"/>
              <a:gd name="connsiteX5460" fmla="*/ 5676755 w 6125898"/>
              <a:gd name="connsiteY5460" fmla="*/ 4684120 h 5594367"/>
              <a:gd name="connsiteX5461" fmla="*/ 5676755 w 6125898"/>
              <a:gd name="connsiteY5461" fmla="*/ 4670832 h 5594367"/>
              <a:gd name="connsiteX5462" fmla="*/ 5663466 w 6125898"/>
              <a:gd name="connsiteY5462" fmla="*/ 4684120 h 5594367"/>
              <a:gd name="connsiteX5463" fmla="*/ 5663466 w 6125898"/>
              <a:gd name="connsiteY5463" fmla="*/ 4684120 h 5594367"/>
              <a:gd name="connsiteX5464" fmla="*/ 5676755 w 6125898"/>
              <a:gd name="connsiteY5464" fmla="*/ 4684120 h 5594367"/>
              <a:gd name="connsiteX5465" fmla="*/ 5676755 w 6125898"/>
              <a:gd name="connsiteY5465" fmla="*/ 4684120 h 5594367"/>
              <a:gd name="connsiteX5466" fmla="*/ 5493377 w 6125898"/>
              <a:gd name="connsiteY5466" fmla="*/ 3918715 h 5594367"/>
              <a:gd name="connsiteX5467" fmla="*/ 5506665 w 6125898"/>
              <a:gd name="connsiteY5467" fmla="*/ 3944627 h 5594367"/>
              <a:gd name="connsiteX5468" fmla="*/ 5480752 w 6125898"/>
              <a:gd name="connsiteY5468" fmla="*/ 3944627 h 5594367"/>
              <a:gd name="connsiteX5469" fmla="*/ 5480752 w 6125898"/>
              <a:gd name="connsiteY5469" fmla="*/ 3983828 h 5594367"/>
              <a:gd name="connsiteX5470" fmla="*/ 5494041 w 6125898"/>
              <a:gd name="connsiteY5470" fmla="*/ 3970539 h 5594367"/>
              <a:gd name="connsiteX5471" fmla="*/ 5494041 w 6125898"/>
              <a:gd name="connsiteY5471" fmla="*/ 3957251 h 5594367"/>
              <a:gd name="connsiteX5472" fmla="*/ 5507329 w 6125898"/>
              <a:gd name="connsiteY5472" fmla="*/ 3931339 h 5594367"/>
              <a:gd name="connsiteX5473" fmla="*/ 5493377 w 6125898"/>
              <a:gd name="connsiteY5473" fmla="*/ 3918715 h 5594367"/>
              <a:gd name="connsiteX5474" fmla="*/ 5493377 w 6125898"/>
              <a:gd name="connsiteY5474" fmla="*/ 3918715 h 5594367"/>
              <a:gd name="connsiteX5475" fmla="*/ 2477600 w 6125898"/>
              <a:gd name="connsiteY5475" fmla="*/ 1297601 h 5594367"/>
              <a:gd name="connsiteX5476" fmla="*/ 2674268 w 6125898"/>
              <a:gd name="connsiteY5476" fmla="*/ 1388626 h 5594367"/>
              <a:gd name="connsiteX5477" fmla="*/ 2700179 w 6125898"/>
              <a:gd name="connsiteY5477" fmla="*/ 1375337 h 5594367"/>
              <a:gd name="connsiteX5478" fmla="*/ 2726091 w 6125898"/>
              <a:gd name="connsiteY5478" fmla="*/ 1375337 h 5594367"/>
              <a:gd name="connsiteX5479" fmla="*/ 2712803 w 6125898"/>
              <a:gd name="connsiteY5479" fmla="*/ 1414538 h 5594367"/>
              <a:gd name="connsiteX5480" fmla="*/ 2738715 w 6125898"/>
              <a:gd name="connsiteY5480" fmla="*/ 1453738 h 5594367"/>
              <a:gd name="connsiteX5481" fmla="*/ 2752004 w 6125898"/>
              <a:gd name="connsiteY5481" fmla="*/ 1427826 h 5594367"/>
              <a:gd name="connsiteX5482" fmla="*/ 2765292 w 6125898"/>
              <a:gd name="connsiteY5482" fmla="*/ 1441114 h 5594367"/>
              <a:gd name="connsiteX5483" fmla="*/ 2765292 w 6125898"/>
              <a:gd name="connsiteY5483" fmla="*/ 1415202 h 5594367"/>
              <a:gd name="connsiteX5484" fmla="*/ 2739380 w 6125898"/>
              <a:gd name="connsiteY5484" fmla="*/ 1415202 h 5594367"/>
              <a:gd name="connsiteX5485" fmla="*/ 2752668 w 6125898"/>
              <a:gd name="connsiteY5485" fmla="*/ 1350090 h 5594367"/>
              <a:gd name="connsiteX5486" fmla="*/ 2765956 w 6125898"/>
              <a:gd name="connsiteY5486" fmla="*/ 1363378 h 5594367"/>
              <a:gd name="connsiteX5487" fmla="*/ 2765956 w 6125898"/>
              <a:gd name="connsiteY5487" fmla="*/ 1350090 h 5594367"/>
              <a:gd name="connsiteX5488" fmla="*/ 2765956 w 6125898"/>
              <a:gd name="connsiteY5488" fmla="*/ 1336801 h 5594367"/>
              <a:gd name="connsiteX5489" fmla="*/ 2791869 w 6125898"/>
              <a:gd name="connsiteY5489" fmla="*/ 1245777 h 5594367"/>
              <a:gd name="connsiteX5490" fmla="*/ 2791869 w 6125898"/>
              <a:gd name="connsiteY5490" fmla="*/ 1180664 h 5594367"/>
              <a:gd name="connsiteX5491" fmla="*/ 2778580 w 6125898"/>
              <a:gd name="connsiteY5491" fmla="*/ 1115551 h 5594367"/>
              <a:gd name="connsiteX5492" fmla="*/ 2752668 w 6125898"/>
              <a:gd name="connsiteY5492" fmla="*/ 1076351 h 5594367"/>
              <a:gd name="connsiteX5493" fmla="*/ 2647691 w 6125898"/>
              <a:gd name="connsiteY5493" fmla="*/ 1024527 h 5594367"/>
              <a:gd name="connsiteX5494" fmla="*/ 2647691 w 6125898"/>
              <a:gd name="connsiteY5494" fmla="*/ 998615 h 5594367"/>
              <a:gd name="connsiteX5495" fmla="*/ 2608490 w 6125898"/>
              <a:gd name="connsiteY5495" fmla="*/ 1024527 h 5594367"/>
              <a:gd name="connsiteX5496" fmla="*/ 2556002 w 6125898"/>
              <a:gd name="connsiteY5496" fmla="*/ 1063727 h 5594367"/>
              <a:gd name="connsiteX5497" fmla="*/ 2477600 w 6125898"/>
              <a:gd name="connsiteY5497" fmla="*/ 1297601 h 5594367"/>
              <a:gd name="connsiteX5498" fmla="*/ 2477600 w 6125898"/>
              <a:gd name="connsiteY5498" fmla="*/ 1297601 h 5594367"/>
              <a:gd name="connsiteX5499" fmla="*/ 1690935 w 6125898"/>
              <a:gd name="connsiteY5499" fmla="*/ 1180664 h 5594367"/>
              <a:gd name="connsiteX5500" fmla="*/ 1677646 w 6125898"/>
              <a:gd name="connsiteY5500" fmla="*/ 1180664 h 5594367"/>
              <a:gd name="connsiteX5501" fmla="*/ 1664358 w 6125898"/>
              <a:gd name="connsiteY5501" fmla="*/ 1154752 h 5594367"/>
              <a:gd name="connsiteX5502" fmla="*/ 1690935 w 6125898"/>
              <a:gd name="connsiteY5502" fmla="*/ 1180664 h 5594367"/>
              <a:gd name="connsiteX5503" fmla="*/ 1690935 w 6125898"/>
              <a:gd name="connsiteY5503" fmla="*/ 1180664 h 5594367"/>
              <a:gd name="connsiteX5504" fmla="*/ 1704223 w 6125898"/>
              <a:gd name="connsiteY5504" fmla="*/ 1206576 h 5594367"/>
              <a:gd name="connsiteX5505" fmla="*/ 1717511 w 6125898"/>
              <a:gd name="connsiteY5505" fmla="*/ 1193288 h 5594367"/>
              <a:gd name="connsiteX5506" fmla="*/ 1704223 w 6125898"/>
              <a:gd name="connsiteY5506" fmla="*/ 1206576 h 5594367"/>
              <a:gd name="connsiteX5507" fmla="*/ 1730134 w 6125898"/>
              <a:gd name="connsiteY5507" fmla="*/ 1232488 h 5594367"/>
              <a:gd name="connsiteX5508" fmla="*/ 1756047 w 6125898"/>
              <a:gd name="connsiteY5508" fmla="*/ 1245777 h 5594367"/>
              <a:gd name="connsiteX5509" fmla="*/ 1769335 w 6125898"/>
              <a:gd name="connsiteY5509" fmla="*/ 1219865 h 5594367"/>
              <a:gd name="connsiteX5510" fmla="*/ 1703558 w 6125898"/>
              <a:gd name="connsiteY5510" fmla="*/ 1180664 h 5594367"/>
              <a:gd name="connsiteX5511" fmla="*/ 1704223 w 6125898"/>
              <a:gd name="connsiteY5511" fmla="*/ 1206576 h 5594367"/>
              <a:gd name="connsiteX5512" fmla="*/ 1704223 w 6125898"/>
              <a:gd name="connsiteY5512" fmla="*/ 1206576 h 5594367"/>
              <a:gd name="connsiteX5513" fmla="*/ 1900889 w 6125898"/>
              <a:gd name="connsiteY5513" fmla="*/ 1388626 h 5594367"/>
              <a:gd name="connsiteX5514" fmla="*/ 1914178 w 6125898"/>
              <a:gd name="connsiteY5514" fmla="*/ 1349425 h 5594367"/>
              <a:gd name="connsiteX5515" fmla="*/ 1900889 w 6125898"/>
              <a:gd name="connsiteY5515" fmla="*/ 1349425 h 5594367"/>
              <a:gd name="connsiteX5516" fmla="*/ 1861689 w 6125898"/>
              <a:gd name="connsiteY5516" fmla="*/ 1336137 h 5594367"/>
              <a:gd name="connsiteX5517" fmla="*/ 1861689 w 6125898"/>
              <a:gd name="connsiteY5517" fmla="*/ 1349425 h 5594367"/>
              <a:gd name="connsiteX5518" fmla="*/ 1887601 w 6125898"/>
              <a:gd name="connsiteY5518" fmla="*/ 1362714 h 5594367"/>
              <a:gd name="connsiteX5519" fmla="*/ 1900889 w 6125898"/>
              <a:gd name="connsiteY5519" fmla="*/ 1388626 h 5594367"/>
              <a:gd name="connsiteX5520" fmla="*/ 1900889 w 6125898"/>
              <a:gd name="connsiteY5520" fmla="*/ 1388626 h 5594367"/>
              <a:gd name="connsiteX5521" fmla="*/ 1782623 w 6125898"/>
              <a:gd name="connsiteY5521" fmla="*/ 1375337 h 5594367"/>
              <a:gd name="connsiteX5522" fmla="*/ 1795911 w 6125898"/>
              <a:gd name="connsiteY5522" fmla="*/ 1362049 h 5594367"/>
              <a:gd name="connsiteX5523" fmla="*/ 1835112 w 6125898"/>
              <a:gd name="connsiteY5523" fmla="*/ 1387961 h 5594367"/>
              <a:gd name="connsiteX5524" fmla="*/ 1835112 w 6125898"/>
              <a:gd name="connsiteY5524" fmla="*/ 1401250 h 5594367"/>
              <a:gd name="connsiteX5525" fmla="*/ 1848400 w 6125898"/>
              <a:gd name="connsiteY5525" fmla="*/ 1414538 h 5594367"/>
              <a:gd name="connsiteX5526" fmla="*/ 1874313 w 6125898"/>
              <a:gd name="connsiteY5526" fmla="*/ 1427826 h 5594367"/>
              <a:gd name="connsiteX5527" fmla="*/ 1887601 w 6125898"/>
              <a:gd name="connsiteY5527" fmla="*/ 1414538 h 5594367"/>
              <a:gd name="connsiteX5528" fmla="*/ 1848400 w 6125898"/>
              <a:gd name="connsiteY5528" fmla="*/ 1401250 h 5594367"/>
              <a:gd name="connsiteX5529" fmla="*/ 1782623 w 6125898"/>
              <a:gd name="connsiteY5529" fmla="*/ 1349425 h 5594367"/>
              <a:gd name="connsiteX5530" fmla="*/ 1782623 w 6125898"/>
              <a:gd name="connsiteY5530" fmla="*/ 1362714 h 5594367"/>
              <a:gd name="connsiteX5531" fmla="*/ 1782623 w 6125898"/>
              <a:gd name="connsiteY5531" fmla="*/ 1375337 h 5594367"/>
              <a:gd name="connsiteX5532" fmla="*/ 1782623 w 6125898"/>
              <a:gd name="connsiteY5532" fmla="*/ 1375337 h 5594367"/>
              <a:gd name="connsiteX5533" fmla="*/ 2661644 w 6125898"/>
              <a:gd name="connsiteY5533" fmla="*/ 1492274 h 5594367"/>
              <a:gd name="connsiteX5534" fmla="*/ 2622443 w 6125898"/>
              <a:gd name="connsiteY5534" fmla="*/ 1453074 h 5594367"/>
              <a:gd name="connsiteX5535" fmla="*/ 2609155 w 6125898"/>
              <a:gd name="connsiteY5535" fmla="*/ 1453074 h 5594367"/>
              <a:gd name="connsiteX5536" fmla="*/ 2609155 w 6125898"/>
              <a:gd name="connsiteY5536" fmla="*/ 1466362 h 5594367"/>
              <a:gd name="connsiteX5537" fmla="*/ 2661644 w 6125898"/>
              <a:gd name="connsiteY5537" fmla="*/ 1492274 h 5594367"/>
              <a:gd name="connsiteX5538" fmla="*/ 2661644 w 6125898"/>
              <a:gd name="connsiteY5538" fmla="*/ 1492274 h 5594367"/>
              <a:gd name="connsiteX5539" fmla="*/ 4247600 w 6125898"/>
              <a:gd name="connsiteY5539" fmla="*/ 1505563 h 5594367"/>
              <a:gd name="connsiteX5540" fmla="*/ 4286801 w 6125898"/>
              <a:gd name="connsiteY5540" fmla="*/ 1505563 h 5594367"/>
              <a:gd name="connsiteX5541" fmla="*/ 4260888 w 6125898"/>
              <a:gd name="connsiteY5541" fmla="*/ 1492274 h 5594367"/>
              <a:gd name="connsiteX5542" fmla="*/ 4247600 w 6125898"/>
              <a:gd name="connsiteY5542" fmla="*/ 1505563 h 5594367"/>
              <a:gd name="connsiteX5543" fmla="*/ 4247600 w 6125898"/>
              <a:gd name="connsiteY5543" fmla="*/ 1505563 h 5594367"/>
              <a:gd name="connsiteX5544" fmla="*/ 4038309 w 6125898"/>
              <a:gd name="connsiteY5544" fmla="*/ 1531475 h 5594367"/>
              <a:gd name="connsiteX5545" fmla="*/ 4051598 w 6125898"/>
              <a:gd name="connsiteY5545" fmla="*/ 1518187 h 5594367"/>
              <a:gd name="connsiteX5546" fmla="*/ 4104087 w 6125898"/>
              <a:gd name="connsiteY5546" fmla="*/ 1504898 h 5594367"/>
              <a:gd name="connsiteX5547" fmla="*/ 4078174 w 6125898"/>
              <a:gd name="connsiteY5547" fmla="*/ 1491610 h 5594367"/>
              <a:gd name="connsiteX5548" fmla="*/ 4052262 w 6125898"/>
              <a:gd name="connsiteY5548" fmla="*/ 1517522 h 5594367"/>
              <a:gd name="connsiteX5549" fmla="*/ 4052262 w 6125898"/>
              <a:gd name="connsiteY5549" fmla="*/ 1517522 h 5594367"/>
              <a:gd name="connsiteX5550" fmla="*/ 4052262 w 6125898"/>
              <a:gd name="connsiteY5550" fmla="*/ 1517522 h 5594367"/>
              <a:gd name="connsiteX5551" fmla="*/ 4052262 w 6125898"/>
              <a:gd name="connsiteY5551" fmla="*/ 1517522 h 5594367"/>
              <a:gd name="connsiteX5552" fmla="*/ 4038309 w 6125898"/>
              <a:gd name="connsiteY5552" fmla="*/ 1531475 h 5594367"/>
              <a:gd name="connsiteX5553" fmla="*/ 4038309 w 6125898"/>
              <a:gd name="connsiteY5553" fmla="*/ 1531475 h 5594367"/>
              <a:gd name="connsiteX5554" fmla="*/ 2713467 w 6125898"/>
              <a:gd name="connsiteY5554" fmla="*/ 1531475 h 5594367"/>
              <a:gd name="connsiteX5555" fmla="*/ 2687556 w 6125898"/>
              <a:gd name="connsiteY5555" fmla="*/ 1518187 h 5594367"/>
              <a:gd name="connsiteX5556" fmla="*/ 2713467 w 6125898"/>
              <a:gd name="connsiteY5556" fmla="*/ 1531475 h 5594367"/>
              <a:gd name="connsiteX5557" fmla="*/ 2713467 w 6125898"/>
              <a:gd name="connsiteY5557" fmla="*/ 1531475 h 5594367"/>
              <a:gd name="connsiteX5558" fmla="*/ 1940090 w 6125898"/>
              <a:gd name="connsiteY5558" fmla="*/ 1609211 h 5594367"/>
              <a:gd name="connsiteX5559" fmla="*/ 1953378 w 6125898"/>
              <a:gd name="connsiteY5559" fmla="*/ 1595923 h 5594367"/>
              <a:gd name="connsiteX5560" fmla="*/ 1927466 w 6125898"/>
              <a:gd name="connsiteY5560" fmla="*/ 1582635 h 5594367"/>
              <a:gd name="connsiteX5561" fmla="*/ 1940754 w 6125898"/>
              <a:gd name="connsiteY5561" fmla="*/ 1595923 h 5594367"/>
              <a:gd name="connsiteX5562" fmla="*/ 1940754 w 6125898"/>
              <a:gd name="connsiteY5562" fmla="*/ 1609211 h 5594367"/>
              <a:gd name="connsiteX5563" fmla="*/ 1940090 w 6125898"/>
              <a:gd name="connsiteY5563" fmla="*/ 1609211 h 5594367"/>
              <a:gd name="connsiteX5564" fmla="*/ 1953378 w 6125898"/>
              <a:gd name="connsiteY5564" fmla="*/ 1621835 h 5594367"/>
              <a:gd name="connsiteX5565" fmla="*/ 1979290 w 6125898"/>
              <a:gd name="connsiteY5565" fmla="*/ 1621835 h 5594367"/>
              <a:gd name="connsiteX5566" fmla="*/ 1979290 w 6125898"/>
              <a:gd name="connsiteY5566" fmla="*/ 1621835 h 5594367"/>
              <a:gd name="connsiteX5567" fmla="*/ 1966001 w 6125898"/>
              <a:gd name="connsiteY5567" fmla="*/ 1635123 h 5594367"/>
              <a:gd name="connsiteX5568" fmla="*/ 2005202 w 6125898"/>
              <a:gd name="connsiteY5568" fmla="*/ 1648412 h 5594367"/>
              <a:gd name="connsiteX5569" fmla="*/ 2005202 w 6125898"/>
              <a:gd name="connsiteY5569" fmla="*/ 1661700 h 5594367"/>
              <a:gd name="connsiteX5570" fmla="*/ 2018490 w 6125898"/>
              <a:gd name="connsiteY5570" fmla="*/ 1674988 h 5594367"/>
              <a:gd name="connsiteX5571" fmla="*/ 2018490 w 6125898"/>
              <a:gd name="connsiteY5571" fmla="*/ 1661700 h 5594367"/>
              <a:gd name="connsiteX5572" fmla="*/ 2070979 w 6125898"/>
              <a:gd name="connsiteY5572" fmla="*/ 1687612 h 5594367"/>
              <a:gd name="connsiteX5573" fmla="*/ 2031779 w 6125898"/>
              <a:gd name="connsiteY5573" fmla="*/ 1635788 h 5594367"/>
              <a:gd name="connsiteX5574" fmla="*/ 1953378 w 6125898"/>
              <a:gd name="connsiteY5574" fmla="*/ 1621835 h 5594367"/>
              <a:gd name="connsiteX5575" fmla="*/ 1953378 w 6125898"/>
              <a:gd name="connsiteY5575" fmla="*/ 1621835 h 5594367"/>
              <a:gd name="connsiteX5576" fmla="*/ 2071643 w 6125898"/>
              <a:gd name="connsiteY5576" fmla="*/ 1686948 h 5594367"/>
              <a:gd name="connsiteX5577" fmla="*/ 2084932 w 6125898"/>
              <a:gd name="connsiteY5577" fmla="*/ 1726148 h 5594367"/>
              <a:gd name="connsiteX5578" fmla="*/ 2084932 w 6125898"/>
              <a:gd name="connsiteY5578" fmla="*/ 1712860 h 5594367"/>
              <a:gd name="connsiteX5579" fmla="*/ 2124132 w 6125898"/>
              <a:gd name="connsiteY5579" fmla="*/ 1738772 h 5594367"/>
              <a:gd name="connsiteX5580" fmla="*/ 2110844 w 6125898"/>
              <a:gd name="connsiteY5580" fmla="*/ 1699572 h 5594367"/>
              <a:gd name="connsiteX5581" fmla="*/ 2071643 w 6125898"/>
              <a:gd name="connsiteY5581" fmla="*/ 1686948 h 5594367"/>
              <a:gd name="connsiteX5582" fmla="*/ 2071643 w 6125898"/>
              <a:gd name="connsiteY5582" fmla="*/ 1686948 h 5594367"/>
              <a:gd name="connsiteX5583" fmla="*/ 5230933 w 6125898"/>
              <a:gd name="connsiteY5583" fmla="*/ 1946069 h 5594367"/>
              <a:gd name="connsiteX5584" fmla="*/ 5244221 w 6125898"/>
              <a:gd name="connsiteY5584" fmla="*/ 1946069 h 5594367"/>
              <a:gd name="connsiteX5585" fmla="*/ 5244221 w 6125898"/>
              <a:gd name="connsiteY5585" fmla="*/ 1932781 h 5594367"/>
              <a:gd name="connsiteX5586" fmla="*/ 5230933 w 6125898"/>
              <a:gd name="connsiteY5586" fmla="*/ 1932781 h 5594367"/>
              <a:gd name="connsiteX5587" fmla="*/ 5217645 w 6125898"/>
              <a:gd name="connsiteY5587" fmla="*/ 1932781 h 5594367"/>
              <a:gd name="connsiteX5588" fmla="*/ 5230933 w 6125898"/>
              <a:gd name="connsiteY5588" fmla="*/ 1946069 h 5594367"/>
              <a:gd name="connsiteX5589" fmla="*/ 5230933 w 6125898"/>
              <a:gd name="connsiteY5589" fmla="*/ 1946069 h 5594367"/>
              <a:gd name="connsiteX5590" fmla="*/ 2438401 w 6125898"/>
              <a:gd name="connsiteY5590" fmla="*/ 2088918 h 5594367"/>
              <a:gd name="connsiteX5591" fmla="*/ 2425112 w 6125898"/>
              <a:gd name="connsiteY5591" fmla="*/ 2102207 h 5594367"/>
              <a:gd name="connsiteX5592" fmla="*/ 2425112 w 6125898"/>
              <a:gd name="connsiteY5592" fmla="*/ 2102207 h 5594367"/>
              <a:gd name="connsiteX5593" fmla="*/ 2411824 w 6125898"/>
              <a:gd name="connsiteY5593" fmla="*/ 2102207 h 5594367"/>
              <a:gd name="connsiteX5594" fmla="*/ 2411824 w 6125898"/>
              <a:gd name="connsiteY5594" fmla="*/ 2102207 h 5594367"/>
              <a:gd name="connsiteX5595" fmla="*/ 2425112 w 6125898"/>
              <a:gd name="connsiteY5595" fmla="*/ 2115495 h 5594367"/>
              <a:gd name="connsiteX5596" fmla="*/ 2425112 w 6125898"/>
              <a:gd name="connsiteY5596" fmla="*/ 2128783 h 5594367"/>
              <a:gd name="connsiteX5597" fmla="*/ 2451024 w 6125898"/>
              <a:gd name="connsiteY5597" fmla="*/ 2102871 h 5594367"/>
              <a:gd name="connsiteX5598" fmla="*/ 2464312 w 6125898"/>
              <a:gd name="connsiteY5598" fmla="*/ 2076959 h 5594367"/>
              <a:gd name="connsiteX5599" fmla="*/ 2438401 w 6125898"/>
              <a:gd name="connsiteY5599" fmla="*/ 2088918 h 5594367"/>
              <a:gd name="connsiteX5600" fmla="*/ 2438401 w 6125898"/>
              <a:gd name="connsiteY5600" fmla="*/ 2088918 h 5594367"/>
              <a:gd name="connsiteX5601" fmla="*/ 2464977 w 6125898"/>
              <a:gd name="connsiteY5601" fmla="*/ 2088918 h 5594367"/>
              <a:gd name="connsiteX5602" fmla="*/ 2478265 w 6125898"/>
              <a:gd name="connsiteY5602" fmla="*/ 2075630 h 5594367"/>
              <a:gd name="connsiteX5603" fmla="*/ 2464977 w 6125898"/>
              <a:gd name="connsiteY5603" fmla="*/ 2088918 h 5594367"/>
              <a:gd name="connsiteX5604" fmla="*/ 2464977 w 6125898"/>
              <a:gd name="connsiteY5604" fmla="*/ 2088918 h 5594367"/>
              <a:gd name="connsiteX5605" fmla="*/ 2438401 w 6125898"/>
              <a:gd name="connsiteY5605" fmla="*/ 2140743 h 5594367"/>
              <a:gd name="connsiteX5606" fmla="*/ 2451689 w 6125898"/>
              <a:gd name="connsiteY5606" fmla="*/ 2127454 h 5594367"/>
              <a:gd name="connsiteX5607" fmla="*/ 2438401 w 6125898"/>
              <a:gd name="connsiteY5607" fmla="*/ 2127454 h 5594367"/>
              <a:gd name="connsiteX5608" fmla="*/ 2438401 w 6125898"/>
              <a:gd name="connsiteY5608" fmla="*/ 2140743 h 5594367"/>
              <a:gd name="connsiteX5609" fmla="*/ 2438401 w 6125898"/>
              <a:gd name="connsiteY5609" fmla="*/ 2140743 h 5594367"/>
              <a:gd name="connsiteX5610" fmla="*/ 5690043 w 6125898"/>
              <a:gd name="connsiteY5610" fmla="*/ 2698851 h 5594367"/>
              <a:gd name="connsiteX5611" fmla="*/ 5703331 w 6125898"/>
              <a:gd name="connsiteY5611" fmla="*/ 2685562 h 5594367"/>
              <a:gd name="connsiteX5612" fmla="*/ 5690043 w 6125898"/>
              <a:gd name="connsiteY5612" fmla="*/ 2698851 h 5594367"/>
              <a:gd name="connsiteX5613" fmla="*/ 5690043 w 6125898"/>
              <a:gd name="connsiteY5613" fmla="*/ 2698851 h 5594367"/>
              <a:gd name="connsiteX5614" fmla="*/ 5401688 w 6125898"/>
              <a:gd name="connsiteY5614" fmla="*/ 2971260 h 5594367"/>
              <a:gd name="connsiteX5615" fmla="*/ 5388400 w 6125898"/>
              <a:gd name="connsiteY5615" fmla="*/ 2971260 h 5594367"/>
              <a:gd name="connsiteX5616" fmla="*/ 5440888 w 6125898"/>
              <a:gd name="connsiteY5616" fmla="*/ 2984549 h 5594367"/>
              <a:gd name="connsiteX5617" fmla="*/ 5440888 w 6125898"/>
              <a:gd name="connsiteY5617" fmla="*/ 2971260 h 5594367"/>
              <a:gd name="connsiteX5618" fmla="*/ 5388400 w 6125898"/>
              <a:gd name="connsiteY5618" fmla="*/ 2945348 h 5594367"/>
              <a:gd name="connsiteX5619" fmla="*/ 5401688 w 6125898"/>
              <a:gd name="connsiteY5619" fmla="*/ 2971260 h 5594367"/>
              <a:gd name="connsiteX5620" fmla="*/ 5401688 w 6125898"/>
              <a:gd name="connsiteY5620" fmla="*/ 2971260 h 5594367"/>
              <a:gd name="connsiteX5621" fmla="*/ 5506665 w 6125898"/>
              <a:gd name="connsiteY5621" fmla="*/ 2997173 h 5594367"/>
              <a:gd name="connsiteX5622" fmla="*/ 5506665 w 6125898"/>
              <a:gd name="connsiteY5622" fmla="*/ 3010461 h 5594367"/>
              <a:gd name="connsiteX5623" fmla="*/ 5532577 w 6125898"/>
              <a:gd name="connsiteY5623" fmla="*/ 3010461 h 5594367"/>
              <a:gd name="connsiteX5624" fmla="*/ 5493377 w 6125898"/>
              <a:gd name="connsiteY5624" fmla="*/ 2997173 h 5594367"/>
              <a:gd name="connsiteX5625" fmla="*/ 5493377 w 6125898"/>
              <a:gd name="connsiteY5625" fmla="*/ 2997173 h 5594367"/>
              <a:gd name="connsiteX5626" fmla="*/ 5493377 w 6125898"/>
              <a:gd name="connsiteY5626" fmla="*/ 2997173 h 5594367"/>
              <a:gd name="connsiteX5627" fmla="*/ 5493377 w 6125898"/>
              <a:gd name="connsiteY5627" fmla="*/ 3010461 h 5594367"/>
              <a:gd name="connsiteX5628" fmla="*/ 5506665 w 6125898"/>
              <a:gd name="connsiteY5628" fmla="*/ 2997173 h 5594367"/>
              <a:gd name="connsiteX5629" fmla="*/ 5506665 w 6125898"/>
              <a:gd name="connsiteY5629" fmla="*/ 2997173 h 5594367"/>
              <a:gd name="connsiteX5630" fmla="*/ 5519289 w 6125898"/>
              <a:gd name="connsiteY5630" fmla="*/ 3126733 h 5594367"/>
              <a:gd name="connsiteX5631" fmla="*/ 5545201 w 6125898"/>
              <a:gd name="connsiteY5631" fmla="*/ 3140022 h 5594367"/>
              <a:gd name="connsiteX5632" fmla="*/ 5531913 w 6125898"/>
              <a:gd name="connsiteY5632" fmla="*/ 3114109 h 5594367"/>
              <a:gd name="connsiteX5633" fmla="*/ 5545201 w 6125898"/>
              <a:gd name="connsiteY5633" fmla="*/ 3140022 h 5594367"/>
              <a:gd name="connsiteX5634" fmla="*/ 5558489 w 6125898"/>
              <a:gd name="connsiteY5634" fmla="*/ 3126733 h 5594367"/>
              <a:gd name="connsiteX5635" fmla="*/ 5506001 w 6125898"/>
              <a:gd name="connsiteY5635" fmla="*/ 3100821 h 5594367"/>
              <a:gd name="connsiteX5636" fmla="*/ 5519289 w 6125898"/>
              <a:gd name="connsiteY5636" fmla="*/ 3126733 h 5594367"/>
              <a:gd name="connsiteX5637" fmla="*/ 5519289 w 6125898"/>
              <a:gd name="connsiteY5637" fmla="*/ 3126733 h 5594367"/>
              <a:gd name="connsiteX5638" fmla="*/ 5571778 w 6125898"/>
              <a:gd name="connsiteY5638" fmla="*/ 3126733 h 5594367"/>
              <a:gd name="connsiteX5639" fmla="*/ 5545865 w 6125898"/>
              <a:gd name="connsiteY5639" fmla="*/ 3152646 h 5594367"/>
              <a:gd name="connsiteX5640" fmla="*/ 5571778 w 6125898"/>
              <a:gd name="connsiteY5640" fmla="*/ 3165934 h 5594367"/>
              <a:gd name="connsiteX5641" fmla="*/ 5610978 w 6125898"/>
              <a:gd name="connsiteY5641" fmla="*/ 3179222 h 5594367"/>
              <a:gd name="connsiteX5642" fmla="*/ 5585066 w 6125898"/>
              <a:gd name="connsiteY5642" fmla="*/ 3165934 h 5594367"/>
              <a:gd name="connsiteX5643" fmla="*/ 5637555 w 6125898"/>
              <a:gd name="connsiteY5643" fmla="*/ 3205134 h 5594367"/>
              <a:gd name="connsiteX5644" fmla="*/ 5637555 w 6125898"/>
              <a:gd name="connsiteY5644" fmla="*/ 3179222 h 5594367"/>
              <a:gd name="connsiteX5645" fmla="*/ 5650843 w 6125898"/>
              <a:gd name="connsiteY5645" fmla="*/ 3192510 h 5594367"/>
              <a:gd name="connsiteX5646" fmla="*/ 5571778 w 6125898"/>
              <a:gd name="connsiteY5646" fmla="*/ 3126733 h 5594367"/>
              <a:gd name="connsiteX5647" fmla="*/ 5571778 w 6125898"/>
              <a:gd name="connsiteY5647" fmla="*/ 3126733 h 5594367"/>
              <a:gd name="connsiteX5648" fmla="*/ 5440888 w 6125898"/>
              <a:gd name="connsiteY5648" fmla="*/ 3088197 h 5594367"/>
              <a:gd name="connsiteX5649" fmla="*/ 5493377 w 6125898"/>
              <a:gd name="connsiteY5649" fmla="*/ 3114109 h 5594367"/>
              <a:gd name="connsiteX5650" fmla="*/ 5519289 w 6125898"/>
              <a:gd name="connsiteY5650" fmla="*/ 3074909 h 5594367"/>
              <a:gd name="connsiteX5651" fmla="*/ 5493377 w 6125898"/>
              <a:gd name="connsiteY5651" fmla="*/ 3074909 h 5594367"/>
              <a:gd name="connsiteX5652" fmla="*/ 5506665 w 6125898"/>
              <a:gd name="connsiteY5652" fmla="*/ 3100821 h 5594367"/>
              <a:gd name="connsiteX5653" fmla="*/ 5480752 w 6125898"/>
              <a:gd name="connsiteY5653" fmla="*/ 3061621 h 5594367"/>
              <a:gd name="connsiteX5654" fmla="*/ 5494041 w 6125898"/>
              <a:gd name="connsiteY5654" fmla="*/ 3061621 h 5594367"/>
              <a:gd name="connsiteX5655" fmla="*/ 5454841 w 6125898"/>
              <a:gd name="connsiteY5655" fmla="*/ 3048332 h 5594367"/>
              <a:gd name="connsiteX5656" fmla="*/ 5454841 w 6125898"/>
              <a:gd name="connsiteY5656" fmla="*/ 3048332 h 5594367"/>
              <a:gd name="connsiteX5657" fmla="*/ 5376440 w 6125898"/>
              <a:gd name="connsiteY5657" fmla="*/ 3035044 h 5594367"/>
              <a:gd name="connsiteX5658" fmla="*/ 5363152 w 6125898"/>
              <a:gd name="connsiteY5658" fmla="*/ 3021756 h 5594367"/>
              <a:gd name="connsiteX5659" fmla="*/ 5440888 w 6125898"/>
              <a:gd name="connsiteY5659" fmla="*/ 3088197 h 5594367"/>
              <a:gd name="connsiteX5660" fmla="*/ 5440888 w 6125898"/>
              <a:gd name="connsiteY5660" fmla="*/ 3062285 h 5594367"/>
              <a:gd name="connsiteX5661" fmla="*/ 5454176 w 6125898"/>
              <a:gd name="connsiteY5661" fmla="*/ 3062285 h 5594367"/>
              <a:gd name="connsiteX5662" fmla="*/ 5454176 w 6125898"/>
              <a:gd name="connsiteY5662" fmla="*/ 3075573 h 5594367"/>
              <a:gd name="connsiteX5663" fmla="*/ 5440888 w 6125898"/>
              <a:gd name="connsiteY5663" fmla="*/ 3088197 h 5594367"/>
              <a:gd name="connsiteX5664" fmla="*/ 5440888 w 6125898"/>
              <a:gd name="connsiteY5664" fmla="*/ 3088197 h 5594367"/>
              <a:gd name="connsiteX5665" fmla="*/ 5690043 w 6125898"/>
              <a:gd name="connsiteY5665" fmla="*/ 3217758 h 5594367"/>
              <a:gd name="connsiteX5666" fmla="*/ 5676755 w 6125898"/>
              <a:gd name="connsiteY5666" fmla="*/ 3204470 h 5594367"/>
              <a:gd name="connsiteX5667" fmla="*/ 5676755 w 6125898"/>
              <a:gd name="connsiteY5667" fmla="*/ 3217758 h 5594367"/>
              <a:gd name="connsiteX5668" fmla="*/ 5690043 w 6125898"/>
              <a:gd name="connsiteY5668" fmla="*/ 3217758 h 5594367"/>
              <a:gd name="connsiteX5669" fmla="*/ 5690043 w 6125898"/>
              <a:gd name="connsiteY5669" fmla="*/ 3217758 h 5594367"/>
              <a:gd name="connsiteX5670" fmla="*/ 5715955 w 6125898"/>
              <a:gd name="connsiteY5670" fmla="*/ 3256958 h 5594367"/>
              <a:gd name="connsiteX5671" fmla="*/ 5729244 w 6125898"/>
              <a:gd name="connsiteY5671" fmla="*/ 3256958 h 5594367"/>
              <a:gd name="connsiteX5672" fmla="*/ 5729244 w 6125898"/>
              <a:gd name="connsiteY5672" fmla="*/ 3243670 h 5594367"/>
              <a:gd name="connsiteX5673" fmla="*/ 5729244 w 6125898"/>
              <a:gd name="connsiteY5673" fmla="*/ 3243670 h 5594367"/>
              <a:gd name="connsiteX5674" fmla="*/ 5729244 w 6125898"/>
              <a:gd name="connsiteY5674" fmla="*/ 3230382 h 5594367"/>
              <a:gd name="connsiteX5675" fmla="*/ 5703331 w 6125898"/>
              <a:gd name="connsiteY5675" fmla="*/ 3217094 h 5594367"/>
              <a:gd name="connsiteX5676" fmla="*/ 5703331 w 6125898"/>
              <a:gd name="connsiteY5676" fmla="*/ 3243006 h 5594367"/>
              <a:gd name="connsiteX5677" fmla="*/ 5729244 w 6125898"/>
              <a:gd name="connsiteY5677" fmla="*/ 3243006 h 5594367"/>
              <a:gd name="connsiteX5678" fmla="*/ 5715955 w 6125898"/>
              <a:gd name="connsiteY5678" fmla="*/ 3256958 h 5594367"/>
              <a:gd name="connsiteX5679" fmla="*/ 5715955 w 6125898"/>
              <a:gd name="connsiteY5679" fmla="*/ 3256958 h 5594367"/>
              <a:gd name="connsiteX5680" fmla="*/ 5414311 w 6125898"/>
              <a:gd name="connsiteY5680" fmla="*/ 3231047 h 5594367"/>
              <a:gd name="connsiteX5681" fmla="*/ 5440223 w 6125898"/>
              <a:gd name="connsiteY5681" fmla="*/ 3256958 h 5594367"/>
              <a:gd name="connsiteX5682" fmla="*/ 5414311 w 6125898"/>
              <a:gd name="connsiteY5682" fmla="*/ 3231047 h 5594367"/>
              <a:gd name="connsiteX5683" fmla="*/ 5414311 w 6125898"/>
              <a:gd name="connsiteY5683" fmla="*/ 3231047 h 5594367"/>
              <a:gd name="connsiteX5684" fmla="*/ 1441779 w 6125898"/>
              <a:gd name="connsiteY5684" fmla="*/ 3710753 h 5594367"/>
              <a:gd name="connsiteX5685" fmla="*/ 1494267 w 6125898"/>
              <a:gd name="connsiteY5685" fmla="*/ 3710753 h 5594367"/>
              <a:gd name="connsiteX5686" fmla="*/ 1533468 w 6125898"/>
              <a:gd name="connsiteY5686" fmla="*/ 3633017 h 5594367"/>
              <a:gd name="connsiteX5687" fmla="*/ 1415203 w 6125898"/>
              <a:gd name="connsiteY5687" fmla="*/ 3684841 h 5594367"/>
              <a:gd name="connsiteX5688" fmla="*/ 1441779 w 6125898"/>
              <a:gd name="connsiteY5688" fmla="*/ 3710753 h 5594367"/>
              <a:gd name="connsiteX5689" fmla="*/ 1441779 w 6125898"/>
              <a:gd name="connsiteY5689" fmla="*/ 3710753 h 5594367"/>
              <a:gd name="connsiteX5690" fmla="*/ 1494267 w 6125898"/>
              <a:gd name="connsiteY5690" fmla="*/ 3607105 h 5594367"/>
              <a:gd name="connsiteX5691" fmla="*/ 1520180 w 6125898"/>
              <a:gd name="connsiteY5691" fmla="*/ 3620393 h 5594367"/>
              <a:gd name="connsiteX5692" fmla="*/ 1494267 w 6125898"/>
              <a:gd name="connsiteY5692" fmla="*/ 3646305 h 5594367"/>
              <a:gd name="connsiteX5693" fmla="*/ 1494267 w 6125898"/>
              <a:gd name="connsiteY5693" fmla="*/ 3672217 h 5594367"/>
              <a:gd name="connsiteX5694" fmla="*/ 1494267 w 6125898"/>
              <a:gd name="connsiteY5694" fmla="*/ 3607105 h 5594367"/>
              <a:gd name="connsiteX5695" fmla="*/ 1494267 w 6125898"/>
              <a:gd name="connsiteY5695" fmla="*/ 3607105 h 5594367"/>
              <a:gd name="connsiteX5696" fmla="*/ 1468356 w 6125898"/>
              <a:gd name="connsiteY5696" fmla="*/ 3698130 h 5594367"/>
              <a:gd name="connsiteX5697" fmla="*/ 1481644 w 6125898"/>
              <a:gd name="connsiteY5697" fmla="*/ 3684841 h 5594367"/>
              <a:gd name="connsiteX5698" fmla="*/ 1468356 w 6125898"/>
              <a:gd name="connsiteY5698" fmla="*/ 3698130 h 5594367"/>
              <a:gd name="connsiteX5699" fmla="*/ 1468356 w 6125898"/>
              <a:gd name="connsiteY5699" fmla="*/ 3698130 h 5594367"/>
              <a:gd name="connsiteX5700" fmla="*/ 1468356 w 6125898"/>
              <a:gd name="connsiteY5700" fmla="*/ 3684841 h 5594367"/>
              <a:gd name="connsiteX5701" fmla="*/ 1481644 w 6125898"/>
              <a:gd name="connsiteY5701" fmla="*/ 3658929 h 5594367"/>
              <a:gd name="connsiteX5702" fmla="*/ 1468356 w 6125898"/>
              <a:gd name="connsiteY5702" fmla="*/ 3684841 h 5594367"/>
              <a:gd name="connsiteX5703" fmla="*/ 1468356 w 6125898"/>
              <a:gd name="connsiteY5703" fmla="*/ 3684841 h 5594367"/>
              <a:gd name="connsiteX5704" fmla="*/ 1481644 w 6125898"/>
              <a:gd name="connsiteY5704" fmla="*/ 3619729 h 5594367"/>
              <a:gd name="connsiteX5705" fmla="*/ 1481644 w 6125898"/>
              <a:gd name="connsiteY5705" fmla="*/ 3645641 h 5594367"/>
              <a:gd name="connsiteX5706" fmla="*/ 1468356 w 6125898"/>
              <a:gd name="connsiteY5706" fmla="*/ 3658929 h 5594367"/>
              <a:gd name="connsiteX5707" fmla="*/ 1468356 w 6125898"/>
              <a:gd name="connsiteY5707" fmla="*/ 3658929 h 5594367"/>
              <a:gd name="connsiteX5708" fmla="*/ 1468356 w 6125898"/>
              <a:gd name="connsiteY5708" fmla="*/ 3658929 h 5594367"/>
              <a:gd name="connsiteX5709" fmla="*/ 1481644 w 6125898"/>
              <a:gd name="connsiteY5709" fmla="*/ 3619729 h 5594367"/>
              <a:gd name="connsiteX5710" fmla="*/ 1481644 w 6125898"/>
              <a:gd name="connsiteY5710" fmla="*/ 3619729 h 5594367"/>
              <a:gd name="connsiteX5711" fmla="*/ 1455067 w 6125898"/>
              <a:gd name="connsiteY5711" fmla="*/ 3607105 h 5594367"/>
              <a:gd name="connsiteX5712" fmla="*/ 1468356 w 6125898"/>
              <a:gd name="connsiteY5712" fmla="*/ 3607105 h 5594367"/>
              <a:gd name="connsiteX5713" fmla="*/ 1468356 w 6125898"/>
              <a:gd name="connsiteY5713" fmla="*/ 3620393 h 5594367"/>
              <a:gd name="connsiteX5714" fmla="*/ 1455067 w 6125898"/>
              <a:gd name="connsiteY5714" fmla="*/ 3607105 h 5594367"/>
              <a:gd name="connsiteX5715" fmla="*/ 1455067 w 6125898"/>
              <a:gd name="connsiteY5715" fmla="*/ 3607105 h 5594367"/>
              <a:gd name="connsiteX5716" fmla="*/ 1455067 w 6125898"/>
              <a:gd name="connsiteY5716" fmla="*/ 3658929 h 5594367"/>
              <a:gd name="connsiteX5717" fmla="*/ 1455067 w 6125898"/>
              <a:gd name="connsiteY5717" fmla="*/ 3672217 h 5594367"/>
              <a:gd name="connsiteX5718" fmla="*/ 1441779 w 6125898"/>
              <a:gd name="connsiteY5718" fmla="*/ 3672217 h 5594367"/>
              <a:gd name="connsiteX5719" fmla="*/ 1455067 w 6125898"/>
              <a:gd name="connsiteY5719" fmla="*/ 3658929 h 5594367"/>
              <a:gd name="connsiteX5720" fmla="*/ 1455067 w 6125898"/>
              <a:gd name="connsiteY5720" fmla="*/ 3658929 h 5594367"/>
              <a:gd name="connsiteX5721" fmla="*/ 1441779 w 6125898"/>
              <a:gd name="connsiteY5721" fmla="*/ 3607105 h 5594367"/>
              <a:gd name="connsiteX5722" fmla="*/ 1441779 w 6125898"/>
              <a:gd name="connsiteY5722" fmla="*/ 3620393 h 5594367"/>
              <a:gd name="connsiteX5723" fmla="*/ 1428491 w 6125898"/>
              <a:gd name="connsiteY5723" fmla="*/ 3620393 h 5594367"/>
              <a:gd name="connsiteX5724" fmla="*/ 1441779 w 6125898"/>
              <a:gd name="connsiteY5724" fmla="*/ 3607105 h 5594367"/>
              <a:gd name="connsiteX5725" fmla="*/ 1441779 w 6125898"/>
              <a:gd name="connsiteY5725" fmla="*/ 3607105 h 5594367"/>
              <a:gd name="connsiteX5726" fmla="*/ 1441779 w 6125898"/>
              <a:gd name="connsiteY5726" fmla="*/ 3658929 h 5594367"/>
              <a:gd name="connsiteX5727" fmla="*/ 1428491 w 6125898"/>
              <a:gd name="connsiteY5727" fmla="*/ 3684841 h 5594367"/>
              <a:gd name="connsiteX5728" fmla="*/ 1415203 w 6125898"/>
              <a:gd name="connsiteY5728" fmla="*/ 3658929 h 5594367"/>
              <a:gd name="connsiteX5729" fmla="*/ 1441779 w 6125898"/>
              <a:gd name="connsiteY5729" fmla="*/ 3658929 h 5594367"/>
              <a:gd name="connsiteX5730" fmla="*/ 1441779 w 6125898"/>
              <a:gd name="connsiteY5730" fmla="*/ 3658929 h 5594367"/>
              <a:gd name="connsiteX5731" fmla="*/ 5663466 w 6125898"/>
              <a:gd name="connsiteY5731" fmla="*/ 3658929 h 5594367"/>
              <a:gd name="connsiteX5732" fmla="*/ 5676755 w 6125898"/>
              <a:gd name="connsiteY5732" fmla="*/ 3658929 h 5594367"/>
              <a:gd name="connsiteX5733" fmla="*/ 5650843 w 6125898"/>
              <a:gd name="connsiteY5733" fmla="*/ 3658929 h 5594367"/>
              <a:gd name="connsiteX5734" fmla="*/ 5676755 w 6125898"/>
              <a:gd name="connsiteY5734" fmla="*/ 3684841 h 5594367"/>
              <a:gd name="connsiteX5735" fmla="*/ 5690043 w 6125898"/>
              <a:gd name="connsiteY5735" fmla="*/ 3671553 h 5594367"/>
              <a:gd name="connsiteX5736" fmla="*/ 5690043 w 6125898"/>
              <a:gd name="connsiteY5736" fmla="*/ 3671553 h 5594367"/>
              <a:gd name="connsiteX5737" fmla="*/ 5676755 w 6125898"/>
              <a:gd name="connsiteY5737" fmla="*/ 3684841 h 5594367"/>
              <a:gd name="connsiteX5738" fmla="*/ 5755156 w 6125898"/>
              <a:gd name="connsiteY5738" fmla="*/ 3736666 h 5594367"/>
              <a:gd name="connsiteX5739" fmla="*/ 5768444 w 6125898"/>
              <a:gd name="connsiteY5739" fmla="*/ 3723377 h 5594367"/>
              <a:gd name="connsiteX5740" fmla="*/ 5781732 w 6125898"/>
              <a:gd name="connsiteY5740" fmla="*/ 3723377 h 5594367"/>
              <a:gd name="connsiteX5741" fmla="*/ 5768444 w 6125898"/>
              <a:gd name="connsiteY5741" fmla="*/ 3736666 h 5594367"/>
              <a:gd name="connsiteX5742" fmla="*/ 5781732 w 6125898"/>
              <a:gd name="connsiteY5742" fmla="*/ 3736666 h 5594367"/>
              <a:gd name="connsiteX5743" fmla="*/ 5781732 w 6125898"/>
              <a:gd name="connsiteY5743" fmla="*/ 3775866 h 5594367"/>
              <a:gd name="connsiteX5744" fmla="*/ 5781732 w 6125898"/>
              <a:gd name="connsiteY5744" fmla="*/ 3749954 h 5594367"/>
              <a:gd name="connsiteX5745" fmla="*/ 5795021 w 6125898"/>
              <a:gd name="connsiteY5745" fmla="*/ 3763242 h 5594367"/>
              <a:gd name="connsiteX5746" fmla="*/ 5808309 w 6125898"/>
              <a:gd name="connsiteY5746" fmla="*/ 3776530 h 5594367"/>
              <a:gd name="connsiteX5747" fmla="*/ 5795021 w 6125898"/>
              <a:gd name="connsiteY5747" fmla="*/ 3776530 h 5594367"/>
              <a:gd name="connsiteX5748" fmla="*/ 5860798 w 6125898"/>
              <a:gd name="connsiteY5748" fmla="*/ 3815731 h 5594367"/>
              <a:gd name="connsiteX5749" fmla="*/ 5874086 w 6125898"/>
              <a:gd name="connsiteY5749" fmla="*/ 3841643 h 5594367"/>
              <a:gd name="connsiteX5750" fmla="*/ 5887374 w 6125898"/>
              <a:gd name="connsiteY5750" fmla="*/ 3841643 h 5594367"/>
              <a:gd name="connsiteX5751" fmla="*/ 5874086 w 6125898"/>
              <a:gd name="connsiteY5751" fmla="*/ 3815731 h 5594367"/>
              <a:gd name="connsiteX5752" fmla="*/ 5887374 w 6125898"/>
              <a:gd name="connsiteY5752" fmla="*/ 3815731 h 5594367"/>
              <a:gd name="connsiteX5753" fmla="*/ 5834886 w 6125898"/>
              <a:gd name="connsiteY5753" fmla="*/ 3763906 h 5594367"/>
              <a:gd name="connsiteX5754" fmla="*/ 5834886 w 6125898"/>
              <a:gd name="connsiteY5754" fmla="*/ 3789819 h 5594367"/>
              <a:gd name="connsiteX5755" fmla="*/ 5821597 w 6125898"/>
              <a:gd name="connsiteY5755" fmla="*/ 3789819 h 5594367"/>
              <a:gd name="connsiteX5756" fmla="*/ 5821597 w 6125898"/>
              <a:gd name="connsiteY5756" fmla="*/ 3750618 h 5594367"/>
              <a:gd name="connsiteX5757" fmla="*/ 5743196 w 6125898"/>
              <a:gd name="connsiteY5757" fmla="*/ 3698794 h 5594367"/>
              <a:gd name="connsiteX5758" fmla="*/ 5703996 w 6125898"/>
              <a:gd name="connsiteY5758" fmla="*/ 3659594 h 5594367"/>
              <a:gd name="connsiteX5759" fmla="*/ 5651507 w 6125898"/>
              <a:gd name="connsiteY5759" fmla="*/ 3633681 h 5594367"/>
              <a:gd name="connsiteX5760" fmla="*/ 5663466 w 6125898"/>
              <a:gd name="connsiteY5760" fmla="*/ 3658929 h 5594367"/>
              <a:gd name="connsiteX5761" fmla="*/ 5663466 w 6125898"/>
              <a:gd name="connsiteY5761" fmla="*/ 3658929 h 5594367"/>
              <a:gd name="connsiteX5762" fmla="*/ 5558489 w 6125898"/>
              <a:gd name="connsiteY5762" fmla="*/ 3736666 h 5594367"/>
              <a:gd name="connsiteX5763" fmla="*/ 5545201 w 6125898"/>
              <a:gd name="connsiteY5763" fmla="*/ 3723377 h 5594367"/>
              <a:gd name="connsiteX5764" fmla="*/ 5545201 w 6125898"/>
              <a:gd name="connsiteY5764" fmla="*/ 3749290 h 5594367"/>
              <a:gd name="connsiteX5765" fmla="*/ 5558489 w 6125898"/>
              <a:gd name="connsiteY5765" fmla="*/ 3736666 h 5594367"/>
              <a:gd name="connsiteX5766" fmla="*/ 5558489 w 6125898"/>
              <a:gd name="connsiteY5766" fmla="*/ 3736666 h 5594367"/>
              <a:gd name="connsiteX5767" fmla="*/ 5519289 w 6125898"/>
              <a:gd name="connsiteY5767" fmla="*/ 3749954 h 5594367"/>
              <a:gd name="connsiteX5768" fmla="*/ 5532577 w 6125898"/>
              <a:gd name="connsiteY5768" fmla="*/ 3724042 h 5594367"/>
              <a:gd name="connsiteX5769" fmla="*/ 5532577 w 6125898"/>
              <a:gd name="connsiteY5769" fmla="*/ 3724042 h 5594367"/>
              <a:gd name="connsiteX5770" fmla="*/ 5519289 w 6125898"/>
              <a:gd name="connsiteY5770" fmla="*/ 3749954 h 5594367"/>
              <a:gd name="connsiteX5771" fmla="*/ 5519289 w 6125898"/>
              <a:gd name="connsiteY5771" fmla="*/ 3749954 h 5594367"/>
              <a:gd name="connsiteX5772" fmla="*/ 5585066 w 6125898"/>
              <a:gd name="connsiteY5772" fmla="*/ 3749954 h 5594367"/>
              <a:gd name="connsiteX5773" fmla="*/ 5624267 w 6125898"/>
              <a:gd name="connsiteY5773" fmla="*/ 3763242 h 5594367"/>
              <a:gd name="connsiteX5774" fmla="*/ 5585066 w 6125898"/>
              <a:gd name="connsiteY5774" fmla="*/ 3724042 h 5594367"/>
              <a:gd name="connsiteX5775" fmla="*/ 5559154 w 6125898"/>
              <a:gd name="connsiteY5775" fmla="*/ 3724042 h 5594367"/>
              <a:gd name="connsiteX5776" fmla="*/ 5559154 w 6125898"/>
              <a:gd name="connsiteY5776" fmla="*/ 3763242 h 5594367"/>
              <a:gd name="connsiteX5777" fmla="*/ 5585066 w 6125898"/>
              <a:gd name="connsiteY5777" fmla="*/ 3763242 h 5594367"/>
              <a:gd name="connsiteX5778" fmla="*/ 5585066 w 6125898"/>
              <a:gd name="connsiteY5778" fmla="*/ 3749954 h 5594367"/>
              <a:gd name="connsiteX5779" fmla="*/ 5585066 w 6125898"/>
              <a:gd name="connsiteY5779" fmla="*/ 3749954 h 5594367"/>
              <a:gd name="connsiteX5780" fmla="*/ 5624267 w 6125898"/>
              <a:gd name="connsiteY5780" fmla="*/ 3775866 h 5594367"/>
              <a:gd name="connsiteX5781" fmla="*/ 5610978 w 6125898"/>
              <a:gd name="connsiteY5781" fmla="*/ 3775866 h 5594367"/>
              <a:gd name="connsiteX5782" fmla="*/ 5624267 w 6125898"/>
              <a:gd name="connsiteY5782" fmla="*/ 3775866 h 5594367"/>
              <a:gd name="connsiteX5783" fmla="*/ 5624267 w 6125898"/>
              <a:gd name="connsiteY5783" fmla="*/ 3775866 h 5594367"/>
              <a:gd name="connsiteX5784" fmla="*/ 2359999 w 6125898"/>
              <a:gd name="connsiteY5784" fmla="*/ 3814402 h 5594367"/>
              <a:gd name="connsiteX5785" fmla="*/ 2334087 w 6125898"/>
              <a:gd name="connsiteY5785" fmla="*/ 3840314 h 5594367"/>
              <a:gd name="connsiteX5786" fmla="*/ 2359999 w 6125898"/>
              <a:gd name="connsiteY5786" fmla="*/ 3814402 h 5594367"/>
              <a:gd name="connsiteX5787" fmla="*/ 2359999 w 6125898"/>
              <a:gd name="connsiteY5787" fmla="*/ 3814402 h 5594367"/>
              <a:gd name="connsiteX5788" fmla="*/ 5598354 w 6125898"/>
              <a:gd name="connsiteY5788" fmla="*/ 3814402 h 5594367"/>
              <a:gd name="connsiteX5789" fmla="*/ 5598354 w 6125898"/>
              <a:gd name="connsiteY5789" fmla="*/ 3827690 h 5594367"/>
              <a:gd name="connsiteX5790" fmla="*/ 5598354 w 6125898"/>
              <a:gd name="connsiteY5790" fmla="*/ 3814402 h 5594367"/>
              <a:gd name="connsiteX5791" fmla="*/ 5598354 w 6125898"/>
              <a:gd name="connsiteY5791" fmla="*/ 3814402 h 5594367"/>
              <a:gd name="connsiteX5792" fmla="*/ 5637555 w 6125898"/>
              <a:gd name="connsiteY5792" fmla="*/ 3840314 h 5594367"/>
              <a:gd name="connsiteX5793" fmla="*/ 5611643 w 6125898"/>
              <a:gd name="connsiteY5793" fmla="*/ 3827026 h 5594367"/>
              <a:gd name="connsiteX5794" fmla="*/ 5585730 w 6125898"/>
              <a:gd name="connsiteY5794" fmla="*/ 3852938 h 5594367"/>
              <a:gd name="connsiteX5795" fmla="*/ 5599019 w 6125898"/>
              <a:gd name="connsiteY5795" fmla="*/ 3866226 h 5594367"/>
              <a:gd name="connsiteX5796" fmla="*/ 5612307 w 6125898"/>
              <a:gd name="connsiteY5796" fmla="*/ 3852938 h 5594367"/>
              <a:gd name="connsiteX5797" fmla="*/ 5612307 w 6125898"/>
              <a:gd name="connsiteY5797" fmla="*/ 3878850 h 5594367"/>
              <a:gd name="connsiteX5798" fmla="*/ 5599019 w 6125898"/>
              <a:gd name="connsiteY5798" fmla="*/ 3865562 h 5594367"/>
              <a:gd name="connsiteX5799" fmla="*/ 5599019 w 6125898"/>
              <a:gd name="connsiteY5799" fmla="*/ 3878850 h 5594367"/>
              <a:gd name="connsiteX5800" fmla="*/ 5624931 w 6125898"/>
              <a:gd name="connsiteY5800" fmla="*/ 3865562 h 5594367"/>
              <a:gd name="connsiteX5801" fmla="*/ 5611643 w 6125898"/>
              <a:gd name="connsiteY5801" fmla="*/ 3839650 h 5594367"/>
              <a:gd name="connsiteX5802" fmla="*/ 5624931 w 6125898"/>
              <a:gd name="connsiteY5802" fmla="*/ 3839650 h 5594367"/>
              <a:gd name="connsiteX5803" fmla="*/ 5650843 w 6125898"/>
              <a:gd name="connsiteY5803" fmla="*/ 3852938 h 5594367"/>
              <a:gd name="connsiteX5804" fmla="*/ 5650843 w 6125898"/>
              <a:gd name="connsiteY5804" fmla="*/ 3827026 h 5594367"/>
              <a:gd name="connsiteX5805" fmla="*/ 5637555 w 6125898"/>
              <a:gd name="connsiteY5805" fmla="*/ 3840314 h 5594367"/>
              <a:gd name="connsiteX5806" fmla="*/ 5637555 w 6125898"/>
              <a:gd name="connsiteY5806" fmla="*/ 3840314 h 5594367"/>
              <a:gd name="connsiteX5807" fmla="*/ 5624267 w 6125898"/>
              <a:gd name="connsiteY5807" fmla="*/ 3879515 h 5594367"/>
              <a:gd name="connsiteX5808" fmla="*/ 5598354 w 6125898"/>
              <a:gd name="connsiteY5808" fmla="*/ 3892803 h 5594367"/>
              <a:gd name="connsiteX5809" fmla="*/ 5611643 w 6125898"/>
              <a:gd name="connsiteY5809" fmla="*/ 3906091 h 5594367"/>
              <a:gd name="connsiteX5810" fmla="*/ 5650843 w 6125898"/>
              <a:gd name="connsiteY5810" fmla="*/ 3892803 h 5594367"/>
              <a:gd name="connsiteX5811" fmla="*/ 5650843 w 6125898"/>
              <a:gd name="connsiteY5811" fmla="*/ 3892803 h 5594367"/>
              <a:gd name="connsiteX5812" fmla="*/ 5624267 w 6125898"/>
              <a:gd name="connsiteY5812" fmla="*/ 3879515 h 5594367"/>
              <a:gd name="connsiteX5813" fmla="*/ 5624267 w 6125898"/>
              <a:gd name="connsiteY5813" fmla="*/ 3879515 h 5594367"/>
              <a:gd name="connsiteX5814" fmla="*/ 5585066 w 6125898"/>
              <a:gd name="connsiteY5814" fmla="*/ 3983163 h 5594367"/>
              <a:gd name="connsiteX5815" fmla="*/ 5585066 w 6125898"/>
              <a:gd name="connsiteY5815" fmla="*/ 3996451 h 5594367"/>
              <a:gd name="connsiteX5816" fmla="*/ 5585066 w 6125898"/>
              <a:gd name="connsiteY5816" fmla="*/ 3957251 h 5594367"/>
              <a:gd name="connsiteX5817" fmla="*/ 5571778 w 6125898"/>
              <a:gd name="connsiteY5817" fmla="*/ 3970539 h 5594367"/>
              <a:gd name="connsiteX5818" fmla="*/ 5571778 w 6125898"/>
              <a:gd name="connsiteY5818" fmla="*/ 3957251 h 5594367"/>
              <a:gd name="connsiteX5819" fmla="*/ 5545865 w 6125898"/>
              <a:gd name="connsiteY5819" fmla="*/ 3970539 h 5594367"/>
              <a:gd name="connsiteX5820" fmla="*/ 5545865 w 6125898"/>
              <a:gd name="connsiteY5820" fmla="*/ 3957251 h 5594367"/>
              <a:gd name="connsiteX5821" fmla="*/ 5519953 w 6125898"/>
              <a:gd name="connsiteY5821" fmla="*/ 3943963 h 5594367"/>
              <a:gd name="connsiteX5822" fmla="*/ 5533241 w 6125898"/>
              <a:gd name="connsiteY5822" fmla="*/ 3943963 h 5594367"/>
              <a:gd name="connsiteX5823" fmla="*/ 5546530 w 6125898"/>
              <a:gd name="connsiteY5823" fmla="*/ 3957251 h 5594367"/>
              <a:gd name="connsiteX5824" fmla="*/ 5559818 w 6125898"/>
              <a:gd name="connsiteY5824" fmla="*/ 3943963 h 5594367"/>
              <a:gd name="connsiteX5825" fmla="*/ 5559818 w 6125898"/>
              <a:gd name="connsiteY5825" fmla="*/ 3904762 h 5594367"/>
              <a:gd name="connsiteX5826" fmla="*/ 5546530 w 6125898"/>
              <a:gd name="connsiteY5826" fmla="*/ 3878850 h 5594367"/>
              <a:gd name="connsiteX5827" fmla="*/ 5572442 w 6125898"/>
              <a:gd name="connsiteY5827" fmla="*/ 3852938 h 5594367"/>
              <a:gd name="connsiteX5828" fmla="*/ 5533241 w 6125898"/>
              <a:gd name="connsiteY5828" fmla="*/ 3839650 h 5594367"/>
              <a:gd name="connsiteX5829" fmla="*/ 5519953 w 6125898"/>
              <a:gd name="connsiteY5829" fmla="*/ 3865562 h 5594367"/>
              <a:gd name="connsiteX5830" fmla="*/ 5533241 w 6125898"/>
              <a:gd name="connsiteY5830" fmla="*/ 3852274 h 5594367"/>
              <a:gd name="connsiteX5831" fmla="*/ 5507329 w 6125898"/>
              <a:gd name="connsiteY5831" fmla="*/ 3891474 h 5594367"/>
              <a:gd name="connsiteX5832" fmla="*/ 5507329 w 6125898"/>
              <a:gd name="connsiteY5832" fmla="*/ 3917386 h 5594367"/>
              <a:gd name="connsiteX5833" fmla="*/ 5520617 w 6125898"/>
              <a:gd name="connsiteY5833" fmla="*/ 3917386 h 5594367"/>
              <a:gd name="connsiteX5834" fmla="*/ 5533906 w 6125898"/>
              <a:gd name="connsiteY5834" fmla="*/ 3930675 h 5594367"/>
              <a:gd name="connsiteX5835" fmla="*/ 5507994 w 6125898"/>
              <a:gd name="connsiteY5835" fmla="*/ 3943963 h 5594367"/>
              <a:gd name="connsiteX5836" fmla="*/ 5521282 w 6125898"/>
              <a:gd name="connsiteY5836" fmla="*/ 3983163 h 5594367"/>
              <a:gd name="connsiteX5837" fmla="*/ 5547194 w 6125898"/>
              <a:gd name="connsiteY5837" fmla="*/ 3983163 h 5594367"/>
              <a:gd name="connsiteX5838" fmla="*/ 5547194 w 6125898"/>
              <a:gd name="connsiteY5838" fmla="*/ 3996451 h 5594367"/>
              <a:gd name="connsiteX5839" fmla="*/ 5560482 w 6125898"/>
              <a:gd name="connsiteY5839" fmla="*/ 3983163 h 5594367"/>
              <a:gd name="connsiteX5840" fmla="*/ 5573770 w 6125898"/>
              <a:gd name="connsiteY5840" fmla="*/ 3983163 h 5594367"/>
              <a:gd name="connsiteX5841" fmla="*/ 5587059 w 6125898"/>
              <a:gd name="connsiteY5841" fmla="*/ 4009075 h 5594367"/>
              <a:gd name="connsiteX5842" fmla="*/ 5612971 w 6125898"/>
              <a:gd name="connsiteY5842" fmla="*/ 3983163 h 5594367"/>
              <a:gd name="connsiteX5843" fmla="*/ 5585066 w 6125898"/>
              <a:gd name="connsiteY5843" fmla="*/ 3983163 h 5594367"/>
              <a:gd name="connsiteX5844" fmla="*/ 5585066 w 6125898"/>
              <a:gd name="connsiteY5844" fmla="*/ 3983163 h 5594367"/>
              <a:gd name="connsiteX5845" fmla="*/ 5506665 w 6125898"/>
              <a:gd name="connsiteY5845" fmla="*/ 3905427 h 5594367"/>
              <a:gd name="connsiteX5846" fmla="*/ 5532577 w 6125898"/>
              <a:gd name="connsiteY5846" fmla="*/ 3879515 h 5594367"/>
              <a:gd name="connsiteX5847" fmla="*/ 5532577 w 6125898"/>
              <a:gd name="connsiteY5847" fmla="*/ 3905427 h 5594367"/>
              <a:gd name="connsiteX5848" fmla="*/ 5506665 w 6125898"/>
              <a:gd name="connsiteY5848" fmla="*/ 3905427 h 5594367"/>
              <a:gd name="connsiteX5849" fmla="*/ 5506665 w 6125898"/>
              <a:gd name="connsiteY5849" fmla="*/ 3905427 h 5594367"/>
              <a:gd name="connsiteX5850" fmla="*/ 1429155 w 6125898"/>
              <a:gd name="connsiteY5850" fmla="*/ 3931339 h 5594367"/>
              <a:gd name="connsiteX5851" fmla="*/ 1429155 w 6125898"/>
              <a:gd name="connsiteY5851" fmla="*/ 3957251 h 5594367"/>
              <a:gd name="connsiteX5852" fmla="*/ 1442443 w 6125898"/>
              <a:gd name="connsiteY5852" fmla="*/ 3943963 h 5594367"/>
              <a:gd name="connsiteX5853" fmla="*/ 1481644 w 6125898"/>
              <a:gd name="connsiteY5853" fmla="*/ 3969875 h 5594367"/>
              <a:gd name="connsiteX5854" fmla="*/ 1481644 w 6125898"/>
              <a:gd name="connsiteY5854" fmla="*/ 3995787 h 5594367"/>
              <a:gd name="connsiteX5855" fmla="*/ 1507556 w 6125898"/>
              <a:gd name="connsiteY5855" fmla="*/ 3995787 h 5594367"/>
              <a:gd name="connsiteX5856" fmla="*/ 1507556 w 6125898"/>
              <a:gd name="connsiteY5856" fmla="*/ 3969875 h 5594367"/>
              <a:gd name="connsiteX5857" fmla="*/ 1494267 w 6125898"/>
              <a:gd name="connsiteY5857" fmla="*/ 3969875 h 5594367"/>
              <a:gd name="connsiteX5858" fmla="*/ 1572668 w 6125898"/>
              <a:gd name="connsiteY5858" fmla="*/ 3930675 h 5594367"/>
              <a:gd name="connsiteX5859" fmla="*/ 1494267 w 6125898"/>
              <a:gd name="connsiteY5859" fmla="*/ 3813737 h 5594367"/>
              <a:gd name="connsiteX5860" fmla="*/ 1429155 w 6125898"/>
              <a:gd name="connsiteY5860" fmla="*/ 3931339 h 5594367"/>
              <a:gd name="connsiteX5861" fmla="*/ 1429155 w 6125898"/>
              <a:gd name="connsiteY5861" fmla="*/ 3931339 h 5594367"/>
              <a:gd name="connsiteX5862" fmla="*/ 1455067 w 6125898"/>
              <a:gd name="connsiteY5862" fmla="*/ 3931339 h 5594367"/>
              <a:gd name="connsiteX5863" fmla="*/ 1455067 w 6125898"/>
              <a:gd name="connsiteY5863" fmla="*/ 3918051 h 5594367"/>
              <a:gd name="connsiteX5864" fmla="*/ 1455067 w 6125898"/>
              <a:gd name="connsiteY5864" fmla="*/ 3918051 h 5594367"/>
              <a:gd name="connsiteX5865" fmla="*/ 1455067 w 6125898"/>
              <a:gd name="connsiteY5865" fmla="*/ 3931339 h 5594367"/>
              <a:gd name="connsiteX5866" fmla="*/ 1455067 w 6125898"/>
              <a:gd name="connsiteY5866" fmla="*/ 3931339 h 5594367"/>
              <a:gd name="connsiteX5867" fmla="*/ 1429155 w 6125898"/>
              <a:gd name="connsiteY5867" fmla="*/ 3892803 h 5594367"/>
              <a:gd name="connsiteX5868" fmla="*/ 1442443 w 6125898"/>
              <a:gd name="connsiteY5868" fmla="*/ 3892803 h 5594367"/>
              <a:gd name="connsiteX5869" fmla="*/ 1442443 w 6125898"/>
              <a:gd name="connsiteY5869" fmla="*/ 3892803 h 5594367"/>
              <a:gd name="connsiteX5870" fmla="*/ 1455732 w 6125898"/>
              <a:gd name="connsiteY5870" fmla="*/ 3879515 h 5594367"/>
              <a:gd name="connsiteX5871" fmla="*/ 1455732 w 6125898"/>
              <a:gd name="connsiteY5871" fmla="*/ 3892803 h 5594367"/>
              <a:gd name="connsiteX5872" fmla="*/ 1469020 w 6125898"/>
              <a:gd name="connsiteY5872" fmla="*/ 3892803 h 5594367"/>
              <a:gd name="connsiteX5873" fmla="*/ 1429155 w 6125898"/>
              <a:gd name="connsiteY5873" fmla="*/ 3892803 h 5594367"/>
              <a:gd name="connsiteX5874" fmla="*/ 1429155 w 6125898"/>
              <a:gd name="connsiteY5874" fmla="*/ 3892803 h 5594367"/>
              <a:gd name="connsiteX5875" fmla="*/ 1455067 w 6125898"/>
              <a:gd name="connsiteY5875" fmla="*/ 3866226 h 5594367"/>
              <a:gd name="connsiteX5876" fmla="*/ 1468356 w 6125898"/>
              <a:gd name="connsiteY5876" fmla="*/ 3852938 h 5594367"/>
              <a:gd name="connsiteX5877" fmla="*/ 1455067 w 6125898"/>
              <a:gd name="connsiteY5877" fmla="*/ 3866226 h 5594367"/>
              <a:gd name="connsiteX5878" fmla="*/ 1455067 w 6125898"/>
              <a:gd name="connsiteY5878" fmla="*/ 3866226 h 5594367"/>
              <a:gd name="connsiteX5879" fmla="*/ 1468356 w 6125898"/>
              <a:gd name="connsiteY5879" fmla="*/ 3853602 h 5594367"/>
              <a:gd name="connsiteX5880" fmla="*/ 1468356 w 6125898"/>
              <a:gd name="connsiteY5880" fmla="*/ 3840314 h 5594367"/>
              <a:gd name="connsiteX5881" fmla="*/ 1468356 w 6125898"/>
              <a:gd name="connsiteY5881" fmla="*/ 3853602 h 5594367"/>
              <a:gd name="connsiteX5882" fmla="*/ 1468356 w 6125898"/>
              <a:gd name="connsiteY5882" fmla="*/ 3853602 h 5594367"/>
              <a:gd name="connsiteX5883" fmla="*/ 1534132 w 6125898"/>
              <a:gd name="connsiteY5883" fmla="*/ 3840314 h 5594367"/>
              <a:gd name="connsiteX5884" fmla="*/ 1547420 w 6125898"/>
              <a:gd name="connsiteY5884" fmla="*/ 3853602 h 5594367"/>
              <a:gd name="connsiteX5885" fmla="*/ 1534132 w 6125898"/>
              <a:gd name="connsiteY5885" fmla="*/ 3879515 h 5594367"/>
              <a:gd name="connsiteX5886" fmla="*/ 1534132 w 6125898"/>
              <a:gd name="connsiteY5886" fmla="*/ 3879515 h 5594367"/>
              <a:gd name="connsiteX5887" fmla="*/ 1520844 w 6125898"/>
              <a:gd name="connsiteY5887" fmla="*/ 3879515 h 5594367"/>
              <a:gd name="connsiteX5888" fmla="*/ 1534132 w 6125898"/>
              <a:gd name="connsiteY5888" fmla="*/ 3840314 h 5594367"/>
              <a:gd name="connsiteX5889" fmla="*/ 1534132 w 6125898"/>
              <a:gd name="connsiteY5889" fmla="*/ 3840314 h 5594367"/>
              <a:gd name="connsiteX5890" fmla="*/ 1534132 w 6125898"/>
              <a:gd name="connsiteY5890" fmla="*/ 3892803 h 5594367"/>
              <a:gd name="connsiteX5891" fmla="*/ 1534132 w 6125898"/>
              <a:gd name="connsiteY5891" fmla="*/ 3918715 h 5594367"/>
              <a:gd name="connsiteX5892" fmla="*/ 1534132 w 6125898"/>
              <a:gd name="connsiteY5892" fmla="*/ 3918715 h 5594367"/>
              <a:gd name="connsiteX5893" fmla="*/ 1534132 w 6125898"/>
              <a:gd name="connsiteY5893" fmla="*/ 3918715 h 5594367"/>
              <a:gd name="connsiteX5894" fmla="*/ 1520844 w 6125898"/>
              <a:gd name="connsiteY5894" fmla="*/ 3892803 h 5594367"/>
              <a:gd name="connsiteX5895" fmla="*/ 1534132 w 6125898"/>
              <a:gd name="connsiteY5895" fmla="*/ 3892803 h 5594367"/>
              <a:gd name="connsiteX5896" fmla="*/ 1534132 w 6125898"/>
              <a:gd name="connsiteY5896" fmla="*/ 3892803 h 5594367"/>
              <a:gd name="connsiteX5897" fmla="*/ 1507556 w 6125898"/>
              <a:gd name="connsiteY5897" fmla="*/ 3853602 h 5594367"/>
              <a:gd name="connsiteX5898" fmla="*/ 1507556 w 6125898"/>
              <a:gd name="connsiteY5898" fmla="*/ 3905427 h 5594367"/>
              <a:gd name="connsiteX5899" fmla="*/ 1494267 w 6125898"/>
              <a:gd name="connsiteY5899" fmla="*/ 3905427 h 5594367"/>
              <a:gd name="connsiteX5900" fmla="*/ 1480979 w 6125898"/>
              <a:gd name="connsiteY5900" fmla="*/ 3879515 h 5594367"/>
              <a:gd name="connsiteX5901" fmla="*/ 1480979 w 6125898"/>
              <a:gd name="connsiteY5901" fmla="*/ 3866226 h 5594367"/>
              <a:gd name="connsiteX5902" fmla="*/ 1507556 w 6125898"/>
              <a:gd name="connsiteY5902" fmla="*/ 3853602 h 5594367"/>
              <a:gd name="connsiteX5903" fmla="*/ 1507556 w 6125898"/>
              <a:gd name="connsiteY5903" fmla="*/ 3853602 h 5594367"/>
              <a:gd name="connsiteX5904" fmla="*/ 5466800 w 6125898"/>
              <a:gd name="connsiteY5904" fmla="*/ 3905427 h 5594367"/>
              <a:gd name="connsiteX5905" fmla="*/ 5453512 w 6125898"/>
              <a:gd name="connsiteY5905" fmla="*/ 3879515 h 5594367"/>
              <a:gd name="connsiteX5906" fmla="*/ 5466800 w 6125898"/>
              <a:gd name="connsiteY5906" fmla="*/ 3905427 h 5594367"/>
              <a:gd name="connsiteX5907" fmla="*/ 5466800 w 6125898"/>
              <a:gd name="connsiteY5907" fmla="*/ 3905427 h 5594367"/>
              <a:gd name="connsiteX5908" fmla="*/ 5598354 w 6125898"/>
              <a:gd name="connsiteY5908" fmla="*/ 3892803 h 5594367"/>
              <a:gd name="connsiteX5909" fmla="*/ 5572442 w 6125898"/>
              <a:gd name="connsiteY5909" fmla="*/ 3892803 h 5594367"/>
              <a:gd name="connsiteX5910" fmla="*/ 5598354 w 6125898"/>
              <a:gd name="connsiteY5910" fmla="*/ 3892803 h 5594367"/>
              <a:gd name="connsiteX5911" fmla="*/ 5598354 w 6125898"/>
              <a:gd name="connsiteY5911" fmla="*/ 3892803 h 5594367"/>
              <a:gd name="connsiteX5912" fmla="*/ 5650843 w 6125898"/>
              <a:gd name="connsiteY5912" fmla="*/ 3918715 h 5594367"/>
              <a:gd name="connsiteX5913" fmla="*/ 5624931 w 6125898"/>
              <a:gd name="connsiteY5913" fmla="*/ 3932004 h 5594367"/>
              <a:gd name="connsiteX5914" fmla="*/ 5624931 w 6125898"/>
              <a:gd name="connsiteY5914" fmla="*/ 3945292 h 5594367"/>
              <a:gd name="connsiteX5915" fmla="*/ 5611643 w 6125898"/>
              <a:gd name="connsiteY5915" fmla="*/ 3945292 h 5594367"/>
              <a:gd name="connsiteX5916" fmla="*/ 5598354 w 6125898"/>
              <a:gd name="connsiteY5916" fmla="*/ 3932004 h 5594367"/>
              <a:gd name="connsiteX5917" fmla="*/ 5611643 w 6125898"/>
              <a:gd name="connsiteY5917" fmla="*/ 3945292 h 5594367"/>
              <a:gd name="connsiteX5918" fmla="*/ 5585730 w 6125898"/>
              <a:gd name="connsiteY5918" fmla="*/ 3945292 h 5594367"/>
              <a:gd name="connsiteX5919" fmla="*/ 5599019 w 6125898"/>
              <a:gd name="connsiteY5919" fmla="*/ 3958580 h 5594367"/>
              <a:gd name="connsiteX5920" fmla="*/ 5612307 w 6125898"/>
              <a:gd name="connsiteY5920" fmla="*/ 3958580 h 5594367"/>
              <a:gd name="connsiteX5921" fmla="*/ 5612307 w 6125898"/>
              <a:gd name="connsiteY5921" fmla="*/ 3945292 h 5594367"/>
              <a:gd name="connsiteX5922" fmla="*/ 5625595 w 6125898"/>
              <a:gd name="connsiteY5922" fmla="*/ 3945292 h 5594367"/>
              <a:gd name="connsiteX5923" fmla="*/ 5638883 w 6125898"/>
              <a:gd name="connsiteY5923" fmla="*/ 3958580 h 5594367"/>
              <a:gd name="connsiteX5924" fmla="*/ 5625595 w 6125898"/>
              <a:gd name="connsiteY5924" fmla="*/ 3945292 h 5594367"/>
              <a:gd name="connsiteX5925" fmla="*/ 5651507 w 6125898"/>
              <a:gd name="connsiteY5925" fmla="*/ 3932004 h 5594367"/>
              <a:gd name="connsiteX5926" fmla="*/ 5638219 w 6125898"/>
              <a:gd name="connsiteY5926" fmla="*/ 3918715 h 5594367"/>
              <a:gd name="connsiteX5927" fmla="*/ 5650843 w 6125898"/>
              <a:gd name="connsiteY5927" fmla="*/ 3918715 h 5594367"/>
              <a:gd name="connsiteX5928" fmla="*/ 5650843 w 6125898"/>
              <a:gd name="connsiteY5928" fmla="*/ 3918715 h 5594367"/>
              <a:gd name="connsiteX5929" fmla="*/ 5703331 w 6125898"/>
              <a:gd name="connsiteY5929" fmla="*/ 3970539 h 5594367"/>
              <a:gd name="connsiteX5930" fmla="*/ 5690043 w 6125898"/>
              <a:gd name="connsiteY5930" fmla="*/ 3944627 h 5594367"/>
              <a:gd name="connsiteX5931" fmla="*/ 5676755 w 6125898"/>
              <a:gd name="connsiteY5931" fmla="*/ 3957915 h 5594367"/>
              <a:gd name="connsiteX5932" fmla="*/ 5663466 w 6125898"/>
              <a:gd name="connsiteY5932" fmla="*/ 3971204 h 5594367"/>
              <a:gd name="connsiteX5933" fmla="*/ 5676755 w 6125898"/>
              <a:gd name="connsiteY5933" fmla="*/ 3997116 h 5594367"/>
              <a:gd name="connsiteX5934" fmla="*/ 5690043 w 6125898"/>
              <a:gd name="connsiteY5934" fmla="*/ 3983828 h 5594367"/>
              <a:gd name="connsiteX5935" fmla="*/ 5690043 w 6125898"/>
              <a:gd name="connsiteY5935" fmla="*/ 3970539 h 5594367"/>
              <a:gd name="connsiteX5936" fmla="*/ 5676755 w 6125898"/>
              <a:gd name="connsiteY5936" fmla="*/ 3970539 h 5594367"/>
              <a:gd name="connsiteX5937" fmla="*/ 5703331 w 6125898"/>
              <a:gd name="connsiteY5937" fmla="*/ 3970539 h 5594367"/>
              <a:gd name="connsiteX5938" fmla="*/ 5703331 w 6125898"/>
              <a:gd name="connsiteY5938" fmla="*/ 3970539 h 5594367"/>
              <a:gd name="connsiteX5939" fmla="*/ 5690043 w 6125898"/>
              <a:gd name="connsiteY5939" fmla="*/ 4009075 h 5594367"/>
              <a:gd name="connsiteX5940" fmla="*/ 5690043 w 6125898"/>
              <a:gd name="connsiteY5940" fmla="*/ 4022364 h 5594367"/>
              <a:gd name="connsiteX5941" fmla="*/ 5703331 w 6125898"/>
              <a:gd name="connsiteY5941" fmla="*/ 4009075 h 5594367"/>
              <a:gd name="connsiteX5942" fmla="*/ 5703331 w 6125898"/>
              <a:gd name="connsiteY5942" fmla="*/ 4009075 h 5594367"/>
              <a:gd name="connsiteX5943" fmla="*/ 5690043 w 6125898"/>
              <a:gd name="connsiteY5943" fmla="*/ 4009075 h 5594367"/>
              <a:gd name="connsiteX5944" fmla="*/ 5690043 w 6125898"/>
              <a:gd name="connsiteY5944" fmla="*/ 4009075 h 5594367"/>
              <a:gd name="connsiteX5945" fmla="*/ 5690043 w 6125898"/>
              <a:gd name="connsiteY5945" fmla="*/ 4009075 h 5594367"/>
              <a:gd name="connsiteX5946" fmla="*/ 5178444 w 6125898"/>
              <a:gd name="connsiteY5946" fmla="*/ 4217037 h 5594367"/>
              <a:gd name="connsiteX5947" fmla="*/ 5191732 w 6125898"/>
              <a:gd name="connsiteY5947" fmla="*/ 4230325 h 5594367"/>
              <a:gd name="connsiteX5948" fmla="*/ 5178444 w 6125898"/>
              <a:gd name="connsiteY5948" fmla="*/ 4217037 h 5594367"/>
              <a:gd name="connsiteX5949" fmla="*/ 5178444 w 6125898"/>
              <a:gd name="connsiteY5949" fmla="*/ 4217037 h 5594367"/>
              <a:gd name="connsiteX5950" fmla="*/ 5152533 w 6125898"/>
              <a:gd name="connsiteY5950" fmla="*/ 4177837 h 5594367"/>
              <a:gd name="connsiteX5951" fmla="*/ 5165821 w 6125898"/>
              <a:gd name="connsiteY5951" fmla="*/ 4191125 h 5594367"/>
              <a:gd name="connsiteX5952" fmla="*/ 5152533 w 6125898"/>
              <a:gd name="connsiteY5952" fmla="*/ 4177837 h 5594367"/>
              <a:gd name="connsiteX5953" fmla="*/ 5152533 w 6125898"/>
              <a:gd name="connsiteY5953" fmla="*/ 4177837 h 5594367"/>
              <a:gd name="connsiteX5954" fmla="*/ 668401 w 6125898"/>
              <a:gd name="connsiteY5954" fmla="*/ 4242949 h 5594367"/>
              <a:gd name="connsiteX5955" fmla="*/ 629200 w 6125898"/>
              <a:gd name="connsiteY5955" fmla="*/ 4268861 h 5594367"/>
              <a:gd name="connsiteX5956" fmla="*/ 590000 w 6125898"/>
              <a:gd name="connsiteY5956" fmla="*/ 4294774 h 5594367"/>
              <a:gd name="connsiteX5957" fmla="*/ 642489 w 6125898"/>
              <a:gd name="connsiteY5957" fmla="*/ 4294774 h 5594367"/>
              <a:gd name="connsiteX5958" fmla="*/ 708266 w 6125898"/>
              <a:gd name="connsiteY5958" fmla="*/ 4255573 h 5594367"/>
              <a:gd name="connsiteX5959" fmla="*/ 668401 w 6125898"/>
              <a:gd name="connsiteY5959" fmla="*/ 4242949 h 5594367"/>
              <a:gd name="connsiteX5960" fmla="*/ 668401 w 6125898"/>
              <a:gd name="connsiteY5960" fmla="*/ 4242949 h 5594367"/>
              <a:gd name="connsiteX5961" fmla="*/ 3172578 w 6125898"/>
              <a:gd name="connsiteY5961" fmla="*/ 4281485 h 5594367"/>
              <a:gd name="connsiteX5962" fmla="*/ 3159290 w 6125898"/>
              <a:gd name="connsiteY5962" fmla="*/ 4255573 h 5594367"/>
              <a:gd name="connsiteX5963" fmla="*/ 3159290 w 6125898"/>
              <a:gd name="connsiteY5963" fmla="*/ 4281485 h 5594367"/>
              <a:gd name="connsiteX5964" fmla="*/ 3172578 w 6125898"/>
              <a:gd name="connsiteY5964" fmla="*/ 4281485 h 5594367"/>
              <a:gd name="connsiteX5965" fmla="*/ 3172578 w 6125898"/>
              <a:gd name="connsiteY5965" fmla="*/ 4281485 h 5594367"/>
              <a:gd name="connsiteX5966" fmla="*/ 4535956 w 6125898"/>
              <a:gd name="connsiteY5966" fmla="*/ 4333310 h 5594367"/>
              <a:gd name="connsiteX5967" fmla="*/ 4561868 w 6125898"/>
              <a:gd name="connsiteY5967" fmla="*/ 4333310 h 5594367"/>
              <a:gd name="connsiteX5968" fmla="*/ 4561868 w 6125898"/>
              <a:gd name="connsiteY5968" fmla="*/ 4346598 h 5594367"/>
              <a:gd name="connsiteX5969" fmla="*/ 4535956 w 6125898"/>
              <a:gd name="connsiteY5969" fmla="*/ 4333310 h 5594367"/>
              <a:gd name="connsiteX5970" fmla="*/ 4535956 w 6125898"/>
              <a:gd name="connsiteY5970" fmla="*/ 4333310 h 5594367"/>
              <a:gd name="connsiteX5971" fmla="*/ 2818445 w 6125898"/>
              <a:gd name="connsiteY5971" fmla="*/ 4346598 h 5594367"/>
              <a:gd name="connsiteX5972" fmla="*/ 2792533 w 6125898"/>
              <a:gd name="connsiteY5972" fmla="*/ 4398422 h 5594367"/>
              <a:gd name="connsiteX5973" fmla="*/ 2726756 w 6125898"/>
              <a:gd name="connsiteY5973" fmla="*/ 4527983 h 5594367"/>
              <a:gd name="connsiteX5974" fmla="*/ 2713467 w 6125898"/>
              <a:gd name="connsiteY5974" fmla="*/ 4514695 h 5594367"/>
              <a:gd name="connsiteX5975" fmla="*/ 2687556 w 6125898"/>
              <a:gd name="connsiteY5975" fmla="*/ 4579807 h 5594367"/>
              <a:gd name="connsiteX5976" fmla="*/ 2700844 w 6125898"/>
              <a:gd name="connsiteY5976" fmla="*/ 4593096 h 5594367"/>
              <a:gd name="connsiteX5977" fmla="*/ 2726756 w 6125898"/>
              <a:gd name="connsiteY5977" fmla="*/ 4527983 h 5594367"/>
              <a:gd name="connsiteX5978" fmla="*/ 2779245 w 6125898"/>
              <a:gd name="connsiteY5978" fmla="*/ 4450247 h 5594367"/>
              <a:gd name="connsiteX5979" fmla="*/ 2805157 w 6125898"/>
              <a:gd name="connsiteY5979" fmla="*/ 4385134 h 5594367"/>
              <a:gd name="connsiteX5980" fmla="*/ 2818445 w 6125898"/>
              <a:gd name="connsiteY5980" fmla="*/ 4346598 h 5594367"/>
              <a:gd name="connsiteX5981" fmla="*/ 2818445 w 6125898"/>
              <a:gd name="connsiteY5981" fmla="*/ 4346598 h 5594367"/>
              <a:gd name="connsiteX5982" fmla="*/ 4444266 w 6125898"/>
              <a:gd name="connsiteY5982" fmla="*/ 4372510 h 5594367"/>
              <a:gd name="connsiteX5983" fmla="*/ 4418355 w 6125898"/>
              <a:gd name="connsiteY5983" fmla="*/ 4372510 h 5594367"/>
              <a:gd name="connsiteX5984" fmla="*/ 4431643 w 6125898"/>
              <a:gd name="connsiteY5984" fmla="*/ 4359222 h 5594367"/>
              <a:gd name="connsiteX5985" fmla="*/ 4418355 w 6125898"/>
              <a:gd name="connsiteY5985" fmla="*/ 4398422 h 5594367"/>
              <a:gd name="connsiteX5986" fmla="*/ 4444266 w 6125898"/>
              <a:gd name="connsiteY5986" fmla="*/ 4411710 h 5594367"/>
              <a:gd name="connsiteX5987" fmla="*/ 4457555 w 6125898"/>
              <a:gd name="connsiteY5987" fmla="*/ 4385798 h 5594367"/>
              <a:gd name="connsiteX5988" fmla="*/ 4444266 w 6125898"/>
              <a:gd name="connsiteY5988" fmla="*/ 4372510 h 5594367"/>
              <a:gd name="connsiteX5989" fmla="*/ 4444266 w 6125898"/>
              <a:gd name="connsiteY5989" fmla="*/ 4372510 h 5594367"/>
              <a:gd name="connsiteX5990" fmla="*/ 4562532 w 6125898"/>
              <a:gd name="connsiteY5990" fmla="*/ 4398422 h 5594367"/>
              <a:gd name="connsiteX5991" fmla="*/ 4562532 w 6125898"/>
              <a:gd name="connsiteY5991" fmla="*/ 4424334 h 5594367"/>
              <a:gd name="connsiteX5992" fmla="*/ 4575821 w 6125898"/>
              <a:gd name="connsiteY5992" fmla="*/ 4424334 h 5594367"/>
              <a:gd name="connsiteX5993" fmla="*/ 4536620 w 6125898"/>
              <a:gd name="connsiteY5993" fmla="*/ 4372510 h 5594367"/>
              <a:gd name="connsiteX5994" fmla="*/ 4562532 w 6125898"/>
              <a:gd name="connsiteY5994" fmla="*/ 4398422 h 5594367"/>
              <a:gd name="connsiteX5995" fmla="*/ 4562532 w 6125898"/>
              <a:gd name="connsiteY5995" fmla="*/ 4398422 h 5594367"/>
              <a:gd name="connsiteX5996" fmla="*/ 4405067 w 6125898"/>
              <a:gd name="connsiteY5996" fmla="*/ 4411710 h 5594367"/>
              <a:gd name="connsiteX5997" fmla="*/ 4405067 w 6125898"/>
              <a:gd name="connsiteY5997" fmla="*/ 4411710 h 5594367"/>
              <a:gd name="connsiteX5998" fmla="*/ 4405067 w 6125898"/>
              <a:gd name="connsiteY5998" fmla="*/ 4398422 h 5594367"/>
              <a:gd name="connsiteX5999" fmla="*/ 4405067 w 6125898"/>
              <a:gd name="connsiteY5999" fmla="*/ 4411710 h 5594367"/>
              <a:gd name="connsiteX6000" fmla="*/ 4405067 w 6125898"/>
              <a:gd name="connsiteY6000" fmla="*/ 4411710 h 5594367"/>
              <a:gd name="connsiteX6001" fmla="*/ 3133378 w 6125898"/>
              <a:gd name="connsiteY6001" fmla="*/ 4424334 h 5594367"/>
              <a:gd name="connsiteX6002" fmla="*/ 3080889 w 6125898"/>
              <a:gd name="connsiteY6002" fmla="*/ 4463535 h 5594367"/>
              <a:gd name="connsiteX6003" fmla="*/ 3094177 w 6125898"/>
              <a:gd name="connsiteY6003" fmla="*/ 4476823 h 5594367"/>
              <a:gd name="connsiteX6004" fmla="*/ 3080889 w 6125898"/>
              <a:gd name="connsiteY6004" fmla="*/ 4476823 h 5594367"/>
              <a:gd name="connsiteX6005" fmla="*/ 3080889 w 6125898"/>
              <a:gd name="connsiteY6005" fmla="*/ 4490112 h 5594367"/>
              <a:gd name="connsiteX6006" fmla="*/ 3120089 w 6125898"/>
              <a:gd name="connsiteY6006" fmla="*/ 4490112 h 5594367"/>
              <a:gd name="connsiteX6007" fmla="*/ 3120089 w 6125898"/>
              <a:gd name="connsiteY6007" fmla="*/ 4490112 h 5594367"/>
              <a:gd name="connsiteX6008" fmla="*/ 3159290 w 6125898"/>
              <a:gd name="connsiteY6008" fmla="*/ 4490112 h 5594367"/>
              <a:gd name="connsiteX6009" fmla="*/ 3133378 w 6125898"/>
              <a:gd name="connsiteY6009" fmla="*/ 4424334 h 5594367"/>
              <a:gd name="connsiteX6010" fmla="*/ 3133378 w 6125898"/>
              <a:gd name="connsiteY6010" fmla="*/ 4424334 h 5594367"/>
              <a:gd name="connsiteX6011" fmla="*/ 3041688 w 6125898"/>
              <a:gd name="connsiteY6011" fmla="*/ 4411710 h 5594367"/>
              <a:gd name="connsiteX6012" fmla="*/ 3028400 w 6125898"/>
              <a:gd name="connsiteY6012" fmla="*/ 4476823 h 5594367"/>
              <a:gd name="connsiteX6013" fmla="*/ 3054312 w 6125898"/>
              <a:gd name="connsiteY6013" fmla="*/ 4424999 h 5594367"/>
              <a:gd name="connsiteX6014" fmla="*/ 3041688 w 6125898"/>
              <a:gd name="connsiteY6014" fmla="*/ 4411710 h 5594367"/>
              <a:gd name="connsiteX6015" fmla="*/ 3041688 w 6125898"/>
              <a:gd name="connsiteY6015" fmla="*/ 4411710 h 5594367"/>
              <a:gd name="connsiteX6016" fmla="*/ 3959244 w 6125898"/>
              <a:gd name="connsiteY6016" fmla="*/ 4424334 h 5594367"/>
              <a:gd name="connsiteX6017" fmla="*/ 3945956 w 6125898"/>
              <a:gd name="connsiteY6017" fmla="*/ 4450247 h 5594367"/>
              <a:gd name="connsiteX6018" fmla="*/ 3959244 w 6125898"/>
              <a:gd name="connsiteY6018" fmla="*/ 4424334 h 5594367"/>
              <a:gd name="connsiteX6019" fmla="*/ 3959244 w 6125898"/>
              <a:gd name="connsiteY6019" fmla="*/ 4424334 h 5594367"/>
              <a:gd name="connsiteX6020" fmla="*/ 4286801 w 6125898"/>
              <a:gd name="connsiteY6020" fmla="*/ 4450247 h 5594367"/>
              <a:gd name="connsiteX6021" fmla="*/ 4286801 w 6125898"/>
              <a:gd name="connsiteY6021" fmla="*/ 4424334 h 5594367"/>
              <a:gd name="connsiteX6022" fmla="*/ 4273512 w 6125898"/>
              <a:gd name="connsiteY6022" fmla="*/ 4463535 h 5594367"/>
              <a:gd name="connsiteX6023" fmla="*/ 4286801 w 6125898"/>
              <a:gd name="connsiteY6023" fmla="*/ 4450247 h 5594367"/>
              <a:gd name="connsiteX6024" fmla="*/ 4286801 w 6125898"/>
              <a:gd name="connsiteY6024" fmla="*/ 4450247 h 5594367"/>
              <a:gd name="connsiteX6025" fmla="*/ 2595866 w 6125898"/>
              <a:gd name="connsiteY6025" fmla="*/ 4437623 h 5594367"/>
              <a:gd name="connsiteX6026" fmla="*/ 2530089 w 6125898"/>
              <a:gd name="connsiteY6026" fmla="*/ 4567183 h 5594367"/>
              <a:gd name="connsiteX6027" fmla="*/ 2582578 w 6125898"/>
              <a:gd name="connsiteY6027" fmla="*/ 4489447 h 5594367"/>
              <a:gd name="connsiteX6028" fmla="*/ 2595866 w 6125898"/>
              <a:gd name="connsiteY6028" fmla="*/ 4437623 h 5594367"/>
              <a:gd name="connsiteX6029" fmla="*/ 2595866 w 6125898"/>
              <a:gd name="connsiteY6029" fmla="*/ 4437623 h 5594367"/>
              <a:gd name="connsiteX6030" fmla="*/ 4510044 w 6125898"/>
              <a:gd name="connsiteY6030" fmla="*/ 4463535 h 5594367"/>
              <a:gd name="connsiteX6031" fmla="*/ 4484131 w 6125898"/>
              <a:gd name="connsiteY6031" fmla="*/ 4450247 h 5594367"/>
              <a:gd name="connsiteX6032" fmla="*/ 4510044 w 6125898"/>
              <a:gd name="connsiteY6032" fmla="*/ 4463535 h 5594367"/>
              <a:gd name="connsiteX6033" fmla="*/ 4510044 w 6125898"/>
              <a:gd name="connsiteY6033" fmla="*/ 4463535 h 5594367"/>
              <a:gd name="connsiteX6034" fmla="*/ 4811688 w 6125898"/>
              <a:gd name="connsiteY6034" fmla="*/ 4476159 h 5594367"/>
              <a:gd name="connsiteX6035" fmla="*/ 4864177 w 6125898"/>
              <a:gd name="connsiteY6035" fmla="*/ 4476159 h 5594367"/>
              <a:gd name="connsiteX6036" fmla="*/ 4824976 w 6125898"/>
              <a:gd name="connsiteY6036" fmla="*/ 4450247 h 5594367"/>
              <a:gd name="connsiteX6037" fmla="*/ 4811688 w 6125898"/>
              <a:gd name="connsiteY6037" fmla="*/ 4476159 h 5594367"/>
              <a:gd name="connsiteX6038" fmla="*/ 4811688 w 6125898"/>
              <a:gd name="connsiteY6038" fmla="*/ 4476159 h 5594367"/>
              <a:gd name="connsiteX6039" fmla="*/ 4169199 w 6125898"/>
              <a:gd name="connsiteY6039" fmla="*/ 4515359 h 5594367"/>
              <a:gd name="connsiteX6040" fmla="*/ 4182488 w 6125898"/>
              <a:gd name="connsiteY6040" fmla="*/ 4489447 h 5594367"/>
              <a:gd name="connsiteX6041" fmla="*/ 4156575 w 6125898"/>
              <a:gd name="connsiteY6041" fmla="*/ 4489447 h 5594367"/>
              <a:gd name="connsiteX6042" fmla="*/ 4130663 w 6125898"/>
              <a:gd name="connsiteY6042" fmla="*/ 4515359 h 5594367"/>
              <a:gd name="connsiteX6043" fmla="*/ 4130663 w 6125898"/>
              <a:gd name="connsiteY6043" fmla="*/ 4502071 h 5594367"/>
              <a:gd name="connsiteX6044" fmla="*/ 4104751 w 6125898"/>
              <a:gd name="connsiteY6044" fmla="*/ 4541271 h 5594367"/>
              <a:gd name="connsiteX6045" fmla="*/ 4118039 w 6125898"/>
              <a:gd name="connsiteY6045" fmla="*/ 4527983 h 5594367"/>
              <a:gd name="connsiteX6046" fmla="*/ 4118039 w 6125898"/>
              <a:gd name="connsiteY6046" fmla="*/ 4553895 h 5594367"/>
              <a:gd name="connsiteX6047" fmla="*/ 4170528 w 6125898"/>
              <a:gd name="connsiteY6047" fmla="*/ 4502071 h 5594367"/>
              <a:gd name="connsiteX6048" fmla="*/ 4170528 w 6125898"/>
              <a:gd name="connsiteY6048" fmla="*/ 4502071 h 5594367"/>
              <a:gd name="connsiteX6049" fmla="*/ 4169199 w 6125898"/>
              <a:gd name="connsiteY6049" fmla="*/ 4515359 h 5594367"/>
              <a:gd name="connsiteX6050" fmla="*/ 4169199 w 6125898"/>
              <a:gd name="connsiteY6050" fmla="*/ 4515359 h 5594367"/>
              <a:gd name="connsiteX6051" fmla="*/ 4339289 w 6125898"/>
              <a:gd name="connsiteY6051" fmla="*/ 4489447 h 5594367"/>
              <a:gd name="connsiteX6052" fmla="*/ 4326001 w 6125898"/>
              <a:gd name="connsiteY6052" fmla="*/ 4515359 h 5594367"/>
              <a:gd name="connsiteX6053" fmla="*/ 4339289 w 6125898"/>
              <a:gd name="connsiteY6053" fmla="*/ 4515359 h 5594367"/>
              <a:gd name="connsiteX6054" fmla="*/ 4339289 w 6125898"/>
              <a:gd name="connsiteY6054" fmla="*/ 4528647 h 5594367"/>
              <a:gd name="connsiteX6055" fmla="*/ 4339289 w 6125898"/>
              <a:gd name="connsiteY6055" fmla="*/ 4515359 h 5594367"/>
              <a:gd name="connsiteX6056" fmla="*/ 4339289 w 6125898"/>
              <a:gd name="connsiteY6056" fmla="*/ 4489447 h 5594367"/>
              <a:gd name="connsiteX6057" fmla="*/ 4339289 w 6125898"/>
              <a:gd name="connsiteY6057" fmla="*/ 4489447 h 5594367"/>
              <a:gd name="connsiteX6058" fmla="*/ 4352578 w 6125898"/>
              <a:gd name="connsiteY6058" fmla="*/ 4527983 h 5594367"/>
              <a:gd name="connsiteX6059" fmla="*/ 4365866 w 6125898"/>
              <a:gd name="connsiteY6059" fmla="*/ 4527983 h 5594367"/>
              <a:gd name="connsiteX6060" fmla="*/ 4365866 w 6125898"/>
              <a:gd name="connsiteY6060" fmla="*/ 4541271 h 5594367"/>
              <a:gd name="connsiteX6061" fmla="*/ 4365866 w 6125898"/>
              <a:gd name="connsiteY6061" fmla="*/ 4527983 h 5594367"/>
              <a:gd name="connsiteX6062" fmla="*/ 4365866 w 6125898"/>
              <a:gd name="connsiteY6062" fmla="*/ 4527983 h 5594367"/>
              <a:gd name="connsiteX6063" fmla="*/ 4391778 w 6125898"/>
              <a:gd name="connsiteY6063" fmla="*/ 4553895 h 5594367"/>
              <a:gd name="connsiteX6064" fmla="*/ 4405067 w 6125898"/>
              <a:gd name="connsiteY6064" fmla="*/ 4527983 h 5594367"/>
              <a:gd name="connsiteX6065" fmla="*/ 4391778 w 6125898"/>
              <a:gd name="connsiteY6065" fmla="*/ 4527983 h 5594367"/>
              <a:gd name="connsiteX6066" fmla="*/ 4391778 w 6125898"/>
              <a:gd name="connsiteY6066" fmla="*/ 4514695 h 5594367"/>
              <a:gd name="connsiteX6067" fmla="*/ 4378490 w 6125898"/>
              <a:gd name="connsiteY6067" fmla="*/ 4514695 h 5594367"/>
              <a:gd name="connsiteX6068" fmla="*/ 4391778 w 6125898"/>
              <a:gd name="connsiteY6068" fmla="*/ 4527983 h 5594367"/>
              <a:gd name="connsiteX6069" fmla="*/ 4365866 w 6125898"/>
              <a:gd name="connsiteY6069" fmla="*/ 4514695 h 5594367"/>
              <a:gd name="connsiteX6070" fmla="*/ 4379154 w 6125898"/>
              <a:gd name="connsiteY6070" fmla="*/ 4501406 h 5594367"/>
              <a:gd name="connsiteX6071" fmla="*/ 4365866 w 6125898"/>
              <a:gd name="connsiteY6071" fmla="*/ 4501406 h 5594367"/>
              <a:gd name="connsiteX6072" fmla="*/ 4352578 w 6125898"/>
              <a:gd name="connsiteY6072" fmla="*/ 4501406 h 5594367"/>
              <a:gd name="connsiteX6073" fmla="*/ 4352578 w 6125898"/>
              <a:gd name="connsiteY6073" fmla="*/ 4527983 h 5594367"/>
              <a:gd name="connsiteX6074" fmla="*/ 4352578 w 6125898"/>
              <a:gd name="connsiteY6074" fmla="*/ 4527983 h 5594367"/>
              <a:gd name="connsiteX6075" fmla="*/ 4850888 w 6125898"/>
              <a:gd name="connsiteY6075" fmla="*/ 4579807 h 5594367"/>
              <a:gd name="connsiteX6076" fmla="*/ 4850888 w 6125898"/>
              <a:gd name="connsiteY6076" fmla="*/ 4579807 h 5594367"/>
              <a:gd name="connsiteX6077" fmla="*/ 4824976 w 6125898"/>
              <a:gd name="connsiteY6077" fmla="*/ 4579807 h 5594367"/>
              <a:gd name="connsiteX6078" fmla="*/ 4811688 w 6125898"/>
              <a:gd name="connsiteY6078" fmla="*/ 4566519 h 5594367"/>
              <a:gd name="connsiteX6079" fmla="*/ 4837600 w 6125898"/>
              <a:gd name="connsiteY6079" fmla="*/ 4553231 h 5594367"/>
              <a:gd name="connsiteX6080" fmla="*/ 4811688 w 6125898"/>
              <a:gd name="connsiteY6080" fmla="*/ 4553231 h 5594367"/>
              <a:gd name="connsiteX6081" fmla="*/ 4837600 w 6125898"/>
              <a:gd name="connsiteY6081" fmla="*/ 4501406 h 5594367"/>
              <a:gd name="connsiteX6082" fmla="*/ 4798399 w 6125898"/>
              <a:gd name="connsiteY6082" fmla="*/ 4553231 h 5594367"/>
              <a:gd name="connsiteX6083" fmla="*/ 4811688 w 6125898"/>
              <a:gd name="connsiteY6083" fmla="*/ 4553231 h 5594367"/>
              <a:gd name="connsiteX6084" fmla="*/ 4798399 w 6125898"/>
              <a:gd name="connsiteY6084" fmla="*/ 4566519 h 5594367"/>
              <a:gd name="connsiteX6085" fmla="*/ 4811688 w 6125898"/>
              <a:gd name="connsiteY6085" fmla="*/ 4566519 h 5594367"/>
              <a:gd name="connsiteX6086" fmla="*/ 4811688 w 6125898"/>
              <a:gd name="connsiteY6086" fmla="*/ 4592431 h 5594367"/>
              <a:gd name="connsiteX6087" fmla="*/ 4811688 w 6125898"/>
              <a:gd name="connsiteY6087" fmla="*/ 4592431 h 5594367"/>
              <a:gd name="connsiteX6088" fmla="*/ 4798399 w 6125898"/>
              <a:gd name="connsiteY6088" fmla="*/ 4592431 h 5594367"/>
              <a:gd name="connsiteX6089" fmla="*/ 4824312 w 6125898"/>
              <a:gd name="connsiteY6089" fmla="*/ 4592431 h 5594367"/>
              <a:gd name="connsiteX6090" fmla="*/ 4824312 w 6125898"/>
              <a:gd name="connsiteY6090" fmla="*/ 4605719 h 5594367"/>
              <a:gd name="connsiteX6091" fmla="*/ 4811023 w 6125898"/>
              <a:gd name="connsiteY6091" fmla="*/ 4605719 h 5594367"/>
              <a:gd name="connsiteX6092" fmla="*/ 4824312 w 6125898"/>
              <a:gd name="connsiteY6092" fmla="*/ 4631632 h 5594367"/>
              <a:gd name="connsiteX6093" fmla="*/ 4824312 w 6125898"/>
              <a:gd name="connsiteY6093" fmla="*/ 4605719 h 5594367"/>
              <a:gd name="connsiteX6094" fmla="*/ 4850888 w 6125898"/>
              <a:gd name="connsiteY6094" fmla="*/ 4579807 h 5594367"/>
              <a:gd name="connsiteX6095" fmla="*/ 4850888 w 6125898"/>
              <a:gd name="connsiteY6095" fmla="*/ 4579807 h 5594367"/>
              <a:gd name="connsiteX6096" fmla="*/ 4523332 w 6125898"/>
              <a:gd name="connsiteY6096" fmla="*/ 4541271 h 5594367"/>
              <a:gd name="connsiteX6097" fmla="*/ 4549244 w 6125898"/>
              <a:gd name="connsiteY6097" fmla="*/ 4502071 h 5594367"/>
              <a:gd name="connsiteX6098" fmla="*/ 4523332 w 6125898"/>
              <a:gd name="connsiteY6098" fmla="*/ 4541271 h 5594367"/>
              <a:gd name="connsiteX6099" fmla="*/ 4523332 w 6125898"/>
              <a:gd name="connsiteY6099" fmla="*/ 4541271 h 5594367"/>
              <a:gd name="connsiteX6100" fmla="*/ 4588445 w 6125898"/>
              <a:gd name="connsiteY6100" fmla="*/ 4553895 h 5594367"/>
              <a:gd name="connsiteX6101" fmla="*/ 4601733 w 6125898"/>
              <a:gd name="connsiteY6101" fmla="*/ 4553895 h 5594367"/>
              <a:gd name="connsiteX6102" fmla="*/ 4615021 w 6125898"/>
              <a:gd name="connsiteY6102" fmla="*/ 4553895 h 5594367"/>
              <a:gd name="connsiteX6103" fmla="*/ 4601733 w 6125898"/>
              <a:gd name="connsiteY6103" fmla="*/ 4567183 h 5594367"/>
              <a:gd name="connsiteX6104" fmla="*/ 4627645 w 6125898"/>
              <a:gd name="connsiteY6104" fmla="*/ 4567183 h 5594367"/>
              <a:gd name="connsiteX6105" fmla="*/ 4614357 w 6125898"/>
              <a:gd name="connsiteY6105" fmla="*/ 4553895 h 5594367"/>
              <a:gd name="connsiteX6106" fmla="*/ 4627645 w 6125898"/>
              <a:gd name="connsiteY6106" fmla="*/ 4553895 h 5594367"/>
              <a:gd name="connsiteX6107" fmla="*/ 4640934 w 6125898"/>
              <a:gd name="connsiteY6107" fmla="*/ 4540607 h 5594367"/>
              <a:gd name="connsiteX6108" fmla="*/ 4640934 w 6125898"/>
              <a:gd name="connsiteY6108" fmla="*/ 4553895 h 5594367"/>
              <a:gd name="connsiteX6109" fmla="*/ 4654222 w 6125898"/>
              <a:gd name="connsiteY6109" fmla="*/ 4553895 h 5594367"/>
              <a:gd name="connsiteX6110" fmla="*/ 4654222 w 6125898"/>
              <a:gd name="connsiteY6110" fmla="*/ 4540607 h 5594367"/>
              <a:gd name="connsiteX6111" fmla="*/ 4640934 w 6125898"/>
              <a:gd name="connsiteY6111" fmla="*/ 4540607 h 5594367"/>
              <a:gd name="connsiteX6112" fmla="*/ 4640934 w 6125898"/>
              <a:gd name="connsiteY6112" fmla="*/ 4527319 h 5594367"/>
              <a:gd name="connsiteX6113" fmla="*/ 4627645 w 6125898"/>
              <a:gd name="connsiteY6113" fmla="*/ 4540607 h 5594367"/>
              <a:gd name="connsiteX6114" fmla="*/ 4614357 w 6125898"/>
              <a:gd name="connsiteY6114" fmla="*/ 4527319 h 5594367"/>
              <a:gd name="connsiteX6115" fmla="*/ 4627645 w 6125898"/>
              <a:gd name="connsiteY6115" fmla="*/ 4514030 h 5594367"/>
              <a:gd name="connsiteX6116" fmla="*/ 4601733 w 6125898"/>
              <a:gd name="connsiteY6116" fmla="*/ 4514030 h 5594367"/>
              <a:gd name="connsiteX6117" fmla="*/ 4615021 w 6125898"/>
              <a:gd name="connsiteY6117" fmla="*/ 4539943 h 5594367"/>
              <a:gd name="connsiteX6118" fmla="*/ 4589109 w 6125898"/>
              <a:gd name="connsiteY6118" fmla="*/ 4526654 h 5594367"/>
              <a:gd name="connsiteX6119" fmla="*/ 4602397 w 6125898"/>
              <a:gd name="connsiteY6119" fmla="*/ 4526654 h 5594367"/>
              <a:gd name="connsiteX6120" fmla="*/ 4563197 w 6125898"/>
              <a:gd name="connsiteY6120" fmla="*/ 4513366 h 5594367"/>
              <a:gd name="connsiteX6121" fmla="*/ 4563197 w 6125898"/>
              <a:gd name="connsiteY6121" fmla="*/ 4539278 h 5594367"/>
              <a:gd name="connsiteX6122" fmla="*/ 4576485 w 6125898"/>
              <a:gd name="connsiteY6122" fmla="*/ 4513366 h 5594367"/>
              <a:gd name="connsiteX6123" fmla="*/ 4588445 w 6125898"/>
              <a:gd name="connsiteY6123" fmla="*/ 4553895 h 5594367"/>
              <a:gd name="connsiteX6124" fmla="*/ 4588445 w 6125898"/>
              <a:gd name="connsiteY6124" fmla="*/ 4553895 h 5594367"/>
              <a:gd name="connsiteX6125" fmla="*/ 4759199 w 6125898"/>
              <a:gd name="connsiteY6125" fmla="*/ 4527983 h 5594367"/>
              <a:gd name="connsiteX6126" fmla="*/ 4745911 w 6125898"/>
              <a:gd name="connsiteY6126" fmla="*/ 4514695 h 5594367"/>
              <a:gd name="connsiteX6127" fmla="*/ 4759199 w 6125898"/>
              <a:gd name="connsiteY6127" fmla="*/ 4527983 h 5594367"/>
              <a:gd name="connsiteX6128" fmla="*/ 4759199 w 6125898"/>
              <a:gd name="connsiteY6128" fmla="*/ 4527983 h 5594367"/>
              <a:gd name="connsiteX6129" fmla="*/ 4759199 w 6125898"/>
              <a:gd name="connsiteY6129" fmla="*/ 4527983 h 5594367"/>
              <a:gd name="connsiteX6130" fmla="*/ 4719998 w 6125898"/>
              <a:gd name="connsiteY6130" fmla="*/ 4527983 h 5594367"/>
              <a:gd name="connsiteX6131" fmla="*/ 4719998 w 6125898"/>
              <a:gd name="connsiteY6131" fmla="*/ 4514695 h 5594367"/>
              <a:gd name="connsiteX6132" fmla="*/ 4694087 w 6125898"/>
              <a:gd name="connsiteY6132" fmla="*/ 4501406 h 5594367"/>
              <a:gd name="connsiteX6133" fmla="*/ 4707375 w 6125898"/>
              <a:gd name="connsiteY6133" fmla="*/ 4553231 h 5594367"/>
              <a:gd name="connsiteX6134" fmla="*/ 4694087 w 6125898"/>
              <a:gd name="connsiteY6134" fmla="*/ 4566519 h 5594367"/>
              <a:gd name="connsiteX6135" fmla="*/ 4707375 w 6125898"/>
              <a:gd name="connsiteY6135" fmla="*/ 4553231 h 5594367"/>
              <a:gd name="connsiteX6136" fmla="*/ 4707375 w 6125898"/>
              <a:gd name="connsiteY6136" fmla="*/ 4527319 h 5594367"/>
              <a:gd name="connsiteX6137" fmla="*/ 4719998 w 6125898"/>
              <a:gd name="connsiteY6137" fmla="*/ 4527319 h 5594367"/>
              <a:gd name="connsiteX6138" fmla="*/ 4719998 w 6125898"/>
              <a:gd name="connsiteY6138" fmla="*/ 4527983 h 5594367"/>
              <a:gd name="connsiteX6139" fmla="*/ 4038309 w 6125898"/>
              <a:gd name="connsiteY6139" fmla="*/ 4553895 h 5594367"/>
              <a:gd name="connsiteX6140" fmla="*/ 4051598 w 6125898"/>
              <a:gd name="connsiteY6140" fmla="*/ 4567183 h 5594367"/>
              <a:gd name="connsiteX6141" fmla="*/ 4064886 w 6125898"/>
              <a:gd name="connsiteY6141" fmla="*/ 4567183 h 5594367"/>
              <a:gd name="connsiteX6142" fmla="*/ 4064886 w 6125898"/>
              <a:gd name="connsiteY6142" fmla="*/ 4553895 h 5594367"/>
              <a:gd name="connsiteX6143" fmla="*/ 4051598 w 6125898"/>
              <a:gd name="connsiteY6143" fmla="*/ 4540607 h 5594367"/>
              <a:gd name="connsiteX6144" fmla="*/ 4012397 w 6125898"/>
              <a:gd name="connsiteY6144" fmla="*/ 4566519 h 5594367"/>
              <a:gd name="connsiteX6145" fmla="*/ 4038309 w 6125898"/>
              <a:gd name="connsiteY6145" fmla="*/ 4553895 h 5594367"/>
              <a:gd name="connsiteX6146" fmla="*/ 4038309 w 6125898"/>
              <a:gd name="connsiteY6146" fmla="*/ 4553895 h 5594367"/>
              <a:gd name="connsiteX6147" fmla="*/ 4050933 w 6125898"/>
              <a:gd name="connsiteY6147" fmla="*/ 4553895 h 5594367"/>
              <a:gd name="connsiteX6148" fmla="*/ 4050933 w 6125898"/>
              <a:gd name="connsiteY6148" fmla="*/ 4540607 h 5594367"/>
              <a:gd name="connsiteX6149" fmla="*/ 4050933 w 6125898"/>
              <a:gd name="connsiteY6149" fmla="*/ 4553895 h 5594367"/>
              <a:gd name="connsiteX6150" fmla="*/ 4050933 w 6125898"/>
              <a:gd name="connsiteY6150" fmla="*/ 4553895 h 5594367"/>
              <a:gd name="connsiteX6151" fmla="*/ 4050933 w 6125898"/>
              <a:gd name="connsiteY6151" fmla="*/ 4541271 h 5594367"/>
              <a:gd name="connsiteX6152" fmla="*/ 4050933 w 6125898"/>
              <a:gd name="connsiteY6152" fmla="*/ 4541271 h 5594367"/>
              <a:gd name="connsiteX6153" fmla="*/ 4050933 w 6125898"/>
              <a:gd name="connsiteY6153" fmla="*/ 4541271 h 5594367"/>
              <a:gd name="connsiteX6154" fmla="*/ 4050933 w 6125898"/>
              <a:gd name="connsiteY6154" fmla="*/ 4541271 h 5594367"/>
              <a:gd name="connsiteX6155" fmla="*/ 4050933 w 6125898"/>
              <a:gd name="connsiteY6155" fmla="*/ 4541271 h 5594367"/>
              <a:gd name="connsiteX6156" fmla="*/ 4430978 w 6125898"/>
              <a:gd name="connsiteY6156" fmla="*/ 4541271 h 5594367"/>
              <a:gd name="connsiteX6157" fmla="*/ 4430978 w 6125898"/>
              <a:gd name="connsiteY6157" fmla="*/ 4567183 h 5594367"/>
              <a:gd name="connsiteX6158" fmla="*/ 4430978 w 6125898"/>
              <a:gd name="connsiteY6158" fmla="*/ 4541271 h 5594367"/>
              <a:gd name="connsiteX6159" fmla="*/ 4430978 w 6125898"/>
              <a:gd name="connsiteY6159" fmla="*/ 4541271 h 5594367"/>
              <a:gd name="connsiteX6160" fmla="*/ 4523332 w 6125898"/>
              <a:gd name="connsiteY6160" fmla="*/ 4567183 h 5594367"/>
              <a:gd name="connsiteX6161" fmla="*/ 4549244 w 6125898"/>
              <a:gd name="connsiteY6161" fmla="*/ 4580472 h 5594367"/>
              <a:gd name="connsiteX6162" fmla="*/ 4549244 w 6125898"/>
              <a:gd name="connsiteY6162" fmla="*/ 4567183 h 5594367"/>
              <a:gd name="connsiteX6163" fmla="*/ 4523332 w 6125898"/>
              <a:gd name="connsiteY6163" fmla="*/ 4553895 h 5594367"/>
              <a:gd name="connsiteX6164" fmla="*/ 4523332 w 6125898"/>
              <a:gd name="connsiteY6164" fmla="*/ 4567183 h 5594367"/>
              <a:gd name="connsiteX6165" fmla="*/ 4523332 w 6125898"/>
              <a:gd name="connsiteY6165" fmla="*/ 4567183 h 5594367"/>
              <a:gd name="connsiteX6166" fmla="*/ 4864177 w 6125898"/>
              <a:gd name="connsiteY6166" fmla="*/ 4579807 h 5594367"/>
              <a:gd name="connsiteX6167" fmla="*/ 4850888 w 6125898"/>
              <a:gd name="connsiteY6167" fmla="*/ 4579807 h 5594367"/>
              <a:gd name="connsiteX6168" fmla="*/ 4876801 w 6125898"/>
              <a:gd name="connsiteY6168" fmla="*/ 4566519 h 5594367"/>
              <a:gd name="connsiteX6169" fmla="*/ 4863512 w 6125898"/>
              <a:gd name="connsiteY6169" fmla="*/ 4553231 h 5594367"/>
              <a:gd name="connsiteX6170" fmla="*/ 4850224 w 6125898"/>
              <a:gd name="connsiteY6170" fmla="*/ 4566519 h 5594367"/>
              <a:gd name="connsiteX6171" fmla="*/ 4864177 w 6125898"/>
              <a:gd name="connsiteY6171" fmla="*/ 4579807 h 5594367"/>
              <a:gd name="connsiteX6172" fmla="*/ 4864177 w 6125898"/>
              <a:gd name="connsiteY6172" fmla="*/ 4579807 h 5594367"/>
              <a:gd name="connsiteX6173" fmla="*/ 4470843 w 6125898"/>
              <a:gd name="connsiteY6173" fmla="*/ 4593096 h 5594367"/>
              <a:gd name="connsiteX6174" fmla="*/ 4470843 w 6125898"/>
              <a:gd name="connsiteY6174" fmla="*/ 4619008 h 5594367"/>
              <a:gd name="connsiteX6175" fmla="*/ 4484131 w 6125898"/>
              <a:gd name="connsiteY6175" fmla="*/ 4605719 h 5594367"/>
              <a:gd name="connsiteX6176" fmla="*/ 4484131 w 6125898"/>
              <a:gd name="connsiteY6176" fmla="*/ 4553895 h 5594367"/>
              <a:gd name="connsiteX6177" fmla="*/ 4458220 w 6125898"/>
              <a:gd name="connsiteY6177" fmla="*/ 4579807 h 5594367"/>
              <a:gd name="connsiteX6178" fmla="*/ 4458220 w 6125898"/>
              <a:gd name="connsiteY6178" fmla="*/ 4566519 h 5594367"/>
              <a:gd name="connsiteX6179" fmla="*/ 4470843 w 6125898"/>
              <a:gd name="connsiteY6179" fmla="*/ 4593096 h 5594367"/>
              <a:gd name="connsiteX6180" fmla="*/ 4470843 w 6125898"/>
              <a:gd name="connsiteY6180" fmla="*/ 4593096 h 5594367"/>
              <a:gd name="connsiteX6181" fmla="*/ 4510044 w 6125898"/>
              <a:gd name="connsiteY6181" fmla="*/ 4567183 h 5594367"/>
              <a:gd name="connsiteX6182" fmla="*/ 4496755 w 6125898"/>
              <a:gd name="connsiteY6182" fmla="*/ 4567183 h 5594367"/>
              <a:gd name="connsiteX6183" fmla="*/ 4483467 w 6125898"/>
              <a:gd name="connsiteY6183" fmla="*/ 4553895 h 5594367"/>
              <a:gd name="connsiteX6184" fmla="*/ 4483467 w 6125898"/>
              <a:gd name="connsiteY6184" fmla="*/ 4567183 h 5594367"/>
              <a:gd name="connsiteX6185" fmla="*/ 4509379 w 6125898"/>
              <a:gd name="connsiteY6185" fmla="*/ 4580472 h 5594367"/>
              <a:gd name="connsiteX6186" fmla="*/ 4509379 w 6125898"/>
              <a:gd name="connsiteY6186" fmla="*/ 4580472 h 5594367"/>
              <a:gd name="connsiteX6187" fmla="*/ 4510044 w 6125898"/>
              <a:gd name="connsiteY6187" fmla="*/ 4567183 h 5594367"/>
              <a:gd name="connsiteX6188" fmla="*/ 4510044 w 6125898"/>
              <a:gd name="connsiteY6188" fmla="*/ 4567183 h 5594367"/>
              <a:gd name="connsiteX6189" fmla="*/ 4942577 w 6125898"/>
              <a:gd name="connsiteY6189" fmla="*/ 4567183 h 5594367"/>
              <a:gd name="connsiteX6190" fmla="*/ 4916666 w 6125898"/>
              <a:gd name="connsiteY6190" fmla="*/ 4553895 h 5594367"/>
              <a:gd name="connsiteX6191" fmla="*/ 4903377 w 6125898"/>
              <a:gd name="connsiteY6191" fmla="*/ 4579807 h 5594367"/>
              <a:gd name="connsiteX6192" fmla="*/ 4942577 w 6125898"/>
              <a:gd name="connsiteY6192" fmla="*/ 4567183 h 5594367"/>
              <a:gd name="connsiteX6193" fmla="*/ 4942577 w 6125898"/>
              <a:gd name="connsiteY6193" fmla="*/ 4567183 h 5594367"/>
              <a:gd name="connsiteX6194" fmla="*/ 4326665 w 6125898"/>
              <a:gd name="connsiteY6194" fmla="*/ 4567183 h 5594367"/>
              <a:gd name="connsiteX6195" fmla="*/ 4300753 w 6125898"/>
              <a:gd name="connsiteY6195" fmla="*/ 4580472 h 5594367"/>
              <a:gd name="connsiteX6196" fmla="*/ 4326665 w 6125898"/>
              <a:gd name="connsiteY6196" fmla="*/ 4567183 h 5594367"/>
              <a:gd name="connsiteX6197" fmla="*/ 4326665 w 6125898"/>
              <a:gd name="connsiteY6197" fmla="*/ 4567183 h 5594367"/>
              <a:gd name="connsiteX6198" fmla="*/ 4601733 w 6125898"/>
              <a:gd name="connsiteY6198" fmla="*/ 4579807 h 5594367"/>
              <a:gd name="connsiteX6199" fmla="*/ 4601733 w 6125898"/>
              <a:gd name="connsiteY6199" fmla="*/ 4579807 h 5594367"/>
              <a:gd name="connsiteX6200" fmla="*/ 4588445 w 6125898"/>
              <a:gd name="connsiteY6200" fmla="*/ 4566519 h 5594367"/>
              <a:gd name="connsiteX6201" fmla="*/ 4588445 w 6125898"/>
              <a:gd name="connsiteY6201" fmla="*/ 4592431 h 5594367"/>
              <a:gd name="connsiteX6202" fmla="*/ 4601733 w 6125898"/>
              <a:gd name="connsiteY6202" fmla="*/ 4592431 h 5594367"/>
              <a:gd name="connsiteX6203" fmla="*/ 4601733 w 6125898"/>
              <a:gd name="connsiteY6203" fmla="*/ 4579807 h 5594367"/>
              <a:gd name="connsiteX6204" fmla="*/ 4601733 w 6125898"/>
              <a:gd name="connsiteY6204" fmla="*/ 4579807 h 5594367"/>
              <a:gd name="connsiteX6205" fmla="*/ 4706710 w 6125898"/>
              <a:gd name="connsiteY6205" fmla="*/ 4593096 h 5594367"/>
              <a:gd name="connsiteX6206" fmla="*/ 4732622 w 6125898"/>
              <a:gd name="connsiteY6206" fmla="*/ 4567183 h 5594367"/>
              <a:gd name="connsiteX6207" fmla="*/ 4706710 w 6125898"/>
              <a:gd name="connsiteY6207" fmla="*/ 4567183 h 5594367"/>
              <a:gd name="connsiteX6208" fmla="*/ 4706710 w 6125898"/>
              <a:gd name="connsiteY6208" fmla="*/ 4593096 h 5594367"/>
              <a:gd name="connsiteX6209" fmla="*/ 4706710 w 6125898"/>
              <a:gd name="connsiteY6209" fmla="*/ 4593096 h 5594367"/>
              <a:gd name="connsiteX6210" fmla="*/ 4759199 w 6125898"/>
              <a:gd name="connsiteY6210" fmla="*/ 4593096 h 5594367"/>
              <a:gd name="connsiteX6211" fmla="*/ 4772487 w 6125898"/>
              <a:gd name="connsiteY6211" fmla="*/ 4579807 h 5594367"/>
              <a:gd name="connsiteX6212" fmla="*/ 4746575 w 6125898"/>
              <a:gd name="connsiteY6212" fmla="*/ 4566519 h 5594367"/>
              <a:gd name="connsiteX6213" fmla="*/ 4759863 w 6125898"/>
              <a:gd name="connsiteY6213" fmla="*/ 4579807 h 5594367"/>
              <a:gd name="connsiteX6214" fmla="*/ 4746575 w 6125898"/>
              <a:gd name="connsiteY6214" fmla="*/ 4605719 h 5594367"/>
              <a:gd name="connsiteX6215" fmla="*/ 4746575 w 6125898"/>
              <a:gd name="connsiteY6215" fmla="*/ 4605719 h 5594367"/>
              <a:gd name="connsiteX6216" fmla="*/ 4733287 w 6125898"/>
              <a:gd name="connsiteY6216" fmla="*/ 4592431 h 5594367"/>
              <a:gd name="connsiteX6217" fmla="*/ 4733287 w 6125898"/>
              <a:gd name="connsiteY6217" fmla="*/ 4605719 h 5594367"/>
              <a:gd name="connsiteX6218" fmla="*/ 4746575 w 6125898"/>
              <a:gd name="connsiteY6218" fmla="*/ 4619008 h 5594367"/>
              <a:gd name="connsiteX6219" fmla="*/ 4759863 w 6125898"/>
              <a:gd name="connsiteY6219" fmla="*/ 4605719 h 5594367"/>
              <a:gd name="connsiteX6220" fmla="*/ 4759863 w 6125898"/>
              <a:gd name="connsiteY6220" fmla="*/ 4619008 h 5594367"/>
              <a:gd name="connsiteX6221" fmla="*/ 4773151 w 6125898"/>
              <a:gd name="connsiteY6221" fmla="*/ 4619008 h 5594367"/>
              <a:gd name="connsiteX6222" fmla="*/ 4786440 w 6125898"/>
              <a:gd name="connsiteY6222" fmla="*/ 4593096 h 5594367"/>
              <a:gd name="connsiteX6223" fmla="*/ 4759199 w 6125898"/>
              <a:gd name="connsiteY6223" fmla="*/ 4593096 h 5594367"/>
              <a:gd name="connsiteX6224" fmla="*/ 4759199 w 6125898"/>
              <a:gd name="connsiteY6224" fmla="*/ 4593096 h 5594367"/>
              <a:gd name="connsiteX6225" fmla="*/ 4221688 w 6125898"/>
              <a:gd name="connsiteY6225" fmla="*/ 4567183 h 5594367"/>
              <a:gd name="connsiteX6226" fmla="*/ 4208399 w 6125898"/>
              <a:gd name="connsiteY6226" fmla="*/ 4580472 h 5594367"/>
              <a:gd name="connsiteX6227" fmla="*/ 4208399 w 6125898"/>
              <a:gd name="connsiteY6227" fmla="*/ 4606384 h 5594367"/>
              <a:gd name="connsiteX6228" fmla="*/ 4234312 w 6125898"/>
              <a:gd name="connsiteY6228" fmla="*/ 4619672 h 5594367"/>
              <a:gd name="connsiteX6229" fmla="*/ 4247600 w 6125898"/>
              <a:gd name="connsiteY6229" fmla="*/ 4593760 h 5594367"/>
              <a:gd name="connsiteX6230" fmla="*/ 4221688 w 6125898"/>
              <a:gd name="connsiteY6230" fmla="*/ 4593760 h 5594367"/>
              <a:gd name="connsiteX6231" fmla="*/ 4221688 w 6125898"/>
              <a:gd name="connsiteY6231" fmla="*/ 4567183 h 5594367"/>
              <a:gd name="connsiteX6232" fmla="*/ 4221688 w 6125898"/>
              <a:gd name="connsiteY6232" fmla="*/ 4567183 h 5594367"/>
              <a:gd name="connsiteX6233" fmla="*/ 4535956 w 6125898"/>
              <a:gd name="connsiteY6233" fmla="*/ 4605719 h 5594367"/>
              <a:gd name="connsiteX6234" fmla="*/ 4535956 w 6125898"/>
              <a:gd name="connsiteY6234" fmla="*/ 4605719 h 5594367"/>
              <a:gd name="connsiteX6235" fmla="*/ 4535956 w 6125898"/>
              <a:gd name="connsiteY6235" fmla="*/ 4619008 h 5594367"/>
              <a:gd name="connsiteX6236" fmla="*/ 4549244 w 6125898"/>
              <a:gd name="connsiteY6236" fmla="*/ 4579807 h 5594367"/>
              <a:gd name="connsiteX6237" fmla="*/ 4535956 w 6125898"/>
              <a:gd name="connsiteY6237" fmla="*/ 4605719 h 5594367"/>
              <a:gd name="connsiteX6238" fmla="*/ 4535956 w 6125898"/>
              <a:gd name="connsiteY6238" fmla="*/ 4605719 h 5594367"/>
              <a:gd name="connsiteX6239" fmla="*/ 4562532 w 6125898"/>
              <a:gd name="connsiteY6239" fmla="*/ 4593096 h 5594367"/>
              <a:gd name="connsiteX6240" fmla="*/ 4562532 w 6125898"/>
              <a:gd name="connsiteY6240" fmla="*/ 4606384 h 5594367"/>
              <a:gd name="connsiteX6241" fmla="*/ 4575821 w 6125898"/>
              <a:gd name="connsiteY6241" fmla="*/ 4606384 h 5594367"/>
              <a:gd name="connsiteX6242" fmla="*/ 4562532 w 6125898"/>
              <a:gd name="connsiteY6242" fmla="*/ 4619672 h 5594367"/>
              <a:gd name="connsiteX6243" fmla="*/ 4575821 w 6125898"/>
              <a:gd name="connsiteY6243" fmla="*/ 4619672 h 5594367"/>
              <a:gd name="connsiteX6244" fmla="*/ 4562532 w 6125898"/>
              <a:gd name="connsiteY6244" fmla="*/ 4593096 h 5594367"/>
              <a:gd name="connsiteX6245" fmla="*/ 4562532 w 6125898"/>
              <a:gd name="connsiteY6245" fmla="*/ 4593096 h 5594367"/>
              <a:gd name="connsiteX6246" fmla="*/ 4588445 w 6125898"/>
              <a:gd name="connsiteY6246" fmla="*/ 4605719 h 5594367"/>
              <a:gd name="connsiteX6247" fmla="*/ 4601733 w 6125898"/>
              <a:gd name="connsiteY6247" fmla="*/ 4592431 h 5594367"/>
              <a:gd name="connsiteX6248" fmla="*/ 4588445 w 6125898"/>
              <a:gd name="connsiteY6248" fmla="*/ 4605719 h 5594367"/>
              <a:gd name="connsiteX6249" fmla="*/ 4588445 w 6125898"/>
              <a:gd name="connsiteY6249" fmla="*/ 4605719 h 5594367"/>
              <a:gd name="connsiteX6250" fmla="*/ 4615021 w 6125898"/>
              <a:gd name="connsiteY6250" fmla="*/ 4593096 h 5594367"/>
              <a:gd name="connsiteX6251" fmla="*/ 4615021 w 6125898"/>
              <a:gd name="connsiteY6251" fmla="*/ 4619008 h 5594367"/>
              <a:gd name="connsiteX6252" fmla="*/ 4628310 w 6125898"/>
              <a:gd name="connsiteY6252" fmla="*/ 4593096 h 5594367"/>
              <a:gd name="connsiteX6253" fmla="*/ 4615021 w 6125898"/>
              <a:gd name="connsiteY6253" fmla="*/ 4593096 h 5594367"/>
              <a:gd name="connsiteX6254" fmla="*/ 4615021 w 6125898"/>
              <a:gd name="connsiteY6254" fmla="*/ 4593096 h 5594367"/>
              <a:gd name="connsiteX6255" fmla="*/ 4798399 w 6125898"/>
              <a:gd name="connsiteY6255" fmla="*/ 4593096 h 5594367"/>
              <a:gd name="connsiteX6256" fmla="*/ 4811688 w 6125898"/>
              <a:gd name="connsiteY6256" fmla="*/ 4606384 h 5594367"/>
              <a:gd name="connsiteX6257" fmla="*/ 4798399 w 6125898"/>
              <a:gd name="connsiteY6257" fmla="*/ 4593096 h 5594367"/>
              <a:gd name="connsiteX6258" fmla="*/ 4798399 w 6125898"/>
              <a:gd name="connsiteY6258" fmla="*/ 4593096 h 5594367"/>
              <a:gd name="connsiteX6259" fmla="*/ 4352578 w 6125898"/>
              <a:gd name="connsiteY6259" fmla="*/ 4696744 h 5594367"/>
              <a:gd name="connsiteX6260" fmla="*/ 4378490 w 6125898"/>
              <a:gd name="connsiteY6260" fmla="*/ 4670832 h 5594367"/>
              <a:gd name="connsiteX6261" fmla="*/ 4391778 w 6125898"/>
              <a:gd name="connsiteY6261" fmla="*/ 4631632 h 5594367"/>
              <a:gd name="connsiteX6262" fmla="*/ 4365866 w 6125898"/>
              <a:gd name="connsiteY6262" fmla="*/ 4631632 h 5594367"/>
              <a:gd name="connsiteX6263" fmla="*/ 4379154 w 6125898"/>
              <a:gd name="connsiteY6263" fmla="*/ 4618343 h 5594367"/>
              <a:gd name="connsiteX6264" fmla="*/ 4365866 w 6125898"/>
              <a:gd name="connsiteY6264" fmla="*/ 4618343 h 5594367"/>
              <a:gd name="connsiteX6265" fmla="*/ 4379154 w 6125898"/>
              <a:gd name="connsiteY6265" fmla="*/ 4592431 h 5594367"/>
              <a:gd name="connsiteX6266" fmla="*/ 4353242 w 6125898"/>
              <a:gd name="connsiteY6266" fmla="*/ 4618343 h 5594367"/>
              <a:gd name="connsiteX6267" fmla="*/ 4339954 w 6125898"/>
              <a:gd name="connsiteY6267" fmla="*/ 4605055 h 5594367"/>
              <a:gd name="connsiteX6268" fmla="*/ 4314041 w 6125898"/>
              <a:gd name="connsiteY6268" fmla="*/ 4618343 h 5594367"/>
              <a:gd name="connsiteX6269" fmla="*/ 4314041 w 6125898"/>
              <a:gd name="connsiteY6269" fmla="*/ 4605055 h 5594367"/>
              <a:gd name="connsiteX6270" fmla="*/ 4300753 w 6125898"/>
              <a:gd name="connsiteY6270" fmla="*/ 4630967 h 5594367"/>
              <a:gd name="connsiteX6271" fmla="*/ 4300753 w 6125898"/>
              <a:gd name="connsiteY6271" fmla="*/ 4617679 h 5594367"/>
              <a:gd name="connsiteX6272" fmla="*/ 4287465 w 6125898"/>
              <a:gd name="connsiteY6272" fmla="*/ 4617679 h 5594367"/>
              <a:gd name="connsiteX6273" fmla="*/ 4261552 w 6125898"/>
              <a:gd name="connsiteY6273" fmla="*/ 4630967 h 5594367"/>
              <a:gd name="connsiteX6274" fmla="*/ 4248264 w 6125898"/>
              <a:gd name="connsiteY6274" fmla="*/ 4630967 h 5594367"/>
              <a:gd name="connsiteX6275" fmla="*/ 4248264 w 6125898"/>
              <a:gd name="connsiteY6275" fmla="*/ 4630967 h 5594367"/>
              <a:gd name="connsiteX6276" fmla="*/ 4261552 w 6125898"/>
              <a:gd name="connsiteY6276" fmla="*/ 4644255 h 5594367"/>
              <a:gd name="connsiteX6277" fmla="*/ 4248264 w 6125898"/>
              <a:gd name="connsiteY6277" fmla="*/ 4657544 h 5594367"/>
              <a:gd name="connsiteX6278" fmla="*/ 4287465 w 6125898"/>
              <a:gd name="connsiteY6278" fmla="*/ 4657544 h 5594367"/>
              <a:gd name="connsiteX6279" fmla="*/ 4300753 w 6125898"/>
              <a:gd name="connsiteY6279" fmla="*/ 4631632 h 5594367"/>
              <a:gd name="connsiteX6280" fmla="*/ 4314041 w 6125898"/>
              <a:gd name="connsiteY6280" fmla="*/ 4644920 h 5594367"/>
              <a:gd name="connsiteX6281" fmla="*/ 4300753 w 6125898"/>
              <a:gd name="connsiteY6281" fmla="*/ 4684120 h 5594367"/>
              <a:gd name="connsiteX6282" fmla="*/ 4314041 w 6125898"/>
              <a:gd name="connsiteY6282" fmla="*/ 4684120 h 5594367"/>
              <a:gd name="connsiteX6283" fmla="*/ 4327330 w 6125898"/>
              <a:gd name="connsiteY6283" fmla="*/ 4670832 h 5594367"/>
              <a:gd name="connsiteX6284" fmla="*/ 4340618 w 6125898"/>
              <a:gd name="connsiteY6284" fmla="*/ 4722657 h 5594367"/>
              <a:gd name="connsiteX6285" fmla="*/ 4353906 w 6125898"/>
              <a:gd name="connsiteY6285" fmla="*/ 4709368 h 5594367"/>
              <a:gd name="connsiteX6286" fmla="*/ 4352578 w 6125898"/>
              <a:gd name="connsiteY6286" fmla="*/ 4696744 h 5594367"/>
              <a:gd name="connsiteX6287" fmla="*/ 4352578 w 6125898"/>
              <a:gd name="connsiteY6287" fmla="*/ 4696744 h 5594367"/>
              <a:gd name="connsiteX6288" fmla="*/ 4169199 w 6125898"/>
              <a:gd name="connsiteY6288" fmla="*/ 4632296 h 5594367"/>
              <a:gd name="connsiteX6289" fmla="*/ 4169199 w 6125898"/>
              <a:gd name="connsiteY6289" fmla="*/ 4645584 h 5594367"/>
              <a:gd name="connsiteX6290" fmla="*/ 4169199 w 6125898"/>
              <a:gd name="connsiteY6290" fmla="*/ 4645584 h 5594367"/>
              <a:gd name="connsiteX6291" fmla="*/ 4182488 w 6125898"/>
              <a:gd name="connsiteY6291" fmla="*/ 4645584 h 5594367"/>
              <a:gd name="connsiteX6292" fmla="*/ 4169199 w 6125898"/>
              <a:gd name="connsiteY6292" fmla="*/ 4632296 h 5594367"/>
              <a:gd name="connsiteX6293" fmla="*/ 4169199 w 6125898"/>
              <a:gd name="connsiteY6293" fmla="*/ 4632296 h 5594367"/>
              <a:gd name="connsiteX6294" fmla="*/ 4208399 w 6125898"/>
              <a:gd name="connsiteY6294" fmla="*/ 4632296 h 5594367"/>
              <a:gd name="connsiteX6295" fmla="*/ 4221688 w 6125898"/>
              <a:gd name="connsiteY6295" fmla="*/ 4632296 h 5594367"/>
              <a:gd name="connsiteX6296" fmla="*/ 4208399 w 6125898"/>
              <a:gd name="connsiteY6296" fmla="*/ 4606384 h 5594367"/>
              <a:gd name="connsiteX6297" fmla="*/ 4195111 w 6125898"/>
              <a:gd name="connsiteY6297" fmla="*/ 4658208 h 5594367"/>
              <a:gd name="connsiteX6298" fmla="*/ 4208399 w 6125898"/>
              <a:gd name="connsiteY6298" fmla="*/ 4632296 h 5594367"/>
              <a:gd name="connsiteX6299" fmla="*/ 4208399 w 6125898"/>
              <a:gd name="connsiteY6299" fmla="*/ 4632296 h 5594367"/>
              <a:gd name="connsiteX6300" fmla="*/ 4995066 w 6125898"/>
              <a:gd name="connsiteY6300" fmla="*/ 4619008 h 5594367"/>
              <a:gd name="connsiteX6301" fmla="*/ 4995066 w 6125898"/>
              <a:gd name="connsiteY6301" fmla="*/ 4605719 h 5594367"/>
              <a:gd name="connsiteX6302" fmla="*/ 4981778 w 6125898"/>
              <a:gd name="connsiteY6302" fmla="*/ 4619008 h 5594367"/>
              <a:gd name="connsiteX6303" fmla="*/ 4995066 w 6125898"/>
              <a:gd name="connsiteY6303" fmla="*/ 4632296 h 5594367"/>
              <a:gd name="connsiteX6304" fmla="*/ 4995066 w 6125898"/>
              <a:gd name="connsiteY6304" fmla="*/ 4619008 h 5594367"/>
              <a:gd name="connsiteX6305" fmla="*/ 5008354 w 6125898"/>
              <a:gd name="connsiteY6305" fmla="*/ 4619008 h 5594367"/>
              <a:gd name="connsiteX6306" fmla="*/ 4995066 w 6125898"/>
              <a:gd name="connsiteY6306" fmla="*/ 4619008 h 5594367"/>
              <a:gd name="connsiteX6307" fmla="*/ 4995066 w 6125898"/>
              <a:gd name="connsiteY6307" fmla="*/ 4619008 h 5594367"/>
              <a:gd name="connsiteX6308" fmla="*/ 4601733 w 6125898"/>
              <a:gd name="connsiteY6308" fmla="*/ 4632296 h 5594367"/>
              <a:gd name="connsiteX6309" fmla="*/ 4627645 w 6125898"/>
              <a:gd name="connsiteY6309" fmla="*/ 4658208 h 5594367"/>
              <a:gd name="connsiteX6310" fmla="*/ 4627645 w 6125898"/>
              <a:gd name="connsiteY6310" fmla="*/ 4644920 h 5594367"/>
              <a:gd name="connsiteX6311" fmla="*/ 4627645 w 6125898"/>
              <a:gd name="connsiteY6311" fmla="*/ 4631632 h 5594367"/>
              <a:gd name="connsiteX6312" fmla="*/ 4601733 w 6125898"/>
              <a:gd name="connsiteY6312" fmla="*/ 4632296 h 5594367"/>
              <a:gd name="connsiteX6313" fmla="*/ 4601733 w 6125898"/>
              <a:gd name="connsiteY6313" fmla="*/ 4632296 h 5594367"/>
              <a:gd name="connsiteX6314" fmla="*/ 4785111 w 6125898"/>
              <a:gd name="connsiteY6314" fmla="*/ 4632296 h 5594367"/>
              <a:gd name="connsiteX6315" fmla="*/ 4785111 w 6125898"/>
              <a:gd name="connsiteY6315" fmla="*/ 4632296 h 5594367"/>
              <a:gd name="connsiteX6316" fmla="*/ 4771823 w 6125898"/>
              <a:gd name="connsiteY6316" fmla="*/ 4632296 h 5594367"/>
              <a:gd name="connsiteX6317" fmla="*/ 4785111 w 6125898"/>
              <a:gd name="connsiteY6317" fmla="*/ 4632296 h 5594367"/>
              <a:gd name="connsiteX6318" fmla="*/ 4785111 w 6125898"/>
              <a:gd name="connsiteY6318" fmla="*/ 4632296 h 5594367"/>
              <a:gd name="connsiteX6319" fmla="*/ 4785111 w 6125898"/>
              <a:gd name="connsiteY6319" fmla="*/ 4632296 h 5594367"/>
              <a:gd name="connsiteX6320" fmla="*/ 4221688 w 6125898"/>
              <a:gd name="connsiteY6320" fmla="*/ 4710032 h 5594367"/>
              <a:gd name="connsiteX6321" fmla="*/ 4221688 w 6125898"/>
              <a:gd name="connsiteY6321" fmla="*/ 4696744 h 5594367"/>
              <a:gd name="connsiteX6322" fmla="*/ 4221688 w 6125898"/>
              <a:gd name="connsiteY6322" fmla="*/ 4696744 h 5594367"/>
              <a:gd name="connsiteX6323" fmla="*/ 4221688 w 6125898"/>
              <a:gd name="connsiteY6323" fmla="*/ 4696744 h 5594367"/>
              <a:gd name="connsiteX6324" fmla="*/ 4221688 w 6125898"/>
              <a:gd name="connsiteY6324" fmla="*/ 4710032 h 5594367"/>
              <a:gd name="connsiteX6325" fmla="*/ 4221688 w 6125898"/>
              <a:gd name="connsiteY6325" fmla="*/ 4710032 h 5594367"/>
              <a:gd name="connsiteX6326" fmla="*/ 4247600 w 6125898"/>
              <a:gd name="connsiteY6326" fmla="*/ 4684120 h 5594367"/>
              <a:gd name="connsiteX6327" fmla="*/ 4247600 w 6125898"/>
              <a:gd name="connsiteY6327" fmla="*/ 4697408 h 5594367"/>
              <a:gd name="connsiteX6328" fmla="*/ 4234312 w 6125898"/>
              <a:gd name="connsiteY6328" fmla="*/ 4710697 h 5594367"/>
              <a:gd name="connsiteX6329" fmla="*/ 4260224 w 6125898"/>
              <a:gd name="connsiteY6329" fmla="*/ 4684785 h 5594367"/>
              <a:gd name="connsiteX6330" fmla="*/ 4247600 w 6125898"/>
              <a:gd name="connsiteY6330" fmla="*/ 4684120 h 5594367"/>
              <a:gd name="connsiteX6331" fmla="*/ 4260888 w 6125898"/>
              <a:gd name="connsiteY6331" fmla="*/ 4670832 h 5594367"/>
              <a:gd name="connsiteX6332" fmla="*/ 4221688 w 6125898"/>
              <a:gd name="connsiteY6332" fmla="*/ 4684120 h 5594367"/>
              <a:gd name="connsiteX6333" fmla="*/ 4208399 w 6125898"/>
              <a:gd name="connsiteY6333" fmla="*/ 4684120 h 5594367"/>
              <a:gd name="connsiteX6334" fmla="*/ 4247600 w 6125898"/>
              <a:gd name="connsiteY6334" fmla="*/ 4684120 h 5594367"/>
              <a:gd name="connsiteX6335" fmla="*/ 4247600 w 6125898"/>
              <a:gd name="connsiteY6335" fmla="*/ 4684120 h 5594367"/>
              <a:gd name="connsiteX6336" fmla="*/ 4090134 w 6125898"/>
              <a:gd name="connsiteY6336" fmla="*/ 4696744 h 5594367"/>
              <a:gd name="connsiteX6337" fmla="*/ 4090134 w 6125898"/>
              <a:gd name="connsiteY6337" fmla="*/ 4683456 h 5594367"/>
              <a:gd name="connsiteX6338" fmla="*/ 4076846 w 6125898"/>
              <a:gd name="connsiteY6338" fmla="*/ 4657544 h 5594367"/>
              <a:gd name="connsiteX6339" fmla="*/ 4063557 w 6125898"/>
              <a:gd name="connsiteY6339" fmla="*/ 4683456 h 5594367"/>
              <a:gd name="connsiteX6340" fmla="*/ 4102758 w 6125898"/>
              <a:gd name="connsiteY6340" fmla="*/ 4709368 h 5594367"/>
              <a:gd name="connsiteX6341" fmla="*/ 4116046 w 6125898"/>
              <a:gd name="connsiteY6341" fmla="*/ 4683456 h 5594367"/>
              <a:gd name="connsiteX6342" fmla="*/ 4102758 w 6125898"/>
              <a:gd name="connsiteY6342" fmla="*/ 4683456 h 5594367"/>
              <a:gd name="connsiteX6343" fmla="*/ 4090134 w 6125898"/>
              <a:gd name="connsiteY6343" fmla="*/ 4696744 h 5594367"/>
              <a:gd name="connsiteX6344" fmla="*/ 4090134 w 6125898"/>
              <a:gd name="connsiteY6344" fmla="*/ 4696744 h 5594367"/>
              <a:gd name="connsiteX6345" fmla="*/ 4719998 w 6125898"/>
              <a:gd name="connsiteY6345" fmla="*/ 4670832 h 5594367"/>
              <a:gd name="connsiteX6346" fmla="*/ 4733287 w 6125898"/>
              <a:gd name="connsiteY6346" fmla="*/ 4684120 h 5594367"/>
              <a:gd name="connsiteX6347" fmla="*/ 4719998 w 6125898"/>
              <a:gd name="connsiteY6347" fmla="*/ 4670832 h 5594367"/>
              <a:gd name="connsiteX6348" fmla="*/ 4706710 w 6125898"/>
              <a:gd name="connsiteY6348" fmla="*/ 4696744 h 5594367"/>
              <a:gd name="connsiteX6349" fmla="*/ 4732622 w 6125898"/>
              <a:gd name="connsiteY6349" fmla="*/ 4696744 h 5594367"/>
              <a:gd name="connsiteX6350" fmla="*/ 4732622 w 6125898"/>
              <a:gd name="connsiteY6350" fmla="*/ 4670832 h 5594367"/>
              <a:gd name="connsiteX6351" fmla="*/ 4719998 w 6125898"/>
              <a:gd name="connsiteY6351" fmla="*/ 4670832 h 5594367"/>
              <a:gd name="connsiteX6352" fmla="*/ 4719998 w 6125898"/>
              <a:gd name="connsiteY6352" fmla="*/ 4670832 h 5594367"/>
              <a:gd name="connsiteX6353" fmla="*/ 3657601 w 6125898"/>
              <a:gd name="connsiteY6353" fmla="*/ 4684120 h 5594367"/>
              <a:gd name="connsiteX6354" fmla="*/ 3631688 w 6125898"/>
              <a:gd name="connsiteY6354" fmla="*/ 4697408 h 5594367"/>
              <a:gd name="connsiteX6355" fmla="*/ 3644976 w 6125898"/>
              <a:gd name="connsiteY6355" fmla="*/ 4684120 h 5594367"/>
              <a:gd name="connsiteX6356" fmla="*/ 3657601 w 6125898"/>
              <a:gd name="connsiteY6356" fmla="*/ 4684120 h 5594367"/>
              <a:gd name="connsiteX6357" fmla="*/ 3657601 w 6125898"/>
              <a:gd name="connsiteY6357" fmla="*/ 4684120 h 5594367"/>
              <a:gd name="connsiteX6358" fmla="*/ 4103422 w 6125898"/>
              <a:gd name="connsiteY6358" fmla="*/ 4774481 h 5594367"/>
              <a:gd name="connsiteX6359" fmla="*/ 4103422 w 6125898"/>
              <a:gd name="connsiteY6359" fmla="*/ 4761192 h 5594367"/>
              <a:gd name="connsiteX6360" fmla="*/ 4077510 w 6125898"/>
              <a:gd name="connsiteY6360" fmla="*/ 4696080 h 5594367"/>
              <a:gd name="connsiteX6361" fmla="*/ 4077510 w 6125898"/>
              <a:gd name="connsiteY6361" fmla="*/ 4682792 h 5594367"/>
              <a:gd name="connsiteX6362" fmla="*/ 4064222 w 6125898"/>
              <a:gd name="connsiteY6362" fmla="*/ 4721992 h 5594367"/>
              <a:gd name="connsiteX6363" fmla="*/ 4090134 w 6125898"/>
              <a:gd name="connsiteY6363" fmla="*/ 4773816 h 5594367"/>
              <a:gd name="connsiteX6364" fmla="*/ 4103422 w 6125898"/>
              <a:gd name="connsiteY6364" fmla="*/ 4774481 h 5594367"/>
              <a:gd name="connsiteX6365" fmla="*/ 4103422 w 6125898"/>
              <a:gd name="connsiteY6365" fmla="*/ 4774481 h 5594367"/>
              <a:gd name="connsiteX6366" fmla="*/ 5125956 w 6125898"/>
              <a:gd name="connsiteY6366" fmla="*/ 4735945 h 5594367"/>
              <a:gd name="connsiteX6367" fmla="*/ 5125956 w 6125898"/>
              <a:gd name="connsiteY6367" fmla="*/ 4710032 h 5594367"/>
              <a:gd name="connsiteX6368" fmla="*/ 5112668 w 6125898"/>
              <a:gd name="connsiteY6368" fmla="*/ 4710032 h 5594367"/>
              <a:gd name="connsiteX6369" fmla="*/ 5125956 w 6125898"/>
              <a:gd name="connsiteY6369" fmla="*/ 4735945 h 5594367"/>
              <a:gd name="connsiteX6370" fmla="*/ 5125956 w 6125898"/>
              <a:gd name="connsiteY6370" fmla="*/ 4735945 h 5594367"/>
              <a:gd name="connsiteX6371" fmla="*/ 5113332 w 6125898"/>
              <a:gd name="connsiteY6371" fmla="*/ 4710032 h 5594367"/>
              <a:gd name="connsiteX6372" fmla="*/ 5113332 w 6125898"/>
              <a:gd name="connsiteY6372" fmla="*/ 4710032 h 5594367"/>
              <a:gd name="connsiteX6373" fmla="*/ 5113332 w 6125898"/>
              <a:gd name="connsiteY6373" fmla="*/ 4710032 h 5594367"/>
              <a:gd name="connsiteX6374" fmla="*/ 5113332 w 6125898"/>
              <a:gd name="connsiteY6374" fmla="*/ 4710032 h 5594367"/>
              <a:gd name="connsiteX6375" fmla="*/ 4182488 w 6125898"/>
              <a:gd name="connsiteY6375" fmla="*/ 4735945 h 5594367"/>
              <a:gd name="connsiteX6376" fmla="*/ 4182488 w 6125898"/>
              <a:gd name="connsiteY6376" fmla="*/ 4749233 h 5594367"/>
              <a:gd name="connsiteX6377" fmla="*/ 4195776 w 6125898"/>
              <a:gd name="connsiteY6377" fmla="*/ 4775145 h 5594367"/>
              <a:gd name="connsiteX6378" fmla="*/ 4195776 w 6125898"/>
              <a:gd name="connsiteY6378" fmla="*/ 4723321 h 5594367"/>
              <a:gd name="connsiteX6379" fmla="*/ 4195776 w 6125898"/>
              <a:gd name="connsiteY6379" fmla="*/ 4723321 h 5594367"/>
              <a:gd name="connsiteX6380" fmla="*/ 4182488 w 6125898"/>
              <a:gd name="connsiteY6380" fmla="*/ 4735945 h 5594367"/>
              <a:gd name="connsiteX6381" fmla="*/ 4182488 w 6125898"/>
              <a:gd name="connsiteY6381" fmla="*/ 4735945 h 5594367"/>
              <a:gd name="connsiteX6382" fmla="*/ 5100044 w 6125898"/>
              <a:gd name="connsiteY6382" fmla="*/ 4735945 h 5594367"/>
              <a:gd name="connsiteX6383" fmla="*/ 5074131 w 6125898"/>
              <a:gd name="connsiteY6383" fmla="*/ 4735945 h 5594367"/>
              <a:gd name="connsiteX6384" fmla="*/ 5087420 w 6125898"/>
              <a:gd name="connsiteY6384" fmla="*/ 4722657 h 5594367"/>
              <a:gd name="connsiteX6385" fmla="*/ 5074131 w 6125898"/>
              <a:gd name="connsiteY6385" fmla="*/ 4722657 h 5594367"/>
              <a:gd name="connsiteX6386" fmla="*/ 5087420 w 6125898"/>
              <a:gd name="connsiteY6386" fmla="*/ 4761857 h 5594367"/>
              <a:gd name="connsiteX6387" fmla="*/ 5087420 w 6125898"/>
              <a:gd name="connsiteY6387" fmla="*/ 4748568 h 5594367"/>
              <a:gd name="connsiteX6388" fmla="*/ 5100044 w 6125898"/>
              <a:gd name="connsiteY6388" fmla="*/ 4735945 h 5594367"/>
              <a:gd name="connsiteX6389" fmla="*/ 5100044 w 6125898"/>
              <a:gd name="connsiteY6389" fmla="*/ 4735945 h 5594367"/>
              <a:gd name="connsiteX6390" fmla="*/ 5270134 w 6125898"/>
              <a:gd name="connsiteY6390" fmla="*/ 4735945 h 5594367"/>
              <a:gd name="connsiteX6391" fmla="*/ 5270134 w 6125898"/>
              <a:gd name="connsiteY6391" fmla="*/ 4722657 h 5594367"/>
              <a:gd name="connsiteX6392" fmla="*/ 5283422 w 6125898"/>
              <a:gd name="connsiteY6392" fmla="*/ 4735945 h 5594367"/>
              <a:gd name="connsiteX6393" fmla="*/ 5270134 w 6125898"/>
              <a:gd name="connsiteY6393" fmla="*/ 4735945 h 5594367"/>
              <a:gd name="connsiteX6394" fmla="*/ 5270134 w 6125898"/>
              <a:gd name="connsiteY6394" fmla="*/ 4735945 h 5594367"/>
              <a:gd name="connsiteX6395" fmla="*/ 4038309 w 6125898"/>
              <a:gd name="connsiteY6395" fmla="*/ 4774481 h 5594367"/>
              <a:gd name="connsiteX6396" fmla="*/ 4051598 w 6125898"/>
              <a:gd name="connsiteY6396" fmla="*/ 4774481 h 5594367"/>
              <a:gd name="connsiteX6397" fmla="*/ 4064886 w 6125898"/>
              <a:gd name="connsiteY6397" fmla="*/ 4774481 h 5594367"/>
              <a:gd name="connsiteX6398" fmla="*/ 4064886 w 6125898"/>
              <a:gd name="connsiteY6398" fmla="*/ 4787769 h 5594367"/>
              <a:gd name="connsiteX6399" fmla="*/ 4078174 w 6125898"/>
              <a:gd name="connsiteY6399" fmla="*/ 4774481 h 5594367"/>
              <a:gd name="connsiteX6400" fmla="*/ 4064886 w 6125898"/>
              <a:gd name="connsiteY6400" fmla="*/ 4748568 h 5594367"/>
              <a:gd name="connsiteX6401" fmla="*/ 4064886 w 6125898"/>
              <a:gd name="connsiteY6401" fmla="*/ 4761857 h 5594367"/>
              <a:gd name="connsiteX6402" fmla="*/ 4064886 w 6125898"/>
              <a:gd name="connsiteY6402" fmla="*/ 4748568 h 5594367"/>
              <a:gd name="connsiteX6403" fmla="*/ 4051598 w 6125898"/>
              <a:gd name="connsiteY6403" fmla="*/ 4735280 h 5594367"/>
              <a:gd name="connsiteX6404" fmla="*/ 4064886 w 6125898"/>
              <a:gd name="connsiteY6404" fmla="*/ 4748568 h 5594367"/>
              <a:gd name="connsiteX6405" fmla="*/ 4051598 w 6125898"/>
              <a:gd name="connsiteY6405" fmla="*/ 4735280 h 5594367"/>
              <a:gd name="connsiteX6406" fmla="*/ 4038309 w 6125898"/>
              <a:gd name="connsiteY6406" fmla="*/ 4774481 h 5594367"/>
              <a:gd name="connsiteX6407" fmla="*/ 4038309 w 6125898"/>
              <a:gd name="connsiteY6407" fmla="*/ 4774481 h 5594367"/>
              <a:gd name="connsiteX6408" fmla="*/ 4798399 w 6125898"/>
              <a:gd name="connsiteY6408" fmla="*/ 4735945 h 5594367"/>
              <a:gd name="connsiteX6409" fmla="*/ 4798399 w 6125898"/>
              <a:gd name="connsiteY6409" fmla="*/ 4749233 h 5594367"/>
              <a:gd name="connsiteX6410" fmla="*/ 4798399 w 6125898"/>
              <a:gd name="connsiteY6410" fmla="*/ 4749233 h 5594367"/>
              <a:gd name="connsiteX6411" fmla="*/ 4798399 w 6125898"/>
              <a:gd name="connsiteY6411" fmla="*/ 4735945 h 5594367"/>
              <a:gd name="connsiteX6412" fmla="*/ 4798399 w 6125898"/>
              <a:gd name="connsiteY6412" fmla="*/ 4735945 h 5594367"/>
              <a:gd name="connsiteX6413" fmla="*/ 4286801 w 6125898"/>
              <a:gd name="connsiteY6413" fmla="*/ 4748568 h 5594367"/>
              <a:gd name="connsiteX6414" fmla="*/ 4273512 w 6125898"/>
              <a:gd name="connsiteY6414" fmla="*/ 4761857 h 5594367"/>
              <a:gd name="connsiteX6415" fmla="*/ 4273512 w 6125898"/>
              <a:gd name="connsiteY6415" fmla="*/ 4775145 h 5594367"/>
              <a:gd name="connsiteX6416" fmla="*/ 4286801 w 6125898"/>
              <a:gd name="connsiteY6416" fmla="*/ 4775145 h 5594367"/>
              <a:gd name="connsiteX6417" fmla="*/ 4286801 w 6125898"/>
              <a:gd name="connsiteY6417" fmla="*/ 4748568 h 5594367"/>
              <a:gd name="connsiteX6418" fmla="*/ 4286801 w 6125898"/>
              <a:gd name="connsiteY6418" fmla="*/ 4748568 h 5594367"/>
              <a:gd name="connsiteX6419" fmla="*/ 4300089 w 6125898"/>
              <a:gd name="connsiteY6419" fmla="*/ 4735945 h 5594367"/>
              <a:gd name="connsiteX6420" fmla="*/ 4300089 w 6125898"/>
              <a:gd name="connsiteY6420" fmla="*/ 4761857 h 5594367"/>
              <a:gd name="connsiteX6421" fmla="*/ 4326001 w 6125898"/>
              <a:gd name="connsiteY6421" fmla="*/ 4761857 h 5594367"/>
              <a:gd name="connsiteX6422" fmla="*/ 4300089 w 6125898"/>
              <a:gd name="connsiteY6422" fmla="*/ 4735945 h 5594367"/>
              <a:gd name="connsiteX6423" fmla="*/ 4300089 w 6125898"/>
              <a:gd name="connsiteY6423" fmla="*/ 4735945 h 5594367"/>
              <a:gd name="connsiteX6424" fmla="*/ 196667 w 6125898"/>
              <a:gd name="connsiteY6424" fmla="*/ 4826305 h 5594367"/>
              <a:gd name="connsiteX6425" fmla="*/ 209955 w 6125898"/>
              <a:gd name="connsiteY6425" fmla="*/ 4774481 h 5594367"/>
              <a:gd name="connsiteX6426" fmla="*/ 184043 w 6125898"/>
              <a:gd name="connsiteY6426" fmla="*/ 4787769 h 5594367"/>
              <a:gd name="connsiteX6427" fmla="*/ 184043 w 6125898"/>
              <a:gd name="connsiteY6427" fmla="*/ 4761857 h 5594367"/>
              <a:gd name="connsiteX6428" fmla="*/ 209955 w 6125898"/>
              <a:gd name="connsiteY6428" fmla="*/ 4775145 h 5594367"/>
              <a:gd name="connsiteX6429" fmla="*/ 170755 w 6125898"/>
              <a:gd name="connsiteY6429" fmla="*/ 4749233 h 5594367"/>
              <a:gd name="connsiteX6430" fmla="*/ 157466 w 6125898"/>
              <a:gd name="connsiteY6430" fmla="*/ 4801057 h 5594367"/>
              <a:gd name="connsiteX6431" fmla="*/ 144178 w 6125898"/>
              <a:gd name="connsiteY6431" fmla="*/ 4801057 h 5594367"/>
              <a:gd name="connsiteX6432" fmla="*/ 183379 w 6125898"/>
              <a:gd name="connsiteY6432" fmla="*/ 4840258 h 5594367"/>
              <a:gd name="connsiteX6433" fmla="*/ 196667 w 6125898"/>
              <a:gd name="connsiteY6433" fmla="*/ 4826305 h 5594367"/>
              <a:gd name="connsiteX6434" fmla="*/ 196667 w 6125898"/>
              <a:gd name="connsiteY6434" fmla="*/ 4826305 h 5594367"/>
              <a:gd name="connsiteX6435" fmla="*/ 4864177 w 6125898"/>
              <a:gd name="connsiteY6435" fmla="*/ 4774481 h 5594367"/>
              <a:gd name="connsiteX6436" fmla="*/ 4850888 w 6125898"/>
              <a:gd name="connsiteY6436" fmla="*/ 4774481 h 5594367"/>
              <a:gd name="connsiteX6437" fmla="*/ 4876801 w 6125898"/>
              <a:gd name="connsiteY6437" fmla="*/ 4774481 h 5594367"/>
              <a:gd name="connsiteX6438" fmla="*/ 4864177 w 6125898"/>
              <a:gd name="connsiteY6438" fmla="*/ 4774481 h 5594367"/>
              <a:gd name="connsiteX6439" fmla="*/ 4864177 w 6125898"/>
              <a:gd name="connsiteY6439" fmla="*/ 4774481 h 5594367"/>
              <a:gd name="connsiteX6440" fmla="*/ 5335911 w 6125898"/>
              <a:gd name="connsiteY6440" fmla="*/ 4787769 h 5594367"/>
              <a:gd name="connsiteX6441" fmla="*/ 5335911 w 6125898"/>
              <a:gd name="connsiteY6441" fmla="*/ 4787769 h 5594367"/>
              <a:gd name="connsiteX6442" fmla="*/ 5322622 w 6125898"/>
              <a:gd name="connsiteY6442" fmla="*/ 4774481 h 5594367"/>
              <a:gd name="connsiteX6443" fmla="*/ 5309334 w 6125898"/>
              <a:gd name="connsiteY6443" fmla="*/ 4787769 h 5594367"/>
              <a:gd name="connsiteX6444" fmla="*/ 5335911 w 6125898"/>
              <a:gd name="connsiteY6444" fmla="*/ 4787769 h 5594367"/>
              <a:gd name="connsiteX6445" fmla="*/ 5335911 w 6125898"/>
              <a:gd name="connsiteY6445" fmla="*/ 4787769 h 5594367"/>
              <a:gd name="connsiteX6446" fmla="*/ 4050933 w 6125898"/>
              <a:gd name="connsiteY6446" fmla="*/ 4787769 h 5594367"/>
              <a:gd name="connsiteX6447" fmla="*/ 4050933 w 6125898"/>
              <a:gd name="connsiteY6447" fmla="*/ 4787769 h 5594367"/>
              <a:gd name="connsiteX6448" fmla="*/ 4050933 w 6125898"/>
              <a:gd name="connsiteY6448" fmla="*/ 4787769 h 5594367"/>
              <a:gd name="connsiteX6449" fmla="*/ 4037645 w 6125898"/>
              <a:gd name="connsiteY6449" fmla="*/ 4801057 h 5594367"/>
              <a:gd name="connsiteX6450" fmla="*/ 4050933 w 6125898"/>
              <a:gd name="connsiteY6450" fmla="*/ 4787769 h 5594367"/>
              <a:gd name="connsiteX6451" fmla="*/ 4050933 w 6125898"/>
              <a:gd name="connsiteY6451" fmla="*/ 4787769 h 5594367"/>
              <a:gd name="connsiteX6452" fmla="*/ 4430978 w 6125898"/>
              <a:gd name="connsiteY6452" fmla="*/ 4787769 h 5594367"/>
              <a:gd name="connsiteX6453" fmla="*/ 4417690 w 6125898"/>
              <a:gd name="connsiteY6453" fmla="*/ 4787769 h 5594367"/>
              <a:gd name="connsiteX6454" fmla="*/ 4417690 w 6125898"/>
              <a:gd name="connsiteY6454" fmla="*/ 4787769 h 5594367"/>
              <a:gd name="connsiteX6455" fmla="*/ 4417690 w 6125898"/>
              <a:gd name="connsiteY6455" fmla="*/ 4801057 h 5594367"/>
              <a:gd name="connsiteX6456" fmla="*/ 4430978 w 6125898"/>
              <a:gd name="connsiteY6456" fmla="*/ 4787769 h 5594367"/>
              <a:gd name="connsiteX6457" fmla="*/ 4430978 w 6125898"/>
              <a:gd name="connsiteY6457" fmla="*/ 4787769 h 5594367"/>
              <a:gd name="connsiteX6458" fmla="*/ 4103422 w 6125898"/>
              <a:gd name="connsiteY6458" fmla="*/ 4800393 h 5594367"/>
              <a:gd name="connsiteX6459" fmla="*/ 4116711 w 6125898"/>
              <a:gd name="connsiteY6459" fmla="*/ 4826305 h 5594367"/>
              <a:gd name="connsiteX6460" fmla="*/ 4116711 w 6125898"/>
              <a:gd name="connsiteY6460" fmla="*/ 4826305 h 5594367"/>
              <a:gd name="connsiteX6461" fmla="*/ 4103422 w 6125898"/>
              <a:gd name="connsiteY6461" fmla="*/ 4813017 h 5594367"/>
              <a:gd name="connsiteX6462" fmla="*/ 4103422 w 6125898"/>
              <a:gd name="connsiteY6462" fmla="*/ 4826305 h 5594367"/>
              <a:gd name="connsiteX6463" fmla="*/ 4116711 w 6125898"/>
              <a:gd name="connsiteY6463" fmla="*/ 4826305 h 5594367"/>
              <a:gd name="connsiteX6464" fmla="*/ 4116711 w 6125898"/>
              <a:gd name="connsiteY6464" fmla="*/ 4800393 h 5594367"/>
              <a:gd name="connsiteX6465" fmla="*/ 4103422 w 6125898"/>
              <a:gd name="connsiteY6465" fmla="*/ 4800393 h 5594367"/>
              <a:gd name="connsiteX6466" fmla="*/ 4103422 w 6125898"/>
              <a:gd name="connsiteY6466" fmla="*/ 4800393 h 5594367"/>
              <a:gd name="connsiteX6467" fmla="*/ 5309998 w 6125898"/>
              <a:gd name="connsiteY6467" fmla="*/ 4800393 h 5594367"/>
              <a:gd name="connsiteX6468" fmla="*/ 5323287 w 6125898"/>
              <a:gd name="connsiteY6468" fmla="*/ 4800393 h 5594367"/>
              <a:gd name="connsiteX6469" fmla="*/ 5309998 w 6125898"/>
              <a:gd name="connsiteY6469" fmla="*/ 4813681 h 5594367"/>
              <a:gd name="connsiteX6470" fmla="*/ 5309998 w 6125898"/>
              <a:gd name="connsiteY6470" fmla="*/ 4800393 h 5594367"/>
              <a:gd name="connsiteX6471" fmla="*/ 5309998 w 6125898"/>
              <a:gd name="connsiteY6471" fmla="*/ 4800393 h 5594367"/>
              <a:gd name="connsiteX6472" fmla="*/ 3736665 w 6125898"/>
              <a:gd name="connsiteY6472" fmla="*/ 4800393 h 5594367"/>
              <a:gd name="connsiteX6473" fmla="*/ 3723377 w 6125898"/>
              <a:gd name="connsiteY6473" fmla="*/ 4826305 h 5594367"/>
              <a:gd name="connsiteX6474" fmla="*/ 3736665 w 6125898"/>
              <a:gd name="connsiteY6474" fmla="*/ 4826305 h 5594367"/>
              <a:gd name="connsiteX6475" fmla="*/ 3736665 w 6125898"/>
              <a:gd name="connsiteY6475" fmla="*/ 4826305 h 5594367"/>
              <a:gd name="connsiteX6476" fmla="*/ 3736665 w 6125898"/>
              <a:gd name="connsiteY6476" fmla="*/ 4800393 h 5594367"/>
              <a:gd name="connsiteX6477" fmla="*/ 3736665 w 6125898"/>
              <a:gd name="connsiteY6477" fmla="*/ 4800393 h 5594367"/>
              <a:gd name="connsiteX6478" fmla="*/ 5414311 w 6125898"/>
              <a:gd name="connsiteY6478" fmla="*/ 4930618 h 5594367"/>
              <a:gd name="connsiteX6479" fmla="*/ 5375111 w 6125898"/>
              <a:gd name="connsiteY6479" fmla="*/ 4930618 h 5594367"/>
              <a:gd name="connsiteX6480" fmla="*/ 5414311 w 6125898"/>
              <a:gd name="connsiteY6480" fmla="*/ 4917330 h 5594367"/>
              <a:gd name="connsiteX6481" fmla="*/ 5401023 w 6125898"/>
              <a:gd name="connsiteY6481" fmla="*/ 4891417 h 5594367"/>
              <a:gd name="connsiteX6482" fmla="*/ 5387735 w 6125898"/>
              <a:gd name="connsiteY6482" fmla="*/ 4891417 h 5594367"/>
              <a:gd name="connsiteX6483" fmla="*/ 5374446 w 6125898"/>
              <a:gd name="connsiteY6483" fmla="*/ 4891417 h 5594367"/>
              <a:gd name="connsiteX6484" fmla="*/ 5361158 w 6125898"/>
              <a:gd name="connsiteY6484" fmla="*/ 4917330 h 5594367"/>
              <a:gd name="connsiteX6485" fmla="*/ 5347870 w 6125898"/>
              <a:gd name="connsiteY6485" fmla="*/ 4891417 h 5594367"/>
              <a:gd name="connsiteX6486" fmla="*/ 5361158 w 6125898"/>
              <a:gd name="connsiteY6486" fmla="*/ 4865506 h 5594367"/>
              <a:gd name="connsiteX6487" fmla="*/ 5335246 w 6125898"/>
              <a:gd name="connsiteY6487" fmla="*/ 4800393 h 5594367"/>
              <a:gd name="connsiteX6488" fmla="*/ 5321958 w 6125898"/>
              <a:gd name="connsiteY6488" fmla="*/ 4839593 h 5594367"/>
              <a:gd name="connsiteX6489" fmla="*/ 5321958 w 6125898"/>
              <a:gd name="connsiteY6489" fmla="*/ 4826305 h 5594367"/>
              <a:gd name="connsiteX6490" fmla="*/ 5308670 w 6125898"/>
              <a:gd name="connsiteY6490" fmla="*/ 4826305 h 5594367"/>
              <a:gd name="connsiteX6491" fmla="*/ 5282758 w 6125898"/>
              <a:gd name="connsiteY6491" fmla="*/ 4813017 h 5594367"/>
              <a:gd name="connsiteX6492" fmla="*/ 5282758 w 6125898"/>
              <a:gd name="connsiteY6492" fmla="*/ 4852217 h 5594367"/>
              <a:gd name="connsiteX6493" fmla="*/ 5282758 w 6125898"/>
              <a:gd name="connsiteY6493" fmla="*/ 4838929 h 5594367"/>
              <a:gd name="connsiteX6494" fmla="*/ 5269469 w 6125898"/>
              <a:gd name="connsiteY6494" fmla="*/ 4852217 h 5594367"/>
              <a:gd name="connsiteX6495" fmla="*/ 5295382 w 6125898"/>
              <a:gd name="connsiteY6495" fmla="*/ 4852217 h 5594367"/>
              <a:gd name="connsiteX6496" fmla="*/ 5308670 w 6125898"/>
              <a:gd name="connsiteY6496" fmla="*/ 4826305 h 5594367"/>
              <a:gd name="connsiteX6497" fmla="*/ 5321958 w 6125898"/>
              <a:gd name="connsiteY6497" fmla="*/ 4852217 h 5594367"/>
              <a:gd name="connsiteX6498" fmla="*/ 5308670 w 6125898"/>
              <a:gd name="connsiteY6498" fmla="*/ 4852217 h 5594367"/>
              <a:gd name="connsiteX6499" fmla="*/ 5295382 w 6125898"/>
              <a:gd name="connsiteY6499" fmla="*/ 4852217 h 5594367"/>
              <a:gd name="connsiteX6500" fmla="*/ 5282093 w 6125898"/>
              <a:gd name="connsiteY6500" fmla="*/ 4878129 h 5594367"/>
              <a:gd name="connsiteX6501" fmla="*/ 5295382 w 6125898"/>
              <a:gd name="connsiteY6501" fmla="*/ 4878129 h 5594367"/>
              <a:gd name="connsiteX6502" fmla="*/ 5308670 w 6125898"/>
              <a:gd name="connsiteY6502" fmla="*/ 4878129 h 5594367"/>
              <a:gd name="connsiteX6503" fmla="*/ 5308670 w 6125898"/>
              <a:gd name="connsiteY6503" fmla="*/ 4891417 h 5594367"/>
              <a:gd name="connsiteX6504" fmla="*/ 5321958 w 6125898"/>
              <a:gd name="connsiteY6504" fmla="*/ 4891417 h 5594367"/>
              <a:gd name="connsiteX6505" fmla="*/ 5321958 w 6125898"/>
              <a:gd name="connsiteY6505" fmla="*/ 4904706 h 5594367"/>
              <a:gd name="connsiteX6506" fmla="*/ 5361158 w 6125898"/>
              <a:gd name="connsiteY6506" fmla="*/ 4917994 h 5594367"/>
              <a:gd name="connsiteX6507" fmla="*/ 5374446 w 6125898"/>
              <a:gd name="connsiteY6507" fmla="*/ 4943906 h 5594367"/>
              <a:gd name="connsiteX6508" fmla="*/ 5374446 w 6125898"/>
              <a:gd name="connsiteY6508" fmla="*/ 4969818 h 5594367"/>
              <a:gd name="connsiteX6509" fmla="*/ 5387735 w 6125898"/>
              <a:gd name="connsiteY6509" fmla="*/ 4969818 h 5594367"/>
              <a:gd name="connsiteX6510" fmla="*/ 5387735 w 6125898"/>
              <a:gd name="connsiteY6510" fmla="*/ 4930618 h 5594367"/>
              <a:gd name="connsiteX6511" fmla="*/ 5413647 w 6125898"/>
              <a:gd name="connsiteY6511" fmla="*/ 4956530 h 5594367"/>
              <a:gd name="connsiteX6512" fmla="*/ 5426935 w 6125898"/>
              <a:gd name="connsiteY6512" fmla="*/ 4943242 h 5594367"/>
              <a:gd name="connsiteX6513" fmla="*/ 5414311 w 6125898"/>
              <a:gd name="connsiteY6513" fmla="*/ 4930618 h 5594367"/>
              <a:gd name="connsiteX6514" fmla="*/ 5414311 w 6125898"/>
              <a:gd name="connsiteY6514" fmla="*/ 4930618 h 5594367"/>
              <a:gd name="connsiteX6515" fmla="*/ 5296710 w 6125898"/>
              <a:gd name="connsiteY6515" fmla="*/ 4865506 h 5594367"/>
              <a:gd name="connsiteX6516" fmla="*/ 5309998 w 6125898"/>
              <a:gd name="connsiteY6516" fmla="*/ 4865506 h 5594367"/>
              <a:gd name="connsiteX6517" fmla="*/ 5309998 w 6125898"/>
              <a:gd name="connsiteY6517" fmla="*/ 4878794 h 5594367"/>
              <a:gd name="connsiteX6518" fmla="*/ 5296710 w 6125898"/>
              <a:gd name="connsiteY6518" fmla="*/ 4865506 h 5594367"/>
              <a:gd name="connsiteX6519" fmla="*/ 5296710 w 6125898"/>
              <a:gd name="connsiteY6519" fmla="*/ 4865506 h 5594367"/>
              <a:gd name="connsiteX6520" fmla="*/ 5309998 w 6125898"/>
              <a:gd name="connsiteY6520" fmla="*/ 4865506 h 5594367"/>
              <a:gd name="connsiteX6521" fmla="*/ 5323287 w 6125898"/>
              <a:gd name="connsiteY6521" fmla="*/ 4852217 h 5594367"/>
              <a:gd name="connsiteX6522" fmla="*/ 5309998 w 6125898"/>
              <a:gd name="connsiteY6522" fmla="*/ 4865506 h 5594367"/>
              <a:gd name="connsiteX6523" fmla="*/ 5309998 w 6125898"/>
              <a:gd name="connsiteY6523" fmla="*/ 4865506 h 5594367"/>
              <a:gd name="connsiteX6524" fmla="*/ 5322622 w 6125898"/>
              <a:gd name="connsiteY6524" fmla="*/ 4865506 h 5594367"/>
              <a:gd name="connsiteX6525" fmla="*/ 5335911 w 6125898"/>
              <a:gd name="connsiteY6525" fmla="*/ 4891417 h 5594367"/>
              <a:gd name="connsiteX6526" fmla="*/ 5322622 w 6125898"/>
              <a:gd name="connsiteY6526" fmla="*/ 4865506 h 5594367"/>
              <a:gd name="connsiteX6527" fmla="*/ 5322622 w 6125898"/>
              <a:gd name="connsiteY6527" fmla="*/ 4865506 h 5594367"/>
              <a:gd name="connsiteX6528" fmla="*/ 4195111 w 6125898"/>
              <a:gd name="connsiteY6528" fmla="*/ 4813681 h 5594367"/>
              <a:gd name="connsiteX6529" fmla="*/ 4195111 w 6125898"/>
              <a:gd name="connsiteY6529" fmla="*/ 4839593 h 5594367"/>
              <a:gd name="connsiteX6530" fmla="*/ 4195111 w 6125898"/>
              <a:gd name="connsiteY6530" fmla="*/ 4813681 h 5594367"/>
              <a:gd name="connsiteX6531" fmla="*/ 4195111 w 6125898"/>
              <a:gd name="connsiteY6531" fmla="*/ 4813681 h 5594367"/>
              <a:gd name="connsiteX6532" fmla="*/ 2569290 w 6125898"/>
              <a:gd name="connsiteY6532" fmla="*/ 4826305 h 5594367"/>
              <a:gd name="connsiteX6533" fmla="*/ 2556002 w 6125898"/>
              <a:gd name="connsiteY6533" fmla="*/ 4891417 h 5594367"/>
              <a:gd name="connsiteX6534" fmla="*/ 2595202 w 6125898"/>
              <a:gd name="connsiteY6534" fmla="*/ 4826305 h 5594367"/>
              <a:gd name="connsiteX6535" fmla="*/ 2569290 w 6125898"/>
              <a:gd name="connsiteY6535" fmla="*/ 4826305 h 5594367"/>
              <a:gd name="connsiteX6536" fmla="*/ 2569290 w 6125898"/>
              <a:gd name="connsiteY6536" fmla="*/ 4826305 h 5594367"/>
              <a:gd name="connsiteX6537" fmla="*/ 4247600 w 6125898"/>
              <a:gd name="connsiteY6537" fmla="*/ 4852882 h 5594367"/>
              <a:gd name="connsiteX6538" fmla="*/ 4234312 w 6125898"/>
              <a:gd name="connsiteY6538" fmla="*/ 4839593 h 5594367"/>
              <a:gd name="connsiteX6539" fmla="*/ 4234312 w 6125898"/>
              <a:gd name="connsiteY6539" fmla="*/ 4813681 h 5594367"/>
              <a:gd name="connsiteX6540" fmla="*/ 4221023 w 6125898"/>
              <a:gd name="connsiteY6540" fmla="*/ 4839593 h 5594367"/>
              <a:gd name="connsiteX6541" fmla="*/ 4221023 w 6125898"/>
              <a:gd name="connsiteY6541" fmla="*/ 4826305 h 5594367"/>
              <a:gd name="connsiteX6542" fmla="*/ 4221023 w 6125898"/>
              <a:gd name="connsiteY6542" fmla="*/ 4852217 h 5594367"/>
              <a:gd name="connsiteX6543" fmla="*/ 4207735 w 6125898"/>
              <a:gd name="connsiteY6543" fmla="*/ 4865506 h 5594367"/>
              <a:gd name="connsiteX6544" fmla="*/ 4247600 w 6125898"/>
              <a:gd name="connsiteY6544" fmla="*/ 4852882 h 5594367"/>
              <a:gd name="connsiteX6545" fmla="*/ 4247600 w 6125898"/>
              <a:gd name="connsiteY6545" fmla="*/ 4852882 h 5594367"/>
              <a:gd name="connsiteX6546" fmla="*/ 3657601 w 6125898"/>
              <a:gd name="connsiteY6546" fmla="*/ 4826305 h 5594367"/>
              <a:gd name="connsiteX6547" fmla="*/ 3644312 w 6125898"/>
              <a:gd name="connsiteY6547" fmla="*/ 4826305 h 5594367"/>
              <a:gd name="connsiteX6548" fmla="*/ 3657601 w 6125898"/>
              <a:gd name="connsiteY6548" fmla="*/ 4839593 h 5594367"/>
              <a:gd name="connsiteX6549" fmla="*/ 3644312 w 6125898"/>
              <a:gd name="connsiteY6549" fmla="*/ 4839593 h 5594367"/>
              <a:gd name="connsiteX6550" fmla="*/ 3657601 w 6125898"/>
              <a:gd name="connsiteY6550" fmla="*/ 4826305 h 5594367"/>
              <a:gd name="connsiteX6551" fmla="*/ 3657601 w 6125898"/>
              <a:gd name="connsiteY6551" fmla="*/ 4826305 h 5594367"/>
              <a:gd name="connsiteX6552" fmla="*/ 4116711 w 6125898"/>
              <a:gd name="connsiteY6552" fmla="*/ 4865506 h 5594367"/>
              <a:gd name="connsiteX6553" fmla="*/ 4103422 w 6125898"/>
              <a:gd name="connsiteY6553" fmla="*/ 4878794 h 5594367"/>
              <a:gd name="connsiteX6554" fmla="*/ 4103422 w 6125898"/>
              <a:gd name="connsiteY6554" fmla="*/ 4826969 h 5594367"/>
              <a:gd name="connsiteX6555" fmla="*/ 4103422 w 6125898"/>
              <a:gd name="connsiteY6555" fmla="*/ 4852882 h 5594367"/>
              <a:gd name="connsiteX6556" fmla="*/ 4090134 w 6125898"/>
              <a:gd name="connsiteY6556" fmla="*/ 4852882 h 5594367"/>
              <a:gd name="connsiteX6557" fmla="*/ 4116711 w 6125898"/>
              <a:gd name="connsiteY6557" fmla="*/ 4865506 h 5594367"/>
              <a:gd name="connsiteX6558" fmla="*/ 4116711 w 6125898"/>
              <a:gd name="connsiteY6558" fmla="*/ 4865506 h 5594367"/>
              <a:gd name="connsiteX6559" fmla="*/ 3684177 w 6125898"/>
              <a:gd name="connsiteY6559" fmla="*/ 4839593 h 5594367"/>
              <a:gd name="connsiteX6560" fmla="*/ 3658265 w 6125898"/>
              <a:gd name="connsiteY6560" fmla="*/ 4865506 h 5594367"/>
              <a:gd name="connsiteX6561" fmla="*/ 3684177 w 6125898"/>
              <a:gd name="connsiteY6561" fmla="*/ 4852217 h 5594367"/>
              <a:gd name="connsiteX6562" fmla="*/ 3658265 w 6125898"/>
              <a:gd name="connsiteY6562" fmla="*/ 4865506 h 5594367"/>
              <a:gd name="connsiteX6563" fmla="*/ 3684177 w 6125898"/>
              <a:gd name="connsiteY6563" fmla="*/ 4865506 h 5594367"/>
              <a:gd name="connsiteX6564" fmla="*/ 3684177 w 6125898"/>
              <a:gd name="connsiteY6564" fmla="*/ 4878794 h 5594367"/>
              <a:gd name="connsiteX6565" fmla="*/ 3697465 w 6125898"/>
              <a:gd name="connsiteY6565" fmla="*/ 4865506 h 5594367"/>
              <a:gd name="connsiteX6566" fmla="*/ 3684177 w 6125898"/>
              <a:gd name="connsiteY6566" fmla="*/ 4839593 h 5594367"/>
              <a:gd name="connsiteX6567" fmla="*/ 3684177 w 6125898"/>
              <a:gd name="connsiteY6567" fmla="*/ 4839593 h 5594367"/>
              <a:gd name="connsiteX6568" fmla="*/ 4090134 w 6125898"/>
              <a:gd name="connsiteY6568" fmla="*/ 4839593 h 5594367"/>
              <a:gd name="connsiteX6569" fmla="*/ 4064222 w 6125898"/>
              <a:gd name="connsiteY6569" fmla="*/ 4839593 h 5594367"/>
              <a:gd name="connsiteX6570" fmla="*/ 4050933 w 6125898"/>
              <a:gd name="connsiteY6570" fmla="*/ 4904706 h 5594367"/>
              <a:gd name="connsiteX6571" fmla="*/ 4076846 w 6125898"/>
              <a:gd name="connsiteY6571" fmla="*/ 4904706 h 5594367"/>
              <a:gd name="connsiteX6572" fmla="*/ 4090134 w 6125898"/>
              <a:gd name="connsiteY6572" fmla="*/ 4839593 h 5594367"/>
              <a:gd name="connsiteX6573" fmla="*/ 4090134 w 6125898"/>
              <a:gd name="connsiteY6573" fmla="*/ 4839593 h 5594367"/>
              <a:gd name="connsiteX6574" fmla="*/ 4077510 w 6125898"/>
              <a:gd name="connsiteY6574" fmla="*/ 4878794 h 5594367"/>
              <a:gd name="connsiteX6575" fmla="*/ 4064222 w 6125898"/>
              <a:gd name="connsiteY6575" fmla="*/ 4865506 h 5594367"/>
              <a:gd name="connsiteX6576" fmla="*/ 4077510 w 6125898"/>
              <a:gd name="connsiteY6576" fmla="*/ 4865506 h 5594367"/>
              <a:gd name="connsiteX6577" fmla="*/ 4077510 w 6125898"/>
              <a:gd name="connsiteY6577" fmla="*/ 4878794 h 5594367"/>
              <a:gd name="connsiteX6578" fmla="*/ 4077510 w 6125898"/>
              <a:gd name="connsiteY6578" fmla="*/ 4878794 h 5594367"/>
              <a:gd name="connsiteX6579" fmla="*/ 4077510 w 6125898"/>
              <a:gd name="connsiteY6579" fmla="*/ 4878794 h 5594367"/>
              <a:gd name="connsiteX6580" fmla="*/ 3801778 w 6125898"/>
              <a:gd name="connsiteY6580" fmla="*/ 4852882 h 5594367"/>
              <a:gd name="connsiteX6581" fmla="*/ 3788490 w 6125898"/>
              <a:gd name="connsiteY6581" fmla="*/ 4852882 h 5594367"/>
              <a:gd name="connsiteX6582" fmla="*/ 3801778 w 6125898"/>
              <a:gd name="connsiteY6582" fmla="*/ 4892082 h 5594367"/>
              <a:gd name="connsiteX6583" fmla="*/ 3815066 w 6125898"/>
              <a:gd name="connsiteY6583" fmla="*/ 4878794 h 5594367"/>
              <a:gd name="connsiteX6584" fmla="*/ 3801778 w 6125898"/>
              <a:gd name="connsiteY6584" fmla="*/ 4852882 h 5594367"/>
              <a:gd name="connsiteX6585" fmla="*/ 3801778 w 6125898"/>
              <a:gd name="connsiteY6585" fmla="*/ 4852882 h 5594367"/>
              <a:gd name="connsiteX6586" fmla="*/ 3631688 w 6125898"/>
              <a:gd name="connsiteY6586" fmla="*/ 4878794 h 5594367"/>
              <a:gd name="connsiteX6587" fmla="*/ 3644976 w 6125898"/>
              <a:gd name="connsiteY6587" fmla="*/ 4892082 h 5594367"/>
              <a:gd name="connsiteX6588" fmla="*/ 3644976 w 6125898"/>
              <a:gd name="connsiteY6588" fmla="*/ 4892082 h 5594367"/>
              <a:gd name="connsiteX6589" fmla="*/ 3631688 w 6125898"/>
              <a:gd name="connsiteY6589" fmla="*/ 4878794 h 5594367"/>
              <a:gd name="connsiteX6590" fmla="*/ 3631688 w 6125898"/>
              <a:gd name="connsiteY6590" fmla="*/ 4878794 h 5594367"/>
              <a:gd name="connsiteX6591" fmla="*/ 3749289 w 6125898"/>
              <a:gd name="connsiteY6591" fmla="*/ 4917330 h 5594367"/>
              <a:gd name="connsiteX6592" fmla="*/ 3762577 w 6125898"/>
              <a:gd name="connsiteY6592" fmla="*/ 4891417 h 5594367"/>
              <a:gd name="connsiteX6593" fmla="*/ 3749289 w 6125898"/>
              <a:gd name="connsiteY6593" fmla="*/ 4917330 h 5594367"/>
              <a:gd name="connsiteX6594" fmla="*/ 3749289 w 6125898"/>
              <a:gd name="connsiteY6594" fmla="*/ 4917330 h 5594367"/>
              <a:gd name="connsiteX6595" fmla="*/ 3762577 w 6125898"/>
              <a:gd name="connsiteY6595" fmla="*/ 4917330 h 5594367"/>
              <a:gd name="connsiteX6596" fmla="*/ 3775866 w 6125898"/>
              <a:gd name="connsiteY6596" fmla="*/ 4943242 h 5594367"/>
              <a:gd name="connsiteX6597" fmla="*/ 3775866 w 6125898"/>
              <a:gd name="connsiteY6597" fmla="*/ 4969154 h 5594367"/>
              <a:gd name="connsiteX6598" fmla="*/ 3775866 w 6125898"/>
              <a:gd name="connsiteY6598" fmla="*/ 4929953 h 5594367"/>
              <a:gd name="connsiteX6599" fmla="*/ 3775866 w 6125898"/>
              <a:gd name="connsiteY6599" fmla="*/ 4929953 h 5594367"/>
              <a:gd name="connsiteX6600" fmla="*/ 3789154 w 6125898"/>
              <a:gd name="connsiteY6600" fmla="*/ 4916665 h 5594367"/>
              <a:gd name="connsiteX6601" fmla="*/ 3762577 w 6125898"/>
              <a:gd name="connsiteY6601" fmla="*/ 4917330 h 5594367"/>
              <a:gd name="connsiteX6602" fmla="*/ 3762577 w 6125898"/>
              <a:gd name="connsiteY6602" fmla="*/ 4917330 h 5594367"/>
              <a:gd name="connsiteX6603" fmla="*/ 5414311 w 6125898"/>
              <a:gd name="connsiteY6603" fmla="*/ 4917330 h 5594367"/>
              <a:gd name="connsiteX6604" fmla="*/ 5440223 w 6125898"/>
              <a:gd name="connsiteY6604" fmla="*/ 4930618 h 5594367"/>
              <a:gd name="connsiteX6605" fmla="*/ 5414311 w 6125898"/>
              <a:gd name="connsiteY6605" fmla="*/ 4917330 h 5594367"/>
              <a:gd name="connsiteX6606" fmla="*/ 5414311 w 6125898"/>
              <a:gd name="connsiteY6606" fmla="*/ 4917330 h 5594367"/>
              <a:gd name="connsiteX6607" fmla="*/ 4050933 w 6125898"/>
              <a:gd name="connsiteY6607" fmla="*/ 4956530 h 5594367"/>
              <a:gd name="connsiteX6608" fmla="*/ 4064222 w 6125898"/>
              <a:gd name="connsiteY6608" fmla="*/ 4956530 h 5594367"/>
              <a:gd name="connsiteX6609" fmla="*/ 4064222 w 6125898"/>
              <a:gd name="connsiteY6609" fmla="*/ 4930618 h 5594367"/>
              <a:gd name="connsiteX6610" fmla="*/ 4038309 w 6125898"/>
              <a:gd name="connsiteY6610" fmla="*/ 4917330 h 5594367"/>
              <a:gd name="connsiteX6611" fmla="*/ 4050933 w 6125898"/>
              <a:gd name="connsiteY6611" fmla="*/ 4956530 h 5594367"/>
              <a:gd name="connsiteX6612" fmla="*/ 4050933 w 6125898"/>
              <a:gd name="connsiteY6612" fmla="*/ 4956530 h 5594367"/>
              <a:gd name="connsiteX6613" fmla="*/ 3789154 w 6125898"/>
              <a:gd name="connsiteY6613" fmla="*/ 4943242 h 5594367"/>
              <a:gd name="connsiteX6614" fmla="*/ 3789154 w 6125898"/>
              <a:gd name="connsiteY6614" fmla="*/ 4929953 h 5594367"/>
              <a:gd name="connsiteX6615" fmla="*/ 3789154 w 6125898"/>
              <a:gd name="connsiteY6615" fmla="*/ 4943242 h 5594367"/>
              <a:gd name="connsiteX6616" fmla="*/ 3789154 w 6125898"/>
              <a:gd name="connsiteY6616" fmla="*/ 4956530 h 5594367"/>
              <a:gd name="connsiteX6617" fmla="*/ 3802442 w 6125898"/>
              <a:gd name="connsiteY6617" fmla="*/ 4956530 h 5594367"/>
              <a:gd name="connsiteX6618" fmla="*/ 3802442 w 6125898"/>
              <a:gd name="connsiteY6618" fmla="*/ 4943242 h 5594367"/>
              <a:gd name="connsiteX6619" fmla="*/ 3789154 w 6125898"/>
              <a:gd name="connsiteY6619" fmla="*/ 4943242 h 5594367"/>
              <a:gd name="connsiteX6620" fmla="*/ 3789154 w 6125898"/>
              <a:gd name="connsiteY6620" fmla="*/ 4943242 h 5594367"/>
              <a:gd name="connsiteX6621" fmla="*/ 3854267 w 6125898"/>
              <a:gd name="connsiteY6621" fmla="*/ 4982442 h 5594367"/>
              <a:gd name="connsiteX6622" fmla="*/ 3880179 w 6125898"/>
              <a:gd name="connsiteY6622" fmla="*/ 4995731 h 5594367"/>
              <a:gd name="connsiteX6623" fmla="*/ 3866891 w 6125898"/>
              <a:gd name="connsiteY6623" fmla="*/ 4995731 h 5594367"/>
              <a:gd name="connsiteX6624" fmla="*/ 3880179 w 6125898"/>
              <a:gd name="connsiteY6624" fmla="*/ 4995731 h 5594367"/>
              <a:gd name="connsiteX6625" fmla="*/ 3880179 w 6125898"/>
              <a:gd name="connsiteY6625" fmla="*/ 4982442 h 5594367"/>
              <a:gd name="connsiteX6626" fmla="*/ 3893468 w 6125898"/>
              <a:gd name="connsiteY6626" fmla="*/ 4995731 h 5594367"/>
              <a:gd name="connsiteX6627" fmla="*/ 3893468 w 6125898"/>
              <a:gd name="connsiteY6627" fmla="*/ 5009019 h 5594367"/>
              <a:gd name="connsiteX6628" fmla="*/ 3893468 w 6125898"/>
              <a:gd name="connsiteY6628" fmla="*/ 4943906 h 5594367"/>
              <a:gd name="connsiteX6629" fmla="*/ 3854267 w 6125898"/>
              <a:gd name="connsiteY6629" fmla="*/ 4982442 h 5594367"/>
              <a:gd name="connsiteX6630" fmla="*/ 3854267 w 6125898"/>
              <a:gd name="connsiteY6630" fmla="*/ 4982442 h 5594367"/>
              <a:gd name="connsiteX6631" fmla="*/ 5440888 w 6125898"/>
              <a:gd name="connsiteY6631" fmla="*/ 4956530 h 5594367"/>
              <a:gd name="connsiteX6632" fmla="*/ 5454176 w 6125898"/>
              <a:gd name="connsiteY6632" fmla="*/ 4982442 h 5594367"/>
              <a:gd name="connsiteX6633" fmla="*/ 5440888 w 6125898"/>
              <a:gd name="connsiteY6633" fmla="*/ 4982442 h 5594367"/>
              <a:gd name="connsiteX6634" fmla="*/ 5454176 w 6125898"/>
              <a:gd name="connsiteY6634" fmla="*/ 5008355 h 5594367"/>
              <a:gd name="connsiteX6635" fmla="*/ 5440888 w 6125898"/>
              <a:gd name="connsiteY6635" fmla="*/ 4956530 h 5594367"/>
              <a:gd name="connsiteX6636" fmla="*/ 5440888 w 6125898"/>
              <a:gd name="connsiteY6636" fmla="*/ 4956530 h 5594367"/>
              <a:gd name="connsiteX6637" fmla="*/ 3815066 w 6125898"/>
              <a:gd name="connsiteY6637" fmla="*/ 4995066 h 5594367"/>
              <a:gd name="connsiteX6638" fmla="*/ 3815066 w 6125898"/>
              <a:gd name="connsiteY6638" fmla="*/ 4969154 h 5594367"/>
              <a:gd name="connsiteX6639" fmla="*/ 3815066 w 6125898"/>
              <a:gd name="connsiteY6639" fmla="*/ 4995066 h 5594367"/>
              <a:gd name="connsiteX6640" fmla="*/ 3815066 w 6125898"/>
              <a:gd name="connsiteY6640" fmla="*/ 4995066 h 5594367"/>
              <a:gd name="connsiteX6641" fmla="*/ 4142623 w 6125898"/>
              <a:gd name="connsiteY6641" fmla="*/ 5008355 h 5594367"/>
              <a:gd name="connsiteX6642" fmla="*/ 4129335 w 6125898"/>
              <a:gd name="connsiteY6642" fmla="*/ 4995066 h 5594367"/>
              <a:gd name="connsiteX6643" fmla="*/ 4116046 w 6125898"/>
              <a:gd name="connsiteY6643" fmla="*/ 5008355 h 5594367"/>
              <a:gd name="connsiteX6644" fmla="*/ 4102758 w 6125898"/>
              <a:gd name="connsiteY6644" fmla="*/ 4982442 h 5594367"/>
              <a:gd name="connsiteX6645" fmla="*/ 4116046 w 6125898"/>
              <a:gd name="connsiteY6645" fmla="*/ 5021643 h 5594367"/>
              <a:gd name="connsiteX6646" fmla="*/ 4142623 w 6125898"/>
              <a:gd name="connsiteY6646" fmla="*/ 5008355 h 5594367"/>
              <a:gd name="connsiteX6647" fmla="*/ 4142623 w 6125898"/>
              <a:gd name="connsiteY6647" fmla="*/ 5008355 h 5594367"/>
              <a:gd name="connsiteX6648" fmla="*/ 2753332 w 6125898"/>
              <a:gd name="connsiteY6648" fmla="*/ 5099379 h 5594367"/>
              <a:gd name="connsiteX6649" fmla="*/ 2753332 w 6125898"/>
              <a:gd name="connsiteY6649" fmla="*/ 5099379 h 5594367"/>
              <a:gd name="connsiteX6650" fmla="*/ 2753332 w 6125898"/>
              <a:gd name="connsiteY6650" fmla="*/ 5099379 h 5594367"/>
              <a:gd name="connsiteX6651" fmla="*/ 2765956 w 6125898"/>
              <a:gd name="connsiteY6651" fmla="*/ 5020978 h 5594367"/>
              <a:gd name="connsiteX6652" fmla="*/ 2765956 w 6125898"/>
              <a:gd name="connsiteY6652" fmla="*/ 5060179 h 5594367"/>
              <a:gd name="connsiteX6653" fmla="*/ 2752668 w 6125898"/>
              <a:gd name="connsiteY6653" fmla="*/ 5060179 h 5594367"/>
              <a:gd name="connsiteX6654" fmla="*/ 2752668 w 6125898"/>
              <a:gd name="connsiteY6654" fmla="*/ 5086091 h 5594367"/>
              <a:gd name="connsiteX6655" fmla="*/ 2752668 w 6125898"/>
              <a:gd name="connsiteY6655" fmla="*/ 5099379 h 5594367"/>
              <a:gd name="connsiteX6656" fmla="*/ 2752668 w 6125898"/>
              <a:gd name="connsiteY6656" fmla="*/ 5099379 h 5594367"/>
              <a:gd name="connsiteX6657" fmla="*/ 2739380 w 6125898"/>
              <a:gd name="connsiteY6657" fmla="*/ 5138580 h 5594367"/>
              <a:gd name="connsiteX6658" fmla="*/ 2726091 w 6125898"/>
              <a:gd name="connsiteY6658" fmla="*/ 5112667 h 5594367"/>
              <a:gd name="connsiteX6659" fmla="*/ 2726091 w 6125898"/>
              <a:gd name="connsiteY6659" fmla="*/ 5138580 h 5594367"/>
              <a:gd name="connsiteX6660" fmla="*/ 2712803 w 6125898"/>
              <a:gd name="connsiteY6660" fmla="*/ 5138580 h 5594367"/>
              <a:gd name="connsiteX6661" fmla="*/ 2673602 w 6125898"/>
              <a:gd name="connsiteY6661" fmla="*/ 5255516 h 5594367"/>
              <a:gd name="connsiteX6662" fmla="*/ 2699515 w 6125898"/>
              <a:gd name="connsiteY6662" fmla="*/ 5242228 h 5594367"/>
              <a:gd name="connsiteX6663" fmla="*/ 2699515 w 6125898"/>
              <a:gd name="connsiteY6663" fmla="*/ 5203028 h 5594367"/>
              <a:gd name="connsiteX6664" fmla="*/ 2686227 w 6125898"/>
              <a:gd name="connsiteY6664" fmla="*/ 5203028 h 5594367"/>
              <a:gd name="connsiteX6665" fmla="*/ 2699515 w 6125898"/>
              <a:gd name="connsiteY6665" fmla="*/ 5189740 h 5594367"/>
              <a:gd name="connsiteX6666" fmla="*/ 2712803 w 6125898"/>
              <a:gd name="connsiteY6666" fmla="*/ 5203028 h 5594367"/>
              <a:gd name="connsiteX6667" fmla="*/ 2752004 w 6125898"/>
              <a:gd name="connsiteY6667" fmla="*/ 5151204 h 5594367"/>
              <a:gd name="connsiteX6668" fmla="*/ 2726091 w 6125898"/>
              <a:gd name="connsiteY6668" fmla="*/ 5151204 h 5594367"/>
              <a:gd name="connsiteX6669" fmla="*/ 2752004 w 6125898"/>
              <a:gd name="connsiteY6669" fmla="*/ 5137915 h 5594367"/>
              <a:gd name="connsiteX6670" fmla="*/ 2738715 w 6125898"/>
              <a:gd name="connsiteY6670" fmla="*/ 5124627 h 5594367"/>
              <a:gd name="connsiteX6671" fmla="*/ 2764628 w 6125898"/>
              <a:gd name="connsiteY6671" fmla="*/ 5124627 h 5594367"/>
              <a:gd name="connsiteX6672" fmla="*/ 2764628 w 6125898"/>
              <a:gd name="connsiteY6672" fmla="*/ 5059514 h 5594367"/>
              <a:gd name="connsiteX6673" fmla="*/ 2790540 w 6125898"/>
              <a:gd name="connsiteY6673" fmla="*/ 5020314 h 5594367"/>
              <a:gd name="connsiteX6674" fmla="*/ 2765956 w 6125898"/>
              <a:gd name="connsiteY6674" fmla="*/ 5020978 h 5594367"/>
              <a:gd name="connsiteX6675" fmla="*/ 2765956 w 6125898"/>
              <a:gd name="connsiteY6675" fmla="*/ 5020978 h 5594367"/>
              <a:gd name="connsiteX6676" fmla="*/ 3959244 w 6125898"/>
              <a:gd name="connsiteY6676" fmla="*/ 5060179 h 5594367"/>
              <a:gd name="connsiteX6677" fmla="*/ 3959244 w 6125898"/>
              <a:gd name="connsiteY6677" fmla="*/ 5060179 h 5594367"/>
              <a:gd name="connsiteX6678" fmla="*/ 3972532 w 6125898"/>
              <a:gd name="connsiteY6678" fmla="*/ 5046891 h 5594367"/>
              <a:gd name="connsiteX6679" fmla="*/ 3959244 w 6125898"/>
              <a:gd name="connsiteY6679" fmla="*/ 5046891 h 5594367"/>
              <a:gd name="connsiteX6680" fmla="*/ 3959244 w 6125898"/>
              <a:gd name="connsiteY6680" fmla="*/ 5033602 h 5594367"/>
              <a:gd name="connsiteX6681" fmla="*/ 3959244 w 6125898"/>
              <a:gd name="connsiteY6681" fmla="*/ 5060179 h 5594367"/>
              <a:gd name="connsiteX6682" fmla="*/ 3959244 w 6125898"/>
              <a:gd name="connsiteY6682" fmla="*/ 5060179 h 5594367"/>
              <a:gd name="connsiteX6683" fmla="*/ 4038309 w 6125898"/>
              <a:gd name="connsiteY6683" fmla="*/ 5060179 h 5594367"/>
              <a:gd name="connsiteX6684" fmla="*/ 4038309 w 6125898"/>
              <a:gd name="connsiteY6684" fmla="*/ 5060179 h 5594367"/>
              <a:gd name="connsiteX6685" fmla="*/ 4038309 w 6125898"/>
              <a:gd name="connsiteY6685" fmla="*/ 5060179 h 5594367"/>
              <a:gd name="connsiteX6686" fmla="*/ 3972532 w 6125898"/>
              <a:gd name="connsiteY6686" fmla="*/ 5060179 h 5594367"/>
              <a:gd name="connsiteX6687" fmla="*/ 3972532 w 6125898"/>
              <a:gd name="connsiteY6687" fmla="*/ 5060179 h 5594367"/>
              <a:gd name="connsiteX6688" fmla="*/ 3959244 w 6125898"/>
              <a:gd name="connsiteY6688" fmla="*/ 5060179 h 5594367"/>
              <a:gd name="connsiteX6689" fmla="*/ 3972532 w 6125898"/>
              <a:gd name="connsiteY6689" fmla="*/ 5086091 h 5594367"/>
              <a:gd name="connsiteX6690" fmla="*/ 3985820 w 6125898"/>
              <a:gd name="connsiteY6690" fmla="*/ 5060179 h 5594367"/>
              <a:gd name="connsiteX6691" fmla="*/ 3972532 w 6125898"/>
              <a:gd name="connsiteY6691" fmla="*/ 5060179 h 5594367"/>
              <a:gd name="connsiteX6692" fmla="*/ 3972532 w 6125898"/>
              <a:gd name="connsiteY6692" fmla="*/ 5060179 h 5594367"/>
              <a:gd name="connsiteX6693" fmla="*/ 4103422 w 6125898"/>
              <a:gd name="connsiteY6693" fmla="*/ 5072802 h 5594367"/>
              <a:gd name="connsiteX6694" fmla="*/ 4090134 w 6125898"/>
              <a:gd name="connsiteY6694" fmla="*/ 5086091 h 5594367"/>
              <a:gd name="connsiteX6695" fmla="*/ 4103422 w 6125898"/>
              <a:gd name="connsiteY6695" fmla="*/ 5099379 h 5594367"/>
              <a:gd name="connsiteX6696" fmla="*/ 4103422 w 6125898"/>
              <a:gd name="connsiteY6696" fmla="*/ 5099379 h 5594367"/>
              <a:gd name="connsiteX6697" fmla="*/ 4116711 w 6125898"/>
              <a:gd name="connsiteY6697" fmla="*/ 5086091 h 5594367"/>
              <a:gd name="connsiteX6698" fmla="*/ 4103422 w 6125898"/>
              <a:gd name="connsiteY6698" fmla="*/ 5072802 h 5594367"/>
              <a:gd name="connsiteX6699" fmla="*/ 4103422 w 6125898"/>
              <a:gd name="connsiteY6699" fmla="*/ 5072802 h 5594367"/>
              <a:gd name="connsiteX6700" fmla="*/ 3933332 w 6125898"/>
              <a:gd name="connsiteY6700" fmla="*/ 5099379 h 5594367"/>
              <a:gd name="connsiteX6701" fmla="*/ 3920044 w 6125898"/>
              <a:gd name="connsiteY6701" fmla="*/ 5125291 h 5594367"/>
              <a:gd name="connsiteX6702" fmla="*/ 3933332 w 6125898"/>
              <a:gd name="connsiteY6702" fmla="*/ 5125291 h 5594367"/>
              <a:gd name="connsiteX6703" fmla="*/ 3933332 w 6125898"/>
              <a:gd name="connsiteY6703" fmla="*/ 5125291 h 5594367"/>
              <a:gd name="connsiteX6704" fmla="*/ 3946621 w 6125898"/>
              <a:gd name="connsiteY6704" fmla="*/ 5112003 h 5594367"/>
              <a:gd name="connsiteX6705" fmla="*/ 3933332 w 6125898"/>
              <a:gd name="connsiteY6705" fmla="*/ 5099379 h 5594367"/>
              <a:gd name="connsiteX6706" fmla="*/ 3933332 w 6125898"/>
              <a:gd name="connsiteY6706" fmla="*/ 5099379 h 5594367"/>
              <a:gd name="connsiteX6707" fmla="*/ 3133378 w 6125898"/>
              <a:gd name="connsiteY6707" fmla="*/ 5371789 h 5594367"/>
              <a:gd name="connsiteX6708" fmla="*/ 3107465 w 6125898"/>
              <a:gd name="connsiteY6708" fmla="*/ 5385077 h 5594367"/>
              <a:gd name="connsiteX6709" fmla="*/ 3120754 w 6125898"/>
              <a:gd name="connsiteY6709" fmla="*/ 5398365 h 5594367"/>
              <a:gd name="connsiteX6710" fmla="*/ 3134042 w 6125898"/>
              <a:gd name="connsiteY6710" fmla="*/ 5398365 h 5594367"/>
              <a:gd name="connsiteX6711" fmla="*/ 3133378 w 6125898"/>
              <a:gd name="connsiteY6711" fmla="*/ 5371789 h 5594367"/>
              <a:gd name="connsiteX6712" fmla="*/ 3133378 w 6125898"/>
              <a:gd name="connsiteY6712" fmla="*/ 5371789 h 5594367"/>
              <a:gd name="connsiteX6713" fmla="*/ 3106801 w 6125898"/>
              <a:gd name="connsiteY6713" fmla="*/ 5397701 h 5594367"/>
              <a:gd name="connsiteX6714" fmla="*/ 3093513 w 6125898"/>
              <a:gd name="connsiteY6714" fmla="*/ 5397701 h 5594367"/>
              <a:gd name="connsiteX6715" fmla="*/ 3106801 w 6125898"/>
              <a:gd name="connsiteY6715" fmla="*/ 5436902 h 5594367"/>
              <a:gd name="connsiteX6716" fmla="*/ 3106801 w 6125898"/>
              <a:gd name="connsiteY6716" fmla="*/ 5423614 h 5594367"/>
              <a:gd name="connsiteX6717" fmla="*/ 3106801 w 6125898"/>
              <a:gd name="connsiteY6717" fmla="*/ 5397701 h 5594367"/>
              <a:gd name="connsiteX6718" fmla="*/ 3106801 w 6125898"/>
              <a:gd name="connsiteY6718" fmla="*/ 5397701 h 5594367"/>
              <a:gd name="connsiteX6719" fmla="*/ 1887601 w 6125898"/>
              <a:gd name="connsiteY6719" fmla="*/ 752781 h 5594367"/>
              <a:gd name="connsiteX6720" fmla="*/ 1874313 w 6125898"/>
              <a:gd name="connsiteY6720" fmla="*/ 766070 h 5594367"/>
              <a:gd name="connsiteX6721" fmla="*/ 1874313 w 6125898"/>
              <a:gd name="connsiteY6721" fmla="*/ 817894 h 5594367"/>
              <a:gd name="connsiteX6722" fmla="*/ 1861024 w 6125898"/>
              <a:gd name="connsiteY6722" fmla="*/ 804606 h 5594367"/>
              <a:gd name="connsiteX6723" fmla="*/ 1874313 w 6125898"/>
              <a:gd name="connsiteY6723" fmla="*/ 843806 h 5594367"/>
              <a:gd name="connsiteX6724" fmla="*/ 1874313 w 6125898"/>
              <a:gd name="connsiteY6724" fmla="*/ 843806 h 5594367"/>
              <a:gd name="connsiteX6725" fmla="*/ 1900225 w 6125898"/>
              <a:gd name="connsiteY6725" fmla="*/ 869718 h 5594367"/>
              <a:gd name="connsiteX6726" fmla="*/ 1939425 w 6125898"/>
              <a:gd name="connsiteY6726" fmla="*/ 830518 h 5594367"/>
              <a:gd name="connsiteX6727" fmla="*/ 1952713 w 6125898"/>
              <a:gd name="connsiteY6727" fmla="*/ 830518 h 5594367"/>
              <a:gd name="connsiteX6728" fmla="*/ 2005202 w 6125898"/>
              <a:gd name="connsiteY6728" fmla="*/ 830518 h 5594367"/>
              <a:gd name="connsiteX6729" fmla="*/ 2031114 w 6125898"/>
              <a:gd name="connsiteY6729" fmla="*/ 817230 h 5594367"/>
              <a:gd name="connsiteX6730" fmla="*/ 2057027 w 6125898"/>
              <a:gd name="connsiteY6730" fmla="*/ 817230 h 5594367"/>
              <a:gd name="connsiteX6731" fmla="*/ 2082939 w 6125898"/>
              <a:gd name="connsiteY6731" fmla="*/ 791317 h 5594367"/>
              <a:gd name="connsiteX6732" fmla="*/ 2174628 w 6125898"/>
              <a:gd name="connsiteY6732" fmla="*/ 713581 h 5594367"/>
              <a:gd name="connsiteX6733" fmla="*/ 2187916 w 6125898"/>
              <a:gd name="connsiteY6733" fmla="*/ 713581 h 5594367"/>
              <a:gd name="connsiteX6734" fmla="*/ 2174628 w 6125898"/>
              <a:gd name="connsiteY6734" fmla="*/ 596644 h 5594367"/>
              <a:gd name="connsiteX6735" fmla="*/ 2108850 w 6125898"/>
              <a:gd name="connsiteY6735" fmla="*/ 518907 h 5594367"/>
              <a:gd name="connsiteX6736" fmla="*/ 2082939 w 6125898"/>
              <a:gd name="connsiteY6736" fmla="*/ 492995 h 5594367"/>
              <a:gd name="connsiteX6737" fmla="*/ 2057027 w 6125898"/>
              <a:gd name="connsiteY6737" fmla="*/ 492995 h 5594367"/>
              <a:gd name="connsiteX6738" fmla="*/ 2017826 w 6125898"/>
              <a:gd name="connsiteY6738" fmla="*/ 479707 h 5594367"/>
              <a:gd name="connsiteX6739" fmla="*/ 1978625 w 6125898"/>
              <a:gd name="connsiteY6739" fmla="*/ 479707 h 5594367"/>
              <a:gd name="connsiteX6740" fmla="*/ 1965337 w 6125898"/>
              <a:gd name="connsiteY6740" fmla="*/ 479707 h 5594367"/>
              <a:gd name="connsiteX6741" fmla="*/ 1860360 w 6125898"/>
              <a:gd name="connsiteY6741" fmla="*/ 609268 h 5594367"/>
              <a:gd name="connsiteX6742" fmla="*/ 1873648 w 6125898"/>
              <a:gd name="connsiteY6742" fmla="*/ 738829 h 5594367"/>
              <a:gd name="connsiteX6743" fmla="*/ 1887601 w 6125898"/>
              <a:gd name="connsiteY6743" fmla="*/ 752781 h 5594367"/>
              <a:gd name="connsiteX6744" fmla="*/ 1887601 w 6125898"/>
              <a:gd name="connsiteY6744" fmla="*/ 752781 h 5594367"/>
              <a:gd name="connsiteX6745" fmla="*/ 1665022 w 6125898"/>
              <a:gd name="connsiteY6745" fmla="*/ 1284977 h 5594367"/>
              <a:gd name="connsiteX6746" fmla="*/ 1586621 w 6125898"/>
              <a:gd name="connsiteY6746" fmla="*/ 1233153 h 5594367"/>
              <a:gd name="connsiteX6747" fmla="*/ 1665022 w 6125898"/>
              <a:gd name="connsiteY6747" fmla="*/ 1284977 h 5594367"/>
              <a:gd name="connsiteX6748" fmla="*/ 1665022 w 6125898"/>
              <a:gd name="connsiteY6748" fmla="*/ 1284977 h 5594367"/>
              <a:gd name="connsiteX6749" fmla="*/ 1612533 w 6125898"/>
              <a:gd name="connsiteY6749" fmla="*/ 1245777 h 5594367"/>
              <a:gd name="connsiteX6750" fmla="*/ 1612533 w 6125898"/>
              <a:gd name="connsiteY6750" fmla="*/ 1259065 h 5594367"/>
              <a:gd name="connsiteX6751" fmla="*/ 1612533 w 6125898"/>
              <a:gd name="connsiteY6751" fmla="*/ 1245777 h 5594367"/>
              <a:gd name="connsiteX6752" fmla="*/ 1612533 w 6125898"/>
              <a:gd name="connsiteY6752" fmla="*/ 1245777 h 5594367"/>
              <a:gd name="connsiteX6753" fmla="*/ 2346711 w 6125898"/>
              <a:gd name="connsiteY6753" fmla="*/ 2063006 h 5594367"/>
              <a:gd name="connsiteX6754" fmla="*/ 2346711 w 6125898"/>
              <a:gd name="connsiteY6754" fmla="*/ 2088918 h 5594367"/>
              <a:gd name="connsiteX6755" fmla="*/ 2372623 w 6125898"/>
              <a:gd name="connsiteY6755" fmla="*/ 2102207 h 5594367"/>
              <a:gd name="connsiteX6756" fmla="*/ 2385912 w 6125898"/>
              <a:gd name="connsiteY6756" fmla="*/ 2102207 h 5594367"/>
              <a:gd name="connsiteX6757" fmla="*/ 2385912 w 6125898"/>
              <a:gd name="connsiteY6757" fmla="*/ 2088918 h 5594367"/>
              <a:gd name="connsiteX6758" fmla="*/ 2372623 w 6125898"/>
              <a:gd name="connsiteY6758" fmla="*/ 2088918 h 5594367"/>
              <a:gd name="connsiteX6759" fmla="*/ 2372623 w 6125898"/>
              <a:gd name="connsiteY6759" fmla="*/ 2063006 h 5594367"/>
              <a:gd name="connsiteX6760" fmla="*/ 2346711 w 6125898"/>
              <a:gd name="connsiteY6760" fmla="*/ 2063006 h 5594367"/>
              <a:gd name="connsiteX6761" fmla="*/ 2346711 w 6125898"/>
              <a:gd name="connsiteY6761" fmla="*/ 2063006 h 5594367"/>
              <a:gd name="connsiteX6762" fmla="*/ 904268 w 6125898"/>
              <a:gd name="connsiteY6762" fmla="*/ 2387240 h 5594367"/>
              <a:gd name="connsiteX6763" fmla="*/ 838491 w 6125898"/>
              <a:gd name="connsiteY6763" fmla="*/ 2400529 h 5594367"/>
              <a:gd name="connsiteX6764" fmla="*/ 904268 w 6125898"/>
              <a:gd name="connsiteY6764" fmla="*/ 2478265 h 5594367"/>
              <a:gd name="connsiteX6765" fmla="*/ 904268 w 6125898"/>
              <a:gd name="connsiteY6765" fmla="*/ 2387240 h 5594367"/>
              <a:gd name="connsiteX6766" fmla="*/ 904268 w 6125898"/>
              <a:gd name="connsiteY6766" fmla="*/ 2387240 h 5594367"/>
              <a:gd name="connsiteX6767" fmla="*/ 2425112 w 6125898"/>
              <a:gd name="connsiteY6767" fmla="*/ 2581914 h 5594367"/>
              <a:gd name="connsiteX6768" fmla="*/ 2464312 w 6125898"/>
              <a:gd name="connsiteY6768" fmla="*/ 2581914 h 5594367"/>
              <a:gd name="connsiteX6769" fmla="*/ 2425112 w 6125898"/>
              <a:gd name="connsiteY6769" fmla="*/ 2581914 h 5594367"/>
              <a:gd name="connsiteX6770" fmla="*/ 2425112 w 6125898"/>
              <a:gd name="connsiteY6770" fmla="*/ 2581914 h 5594367"/>
              <a:gd name="connsiteX6771" fmla="*/ 5440888 w 6125898"/>
              <a:gd name="connsiteY6771" fmla="*/ 2984549 h 5594367"/>
              <a:gd name="connsiteX6772" fmla="*/ 5440888 w 6125898"/>
              <a:gd name="connsiteY6772" fmla="*/ 2997837 h 5594367"/>
              <a:gd name="connsiteX6773" fmla="*/ 5480088 w 6125898"/>
              <a:gd name="connsiteY6773" fmla="*/ 2984549 h 5594367"/>
              <a:gd name="connsiteX6774" fmla="*/ 5454176 w 6125898"/>
              <a:gd name="connsiteY6774" fmla="*/ 2971260 h 5594367"/>
              <a:gd name="connsiteX6775" fmla="*/ 5440888 w 6125898"/>
              <a:gd name="connsiteY6775" fmla="*/ 2984549 h 5594367"/>
              <a:gd name="connsiteX6776" fmla="*/ 5440888 w 6125898"/>
              <a:gd name="connsiteY6776" fmla="*/ 2984549 h 5594367"/>
              <a:gd name="connsiteX6777" fmla="*/ 5585066 w 6125898"/>
              <a:gd name="connsiteY6777" fmla="*/ 3036373 h 5594367"/>
              <a:gd name="connsiteX6778" fmla="*/ 5559154 w 6125898"/>
              <a:gd name="connsiteY6778" fmla="*/ 3010461 h 5594367"/>
              <a:gd name="connsiteX6779" fmla="*/ 5559154 w 6125898"/>
              <a:gd name="connsiteY6779" fmla="*/ 3049661 h 5594367"/>
              <a:gd name="connsiteX6780" fmla="*/ 5585066 w 6125898"/>
              <a:gd name="connsiteY6780" fmla="*/ 3036373 h 5594367"/>
              <a:gd name="connsiteX6781" fmla="*/ 5585066 w 6125898"/>
              <a:gd name="connsiteY6781" fmla="*/ 3036373 h 5594367"/>
              <a:gd name="connsiteX6782" fmla="*/ 5663466 w 6125898"/>
              <a:gd name="connsiteY6782" fmla="*/ 3801778 h 5594367"/>
              <a:gd name="connsiteX6783" fmla="*/ 5650178 w 6125898"/>
              <a:gd name="connsiteY6783" fmla="*/ 3762578 h 5594367"/>
              <a:gd name="connsiteX6784" fmla="*/ 5650178 w 6125898"/>
              <a:gd name="connsiteY6784" fmla="*/ 3788490 h 5594367"/>
              <a:gd name="connsiteX6785" fmla="*/ 5624267 w 6125898"/>
              <a:gd name="connsiteY6785" fmla="*/ 3801778 h 5594367"/>
              <a:gd name="connsiteX6786" fmla="*/ 5663466 w 6125898"/>
              <a:gd name="connsiteY6786" fmla="*/ 3801778 h 5594367"/>
              <a:gd name="connsiteX6787" fmla="*/ 5663466 w 6125898"/>
              <a:gd name="connsiteY6787" fmla="*/ 3801778 h 5594367"/>
              <a:gd name="connsiteX6788" fmla="*/ 4470843 w 6125898"/>
              <a:gd name="connsiteY6788" fmla="*/ 4553895 h 5594367"/>
              <a:gd name="connsiteX6789" fmla="*/ 4496755 w 6125898"/>
              <a:gd name="connsiteY6789" fmla="*/ 4527983 h 5594367"/>
              <a:gd name="connsiteX6790" fmla="*/ 4483467 w 6125898"/>
              <a:gd name="connsiteY6790" fmla="*/ 4462870 h 5594367"/>
              <a:gd name="connsiteX6791" fmla="*/ 4457555 w 6125898"/>
              <a:gd name="connsiteY6791" fmla="*/ 4476159 h 5594367"/>
              <a:gd name="connsiteX6792" fmla="*/ 4470843 w 6125898"/>
              <a:gd name="connsiteY6792" fmla="*/ 4527983 h 5594367"/>
              <a:gd name="connsiteX6793" fmla="*/ 4484131 w 6125898"/>
              <a:gd name="connsiteY6793" fmla="*/ 4514695 h 5594367"/>
              <a:gd name="connsiteX6794" fmla="*/ 4484131 w 6125898"/>
              <a:gd name="connsiteY6794" fmla="*/ 4514695 h 5594367"/>
              <a:gd name="connsiteX6795" fmla="*/ 4484131 w 6125898"/>
              <a:gd name="connsiteY6795" fmla="*/ 4527983 h 5594367"/>
              <a:gd name="connsiteX6796" fmla="*/ 4458220 w 6125898"/>
              <a:gd name="connsiteY6796" fmla="*/ 4527983 h 5594367"/>
              <a:gd name="connsiteX6797" fmla="*/ 4470843 w 6125898"/>
              <a:gd name="connsiteY6797" fmla="*/ 4553895 h 5594367"/>
              <a:gd name="connsiteX6798" fmla="*/ 4470843 w 6125898"/>
              <a:gd name="connsiteY6798" fmla="*/ 4553895 h 5594367"/>
              <a:gd name="connsiteX6799" fmla="*/ 4365866 w 6125898"/>
              <a:gd name="connsiteY6799" fmla="*/ 4553895 h 5594367"/>
              <a:gd name="connsiteX6800" fmla="*/ 4391778 w 6125898"/>
              <a:gd name="connsiteY6800" fmla="*/ 4605719 h 5594367"/>
              <a:gd name="connsiteX6801" fmla="*/ 4417690 w 6125898"/>
              <a:gd name="connsiteY6801" fmla="*/ 4605719 h 5594367"/>
              <a:gd name="connsiteX6802" fmla="*/ 4365866 w 6125898"/>
              <a:gd name="connsiteY6802" fmla="*/ 4553895 h 5594367"/>
              <a:gd name="connsiteX6803" fmla="*/ 4365866 w 6125898"/>
              <a:gd name="connsiteY6803" fmla="*/ 4553895 h 5594367"/>
              <a:gd name="connsiteX6804" fmla="*/ 4654222 w 6125898"/>
              <a:gd name="connsiteY6804" fmla="*/ 4579807 h 5594367"/>
              <a:gd name="connsiteX6805" fmla="*/ 4628310 w 6125898"/>
              <a:gd name="connsiteY6805" fmla="*/ 4579807 h 5594367"/>
              <a:gd name="connsiteX6806" fmla="*/ 4615021 w 6125898"/>
              <a:gd name="connsiteY6806" fmla="*/ 4593096 h 5594367"/>
              <a:gd name="connsiteX6807" fmla="*/ 4628310 w 6125898"/>
              <a:gd name="connsiteY6807" fmla="*/ 4606384 h 5594367"/>
              <a:gd name="connsiteX6808" fmla="*/ 4667510 w 6125898"/>
              <a:gd name="connsiteY6808" fmla="*/ 4593096 h 5594367"/>
              <a:gd name="connsiteX6809" fmla="*/ 4667510 w 6125898"/>
              <a:gd name="connsiteY6809" fmla="*/ 4606384 h 5594367"/>
              <a:gd name="connsiteX6810" fmla="*/ 4680798 w 6125898"/>
              <a:gd name="connsiteY6810" fmla="*/ 4593096 h 5594367"/>
              <a:gd name="connsiteX6811" fmla="*/ 4654222 w 6125898"/>
              <a:gd name="connsiteY6811" fmla="*/ 4579807 h 5594367"/>
              <a:gd name="connsiteX6812" fmla="*/ 4654222 w 6125898"/>
              <a:gd name="connsiteY6812" fmla="*/ 4579807 h 5594367"/>
              <a:gd name="connsiteX6813" fmla="*/ 4155911 w 6125898"/>
              <a:gd name="connsiteY6813" fmla="*/ 4619008 h 5594367"/>
              <a:gd name="connsiteX6814" fmla="*/ 4129999 w 6125898"/>
              <a:gd name="connsiteY6814" fmla="*/ 4619008 h 5594367"/>
              <a:gd name="connsiteX6815" fmla="*/ 4143287 w 6125898"/>
              <a:gd name="connsiteY6815" fmla="*/ 4670832 h 5594367"/>
              <a:gd name="connsiteX6816" fmla="*/ 4156575 w 6125898"/>
              <a:gd name="connsiteY6816" fmla="*/ 4631632 h 5594367"/>
              <a:gd name="connsiteX6817" fmla="*/ 4155911 w 6125898"/>
              <a:gd name="connsiteY6817" fmla="*/ 4619008 h 5594367"/>
              <a:gd name="connsiteX6818" fmla="*/ 4155911 w 6125898"/>
              <a:gd name="connsiteY6818" fmla="*/ 4619008 h 5594367"/>
              <a:gd name="connsiteX6819" fmla="*/ 4116711 w 6125898"/>
              <a:gd name="connsiteY6819" fmla="*/ 4684120 h 5594367"/>
              <a:gd name="connsiteX6820" fmla="*/ 4129999 w 6125898"/>
              <a:gd name="connsiteY6820" fmla="*/ 4684120 h 5594367"/>
              <a:gd name="connsiteX6821" fmla="*/ 4129999 w 6125898"/>
              <a:gd name="connsiteY6821" fmla="*/ 4684120 h 5594367"/>
              <a:gd name="connsiteX6822" fmla="*/ 4129999 w 6125898"/>
              <a:gd name="connsiteY6822" fmla="*/ 4670832 h 5594367"/>
              <a:gd name="connsiteX6823" fmla="*/ 4116711 w 6125898"/>
              <a:gd name="connsiteY6823" fmla="*/ 4684120 h 5594367"/>
              <a:gd name="connsiteX6824" fmla="*/ 4116711 w 6125898"/>
              <a:gd name="connsiteY6824" fmla="*/ 4684120 h 5594367"/>
              <a:gd name="connsiteX6825" fmla="*/ 891644 w 6125898"/>
              <a:gd name="connsiteY6825" fmla="*/ 4684120 h 5594367"/>
              <a:gd name="connsiteX6826" fmla="*/ 891644 w 6125898"/>
              <a:gd name="connsiteY6826" fmla="*/ 4723321 h 5594367"/>
              <a:gd name="connsiteX6827" fmla="*/ 930845 w 6125898"/>
              <a:gd name="connsiteY6827" fmla="*/ 4723321 h 5594367"/>
              <a:gd name="connsiteX6828" fmla="*/ 930845 w 6125898"/>
              <a:gd name="connsiteY6828" fmla="*/ 4684120 h 5594367"/>
              <a:gd name="connsiteX6829" fmla="*/ 891644 w 6125898"/>
              <a:gd name="connsiteY6829" fmla="*/ 4684120 h 5594367"/>
              <a:gd name="connsiteX6830" fmla="*/ 891644 w 6125898"/>
              <a:gd name="connsiteY6830" fmla="*/ 4684120 h 5594367"/>
              <a:gd name="connsiteX6831" fmla="*/ 4247600 w 6125898"/>
              <a:gd name="connsiteY6831" fmla="*/ 4800393 h 5594367"/>
              <a:gd name="connsiteX6832" fmla="*/ 4273512 w 6125898"/>
              <a:gd name="connsiteY6832" fmla="*/ 4826305 h 5594367"/>
              <a:gd name="connsiteX6833" fmla="*/ 4247600 w 6125898"/>
              <a:gd name="connsiteY6833" fmla="*/ 4800393 h 5594367"/>
              <a:gd name="connsiteX6834" fmla="*/ 4247600 w 6125898"/>
              <a:gd name="connsiteY6834" fmla="*/ 4800393 h 5594367"/>
              <a:gd name="connsiteX6835" fmla="*/ 4050933 w 6125898"/>
              <a:gd name="connsiteY6835" fmla="*/ 4839593 h 5594367"/>
              <a:gd name="connsiteX6836" fmla="*/ 4050933 w 6125898"/>
              <a:gd name="connsiteY6836" fmla="*/ 4826305 h 5594367"/>
              <a:gd name="connsiteX6837" fmla="*/ 4064222 w 6125898"/>
              <a:gd name="connsiteY6837" fmla="*/ 4813017 h 5594367"/>
              <a:gd name="connsiteX6838" fmla="*/ 4025021 w 6125898"/>
              <a:gd name="connsiteY6838" fmla="*/ 4826305 h 5594367"/>
              <a:gd name="connsiteX6839" fmla="*/ 4038309 w 6125898"/>
              <a:gd name="connsiteY6839" fmla="*/ 4839593 h 5594367"/>
              <a:gd name="connsiteX6840" fmla="*/ 4050933 w 6125898"/>
              <a:gd name="connsiteY6840" fmla="*/ 4839593 h 5594367"/>
              <a:gd name="connsiteX6841" fmla="*/ 4050933 w 6125898"/>
              <a:gd name="connsiteY6841" fmla="*/ 4839593 h 5594367"/>
              <a:gd name="connsiteX6842" fmla="*/ 3644976 w 6125898"/>
              <a:gd name="connsiteY6842" fmla="*/ 4852882 h 5594367"/>
              <a:gd name="connsiteX6843" fmla="*/ 3644976 w 6125898"/>
              <a:gd name="connsiteY6843" fmla="*/ 4839593 h 5594367"/>
              <a:gd name="connsiteX6844" fmla="*/ 3631688 w 6125898"/>
              <a:gd name="connsiteY6844" fmla="*/ 4839593 h 5594367"/>
              <a:gd name="connsiteX6845" fmla="*/ 3618400 w 6125898"/>
              <a:gd name="connsiteY6845" fmla="*/ 4813681 h 5594367"/>
              <a:gd name="connsiteX6846" fmla="*/ 3618400 w 6125898"/>
              <a:gd name="connsiteY6846" fmla="*/ 4852882 h 5594367"/>
              <a:gd name="connsiteX6847" fmla="*/ 3644976 w 6125898"/>
              <a:gd name="connsiteY6847" fmla="*/ 4852882 h 5594367"/>
              <a:gd name="connsiteX6848" fmla="*/ 3644976 w 6125898"/>
              <a:gd name="connsiteY6848" fmla="*/ 4852882 h 5594367"/>
              <a:gd name="connsiteX6849" fmla="*/ 2385912 w 6125898"/>
              <a:gd name="connsiteY6849" fmla="*/ 5345877 h 5594367"/>
              <a:gd name="connsiteX6850" fmla="*/ 2399200 w 6125898"/>
              <a:gd name="connsiteY6850" fmla="*/ 5397701 h 5594367"/>
              <a:gd name="connsiteX6851" fmla="*/ 2412488 w 6125898"/>
              <a:gd name="connsiteY6851" fmla="*/ 5410989 h 5594367"/>
              <a:gd name="connsiteX6852" fmla="*/ 2425776 w 6125898"/>
              <a:gd name="connsiteY6852" fmla="*/ 5333253 h 5594367"/>
              <a:gd name="connsiteX6853" fmla="*/ 2385912 w 6125898"/>
              <a:gd name="connsiteY6853" fmla="*/ 5345877 h 5594367"/>
              <a:gd name="connsiteX6854" fmla="*/ 2385912 w 6125898"/>
              <a:gd name="connsiteY6854" fmla="*/ 5345877 h 5594367"/>
              <a:gd name="connsiteX6855" fmla="*/ 2399200 w 6125898"/>
              <a:gd name="connsiteY6855" fmla="*/ 5358501 h 5594367"/>
              <a:gd name="connsiteX6856" fmla="*/ 2412488 w 6125898"/>
              <a:gd name="connsiteY6856" fmla="*/ 5345212 h 5594367"/>
              <a:gd name="connsiteX6857" fmla="*/ 2412488 w 6125898"/>
              <a:gd name="connsiteY6857" fmla="*/ 5358501 h 5594367"/>
              <a:gd name="connsiteX6858" fmla="*/ 2399200 w 6125898"/>
              <a:gd name="connsiteY6858" fmla="*/ 5358501 h 5594367"/>
              <a:gd name="connsiteX6859" fmla="*/ 2399200 w 6125898"/>
              <a:gd name="connsiteY6859" fmla="*/ 5358501 h 5594367"/>
              <a:gd name="connsiteX6860" fmla="*/ 2897511 w 6125898"/>
              <a:gd name="connsiteY6860" fmla="*/ 5462149 h 5594367"/>
              <a:gd name="connsiteX6861" fmla="*/ 2871598 w 6125898"/>
              <a:gd name="connsiteY6861" fmla="*/ 5475438 h 5594367"/>
              <a:gd name="connsiteX6862" fmla="*/ 2897511 w 6125898"/>
              <a:gd name="connsiteY6862" fmla="*/ 5488726 h 5594367"/>
              <a:gd name="connsiteX6863" fmla="*/ 2910799 w 6125898"/>
              <a:gd name="connsiteY6863" fmla="*/ 5462814 h 5594367"/>
              <a:gd name="connsiteX6864" fmla="*/ 2897511 w 6125898"/>
              <a:gd name="connsiteY6864" fmla="*/ 5462814 h 5594367"/>
              <a:gd name="connsiteX6865" fmla="*/ 2897511 w 6125898"/>
              <a:gd name="connsiteY6865" fmla="*/ 5462149 h 5594367"/>
              <a:gd name="connsiteX6866" fmla="*/ 2897511 w 6125898"/>
              <a:gd name="connsiteY6866" fmla="*/ 5462149 h 5594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</a:cxnLst>
            <a:rect l="l" t="t" r="r" b="b"/>
            <a:pathLst>
              <a:path w="6125898" h="5594367">
                <a:moveTo>
                  <a:pt x="2477600" y="0"/>
                </a:moveTo>
                <a:cubicBezTo>
                  <a:pt x="2477600" y="0"/>
                  <a:pt x="2477600" y="0"/>
                  <a:pt x="2464312" y="0"/>
                </a:cubicBezTo>
                <a:cubicBezTo>
                  <a:pt x="2464977" y="13288"/>
                  <a:pt x="2477600" y="13288"/>
                  <a:pt x="2477600" y="0"/>
                </a:cubicBezTo>
                <a:lnTo>
                  <a:pt x="2477600" y="0"/>
                </a:lnTo>
                <a:close/>
                <a:moveTo>
                  <a:pt x="1953378" y="142849"/>
                </a:moveTo>
                <a:cubicBezTo>
                  <a:pt x="1992578" y="129561"/>
                  <a:pt x="1953378" y="65113"/>
                  <a:pt x="1927466" y="65113"/>
                </a:cubicBezTo>
                <a:cubicBezTo>
                  <a:pt x="1874977" y="78401"/>
                  <a:pt x="1900889" y="156137"/>
                  <a:pt x="1953378" y="142849"/>
                </a:cubicBezTo>
                <a:lnTo>
                  <a:pt x="1953378" y="142849"/>
                </a:lnTo>
                <a:close/>
                <a:moveTo>
                  <a:pt x="2687556" y="116937"/>
                </a:moveTo>
                <a:cubicBezTo>
                  <a:pt x="2700844" y="103649"/>
                  <a:pt x="2700844" y="91025"/>
                  <a:pt x="2700844" y="77736"/>
                </a:cubicBezTo>
                <a:cubicBezTo>
                  <a:pt x="2687556" y="77736"/>
                  <a:pt x="2674932" y="91025"/>
                  <a:pt x="2674932" y="103649"/>
                </a:cubicBezTo>
                <a:cubicBezTo>
                  <a:pt x="2674932" y="103649"/>
                  <a:pt x="2674932" y="90360"/>
                  <a:pt x="2661644" y="90360"/>
                </a:cubicBezTo>
                <a:cubicBezTo>
                  <a:pt x="2661644" y="90360"/>
                  <a:pt x="2661644" y="103649"/>
                  <a:pt x="2661644" y="116272"/>
                </a:cubicBezTo>
                <a:cubicBezTo>
                  <a:pt x="2674268" y="116937"/>
                  <a:pt x="2674268" y="130225"/>
                  <a:pt x="2687556" y="116937"/>
                </a:cubicBezTo>
                <a:lnTo>
                  <a:pt x="2687556" y="116937"/>
                </a:lnTo>
                <a:close/>
                <a:moveTo>
                  <a:pt x="3330044" y="285698"/>
                </a:moveTo>
                <a:cubicBezTo>
                  <a:pt x="3343332" y="246498"/>
                  <a:pt x="3343332" y="207962"/>
                  <a:pt x="3304132" y="207962"/>
                </a:cubicBezTo>
                <a:cubicBezTo>
                  <a:pt x="3277555" y="246498"/>
                  <a:pt x="3303467" y="272410"/>
                  <a:pt x="3330044" y="285698"/>
                </a:cubicBezTo>
                <a:lnTo>
                  <a:pt x="3330044" y="285698"/>
                </a:lnTo>
                <a:close/>
                <a:moveTo>
                  <a:pt x="5768444" y="1154752"/>
                </a:moveTo>
                <a:cubicBezTo>
                  <a:pt x="5794356" y="1154752"/>
                  <a:pt x="5820933" y="1128840"/>
                  <a:pt x="5834221" y="1115551"/>
                </a:cubicBezTo>
                <a:cubicBezTo>
                  <a:pt x="5834221" y="1102263"/>
                  <a:pt x="5847510" y="1076351"/>
                  <a:pt x="5847510" y="1063727"/>
                </a:cubicBezTo>
                <a:cubicBezTo>
                  <a:pt x="5847510" y="985991"/>
                  <a:pt x="5755820" y="960079"/>
                  <a:pt x="5716620" y="1011903"/>
                </a:cubicBezTo>
                <a:cubicBezTo>
                  <a:pt x="5676755" y="1064392"/>
                  <a:pt x="5715955" y="1142128"/>
                  <a:pt x="5768444" y="1154752"/>
                </a:cubicBezTo>
                <a:lnTo>
                  <a:pt x="5768444" y="1154752"/>
                </a:lnTo>
                <a:close/>
                <a:moveTo>
                  <a:pt x="4247600" y="1232488"/>
                </a:moveTo>
                <a:cubicBezTo>
                  <a:pt x="4260888" y="1219200"/>
                  <a:pt x="4273512" y="1206576"/>
                  <a:pt x="4286801" y="1193288"/>
                </a:cubicBezTo>
                <a:cubicBezTo>
                  <a:pt x="4286801" y="1102263"/>
                  <a:pt x="4181823" y="1115551"/>
                  <a:pt x="4195111" y="1193288"/>
                </a:cubicBezTo>
                <a:cubicBezTo>
                  <a:pt x="4195111" y="1206576"/>
                  <a:pt x="4221688" y="1219865"/>
                  <a:pt x="4247600" y="1232488"/>
                </a:cubicBezTo>
                <a:lnTo>
                  <a:pt x="4247600" y="1232488"/>
                </a:lnTo>
                <a:close/>
                <a:moveTo>
                  <a:pt x="2765956" y="1349425"/>
                </a:moveTo>
                <a:cubicBezTo>
                  <a:pt x="2765956" y="1362714"/>
                  <a:pt x="2765956" y="1362714"/>
                  <a:pt x="2779245" y="1362714"/>
                </a:cubicBezTo>
                <a:lnTo>
                  <a:pt x="2779245" y="1362714"/>
                </a:lnTo>
                <a:lnTo>
                  <a:pt x="2765956" y="1349425"/>
                </a:lnTo>
                <a:lnTo>
                  <a:pt x="2765956" y="1349425"/>
                </a:lnTo>
                <a:close/>
                <a:moveTo>
                  <a:pt x="2582578" y="1427162"/>
                </a:moveTo>
                <a:lnTo>
                  <a:pt x="2582578" y="1427162"/>
                </a:lnTo>
                <a:cubicBezTo>
                  <a:pt x="2582578" y="1453074"/>
                  <a:pt x="2582578" y="1453074"/>
                  <a:pt x="2608490" y="1453074"/>
                </a:cubicBezTo>
                <a:cubicBezTo>
                  <a:pt x="2609155" y="1440450"/>
                  <a:pt x="2595866" y="1440450"/>
                  <a:pt x="2582578" y="1427162"/>
                </a:cubicBezTo>
                <a:lnTo>
                  <a:pt x="2582578" y="1427162"/>
                </a:lnTo>
                <a:close/>
                <a:moveTo>
                  <a:pt x="3316756" y="1440450"/>
                </a:moveTo>
                <a:cubicBezTo>
                  <a:pt x="3316756" y="1453738"/>
                  <a:pt x="3316756" y="1479650"/>
                  <a:pt x="3330044" y="1479650"/>
                </a:cubicBezTo>
                <a:cubicBezTo>
                  <a:pt x="3343332" y="1466362"/>
                  <a:pt x="3343332" y="1453738"/>
                  <a:pt x="3343332" y="1440450"/>
                </a:cubicBezTo>
                <a:cubicBezTo>
                  <a:pt x="3343332" y="1440450"/>
                  <a:pt x="3330044" y="1440450"/>
                  <a:pt x="3316756" y="1440450"/>
                </a:cubicBezTo>
                <a:lnTo>
                  <a:pt x="3316756" y="1440450"/>
                </a:lnTo>
                <a:close/>
                <a:moveTo>
                  <a:pt x="3408445" y="1518187"/>
                </a:moveTo>
                <a:cubicBezTo>
                  <a:pt x="3408445" y="1504898"/>
                  <a:pt x="3395157" y="1492274"/>
                  <a:pt x="3382533" y="1492274"/>
                </a:cubicBezTo>
                <a:cubicBezTo>
                  <a:pt x="3369909" y="1492274"/>
                  <a:pt x="3382533" y="1518187"/>
                  <a:pt x="3382533" y="1518187"/>
                </a:cubicBezTo>
                <a:lnTo>
                  <a:pt x="3408445" y="1518187"/>
                </a:lnTo>
                <a:lnTo>
                  <a:pt x="3408445" y="1518187"/>
                </a:lnTo>
                <a:lnTo>
                  <a:pt x="3408445" y="1518187"/>
                </a:lnTo>
                <a:close/>
                <a:moveTo>
                  <a:pt x="1848400" y="1518187"/>
                </a:moveTo>
                <a:cubicBezTo>
                  <a:pt x="1835112" y="1531475"/>
                  <a:pt x="1861689" y="1570011"/>
                  <a:pt x="1874313" y="1544099"/>
                </a:cubicBezTo>
                <a:lnTo>
                  <a:pt x="1874313" y="1557387"/>
                </a:lnTo>
                <a:cubicBezTo>
                  <a:pt x="1887601" y="1531475"/>
                  <a:pt x="1861024" y="1544099"/>
                  <a:pt x="1861024" y="1531475"/>
                </a:cubicBezTo>
                <a:cubicBezTo>
                  <a:pt x="1874313" y="1531475"/>
                  <a:pt x="1874313" y="1531475"/>
                  <a:pt x="1874313" y="1531475"/>
                </a:cubicBezTo>
                <a:cubicBezTo>
                  <a:pt x="1874977" y="1518187"/>
                  <a:pt x="1861689" y="1518187"/>
                  <a:pt x="1848400" y="1518187"/>
                </a:cubicBezTo>
                <a:lnTo>
                  <a:pt x="1848400" y="1518187"/>
                </a:lnTo>
                <a:close/>
                <a:moveTo>
                  <a:pt x="2753332" y="1557387"/>
                </a:moveTo>
                <a:cubicBezTo>
                  <a:pt x="2753332" y="1544099"/>
                  <a:pt x="2740044" y="1544099"/>
                  <a:pt x="2727421" y="1531475"/>
                </a:cubicBezTo>
                <a:cubicBezTo>
                  <a:pt x="2726756" y="1557387"/>
                  <a:pt x="2740044" y="1557387"/>
                  <a:pt x="2753332" y="1557387"/>
                </a:cubicBezTo>
                <a:lnTo>
                  <a:pt x="2753332" y="1557387"/>
                </a:lnTo>
                <a:close/>
                <a:moveTo>
                  <a:pt x="5610978" y="1661036"/>
                </a:moveTo>
                <a:cubicBezTo>
                  <a:pt x="5585066" y="1647747"/>
                  <a:pt x="5571778" y="1661036"/>
                  <a:pt x="5571778" y="1686948"/>
                </a:cubicBezTo>
                <a:cubicBezTo>
                  <a:pt x="5598354" y="1673659"/>
                  <a:pt x="5610978" y="1686948"/>
                  <a:pt x="5610978" y="1661036"/>
                </a:cubicBezTo>
                <a:lnTo>
                  <a:pt x="5610978" y="1661036"/>
                </a:lnTo>
                <a:close/>
                <a:moveTo>
                  <a:pt x="2163333" y="1725484"/>
                </a:moveTo>
                <a:cubicBezTo>
                  <a:pt x="2137421" y="1738772"/>
                  <a:pt x="2124132" y="1712195"/>
                  <a:pt x="2110844" y="1725484"/>
                </a:cubicBezTo>
                <a:cubicBezTo>
                  <a:pt x="2124132" y="1738772"/>
                  <a:pt x="2150045" y="1738772"/>
                  <a:pt x="2163333" y="1725484"/>
                </a:cubicBezTo>
                <a:lnTo>
                  <a:pt x="2163333" y="1725484"/>
                </a:lnTo>
                <a:close/>
                <a:moveTo>
                  <a:pt x="3906756" y="1816508"/>
                </a:moveTo>
                <a:cubicBezTo>
                  <a:pt x="3920044" y="1816508"/>
                  <a:pt x="3932667" y="1816508"/>
                  <a:pt x="3945956" y="1803220"/>
                </a:cubicBezTo>
                <a:cubicBezTo>
                  <a:pt x="3945956" y="1789932"/>
                  <a:pt x="3959244" y="1777308"/>
                  <a:pt x="3959244" y="1751396"/>
                </a:cubicBezTo>
                <a:cubicBezTo>
                  <a:pt x="3945956" y="1751396"/>
                  <a:pt x="3933332" y="1738108"/>
                  <a:pt x="3920044" y="1738108"/>
                </a:cubicBezTo>
                <a:cubicBezTo>
                  <a:pt x="3880844" y="1752060"/>
                  <a:pt x="3867555" y="1790596"/>
                  <a:pt x="3906756" y="1816508"/>
                </a:cubicBezTo>
                <a:lnTo>
                  <a:pt x="3906756" y="1816508"/>
                </a:lnTo>
                <a:close/>
                <a:moveTo>
                  <a:pt x="3579199" y="1816508"/>
                </a:moveTo>
                <a:cubicBezTo>
                  <a:pt x="3605112" y="1816508"/>
                  <a:pt x="3618400" y="1829797"/>
                  <a:pt x="3618400" y="1816508"/>
                </a:cubicBezTo>
                <a:cubicBezTo>
                  <a:pt x="3631688" y="1777308"/>
                  <a:pt x="3579199" y="1790596"/>
                  <a:pt x="3579199" y="1803220"/>
                </a:cubicBezTo>
                <a:cubicBezTo>
                  <a:pt x="3579199" y="1816508"/>
                  <a:pt x="3579199" y="1816508"/>
                  <a:pt x="3579199" y="1816508"/>
                </a:cubicBezTo>
                <a:lnTo>
                  <a:pt x="3579199" y="1816508"/>
                </a:lnTo>
                <a:close/>
                <a:moveTo>
                  <a:pt x="2228445" y="2024470"/>
                </a:moveTo>
                <a:cubicBezTo>
                  <a:pt x="2241733" y="2024470"/>
                  <a:pt x="2241733" y="2024470"/>
                  <a:pt x="2254357" y="2037758"/>
                </a:cubicBezTo>
                <a:cubicBezTo>
                  <a:pt x="2254357" y="2024470"/>
                  <a:pt x="2254357" y="2024470"/>
                  <a:pt x="2254357" y="2024470"/>
                </a:cubicBezTo>
                <a:cubicBezTo>
                  <a:pt x="2241069" y="2024470"/>
                  <a:pt x="2241069" y="1998558"/>
                  <a:pt x="2228445" y="2011182"/>
                </a:cubicBezTo>
                <a:cubicBezTo>
                  <a:pt x="2241733" y="2011182"/>
                  <a:pt x="2228445" y="2024470"/>
                  <a:pt x="2228445" y="2024470"/>
                </a:cubicBezTo>
                <a:lnTo>
                  <a:pt x="2228445" y="2024470"/>
                </a:lnTo>
                <a:close/>
                <a:moveTo>
                  <a:pt x="930845" y="2063006"/>
                </a:moveTo>
                <a:cubicBezTo>
                  <a:pt x="930845" y="2049718"/>
                  <a:pt x="930845" y="2037094"/>
                  <a:pt x="917556" y="2037094"/>
                </a:cubicBezTo>
                <a:cubicBezTo>
                  <a:pt x="904268" y="2037094"/>
                  <a:pt x="904268" y="2037094"/>
                  <a:pt x="891644" y="2037094"/>
                </a:cubicBezTo>
                <a:cubicBezTo>
                  <a:pt x="891644" y="2063006"/>
                  <a:pt x="904268" y="2076294"/>
                  <a:pt x="930845" y="2063006"/>
                </a:cubicBezTo>
                <a:lnTo>
                  <a:pt x="930845" y="2063006"/>
                </a:lnTo>
                <a:close/>
                <a:moveTo>
                  <a:pt x="2399200" y="2088918"/>
                </a:moveTo>
                <a:cubicBezTo>
                  <a:pt x="2399200" y="2088918"/>
                  <a:pt x="2385912" y="2088918"/>
                  <a:pt x="2385912" y="2102207"/>
                </a:cubicBezTo>
                <a:cubicBezTo>
                  <a:pt x="2399200" y="2102207"/>
                  <a:pt x="2399200" y="2102207"/>
                  <a:pt x="2399200" y="2102207"/>
                </a:cubicBezTo>
                <a:lnTo>
                  <a:pt x="2399200" y="2088918"/>
                </a:lnTo>
                <a:lnTo>
                  <a:pt x="2399200" y="2088918"/>
                </a:lnTo>
                <a:lnTo>
                  <a:pt x="2399200" y="2088918"/>
                </a:lnTo>
                <a:close/>
                <a:moveTo>
                  <a:pt x="2451689" y="2102207"/>
                </a:moveTo>
                <a:cubicBezTo>
                  <a:pt x="2464977" y="2115495"/>
                  <a:pt x="2451689" y="2141407"/>
                  <a:pt x="2464977" y="2141407"/>
                </a:cubicBezTo>
                <a:cubicBezTo>
                  <a:pt x="2464977" y="2128119"/>
                  <a:pt x="2464977" y="2141407"/>
                  <a:pt x="2478265" y="2128119"/>
                </a:cubicBezTo>
                <a:cubicBezTo>
                  <a:pt x="2464977" y="2128119"/>
                  <a:pt x="2464977" y="2102207"/>
                  <a:pt x="2451689" y="2102207"/>
                </a:cubicBezTo>
                <a:lnTo>
                  <a:pt x="2451689" y="2102207"/>
                </a:lnTo>
                <a:close/>
                <a:moveTo>
                  <a:pt x="5165821" y="2114830"/>
                </a:moveTo>
                <a:cubicBezTo>
                  <a:pt x="5152533" y="2101542"/>
                  <a:pt x="5139909" y="2101542"/>
                  <a:pt x="5139909" y="2114830"/>
                </a:cubicBezTo>
                <a:cubicBezTo>
                  <a:pt x="5152533" y="2114830"/>
                  <a:pt x="5165821" y="2114830"/>
                  <a:pt x="5165821" y="2114830"/>
                </a:cubicBezTo>
                <a:lnTo>
                  <a:pt x="5165821" y="2114830"/>
                </a:lnTo>
                <a:close/>
                <a:moveTo>
                  <a:pt x="1219200" y="2374616"/>
                </a:moveTo>
                <a:cubicBezTo>
                  <a:pt x="1205912" y="2374616"/>
                  <a:pt x="1205912" y="2387905"/>
                  <a:pt x="1205912" y="2400529"/>
                </a:cubicBezTo>
                <a:cubicBezTo>
                  <a:pt x="1219200" y="2400529"/>
                  <a:pt x="1219200" y="2400529"/>
                  <a:pt x="1231824" y="2400529"/>
                </a:cubicBezTo>
                <a:cubicBezTo>
                  <a:pt x="1232489" y="2387240"/>
                  <a:pt x="1219200" y="2374616"/>
                  <a:pt x="1219200" y="2374616"/>
                </a:cubicBezTo>
                <a:lnTo>
                  <a:pt x="1219200" y="2374616"/>
                </a:lnTo>
                <a:close/>
                <a:moveTo>
                  <a:pt x="65113" y="2659650"/>
                </a:moveTo>
                <a:cubicBezTo>
                  <a:pt x="51824" y="2646362"/>
                  <a:pt x="51824" y="2646362"/>
                  <a:pt x="65113" y="2633738"/>
                </a:cubicBezTo>
                <a:cubicBezTo>
                  <a:pt x="13288" y="2595202"/>
                  <a:pt x="13288" y="2698851"/>
                  <a:pt x="65113" y="2659650"/>
                </a:cubicBezTo>
                <a:lnTo>
                  <a:pt x="65113" y="2659650"/>
                </a:lnTo>
                <a:close/>
                <a:moveTo>
                  <a:pt x="13288" y="2685562"/>
                </a:moveTo>
                <a:cubicBezTo>
                  <a:pt x="13288" y="2698851"/>
                  <a:pt x="13288" y="2711475"/>
                  <a:pt x="0" y="2711475"/>
                </a:cubicBezTo>
                <a:cubicBezTo>
                  <a:pt x="25912" y="2724763"/>
                  <a:pt x="52489" y="2698186"/>
                  <a:pt x="39201" y="2685562"/>
                </a:cubicBezTo>
                <a:cubicBezTo>
                  <a:pt x="25912" y="2685562"/>
                  <a:pt x="25912" y="2685562"/>
                  <a:pt x="13288" y="2685562"/>
                </a:cubicBezTo>
                <a:lnTo>
                  <a:pt x="13288" y="2685562"/>
                </a:lnTo>
                <a:close/>
                <a:moveTo>
                  <a:pt x="5388400" y="2932724"/>
                </a:moveTo>
                <a:cubicBezTo>
                  <a:pt x="5362487" y="2932724"/>
                  <a:pt x="5335911" y="2919436"/>
                  <a:pt x="5309998" y="2932724"/>
                </a:cubicBezTo>
                <a:cubicBezTo>
                  <a:pt x="5349199" y="2932724"/>
                  <a:pt x="5349199" y="2958637"/>
                  <a:pt x="5388400" y="2971925"/>
                </a:cubicBezTo>
                <a:cubicBezTo>
                  <a:pt x="5375111" y="2945348"/>
                  <a:pt x="5375111" y="2958637"/>
                  <a:pt x="5388400" y="2932724"/>
                </a:cubicBezTo>
                <a:lnTo>
                  <a:pt x="5388400" y="2932724"/>
                </a:lnTo>
                <a:close/>
                <a:moveTo>
                  <a:pt x="812578" y="3088197"/>
                </a:moveTo>
                <a:cubicBezTo>
                  <a:pt x="812578" y="3088197"/>
                  <a:pt x="799290" y="3101486"/>
                  <a:pt x="812578" y="3101486"/>
                </a:cubicBezTo>
                <a:lnTo>
                  <a:pt x="812578" y="3101486"/>
                </a:lnTo>
                <a:cubicBezTo>
                  <a:pt x="812578" y="3088197"/>
                  <a:pt x="825867" y="3101486"/>
                  <a:pt x="825867" y="3088197"/>
                </a:cubicBezTo>
                <a:cubicBezTo>
                  <a:pt x="812578" y="3088197"/>
                  <a:pt x="812578" y="3088197"/>
                  <a:pt x="812578" y="3088197"/>
                </a:cubicBezTo>
                <a:lnTo>
                  <a:pt x="812578" y="3088197"/>
                </a:lnTo>
                <a:close/>
                <a:moveTo>
                  <a:pt x="5637555" y="3282871"/>
                </a:moveTo>
                <a:cubicBezTo>
                  <a:pt x="5637555" y="3282871"/>
                  <a:pt x="5637555" y="3282871"/>
                  <a:pt x="5624267" y="3282871"/>
                </a:cubicBezTo>
                <a:lnTo>
                  <a:pt x="5624267" y="3282871"/>
                </a:lnTo>
                <a:lnTo>
                  <a:pt x="5624267" y="3296159"/>
                </a:lnTo>
                <a:cubicBezTo>
                  <a:pt x="5637555" y="3295494"/>
                  <a:pt x="5637555" y="3295494"/>
                  <a:pt x="5637555" y="3282871"/>
                </a:cubicBezTo>
                <a:lnTo>
                  <a:pt x="5637555" y="3282871"/>
                </a:lnTo>
                <a:close/>
                <a:moveTo>
                  <a:pt x="5519289" y="3386519"/>
                </a:moveTo>
                <a:cubicBezTo>
                  <a:pt x="5545201" y="3386519"/>
                  <a:pt x="5558489" y="3360607"/>
                  <a:pt x="5571778" y="3347319"/>
                </a:cubicBezTo>
                <a:cubicBezTo>
                  <a:pt x="5585066" y="3334031"/>
                  <a:pt x="5610978" y="3321407"/>
                  <a:pt x="5624267" y="3308118"/>
                </a:cubicBezTo>
                <a:cubicBezTo>
                  <a:pt x="5585066" y="3321407"/>
                  <a:pt x="5571778" y="3359943"/>
                  <a:pt x="5519289" y="3373231"/>
                </a:cubicBezTo>
                <a:lnTo>
                  <a:pt x="5519289" y="3386519"/>
                </a:lnTo>
                <a:lnTo>
                  <a:pt x="5519289" y="3386519"/>
                </a:lnTo>
                <a:lnTo>
                  <a:pt x="5519289" y="3386519"/>
                </a:lnTo>
                <a:close/>
                <a:moveTo>
                  <a:pt x="5322622" y="3672217"/>
                </a:moveTo>
                <a:cubicBezTo>
                  <a:pt x="5322622" y="3685506"/>
                  <a:pt x="5335911" y="3685506"/>
                  <a:pt x="5335911" y="3685506"/>
                </a:cubicBezTo>
                <a:cubicBezTo>
                  <a:pt x="5335911" y="3685506"/>
                  <a:pt x="5335911" y="3672217"/>
                  <a:pt x="5322622" y="3672217"/>
                </a:cubicBezTo>
                <a:lnTo>
                  <a:pt x="5322622" y="3672217"/>
                </a:lnTo>
                <a:close/>
                <a:moveTo>
                  <a:pt x="5506665" y="3710753"/>
                </a:moveTo>
                <a:cubicBezTo>
                  <a:pt x="5519953" y="3710753"/>
                  <a:pt x="5519953" y="3736666"/>
                  <a:pt x="5519953" y="3724042"/>
                </a:cubicBezTo>
                <a:cubicBezTo>
                  <a:pt x="5519953" y="3724042"/>
                  <a:pt x="5519953" y="3724042"/>
                  <a:pt x="5519953" y="3710753"/>
                </a:cubicBezTo>
                <a:cubicBezTo>
                  <a:pt x="5519289" y="3724042"/>
                  <a:pt x="5506665" y="3710753"/>
                  <a:pt x="5506665" y="3710753"/>
                </a:cubicBezTo>
                <a:lnTo>
                  <a:pt x="5506665" y="3710753"/>
                </a:lnTo>
                <a:close/>
                <a:moveTo>
                  <a:pt x="5610978" y="3801778"/>
                </a:moveTo>
                <a:cubicBezTo>
                  <a:pt x="5624267" y="3801778"/>
                  <a:pt x="5624267" y="3788490"/>
                  <a:pt x="5624267" y="3788490"/>
                </a:cubicBezTo>
                <a:cubicBezTo>
                  <a:pt x="5610978" y="3788490"/>
                  <a:pt x="5610978" y="3788490"/>
                  <a:pt x="5610978" y="3788490"/>
                </a:cubicBezTo>
                <a:lnTo>
                  <a:pt x="5610978" y="3801778"/>
                </a:lnTo>
                <a:lnTo>
                  <a:pt x="5610978" y="3801778"/>
                </a:lnTo>
                <a:lnTo>
                  <a:pt x="5610978" y="3801778"/>
                </a:lnTo>
                <a:close/>
                <a:moveTo>
                  <a:pt x="2490889" y="3788490"/>
                </a:moveTo>
                <a:cubicBezTo>
                  <a:pt x="2477600" y="3801778"/>
                  <a:pt x="2477600" y="3788490"/>
                  <a:pt x="2464977" y="3788490"/>
                </a:cubicBezTo>
                <a:cubicBezTo>
                  <a:pt x="2464977" y="3801778"/>
                  <a:pt x="2478265" y="3801778"/>
                  <a:pt x="2478265" y="3814402"/>
                </a:cubicBezTo>
                <a:cubicBezTo>
                  <a:pt x="2477600" y="3801778"/>
                  <a:pt x="2490889" y="3801778"/>
                  <a:pt x="2490889" y="3788490"/>
                </a:cubicBezTo>
                <a:lnTo>
                  <a:pt x="2490889" y="3788490"/>
                </a:lnTo>
                <a:close/>
                <a:moveTo>
                  <a:pt x="2255022" y="3905427"/>
                </a:moveTo>
                <a:cubicBezTo>
                  <a:pt x="2268310" y="3905427"/>
                  <a:pt x="2268310" y="3892139"/>
                  <a:pt x="2268310" y="3892139"/>
                </a:cubicBezTo>
                <a:cubicBezTo>
                  <a:pt x="2268310" y="3892139"/>
                  <a:pt x="2255022" y="3892803"/>
                  <a:pt x="2255022" y="3905427"/>
                </a:cubicBezTo>
                <a:lnTo>
                  <a:pt x="2255022" y="3905427"/>
                </a:lnTo>
                <a:close/>
                <a:moveTo>
                  <a:pt x="2241733" y="3918715"/>
                </a:moveTo>
                <a:cubicBezTo>
                  <a:pt x="2241733" y="3918715"/>
                  <a:pt x="2267646" y="3905427"/>
                  <a:pt x="2255022" y="3892803"/>
                </a:cubicBezTo>
                <a:cubicBezTo>
                  <a:pt x="2255022" y="3918715"/>
                  <a:pt x="2228445" y="3905427"/>
                  <a:pt x="2241733" y="3918715"/>
                </a:cubicBezTo>
                <a:lnTo>
                  <a:pt x="2241733" y="3918715"/>
                </a:lnTo>
                <a:close/>
                <a:moveTo>
                  <a:pt x="2215822" y="3944627"/>
                </a:moveTo>
                <a:cubicBezTo>
                  <a:pt x="2202534" y="3944627"/>
                  <a:pt x="2189909" y="3944627"/>
                  <a:pt x="2202534" y="3957915"/>
                </a:cubicBezTo>
                <a:cubicBezTo>
                  <a:pt x="2202534" y="3944627"/>
                  <a:pt x="2215822" y="3957251"/>
                  <a:pt x="2215822" y="3944627"/>
                </a:cubicBezTo>
                <a:lnTo>
                  <a:pt x="2215822" y="3944627"/>
                </a:lnTo>
                <a:close/>
                <a:moveTo>
                  <a:pt x="5454176" y="3996451"/>
                </a:moveTo>
                <a:cubicBezTo>
                  <a:pt x="5454176" y="3983163"/>
                  <a:pt x="5454176" y="3983163"/>
                  <a:pt x="5454176" y="3983163"/>
                </a:cubicBezTo>
                <a:cubicBezTo>
                  <a:pt x="5440888" y="3983163"/>
                  <a:pt x="5440888" y="3983163"/>
                  <a:pt x="5440888" y="3983163"/>
                </a:cubicBezTo>
                <a:cubicBezTo>
                  <a:pt x="5440888" y="3983163"/>
                  <a:pt x="5440888" y="3996451"/>
                  <a:pt x="5454176" y="3996451"/>
                </a:cubicBezTo>
                <a:lnTo>
                  <a:pt x="5454176" y="3996451"/>
                </a:lnTo>
                <a:close/>
                <a:moveTo>
                  <a:pt x="5571778" y="3996451"/>
                </a:moveTo>
                <a:cubicBezTo>
                  <a:pt x="5558489" y="3996451"/>
                  <a:pt x="5558489" y="3983163"/>
                  <a:pt x="5558489" y="4009740"/>
                </a:cubicBezTo>
                <a:cubicBezTo>
                  <a:pt x="5571778" y="4009075"/>
                  <a:pt x="5571778" y="3996451"/>
                  <a:pt x="5571778" y="3996451"/>
                </a:cubicBezTo>
                <a:lnTo>
                  <a:pt x="5571778" y="3996451"/>
                </a:lnTo>
                <a:close/>
                <a:moveTo>
                  <a:pt x="5585066" y="4009075"/>
                </a:moveTo>
                <a:cubicBezTo>
                  <a:pt x="5585066" y="4009075"/>
                  <a:pt x="5585066" y="4009075"/>
                  <a:pt x="5585066" y="4022364"/>
                </a:cubicBezTo>
                <a:cubicBezTo>
                  <a:pt x="5598354" y="4022364"/>
                  <a:pt x="5610978" y="4009075"/>
                  <a:pt x="5585066" y="4009075"/>
                </a:cubicBezTo>
                <a:lnTo>
                  <a:pt x="5585066" y="4009075"/>
                </a:lnTo>
                <a:close/>
                <a:moveTo>
                  <a:pt x="5545865" y="4034988"/>
                </a:moveTo>
                <a:cubicBezTo>
                  <a:pt x="5559154" y="4034988"/>
                  <a:pt x="5545865" y="4034988"/>
                  <a:pt x="5559154" y="4034988"/>
                </a:cubicBezTo>
                <a:cubicBezTo>
                  <a:pt x="5559154" y="4021699"/>
                  <a:pt x="5559154" y="4009075"/>
                  <a:pt x="5545865" y="4021699"/>
                </a:cubicBezTo>
                <a:cubicBezTo>
                  <a:pt x="5558489" y="4022364"/>
                  <a:pt x="5545865" y="4022364"/>
                  <a:pt x="5545865" y="4034988"/>
                </a:cubicBezTo>
                <a:lnTo>
                  <a:pt x="5545865" y="4034988"/>
                </a:lnTo>
                <a:close/>
                <a:moveTo>
                  <a:pt x="5585066" y="4034988"/>
                </a:moveTo>
                <a:cubicBezTo>
                  <a:pt x="5598354" y="4048276"/>
                  <a:pt x="5610978" y="4021699"/>
                  <a:pt x="5598354" y="4021699"/>
                </a:cubicBezTo>
                <a:cubicBezTo>
                  <a:pt x="5598354" y="4034988"/>
                  <a:pt x="5598354" y="4034988"/>
                  <a:pt x="5585066" y="4034988"/>
                </a:cubicBezTo>
                <a:lnTo>
                  <a:pt x="5585066" y="4034988"/>
                </a:lnTo>
                <a:close/>
                <a:moveTo>
                  <a:pt x="5610978" y="4086812"/>
                </a:moveTo>
                <a:cubicBezTo>
                  <a:pt x="5610978" y="4100100"/>
                  <a:pt x="5610978" y="4112724"/>
                  <a:pt x="5610978" y="4112724"/>
                </a:cubicBezTo>
                <a:cubicBezTo>
                  <a:pt x="5610978" y="4112724"/>
                  <a:pt x="5624267" y="4100100"/>
                  <a:pt x="5610978" y="4086812"/>
                </a:cubicBezTo>
                <a:lnTo>
                  <a:pt x="5610978" y="4086812"/>
                </a:lnTo>
                <a:close/>
                <a:moveTo>
                  <a:pt x="5257509" y="4139300"/>
                </a:moveTo>
                <a:cubicBezTo>
                  <a:pt x="5257509" y="4152589"/>
                  <a:pt x="5270798" y="4152589"/>
                  <a:pt x="5270798" y="4152589"/>
                </a:cubicBezTo>
                <a:cubicBezTo>
                  <a:pt x="5270134" y="4139300"/>
                  <a:pt x="5270134" y="4139300"/>
                  <a:pt x="5257509" y="4139300"/>
                </a:cubicBezTo>
                <a:lnTo>
                  <a:pt x="5257509" y="4139300"/>
                </a:lnTo>
                <a:close/>
                <a:moveTo>
                  <a:pt x="5191732" y="4217037"/>
                </a:moveTo>
                <a:cubicBezTo>
                  <a:pt x="5205021" y="4217037"/>
                  <a:pt x="5205021" y="4217037"/>
                  <a:pt x="5205021" y="4217037"/>
                </a:cubicBezTo>
                <a:cubicBezTo>
                  <a:pt x="5205021" y="4203749"/>
                  <a:pt x="5205021" y="4203749"/>
                  <a:pt x="5205021" y="4203749"/>
                </a:cubicBezTo>
                <a:cubicBezTo>
                  <a:pt x="5191732" y="4203749"/>
                  <a:pt x="5191732" y="4203749"/>
                  <a:pt x="5191732" y="4217037"/>
                </a:cubicBezTo>
                <a:lnTo>
                  <a:pt x="5191732" y="4217037"/>
                </a:lnTo>
                <a:close/>
                <a:moveTo>
                  <a:pt x="2818445" y="4346598"/>
                </a:moveTo>
                <a:cubicBezTo>
                  <a:pt x="2831733" y="4346598"/>
                  <a:pt x="2831733" y="4333310"/>
                  <a:pt x="2831733" y="4320686"/>
                </a:cubicBezTo>
                <a:cubicBezTo>
                  <a:pt x="2818445" y="4320686"/>
                  <a:pt x="2818445" y="4333310"/>
                  <a:pt x="2818445" y="4346598"/>
                </a:cubicBezTo>
                <a:lnTo>
                  <a:pt x="2818445" y="4346598"/>
                </a:lnTo>
                <a:close/>
                <a:moveTo>
                  <a:pt x="2989199" y="4333310"/>
                </a:moveTo>
                <a:cubicBezTo>
                  <a:pt x="3002488" y="4333310"/>
                  <a:pt x="2989199" y="4346598"/>
                  <a:pt x="3002488" y="4346598"/>
                </a:cubicBezTo>
                <a:cubicBezTo>
                  <a:pt x="3002488" y="4333310"/>
                  <a:pt x="2989199" y="4320686"/>
                  <a:pt x="2989199" y="4333310"/>
                </a:cubicBezTo>
                <a:lnTo>
                  <a:pt x="2989199" y="4333310"/>
                </a:lnTo>
                <a:close/>
                <a:moveTo>
                  <a:pt x="4562532" y="4359222"/>
                </a:moveTo>
                <a:cubicBezTo>
                  <a:pt x="4562532" y="4359222"/>
                  <a:pt x="4562532" y="4359222"/>
                  <a:pt x="4575821" y="4359222"/>
                </a:cubicBezTo>
                <a:cubicBezTo>
                  <a:pt x="4575821" y="4359222"/>
                  <a:pt x="4575821" y="4345934"/>
                  <a:pt x="4562532" y="4345934"/>
                </a:cubicBezTo>
                <a:lnTo>
                  <a:pt x="4562532" y="4345934"/>
                </a:lnTo>
                <a:lnTo>
                  <a:pt x="4562532" y="4359222"/>
                </a:lnTo>
                <a:lnTo>
                  <a:pt x="4562532" y="4359222"/>
                </a:lnTo>
                <a:lnTo>
                  <a:pt x="4562532" y="4359222"/>
                </a:lnTo>
                <a:close/>
                <a:moveTo>
                  <a:pt x="4523332" y="4359222"/>
                </a:moveTo>
                <a:cubicBezTo>
                  <a:pt x="4510044" y="4372510"/>
                  <a:pt x="4510044" y="4359222"/>
                  <a:pt x="4510044" y="4372510"/>
                </a:cubicBezTo>
                <a:cubicBezTo>
                  <a:pt x="4523332" y="4372510"/>
                  <a:pt x="4523332" y="4372510"/>
                  <a:pt x="4523332" y="4372510"/>
                </a:cubicBezTo>
                <a:cubicBezTo>
                  <a:pt x="4523332" y="4372510"/>
                  <a:pt x="4523332" y="4372510"/>
                  <a:pt x="4523332" y="4385798"/>
                </a:cubicBezTo>
                <a:cubicBezTo>
                  <a:pt x="4510044" y="4385798"/>
                  <a:pt x="4510044" y="4385798"/>
                  <a:pt x="4510044" y="4399087"/>
                </a:cubicBezTo>
                <a:cubicBezTo>
                  <a:pt x="4523332" y="4399087"/>
                  <a:pt x="4510044" y="4385798"/>
                  <a:pt x="4523332" y="4399087"/>
                </a:cubicBezTo>
                <a:cubicBezTo>
                  <a:pt x="4535956" y="4385798"/>
                  <a:pt x="4523332" y="4372510"/>
                  <a:pt x="4523332" y="4359222"/>
                </a:cubicBezTo>
                <a:lnTo>
                  <a:pt x="4523332" y="4359222"/>
                </a:lnTo>
                <a:close/>
                <a:moveTo>
                  <a:pt x="5020978" y="4385798"/>
                </a:moveTo>
                <a:lnTo>
                  <a:pt x="5034266" y="4385798"/>
                </a:lnTo>
                <a:cubicBezTo>
                  <a:pt x="5020978" y="4372510"/>
                  <a:pt x="5020978" y="4372510"/>
                  <a:pt x="5020978" y="4385798"/>
                </a:cubicBezTo>
                <a:lnTo>
                  <a:pt x="5020978" y="4385798"/>
                </a:lnTo>
                <a:close/>
                <a:moveTo>
                  <a:pt x="3185866" y="4398422"/>
                </a:moveTo>
                <a:cubicBezTo>
                  <a:pt x="3172578" y="4398422"/>
                  <a:pt x="3146666" y="4411710"/>
                  <a:pt x="3120089" y="4385134"/>
                </a:cubicBezTo>
                <a:cubicBezTo>
                  <a:pt x="3146002" y="4411046"/>
                  <a:pt x="3159290" y="4436958"/>
                  <a:pt x="3198490" y="4450247"/>
                </a:cubicBezTo>
                <a:cubicBezTo>
                  <a:pt x="3199155" y="4424334"/>
                  <a:pt x="3185866" y="4424334"/>
                  <a:pt x="3185866" y="4398422"/>
                </a:cubicBezTo>
                <a:lnTo>
                  <a:pt x="3185866" y="4398422"/>
                </a:lnTo>
                <a:close/>
                <a:moveTo>
                  <a:pt x="4470843" y="4411710"/>
                </a:moveTo>
                <a:cubicBezTo>
                  <a:pt x="4484131" y="4411710"/>
                  <a:pt x="4496755" y="4398422"/>
                  <a:pt x="4496755" y="4385798"/>
                </a:cubicBezTo>
                <a:cubicBezTo>
                  <a:pt x="4483467" y="4385798"/>
                  <a:pt x="4483467" y="4398422"/>
                  <a:pt x="4470843" y="4411710"/>
                </a:cubicBezTo>
                <a:lnTo>
                  <a:pt x="4470843" y="4411710"/>
                </a:lnTo>
                <a:close/>
                <a:moveTo>
                  <a:pt x="4615021" y="4411710"/>
                </a:moveTo>
                <a:cubicBezTo>
                  <a:pt x="4615021" y="4411710"/>
                  <a:pt x="4615021" y="4411710"/>
                  <a:pt x="4615021" y="4398422"/>
                </a:cubicBezTo>
                <a:cubicBezTo>
                  <a:pt x="4601733" y="4398422"/>
                  <a:pt x="4601733" y="4411710"/>
                  <a:pt x="4615021" y="4411710"/>
                </a:cubicBezTo>
                <a:lnTo>
                  <a:pt x="4615021" y="4411710"/>
                </a:lnTo>
                <a:close/>
                <a:moveTo>
                  <a:pt x="4247600" y="4411710"/>
                </a:moveTo>
                <a:lnTo>
                  <a:pt x="4247600" y="4424999"/>
                </a:lnTo>
                <a:cubicBezTo>
                  <a:pt x="4260888" y="4424334"/>
                  <a:pt x="4260888" y="4411710"/>
                  <a:pt x="4247600" y="4411710"/>
                </a:cubicBezTo>
                <a:lnTo>
                  <a:pt x="4247600" y="4411710"/>
                </a:lnTo>
                <a:close/>
                <a:moveTo>
                  <a:pt x="4457555" y="4411710"/>
                </a:moveTo>
                <a:lnTo>
                  <a:pt x="4457555" y="4424999"/>
                </a:lnTo>
                <a:cubicBezTo>
                  <a:pt x="4470843" y="4424999"/>
                  <a:pt x="4483467" y="4411710"/>
                  <a:pt x="4470843" y="4424999"/>
                </a:cubicBezTo>
                <a:cubicBezTo>
                  <a:pt x="4484131" y="4424999"/>
                  <a:pt x="4484131" y="4424999"/>
                  <a:pt x="4484131" y="4424999"/>
                </a:cubicBezTo>
                <a:cubicBezTo>
                  <a:pt x="4484131" y="4411710"/>
                  <a:pt x="4484131" y="4411710"/>
                  <a:pt x="4470843" y="4411710"/>
                </a:cubicBezTo>
                <a:cubicBezTo>
                  <a:pt x="4470843" y="4411710"/>
                  <a:pt x="4470843" y="4411710"/>
                  <a:pt x="4457555" y="4411710"/>
                </a:cubicBezTo>
                <a:lnTo>
                  <a:pt x="4457555" y="4411710"/>
                </a:lnTo>
                <a:close/>
                <a:moveTo>
                  <a:pt x="4418355" y="4411710"/>
                </a:moveTo>
                <a:cubicBezTo>
                  <a:pt x="4405067" y="4424999"/>
                  <a:pt x="4405067" y="4424999"/>
                  <a:pt x="4405067" y="4437623"/>
                </a:cubicBezTo>
                <a:cubicBezTo>
                  <a:pt x="4418355" y="4437623"/>
                  <a:pt x="4405067" y="4424334"/>
                  <a:pt x="4418355" y="4424334"/>
                </a:cubicBezTo>
                <a:lnTo>
                  <a:pt x="4418355" y="4411710"/>
                </a:lnTo>
                <a:lnTo>
                  <a:pt x="4418355" y="4411710"/>
                </a:lnTo>
                <a:close/>
                <a:moveTo>
                  <a:pt x="4601733" y="4424334"/>
                </a:moveTo>
                <a:cubicBezTo>
                  <a:pt x="4615021" y="4424334"/>
                  <a:pt x="4615021" y="4424334"/>
                  <a:pt x="4615021" y="4424334"/>
                </a:cubicBezTo>
                <a:lnTo>
                  <a:pt x="4615021" y="4424334"/>
                </a:lnTo>
                <a:lnTo>
                  <a:pt x="4601733" y="4424334"/>
                </a:lnTo>
                <a:lnTo>
                  <a:pt x="4601733" y="4424334"/>
                </a:lnTo>
                <a:close/>
                <a:moveTo>
                  <a:pt x="4588445" y="4476159"/>
                </a:moveTo>
                <a:cubicBezTo>
                  <a:pt x="4588445" y="4476159"/>
                  <a:pt x="4588445" y="4476159"/>
                  <a:pt x="4601733" y="4476159"/>
                </a:cubicBezTo>
                <a:cubicBezTo>
                  <a:pt x="4601733" y="4476159"/>
                  <a:pt x="4601733" y="4476159"/>
                  <a:pt x="4601733" y="4462870"/>
                </a:cubicBezTo>
                <a:cubicBezTo>
                  <a:pt x="4615021" y="4462870"/>
                  <a:pt x="4601733" y="4462870"/>
                  <a:pt x="4615021" y="4462870"/>
                </a:cubicBezTo>
                <a:cubicBezTo>
                  <a:pt x="4615021" y="4449582"/>
                  <a:pt x="4615021" y="4449582"/>
                  <a:pt x="4615021" y="4449582"/>
                </a:cubicBezTo>
                <a:cubicBezTo>
                  <a:pt x="4588445" y="4437623"/>
                  <a:pt x="4588445" y="4463535"/>
                  <a:pt x="4588445" y="4476159"/>
                </a:cubicBezTo>
                <a:lnTo>
                  <a:pt x="4588445" y="4476159"/>
                </a:lnTo>
                <a:close/>
                <a:moveTo>
                  <a:pt x="4890089" y="4450247"/>
                </a:moveTo>
                <a:cubicBezTo>
                  <a:pt x="4876801" y="4450247"/>
                  <a:pt x="4876801" y="4450247"/>
                  <a:pt x="4876801" y="4450247"/>
                </a:cubicBezTo>
                <a:cubicBezTo>
                  <a:pt x="4876801" y="4463535"/>
                  <a:pt x="4876801" y="4463535"/>
                  <a:pt x="4876801" y="4463535"/>
                </a:cubicBezTo>
                <a:cubicBezTo>
                  <a:pt x="4890089" y="4463535"/>
                  <a:pt x="4890089" y="4463535"/>
                  <a:pt x="4890089" y="4450247"/>
                </a:cubicBezTo>
                <a:lnTo>
                  <a:pt x="4890089" y="4450247"/>
                </a:lnTo>
                <a:close/>
                <a:moveTo>
                  <a:pt x="4379154" y="4463535"/>
                </a:moveTo>
                <a:cubicBezTo>
                  <a:pt x="4392443" y="4463535"/>
                  <a:pt x="4379154" y="4476823"/>
                  <a:pt x="4405067" y="4476823"/>
                </a:cubicBezTo>
                <a:cubicBezTo>
                  <a:pt x="4405067" y="4463535"/>
                  <a:pt x="4391778" y="4463535"/>
                  <a:pt x="4391778" y="4463535"/>
                </a:cubicBezTo>
                <a:lnTo>
                  <a:pt x="4379154" y="4463535"/>
                </a:lnTo>
                <a:lnTo>
                  <a:pt x="4379154" y="4463535"/>
                </a:lnTo>
                <a:close/>
                <a:moveTo>
                  <a:pt x="4430978" y="4476159"/>
                </a:moveTo>
                <a:cubicBezTo>
                  <a:pt x="4430978" y="4489447"/>
                  <a:pt x="4417690" y="4489447"/>
                  <a:pt x="4417690" y="4489447"/>
                </a:cubicBezTo>
                <a:cubicBezTo>
                  <a:pt x="4430978" y="4489447"/>
                  <a:pt x="4430978" y="4489447"/>
                  <a:pt x="4430978" y="4489447"/>
                </a:cubicBezTo>
                <a:lnTo>
                  <a:pt x="4430978" y="4476159"/>
                </a:lnTo>
                <a:lnTo>
                  <a:pt x="4430978" y="4476159"/>
                </a:lnTo>
                <a:close/>
                <a:moveTo>
                  <a:pt x="4640934" y="4527983"/>
                </a:moveTo>
                <a:cubicBezTo>
                  <a:pt x="4654222" y="4514695"/>
                  <a:pt x="4640934" y="4502071"/>
                  <a:pt x="4666845" y="4514695"/>
                </a:cubicBezTo>
                <a:cubicBezTo>
                  <a:pt x="4666845" y="4488783"/>
                  <a:pt x="4640934" y="4501406"/>
                  <a:pt x="4640934" y="4514695"/>
                </a:cubicBezTo>
                <a:cubicBezTo>
                  <a:pt x="4654222" y="4515359"/>
                  <a:pt x="4627645" y="4527983"/>
                  <a:pt x="4640934" y="4527983"/>
                </a:cubicBezTo>
                <a:lnTo>
                  <a:pt x="4640934" y="4527983"/>
                </a:lnTo>
                <a:close/>
                <a:moveTo>
                  <a:pt x="4798399" y="4515359"/>
                </a:moveTo>
                <a:cubicBezTo>
                  <a:pt x="4811688" y="4515359"/>
                  <a:pt x="4811688" y="4515359"/>
                  <a:pt x="4811688" y="4515359"/>
                </a:cubicBezTo>
                <a:cubicBezTo>
                  <a:pt x="4824312" y="4489447"/>
                  <a:pt x="4798399" y="4489447"/>
                  <a:pt x="4798399" y="4515359"/>
                </a:cubicBezTo>
                <a:lnTo>
                  <a:pt x="4798399" y="4515359"/>
                </a:lnTo>
                <a:close/>
                <a:moveTo>
                  <a:pt x="4981778" y="4502071"/>
                </a:moveTo>
                <a:cubicBezTo>
                  <a:pt x="4981778" y="4502071"/>
                  <a:pt x="4942577" y="4502071"/>
                  <a:pt x="4955865" y="4515359"/>
                </a:cubicBezTo>
                <a:cubicBezTo>
                  <a:pt x="4969154" y="4502071"/>
                  <a:pt x="4981778" y="4515359"/>
                  <a:pt x="4981778" y="4502071"/>
                </a:cubicBezTo>
                <a:lnTo>
                  <a:pt x="4981778" y="4502071"/>
                </a:lnTo>
                <a:close/>
                <a:moveTo>
                  <a:pt x="4247600" y="4515359"/>
                </a:moveTo>
                <a:cubicBezTo>
                  <a:pt x="4234312" y="4515359"/>
                  <a:pt x="4234312" y="4515359"/>
                  <a:pt x="4234312" y="4515359"/>
                </a:cubicBezTo>
                <a:cubicBezTo>
                  <a:pt x="4234312" y="4528647"/>
                  <a:pt x="4234312" y="4528647"/>
                  <a:pt x="4247600" y="4528647"/>
                </a:cubicBezTo>
                <a:cubicBezTo>
                  <a:pt x="4234312" y="4527983"/>
                  <a:pt x="4247600" y="4527983"/>
                  <a:pt x="4247600" y="4515359"/>
                </a:cubicBezTo>
                <a:lnTo>
                  <a:pt x="4247600" y="4515359"/>
                </a:lnTo>
                <a:close/>
                <a:moveTo>
                  <a:pt x="4942577" y="4541271"/>
                </a:moveTo>
                <a:cubicBezTo>
                  <a:pt x="4955865" y="4554559"/>
                  <a:pt x="4955865" y="4527983"/>
                  <a:pt x="4942577" y="4527983"/>
                </a:cubicBezTo>
                <a:cubicBezTo>
                  <a:pt x="4942577" y="4541271"/>
                  <a:pt x="4942577" y="4527983"/>
                  <a:pt x="4942577" y="4541271"/>
                </a:cubicBezTo>
                <a:lnTo>
                  <a:pt x="4942577" y="4541271"/>
                </a:lnTo>
                <a:close/>
                <a:moveTo>
                  <a:pt x="4025021" y="4553895"/>
                </a:moveTo>
                <a:cubicBezTo>
                  <a:pt x="4011733" y="4553895"/>
                  <a:pt x="4011733" y="4540607"/>
                  <a:pt x="4011733" y="4540607"/>
                </a:cubicBezTo>
                <a:cubicBezTo>
                  <a:pt x="3998445" y="4567183"/>
                  <a:pt x="4011733" y="4567183"/>
                  <a:pt x="4025021" y="4553895"/>
                </a:cubicBezTo>
                <a:lnTo>
                  <a:pt x="4025021" y="4553895"/>
                </a:lnTo>
                <a:close/>
                <a:moveTo>
                  <a:pt x="2897511" y="4553895"/>
                </a:moveTo>
                <a:cubicBezTo>
                  <a:pt x="2897511" y="4579807"/>
                  <a:pt x="2897511" y="4579807"/>
                  <a:pt x="2897511" y="4579807"/>
                </a:cubicBezTo>
                <a:lnTo>
                  <a:pt x="2897511" y="4579807"/>
                </a:lnTo>
                <a:cubicBezTo>
                  <a:pt x="2897511" y="4553895"/>
                  <a:pt x="2897511" y="4553895"/>
                  <a:pt x="2897511" y="4553895"/>
                </a:cubicBezTo>
                <a:lnTo>
                  <a:pt x="2897511" y="4553895"/>
                </a:lnTo>
                <a:close/>
                <a:moveTo>
                  <a:pt x="4103422" y="4579807"/>
                </a:moveTo>
                <a:cubicBezTo>
                  <a:pt x="4103422" y="4579807"/>
                  <a:pt x="4116711" y="4579807"/>
                  <a:pt x="4116711" y="4566519"/>
                </a:cubicBezTo>
                <a:cubicBezTo>
                  <a:pt x="4116711" y="4566519"/>
                  <a:pt x="4103422" y="4566519"/>
                  <a:pt x="4103422" y="4553231"/>
                </a:cubicBezTo>
                <a:cubicBezTo>
                  <a:pt x="4103422" y="4567183"/>
                  <a:pt x="4103422" y="4567183"/>
                  <a:pt x="4103422" y="4579807"/>
                </a:cubicBezTo>
                <a:lnTo>
                  <a:pt x="4103422" y="4579807"/>
                </a:lnTo>
                <a:close/>
                <a:moveTo>
                  <a:pt x="4640934" y="4553895"/>
                </a:moveTo>
                <a:cubicBezTo>
                  <a:pt x="4627645" y="4567183"/>
                  <a:pt x="4654222" y="4567183"/>
                  <a:pt x="4654222" y="4567183"/>
                </a:cubicBezTo>
                <a:cubicBezTo>
                  <a:pt x="4640934" y="4567183"/>
                  <a:pt x="4654222" y="4553895"/>
                  <a:pt x="4640934" y="4553895"/>
                </a:cubicBezTo>
                <a:lnTo>
                  <a:pt x="4640934" y="4553895"/>
                </a:lnTo>
                <a:close/>
                <a:moveTo>
                  <a:pt x="4326665" y="4579807"/>
                </a:moveTo>
                <a:cubicBezTo>
                  <a:pt x="4339954" y="4579807"/>
                  <a:pt x="4339954" y="4579807"/>
                  <a:pt x="4326665" y="4593096"/>
                </a:cubicBezTo>
                <a:cubicBezTo>
                  <a:pt x="4352578" y="4593096"/>
                  <a:pt x="4339289" y="4567183"/>
                  <a:pt x="4326665" y="4579807"/>
                </a:cubicBezTo>
                <a:lnTo>
                  <a:pt x="4326665" y="4579807"/>
                </a:lnTo>
                <a:close/>
                <a:moveTo>
                  <a:pt x="4667510" y="4579807"/>
                </a:moveTo>
                <a:cubicBezTo>
                  <a:pt x="4667510" y="4579807"/>
                  <a:pt x="4667510" y="4593096"/>
                  <a:pt x="4680798" y="4579807"/>
                </a:cubicBezTo>
                <a:lnTo>
                  <a:pt x="4680798" y="4579807"/>
                </a:lnTo>
                <a:cubicBezTo>
                  <a:pt x="4680133" y="4579807"/>
                  <a:pt x="4667510" y="4567183"/>
                  <a:pt x="4667510" y="4579807"/>
                </a:cubicBezTo>
                <a:lnTo>
                  <a:pt x="4667510" y="4579807"/>
                </a:lnTo>
                <a:close/>
                <a:moveTo>
                  <a:pt x="4929289" y="4593096"/>
                </a:moveTo>
                <a:cubicBezTo>
                  <a:pt x="4955201" y="4593096"/>
                  <a:pt x="4942577" y="4593096"/>
                  <a:pt x="4942577" y="4579807"/>
                </a:cubicBezTo>
                <a:cubicBezTo>
                  <a:pt x="4929289" y="4567183"/>
                  <a:pt x="4929289" y="4579807"/>
                  <a:pt x="4929289" y="4593096"/>
                </a:cubicBezTo>
                <a:lnTo>
                  <a:pt x="4929289" y="4593096"/>
                </a:lnTo>
                <a:close/>
                <a:moveTo>
                  <a:pt x="4274177" y="4632296"/>
                </a:moveTo>
                <a:cubicBezTo>
                  <a:pt x="4274177" y="4606384"/>
                  <a:pt x="4300089" y="4619008"/>
                  <a:pt x="4300089" y="4606384"/>
                </a:cubicBezTo>
                <a:cubicBezTo>
                  <a:pt x="4274177" y="4619672"/>
                  <a:pt x="4300089" y="4580472"/>
                  <a:pt x="4286801" y="4580472"/>
                </a:cubicBezTo>
                <a:cubicBezTo>
                  <a:pt x="4286801" y="4593760"/>
                  <a:pt x="4286801" y="4606384"/>
                  <a:pt x="4260888" y="4593760"/>
                </a:cubicBezTo>
                <a:cubicBezTo>
                  <a:pt x="4274177" y="4605719"/>
                  <a:pt x="4260888" y="4619008"/>
                  <a:pt x="4274177" y="4632296"/>
                </a:cubicBezTo>
                <a:lnTo>
                  <a:pt x="4274177" y="4632296"/>
                </a:lnTo>
                <a:close/>
                <a:moveTo>
                  <a:pt x="4890089" y="4579807"/>
                </a:moveTo>
                <a:lnTo>
                  <a:pt x="4876801" y="4579807"/>
                </a:lnTo>
                <a:cubicBezTo>
                  <a:pt x="4876801" y="4593096"/>
                  <a:pt x="4876801" y="4593096"/>
                  <a:pt x="4863512" y="4605719"/>
                </a:cubicBezTo>
                <a:cubicBezTo>
                  <a:pt x="4889424" y="4605719"/>
                  <a:pt x="4889424" y="4592431"/>
                  <a:pt x="4902712" y="4592431"/>
                </a:cubicBezTo>
                <a:cubicBezTo>
                  <a:pt x="4890089" y="4579807"/>
                  <a:pt x="4876801" y="4605719"/>
                  <a:pt x="4890089" y="4579807"/>
                </a:cubicBezTo>
                <a:lnTo>
                  <a:pt x="4890089" y="4579807"/>
                </a:lnTo>
                <a:close/>
                <a:moveTo>
                  <a:pt x="4116711" y="4605719"/>
                </a:moveTo>
                <a:lnTo>
                  <a:pt x="4116711" y="4579807"/>
                </a:lnTo>
                <a:cubicBezTo>
                  <a:pt x="4116711" y="4593096"/>
                  <a:pt x="4103422" y="4593096"/>
                  <a:pt x="4116711" y="4593096"/>
                </a:cubicBezTo>
                <a:cubicBezTo>
                  <a:pt x="4103422" y="4593096"/>
                  <a:pt x="4103422" y="4593096"/>
                  <a:pt x="4103422" y="4593096"/>
                </a:cubicBezTo>
                <a:cubicBezTo>
                  <a:pt x="4103422" y="4593096"/>
                  <a:pt x="4103422" y="4605719"/>
                  <a:pt x="4116711" y="4605719"/>
                </a:cubicBezTo>
                <a:lnTo>
                  <a:pt x="4116711" y="4605719"/>
                </a:lnTo>
                <a:close/>
                <a:moveTo>
                  <a:pt x="3251643" y="4579807"/>
                </a:moveTo>
                <a:cubicBezTo>
                  <a:pt x="3238355" y="4579807"/>
                  <a:pt x="3238355" y="4579807"/>
                  <a:pt x="3238355" y="4579807"/>
                </a:cubicBezTo>
                <a:cubicBezTo>
                  <a:pt x="3238355" y="4605719"/>
                  <a:pt x="3238355" y="4619008"/>
                  <a:pt x="3264267" y="4619008"/>
                </a:cubicBezTo>
                <a:cubicBezTo>
                  <a:pt x="3264267" y="4593096"/>
                  <a:pt x="3238355" y="4605719"/>
                  <a:pt x="3251643" y="4579807"/>
                </a:cubicBezTo>
                <a:lnTo>
                  <a:pt x="3251643" y="4579807"/>
                </a:lnTo>
                <a:close/>
                <a:moveTo>
                  <a:pt x="4981778" y="4605719"/>
                </a:moveTo>
                <a:cubicBezTo>
                  <a:pt x="4968489" y="4619008"/>
                  <a:pt x="4968489" y="4592431"/>
                  <a:pt x="4981778" y="4592431"/>
                </a:cubicBezTo>
                <a:cubicBezTo>
                  <a:pt x="4968489" y="4605719"/>
                  <a:pt x="4955865" y="4592431"/>
                  <a:pt x="4955865" y="4592431"/>
                </a:cubicBezTo>
                <a:cubicBezTo>
                  <a:pt x="4955865" y="4605719"/>
                  <a:pt x="4929954" y="4592431"/>
                  <a:pt x="4942577" y="4618343"/>
                </a:cubicBezTo>
                <a:cubicBezTo>
                  <a:pt x="4955865" y="4593096"/>
                  <a:pt x="4981778" y="4619008"/>
                  <a:pt x="4981778" y="4605719"/>
                </a:cubicBezTo>
                <a:lnTo>
                  <a:pt x="4981778" y="4605719"/>
                </a:lnTo>
                <a:close/>
                <a:moveTo>
                  <a:pt x="4077510" y="4619008"/>
                </a:moveTo>
                <a:cubicBezTo>
                  <a:pt x="4050933" y="4593096"/>
                  <a:pt x="4050933" y="4632296"/>
                  <a:pt x="4077510" y="4619008"/>
                </a:cubicBezTo>
                <a:lnTo>
                  <a:pt x="4077510" y="4619008"/>
                </a:lnTo>
                <a:close/>
                <a:moveTo>
                  <a:pt x="4182488" y="4605719"/>
                </a:moveTo>
                <a:cubicBezTo>
                  <a:pt x="4156575" y="4605719"/>
                  <a:pt x="4169199" y="4619008"/>
                  <a:pt x="4169199" y="4631632"/>
                </a:cubicBezTo>
                <a:cubicBezTo>
                  <a:pt x="4169199" y="4631632"/>
                  <a:pt x="4182488" y="4631632"/>
                  <a:pt x="4195111" y="4618343"/>
                </a:cubicBezTo>
                <a:cubicBezTo>
                  <a:pt x="4182488" y="4619008"/>
                  <a:pt x="4182488" y="4619008"/>
                  <a:pt x="4182488" y="4605719"/>
                </a:cubicBezTo>
                <a:lnTo>
                  <a:pt x="4182488" y="4605719"/>
                </a:lnTo>
                <a:close/>
                <a:moveTo>
                  <a:pt x="4430978" y="4619008"/>
                </a:moveTo>
                <a:cubicBezTo>
                  <a:pt x="4430978" y="4632296"/>
                  <a:pt x="4430978" y="4644920"/>
                  <a:pt x="4444266" y="4658208"/>
                </a:cubicBezTo>
                <a:cubicBezTo>
                  <a:pt x="4457555" y="4632296"/>
                  <a:pt x="4430978" y="4632296"/>
                  <a:pt x="4444266" y="4606384"/>
                </a:cubicBezTo>
                <a:cubicBezTo>
                  <a:pt x="4444266" y="4619008"/>
                  <a:pt x="4430978" y="4605719"/>
                  <a:pt x="4430978" y="4619008"/>
                </a:cubicBezTo>
                <a:lnTo>
                  <a:pt x="4430978" y="4619008"/>
                </a:lnTo>
                <a:close/>
                <a:moveTo>
                  <a:pt x="4640934" y="4619008"/>
                </a:moveTo>
                <a:cubicBezTo>
                  <a:pt x="4654222" y="4619008"/>
                  <a:pt x="4666845" y="4632296"/>
                  <a:pt x="4666845" y="4619008"/>
                </a:cubicBezTo>
                <a:cubicBezTo>
                  <a:pt x="4654222" y="4605719"/>
                  <a:pt x="4640934" y="4605719"/>
                  <a:pt x="4640934" y="4619008"/>
                </a:cubicBezTo>
                <a:lnTo>
                  <a:pt x="4640934" y="4619008"/>
                </a:lnTo>
                <a:close/>
                <a:moveTo>
                  <a:pt x="4077510" y="4619008"/>
                </a:moveTo>
                <a:cubicBezTo>
                  <a:pt x="4077510" y="4619008"/>
                  <a:pt x="4051598" y="4658208"/>
                  <a:pt x="4077510" y="4658208"/>
                </a:cubicBezTo>
                <a:cubicBezTo>
                  <a:pt x="4077510" y="4644920"/>
                  <a:pt x="4064222" y="4644920"/>
                  <a:pt x="4077510" y="4658208"/>
                </a:cubicBezTo>
                <a:cubicBezTo>
                  <a:pt x="4077510" y="4644920"/>
                  <a:pt x="4077510" y="4644920"/>
                  <a:pt x="4077510" y="4644920"/>
                </a:cubicBezTo>
                <a:cubicBezTo>
                  <a:pt x="4090798" y="4644920"/>
                  <a:pt x="4090798" y="4658208"/>
                  <a:pt x="4090798" y="4658208"/>
                </a:cubicBezTo>
                <a:cubicBezTo>
                  <a:pt x="4090798" y="4644920"/>
                  <a:pt x="4090798" y="4644920"/>
                  <a:pt x="4090798" y="4632296"/>
                </a:cubicBezTo>
                <a:cubicBezTo>
                  <a:pt x="4090798" y="4632296"/>
                  <a:pt x="4077510" y="4645584"/>
                  <a:pt x="4077510" y="4632296"/>
                </a:cubicBezTo>
                <a:cubicBezTo>
                  <a:pt x="4090134" y="4632296"/>
                  <a:pt x="4090134" y="4605719"/>
                  <a:pt x="4077510" y="4619008"/>
                </a:cubicBezTo>
                <a:lnTo>
                  <a:pt x="4077510" y="4619008"/>
                </a:lnTo>
                <a:close/>
                <a:moveTo>
                  <a:pt x="4929289" y="4619008"/>
                </a:moveTo>
                <a:cubicBezTo>
                  <a:pt x="4929289" y="4632296"/>
                  <a:pt x="4942577" y="4632296"/>
                  <a:pt x="4942577" y="4632296"/>
                </a:cubicBezTo>
                <a:cubicBezTo>
                  <a:pt x="4942577" y="4632296"/>
                  <a:pt x="4955865" y="4632296"/>
                  <a:pt x="4942577" y="4619008"/>
                </a:cubicBezTo>
                <a:cubicBezTo>
                  <a:pt x="4942577" y="4619008"/>
                  <a:pt x="4942577" y="4619008"/>
                  <a:pt x="4929289" y="4619008"/>
                </a:cubicBezTo>
                <a:lnTo>
                  <a:pt x="4929289" y="4619008"/>
                </a:lnTo>
                <a:close/>
                <a:moveTo>
                  <a:pt x="4050933" y="4658208"/>
                </a:moveTo>
                <a:cubicBezTo>
                  <a:pt x="4050933" y="4644920"/>
                  <a:pt x="4050933" y="4632296"/>
                  <a:pt x="4064222" y="4644920"/>
                </a:cubicBezTo>
                <a:cubicBezTo>
                  <a:pt x="4064222" y="4619008"/>
                  <a:pt x="4038309" y="4631632"/>
                  <a:pt x="4025021" y="4644920"/>
                </a:cubicBezTo>
                <a:cubicBezTo>
                  <a:pt x="4050933" y="4644920"/>
                  <a:pt x="4038309" y="4658208"/>
                  <a:pt x="4038309" y="4658208"/>
                </a:cubicBezTo>
                <a:cubicBezTo>
                  <a:pt x="4038309" y="4658208"/>
                  <a:pt x="4038309" y="4658208"/>
                  <a:pt x="4050933" y="4658208"/>
                </a:cubicBezTo>
                <a:lnTo>
                  <a:pt x="4050933" y="4658208"/>
                </a:lnTo>
                <a:close/>
                <a:moveTo>
                  <a:pt x="4969154" y="4644920"/>
                </a:moveTo>
                <a:cubicBezTo>
                  <a:pt x="4982442" y="4644920"/>
                  <a:pt x="4982442" y="4631632"/>
                  <a:pt x="4982442" y="4631632"/>
                </a:cubicBezTo>
                <a:cubicBezTo>
                  <a:pt x="4969154" y="4632296"/>
                  <a:pt x="4969154" y="4632296"/>
                  <a:pt x="4969154" y="4644920"/>
                </a:cubicBezTo>
                <a:lnTo>
                  <a:pt x="4969154" y="4644920"/>
                </a:lnTo>
                <a:close/>
                <a:moveTo>
                  <a:pt x="4483467" y="4632296"/>
                </a:moveTo>
                <a:cubicBezTo>
                  <a:pt x="4483467" y="4645584"/>
                  <a:pt x="4483467" y="4645584"/>
                  <a:pt x="4470179" y="4632296"/>
                </a:cubicBezTo>
                <a:cubicBezTo>
                  <a:pt x="4470179" y="4658208"/>
                  <a:pt x="4483467" y="4658208"/>
                  <a:pt x="4496091" y="4658208"/>
                </a:cubicBezTo>
                <a:cubicBezTo>
                  <a:pt x="4496755" y="4644920"/>
                  <a:pt x="4483467" y="4644920"/>
                  <a:pt x="4483467" y="4632296"/>
                </a:cubicBezTo>
                <a:lnTo>
                  <a:pt x="4483467" y="4632296"/>
                </a:lnTo>
                <a:close/>
                <a:moveTo>
                  <a:pt x="4221688" y="4632296"/>
                </a:moveTo>
                <a:cubicBezTo>
                  <a:pt x="4221688" y="4658208"/>
                  <a:pt x="4208399" y="4671497"/>
                  <a:pt x="4221688" y="4684120"/>
                </a:cubicBezTo>
                <a:cubicBezTo>
                  <a:pt x="4234976" y="4670832"/>
                  <a:pt x="4234976" y="4670832"/>
                  <a:pt x="4247600" y="4670832"/>
                </a:cubicBezTo>
                <a:cubicBezTo>
                  <a:pt x="4234312" y="4658208"/>
                  <a:pt x="4247600" y="4644920"/>
                  <a:pt x="4221688" y="4632296"/>
                </a:cubicBezTo>
                <a:lnTo>
                  <a:pt x="4221688" y="4632296"/>
                </a:lnTo>
                <a:close/>
                <a:moveTo>
                  <a:pt x="4837600" y="4632296"/>
                </a:moveTo>
                <a:cubicBezTo>
                  <a:pt x="4824312" y="4632296"/>
                  <a:pt x="4824312" y="4632296"/>
                  <a:pt x="4824312" y="4632296"/>
                </a:cubicBezTo>
                <a:cubicBezTo>
                  <a:pt x="4824312" y="4645584"/>
                  <a:pt x="4811023" y="4645584"/>
                  <a:pt x="4811023" y="4658208"/>
                </a:cubicBezTo>
                <a:cubicBezTo>
                  <a:pt x="4824312" y="4644920"/>
                  <a:pt x="4824312" y="4671497"/>
                  <a:pt x="4836936" y="4658208"/>
                </a:cubicBezTo>
                <a:cubicBezTo>
                  <a:pt x="4824312" y="4658208"/>
                  <a:pt x="4837600" y="4644920"/>
                  <a:pt x="4837600" y="4632296"/>
                </a:cubicBezTo>
                <a:lnTo>
                  <a:pt x="4837600" y="4632296"/>
                </a:lnTo>
                <a:close/>
                <a:moveTo>
                  <a:pt x="5139244" y="4632296"/>
                </a:moveTo>
                <a:cubicBezTo>
                  <a:pt x="5125956" y="4632296"/>
                  <a:pt x="5113332" y="4645584"/>
                  <a:pt x="5125956" y="4658208"/>
                </a:cubicBezTo>
                <a:cubicBezTo>
                  <a:pt x="5125956" y="4644920"/>
                  <a:pt x="5125956" y="4644920"/>
                  <a:pt x="5139244" y="4632296"/>
                </a:cubicBezTo>
                <a:lnTo>
                  <a:pt x="5139244" y="4632296"/>
                </a:lnTo>
                <a:close/>
                <a:moveTo>
                  <a:pt x="4405067" y="4658208"/>
                </a:moveTo>
                <a:cubicBezTo>
                  <a:pt x="4418355" y="4658208"/>
                  <a:pt x="4418355" y="4658208"/>
                  <a:pt x="4418355" y="4658208"/>
                </a:cubicBezTo>
                <a:cubicBezTo>
                  <a:pt x="4418355" y="4644920"/>
                  <a:pt x="4418355" y="4644920"/>
                  <a:pt x="4418355" y="4644920"/>
                </a:cubicBezTo>
                <a:cubicBezTo>
                  <a:pt x="4405067" y="4644920"/>
                  <a:pt x="4405067" y="4644920"/>
                  <a:pt x="4405067" y="4644920"/>
                </a:cubicBezTo>
                <a:lnTo>
                  <a:pt x="4405067" y="4658208"/>
                </a:lnTo>
                <a:lnTo>
                  <a:pt x="4405067" y="4658208"/>
                </a:lnTo>
                <a:lnTo>
                  <a:pt x="4405067" y="4658208"/>
                </a:lnTo>
                <a:close/>
                <a:moveTo>
                  <a:pt x="5008354" y="4658208"/>
                </a:moveTo>
                <a:cubicBezTo>
                  <a:pt x="5008354" y="4671497"/>
                  <a:pt x="5008354" y="4671497"/>
                  <a:pt x="5008354" y="4671497"/>
                </a:cubicBezTo>
                <a:cubicBezTo>
                  <a:pt x="5034266" y="4658208"/>
                  <a:pt x="5021642" y="4671497"/>
                  <a:pt x="5034266" y="4671497"/>
                </a:cubicBezTo>
                <a:cubicBezTo>
                  <a:pt x="5034266" y="4658208"/>
                  <a:pt x="5034266" y="4658208"/>
                  <a:pt x="5034266" y="4658208"/>
                </a:cubicBezTo>
                <a:cubicBezTo>
                  <a:pt x="5034266" y="4644920"/>
                  <a:pt x="5034266" y="4644920"/>
                  <a:pt x="5008354" y="4658208"/>
                </a:cubicBezTo>
                <a:lnTo>
                  <a:pt x="5008354" y="4658208"/>
                </a:lnTo>
                <a:close/>
                <a:moveTo>
                  <a:pt x="3448310" y="4658208"/>
                </a:moveTo>
                <a:cubicBezTo>
                  <a:pt x="3461598" y="4671497"/>
                  <a:pt x="3448310" y="4671497"/>
                  <a:pt x="3461598" y="4684120"/>
                </a:cubicBezTo>
                <a:cubicBezTo>
                  <a:pt x="3474222" y="4684120"/>
                  <a:pt x="3474222" y="4658208"/>
                  <a:pt x="3448310" y="4658208"/>
                </a:cubicBezTo>
                <a:lnTo>
                  <a:pt x="3448310" y="4658208"/>
                </a:lnTo>
                <a:close/>
                <a:moveTo>
                  <a:pt x="5047555" y="4670832"/>
                </a:moveTo>
                <a:cubicBezTo>
                  <a:pt x="5047555" y="4644920"/>
                  <a:pt x="5047555" y="4670832"/>
                  <a:pt x="5047555" y="4684120"/>
                </a:cubicBezTo>
                <a:cubicBezTo>
                  <a:pt x="5073467" y="4684120"/>
                  <a:pt x="5060843" y="4644920"/>
                  <a:pt x="5047555" y="4670832"/>
                </a:cubicBezTo>
                <a:lnTo>
                  <a:pt x="5047555" y="4670832"/>
                </a:lnTo>
                <a:close/>
                <a:moveTo>
                  <a:pt x="3670889" y="4670832"/>
                </a:moveTo>
                <a:cubicBezTo>
                  <a:pt x="3670889" y="4684120"/>
                  <a:pt x="3670889" y="4684120"/>
                  <a:pt x="3657601" y="4684120"/>
                </a:cubicBezTo>
                <a:cubicBezTo>
                  <a:pt x="3657601" y="4697408"/>
                  <a:pt x="3657601" y="4710032"/>
                  <a:pt x="3670889" y="4710032"/>
                </a:cubicBezTo>
                <a:cubicBezTo>
                  <a:pt x="3657601" y="4696744"/>
                  <a:pt x="3684177" y="4684120"/>
                  <a:pt x="3684177" y="4684120"/>
                </a:cubicBezTo>
                <a:lnTo>
                  <a:pt x="3670889" y="4684120"/>
                </a:lnTo>
                <a:cubicBezTo>
                  <a:pt x="3684177" y="4684120"/>
                  <a:pt x="3684177" y="4670832"/>
                  <a:pt x="3670889" y="4670832"/>
                </a:cubicBezTo>
                <a:lnTo>
                  <a:pt x="3670889" y="4670832"/>
                </a:lnTo>
                <a:close/>
                <a:moveTo>
                  <a:pt x="4430978" y="4696744"/>
                </a:moveTo>
                <a:cubicBezTo>
                  <a:pt x="4417690" y="4696744"/>
                  <a:pt x="4430978" y="4696744"/>
                  <a:pt x="4430978" y="4710032"/>
                </a:cubicBezTo>
                <a:cubicBezTo>
                  <a:pt x="4430978" y="4710032"/>
                  <a:pt x="4430978" y="4710032"/>
                  <a:pt x="4430978" y="4723321"/>
                </a:cubicBezTo>
                <a:cubicBezTo>
                  <a:pt x="4444266" y="4710032"/>
                  <a:pt x="4444266" y="4696744"/>
                  <a:pt x="4430978" y="4696744"/>
                </a:cubicBezTo>
                <a:cubicBezTo>
                  <a:pt x="4430978" y="4710032"/>
                  <a:pt x="4430978" y="4684120"/>
                  <a:pt x="4430978" y="4696744"/>
                </a:cubicBezTo>
                <a:lnTo>
                  <a:pt x="4430978" y="4696744"/>
                </a:lnTo>
                <a:close/>
                <a:moveTo>
                  <a:pt x="3710089" y="4710032"/>
                </a:moveTo>
                <a:cubicBezTo>
                  <a:pt x="3710089" y="4723321"/>
                  <a:pt x="3723377" y="4723321"/>
                  <a:pt x="3723377" y="4723321"/>
                </a:cubicBezTo>
                <a:cubicBezTo>
                  <a:pt x="3736665" y="4722657"/>
                  <a:pt x="3710089" y="4722657"/>
                  <a:pt x="3710089" y="4710032"/>
                </a:cubicBezTo>
                <a:lnTo>
                  <a:pt x="3710089" y="4710032"/>
                </a:lnTo>
                <a:close/>
                <a:moveTo>
                  <a:pt x="4365866" y="4735945"/>
                </a:moveTo>
                <a:cubicBezTo>
                  <a:pt x="4365866" y="4749233"/>
                  <a:pt x="4365866" y="4749233"/>
                  <a:pt x="4365866" y="4749233"/>
                </a:cubicBezTo>
                <a:cubicBezTo>
                  <a:pt x="4379154" y="4749233"/>
                  <a:pt x="4379154" y="4749233"/>
                  <a:pt x="4379154" y="4749233"/>
                </a:cubicBezTo>
                <a:lnTo>
                  <a:pt x="4379154" y="4735945"/>
                </a:lnTo>
                <a:cubicBezTo>
                  <a:pt x="4379154" y="4735945"/>
                  <a:pt x="4379154" y="4748568"/>
                  <a:pt x="4365866" y="4735945"/>
                </a:cubicBezTo>
                <a:lnTo>
                  <a:pt x="4365866" y="4735945"/>
                </a:lnTo>
                <a:close/>
                <a:moveTo>
                  <a:pt x="4155911" y="4735945"/>
                </a:moveTo>
                <a:cubicBezTo>
                  <a:pt x="4155911" y="4749233"/>
                  <a:pt x="4155911" y="4749233"/>
                  <a:pt x="4155911" y="4761857"/>
                </a:cubicBezTo>
                <a:cubicBezTo>
                  <a:pt x="4169199" y="4761857"/>
                  <a:pt x="4169199" y="4748568"/>
                  <a:pt x="4155911" y="4735945"/>
                </a:cubicBezTo>
                <a:lnTo>
                  <a:pt x="4155911" y="4735945"/>
                </a:lnTo>
                <a:close/>
                <a:moveTo>
                  <a:pt x="5125956" y="4748568"/>
                </a:moveTo>
                <a:cubicBezTo>
                  <a:pt x="5139244" y="4748568"/>
                  <a:pt x="5139244" y="4761857"/>
                  <a:pt x="5139244" y="4761857"/>
                </a:cubicBezTo>
                <a:cubicBezTo>
                  <a:pt x="5139244" y="4735945"/>
                  <a:pt x="5125956" y="4735945"/>
                  <a:pt x="5125956" y="4748568"/>
                </a:cubicBezTo>
                <a:lnTo>
                  <a:pt x="5125956" y="4748568"/>
                </a:lnTo>
                <a:close/>
                <a:moveTo>
                  <a:pt x="4247600" y="4761857"/>
                </a:moveTo>
                <a:cubicBezTo>
                  <a:pt x="4260888" y="4748568"/>
                  <a:pt x="4260888" y="4761857"/>
                  <a:pt x="4260888" y="4748568"/>
                </a:cubicBezTo>
                <a:cubicBezTo>
                  <a:pt x="4260888" y="4748568"/>
                  <a:pt x="4260888" y="4748568"/>
                  <a:pt x="4247600" y="4748568"/>
                </a:cubicBezTo>
                <a:cubicBezTo>
                  <a:pt x="4247600" y="4748568"/>
                  <a:pt x="4247600" y="4748568"/>
                  <a:pt x="4247600" y="4761857"/>
                </a:cubicBezTo>
                <a:lnTo>
                  <a:pt x="4247600" y="4761857"/>
                </a:lnTo>
                <a:close/>
                <a:moveTo>
                  <a:pt x="4470843" y="4748568"/>
                </a:moveTo>
                <a:cubicBezTo>
                  <a:pt x="4457555" y="4748568"/>
                  <a:pt x="4457555" y="4774481"/>
                  <a:pt x="4470843" y="4761857"/>
                </a:cubicBezTo>
                <a:cubicBezTo>
                  <a:pt x="4457555" y="4761857"/>
                  <a:pt x="4483467" y="4748568"/>
                  <a:pt x="4470843" y="4748568"/>
                </a:cubicBezTo>
                <a:lnTo>
                  <a:pt x="4470843" y="4748568"/>
                </a:lnTo>
                <a:close/>
                <a:moveTo>
                  <a:pt x="4365866" y="4761857"/>
                </a:moveTo>
                <a:cubicBezTo>
                  <a:pt x="4391778" y="4761857"/>
                  <a:pt x="4365866" y="4775145"/>
                  <a:pt x="4379154" y="4775145"/>
                </a:cubicBezTo>
                <a:cubicBezTo>
                  <a:pt x="4379154" y="4761857"/>
                  <a:pt x="4392443" y="4775145"/>
                  <a:pt x="4392443" y="4761857"/>
                </a:cubicBezTo>
                <a:cubicBezTo>
                  <a:pt x="4379154" y="4748568"/>
                  <a:pt x="4379154" y="4748568"/>
                  <a:pt x="4365866" y="4761857"/>
                </a:cubicBezTo>
                <a:lnTo>
                  <a:pt x="4365866" y="4761857"/>
                </a:lnTo>
                <a:close/>
                <a:moveTo>
                  <a:pt x="4496755" y="4774481"/>
                </a:moveTo>
                <a:cubicBezTo>
                  <a:pt x="4510044" y="4761192"/>
                  <a:pt x="4510044" y="4761192"/>
                  <a:pt x="4510044" y="4761192"/>
                </a:cubicBezTo>
                <a:cubicBezTo>
                  <a:pt x="4483467" y="4761857"/>
                  <a:pt x="4496755" y="4761857"/>
                  <a:pt x="4496755" y="4774481"/>
                </a:cubicBezTo>
                <a:lnTo>
                  <a:pt x="4496755" y="4774481"/>
                </a:lnTo>
                <a:close/>
                <a:moveTo>
                  <a:pt x="4221688" y="4800393"/>
                </a:moveTo>
                <a:cubicBezTo>
                  <a:pt x="4234976" y="4800393"/>
                  <a:pt x="4234976" y="4787104"/>
                  <a:pt x="4247600" y="4787104"/>
                </a:cubicBezTo>
                <a:cubicBezTo>
                  <a:pt x="4234312" y="4787104"/>
                  <a:pt x="4247600" y="4773816"/>
                  <a:pt x="4234312" y="4773816"/>
                </a:cubicBezTo>
                <a:cubicBezTo>
                  <a:pt x="4234312" y="4787769"/>
                  <a:pt x="4221688" y="4774481"/>
                  <a:pt x="4221688" y="4800393"/>
                </a:cubicBezTo>
                <a:lnTo>
                  <a:pt x="4221688" y="4800393"/>
                </a:lnTo>
                <a:close/>
                <a:moveTo>
                  <a:pt x="4313377" y="4774481"/>
                </a:moveTo>
                <a:cubicBezTo>
                  <a:pt x="4313377" y="4774481"/>
                  <a:pt x="4300089" y="4761192"/>
                  <a:pt x="4300089" y="4774481"/>
                </a:cubicBezTo>
                <a:cubicBezTo>
                  <a:pt x="4313377" y="4774481"/>
                  <a:pt x="4300089" y="4800393"/>
                  <a:pt x="4300089" y="4800393"/>
                </a:cubicBezTo>
                <a:cubicBezTo>
                  <a:pt x="4313377" y="4800393"/>
                  <a:pt x="4313377" y="4800393"/>
                  <a:pt x="4326001" y="4787104"/>
                </a:cubicBezTo>
                <a:cubicBezTo>
                  <a:pt x="4300089" y="4800393"/>
                  <a:pt x="4313377" y="4774481"/>
                  <a:pt x="4313377" y="4774481"/>
                </a:cubicBezTo>
                <a:lnTo>
                  <a:pt x="4313377" y="4774481"/>
                </a:lnTo>
                <a:close/>
                <a:moveTo>
                  <a:pt x="4365866" y="4774481"/>
                </a:moveTo>
                <a:cubicBezTo>
                  <a:pt x="4352578" y="4787769"/>
                  <a:pt x="4365866" y="4800393"/>
                  <a:pt x="4365866" y="4800393"/>
                </a:cubicBezTo>
                <a:cubicBezTo>
                  <a:pt x="4365866" y="4787769"/>
                  <a:pt x="4379154" y="4774481"/>
                  <a:pt x="4365866" y="4774481"/>
                </a:cubicBezTo>
                <a:lnTo>
                  <a:pt x="4365866" y="4774481"/>
                </a:lnTo>
                <a:close/>
                <a:moveTo>
                  <a:pt x="4142623" y="4800393"/>
                </a:moveTo>
                <a:cubicBezTo>
                  <a:pt x="4155911" y="4787104"/>
                  <a:pt x="4155911" y="4800393"/>
                  <a:pt x="4168534" y="4787104"/>
                </a:cubicBezTo>
                <a:cubicBezTo>
                  <a:pt x="4155911" y="4787769"/>
                  <a:pt x="4142623" y="4787769"/>
                  <a:pt x="4142623" y="4800393"/>
                </a:cubicBezTo>
                <a:lnTo>
                  <a:pt x="4142623" y="4800393"/>
                </a:lnTo>
                <a:close/>
                <a:moveTo>
                  <a:pt x="5624267" y="4787769"/>
                </a:moveTo>
                <a:cubicBezTo>
                  <a:pt x="5624267" y="4801057"/>
                  <a:pt x="5624267" y="4801057"/>
                  <a:pt x="5637555" y="4801057"/>
                </a:cubicBezTo>
                <a:cubicBezTo>
                  <a:pt x="5637555" y="4800393"/>
                  <a:pt x="5637555" y="4787769"/>
                  <a:pt x="5624267" y="4787769"/>
                </a:cubicBezTo>
                <a:lnTo>
                  <a:pt x="5624267" y="4787769"/>
                </a:lnTo>
                <a:close/>
                <a:moveTo>
                  <a:pt x="4038309" y="4813681"/>
                </a:moveTo>
                <a:cubicBezTo>
                  <a:pt x="4038309" y="4800393"/>
                  <a:pt x="4038309" y="4800393"/>
                  <a:pt x="4038309" y="4800393"/>
                </a:cubicBezTo>
                <a:cubicBezTo>
                  <a:pt x="4038309" y="4800393"/>
                  <a:pt x="4025021" y="4787104"/>
                  <a:pt x="4025021" y="4800393"/>
                </a:cubicBezTo>
                <a:cubicBezTo>
                  <a:pt x="4038309" y="4800393"/>
                  <a:pt x="4025021" y="4813681"/>
                  <a:pt x="4038309" y="4813681"/>
                </a:cubicBezTo>
                <a:lnTo>
                  <a:pt x="4038309" y="4813681"/>
                </a:lnTo>
                <a:close/>
                <a:moveTo>
                  <a:pt x="4169199" y="4813681"/>
                </a:moveTo>
                <a:cubicBezTo>
                  <a:pt x="4169199" y="4813681"/>
                  <a:pt x="4169199" y="4800393"/>
                  <a:pt x="4155911" y="4800393"/>
                </a:cubicBezTo>
                <a:cubicBezTo>
                  <a:pt x="4142623" y="4813681"/>
                  <a:pt x="4155911" y="4813681"/>
                  <a:pt x="4155911" y="4826305"/>
                </a:cubicBezTo>
                <a:cubicBezTo>
                  <a:pt x="4155911" y="4813681"/>
                  <a:pt x="4155911" y="4826305"/>
                  <a:pt x="4169199" y="4813681"/>
                </a:cubicBezTo>
                <a:lnTo>
                  <a:pt x="4169199" y="4813681"/>
                </a:lnTo>
                <a:close/>
                <a:moveTo>
                  <a:pt x="3775866" y="4852882"/>
                </a:moveTo>
                <a:cubicBezTo>
                  <a:pt x="3775866" y="4852882"/>
                  <a:pt x="3762577" y="4852882"/>
                  <a:pt x="3762577" y="4839593"/>
                </a:cubicBezTo>
                <a:cubicBezTo>
                  <a:pt x="3762577" y="4839593"/>
                  <a:pt x="3762577" y="4839593"/>
                  <a:pt x="3749289" y="4852882"/>
                </a:cubicBezTo>
                <a:cubicBezTo>
                  <a:pt x="3749289" y="4839593"/>
                  <a:pt x="3762577" y="4839593"/>
                  <a:pt x="3749289" y="4826969"/>
                </a:cubicBezTo>
                <a:cubicBezTo>
                  <a:pt x="3736001" y="4852882"/>
                  <a:pt x="3749289" y="4852882"/>
                  <a:pt x="3749289" y="4866170"/>
                </a:cubicBezTo>
                <a:cubicBezTo>
                  <a:pt x="3762577" y="4866170"/>
                  <a:pt x="3762577" y="4866170"/>
                  <a:pt x="3762577" y="4879458"/>
                </a:cubicBezTo>
                <a:cubicBezTo>
                  <a:pt x="3775866" y="4865506"/>
                  <a:pt x="3775866" y="4865506"/>
                  <a:pt x="3775866" y="4852882"/>
                </a:cubicBezTo>
                <a:lnTo>
                  <a:pt x="3775866" y="4852882"/>
                </a:lnTo>
                <a:close/>
                <a:moveTo>
                  <a:pt x="5558489" y="4826305"/>
                </a:moveTo>
                <a:cubicBezTo>
                  <a:pt x="5558489" y="4839593"/>
                  <a:pt x="5558489" y="4839593"/>
                  <a:pt x="5558489" y="4839593"/>
                </a:cubicBezTo>
                <a:cubicBezTo>
                  <a:pt x="5558489" y="4839593"/>
                  <a:pt x="5571778" y="4852882"/>
                  <a:pt x="5571778" y="4839593"/>
                </a:cubicBezTo>
                <a:cubicBezTo>
                  <a:pt x="5571778" y="4839593"/>
                  <a:pt x="5571778" y="4826305"/>
                  <a:pt x="5558489" y="4826305"/>
                </a:cubicBezTo>
                <a:lnTo>
                  <a:pt x="5558489" y="4826305"/>
                </a:lnTo>
                <a:close/>
                <a:moveTo>
                  <a:pt x="4326665" y="4839593"/>
                </a:moveTo>
                <a:cubicBezTo>
                  <a:pt x="4326665" y="4839593"/>
                  <a:pt x="4326665" y="4839593"/>
                  <a:pt x="4326665" y="4852882"/>
                </a:cubicBezTo>
                <a:lnTo>
                  <a:pt x="4339954" y="4852882"/>
                </a:lnTo>
                <a:cubicBezTo>
                  <a:pt x="4326665" y="4852882"/>
                  <a:pt x="4339289" y="4839593"/>
                  <a:pt x="4326665" y="4839593"/>
                </a:cubicBezTo>
                <a:lnTo>
                  <a:pt x="4326665" y="4839593"/>
                </a:lnTo>
                <a:close/>
                <a:moveTo>
                  <a:pt x="5257509" y="4852882"/>
                </a:moveTo>
                <a:cubicBezTo>
                  <a:pt x="5244221" y="4852882"/>
                  <a:pt x="5244221" y="4839593"/>
                  <a:pt x="5231597" y="4852882"/>
                </a:cubicBezTo>
                <a:cubicBezTo>
                  <a:pt x="5244885" y="4866170"/>
                  <a:pt x="5231597" y="4866170"/>
                  <a:pt x="5257509" y="4866170"/>
                </a:cubicBezTo>
                <a:cubicBezTo>
                  <a:pt x="5244221" y="4852882"/>
                  <a:pt x="5257509" y="4852882"/>
                  <a:pt x="5257509" y="4852882"/>
                </a:cubicBezTo>
                <a:lnTo>
                  <a:pt x="5257509" y="4852882"/>
                </a:lnTo>
                <a:close/>
                <a:moveTo>
                  <a:pt x="4025021" y="4852882"/>
                </a:moveTo>
                <a:cubicBezTo>
                  <a:pt x="4025021" y="4852882"/>
                  <a:pt x="4038309" y="4866170"/>
                  <a:pt x="4038309" y="4852882"/>
                </a:cubicBezTo>
                <a:lnTo>
                  <a:pt x="4038309" y="4852882"/>
                </a:lnTo>
                <a:lnTo>
                  <a:pt x="4025021" y="4852882"/>
                </a:lnTo>
                <a:lnTo>
                  <a:pt x="4025021" y="4852882"/>
                </a:lnTo>
                <a:lnTo>
                  <a:pt x="4025021" y="4852882"/>
                </a:lnTo>
                <a:close/>
                <a:moveTo>
                  <a:pt x="5571778" y="4865506"/>
                </a:moveTo>
                <a:lnTo>
                  <a:pt x="5585066" y="4878794"/>
                </a:lnTo>
                <a:cubicBezTo>
                  <a:pt x="5598354" y="4865506"/>
                  <a:pt x="5585066" y="4865506"/>
                  <a:pt x="5585066" y="4865506"/>
                </a:cubicBezTo>
                <a:cubicBezTo>
                  <a:pt x="5585066" y="4865506"/>
                  <a:pt x="5585066" y="4865506"/>
                  <a:pt x="5571778" y="4865506"/>
                </a:cubicBezTo>
                <a:lnTo>
                  <a:pt x="5571778" y="4865506"/>
                </a:lnTo>
                <a:close/>
                <a:moveTo>
                  <a:pt x="5755156" y="4878794"/>
                </a:moveTo>
                <a:cubicBezTo>
                  <a:pt x="5755156" y="4892082"/>
                  <a:pt x="5768444" y="4892082"/>
                  <a:pt x="5768444" y="4892082"/>
                </a:cubicBezTo>
                <a:cubicBezTo>
                  <a:pt x="5768444" y="4892082"/>
                  <a:pt x="5768444" y="4878794"/>
                  <a:pt x="5755156" y="4878794"/>
                </a:cubicBezTo>
                <a:lnTo>
                  <a:pt x="5755156" y="4878794"/>
                </a:lnTo>
                <a:close/>
                <a:moveTo>
                  <a:pt x="3382533" y="4891417"/>
                </a:moveTo>
                <a:cubicBezTo>
                  <a:pt x="3382533" y="4904706"/>
                  <a:pt x="3382533" y="4904706"/>
                  <a:pt x="3395821" y="4917330"/>
                </a:cubicBezTo>
                <a:cubicBezTo>
                  <a:pt x="3395821" y="4904706"/>
                  <a:pt x="3395821" y="4891417"/>
                  <a:pt x="3382533" y="4891417"/>
                </a:cubicBezTo>
                <a:lnTo>
                  <a:pt x="3382533" y="4891417"/>
                </a:lnTo>
                <a:close/>
                <a:moveTo>
                  <a:pt x="3618400" y="4891417"/>
                </a:moveTo>
                <a:cubicBezTo>
                  <a:pt x="3618400" y="4904706"/>
                  <a:pt x="3618400" y="4917330"/>
                  <a:pt x="3631688" y="4917330"/>
                </a:cubicBezTo>
                <a:cubicBezTo>
                  <a:pt x="3631688" y="4904706"/>
                  <a:pt x="3631688" y="4904706"/>
                  <a:pt x="3618400" y="4891417"/>
                </a:cubicBezTo>
                <a:lnTo>
                  <a:pt x="3618400" y="4891417"/>
                </a:lnTo>
                <a:close/>
                <a:moveTo>
                  <a:pt x="5519289" y="4904706"/>
                </a:moveTo>
                <a:cubicBezTo>
                  <a:pt x="5519289" y="4917994"/>
                  <a:pt x="5532577" y="4930618"/>
                  <a:pt x="5532577" y="4930618"/>
                </a:cubicBezTo>
                <a:cubicBezTo>
                  <a:pt x="5532577" y="4917330"/>
                  <a:pt x="5532577" y="4904706"/>
                  <a:pt x="5519289" y="4904706"/>
                </a:cubicBezTo>
                <a:lnTo>
                  <a:pt x="5519289" y="4904706"/>
                </a:lnTo>
                <a:close/>
                <a:moveTo>
                  <a:pt x="4169199" y="4917330"/>
                </a:moveTo>
                <a:cubicBezTo>
                  <a:pt x="4169199" y="4917330"/>
                  <a:pt x="4155911" y="4930618"/>
                  <a:pt x="4169199" y="4930618"/>
                </a:cubicBezTo>
                <a:cubicBezTo>
                  <a:pt x="4169199" y="4917330"/>
                  <a:pt x="4182488" y="4917330"/>
                  <a:pt x="4182488" y="4917330"/>
                </a:cubicBezTo>
                <a:cubicBezTo>
                  <a:pt x="4169199" y="4917330"/>
                  <a:pt x="4169199" y="4904706"/>
                  <a:pt x="4169199" y="4917330"/>
                </a:cubicBezTo>
                <a:lnTo>
                  <a:pt x="4169199" y="4917330"/>
                </a:lnTo>
                <a:close/>
                <a:moveTo>
                  <a:pt x="5598354" y="4930618"/>
                </a:moveTo>
                <a:cubicBezTo>
                  <a:pt x="5611643" y="4930618"/>
                  <a:pt x="5611643" y="4930618"/>
                  <a:pt x="5611643" y="4930618"/>
                </a:cubicBezTo>
                <a:cubicBezTo>
                  <a:pt x="5610978" y="4917330"/>
                  <a:pt x="5598354" y="4930618"/>
                  <a:pt x="5598354" y="4930618"/>
                </a:cubicBezTo>
                <a:lnTo>
                  <a:pt x="5598354" y="4930618"/>
                </a:lnTo>
                <a:close/>
                <a:moveTo>
                  <a:pt x="1914178" y="4930618"/>
                </a:moveTo>
                <a:cubicBezTo>
                  <a:pt x="1927466" y="4930618"/>
                  <a:pt x="1927466" y="4930618"/>
                  <a:pt x="1927466" y="4930618"/>
                </a:cubicBezTo>
                <a:lnTo>
                  <a:pt x="1927466" y="4930618"/>
                </a:lnTo>
                <a:cubicBezTo>
                  <a:pt x="1927466" y="4917330"/>
                  <a:pt x="1914178" y="4930618"/>
                  <a:pt x="1914178" y="4930618"/>
                </a:cubicBezTo>
                <a:lnTo>
                  <a:pt x="1914178" y="4930618"/>
                </a:lnTo>
                <a:close/>
                <a:moveTo>
                  <a:pt x="4129999" y="4930618"/>
                </a:moveTo>
                <a:cubicBezTo>
                  <a:pt x="4104087" y="4930618"/>
                  <a:pt x="4116711" y="4943906"/>
                  <a:pt x="4104087" y="4943906"/>
                </a:cubicBezTo>
                <a:cubicBezTo>
                  <a:pt x="4104087" y="4943906"/>
                  <a:pt x="4104087" y="4943906"/>
                  <a:pt x="4117375" y="4943906"/>
                </a:cubicBezTo>
                <a:cubicBezTo>
                  <a:pt x="4116711" y="4930618"/>
                  <a:pt x="4116711" y="4943242"/>
                  <a:pt x="4129999" y="4930618"/>
                </a:cubicBezTo>
                <a:lnTo>
                  <a:pt x="4129999" y="4930618"/>
                </a:lnTo>
                <a:close/>
                <a:moveTo>
                  <a:pt x="3723377" y="4956530"/>
                </a:moveTo>
                <a:cubicBezTo>
                  <a:pt x="3723377" y="4943242"/>
                  <a:pt x="3736665" y="4943242"/>
                  <a:pt x="3723377" y="4930618"/>
                </a:cubicBezTo>
                <a:cubicBezTo>
                  <a:pt x="3723377" y="4930618"/>
                  <a:pt x="3710089" y="4943242"/>
                  <a:pt x="3723377" y="4956530"/>
                </a:cubicBezTo>
                <a:lnTo>
                  <a:pt x="3723377" y="4956530"/>
                </a:lnTo>
                <a:close/>
                <a:moveTo>
                  <a:pt x="4142623" y="4982442"/>
                </a:moveTo>
                <a:cubicBezTo>
                  <a:pt x="4142623" y="4969154"/>
                  <a:pt x="4155911" y="4982442"/>
                  <a:pt x="4155911" y="4969154"/>
                </a:cubicBezTo>
                <a:cubicBezTo>
                  <a:pt x="4142623" y="4969154"/>
                  <a:pt x="4142623" y="4969154"/>
                  <a:pt x="4129999" y="4969154"/>
                </a:cubicBezTo>
                <a:cubicBezTo>
                  <a:pt x="4142623" y="4969154"/>
                  <a:pt x="4129999" y="4982442"/>
                  <a:pt x="4142623" y="4982442"/>
                </a:cubicBezTo>
                <a:lnTo>
                  <a:pt x="4142623" y="4982442"/>
                </a:lnTo>
                <a:close/>
                <a:moveTo>
                  <a:pt x="4247600" y="4982442"/>
                </a:moveTo>
                <a:cubicBezTo>
                  <a:pt x="4247600" y="4995731"/>
                  <a:pt x="4247600" y="4969154"/>
                  <a:pt x="4247600" y="4969154"/>
                </a:cubicBezTo>
                <a:cubicBezTo>
                  <a:pt x="4234312" y="4982442"/>
                  <a:pt x="4247600" y="4995066"/>
                  <a:pt x="4234312" y="4982442"/>
                </a:cubicBezTo>
                <a:cubicBezTo>
                  <a:pt x="4221023" y="4995731"/>
                  <a:pt x="4247600" y="4982442"/>
                  <a:pt x="4247600" y="4995731"/>
                </a:cubicBezTo>
                <a:cubicBezTo>
                  <a:pt x="4234312" y="4982442"/>
                  <a:pt x="4260888" y="4982442"/>
                  <a:pt x="4247600" y="4982442"/>
                </a:cubicBezTo>
                <a:lnTo>
                  <a:pt x="4247600" y="4982442"/>
                </a:lnTo>
                <a:close/>
                <a:moveTo>
                  <a:pt x="4050933" y="4969154"/>
                </a:moveTo>
                <a:cubicBezTo>
                  <a:pt x="4064222" y="4982442"/>
                  <a:pt x="4037645" y="4982442"/>
                  <a:pt x="4050933" y="4995066"/>
                </a:cubicBezTo>
                <a:cubicBezTo>
                  <a:pt x="4064222" y="4995066"/>
                  <a:pt x="4064222" y="4969154"/>
                  <a:pt x="4050933" y="4969154"/>
                </a:cubicBezTo>
                <a:lnTo>
                  <a:pt x="4050933" y="4969154"/>
                </a:lnTo>
                <a:close/>
                <a:moveTo>
                  <a:pt x="4129999" y="4995066"/>
                </a:moveTo>
                <a:cubicBezTo>
                  <a:pt x="4129999" y="4995066"/>
                  <a:pt x="4129999" y="4995066"/>
                  <a:pt x="4129999" y="4981778"/>
                </a:cubicBezTo>
                <a:cubicBezTo>
                  <a:pt x="4129999" y="4981778"/>
                  <a:pt x="4129999" y="4981778"/>
                  <a:pt x="4116711" y="4981778"/>
                </a:cubicBezTo>
                <a:cubicBezTo>
                  <a:pt x="4116711" y="4995066"/>
                  <a:pt x="4116711" y="4995066"/>
                  <a:pt x="4129999" y="4995066"/>
                </a:cubicBezTo>
                <a:lnTo>
                  <a:pt x="4129999" y="4995066"/>
                </a:lnTo>
                <a:close/>
                <a:moveTo>
                  <a:pt x="3408445" y="5020978"/>
                </a:moveTo>
                <a:cubicBezTo>
                  <a:pt x="3421734" y="5007690"/>
                  <a:pt x="3421734" y="5007690"/>
                  <a:pt x="3421734" y="4995066"/>
                </a:cubicBezTo>
                <a:cubicBezTo>
                  <a:pt x="3408445" y="4995066"/>
                  <a:pt x="3408445" y="5020978"/>
                  <a:pt x="3408445" y="5020978"/>
                </a:cubicBezTo>
                <a:lnTo>
                  <a:pt x="3408445" y="5020978"/>
                </a:lnTo>
                <a:close/>
                <a:moveTo>
                  <a:pt x="3408445" y="5046891"/>
                </a:moveTo>
                <a:cubicBezTo>
                  <a:pt x="3434357" y="5060179"/>
                  <a:pt x="3408445" y="5033602"/>
                  <a:pt x="3421734" y="5033602"/>
                </a:cubicBezTo>
                <a:lnTo>
                  <a:pt x="3421734" y="5033602"/>
                </a:lnTo>
                <a:cubicBezTo>
                  <a:pt x="3408445" y="5008355"/>
                  <a:pt x="3408445" y="5046891"/>
                  <a:pt x="3408445" y="5046891"/>
                </a:cubicBezTo>
                <a:lnTo>
                  <a:pt x="3408445" y="5046891"/>
                </a:lnTo>
                <a:close/>
                <a:moveTo>
                  <a:pt x="3408445" y="5072802"/>
                </a:moveTo>
                <a:lnTo>
                  <a:pt x="3421734" y="5059514"/>
                </a:lnTo>
                <a:cubicBezTo>
                  <a:pt x="3408445" y="5059514"/>
                  <a:pt x="3408445" y="5059514"/>
                  <a:pt x="3408445" y="5059514"/>
                </a:cubicBezTo>
                <a:cubicBezTo>
                  <a:pt x="3408445" y="5059514"/>
                  <a:pt x="3395821" y="5060179"/>
                  <a:pt x="3408445" y="5072802"/>
                </a:cubicBezTo>
                <a:lnTo>
                  <a:pt x="3408445" y="5072802"/>
                </a:lnTo>
                <a:close/>
                <a:moveTo>
                  <a:pt x="4090134" y="5072802"/>
                </a:moveTo>
                <a:cubicBezTo>
                  <a:pt x="4103422" y="5072802"/>
                  <a:pt x="4103422" y="5072802"/>
                  <a:pt x="4116046" y="5086091"/>
                </a:cubicBezTo>
                <a:cubicBezTo>
                  <a:pt x="4116046" y="5072802"/>
                  <a:pt x="4116046" y="5072802"/>
                  <a:pt x="4116046" y="5072802"/>
                </a:cubicBezTo>
                <a:cubicBezTo>
                  <a:pt x="4116046" y="5072802"/>
                  <a:pt x="4103422" y="5060179"/>
                  <a:pt x="4090134" y="5072802"/>
                </a:cubicBezTo>
                <a:lnTo>
                  <a:pt x="4090134" y="5072802"/>
                </a:lnTo>
                <a:close/>
                <a:moveTo>
                  <a:pt x="3841643" y="5072802"/>
                </a:moveTo>
                <a:cubicBezTo>
                  <a:pt x="3841643" y="5072802"/>
                  <a:pt x="3841643" y="5086091"/>
                  <a:pt x="3841643" y="5098715"/>
                </a:cubicBezTo>
                <a:cubicBezTo>
                  <a:pt x="3854267" y="5099379"/>
                  <a:pt x="3854267" y="5072802"/>
                  <a:pt x="3841643" y="5072802"/>
                </a:cubicBezTo>
                <a:lnTo>
                  <a:pt x="3841643" y="5072802"/>
                </a:lnTo>
                <a:close/>
                <a:moveTo>
                  <a:pt x="196667" y="5086091"/>
                </a:moveTo>
                <a:cubicBezTo>
                  <a:pt x="196667" y="5086091"/>
                  <a:pt x="183379" y="5099379"/>
                  <a:pt x="183379" y="5112003"/>
                </a:cubicBezTo>
                <a:cubicBezTo>
                  <a:pt x="196667" y="5125291"/>
                  <a:pt x="235867" y="5125291"/>
                  <a:pt x="249155" y="5112003"/>
                </a:cubicBezTo>
                <a:cubicBezTo>
                  <a:pt x="249155" y="5060179"/>
                  <a:pt x="209955" y="5072802"/>
                  <a:pt x="196667" y="5086091"/>
                </a:cubicBezTo>
                <a:lnTo>
                  <a:pt x="196667" y="5086091"/>
                </a:lnTo>
                <a:close/>
                <a:moveTo>
                  <a:pt x="4142623" y="5086091"/>
                </a:moveTo>
                <a:cubicBezTo>
                  <a:pt x="4142623" y="5099379"/>
                  <a:pt x="4129335" y="5099379"/>
                  <a:pt x="4129335" y="5099379"/>
                </a:cubicBezTo>
                <a:cubicBezTo>
                  <a:pt x="4155246" y="5099379"/>
                  <a:pt x="4155246" y="5112667"/>
                  <a:pt x="4155246" y="5112667"/>
                </a:cubicBezTo>
                <a:cubicBezTo>
                  <a:pt x="4168534" y="5112667"/>
                  <a:pt x="4155246" y="5099379"/>
                  <a:pt x="4155246" y="5099379"/>
                </a:cubicBezTo>
                <a:lnTo>
                  <a:pt x="4168534" y="5099379"/>
                </a:lnTo>
                <a:cubicBezTo>
                  <a:pt x="4155911" y="5099379"/>
                  <a:pt x="4142623" y="5099379"/>
                  <a:pt x="4142623" y="5086091"/>
                </a:cubicBezTo>
                <a:lnTo>
                  <a:pt x="4142623" y="5086091"/>
                </a:lnTo>
                <a:close/>
                <a:moveTo>
                  <a:pt x="4234312" y="5163827"/>
                </a:moveTo>
                <a:cubicBezTo>
                  <a:pt x="4234312" y="5163827"/>
                  <a:pt x="4221023" y="5163827"/>
                  <a:pt x="4221023" y="5177116"/>
                </a:cubicBezTo>
                <a:lnTo>
                  <a:pt x="4234312" y="5177116"/>
                </a:lnTo>
                <a:cubicBezTo>
                  <a:pt x="4221023" y="5177116"/>
                  <a:pt x="4234312" y="5163827"/>
                  <a:pt x="4247600" y="5163827"/>
                </a:cubicBezTo>
                <a:lnTo>
                  <a:pt x="4234312" y="5163827"/>
                </a:lnTo>
                <a:lnTo>
                  <a:pt x="4234312" y="5163827"/>
                </a:lnTo>
                <a:close/>
                <a:moveTo>
                  <a:pt x="2582578" y="5228940"/>
                </a:moveTo>
                <a:cubicBezTo>
                  <a:pt x="2582578" y="5215652"/>
                  <a:pt x="2595866" y="5215652"/>
                  <a:pt x="2595866" y="5203028"/>
                </a:cubicBezTo>
                <a:cubicBezTo>
                  <a:pt x="2582578" y="5203028"/>
                  <a:pt x="2569290" y="5215652"/>
                  <a:pt x="2582578" y="5228940"/>
                </a:cubicBezTo>
                <a:lnTo>
                  <a:pt x="2582578" y="5228940"/>
                </a:lnTo>
                <a:close/>
                <a:moveTo>
                  <a:pt x="2726756" y="5215652"/>
                </a:moveTo>
                <a:cubicBezTo>
                  <a:pt x="2726756" y="5228940"/>
                  <a:pt x="2713467" y="5228940"/>
                  <a:pt x="2713467" y="5241564"/>
                </a:cubicBezTo>
                <a:cubicBezTo>
                  <a:pt x="2726756" y="5241564"/>
                  <a:pt x="2739380" y="5241564"/>
                  <a:pt x="2739380" y="5228276"/>
                </a:cubicBezTo>
                <a:cubicBezTo>
                  <a:pt x="2726091" y="5228276"/>
                  <a:pt x="2739380" y="5228276"/>
                  <a:pt x="2739380" y="5214987"/>
                </a:cubicBezTo>
                <a:cubicBezTo>
                  <a:pt x="2726756" y="5215652"/>
                  <a:pt x="2726756" y="5215652"/>
                  <a:pt x="2726756" y="5215652"/>
                </a:cubicBezTo>
                <a:lnTo>
                  <a:pt x="2726756" y="5215652"/>
                </a:lnTo>
                <a:close/>
                <a:moveTo>
                  <a:pt x="2687556" y="5280764"/>
                </a:moveTo>
                <a:lnTo>
                  <a:pt x="2687556" y="5306676"/>
                </a:lnTo>
                <a:cubicBezTo>
                  <a:pt x="2687556" y="5293388"/>
                  <a:pt x="2687556" y="5306676"/>
                  <a:pt x="2700844" y="5306676"/>
                </a:cubicBezTo>
                <a:cubicBezTo>
                  <a:pt x="2700844" y="5306676"/>
                  <a:pt x="2713467" y="5280764"/>
                  <a:pt x="2687556" y="5280764"/>
                </a:cubicBezTo>
                <a:lnTo>
                  <a:pt x="2687556" y="5280764"/>
                </a:lnTo>
                <a:close/>
                <a:moveTo>
                  <a:pt x="3106801" y="5306676"/>
                </a:moveTo>
                <a:cubicBezTo>
                  <a:pt x="3120089" y="5293388"/>
                  <a:pt x="3120089" y="5293388"/>
                  <a:pt x="3106801" y="5293388"/>
                </a:cubicBezTo>
                <a:lnTo>
                  <a:pt x="3106801" y="5306676"/>
                </a:lnTo>
                <a:lnTo>
                  <a:pt x="3106801" y="5306676"/>
                </a:lnTo>
                <a:close/>
                <a:moveTo>
                  <a:pt x="2661644" y="5319300"/>
                </a:moveTo>
                <a:cubicBezTo>
                  <a:pt x="2648355" y="5332589"/>
                  <a:pt x="2648355" y="5345212"/>
                  <a:pt x="2635731" y="5345212"/>
                </a:cubicBezTo>
                <a:cubicBezTo>
                  <a:pt x="2635731" y="5345212"/>
                  <a:pt x="2635731" y="5358501"/>
                  <a:pt x="2649019" y="5358501"/>
                </a:cubicBezTo>
                <a:cubicBezTo>
                  <a:pt x="2649019" y="5345212"/>
                  <a:pt x="2662308" y="5358501"/>
                  <a:pt x="2662308" y="5345212"/>
                </a:cubicBezTo>
                <a:cubicBezTo>
                  <a:pt x="2661644" y="5332589"/>
                  <a:pt x="2674268" y="5319300"/>
                  <a:pt x="2661644" y="5319300"/>
                </a:cubicBezTo>
                <a:lnTo>
                  <a:pt x="2661644" y="5319300"/>
                </a:lnTo>
                <a:close/>
                <a:moveTo>
                  <a:pt x="3133378" y="5345877"/>
                </a:moveTo>
                <a:lnTo>
                  <a:pt x="3133378" y="5332589"/>
                </a:lnTo>
                <a:cubicBezTo>
                  <a:pt x="3120089" y="5319300"/>
                  <a:pt x="3120089" y="5345877"/>
                  <a:pt x="3133378" y="5345877"/>
                </a:cubicBezTo>
                <a:lnTo>
                  <a:pt x="3133378" y="5345877"/>
                </a:lnTo>
                <a:close/>
                <a:moveTo>
                  <a:pt x="2635067" y="5371789"/>
                </a:moveTo>
                <a:cubicBezTo>
                  <a:pt x="2635067" y="5385077"/>
                  <a:pt x="2635067" y="5385077"/>
                  <a:pt x="2621779" y="5385077"/>
                </a:cubicBezTo>
                <a:cubicBezTo>
                  <a:pt x="2635067" y="5398365"/>
                  <a:pt x="2621779" y="5410989"/>
                  <a:pt x="2635067" y="5424278"/>
                </a:cubicBezTo>
                <a:cubicBezTo>
                  <a:pt x="2635067" y="5397701"/>
                  <a:pt x="2648355" y="5384413"/>
                  <a:pt x="2635067" y="5371789"/>
                </a:cubicBezTo>
                <a:lnTo>
                  <a:pt x="2635067" y="5371789"/>
                </a:lnTo>
                <a:close/>
                <a:moveTo>
                  <a:pt x="1809200" y="5539886"/>
                </a:moveTo>
                <a:cubicBezTo>
                  <a:pt x="1822488" y="5526598"/>
                  <a:pt x="1822488" y="5500685"/>
                  <a:pt x="1809200" y="5474773"/>
                </a:cubicBezTo>
                <a:cubicBezTo>
                  <a:pt x="1795911" y="5500685"/>
                  <a:pt x="1783287" y="5488061"/>
                  <a:pt x="1756711" y="5488061"/>
                </a:cubicBezTo>
                <a:cubicBezTo>
                  <a:pt x="1756711" y="5513974"/>
                  <a:pt x="1769999" y="5527262"/>
                  <a:pt x="1769999" y="5539886"/>
                </a:cubicBezTo>
                <a:cubicBezTo>
                  <a:pt x="1769999" y="5553174"/>
                  <a:pt x="1756711" y="5553174"/>
                  <a:pt x="1756711" y="5565798"/>
                </a:cubicBezTo>
                <a:cubicBezTo>
                  <a:pt x="1756711" y="5630910"/>
                  <a:pt x="1835112" y="5591710"/>
                  <a:pt x="1822488" y="5539886"/>
                </a:cubicBezTo>
                <a:cubicBezTo>
                  <a:pt x="1809200" y="5539886"/>
                  <a:pt x="1809200" y="5553174"/>
                  <a:pt x="1809200" y="5539886"/>
                </a:cubicBezTo>
                <a:lnTo>
                  <a:pt x="1809200" y="5539886"/>
                </a:lnTo>
                <a:close/>
                <a:moveTo>
                  <a:pt x="6122577" y="4541271"/>
                </a:moveTo>
                <a:lnTo>
                  <a:pt x="6122577" y="4541271"/>
                </a:lnTo>
                <a:lnTo>
                  <a:pt x="6122577" y="4554559"/>
                </a:lnTo>
                <a:cubicBezTo>
                  <a:pt x="6122577" y="4502735"/>
                  <a:pt x="6083377" y="4541271"/>
                  <a:pt x="6070088" y="4528647"/>
                </a:cubicBezTo>
                <a:cubicBezTo>
                  <a:pt x="6056800" y="4528647"/>
                  <a:pt x="6070088" y="4502735"/>
                  <a:pt x="6056800" y="4515359"/>
                </a:cubicBezTo>
                <a:cubicBezTo>
                  <a:pt x="6056800" y="4515359"/>
                  <a:pt x="6056800" y="4515359"/>
                  <a:pt x="6056800" y="4502071"/>
                </a:cubicBezTo>
                <a:cubicBezTo>
                  <a:pt x="6030888" y="4502071"/>
                  <a:pt x="6030888" y="4488783"/>
                  <a:pt x="5991023" y="4488783"/>
                </a:cubicBezTo>
                <a:cubicBezTo>
                  <a:pt x="6004311" y="4475494"/>
                  <a:pt x="5977735" y="4475494"/>
                  <a:pt x="5965111" y="4475494"/>
                </a:cubicBezTo>
                <a:cubicBezTo>
                  <a:pt x="5951822" y="4462206"/>
                  <a:pt x="5951822" y="4410382"/>
                  <a:pt x="5951822" y="4410382"/>
                </a:cubicBezTo>
                <a:cubicBezTo>
                  <a:pt x="5965111" y="4410382"/>
                  <a:pt x="5977735" y="4410382"/>
                  <a:pt x="5991023" y="4410382"/>
                </a:cubicBezTo>
                <a:cubicBezTo>
                  <a:pt x="5977735" y="4410382"/>
                  <a:pt x="5991023" y="4397094"/>
                  <a:pt x="5991023" y="4397094"/>
                </a:cubicBezTo>
                <a:cubicBezTo>
                  <a:pt x="6016935" y="4410382"/>
                  <a:pt x="6016935" y="4423005"/>
                  <a:pt x="6043512" y="4410382"/>
                </a:cubicBezTo>
                <a:cubicBezTo>
                  <a:pt x="6043512" y="4410382"/>
                  <a:pt x="6043512" y="4410382"/>
                  <a:pt x="6043512" y="4423670"/>
                </a:cubicBezTo>
                <a:cubicBezTo>
                  <a:pt x="6056800" y="4410382"/>
                  <a:pt x="6069424" y="4410382"/>
                  <a:pt x="6082712" y="4410382"/>
                </a:cubicBezTo>
                <a:cubicBezTo>
                  <a:pt x="6082712" y="4410382"/>
                  <a:pt x="6096001" y="4423670"/>
                  <a:pt x="6096001" y="4410382"/>
                </a:cubicBezTo>
                <a:cubicBezTo>
                  <a:pt x="6096001" y="4410382"/>
                  <a:pt x="6096001" y="4397094"/>
                  <a:pt x="6082712" y="4397094"/>
                </a:cubicBezTo>
                <a:cubicBezTo>
                  <a:pt x="6082712" y="4410382"/>
                  <a:pt x="6082712" y="4410382"/>
                  <a:pt x="6069424" y="4397094"/>
                </a:cubicBezTo>
                <a:cubicBezTo>
                  <a:pt x="6069424" y="4397094"/>
                  <a:pt x="6082712" y="4397094"/>
                  <a:pt x="6069424" y="4383805"/>
                </a:cubicBezTo>
                <a:cubicBezTo>
                  <a:pt x="6056136" y="4383805"/>
                  <a:pt x="6056136" y="4383805"/>
                  <a:pt x="6043512" y="4397094"/>
                </a:cubicBezTo>
                <a:cubicBezTo>
                  <a:pt x="6043512" y="4371181"/>
                  <a:pt x="5991023" y="4357893"/>
                  <a:pt x="5965111" y="4383805"/>
                </a:cubicBezTo>
                <a:cubicBezTo>
                  <a:pt x="5978399" y="4370517"/>
                  <a:pt x="5965111" y="4370517"/>
                  <a:pt x="5978399" y="4357893"/>
                </a:cubicBezTo>
                <a:cubicBezTo>
                  <a:pt x="5978399" y="4371181"/>
                  <a:pt x="5991687" y="4371181"/>
                  <a:pt x="5991687" y="4357893"/>
                </a:cubicBezTo>
                <a:cubicBezTo>
                  <a:pt x="5978399" y="4357893"/>
                  <a:pt x="5978399" y="4357893"/>
                  <a:pt x="5965775" y="4344605"/>
                </a:cubicBezTo>
                <a:cubicBezTo>
                  <a:pt x="5965775" y="4357893"/>
                  <a:pt x="5965775" y="4357893"/>
                  <a:pt x="5965775" y="4357893"/>
                </a:cubicBezTo>
                <a:cubicBezTo>
                  <a:pt x="5952487" y="4357893"/>
                  <a:pt x="5952487" y="4344605"/>
                  <a:pt x="5952487" y="4344605"/>
                </a:cubicBezTo>
                <a:cubicBezTo>
                  <a:pt x="5952487" y="4331316"/>
                  <a:pt x="5939198" y="4344605"/>
                  <a:pt x="5926575" y="4344605"/>
                </a:cubicBezTo>
                <a:cubicBezTo>
                  <a:pt x="5926575" y="4331316"/>
                  <a:pt x="5939863" y="4344605"/>
                  <a:pt x="5939863" y="4331316"/>
                </a:cubicBezTo>
                <a:lnTo>
                  <a:pt x="5913951" y="4305404"/>
                </a:lnTo>
                <a:cubicBezTo>
                  <a:pt x="5900663" y="4292116"/>
                  <a:pt x="5888039" y="4305404"/>
                  <a:pt x="5888039" y="4292116"/>
                </a:cubicBezTo>
                <a:cubicBezTo>
                  <a:pt x="5874750" y="4278828"/>
                  <a:pt x="5888039" y="4266204"/>
                  <a:pt x="5862126" y="4252916"/>
                </a:cubicBezTo>
                <a:cubicBezTo>
                  <a:pt x="5888039" y="4252916"/>
                  <a:pt x="5862126" y="4239627"/>
                  <a:pt x="5875415" y="4227003"/>
                </a:cubicBezTo>
                <a:cubicBezTo>
                  <a:pt x="5901327" y="4252916"/>
                  <a:pt x="5941192" y="4252916"/>
                  <a:pt x="5953816" y="4252916"/>
                </a:cubicBezTo>
                <a:cubicBezTo>
                  <a:pt x="5940528" y="4239627"/>
                  <a:pt x="5914615" y="4252916"/>
                  <a:pt x="5914615" y="4227003"/>
                </a:cubicBezTo>
                <a:cubicBezTo>
                  <a:pt x="5901327" y="4227003"/>
                  <a:pt x="5901327" y="4227003"/>
                  <a:pt x="5888703" y="4213715"/>
                </a:cubicBezTo>
                <a:lnTo>
                  <a:pt x="5888703" y="4227003"/>
                </a:lnTo>
                <a:cubicBezTo>
                  <a:pt x="5875415" y="4213715"/>
                  <a:pt x="5849502" y="4240292"/>
                  <a:pt x="5836214" y="4252916"/>
                </a:cubicBezTo>
                <a:cubicBezTo>
                  <a:pt x="5822926" y="4227003"/>
                  <a:pt x="5810303" y="4227003"/>
                  <a:pt x="5783726" y="4201091"/>
                </a:cubicBezTo>
                <a:cubicBezTo>
                  <a:pt x="5797014" y="4201091"/>
                  <a:pt x="5783726" y="4161891"/>
                  <a:pt x="5770438" y="4149267"/>
                </a:cubicBezTo>
                <a:cubicBezTo>
                  <a:pt x="5770438" y="4149267"/>
                  <a:pt x="5770438" y="4149267"/>
                  <a:pt x="5783726" y="4149267"/>
                </a:cubicBezTo>
                <a:cubicBezTo>
                  <a:pt x="5770438" y="4135978"/>
                  <a:pt x="5770438" y="4110066"/>
                  <a:pt x="5744525" y="4097442"/>
                </a:cubicBezTo>
                <a:cubicBezTo>
                  <a:pt x="5757814" y="4097442"/>
                  <a:pt x="5757814" y="4110731"/>
                  <a:pt x="5770438" y="4097442"/>
                </a:cubicBezTo>
                <a:cubicBezTo>
                  <a:pt x="5757149" y="4097442"/>
                  <a:pt x="5757149" y="4084154"/>
                  <a:pt x="5744525" y="4084154"/>
                </a:cubicBezTo>
                <a:cubicBezTo>
                  <a:pt x="5744525" y="4084154"/>
                  <a:pt x="5757814" y="4084154"/>
                  <a:pt x="5744525" y="4097442"/>
                </a:cubicBezTo>
                <a:cubicBezTo>
                  <a:pt x="5731237" y="4097442"/>
                  <a:pt x="5731237" y="4097442"/>
                  <a:pt x="5718613" y="4110731"/>
                </a:cubicBezTo>
                <a:cubicBezTo>
                  <a:pt x="5718613" y="4097442"/>
                  <a:pt x="5705325" y="4110731"/>
                  <a:pt x="5705325" y="4097442"/>
                </a:cubicBezTo>
                <a:cubicBezTo>
                  <a:pt x="5718613" y="4097442"/>
                  <a:pt x="5718613" y="4084154"/>
                  <a:pt x="5718613" y="4084154"/>
                </a:cubicBezTo>
                <a:cubicBezTo>
                  <a:pt x="5705325" y="4084154"/>
                  <a:pt x="5718613" y="4058242"/>
                  <a:pt x="5705325" y="4044954"/>
                </a:cubicBezTo>
                <a:cubicBezTo>
                  <a:pt x="5692037" y="4044954"/>
                  <a:pt x="5692037" y="4058242"/>
                  <a:pt x="5692037" y="4058242"/>
                </a:cubicBezTo>
                <a:lnTo>
                  <a:pt x="5678748" y="4044954"/>
                </a:lnTo>
                <a:cubicBezTo>
                  <a:pt x="5692037" y="4044954"/>
                  <a:pt x="5692037" y="4044954"/>
                  <a:pt x="5692037" y="4044954"/>
                </a:cubicBezTo>
                <a:cubicBezTo>
                  <a:pt x="5678748" y="4031666"/>
                  <a:pt x="5666124" y="4019042"/>
                  <a:pt x="5666124" y="4005753"/>
                </a:cubicBezTo>
                <a:cubicBezTo>
                  <a:pt x="5666124" y="4005753"/>
                  <a:pt x="5666124" y="4019042"/>
                  <a:pt x="5679412" y="4019042"/>
                </a:cubicBezTo>
                <a:cubicBezTo>
                  <a:pt x="5679412" y="4005753"/>
                  <a:pt x="5679412" y="4005753"/>
                  <a:pt x="5679412" y="4005753"/>
                </a:cubicBezTo>
                <a:cubicBezTo>
                  <a:pt x="5666124" y="4005753"/>
                  <a:pt x="5666124" y="4005753"/>
                  <a:pt x="5666124" y="4005753"/>
                </a:cubicBezTo>
                <a:lnTo>
                  <a:pt x="5652836" y="4005753"/>
                </a:lnTo>
                <a:cubicBezTo>
                  <a:pt x="5666124" y="3992465"/>
                  <a:pt x="5666124" y="3992465"/>
                  <a:pt x="5666124" y="3979841"/>
                </a:cubicBezTo>
                <a:cubicBezTo>
                  <a:pt x="5652836" y="3979841"/>
                  <a:pt x="5652836" y="3979841"/>
                  <a:pt x="5652836" y="3979841"/>
                </a:cubicBezTo>
                <a:cubicBezTo>
                  <a:pt x="5639548" y="3993129"/>
                  <a:pt x="5666124" y="3979841"/>
                  <a:pt x="5652836" y="4005753"/>
                </a:cubicBezTo>
                <a:cubicBezTo>
                  <a:pt x="5639548" y="3992465"/>
                  <a:pt x="5626924" y="3992465"/>
                  <a:pt x="5626924" y="4005753"/>
                </a:cubicBezTo>
                <a:cubicBezTo>
                  <a:pt x="5626924" y="4005753"/>
                  <a:pt x="5640212" y="4019042"/>
                  <a:pt x="5626924" y="4019042"/>
                </a:cubicBezTo>
                <a:cubicBezTo>
                  <a:pt x="5613635" y="4019042"/>
                  <a:pt x="5626924" y="4005753"/>
                  <a:pt x="5626924" y="4005753"/>
                </a:cubicBezTo>
                <a:cubicBezTo>
                  <a:pt x="5613635" y="4005753"/>
                  <a:pt x="5613635" y="4019042"/>
                  <a:pt x="5613635" y="4031666"/>
                </a:cubicBezTo>
                <a:cubicBezTo>
                  <a:pt x="5613635" y="4018377"/>
                  <a:pt x="5626924" y="4031666"/>
                  <a:pt x="5626924" y="4031666"/>
                </a:cubicBezTo>
                <a:cubicBezTo>
                  <a:pt x="5626924" y="4018377"/>
                  <a:pt x="5626924" y="4018377"/>
                  <a:pt x="5626924" y="4018377"/>
                </a:cubicBezTo>
                <a:cubicBezTo>
                  <a:pt x="5640212" y="4031666"/>
                  <a:pt x="5640212" y="4044289"/>
                  <a:pt x="5640212" y="4057578"/>
                </a:cubicBezTo>
                <a:cubicBezTo>
                  <a:pt x="5640212" y="4057578"/>
                  <a:pt x="5640212" y="4057578"/>
                  <a:pt x="5640212" y="4044289"/>
                </a:cubicBezTo>
                <a:lnTo>
                  <a:pt x="5653500" y="4044289"/>
                </a:lnTo>
                <a:cubicBezTo>
                  <a:pt x="5653500" y="4031001"/>
                  <a:pt x="5640212" y="4031001"/>
                  <a:pt x="5627589" y="4031001"/>
                </a:cubicBezTo>
                <a:cubicBezTo>
                  <a:pt x="5640877" y="4031001"/>
                  <a:pt x="5640877" y="4017713"/>
                  <a:pt x="5640877" y="4017713"/>
                </a:cubicBezTo>
                <a:cubicBezTo>
                  <a:pt x="5654165" y="4043625"/>
                  <a:pt x="5666788" y="4031001"/>
                  <a:pt x="5680077" y="4031001"/>
                </a:cubicBezTo>
                <a:cubicBezTo>
                  <a:pt x="5680077" y="4044289"/>
                  <a:pt x="5666788" y="4070202"/>
                  <a:pt x="5680077" y="4070202"/>
                </a:cubicBezTo>
                <a:lnTo>
                  <a:pt x="5680077" y="4056913"/>
                </a:lnTo>
                <a:lnTo>
                  <a:pt x="5693365" y="4056913"/>
                </a:lnTo>
                <a:cubicBezTo>
                  <a:pt x="5706653" y="4070202"/>
                  <a:pt x="5706653" y="4096113"/>
                  <a:pt x="5706653" y="4096113"/>
                </a:cubicBezTo>
                <a:cubicBezTo>
                  <a:pt x="5693365" y="4096113"/>
                  <a:pt x="5693365" y="4082825"/>
                  <a:pt x="5693365" y="4096113"/>
                </a:cubicBezTo>
                <a:cubicBezTo>
                  <a:pt x="5693365" y="4109402"/>
                  <a:pt x="5706653" y="4096113"/>
                  <a:pt x="5693365" y="4109402"/>
                </a:cubicBezTo>
                <a:cubicBezTo>
                  <a:pt x="5693365" y="4122690"/>
                  <a:pt x="5706653" y="4122690"/>
                  <a:pt x="5719277" y="4122690"/>
                </a:cubicBezTo>
                <a:cubicBezTo>
                  <a:pt x="5705989" y="4122690"/>
                  <a:pt x="5719277" y="4135978"/>
                  <a:pt x="5719277" y="4135978"/>
                </a:cubicBezTo>
                <a:cubicBezTo>
                  <a:pt x="5719277" y="4135978"/>
                  <a:pt x="5719277" y="4149267"/>
                  <a:pt x="5705989" y="4149267"/>
                </a:cubicBezTo>
                <a:cubicBezTo>
                  <a:pt x="5719277" y="4123355"/>
                  <a:pt x="5692701" y="4135978"/>
                  <a:pt x="5680077" y="4123355"/>
                </a:cubicBezTo>
                <a:cubicBezTo>
                  <a:pt x="5680077" y="4136643"/>
                  <a:pt x="5666788" y="4136643"/>
                  <a:pt x="5654165" y="4136643"/>
                </a:cubicBezTo>
                <a:cubicBezTo>
                  <a:pt x="5654165" y="4136643"/>
                  <a:pt x="5654165" y="4136643"/>
                  <a:pt x="5654165" y="4123355"/>
                </a:cubicBezTo>
                <a:cubicBezTo>
                  <a:pt x="5667454" y="4136643"/>
                  <a:pt x="5667454" y="4136643"/>
                  <a:pt x="5680077" y="4123355"/>
                </a:cubicBezTo>
                <a:cubicBezTo>
                  <a:pt x="5680077" y="4110066"/>
                  <a:pt x="5693365" y="4110066"/>
                  <a:pt x="5666788" y="4084154"/>
                </a:cubicBezTo>
                <a:cubicBezTo>
                  <a:pt x="5680077" y="4097442"/>
                  <a:pt x="5653500" y="4097442"/>
                  <a:pt x="5653500" y="4097442"/>
                </a:cubicBezTo>
                <a:cubicBezTo>
                  <a:pt x="5666788" y="4097442"/>
                  <a:pt x="5653500" y="4084154"/>
                  <a:pt x="5653500" y="4084154"/>
                </a:cubicBezTo>
                <a:cubicBezTo>
                  <a:pt x="5640212" y="4097442"/>
                  <a:pt x="5640212" y="4058242"/>
                  <a:pt x="5627589" y="4084154"/>
                </a:cubicBezTo>
                <a:cubicBezTo>
                  <a:pt x="5640877" y="4097442"/>
                  <a:pt x="5640877" y="4110066"/>
                  <a:pt x="5627589" y="4123355"/>
                </a:cubicBezTo>
                <a:cubicBezTo>
                  <a:pt x="5653500" y="4110066"/>
                  <a:pt x="5653500" y="4149267"/>
                  <a:pt x="5653500" y="4162555"/>
                </a:cubicBezTo>
                <a:cubicBezTo>
                  <a:pt x="5640212" y="4149267"/>
                  <a:pt x="5627589" y="4123355"/>
                  <a:pt x="5614300" y="4123355"/>
                </a:cubicBezTo>
                <a:lnTo>
                  <a:pt x="5614300" y="4123355"/>
                </a:lnTo>
                <a:cubicBezTo>
                  <a:pt x="5601012" y="4110066"/>
                  <a:pt x="5601012" y="4123355"/>
                  <a:pt x="5588388" y="4123355"/>
                </a:cubicBezTo>
                <a:cubicBezTo>
                  <a:pt x="5588388" y="4123355"/>
                  <a:pt x="5601676" y="4110066"/>
                  <a:pt x="5588388" y="4110066"/>
                </a:cubicBezTo>
                <a:cubicBezTo>
                  <a:pt x="5588388" y="4110066"/>
                  <a:pt x="5588388" y="4110066"/>
                  <a:pt x="5575100" y="4123355"/>
                </a:cubicBezTo>
                <a:cubicBezTo>
                  <a:pt x="5588388" y="4110066"/>
                  <a:pt x="5561812" y="4110066"/>
                  <a:pt x="5575100" y="4097442"/>
                </a:cubicBezTo>
                <a:cubicBezTo>
                  <a:pt x="5561812" y="4097442"/>
                  <a:pt x="5561812" y="4097442"/>
                  <a:pt x="5561812" y="4084154"/>
                </a:cubicBezTo>
                <a:cubicBezTo>
                  <a:pt x="5575100" y="4084154"/>
                  <a:pt x="5575100" y="4058242"/>
                  <a:pt x="5587724" y="4058242"/>
                </a:cubicBezTo>
                <a:cubicBezTo>
                  <a:pt x="5587724" y="4071530"/>
                  <a:pt x="5587724" y="4058242"/>
                  <a:pt x="5587724" y="4058242"/>
                </a:cubicBezTo>
                <a:cubicBezTo>
                  <a:pt x="5587724" y="4071530"/>
                  <a:pt x="5587724" y="4071530"/>
                  <a:pt x="5601012" y="4071530"/>
                </a:cubicBezTo>
                <a:cubicBezTo>
                  <a:pt x="5601012" y="4058242"/>
                  <a:pt x="5614300" y="4045618"/>
                  <a:pt x="5601012" y="4045618"/>
                </a:cubicBezTo>
                <a:lnTo>
                  <a:pt x="5601012" y="4045618"/>
                </a:lnTo>
                <a:cubicBezTo>
                  <a:pt x="5587724" y="4045618"/>
                  <a:pt x="5601012" y="4058906"/>
                  <a:pt x="5587724" y="4058906"/>
                </a:cubicBezTo>
                <a:cubicBezTo>
                  <a:pt x="5587724" y="4045618"/>
                  <a:pt x="5574436" y="4045618"/>
                  <a:pt x="5574436" y="4032994"/>
                </a:cubicBezTo>
                <a:cubicBezTo>
                  <a:pt x="5548523" y="4032994"/>
                  <a:pt x="5548523" y="4058906"/>
                  <a:pt x="5521947" y="4046282"/>
                </a:cubicBezTo>
                <a:cubicBezTo>
                  <a:pt x="5535235" y="4059571"/>
                  <a:pt x="5535235" y="4046282"/>
                  <a:pt x="5547859" y="4032994"/>
                </a:cubicBezTo>
                <a:cubicBezTo>
                  <a:pt x="5521947" y="4032994"/>
                  <a:pt x="5534571" y="4032994"/>
                  <a:pt x="5534571" y="4019706"/>
                </a:cubicBezTo>
                <a:cubicBezTo>
                  <a:pt x="5534571" y="4006418"/>
                  <a:pt x="5521282" y="4032994"/>
                  <a:pt x="5521282" y="4019706"/>
                </a:cubicBezTo>
                <a:cubicBezTo>
                  <a:pt x="5534571" y="4019706"/>
                  <a:pt x="5534571" y="4019706"/>
                  <a:pt x="5534571" y="4006418"/>
                </a:cubicBezTo>
                <a:cubicBezTo>
                  <a:pt x="5521282" y="4006418"/>
                  <a:pt x="5521282" y="3993129"/>
                  <a:pt x="5508658" y="4006418"/>
                </a:cubicBezTo>
                <a:cubicBezTo>
                  <a:pt x="5521947" y="3980506"/>
                  <a:pt x="5508658" y="3993129"/>
                  <a:pt x="5495370" y="3980506"/>
                </a:cubicBezTo>
                <a:cubicBezTo>
                  <a:pt x="5495370" y="3980506"/>
                  <a:pt x="5482082" y="3993794"/>
                  <a:pt x="5495370" y="4006418"/>
                </a:cubicBezTo>
                <a:cubicBezTo>
                  <a:pt x="5521282" y="3993129"/>
                  <a:pt x="5508658" y="4045618"/>
                  <a:pt x="5482082" y="4045618"/>
                </a:cubicBezTo>
                <a:cubicBezTo>
                  <a:pt x="5495370" y="4032330"/>
                  <a:pt x="5495370" y="4032330"/>
                  <a:pt x="5495370" y="4019706"/>
                </a:cubicBezTo>
                <a:cubicBezTo>
                  <a:pt x="5495370" y="4019706"/>
                  <a:pt x="5495370" y="4006418"/>
                  <a:pt x="5482082" y="4019706"/>
                </a:cubicBezTo>
                <a:lnTo>
                  <a:pt x="5468794" y="4045618"/>
                </a:lnTo>
                <a:cubicBezTo>
                  <a:pt x="5468794" y="4032330"/>
                  <a:pt x="5455505" y="4032330"/>
                  <a:pt x="5455505" y="4019706"/>
                </a:cubicBezTo>
                <a:cubicBezTo>
                  <a:pt x="5481418" y="4006418"/>
                  <a:pt x="5468794" y="4006418"/>
                  <a:pt x="5442217" y="4006418"/>
                </a:cubicBezTo>
                <a:cubicBezTo>
                  <a:pt x="5442217" y="4019706"/>
                  <a:pt x="5455505" y="4019706"/>
                  <a:pt x="5455505" y="4032330"/>
                </a:cubicBezTo>
                <a:cubicBezTo>
                  <a:pt x="5455505" y="4032330"/>
                  <a:pt x="5442217" y="4045618"/>
                  <a:pt x="5442217" y="4058242"/>
                </a:cubicBezTo>
                <a:cubicBezTo>
                  <a:pt x="5428929" y="4044954"/>
                  <a:pt x="5428929" y="4044954"/>
                  <a:pt x="5428929" y="4032330"/>
                </a:cubicBezTo>
                <a:cubicBezTo>
                  <a:pt x="5442217" y="4032330"/>
                  <a:pt x="5442217" y="4019042"/>
                  <a:pt x="5442217" y="4019042"/>
                </a:cubicBezTo>
                <a:cubicBezTo>
                  <a:pt x="5442217" y="4005753"/>
                  <a:pt x="5442217" y="4005753"/>
                  <a:pt x="5428929" y="4005753"/>
                </a:cubicBezTo>
                <a:cubicBezTo>
                  <a:pt x="5442217" y="4005753"/>
                  <a:pt x="5442217" y="3992465"/>
                  <a:pt x="5442217" y="3992465"/>
                </a:cubicBezTo>
                <a:cubicBezTo>
                  <a:pt x="5442217" y="3979177"/>
                  <a:pt x="5428929" y="3979177"/>
                  <a:pt x="5428929" y="3979177"/>
                </a:cubicBezTo>
                <a:cubicBezTo>
                  <a:pt x="5415640" y="3965888"/>
                  <a:pt x="5454841" y="3979177"/>
                  <a:pt x="5454841" y="3965888"/>
                </a:cubicBezTo>
                <a:lnTo>
                  <a:pt x="5454841" y="3965888"/>
                </a:lnTo>
                <a:cubicBezTo>
                  <a:pt x="5454841" y="3952600"/>
                  <a:pt x="5454841" y="3952600"/>
                  <a:pt x="5454841" y="3939976"/>
                </a:cubicBezTo>
                <a:cubicBezTo>
                  <a:pt x="5441553" y="3953264"/>
                  <a:pt x="5454841" y="3965888"/>
                  <a:pt x="5441553" y="3965888"/>
                </a:cubicBezTo>
                <a:cubicBezTo>
                  <a:pt x="5441553" y="3952600"/>
                  <a:pt x="5441553" y="3952600"/>
                  <a:pt x="5428264" y="3965888"/>
                </a:cubicBezTo>
                <a:cubicBezTo>
                  <a:pt x="5428264" y="3952600"/>
                  <a:pt x="5441553" y="3952600"/>
                  <a:pt x="5441553" y="3939976"/>
                </a:cubicBezTo>
                <a:cubicBezTo>
                  <a:pt x="5415640" y="3939976"/>
                  <a:pt x="5415640" y="3926688"/>
                  <a:pt x="5402352" y="3926688"/>
                </a:cubicBezTo>
                <a:cubicBezTo>
                  <a:pt x="5415640" y="3926688"/>
                  <a:pt x="5415640" y="3913400"/>
                  <a:pt x="5415640" y="3913400"/>
                </a:cubicBezTo>
                <a:cubicBezTo>
                  <a:pt x="5415640" y="3926688"/>
                  <a:pt x="5415640" y="3926688"/>
                  <a:pt x="5428929" y="3939312"/>
                </a:cubicBezTo>
                <a:cubicBezTo>
                  <a:pt x="5428929" y="3926024"/>
                  <a:pt x="5442217" y="3952600"/>
                  <a:pt x="5442217" y="3939312"/>
                </a:cubicBezTo>
                <a:cubicBezTo>
                  <a:pt x="5442217" y="3926024"/>
                  <a:pt x="5428929" y="3913400"/>
                  <a:pt x="5416305" y="3887488"/>
                </a:cubicBezTo>
                <a:cubicBezTo>
                  <a:pt x="5416305" y="3900776"/>
                  <a:pt x="5429593" y="3900776"/>
                  <a:pt x="5416305" y="3887488"/>
                </a:cubicBezTo>
                <a:cubicBezTo>
                  <a:pt x="5429593" y="3887488"/>
                  <a:pt x="5429593" y="3900776"/>
                  <a:pt x="5429593" y="3900776"/>
                </a:cubicBezTo>
                <a:cubicBezTo>
                  <a:pt x="5455505" y="3874864"/>
                  <a:pt x="5442881" y="3874864"/>
                  <a:pt x="5429593" y="3861575"/>
                </a:cubicBezTo>
                <a:cubicBezTo>
                  <a:pt x="5429593" y="3887488"/>
                  <a:pt x="5416305" y="3874864"/>
                  <a:pt x="5390392" y="3874864"/>
                </a:cubicBezTo>
                <a:cubicBezTo>
                  <a:pt x="5416305" y="3874864"/>
                  <a:pt x="5403681" y="3835663"/>
                  <a:pt x="5390392" y="3835663"/>
                </a:cubicBezTo>
                <a:cubicBezTo>
                  <a:pt x="5416305" y="3822375"/>
                  <a:pt x="5390392" y="3848952"/>
                  <a:pt x="5416305" y="3848952"/>
                </a:cubicBezTo>
                <a:cubicBezTo>
                  <a:pt x="5403016" y="3835663"/>
                  <a:pt x="5403016" y="3835663"/>
                  <a:pt x="5416305" y="3823039"/>
                </a:cubicBezTo>
                <a:lnTo>
                  <a:pt x="5416305" y="3823039"/>
                </a:lnTo>
                <a:cubicBezTo>
                  <a:pt x="5416305" y="3809751"/>
                  <a:pt x="5403016" y="3823039"/>
                  <a:pt x="5403016" y="3809751"/>
                </a:cubicBezTo>
                <a:cubicBezTo>
                  <a:pt x="5416305" y="3809751"/>
                  <a:pt x="5403016" y="3809751"/>
                  <a:pt x="5416305" y="3796463"/>
                </a:cubicBezTo>
                <a:cubicBezTo>
                  <a:pt x="5416305" y="3809751"/>
                  <a:pt x="5416305" y="3835663"/>
                  <a:pt x="5429593" y="3848287"/>
                </a:cubicBezTo>
                <a:cubicBezTo>
                  <a:pt x="5403681" y="3848287"/>
                  <a:pt x="5416305" y="3861575"/>
                  <a:pt x="5416305" y="3874199"/>
                </a:cubicBezTo>
                <a:cubicBezTo>
                  <a:pt x="5429593" y="3874199"/>
                  <a:pt x="5416305" y="3860911"/>
                  <a:pt x="5429593" y="3860911"/>
                </a:cubicBezTo>
                <a:cubicBezTo>
                  <a:pt x="5442881" y="3860911"/>
                  <a:pt x="5416305" y="3860911"/>
                  <a:pt x="5416305" y="3847623"/>
                </a:cubicBezTo>
                <a:cubicBezTo>
                  <a:pt x="5429593" y="3847623"/>
                  <a:pt x="5442217" y="3847623"/>
                  <a:pt x="5442217" y="3847623"/>
                </a:cubicBezTo>
                <a:cubicBezTo>
                  <a:pt x="5428929" y="3847623"/>
                  <a:pt x="5442217" y="3860911"/>
                  <a:pt x="5442217" y="3860911"/>
                </a:cubicBezTo>
                <a:cubicBezTo>
                  <a:pt x="5455505" y="3874199"/>
                  <a:pt x="5455505" y="3860911"/>
                  <a:pt x="5455505" y="3874199"/>
                </a:cubicBezTo>
                <a:cubicBezTo>
                  <a:pt x="5468794" y="3874199"/>
                  <a:pt x="5468794" y="3874199"/>
                  <a:pt x="5468794" y="3860911"/>
                </a:cubicBezTo>
                <a:cubicBezTo>
                  <a:pt x="5482082" y="3860911"/>
                  <a:pt x="5482082" y="3860911"/>
                  <a:pt x="5494706" y="3847623"/>
                </a:cubicBezTo>
                <a:cubicBezTo>
                  <a:pt x="5494706" y="3860911"/>
                  <a:pt x="5494706" y="3860911"/>
                  <a:pt x="5494706" y="3873535"/>
                </a:cubicBezTo>
                <a:cubicBezTo>
                  <a:pt x="5494706" y="3873535"/>
                  <a:pt x="5507994" y="3873535"/>
                  <a:pt x="5494706" y="3886823"/>
                </a:cubicBezTo>
                <a:cubicBezTo>
                  <a:pt x="5520617" y="3873535"/>
                  <a:pt x="5507994" y="3847623"/>
                  <a:pt x="5520617" y="3834999"/>
                </a:cubicBezTo>
                <a:cubicBezTo>
                  <a:pt x="5507329" y="3860911"/>
                  <a:pt x="5507329" y="3821711"/>
                  <a:pt x="5494706" y="3834999"/>
                </a:cubicBezTo>
                <a:cubicBezTo>
                  <a:pt x="5494706" y="3848287"/>
                  <a:pt x="5481418" y="3848287"/>
                  <a:pt x="5468794" y="3848287"/>
                </a:cubicBezTo>
                <a:cubicBezTo>
                  <a:pt x="5468794" y="3848287"/>
                  <a:pt x="5468794" y="3861575"/>
                  <a:pt x="5455505" y="3861575"/>
                </a:cubicBezTo>
                <a:cubicBezTo>
                  <a:pt x="5455505" y="3861575"/>
                  <a:pt x="5455505" y="3861575"/>
                  <a:pt x="5455505" y="3848287"/>
                </a:cubicBezTo>
                <a:cubicBezTo>
                  <a:pt x="5455505" y="3834999"/>
                  <a:pt x="5481418" y="3834999"/>
                  <a:pt x="5468794" y="3822375"/>
                </a:cubicBezTo>
                <a:cubicBezTo>
                  <a:pt x="5482082" y="3822375"/>
                  <a:pt x="5482082" y="3809087"/>
                  <a:pt x="5494706" y="3822375"/>
                </a:cubicBezTo>
                <a:cubicBezTo>
                  <a:pt x="5494706" y="3796463"/>
                  <a:pt x="5520617" y="3809087"/>
                  <a:pt x="5520617" y="3809087"/>
                </a:cubicBezTo>
                <a:cubicBezTo>
                  <a:pt x="5520617" y="3809087"/>
                  <a:pt x="5546530" y="3783175"/>
                  <a:pt x="5559818" y="3809087"/>
                </a:cubicBezTo>
                <a:cubicBezTo>
                  <a:pt x="5559818" y="3809087"/>
                  <a:pt x="5559818" y="3822375"/>
                  <a:pt x="5546530" y="3822375"/>
                </a:cubicBezTo>
                <a:cubicBezTo>
                  <a:pt x="5533241" y="3822375"/>
                  <a:pt x="5533241" y="3822375"/>
                  <a:pt x="5533241" y="3822375"/>
                </a:cubicBezTo>
                <a:cubicBezTo>
                  <a:pt x="5533241" y="3835663"/>
                  <a:pt x="5546530" y="3822375"/>
                  <a:pt x="5559154" y="3835663"/>
                </a:cubicBezTo>
                <a:cubicBezTo>
                  <a:pt x="5559154" y="3822375"/>
                  <a:pt x="5559154" y="3809751"/>
                  <a:pt x="5572442" y="3796463"/>
                </a:cubicBezTo>
                <a:cubicBezTo>
                  <a:pt x="5572442" y="3809751"/>
                  <a:pt x="5572442" y="3822375"/>
                  <a:pt x="5585730" y="3809751"/>
                </a:cubicBezTo>
                <a:cubicBezTo>
                  <a:pt x="5585730" y="3796463"/>
                  <a:pt x="5572442" y="3796463"/>
                  <a:pt x="5572442" y="3783839"/>
                </a:cubicBezTo>
                <a:cubicBezTo>
                  <a:pt x="5585730" y="3797127"/>
                  <a:pt x="5585730" y="3809751"/>
                  <a:pt x="5585730" y="3809751"/>
                </a:cubicBezTo>
                <a:cubicBezTo>
                  <a:pt x="5599019" y="3796463"/>
                  <a:pt x="5599019" y="3796463"/>
                  <a:pt x="5599019" y="3783839"/>
                </a:cubicBezTo>
                <a:cubicBezTo>
                  <a:pt x="5599019" y="3797127"/>
                  <a:pt x="5612307" y="3797127"/>
                  <a:pt x="5612307" y="3783839"/>
                </a:cubicBezTo>
                <a:cubicBezTo>
                  <a:pt x="5586395" y="3783839"/>
                  <a:pt x="5586395" y="3770551"/>
                  <a:pt x="5599019" y="3757927"/>
                </a:cubicBezTo>
                <a:cubicBezTo>
                  <a:pt x="5573106" y="3757927"/>
                  <a:pt x="5573106" y="3771215"/>
                  <a:pt x="5559818" y="3783839"/>
                </a:cubicBezTo>
                <a:cubicBezTo>
                  <a:pt x="5573106" y="3783839"/>
                  <a:pt x="5573106" y="3757927"/>
                  <a:pt x="5585730" y="3770551"/>
                </a:cubicBezTo>
                <a:cubicBezTo>
                  <a:pt x="5585730" y="3783839"/>
                  <a:pt x="5572442" y="3783839"/>
                  <a:pt x="5559818" y="3796463"/>
                </a:cubicBezTo>
                <a:cubicBezTo>
                  <a:pt x="5559818" y="3770551"/>
                  <a:pt x="5533906" y="3770551"/>
                  <a:pt x="5546530" y="3770551"/>
                </a:cubicBezTo>
                <a:cubicBezTo>
                  <a:pt x="5520617" y="3783839"/>
                  <a:pt x="5480752" y="3822375"/>
                  <a:pt x="5441553" y="3809751"/>
                </a:cubicBezTo>
                <a:cubicBezTo>
                  <a:pt x="5454841" y="3823039"/>
                  <a:pt x="5441553" y="3835663"/>
                  <a:pt x="5454841" y="3835663"/>
                </a:cubicBezTo>
                <a:cubicBezTo>
                  <a:pt x="5454841" y="3835663"/>
                  <a:pt x="5454841" y="3848952"/>
                  <a:pt x="5441553" y="3848952"/>
                </a:cubicBezTo>
                <a:cubicBezTo>
                  <a:pt x="5454841" y="3835663"/>
                  <a:pt x="5428264" y="3823039"/>
                  <a:pt x="5454841" y="3823039"/>
                </a:cubicBezTo>
                <a:cubicBezTo>
                  <a:pt x="5441553" y="3809751"/>
                  <a:pt x="5441553" y="3823039"/>
                  <a:pt x="5441553" y="3809751"/>
                </a:cubicBezTo>
                <a:cubicBezTo>
                  <a:pt x="5441553" y="3809751"/>
                  <a:pt x="5441553" y="3783839"/>
                  <a:pt x="5454841" y="3783839"/>
                </a:cubicBezTo>
                <a:cubicBezTo>
                  <a:pt x="5454841" y="3797127"/>
                  <a:pt x="5468129" y="3797127"/>
                  <a:pt x="5468129" y="3809751"/>
                </a:cubicBezTo>
                <a:cubicBezTo>
                  <a:pt x="5468129" y="3796463"/>
                  <a:pt x="5481418" y="3796463"/>
                  <a:pt x="5481418" y="3796463"/>
                </a:cubicBezTo>
                <a:cubicBezTo>
                  <a:pt x="5481418" y="3770551"/>
                  <a:pt x="5481418" y="3783175"/>
                  <a:pt x="5481418" y="3770551"/>
                </a:cubicBezTo>
                <a:cubicBezTo>
                  <a:pt x="5468129" y="3783839"/>
                  <a:pt x="5455505" y="3783839"/>
                  <a:pt x="5455505" y="3783839"/>
                </a:cubicBezTo>
                <a:cubicBezTo>
                  <a:pt x="5455505" y="3783839"/>
                  <a:pt x="5455505" y="3770551"/>
                  <a:pt x="5442217" y="3770551"/>
                </a:cubicBezTo>
                <a:cubicBezTo>
                  <a:pt x="5455505" y="3770551"/>
                  <a:pt x="5455505" y="3770551"/>
                  <a:pt x="5455505" y="3770551"/>
                </a:cubicBezTo>
                <a:cubicBezTo>
                  <a:pt x="5455505" y="3757262"/>
                  <a:pt x="5442217" y="3770551"/>
                  <a:pt x="5442217" y="3757262"/>
                </a:cubicBezTo>
                <a:cubicBezTo>
                  <a:pt x="5455505" y="3757262"/>
                  <a:pt x="5455505" y="3757262"/>
                  <a:pt x="5442217" y="3757262"/>
                </a:cubicBezTo>
                <a:cubicBezTo>
                  <a:pt x="5455505" y="3743974"/>
                  <a:pt x="5455505" y="3757262"/>
                  <a:pt x="5455505" y="3757262"/>
                </a:cubicBezTo>
                <a:cubicBezTo>
                  <a:pt x="5468794" y="3757262"/>
                  <a:pt x="5468794" y="3743974"/>
                  <a:pt x="5481418" y="3743974"/>
                </a:cubicBezTo>
                <a:lnTo>
                  <a:pt x="5481418" y="3757262"/>
                </a:lnTo>
                <a:cubicBezTo>
                  <a:pt x="5481418" y="3743974"/>
                  <a:pt x="5507329" y="3757262"/>
                  <a:pt x="5494706" y="3743974"/>
                </a:cubicBezTo>
                <a:lnTo>
                  <a:pt x="5481418" y="3743974"/>
                </a:lnTo>
                <a:cubicBezTo>
                  <a:pt x="5494706" y="3730686"/>
                  <a:pt x="5481418" y="3730686"/>
                  <a:pt x="5481418" y="3718062"/>
                </a:cubicBezTo>
                <a:cubicBezTo>
                  <a:pt x="5507329" y="3704774"/>
                  <a:pt x="5455505" y="3692150"/>
                  <a:pt x="5442217" y="3704774"/>
                </a:cubicBezTo>
                <a:lnTo>
                  <a:pt x="5442217" y="3704774"/>
                </a:lnTo>
                <a:cubicBezTo>
                  <a:pt x="5468129" y="3704774"/>
                  <a:pt x="5468129" y="3743974"/>
                  <a:pt x="5455505" y="3756598"/>
                </a:cubicBezTo>
                <a:cubicBezTo>
                  <a:pt x="5455505" y="3743310"/>
                  <a:pt x="5455505" y="3743310"/>
                  <a:pt x="5455505" y="3743310"/>
                </a:cubicBezTo>
                <a:cubicBezTo>
                  <a:pt x="5442217" y="3743310"/>
                  <a:pt x="5429593" y="3756598"/>
                  <a:pt x="5429593" y="3756598"/>
                </a:cubicBezTo>
                <a:cubicBezTo>
                  <a:pt x="5429593" y="3769886"/>
                  <a:pt x="5429593" y="3782510"/>
                  <a:pt x="5429593" y="3769886"/>
                </a:cubicBezTo>
                <a:cubicBezTo>
                  <a:pt x="5429593" y="3769886"/>
                  <a:pt x="5403681" y="3769886"/>
                  <a:pt x="5403681" y="3756598"/>
                </a:cubicBezTo>
                <a:cubicBezTo>
                  <a:pt x="5403681" y="3756598"/>
                  <a:pt x="5390392" y="3756598"/>
                  <a:pt x="5377768" y="3769886"/>
                </a:cubicBezTo>
                <a:cubicBezTo>
                  <a:pt x="5377768" y="3756598"/>
                  <a:pt x="5377768" y="3743974"/>
                  <a:pt x="5377768" y="3743974"/>
                </a:cubicBezTo>
                <a:cubicBezTo>
                  <a:pt x="5377768" y="3743974"/>
                  <a:pt x="5391057" y="3769886"/>
                  <a:pt x="5391057" y="3757262"/>
                </a:cubicBezTo>
                <a:cubicBezTo>
                  <a:pt x="5391057" y="3743974"/>
                  <a:pt x="5377768" y="3743974"/>
                  <a:pt x="5377768" y="3743974"/>
                </a:cubicBezTo>
                <a:cubicBezTo>
                  <a:pt x="5377768" y="3743974"/>
                  <a:pt x="5377768" y="3730686"/>
                  <a:pt x="5391057" y="3730686"/>
                </a:cubicBezTo>
                <a:cubicBezTo>
                  <a:pt x="5391057" y="3743974"/>
                  <a:pt x="5391057" y="3743974"/>
                  <a:pt x="5391057" y="3743974"/>
                </a:cubicBezTo>
                <a:cubicBezTo>
                  <a:pt x="5391057" y="3730686"/>
                  <a:pt x="5391057" y="3743974"/>
                  <a:pt x="5391057" y="3743974"/>
                </a:cubicBezTo>
                <a:cubicBezTo>
                  <a:pt x="5391057" y="3730686"/>
                  <a:pt x="5391057" y="3718062"/>
                  <a:pt x="5404345" y="3718062"/>
                </a:cubicBezTo>
                <a:cubicBezTo>
                  <a:pt x="5391057" y="3718062"/>
                  <a:pt x="5391057" y="3718062"/>
                  <a:pt x="5378433" y="3718062"/>
                </a:cubicBezTo>
                <a:lnTo>
                  <a:pt x="5391722" y="3718062"/>
                </a:lnTo>
                <a:cubicBezTo>
                  <a:pt x="5378433" y="3718062"/>
                  <a:pt x="5365809" y="3704774"/>
                  <a:pt x="5365809" y="3704774"/>
                </a:cubicBezTo>
                <a:cubicBezTo>
                  <a:pt x="5365809" y="3704774"/>
                  <a:pt x="5365809" y="3704774"/>
                  <a:pt x="5352521" y="3704774"/>
                </a:cubicBezTo>
                <a:cubicBezTo>
                  <a:pt x="5352521" y="3704774"/>
                  <a:pt x="5352521" y="3691485"/>
                  <a:pt x="5339233" y="3691485"/>
                </a:cubicBezTo>
                <a:cubicBezTo>
                  <a:pt x="5339233" y="3717397"/>
                  <a:pt x="5339233" y="3704774"/>
                  <a:pt x="5352521" y="3717397"/>
                </a:cubicBezTo>
                <a:cubicBezTo>
                  <a:pt x="5352521" y="3730686"/>
                  <a:pt x="5339233" y="3730686"/>
                  <a:pt x="5339233" y="3730686"/>
                </a:cubicBezTo>
                <a:cubicBezTo>
                  <a:pt x="5339233" y="3743974"/>
                  <a:pt x="5352521" y="3743974"/>
                  <a:pt x="5339233" y="3756598"/>
                </a:cubicBezTo>
                <a:cubicBezTo>
                  <a:pt x="5325944" y="3730686"/>
                  <a:pt x="5325944" y="3717397"/>
                  <a:pt x="5325944" y="3704774"/>
                </a:cubicBezTo>
                <a:cubicBezTo>
                  <a:pt x="5325944" y="3704774"/>
                  <a:pt x="5339233" y="3718062"/>
                  <a:pt x="5339233" y="3704774"/>
                </a:cubicBezTo>
                <a:cubicBezTo>
                  <a:pt x="5325944" y="3704774"/>
                  <a:pt x="5339233" y="3678861"/>
                  <a:pt x="5325944" y="3665573"/>
                </a:cubicBezTo>
                <a:cubicBezTo>
                  <a:pt x="5325944" y="3652285"/>
                  <a:pt x="5339233" y="3652285"/>
                  <a:pt x="5351857" y="3652285"/>
                </a:cubicBezTo>
                <a:cubicBezTo>
                  <a:pt x="5338569" y="3665573"/>
                  <a:pt x="5338569" y="3678197"/>
                  <a:pt x="5351857" y="3678197"/>
                </a:cubicBezTo>
                <a:cubicBezTo>
                  <a:pt x="5351857" y="3678197"/>
                  <a:pt x="5351857" y="3691485"/>
                  <a:pt x="5365145" y="3691485"/>
                </a:cubicBezTo>
                <a:cubicBezTo>
                  <a:pt x="5351857" y="3665573"/>
                  <a:pt x="5351857" y="3639661"/>
                  <a:pt x="5365145" y="3613749"/>
                </a:cubicBezTo>
                <a:cubicBezTo>
                  <a:pt x="5365145" y="3627037"/>
                  <a:pt x="5365145" y="3627037"/>
                  <a:pt x="5378433" y="3627037"/>
                </a:cubicBezTo>
                <a:cubicBezTo>
                  <a:pt x="5365145" y="3640326"/>
                  <a:pt x="5365145" y="3640326"/>
                  <a:pt x="5352521" y="3652950"/>
                </a:cubicBezTo>
                <a:cubicBezTo>
                  <a:pt x="5365809" y="3652950"/>
                  <a:pt x="5365809" y="3639661"/>
                  <a:pt x="5365809" y="3652950"/>
                </a:cubicBezTo>
                <a:cubicBezTo>
                  <a:pt x="5352521" y="3666238"/>
                  <a:pt x="5379098" y="3678861"/>
                  <a:pt x="5365809" y="3692150"/>
                </a:cubicBezTo>
                <a:cubicBezTo>
                  <a:pt x="5379098" y="3692150"/>
                  <a:pt x="5391722" y="3705438"/>
                  <a:pt x="5391722" y="3705438"/>
                </a:cubicBezTo>
                <a:cubicBezTo>
                  <a:pt x="5405010" y="3718726"/>
                  <a:pt x="5405010" y="3731350"/>
                  <a:pt x="5405010" y="3744639"/>
                </a:cubicBezTo>
                <a:cubicBezTo>
                  <a:pt x="5430921" y="3744639"/>
                  <a:pt x="5444210" y="3731350"/>
                  <a:pt x="5444210" y="3705438"/>
                </a:cubicBezTo>
                <a:lnTo>
                  <a:pt x="5444210" y="3705438"/>
                </a:lnTo>
                <a:lnTo>
                  <a:pt x="5444210" y="3705438"/>
                </a:lnTo>
                <a:lnTo>
                  <a:pt x="5444210" y="3692150"/>
                </a:lnTo>
                <a:cubicBezTo>
                  <a:pt x="5430921" y="3692150"/>
                  <a:pt x="5430921" y="3692150"/>
                  <a:pt x="5430921" y="3692150"/>
                </a:cubicBezTo>
                <a:cubicBezTo>
                  <a:pt x="5417633" y="3705438"/>
                  <a:pt x="5417633" y="3705438"/>
                  <a:pt x="5417633" y="3718062"/>
                </a:cubicBezTo>
                <a:cubicBezTo>
                  <a:pt x="5404345" y="3704774"/>
                  <a:pt x="5404345" y="3692150"/>
                  <a:pt x="5404345" y="3692150"/>
                </a:cubicBezTo>
                <a:lnTo>
                  <a:pt x="5391057" y="3692150"/>
                </a:lnTo>
                <a:cubicBezTo>
                  <a:pt x="5391057" y="3692150"/>
                  <a:pt x="5391057" y="3692150"/>
                  <a:pt x="5377768" y="3678861"/>
                </a:cubicBezTo>
                <a:cubicBezTo>
                  <a:pt x="5391057" y="3692150"/>
                  <a:pt x="5391057" y="3678861"/>
                  <a:pt x="5391057" y="3678861"/>
                </a:cubicBezTo>
                <a:cubicBezTo>
                  <a:pt x="5416969" y="3665573"/>
                  <a:pt x="5377768" y="3613749"/>
                  <a:pt x="5416969" y="3613749"/>
                </a:cubicBezTo>
                <a:cubicBezTo>
                  <a:pt x="5416969" y="3627037"/>
                  <a:pt x="5403681" y="3627037"/>
                  <a:pt x="5416969" y="3639661"/>
                </a:cubicBezTo>
                <a:cubicBezTo>
                  <a:pt x="5391057" y="3639661"/>
                  <a:pt x="5416969" y="3639661"/>
                  <a:pt x="5416969" y="3652950"/>
                </a:cubicBezTo>
                <a:cubicBezTo>
                  <a:pt x="5416969" y="3652950"/>
                  <a:pt x="5403681" y="3639661"/>
                  <a:pt x="5403681" y="3652950"/>
                </a:cubicBezTo>
                <a:cubicBezTo>
                  <a:pt x="5416969" y="3652950"/>
                  <a:pt x="5403681" y="3666238"/>
                  <a:pt x="5416969" y="3666238"/>
                </a:cubicBezTo>
                <a:cubicBezTo>
                  <a:pt x="5416969" y="3666238"/>
                  <a:pt x="5403681" y="3666238"/>
                  <a:pt x="5403681" y="3679526"/>
                </a:cubicBezTo>
                <a:cubicBezTo>
                  <a:pt x="5429593" y="3679526"/>
                  <a:pt x="5416969" y="3666238"/>
                  <a:pt x="5416969" y="3640326"/>
                </a:cubicBezTo>
                <a:cubicBezTo>
                  <a:pt x="5442881" y="3640326"/>
                  <a:pt x="5442881" y="3640326"/>
                  <a:pt x="5456169" y="3653614"/>
                </a:cubicBezTo>
                <a:cubicBezTo>
                  <a:pt x="5456169" y="3653614"/>
                  <a:pt x="5442881" y="3653614"/>
                  <a:pt x="5456169" y="3666902"/>
                </a:cubicBezTo>
                <a:lnTo>
                  <a:pt x="5456169" y="3666902"/>
                </a:lnTo>
                <a:cubicBezTo>
                  <a:pt x="5469458" y="3653614"/>
                  <a:pt x="5469458" y="3653614"/>
                  <a:pt x="5482082" y="3653614"/>
                </a:cubicBezTo>
                <a:cubicBezTo>
                  <a:pt x="5468794" y="3653614"/>
                  <a:pt x="5482082" y="3666902"/>
                  <a:pt x="5482082" y="3666902"/>
                </a:cubicBezTo>
                <a:cubicBezTo>
                  <a:pt x="5456169" y="3666902"/>
                  <a:pt x="5468794" y="3692814"/>
                  <a:pt x="5456169" y="3692814"/>
                </a:cubicBezTo>
                <a:cubicBezTo>
                  <a:pt x="5482082" y="3679526"/>
                  <a:pt x="5469458" y="3692814"/>
                  <a:pt x="5482082" y="3692814"/>
                </a:cubicBezTo>
                <a:cubicBezTo>
                  <a:pt x="5482082" y="3679526"/>
                  <a:pt x="5482082" y="3679526"/>
                  <a:pt x="5482082" y="3666902"/>
                </a:cubicBezTo>
                <a:cubicBezTo>
                  <a:pt x="5495370" y="3666902"/>
                  <a:pt x="5507994" y="3640990"/>
                  <a:pt x="5495370" y="3640990"/>
                </a:cubicBezTo>
                <a:lnTo>
                  <a:pt x="5482082" y="3654278"/>
                </a:lnTo>
                <a:cubicBezTo>
                  <a:pt x="5482082" y="3640990"/>
                  <a:pt x="5482082" y="3628366"/>
                  <a:pt x="5495370" y="3640990"/>
                </a:cubicBezTo>
                <a:cubicBezTo>
                  <a:pt x="5508658" y="3640990"/>
                  <a:pt x="5508658" y="3654278"/>
                  <a:pt x="5521282" y="3640990"/>
                </a:cubicBezTo>
                <a:cubicBezTo>
                  <a:pt x="5521282" y="3654278"/>
                  <a:pt x="5534571" y="3654278"/>
                  <a:pt x="5534571" y="3666902"/>
                </a:cubicBezTo>
                <a:cubicBezTo>
                  <a:pt x="5521282" y="3666902"/>
                  <a:pt x="5521282" y="3653614"/>
                  <a:pt x="5508658" y="3653614"/>
                </a:cubicBezTo>
                <a:cubicBezTo>
                  <a:pt x="5508658" y="3666902"/>
                  <a:pt x="5482746" y="3666902"/>
                  <a:pt x="5495370" y="3679526"/>
                </a:cubicBezTo>
                <a:cubicBezTo>
                  <a:pt x="5508658" y="3666238"/>
                  <a:pt x="5508658" y="3692814"/>
                  <a:pt x="5508658" y="3705438"/>
                </a:cubicBezTo>
                <a:cubicBezTo>
                  <a:pt x="5521947" y="3705438"/>
                  <a:pt x="5521947" y="3705438"/>
                  <a:pt x="5534571" y="3705438"/>
                </a:cubicBezTo>
                <a:cubicBezTo>
                  <a:pt x="5534571" y="3692150"/>
                  <a:pt x="5534571" y="3692150"/>
                  <a:pt x="5521282" y="3692150"/>
                </a:cubicBezTo>
                <a:cubicBezTo>
                  <a:pt x="5547194" y="3692150"/>
                  <a:pt x="5534571" y="3705438"/>
                  <a:pt x="5547194" y="3705438"/>
                </a:cubicBezTo>
                <a:cubicBezTo>
                  <a:pt x="5547194" y="3692150"/>
                  <a:pt x="5533906" y="3679526"/>
                  <a:pt x="5521282" y="3679526"/>
                </a:cubicBezTo>
                <a:lnTo>
                  <a:pt x="5534571" y="3666238"/>
                </a:lnTo>
                <a:cubicBezTo>
                  <a:pt x="5534571" y="3679526"/>
                  <a:pt x="5534571" y="3679526"/>
                  <a:pt x="5547859" y="3679526"/>
                </a:cubicBezTo>
                <a:lnTo>
                  <a:pt x="5547859" y="3692814"/>
                </a:lnTo>
                <a:cubicBezTo>
                  <a:pt x="5547859" y="3679526"/>
                  <a:pt x="5547859" y="3679526"/>
                  <a:pt x="5561147" y="3679526"/>
                </a:cubicBezTo>
                <a:cubicBezTo>
                  <a:pt x="5561147" y="3679526"/>
                  <a:pt x="5574436" y="3692814"/>
                  <a:pt x="5574436" y="3679526"/>
                </a:cubicBezTo>
                <a:cubicBezTo>
                  <a:pt x="5574436" y="3679526"/>
                  <a:pt x="5574436" y="3679526"/>
                  <a:pt x="5561147" y="3666238"/>
                </a:cubicBezTo>
                <a:lnTo>
                  <a:pt x="5547859" y="3666238"/>
                </a:lnTo>
                <a:cubicBezTo>
                  <a:pt x="5561147" y="3652950"/>
                  <a:pt x="5573770" y="3652950"/>
                  <a:pt x="5573770" y="3640326"/>
                </a:cubicBezTo>
                <a:cubicBezTo>
                  <a:pt x="5547859" y="3640326"/>
                  <a:pt x="5560482" y="3627037"/>
                  <a:pt x="5547859" y="3614413"/>
                </a:cubicBezTo>
                <a:lnTo>
                  <a:pt x="5547859" y="3614413"/>
                </a:lnTo>
                <a:cubicBezTo>
                  <a:pt x="5561147" y="3627701"/>
                  <a:pt x="5561147" y="3614413"/>
                  <a:pt x="5573770" y="3627701"/>
                </a:cubicBezTo>
                <a:cubicBezTo>
                  <a:pt x="5560482" y="3601790"/>
                  <a:pt x="5573770" y="3601790"/>
                  <a:pt x="5560482" y="3588501"/>
                </a:cubicBezTo>
                <a:cubicBezTo>
                  <a:pt x="5534571" y="3601790"/>
                  <a:pt x="5534571" y="3575213"/>
                  <a:pt x="5507994" y="3588501"/>
                </a:cubicBezTo>
                <a:cubicBezTo>
                  <a:pt x="5507994" y="3562589"/>
                  <a:pt x="5507994" y="3536677"/>
                  <a:pt x="5494706" y="3536677"/>
                </a:cubicBezTo>
                <a:cubicBezTo>
                  <a:pt x="5507994" y="3523389"/>
                  <a:pt x="5494706" y="3510765"/>
                  <a:pt x="5507994" y="3510765"/>
                </a:cubicBezTo>
                <a:cubicBezTo>
                  <a:pt x="5507994" y="3524053"/>
                  <a:pt x="5521282" y="3524053"/>
                  <a:pt x="5507994" y="3536677"/>
                </a:cubicBezTo>
                <a:cubicBezTo>
                  <a:pt x="5521282" y="3536677"/>
                  <a:pt x="5521282" y="3523389"/>
                  <a:pt x="5521282" y="3523389"/>
                </a:cubicBezTo>
                <a:cubicBezTo>
                  <a:pt x="5521282" y="3536677"/>
                  <a:pt x="5534571" y="3536677"/>
                  <a:pt x="5534571" y="3549301"/>
                </a:cubicBezTo>
                <a:cubicBezTo>
                  <a:pt x="5560482" y="3549301"/>
                  <a:pt x="5560482" y="3588501"/>
                  <a:pt x="5573770" y="3601125"/>
                </a:cubicBezTo>
                <a:cubicBezTo>
                  <a:pt x="5587059" y="3601125"/>
                  <a:pt x="5612971" y="3601125"/>
                  <a:pt x="5612971" y="3627037"/>
                </a:cubicBezTo>
                <a:cubicBezTo>
                  <a:pt x="5612971" y="3640326"/>
                  <a:pt x="5599683" y="3640326"/>
                  <a:pt x="5599683" y="3640326"/>
                </a:cubicBezTo>
                <a:cubicBezTo>
                  <a:pt x="5586395" y="3627037"/>
                  <a:pt x="5586395" y="3614413"/>
                  <a:pt x="5573770" y="3601125"/>
                </a:cubicBezTo>
                <a:cubicBezTo>
                  <a:pt x="5587059" y="3627037"/>
                  <a:pt x="5573770" y="3614413"/>
                  <a:pt x="5587059" y="3627037"/>
                </a:cubicBezTo>
                <a:cubicBezTo>
                  <a:pt x="5573770" y="3627037"/>
                  <a:pt x="5573770" y="3640326"/>
                  <a:pt x="5587059" y="3640326"/>
                </a:cubicBezTo>
                <a:cubicBezTo>
                  <a:pt x="5587059" y="3640326"/>
                  <a:pt x="5573770" y="3640326"/>
                  <a:pt x="5587059" y="3627037"/>
                </a:cubicBezTo>
                <a:cubicBezTo>
                  <a:pt x="5587059" y="3640326"/>
                  <a:pt x="5587059" y="3640326"/>
                  <a:pt x="5587059" y="3640326"/>
                </a:cubicBezTo>
                <a:cubicBezTo>
                  <a:pt x="5600347" y="3640326"/>
                  <a:pt x="5600347" y="3640326"/>
                  <a:pt x="5612971" y="3640326"/>
                </a:cubicBezTo>
                <a:cubicBezTo>
                  <a:pt x="5612971" y="3666238"/>
                  <a:pt x="5599683" y="3653614"/>
                  <a:pt x="5599683" y="3666238"/>
                </a:cubicBezTo>
                <a:cubicBezTo>
                  <a:pt x="5599683" y="3652950"/>
                  <a:pt x="5586395" y="3679526"/>
                  <a:pt x="5586395" y="3679526"/>
                </a:cubicBezTo>
                <a:cubicBezTo>
                  <a:pt x="5586395" y="3679526"/>
                  <a:pt x="5573106" y="3692814"/>
                  <a:pt x="5586395" y="3705438"/>
                </a:cubicBezTo>
                <a:cubicBezTo>
                  <a:pt x="5573106" y="3692150"/>
                  <a:pt x="5573106" y="3692150"/>
                  <a:pt x="5573106" y="3705438"/>
                </a:cubicBezTo>
                <a:cubicBezTo>
                  <a:pt x="5559818" y="3705438"/>
                  <a:pt x="5559818" y="3679526"/>
                  <a:pt x="5559818" y="3692150"/>
                </a:cubicBezTo>
                <a:cubicBezTo>
                  <a:pt x="5559818" y="3692150"/>
                  <a:pt x="5546530" y="3692150"/>
                  <a:pt x="5559818" y="3705438"/>
                </a:cubicBezTo>
                <a:cubicBezTo>
                  <a:pt x="5559818" y="3718726"/>
                  <a:pt x="5559818" y="3705438"/>
                  <a:pt x="5573106" y="3705438"/>
                </a:cubicBezTo>
                <a:cubicBezTo>
                  <a:pt x="5599019" y="3718726"/>
                  <a:pt x="5599019" y="3731350"/>
                  <a:pt x="5612307" y="3744639"/>
                </a:cubicBezTo>
                <a:cubicBezTo>
                  <a:pt x="5612307" y="3718726"/>
                  <a:pt x="5625595" y="3718726"/>
                  <a:pt x="5625595" y="3705438"/>
                </a:cubicBezTo>
                <a:cubicBezTo>
                  <a:pt x="5612307" y="3718726"/>
                  <a:pt x="5612307" y="3718726"/>
                  <a:pt x="5599683" y="3731350"/>
                </a:cubicBezTo>
                <a:cubicBezTo>
                  <a:pt x="5599683" y="3718062"/>
                  <a:pt x="5586395" y="3718062"/>
                  <a:pt x="5586395" y="3705438"/>
                </a:cubicBezTo>
                <a:cubicBezTo>
                  <a:pt x="5599683" y="3705438"/>
                  <a:pt x="5599683" y="3692150"/>
                  <a:pt x="5625595" y="3705438"/>
                </a:cubicBezTo>
                <a:cubicBezTo>
                  <a:pt x="5612307" y="3692150"/>
                  <a:pt x="5625595" y="3692150"/>
                  <a:pt x="5625595" y="3692150"/>
                </a:cubicBezTo>
                <a:cubicBezTo>
                  <a:pt x="5625595" y="3692150"/>
                  <a:pt x="5625595" y="3678861"/>
                  <a:pt x="5612307" y="3678861"/>
                </a:cubicBezTo>
                <a:cubicBezTo>
                  <a:pt x="5625595" y="3678861"/>
                  <a:pt x="5625595" y="3692150"/>
                  <a:pt x="5638219" y="3692150"/>
                </a:cubicBezTo>
                <a:cubicBezTo>
                  <a:pt x="5624931" y="3678861"/>
                  <a:pt x="5638219" y="3640326"/>
                  <a:pt x="5612307" y="3640326"/>
                </a:cubicBezTo>
                <a:cubicBezTo>
                  <a:pt x="5625595" y="3640326"/>
                  <a:pt x="5612307" y="3614413"/>
                  <a:pt x="5625595" y="3614413"/>
                </a:cubicBezTo>
                <a:cubicBezTo>
                  <a:pt x="5638883" y="3627701"/>
                  <a:pt x="5651507" y="3653614"/>
                  <a:pt x="5651507" y="3627701"/>
                </a:cubicBezTo>
                <a:cubicBezTo>
                  <a:pt x="5638219" y="3627701"/>
                  <a:pt x="5638219" y="3627701"/>
                  <a:pt x="5625595" y="3614413"/>
                </a:cubicBezTo>
                <a:cubicBezTo>
                  <a:pt x="5638883" y="3614413"/>
                  <a:pt x="5625595" y="3601125"/>
                  <a:pt x="5625595" y="3588501"/>
                </a:cubicBezTo>
                <a:cubicBezTo>
                  <a:pt x="5612307" y="3588501"/>
                  <a:pt x="5625595" y="3575213"/>
                  <a:pt x="5612307" y="3588501"/>
                </a:cubicBezTo>
                <a:cubicBezTo>
                  <a:pt x="5599019" y="3549301"/>
                  <a:pt x="5573106" y="3523389"/>
                  <a:pt x="5546530" y="3536677"/>
                </a:cubicBezTo>
                <a:cubicBezTo>
                  <a:pt x="5546530" y="3523389"/>
                  <a:pt x="5572442" y="3536677"/>
                  <a:pt x="5585730" y="3523389"/>
                </a:cubicBezTo>
                <a:cubicBezTo>
                  <a:pt x="5559818" y="3523389"/>
                  <a:pt x="5585730" y="3510100"/>
                  <a:pt x="5559818" y="3497476"/>
                </a:cubicBezTo>
                <a:cubicBezTo>
                  <a:pt x="5559818" y="3510765"/>
                  <a:pt x="5533906" y="3510765"/>
                  <a:pt x="5533906" y="3510765"/>
                </a:cubicBezTo>
                <a:cubicBezTo>
                  <a:pt x="5559818" y="3497476"/>
                  <a:pt x="5559818" y="3471564"/>
                  <a:pt x="5533906" y="3445652"/>
                </a:cubicBezTo>
                <a:cubicBezTo>
                  <a:pt x="5533906" y="3458941"/>
                  <a:pt x="5533906" y="3471564"/>
                  <a:pt x="5533906" y="3471564"/>
                </a:cubicBezTo>
                <a:cubicBezTo>
                  <a:pt x="5520617" y="3471564"/>
                  <a:pt x="5520617" y="3484852"/>
                  <a:pt x="5520617" y="3484852"/>
                </a:cubicBezTo>
                <a:cubicBezTo>
                  <a:pt x="5520617" y="3458941"/>
                  <a:pt x="5507329" y="3458941"/>
                  <a:pt x="5494706" y="3445652"/>
                </a:cubicBezTo>
                <a:cubicBezTo>
                  <a:pt x="5520617" y="3458941"/>
                  <a:pt x="5507994" y="3419740"/>
                  <a:pt x="5520617" y="3432364"/>
                </a:cubicBezTo>
                <a:cubicBezTo>
                  <a:pt x="5520617" y="3432364"/>
                  <a:pt x="5507329" y="3445652"/>
                  <a:pt x="5520617" y="3445652"/>
                </a:cubicBezTo>
                <a:cubicBezTo>
                  <a:pt x="5520617" y="3432364"/>
                  <a:pt x="5533906" y="3445652"/>
                  <a:pt x="5533906" y="3445652"/>
                </a:cubicBezTo>
                <a:cubicBezTo>
                  <a:pt x="5533906" y="3432364"/>
                  <a:pt x="5507994" y="3432364"/>
                  <a:pt x="5507994" y="3419740"/>
                </a:cubicBezTo>
                <a:cubicBezTo>
                  <a:pt x="5507994" y="3406452"/>
                  <a:pt x="5521282" y="3406452"/>
                  <a:pt x="5507994" y="3393828"/>
                </a:cubicBezTo>
                <a:cubicBezTo>
                  <a:pt x="5494706" y="3393828"/>
                  <a:pt x="5507994" y="3407116"/>
                  <a:pt x="5494706" y="3407116"/>
                </a:cubicBezTo>
                <a:lnTo>
                  <a:pt x="5481418" y="3407116"/>
                </a:lnTo>
                <a:cubicBezTo>
                  <a:pt x="5494706" y="3393828"/>
                  <a:pt x="5468129" y="3393828"/>
                  <a:pt x="5468129" y="3381204"/>
                </a:cubicBezTo>
                <a:cubicBezTo>
                  <a:pt x="5442217" y="3394492"/>
                  <a:pt x="5468129" y="3394492"/>
                  <a:pt x="5454841" y="3420405"/>
                </a:cubicBezTo>
                <a:cubicBezTo>
                  <a:pt x="5468129" y="3394492"/>
                  <a:pt x="5441553" y="3420405"/>
                  <a:pt x="5441553" y="3394492"/>
                </a:cubicBezTo>
                <a:cubicBezTo>
                  <a:pt x="5441553" y="3394492"/>
                  <a:pt x="5441553" y="3407781"/>
                  <a:pt x="5454841" y="3407781"/>
                </a:cubicBezTo>
                <a:cubicBezTo>
                  <a:pt x="5441553" y="3381868"/>
                  <a:pt x="5454841" y="3394492"/>
                  <a:pt x="5454841" y="3381868"/>
                </a:cubicBezTo>
                <a:cubicBezTo>
                  <a:pt x="5441553" y="3368580"/>
                  <a:pt x="5441553" y="3381868"/>
                  <a:pt x="5441553" y="3381868"/>
                </a:cubicBezTo>
                <a:cubicBezTo>
                  <a:pt x="5454841" y="3368580"/>
                  <a:pt x="5480752" y="3355956"/>
                  <a:pt x="5467464" y="3342668"/>
                </a:cubicBezTo>
                <a:cubicBezTo>
                  <a:pt x="5480752" y="3342668"/>
                  <a:pt x="5480752" y="3368580"/>
                  <a:pt x="5493377" y="3368580"/>
                </a:cubicBezTo>
                <a:cubicBezTo>
                  <a:pt x="5480088" y="3342668"/>
                  <a:pt x="5467464" y="3303467"/>
                  <a:pt x="5454176" y="3316756"/>
                </a:cubicBezTo>
                <a:cubicBezTo>
                  <a:pt x="5454176" y="3277556"/>
                  <a:pt x="5454176" y="3277556"/>
                  <a:pt x="5454176" y="3277556"/>
                </a:cubicBezTo>
                <a:cubicBezTo>
                  <a:pt x="5440888" y="3277556"/>
                  <a:pt x="5440888" y="3290844"/>
                  <a:pt x="5440888" y="3290844"/>
                </a:cubicBezTo>
                <a:cubicBezTo>
                  <a:pt x="5440888" y="3304132"/>
                  <a:pt x="5454176" y="3290844"/>
                  <a:pt x="5454176" y="3304132"/>
                </a:cubicBezTo>
                <a:cubicBezTo>
                  <a:pt x="5440888" y="3304132"/>
                  <a:pt x="5440888" y="3317420"/>
                  <a:pt x="5440888" y="3317420"/>
                </a:cubicBezTo>
                <a:cubicBezTo>
                  <a:pt x="5427599" y="3330709"/>
                  <a:pt x="5440888" y="3330709"/>
                  <a:pt x="5440888" y="3330709"/>
                </a:cubicBezTo>
                <a:lnTo>
                  <a:pt x="5427599" y="3330709"/>
                </a:lnTo>
                <a:cubicBezTo>
                  <a:pt x="5427599" y="3330709"/>
                  <a:pt x="5440888" y="3330709"/>
                  <a:pt x="5427599" y="3330709"/>
                </a:cubicBezTo>
                <a:lnTo>
                  <a:pt x="5414311" y="3330709"/>
                </a:lnTo>
                <a:cubicBezTo>
                  <a:pt x="5414311" y="3330709"/>
                  <a:pt x="5427599" y="3317420"/>
                  <a:pt x="5427599" y="3304796"/>
                </a:cubicBezTo>
                <a:lnTo>
                  <a:pt x="5440888" y="3304796"/>
                </a:lnTo>
                <a:cubicBezTo>
                  <a:pt x="5440888" y="3291508"/>
                  <a:pt x="5427599" y="3304796"/>
                  <a:pt x="5414976" y="3304796"/>
                </a:cubicBezTo>
                <a:cubicBezTo>
                  <a:pt x="5414976" y="3278884"/>
                  <a:pt x="5440888" y="3291508"/>
                  <a:pt x="5454176" y="3278884"/>
                </a:cubicBezTo>
                <a:cubicBezTo>
                  <a:pt x="5428264" y="3278884"/>
                  <a:pt x="5428264" y="3278884"/>
                  <a:pt x="5401688" y="3292172"/>
                </a:cubicBezTo>
                <a:cubicBezTo>
                  <a:pt x="5414976" y="3292172"/>
                  <a:pt x="5414976" y="3278884"/>
                  <a:pt x="5414976" y="3292172"/>
                </a:cubicBezTo>
                <a:lnTo>
                  <a:pt x="5414976" y="3292172"/>
                </a:lnTo>
                <a:cubicBezTo>
                  <a:pt x="5401688" y="3278884"/>
                  <a:pt x="5389064" y="3292172"/>
                  <a:pt x="5389064" y="3278884"/>
                </a:cubicBezTo>
                <a:lnTo>
                  <a:pt x="5414976" y="3278884"/>
                </a:lnTo>
                <a:cubicBezTo>
                  <a:pt x="5401688" y="3265596"/>
                  <a:pt x="5389064" y="3265596"/>
                  <a:pt x="5389064" y="3265596"/>
                </a:cubicBezTo>
                <a:cubicBezTo>
                  <a:pt x="5389064" y="3252307"/>
                  <a:pt x="5375776" y="3239684"/>
                  <a:pt x="5402352" y="3226396"/>
                </a:cubicBezTo>
                <a:cubicBezTo>
                  <a:pt x="5402352" y="3239684"/>
                  <a:pt x="5402352" y="3239684"/>
                  <a:pt x="5402352" y="3239684"/>
                </a:cubicBezTo>
                <a:cubicBezTo>
                  <a:pt x="5415640" y="3239684"/>
                  <a:pt x="5402352" y="3226396"/>
                  <a:pt x="5415640" y="3226396"/>
                </a:cubicBezTo>
                <a:cubicBezTo>
                  <a:pt x="5402352" y="3226396"/>
                  <a:pt x="5402352" y="3226396"/>
                  <a:pt x="5402352" y="3213107"/>
                </a:cubicBezTo>
                <a:cubicBezTo>
                  <a:pt x="5415640" y="3226396"/>
                  <a:pt x="5415640" y="3213107"/>
                  <a:pt x="5428264" y="3199819"/>
                </a:cubicBezTo>
                <a:lnTo>
                  <a:pt x="5414976" y="3199819"/>
                </a:lnTo>
                <a:lnTo>
                  <a:pt x="5414976" y="3199819"/>
                </a:lnTo>
                <a:lnTo>
                  <a:pt x="5401688" y="3213107"/>
                </a:lnTo>
                <a:cubicBezTo>
                  <a:pt x="5401688" y="3199819"/>
                  <a:pt x="5401688" y="3187195"/>
                  <a:pt x="5401688" y="3173907"/>
                </a:cubicBezTo>
                <a:cubicBezTo>
                  <a:pt x="5388400" y="3160618"/>
                  <a:pt x="5375776" y="3147995"/>
                  <a:pt x="5375776" y="3108794"/>
                </a:cubicBezTo>
                <a:cubicBezTo>
                  <a:pt x="5362487" y="3095506"/>
                  <a:pt x="5349863" y="3082882"/>
                  <a:pt x="5349863" y="3056970"/>
                </a:cubicBezTo>
                <a:cubicBezTo>
                  <a:pt x="5336575" y="3056970"/>
                  <a:pt x="5336575" y="3056970"/>
                  <a:pt x="5323951" y="3043682"/>
                </a:cubicBezTo>
                <a:cubicBezTo>
                  <a:pt x="5337239" y="3043682"/>
                  <a:pt x="5337239" y="3043682"/>
                  <a:pt x="5337239" y="3043682"/>
                </a:cubicBezTo>
                <a:cubicBezTo>
                  <a:pt x="5337239" y="3030393"/>
                  <a:pt x="5337239" y="3030393"/>
                  <a:pt x="5337239" y="3030393"/>
                </a:cubicBezTo>
                <a:cubicBezTo>
                  <a:pt x="5323951" y="3030393"/>
                  <a:pt x="5323951" y="3004481"/>
                  <a:pt x="5311327" y="2991193"/>
                </a:cubicBezTo>
                <a:cubicBezTo>
                  <a:pt x="5298039" y="2991193"/>
                  <a:pt x="5298039" y="3004481"/>
                  <a:pt x="5298039" y="3004481"/>
                </a:cubicBezTo>
                <a:cubicBezTo>
                  <a:pt x="5298039" y="2991193"/>
                  <a:pt x="5311327" y="2991193"/>
                  <a:pt x="5298039" y="2978569"/>
                </a:cubicBezTo>
                <a:cubicBezTo>
                  <a:pt x="5298039" y="2978569"/>
                  <a:pt x="5298039" y="2991857"/>
                  <a:pt x="5298039" y="2978569"/>
                </a:cubicBezTo>
                <a:cubicBezTo>
                  <a:pt x="5298039" y="2965281"/>
                  <a:pt x="5272127" y="2952657"/>
                  <a:pt x="5272127" y="2952657"/>
                </a:cubicBezTo>
                <a:cubicBezTo>
                  <a:pt x="5272127" y="2952657"/>
                  <a:pt x="5272127" y="2939369"/>
                  <a:pt x="5272127" y="2926745"/>
                </a:cubicBezTo>
                <a:cubicBezTo>
                  <a:pt x="5285415" y="2926745"/>
                  <a:pt x="5285415" y="2926745"/>
                  <a:pt x="5285415" y="2926745"/>
                </a:cubicBezTo>
                <a:cubicBezTo>
                  <a:pt x="5272127" y="2926745"/>
                  <a:pt x="5272127" y="2926745"/>
                  <a:pt x="5259503" y="2926745"/>
                </a:cubicBezTo>
                <a:cubicBezTo>
                  <a:pt x="5259503" y="2913456"/>
                  <a:pt x="5272791" y="2913456"/>
                  <a:pt x="5285415" y="2900833"/>
                </a:cubicBezTo>
                <a:cubicBezTo>
                  <a:pt x="5259503" y="2900833"/>
                  <a:pt x="5259503" y="2861632"/>
                  <a:pt x="5246215" y="2861632"/>
                </a:cubicBezTo>
                <a:cubicBezTo>
                  <a:pt x="5232926" y="2861632"/>
                  <a:pt x="5246215" y="2874920"/>
                  <a:pt x="5220302" y="2874920"/>
                </a:cubicBezTo>
                <a:cubicBezTo>
                  <a:pt x="5220302" y="2849008"/>
                  <a:pt x="5220302" y="2835720"/>
                  <a:pt x="5220302" y="2823096"/>
                </a:cubicBezTo>
                <a:cubicBezTo>
                  <a:pt x="5233591" y="2823096"/>
                  <a:pt x="5233591" y="2809808"/>
                  <a:pt x="5233591" y="2797184"/>
                </a:cubicBezTo>
                <a:cubicBezTo>
                  <a:pt x="5207678" y="2783896"/>
                  <a:pt x="5207678" y="2771272"/>
                  <a:pt x="5194390" y="2757984"/>
                </a:cubicBezTo>
                <a:cubicBezTo>
                  <a:pt x="5194390" y="2771272"/>
                  <a:pt x="5181102" y="2757984"/>
                  <a:pt x="5181102" y="2757984"/>
                </a:cubicBezTo>
                <a:lnTo>
                  <a:pt x="5167814" y="2771272"/>
                </a:lnTo>
                <a:cubicBezTo>
                  <a:pt x="5167814" y="2757984"/>
                  <a:pt x="5167814" y="2757984"/>
                  <a:pt x="5181102" y="2757984"/>
                </a:cubicBezTo>
                <a:cubicBezTo>
                  <a:pt x="5181102" y="2757984"/>
                  <a:pt x="5167814" y="2757984"/>
                  <a:pt x="5181102" y="2757984"/>
                </a:cubicBezTo>
                <a:cubicBezTo>
                  <a:pt x="5181102" y="2757984"/>
                  <a:pt x="5181102" y="2744695"/>
                  <a:pt x="5181102" y="2757984"/>
                </a:cubicBezTo>
                <a:lnTo>
                  <a:pt x="5181102" y="2757984"/>
                </a:lnTo>
                <a:cubicBezTo>
                  <a:pt x="5194390" y="2757984"/>
                  <a:pt x="5194390" y="2744695"/>
                  <a:pt x="5194390" y="2744695"/>
                </a:cubicBezTo>
                <a:cubicBezTo>
                  <a:pt x="5168478" y="2744695"/>
                  <a:pt x="5194390" y="2705495"/>
                  <a:pt x="5168478" y="2705495"/>
                </a:cubicBezTo>
                <a:cubicBezTo>
                  <a:pt x="5168478" y="2653670"/>
                  <a:pt x="5115990" y="2614470"/>
                  <a:pt x="5102701" y="2562646"/>
                </a:cubicBezTo>
                <a:cubicBezTo>
                  <a:pt x="5115990" y="2536733"/>
                  <a:pt x="5141901" y="2562646"/>
                  <a:pt x="5168478" y="2536733"/>
                </a:cubicBezTo>
                <a:cubicBezTo>
                  <a:pt x="5142566" y="2536733"/>
                  <a:pt x="5142566" y="2536733"/>
                  <a:pt x="5142566" y="2536733"/>
                </a:cubicBezTo>
                <a:lnTo>
                  <a:pt x="5103366" y="2550022"/>
                </a:lnTo>
                <a:cubicBezTo>
                  <a:pt x="5077453" y="2550022"/>
                  <a:pt x="5050877" y="2472285"/>
                  <a:pt x="5037589" y="2458997"/>
                </a:cubicBezTo>
                <a:cubicBezTo>
                  <a:pt x="5024300" y="2445709"/>
                  <a:pt x="5024300" y="2445709"/>
                  <a:pt x="5024300" y="2433085"/>
                </a:cubicBezTo>
                <a:cubicBezTo>
                  <a:pt x="5011012" y="2419797"/>
                  <a:pt x="5011012" y="2407173"/>
                  <a:pt x="5011012" y="2393884"/>
                </a:cubicBezTo>
                <a:lnTo>
                  <a:pt x="4997724" y="2393884"/>
                </a:lnTo>
                <a:cubicBezTo>
                  <a:pt x="4984435" y="2367972"/>
                  <a:pt x="4971811" y="2342060"/>
                  <a:pt x="4958523" y="2302860"/>
                </a:cubicBezTo>
                <a:cubicBezTo>
                  <a:pt x="4919323" y="2251035"/>
                  <a:pt x="4880123" y="2199211"/>
                  <a:pt x="4840258" y="2160011"/>
                </a:cubicBezTo>
                <a:cubicBezTo>
                  <a:pt x="4826970" y="2134098"/>
                  <a:pt x="4814346" y="2094898"/>
                  <a:pt x="4774481" y="2108186"/>
                </a:cubicBezTo>
                <a:cubicBezTo>
                  <a:pt x="4748568" y="2173299"/>
                  <a:pt x="4721992" y="2082274"/>
                  <a:pt x="4669503" y="2068986"/>
                </a:cubicBezTo>
                <a:cubicBezTo>
                  <a:pt x="4656215" y="2055698"/>
                  <a:pt x="4630302" y="2068986"/>
                  <a:pt x="4617014" y="2055698"/>
                </a:cubicBezTo>
                <a:cubicBezTo>
                  <a:pt x="4603726" y="2055698"/>
                  <a:pt x="4603726" y="2029785"/>
                  <a:pt x="4577814" y="2042409"/>
                </a:cubicBezTo>
                <a:cubicBezTo>
                  <a:pt x="4551902" y="2029121"/>
                  <a:pt x="4525325" y="2003209"/>
                  <a:pt x="4486125" y="2016497"/>
                </a:cubicBezTo>
                <a:cubicBezTo>
                  <a:pt x="4460212" y="2029785"/>
                  <a:pt x="4472837" y="2107522"/>
                  <a:pt x="4433636" y="2081610"/>
                </a:cubicBezTo>
                <a:cubicBezTo>
                  <a:pt x="4433636" y="2081610"/>
                  <a:pt x="4433636" y="2068321"/>
                  <a:pt x="4420348" y="2068321"/>
                </a:cubicBezTo>
                <a:cubicBezTo>
                  <a:pt x="4420348" y="2081610"/>
                  <a:pt x="4433636" y="2081610"/>
                  <a:pt x="4433636" y="2094234"/>
                </a:cubicBezTo>
                <a:cubicBezTo>
                  <a:pt x="4394435" y="2094234"/>
                  <a:pt x="4394435" y="2094234"/>
                  <a:pt x="4367859" y="2094234"/>
                </a:cubicBezTo>
                <a:cubicBezTo>
                  <a:pt x="4367859" y="2080945"/>
                  <a:pt x="4367859" y="2068321"/>
                  <a:pt x="4354570" y="2080945"/>
                </a:cubicBezTo>
                <a:cubicBezTo>
                  <a:pt x="4367859" y="2106858"/>
                  <a:pt x="4341282" y="2094234"/>
                  <a:pt x="4341282" y="2094234"/>
                </a:cubicBezTo>
                <a:cubicBezTo>
                  <a:pt x="4327994" y="2094234"/>
                  <a:pt x="4327994" y="2107522"/>
                  <a:pt x="4327994" y="2107522"/>
                </a:cubicBezTo>
                <a:cubicBezTo>
                  <a:pt x="4302082" y="2107522"/>
                  <a:pt x="4275506" y="2094234"/>
                  <a:pt x="4249594" y="2081610"/>
                </a:cubicBezTo>
                <a:cubicBezTo>
                  <a:pt x="4236305" y="2081610"/>
                  <a:pt x="4223681" y="2081610"/>
                  <a:pt x="4210393" y="2081610"/>
                </a:cubicBezTo>
                <a:cubicBezTo>
                  <a:pt x="4197105" y="2081610"/>
                  <a:pt x="4197105" y="2081610"/>
                  <a:pt x="4184480" y="2081610"/>
                </a:cubicBezTo>
                <a:lnTo>
                  <a:pt x="4184480" y="2081610"/>
                </a:lnTo>
                <a:cubicBezTo>
                  <a:pt x="4158568" y="2068321"/>
                  <a:pt x="4184480" y="2042409"/>
                  <a:pt x="4158568" y="2042409"/>
                </a:cubicBezTo>
                <a:cubicBezTo>
                  <a:pt x="4171856" y="2042409"/>
                  <a:pt x="4171856" y="2068321"/>
                  <a:pt x="4158568" y="2068321"/>
                </a:cubicBezTo>
                <a:cubicBezTo>
                  <a:pt x="4132657" y="2055033"/>
                  <a:pt x="4119368" y="2068321"/>
                  <a:pt x="4106080" y="2029121"/>
                </a:cubicBezTo>
                <a:cubicBezTo>
                  <a:pt x="4092792" y="2029121"/>
                  <a:pt x="4092792" y="2042409"/>
                  <a:pt x="4092792" y="2055033"/>
                </a:cubicBezTo>
                <a:cubicBezTo>
                  <a:pt x="4040303" y="2041745"/>
                  <a:pt x="3987814" y="2015833"/>
                  <a:pt x="3948613" y="2015833"/>
                </a:cubicBezTo>
                <a:cubicBezTo>
                  <a:pt x="3935325" y="2015833"/>
                  <a:pt x="3922701" y="2002544"/>
                  <a:pt x="3922701" y="2002544"/>
                </a:cubicBezTo>
                <a:cubicBezTo>
                  <a:pt x="3896790" y="2015833"/>
                  <a:pt x="3831012" y="1976632"/>
                  <a:pt x="3817724" y="2015833"/>
                </a:cubicBezTo>
                <a:cubicBezTo>
                  <a:pt x="3791812" y="2015833"/>
                  <a:pt x="3791812" y="2029121"/>
                  <a:pt x="3778524" y="2029121"/>
                </a:cubicBezTo>
                <a:cubicBezTo>
                  <a:pt x="3739323" y="2042409"/>
                  <a:pt x="3700122" y="2015833"/>
                  <a:pt x="3673546" y="2029121"/>
                </a:cubicBezTo>
                <a:cubicBezTo>
                  <a:pt x="3673546" y="2015833"/>
                  <a:pt x="3673546" y="2015833"/>
                  <a:pt x="3673546" y="2015833"/>
                </a:cubicBezTo>
                <a:cubicBezTo>
                  <a:pt x="3647634" y="2029121"/>
                  <a:pt x="3660258" y="2055033"/>
                  <a:pt x="3621058" y="2055033"/>
                </a:cubicBezTo>
                <a:cubicBezTo>
                  <a:pt x="3621058" y="2029121"/>
                  <a:pt x="3595145" y="2029121"/>
                  <a:pt x="3581857" y="2003209"/>
                </a:cubicBezTo>
                <a:cubicBezTo>
                  <a:pt x="3555945" y="1951384"/>
                  <a:pt x="3542657" y="1899560"/>
                  <a:pt x="3503456" y="1873648"/>
                </a:cubicBezTo>
                <a:lnTo>
                  <a:pt x="3490168" y="1873648"/>
                </a:lnTo>
                <a:cubicBezTo>
                  <a:pt x="3476879" y="1860360"/>
                  <a:pt x="3490168" y="1860360"/>
                  <a:pt x="3476879" y="1860360"/>
                </a:cubicBezTo>
                <a:cubicBezTo>
                  <a:pt x="3476879" y="1847072"/>
                  <a:pt x="3476879" y="1860360"/>
                  <a:pt x="3476879" y="1847072"/>
                </a:cubicBezTo>
                <a:cubicBezTo>
                  <a:pt x="3463591" y="1833783"/>
                  <a:pt x="3463591" y="1847072"/>
                  <a:pt x="3450967" y="1847072"/>
                </a:cubicBezTo>
                <a:cubicBezTo>
                  <a:pt x="3425056" y="1833783"/>
                  <a:pt x="3450967" y="1807871"/>
                  <a:pt x="3437679" y="1795247"/>
                </a:cubicBezTo>
                <a:cubicBezTo>
                  <a:pt x="3424391" y="1769335"/>
                  <a:pt x="3385191" y="1756047"/>
                  <a:pt x="3385191" y="1717511"/>
                </a:cubicBezTo>
                <a:cubicBezTo>
                  <a:pt x="3371902" y="1730799"/>
                  <a:pt x="3371902" y="1743423"/>
                  <a:pt x="3359278" y="1730799"/>
                </a:cubicBezTo>
                <a:cubicBezTo>
                  <a:pt x="3372567" y="1678975"/>
                  <a:pt x="3320078" y="1627150"/>
                  <a:pt x="3320078" y="1575326"/>
                </a:cubicBezTo>
                <a:cubicBezTo>
                  <a:pt x="3294165" y="1536126"/>
                  <a:pt x="3241677" y="1510213"/>
                  <a:pt x="3254301" y="1458389"/>
                </a:cubicBezTo>
                <a:cubicBezTo>
                  <a:pt x="3254301" y="1458389"/>
                  <a:pt x="3254301" y="1458389"/>
                  <a:pt x="3267589" y="1458389"/>
                </a:cubicBezTo>
                <a:lnTo>
                  <a:pt x="3267589" y="1445101"/>
                </a:lnTo>
                <a:cubicBezTo>
                  <a:pt x="3280877" y="1445101"/>
                  <a:pt x="3280877" y="1458389"/>
                  <a:pt x="3293501" y="1458389"/>
                </a:cubicBezTo>
                <a:cubicBezTo>
                  <a:pt x="3306790" y="1445101"/>
                  <a:pt x="3319414" y="1432477"/>
                  <a:pt x="3306790" y="1406565"/>
                </a:cubicBezTo>
                <a:cubicBezTo>
                  <a:pt x="3320078" y="1393277"/>
                  <a:pt x="3332702" y="1393277"/>
                  <a:pt x="3332702" y="1393277"/>
                </a:cubicBezTo>
                <a:cubicBezTo>
                  <a:pt x="3332702" y="1367364"/>
                  <a:pt x="3332702" y="1354076"/>
                  <a:pt x="3332702" y="1341452"/>
                </a:cubicBezTo>
                <a:cubicBezTo>
                  <a:pt x="3345990" y="1328164"/>
                  <a:pt x="3371902" y="1289628"/>
                  <a:pt x="3358614" y="1276340"/>
                </a:cubicBezTo>
                <a:lnTo>
                  <a:pt x="3345326" y="1289628"/>
                </a:lnTo>
                <a:cubicBezTo>
                  <a:pt x="3345326" y="1276340"/>
                  <a:pt x="3358614" y="1263716"/>
                  <a:pt x="3358614" y="1250428"/>
                </a:cubicBezTo>
                <a:cubicBezTo>
                  <a:pt x="3358614" y="1263716"/>
                  <a:pt x="3358614" y="1263716"/>
                  <a:pt x="3371902" y="1250428"/>
                </a:cubicBezTo>
                <a:cubicBezTo>
                  <a:pt x="3345990" y="1224515"/>
                  <a:pt x="3371902" y="1224515"/>
                  <a:pt x="3358614" y="1185315"/>
                </a:cubicBezTo>
                <a:cubicBezTo>
                  <a:pt x="3345326" y="1185315"/>
                  <a:pt x="3345326" y="1172027"/>
                  <a:pt x="3332702" y="1172027"/>
                </a:cubicBezTo>
                <a:lnTo>
                  <a:pt x="3345990" y="1172027"/>
                </a:lnTo>
                <a:cubicBezTo>
                  <a:pt x="3306790" y="1132826"/>
                  <a:pt x="3293501" y="1068378"/>
                  <a:pt x="3267589" y="1055090"/>
                </a:cubicBezTo>
                <a:cubicBezTo>
                  <a:pt x="3254301" y="1041801"/>
                  <a:pt x="3215100" y="1029178"/>
                  <a:pt x="3201812" y="1015889"/>
                </a:cubicBezTo>
                <a:lnTo>
                  <a:pt x="3188523" y="1015889"/>
                </a:lnTo>
                <a:cubicBezTo>
                  <a:pt x="3175235" y="1015889"/>
                  <a:pt x="3175235" y="1002601"/>
                  <a:pt x="3162612" y="1002601"/>
                </a:cubicBezTo>
                <a:cubicBezTo>
                  <a:pt x="3136700" y="1015889"/>
                  <a:pt x="3084211" y="989313"/>
                  <a:pt x="3057634" y="1002601"/>
                </a:cubicBezTo>
                <a:cubicBezTo>
                  <a:pt x="3057634" y="989313"/>
                  <a:pt x="3057634" y="989313"/>
                  <a:pt x="3044346" y="989313"/>
                </a:cubicBezTo>
                <a:cubicBezTo>
                  <a:pt x="3044346" y="1015225"/>
                  <a:pt x="3018434" y="1015225"/>
                  <a:pt x="2991857" y="1015225"/>
                </a:cubicBezTo>
                <a:cubicBezTo>
                  <a:pt x="2991857" y="1028513"/>
                  <a:pt x="2978569" y="1028513"/>
                  <a:pt x="2978569" y="1041137"/>
                </a:cubicBezTo>
                <a:cubicBezTo>
                  <a:pt x="2952656" y="1054425"/>
                  <a:pt x="2926080" y="1092961"/>
                  <a:pt x="2926080" y="1080338"/>
                </a:cubicBezTo>
                <a:cubicBezTo>
                  <a:pt x="2926080" y="1093626"/>
                  <a:pt x="2926080" y="1093626"/>
                  <a:pt x="2926080" y="1106250"/>
                </a:cubicBezTo>
                <a:cubicBezTo>
                  <a:pt x="2873592" y="1119538"/>
                  <a:pt x="2900168" y="1209898"/>
                  <a:pt x="2860304" y="1235811"/>
                </a:cubicBezTo>
                <a:cubicBezTo>
                  <a:pt x="2860304" y="1249099"/>
                  <a:pt x="2860304" y="1275011"/>
                  <a:pt x="2873592" y="1275011"/>
                </a:cubicBezTo>
                <a:cubicBezTo>
                  <a:pt x="2873592" y="1288299"/>
                  <a:pt x="2860304" y="1326835"/>
                  <a:pt x="2873592" y="1314211"/>
                </a:cubicBezTo>
                <a:lnTo>
                  <a:pt x="2873592" y="1327500"/>
                </a:lnTo>
                <a:cubicBezTo>
                  <a:pt x="2873592" y="1314211"/>
                  <a:pt x="2873592" y="1327500"/>
                  <a:pt x="2860304" y="1327500"/>
                </a:cubicBezTo>
                <a:cubicBezTo>
                  <a:pt x="2860304" y="1353412"/>
                  <a:pt x="2873592" y="1392612"/>
                  <a:pt x="2912792" y="1366700"/>
                </a:cubicBezTo>
                <a:cubicBezTo>
                  <a:pt x="2938704" y="1379988"/>
                  <a:pt x="2926080" y="1431813"/>
                  <a:pt x="2951992" y="1444437"/>
                </a:cubicBezTo>
                <a:cubicBezTo>
                  <a:pt x="2951992" y="1483637"/>
                  <a:pt x="2886215" y="1470349"/>
                  <a:pt x="2886215" y="1522173"/>
                </a:cubicBezTo>
                <a:cubicBezTo>
                  <a:pt x="2872927" y="1522173"/>
                  <a:pt x="2872927" y="1535461"/>
                  <a:pt x="2860304" y="1522173"/>
                </a:cubicBezTo>
                <a:cubicBezTo>
                  <a:pt x="2860304" y="1548085"/>
                  <a:pt x="2847015" y="1548085"/>
                  <a:pt x="2834391" y="1548085"/>
                </a:cubicBezTo>
                <a:cubicBezTo>
                  <a:pt x="2834391" y="1561373"/>
                  <a:pt x="2821103" y="1573997"/>
                  <a:pt x="2821103" y="1573997"/>
                </a:cubicBezTo>
                <a:cubicBezTo>
                  <a:pt x="2795191" y="1573997"/>
                  <a:pt x="2781902" y="1560709"/>
                  <a:pt x="2755326" y="1548085"/>
                </a:cubicBezTo>
                <a:cubicBezTo>
                  <a:pt x="2768614" y="1587286"/>
                  <a:pt x="2821103" y="1587286"/>
                  <a:pt x="2821103" y="1625822"/>
                </a:cubicBezTo>
                <a:cubicBezTo>
                  <a:pt x="2807815" y="1639110"/>
                  <a:pt x="2807815" y="1639110"/>
                  <a:pt x="2795191" y="1651734"/>
                </a:cubicBezTo>
                <a:cubicBezTo>
                  <a:pt x="2795191" y="1651734"/>
                  <a:pt x="2808479" y="1677646"/>
                  <a:pt x="2781902" y="1677646"/>
                </a:cubicBezTo>
                <a:cubicBezTo>
                  <a:pt x="2795191" y="1690934"/>
                  <a:pt x="2781902" y="1716846"/>
                  <a:pt x="2781902" y="1729470"/>
                </a:cubicBezTo>
                <a:cubicBezTo>
                  <a:pt x="2795191" y="1755382"/>
                  <a:pt x="2821103" y="1768671"/>
                  <a:pt x="2821103" y="1781295"/>
                </a:cubicBezTo>
                <a:lnTo>
                  <a:pt x="2821103" y="1794583"/>
                </a:lnTo>
                <a:cubicBezTo>
                  <a:pt x="2834391" y="1820495"/>
                  <a:pt x="2860304" y="1833783"/>
                  <a:pt x="2860304" y="1846407"/>
                </a:cubicBezTo>
                <a:cubicBezTo>
                  <a:pt x="2860304" y="1859695"/>
                  <a:pt x="2847015" y="1859695"/>
                  <a:pt x="2834391" y="1859695"/>
                </a:cubicBezTo>
                <a:cubicBezTo>
                  <a:pt x="2821103" y="1859695"/>
                  <a:pt x="2834391" y="1872984"/>
                  <a:pt x="2821103" y="1885608"/>
                </a:cubicBezTo>
                <a:cubicBezTo>
                  <a:pt x="2821103" y="1898896"/>
                  <a:pt x="2795191" y="1885608"/>
                  <a:pt x="2795191" y="1885608"/>
                </a:cubicBezTo>
                <a:cubicBezTo>
                  <a:pt x="2769278" y="1885608"/>
                  <a:pt x="2769278" y="1872319"/>
                  <a:pt x="2755990" y="1859695"/>
                </a:cubicBezTo>
                <a:cubicBezTo>
                  <a:pt x="2730078" y="1846407"/>
                  <a:pt x="2703501" y="1846407"/>
                  <a:pt x="2690213" y="1820495"/>
                </a:cubicBezTo>
                <a:cubicBezTo>
                  <a:pt x="2664301" y="1820495"/>
                  <a:pt x="2624436" y="1807207"/>
                  <a:pt x="2624436" y="1768671"/>
                </a:cubicBezTo>
                <a:cubicBezTo>
                  <a:pt x="2611148" y="1781959"/>
                  <a:pt x="2611148" y="1781959"/>
                  <a:pt x="2611148" y="1794583"/>
                </a:cubicBezTo>
                <a:cubicBezTo>
                  <a:pt x="2571948" y="1768671"/>
                  <a:pt x="2545371" y="1781295"/>
                  <a:pt x="2532747" y="1755382"/>
                </a:cubicBezTo>
                <a:cubicBezTo>
                  <a:pt x="2493546" y="1755382"/>
                  <a:pt x="2466970" y="1742094"/>
                  <a:pt x="2441058" y="1716182"/>
                </a:cubicBezTo>
                <a:cubicBezTo>
                  <a:pt x="2401858" y="1716182"/>
                  <a:pt x="2362657" y="1676981"/>
                  <a:pt x="2322792" y="1638446"/>
                </a:cubicBezTo>
                <a:cubicBezTo>
                  <a:pt x="2309504" y="1638446"/>
                  <a:pt x="2283592" y="1638446"/>
                  <a:pt x="2283592" y="1625157"/>
                </a:cubicBezTo>
                <a:cubicBezTo>
                  <a:pt x="2270303" y="1625157"/>
                  <a:pt x="2270303" y="1611869"/>
                  <a:pt x="2257679" y="1599245"/>
                </a:cubicBezTo>
                <a:lnTo>
                  <a:pt x="2244391" y="1599245"/>
                </a:lnTo>
                <a:cubicBezTo>
                  <a:pt x="2244391" y="1599245"/>
                  <a:pt x="2231103" y="1585957"/>
                  <a:pt x="2218479" y="1573333"/>
                </a:cubicBezTo>
                <a:cubicBezTo>
                  <a:pt x="2218479" y="1573333"/>
                  <a:pt x="2218479" y="1573333"/>
                  <a:pt x="2205191" y="1573333"/>
                </a:cubicBezTo>
                <a:cubicBezTo>
                  <a:pt x="2179279" y="1560045"/>
                  <a:pt x="2179279" y="1534132"/>
                  <a:pt x="2152702" y="1547421"/>
                </a:cubicBezTo>
                <a:cubicBezTo>
                  <a:pt x="2152702" y="1547421"/>
                  <a:pt x="2165991" y="1534132"/>
                  <a:pt x="2152702" y="1534132"/>
                </a:cubicBezTo>
                <a:cubicBezTo>
                  <a:pt x="2139414" y="1547421"/>
                  <a:pt x="2139414" y="1520844"/>
                  <a:pt x="2126790" y="1508220"/>
                </a:cubicBezTo>
                <a:cubicBezTo>
                  <a:pt x="2113502" y="1521509"/>
                  <a:pt x="2113502" y="1494932"/>
                  <a:pt x="2100878" y="1482308"/>
                </a:cubicBezTo>
                <a:cubicBezTo>
                  <a:pt x="2087589" y="1482308"/>
                  <a:pt x="2087589" y="1482308"/>
                  <a:pt x="2074965" y="1482308"/>
                </a:cubicBezTo>
                <a:cubicBezTo>
                  <a:pt x="2074965" y="1482308"/>
                  <a:pt x="2074965" y="1469020"/>
                  <a:pt x="2074965" y="1456396"/>
                </a:cubicBezTo>
                <a:cubicBezTo>
                  <a:pt x="2061677" y="1456396"/>
                  <a:pt x="2035765" y="1443108"/>
                  <a:pt x="2035765" y="1430484"/>
                </a:cubicBezTo>
                <a:cubicBezTo>
                  <a:pt x="2022477" y="1430484"/>
                  <a:pt x="2009853" y="1417196"/>
                  <a:pt x="2009853" y="1417196"/>
                </a:cubicBezTo>
                <a:cubicBezTo>
                  <a:pt x="2009853" y="1403907"/>
                  <a:pt x="1996565" y="1391283"/>
                  <a:pt x="1996565" y="1377995"/>
                </a:cubicBezTo>
                <a:cubicBezTo>
                  <a:pt x="1996565" y="1403907"/>
                  <a:pt x="1983277" y="1403907"/>
                  <a:pt x="1983277" y="1417196"/>
                </a:cubicBezTo>
                <a:lnTo>
                  <a:pt x="1957364" y="1417196"/>
                </a:lnTo>
                <a:cubicBezTo>
                  <a:pt x="1957364" y="1417196"/>
                  <a:pt x="1970653" y="1443108"/>
                  <a:pt x="1957364" y="1443108"/>
                </a:cubicBezTo>
                <a:cubicBezTo>
                  <a:pt x="1944076" y="1429819"/>
                  <a:pt x="1957364" y="1429819"/>
                  <a:pt x="1944076" y="1443108"/>
                </a:cubicBezTo>
                <a:cubicBezTo>
                  <a:pt x="1944076" y="1417196"/>
                  <a:pt x="1904876" y="1403907"/>
                  <a:pt x="1878299" y="1417196"/>
                </a:cubicBezTo>
                <a:cubicBezTo>
                  <a:pt x="1878299" y="1443108"/>
                  <a:pt x="1891587" y="1417196"/>
                  <a:pt x="1891587" y="1430484"/>
                </a:cubicBezTo>
                <a:cubicBezTo>
                  <a:pt x="1904876" y="1430484"/>
                  <a:pt x="1904876" y="1417196"/>
                  <a:pt x="1917500" y="1417196"/>
                </a:cubicBezTo>
                <a:cubicBezTo>
                  <a:pt x="1917500" y="1430484"/>
                  <a:pt x="1917500" y="1430484"/>
                  <a:pt x="1917500" y="1443108"/>
                </a:cubicBezTo>
                <a:cubicBezTo>
                  <a:pt x="1930788" y="1456396"/>
                  <a:pt x="1930788" y="1456396"/>
                  <a:pt x="1956700" y="1443108"/>
                </a:cubicBezTo>
                <a:cubicBezTo>
                  <a:pt x="1930788" y="1456396"/>
                  <a:pt x="1956700" y="1469020"/>
                  <a:pt x="1969988" y="1469020"/>
                </a:cubicBezTo>
                <a:cubicBezTo>
                  <a:pt x="1969988" y="1455732"/>
                  <a:pt x="1969988" y="1443108"/>
                  <a:pt x="1983277" y="1443108"/>
                </a:cubicBezTo>
                <a:cubicBezTo>
                  <a:pt x="1969988" y="1443108"/>
                  <a:pt x="1983277" y="1443108"/>
                  <a:pt x="1983277" y="1456396"/>
                </a:cubicBezTo>
                <a:cubicBezTo>
                  <a:pt x="2009188" y="1443108"/>
                  <a:pt x="2009188" y="1469684"/>
                  <a:pt x="2022477" y="1482308"/>
                </a:cubicBezTo>
                <a:cubicBezTo>
                  <a:pt x="2048389" y="1482308"/>
                  <a:pt x="2048389" y="1482308"/>
                  <a:pt x="2061677" y="1495596"/>
                </a:cubicBezTo>
                <a:cubicBezTo>
                  <a:pt x="2048389" y="1495596"/>
                  <a:pt x="2074965" y="1482308"/>
                  <a:pt x="2074965" y="1495596"/>
                </a:cubicBezTo>
                <a:cubicBezTo>
                  <a:pt x="2061677" y="1495596"/>
                  <a:pt x="2061677" y="1495596"/>
                  <a:pt x="2061677" y="1508885"/>
                </a:cubicBezTo>
                <a:cubicBezTo>
                  <a:pt x="2061677" y="1508885"/>
                  <a:pt x="2061677" y="1522173"/>
                  <a:pt x="2074965" y="1522173"/>
                </a:cubicBezTo>
                <a:cubicBezTo>
                  <a:pt x="2074965" y="1508885"/>
                  <a:pt x="2074965" y="1508885"/>
                  <a:pt x="2074965" y="1508885"/>
                </a:cubicBezTo>
                <a:cubicBezTo>
                  <a:pt x="2074965" y="1534797"/>
                  <a:pt x="2100878" y="1522173"/>
                  <a:pt x="2114166" y="1548085"/>
                </a:cubicBezTo>
                <a:cubicBezTo>
                  <a:pt x="2127454" y="1548085"/>
                  <a:pt x="2127454" y="1534797"/>
                  <a:pt x="2140078" y="1534797"/>
                </a:cubicBezTo>
                <a:cubicBezTo>
                  <a:pt x="2126790" y="1534797"/>
                  <a:pt x="2140078" y="1548085"/>
                  <a:pt x="2126790" y="1548085"/>
                </a:cubicBezTo>
                <a:lnTo>
                  <a:pt x="2113502" y="1548085"/>
                </a:lnTo>
                <a:cubicBezTo>
                  <a:pt x="2152702" y="1561373"/>
                  <a:pt x="2179279" y="1613198"/>
                  <a:pt x="2205191" y="1599909"/>
                </a:cubicBezTo>
                <a:cubicBezTo>
                  <a:pt x="2191902" y="1625822"/>
                  <a:pt x="2257679" y="1625822"/>
                  <a:pt x="2257679" y="1665022"/>
                </a:cubicBezTo>
                <a:cubicBezTo>
                  <a:pt x="2336081" y="1690934"/>
                  <a:pt x="2231767" y="1768671"/>
                  <a:pt x="2179279" y="1730135"/>
                </a:cubicBezTo>
                <a:cubicBezTo>
                  <a:pt x="2179279" y="1743423"/>
                  <a:pt x="2179279" y="1743423"/>
                  <a:pt x="2179279" y="1743423"/>
                </a:cubicBezTo>
                <a:cubicBezTo>
                  <a:pt x="2179279" y="1743423"/>
                  <a:pt x="2179279" y="1743423"/>
                  <a:pt x="2179279" y="1730135"/>
                </a:cubicBezTo>
                <a:cubicBezTo>
                  <a:pt x="2165991" y="1730135"/>
                  <a:pt x="2165991" y="1730135"/>
                  <a:pt x="2153367" y="1730135"/>
                </a:cubicBezTo>
                <a:cubicBezTo>
                  <a:pt x="2166655" y="1743423"/>
                  <a:pt x="2179279" y="1756047"/>
                  <a:pt x="2192567" y="1756047"/>
                </a:cubicBezTo>
                <a:cubicBezTo>
                  <a:pt x="2192567" y="1756047"/>
                  <a:pt x="2179279" y="1756047"/>
                  <a:pt x="2179279" y="1769335"/>
                </a:cubicBezTo>
                <a:cubicBezTo>
                  <a:pt x="2231767" y="1847072"/>
                  <a:pt x="2323457" y="1898896"/>
                  <a:pt x="2415146" y="1938096"/>
                </a:cubicBezTo>
                <a:cubicBezTo>
                  <a:pt x="2428434" y="1938096"/>
                  <a:pt x="2454346" y="1964009"/>
                  <a:pt x="2480922" y="1951384"/>
                </a:cubicBezTo>
                <a:cubicBezTo>
                  <a:pt x="2480922" y="1925472"/>
                  <a:pt x="2441723" y="1912184"/>
                  <a:pt x="2455011" y="1886272"/>
                </a:cubicBezTo>
                <a:cubicBezTo>
                  <a:pt x="2455011" y="1899560"/>
                  <a:pt x="2455011" y="1899560"/>
                  <a:pt x="2468299" y="1912184"/>
                </a:cubicBezTo>
                <a:cubicBezTo>
                  <a:pt x="2507499" y="1912184"/>
                  <a:pt x="2520787" y="1951384"/>
                  <a:pt x="2546700" y="1989921"/>
                </a:cubicBezTo>
                <a:cubicBezTo>
                  <a:pt x="2559988" y="1989921"/>
                  <a:pt x="2585900" y="2029121"/>
                  <a:pt x="2585900" y="2041745"/>
                </a:cubicBezTo>
                <a:cubicBezTo>
                  <a:pt x="2572612" y="2067657"/>
                  <a:pt x="2520123" y="2055033"/>
                  <a:pt x="2533411" y="2080945"/>
                </a:cubicBezTo>
                <a:cubicBezTo>
                  <a:pt x="2533411" y="2067657"/>
                  <a:pt x="2533411" y="2067657"/>
                  <a:pt x="2533411" y="2067657"/>
                </a:cubicBezTo>
                <a:cubicBezTo>
                  <a:pt x="2559324" y="2067657"/>
                  <a:pt x="2585900" y="2067657"/>
                  <a:pt x="2611812" y="2067657"/>
                </a:cubicBezTo>
                <a:cubicBezTo>
                  <a:pt x="2625101" y="2080945"/>
                  <a:pt x="2637725" y="2093569"/>
                  <a:pt x="2625101" y="2119481"/>
                </a:cubicBezTo>
                <a:cubicBezTo>
                  <a:pt x="2664301" y="2119481"/>
                  <a:pt x="2664301" y="2145394"/>
                  <a:pt x="2703501" y="2145394"/>
                </a:cubicBezTo>
                <a:cubicBezTo>
                  <a:pt x="2716789" y="2171306"/>
                  <a:pt x="2729413" y="2184594"/>
                  <a:pt x="2755990" y="2184594"/>
                </a:cubicBezTo>
                <a:cubicBezTo>
                  <a:pt x="2755990" y="2197882"/>
                  <a:pt x="2755990" y="2184594"/>
                  <a:pt x="2755990" y="2197882"/>
                </a:cubicBezTo>
                <a:cubicBezTo>
                  <a:pt x="2769278" y="2197882"/>
                  <a:pt x="2769278" y="2197882"/>
                  <a:pt x="2769278" y="2197882"/>
                </a:cubicBezTo>
                <a:cubicBezTo>
                  <a:pt x="2769278" y="2223794"/>
                  <a:pt x="2782567" y="2249707"/>
                  <a:pt x="2795191" y="2249707"/>
                </a:cubicBezTo>
                <a:cubicBezTo>
                  <a:pt x="2795191" y="2262995"/>
                  <a:pt x="2808479" y="2262995"/>
                  <a:pt x="2808479" y="2288907"/>
                </a:cubicBezTo>
                <a:cubicBezTo>
                  <a:pt x="2795191" y="2302195"/>
                  <a:pt x="2782567" y="2302195"/>
                  <a:pt x="2782567" y="2302195"/>
                </a:cubicBezTo>
                <a:cubicBezTo>
                  <a:pt x="2782567" y="2328107"/>
                  <a:pt x="2782567" y="2341396"/>
                  <a:pt x="2782567" y="2367308"/>
                </a:cubicBezTo>
                <a:cubicBezTo>
                  <a:pt x="2782567" y="2367308"/>
                  <a:pt x="2782567" y="2367308"/>
                  <a:pt x="2769278" y="2367308"/>
                </a:cubicBezTo>
                <a:cubicBezTo>
                  <a:pt x="2769278" y="2354020"/>
                  <a:pt x="2755990" y="2354020"/>
                  <a:pt x="2755990" y="2367308"/>
                </a:cubicBezTo>
                <a:cubicBezTo>
                  <a:pt x="2755990" y="2380596"/>
                  <a:pt x="2769278" y="2380596"/>
                  <a:pt x="2755990" y="2393220"/>
                </a:cubicBezTo>
                <a:cubicBezTo>
                  <a:pt x="2755990" y="2393220"/>
                  <a:pt x="2742702" y="2379932"/>
                  <a:pt x="2730078" y="2379932"/>
                </a:cubicBezTo>
                <a:cubicBezTo>
                  <a:pt x="2730078" y="2393220"/>
                  <a:pt x="2716789" y="2393220"/>
                  <a:pt x="2716789" y="2393220"/>
                </a:cubicBezTo>
                <a:cubicBezTo>
                  <a:pt x="2730078" y="2458333"/>
                  <a:pt x="2821767" y="2419132"/>
                  <a:pt x="2835055" y="2484245"/>
                </a:cubicBezTo>
                <a:cubicBezTo>
                  <a:pt x="2848344" y="2484245"/>
                  <a:pt x="2835055" y="2510157"/>
                  <a:pt x="2848344" y="2497533"/>
                </a:cubicBezTo>
                <a:cubicBezTo>
                  <a:pt x="2848344" y="2549357"/>
                  <a:pt x="2795855" y="2562646"/>
                  <a:pt x="2756654" y="2575270"/>
                </a:cubicBezTo>
                <a:cubicBezTo>
                  <a:pt x="2756654" y="2549357"/>
                  <a:pt x="2743366" y="2549357"/>
                  <a:pt x="2756654" y="2536069"/>
                </a:cubicBezTo>
                <a:lnTo>
                  <a:pt x="2756654" y="2536069"/>
                </a:lnTo>
                <a:cubicBezTo>
                  <a:pt x="2743366" y="2536069"/>
                  <a:pt x="2730743" y="2549357"/>
                  <a:pt x="2717454" y="2549357"/>
                </a:cubicBezTo>
                <a:cubicBezTo>
                  <a:pt x="2717454" y="2562646"/>
                  <a:pt x="2730743" y="2562646"/>
                  <a:pt x="2730743" y="2562646"/>
                </a:cubicBezTo>
                <a:cubicBezTo>
                  <a:pt x="2717454" y="2575934"/>
                  <a:pt x="2717454" y="2562646"/>
                  <a:pt x="2704830" y="2562646"/>
                </a:cubicBezTo>
                <a:cubicBezTo>
                  <a:pt x="2704830" y="2575934"/>
                  <a:pt x="2704830" y="2588558"/>
                  <a:pt x="2718119" y="2588558"/>
                </a:cubicBezTo>
                <a:cubicBezTo>
                  <a:pt x="2704830" y="2601846"/>
                  <a:pt x="2692206" y="2601846"/>
                  <a:pt x="2678918" y="2601846"/>
                </a:cubicBezTo>
                <a:cubicBezTo>
                  <a:pt x="2692206" y="2601846"/>
                  <a:pt x="2678918" y="2588558"/>
                  <a:pt x="2678918" y="2588558"/>
                </a:cubicBezTo>
                <a:cubicBezTo>
                  <a:pt x="2665630" y="2588558"/>
                  <a:pt x="2639718" y="2588558"/>
                  <a:pt x="2639718" y="2588558"/>
                </a:cubicBezTo>
                <a:cubicBezTo>
                  <a:pt x="2626429" y="2588558"/>
                  <a:pt x="2639718" y="2601846"/>
                  <a:pt x="2639718" y="2601846"/>
                </a:cubicBezTo>
                <a:cubicBezTo>
                  <a:pt x="2639718" y="2588558"/>
                  <a:pt x="2613805" y="2615134"/>
                  <a:pt x="2626429" y="2588558"/>
                </a:cubicBezTo>
                <a:cubicBezTo>
                  <a:pt x="2613141" y="2601846"/>
                  <a:pt x="2600517" y="2601846"/>
                  <a:pt x="2600517" y="2588558"/>
                </a:cubicBezTo>
                <a:cubicBezTo>
                  <a:pt x="2600517" y="2601846"/>
                  <a:pt x="2600517" y="2601846"/>
                  <a:pt x="2587229" y="2601846"/>
                </a:cubicBezTo>
                <a:lnTo>
                  <a:pt x="2587229" y="2588558"/>
                </a:lnTo>
                <a:cubicBezTo>
                  <a:pt x="2573940" y="2601846"/>
                  <a:pt x="2587229" y="2601846"/>
                  <a:pt x="2587229" y="2614470"/>
                </a:cubicBezTo>
                <a:cubicBezTo>
                  <a:pt x="2548029" y="2614470"/>
                  <a:pt x="2508828" y="2614470"/>
                  <a:pt x="2482252" y="2640382"/>
                </a:cubicBezTo>
                <a:cubicBezTo>
                  <a:pt x="2482252" y="2653670"/>
                  <a:pt x="2468963" y="2679583"/>
                  <a:pt x="2468963" y="2692206"/>
                </a:cubicBezTo>
                <a:lnTo>
                  <a:pt x="2482252" y="2705495"/>
                </a:lnTo>
                <a:lnTo>
                  <a:pt x="2468963" y="2705495"/>
                </a:lnTo>
                <a:cubicBezTo>
                  <a:pt x="2468963" y="2744695"/>
                  <a:pt x="2468963" y="2744695"/>
                  <a:pt x="2482252" y="2770607"/>
                </a:cubicBezTo>
                <a:cubicBezTo>
                  <a:pt x="2482252" y="2809808"/>
                  <a:pt x="2468963" y="2861632"/>
                  <a:pt x="2443051" y="2887544"/>
                </a:cubicBezTo>
                <a:cubicBezTo>
                  <a:pt x="2443051" y="2913456"/>
                  <a:pt x="2429763" y="2939369"/>
                  <a:pt x="2417139" y="2965281"/>
                </a:cubicBezTo>
                <a:lnTo>
                  <a:pt x="2417139" y="2951992"/>
                </a:lnTo>
                <a:cubicBezTo>
                  <a:pt x="2417139" y="2965281"/>
                  <a:pt x="2403851" y="2965281"/>
                  <a:pt x="2403851" y="2965281"/>
                </a:cubicBezTo>
                <a:cubicBezTo>
                  <a:pt x="2417139" y="2965281"/>
                  <a:pt x="2417139" y="2965281"/>
                  <a:pt x="2417139" y="2965281"/>
                </a:cubicBezTo>
                <a:cubicBezTo>
                  <a:pt x="2417139" y="2991193"/>
                  <a:pt x="2417139" y="3017105"/>
                  <a:pt x="2417139" y="3043017"/>
                </a:cubicBezTo>
                <a:cubicBezTo>
                  <a:pt x="2430427" y="3094841"/>
                  <a:pt x="2364650" y="3120754"/>
                  <a:pt x="2351362" y="3172578"/>
                </a:cubicBezTo>
                <a:cubicBezTo>
                  <a:pt x="2338073" y="3185866"/>
                  <a:pt x="2312162" y="3185866"/>
                  <a:pt x="2285585" y="3185866"/>
                </a:cubicBezTo>
                <a:cubicBezTo>
                  <a:pt x="2272297" y="3185866"/>
                  <a:pt x="2246385" y="3211778"/>
                  <a:pt x="2233096" y="3199155"/>
                </a:cubicBezTo>
                <a:cubicBezTo>
                  <a:pt x="2219808" y="3199155"/>
                  <a:pt x="2233096" y="3173242"/>
                  <a:pt x="2219808" y="3199155"/>
                </a:cubicBezTo>
                <a:cubicBezTo>
                  <a:pt x="2219808" y="3185866"/>
                  <a:pt x="2219808" y="3185866"/>
                  <a:pt x="2219808" y="3185866"/>
                </a:cubicBezTo>
                <a:cubicBezTo>
                  <a:pt x="2206520" y="3199155"/>
                  <a:pt x="2219808" y="3199155"/>
                  <a:pt x="2219808" y="3199155"/>
                </a:cubicBezTo>
                <a:cubicBezTo>
                  <a:pt x="2206520" y="3225067"/>
                  <a:pt x="2167319" y="3225067"/>
                  <a:pt x="2154031" y="3238355"/>
                </a:cubicBezTo>
                <a:cubicBezTo>
                  <a:pt x="2154031" y="3238355"/>
                  <a:pt x="2154031" y="3225067"/>
                  <a:pt x="2140743" y="3225067"/>
                </a:cubicBezTo>
                <a:cubicBezTo>
                  <a:pt x="2140743" y="3250979"/>
                  <a:pt x="2127454" y="3238355"/>
                  <a:pt x="2127454" y="3238355"/>
                </a:cubicBezTo>
                <a:cubicBezTo>
                  <a:pt x="2114166" y="3251643"/>
                  <a:pt x="2114166" y="3303467"/>
                  <a:pt x="2074965" y="3303467"/>
                </a:cubicBezTo>
                <a:cubicBezTo>
                  <a:pt x="2074965" y="3290179"/>
                  <a:pt x="2074965" y="3290179"/>
                  <a:pt x="2061677" y="3290179"/>
                </a:cubicBezTo>
                <a:cubicBezTo>
                  <a:pt x="2048389" y="3303467"/>
                  <a:pt x="2048389" y="3329380"/>
                  <a:pt x="2035765" y="3342003"/>
                </a:cubicBezTo>
                <a:cubicBezTo>
                  <a:pt x="2009853" y="3355292"/>
                  <a:pt x="1996565" y="3367916"/>
                  <a:pt x="1983277" y="3393828"/>
                </a:cubicBezTo>
                <a:cubicBezTo>
                  <a:pt x="1983277" y="3393828"/>
                  <a:pt x="1969988" y="3407116"/>
                  <a:pt x="1957364" y="3407116"/>
                </a:cubicBezTo>
                <a:cubicBezTo>
                  <a:pt x="1931452" y="3458941"/>
                  <a:pt x="1918164" y="3536677"/>
                  <a:pt x="1865675" y="3562589"/>
                </a:cubicBezTo>
                <a:cubicBezTo>
                  <a:pt x="1878963" y="3575877"/>
                  <a:pt x="1865675" y="3601790"/>
                  <a:pt x="1852387" y="3588501"/>
                </a:cubicBezTo>
                <a:cubicBezTo>
                  <a:pt x="1839098" y="3614413"/>
                  <a:pt x="1826474" y="3614413"/>
                  <a:pt x="1799898" y="3627701"/>
                </a:cubicBezTo>
                <a:cubicBezTo>
                  <a:pt x="1786610" y="3614413"/>
                  <a:pt x="1799898" y="3614413"/>
                  <a:pt x="1786610" y="3614413"/>
                </a:cubicBezTo>
                <a:lnTo>
                  <a:pt x="1786610" y="3627701"/>
                </a:lnTo>
                <a:cubicBezTo>
                  <a:pt x="1747410" y="3614413"/>
                  <a:pt x="1720833" y="3666902"/>
                  <a:pt x="1694921" y="3640990"/>
                </a:cubicBezTo>
                <a:cubicBezTo>
                  <a:pt x="1669009" y="3640990"/>
                  <a:pt x="1669009" y="3692814"/>
                  <a:pt x="1655720" y="3692814"/>
                </a:cubicBezTo>
                <a:cubicBezTo>
                  <a:pt x="1642432" y="3706103"/>
                  <a:pt x="1616520" y="3757927"/>
                  <a:pt x="1616520" y="3770551"/>
                </a:cubicBezTo>
                <a:cubicBezTo>
                  <a:pt x="1616520" y="3783839"/>
                  <a:pt x="1616520" y="3796463"/>
                  <a:pt x="1616520" y="3796463"/>
                </a:cubicBezTo>
                <a:cubicBezTo>
                  <a:pt x="1616520" y="3809751"/>
                  <a:pt x="1603231" y="3809751"/>
                  <a:pt x="1603231" y="3822375"/>
                </a:cubicBezTo>
                <a:cubicBezTo>
                  <a:pt x="1603231" y="3822375"/>
                  <a:pt x="1603231" y="3822375"/>
                  <a:pt x="1603231" y="3835663"/>
                </a:cubicBezTo>
                <a:cubicBezTo>
                  <a:pt x="1603231" y="3848952"/>
                  <a:pt x="1603231" y="3861575"/>
                  <a:pt x="1603231" y="3887488"/>
                </a:cubicBezTo>
                <a:cubicBezTo>
                  <a:pt x="1629144" y="3939312"/>
                  <a:pt x="1681633" y="3965224"/>
                  <a:pt x="1694921" y="4017048"/>
                </a:cubicBezTo>
                <a:cubicBezTo>
                  <a:pt x="1720833" y="4017048"/>
                  <a:pt x="1734121" y="4003760"/>
                  <a:pt x="1773321" y="4017048"/>
                </a:cubicBezTo>
                <a:lnTo>
                  <a:pt x="1786610" y="4030337"/>
                </a:lnTo>
                <a:cubicBezTo>
                  <a:pt x="1812522" y="4030337"/>
                  <a:pt x="1852387" y="3978512"/>
                  <a:pt x="1878299" y="4004424"/>
                </a:cubicBezTo>
                <a:cubicBezTo>
                  <a:pt x="1904211" y="4004424"/>
                  <a:pt x="1891587" y="3991136"/>
                  <a:pt x="1904211" y="3991136"/>
                </a:cubicBezTo>
                <a:cubicBezTo>
                  <a:pt x="1904211" y="3991136"/>
                  <a:pt x="1904211" y="3991136"/>
                  <a:pt x="1917500" y="3991136"/>
                </a:cubicBezTo>
                <a:cubicBezTo>
                  <a:pt x="1904211" y="3951936"/>
                  <a:pt x="1943412" y="3965224"/>
                  <a:pt x="1956700" y="3951936"/>
                </a:cubicBezTo>
                <a:cubicBezTo>
                  <a:pt x="1982612" y="3926024"/>
                  <a:pt x="1995900" y="3900111"/>
                  <a:pt x="1995900" y="3874199"/>
                </a:cubicBezTo>
                <a:cubicBezTo>
                  <a:pt x="2021812" y="3860911"/>
                  <a:pt x="2048389" y="3834999"/>
                  <a:pt x="2035101" y="3809087"/>
                </a:cubicBezTo>
                <a:cubicBezTo>
                  <a:pt x="2074301" y="3795799"/>
                  <a:pt x="2087589" y="3757262"/>
                  <a:pt x="2113502" y="3731350"/>
                </a:cubicBezTo>
                <a:cubicBezTo>
                  <a:pt x="2100214" y="3692150"/>
                  <a:pt x="2139414" y="3679526"/>
                  <a:pt x="2152702" y="3653614"/>
                </a:cubicBezTo>
                <a:cubicBezTo>
                  <a:pt x="2165991" y="3627701"/>
                  <a:pt x="2165991" y="3614413"/>
                  <a:pt x="2165991" y="3601790"/>
                </a:cubicBezTo>
                <a:cubicBezTo>
                  <a:pt x="2179279" y="3575877"/>
                  <a:pt x="2191902" y="3575877"/>
                  <a:pt x="2191902" y="3575877"/>
                </a:cubicBezTo>
                <a:cubicBezTo>
                  <a:pt x="2217815" y="3575877"/>
                  <a:pt x="2217815" y="3549965"/>
                  <a:pt x="2244391" y="3536677"/>
                </a:cubicBezTo>
                <a:cubicBezTo>
                  <a:pt x="2257679" y="3536677"/>
                  <a:pt x="2257679" y="3510765"/>
                  <a:pt x="2270303" y="3497476"/>
                </a:cubicBezTo>
                <a:cubicBezTo>
                  <a:pt x="2283592" y="3510765"/>
                  <a:pt x="2283592" y="3497476"/>
                  <a:pt x="2296216" y="3497476"/>
                </a:cubicBezTo>
                <a:cubicBezTo>
                  <a:pt x="2296216" y="3484188"/>
                  <a:pt x="2322128" y="3484188"/>
                  <a:pt x="2322128" y="3484188"/>
                </a:cubicBezTo>
                <a:cubicBezTo>
                  <a:pt x="2322128" y="3458276"/>
                  <a:pt x="2322128" y="3458276"/>
                  <a:pt x="2348040" y="3458276"/>
                </a:cubicBezTo>
                <a:cubicBezTo>
                  <a:pt x="2334751" y="3444988"/>
                  <a:pt x="2348040" y="3444988"/>
                  <a:pt x="2361328" y="3432364"/>
                </a:cubicBezTo>
                <a:cubicBezTo>
                  <a:pt x="2361328" y="3445652"/>
                  <a:pt x="2400528" y="3419076"/>
                  <a:pt x="2400528" y="3445652"/>
                </a:cubicBezTo>
                <a:cubicBezTo>
                  <a:pt x="2413817" y="3432364"/>
                  <a:pt x="2413817" y="3445652"/>
                  <a:pt x="2426441" y="3432364"/>
                </a:cubicBezTo>
                <a:cubicBezTo>
                  <a:pt x="2413152" y="3445652"/>
                  <a:pt x="2426441" y="3458276"/>
                  <a:pt x="2426441" y="3471564"/>
                </a:cubicBezTo>
                <a:cubicBezTo>
                  <a:pt x="2452353" y="3471564"/>
                  <a:pt x="2452353" y="3510765"/>
                  <a:pt x="2478930" y="3497476"/>
                </a:cubicBezTo>
                <a:cubicBezTo>
                  <a:pt x="2453017" y="3510765"/>
                  <a:pt x="2478930" y="3536677"/>
                  <a:pt x="2465641" y="3562589"/>
                </a:cubicBezTo>
                <a:cubicBezTo>
                  <a:pt x="2478930" y="3562589"/>
                  <a:pt x="2478930" y="3562589"/>
                  <a:pt x="2478930" y="3562589"/>
                </a:cubicBezTo>
                <a:cubicBezTo>
                  <a:pt x="2492218" y="3549301"/>
                  <a:pt x="2492218" y="3549301"/>
                  <a:pt x="2492218" y="3536677"/>
                </a:cubicBezTo>
                <a:cubicBezTo>
                  <a:pt x="2505506" y="3549965"/>
                  <a:pt x="2505506" y="3536677"/>
                  <a:pt x="2505506" y="3536677"/>
                </a:cubicBezTo>
                <a:cubicBezTo>
                  <a:pt x="2518794" y="3536677"/>
                  <a:pt x="2505506" y="3562589"/>
                  <a:pt x="2518794" y="3562589"/>
                </a:cubicBezTo>
                <a:cubicBezTo>
                  <a:pt x="2532083" y="3549301"/>
                  <a:pt x="2544707" y="3575877"/>
                  <a:pt x="2557995" y="3575877"/>
                </a:cubicBezTo>
                <a:cubicBezTo>
                  <a:pt x="2557995" y="3615078"/>
                  <a:pt x="2636395" y="3601790"/>
                  <a:pt x="2610483" y="3666902"/>
                </a:cubicBezTo>
                <a:cubicBezTo>
                  <a:pt x="2623771" y="3666902"/>
                  <a:pt x="2636395" y="3666902"/>
                  <a:pt x="2636395" y="3680190"/>
                </a:cubicBezTo>
                <a:cubicBezTo>
                  <a:pt x="2623107" y="3693479"/>
                  <a:pt x="2623107" y="3719391"/>
                  <a:pt x="2610483" y="3745303"/>
                </a:cubicBezTo>
                <a:cubicBezTo>
                  <a:pt x="2584572" y="3745303"/>
                  <a:pt x="2571283" y="3771215"/>
                  <a:pt x="2557995" y="3771215"/>
                </a:cubicBezTo>
                <a:cubicBezTo>
                  <a:pt x="2544707" y="3784503"/>
                  <a:pt x="2518794" y="3810415"/>
                  <a:pt x="2492218" y="3836328"/>
                </a:cubicBezTo>
                <a:cubicBezTo>
                  <a:pt x="2478930" y="3836328"/>
                  <a:pt x="2453017" y="3849616"/>
                  <a:pt x="2439729" y="3836328"/>
                </a:cubicBezTo>
                <a:cubicBezTo>
                  <a:pt x="2426441" y="3862240"/>
                  <a:pt x="2413817" y="3875528"/>
                  <a:pt x="2387240" y="3875528"/>
                </a:cubicBezTo>
                <a:cubicBezTo>
                  <a:pt x="2400528" y="3914728"/>
                  <a:pt x="2361328" y="3914728"/>
                  <a:pt x="2348040" y="3940641"/>
                </a:cubicBezTo>
                <a:cubicBezTo>
                  <a:pt x="2334751" y="3953929"/>
                  <a:pt x="2348040" y="3979841"/>
                  <a:pt x="2322128" y="3979841"/>
                </a:cubicBezTo>
                <a:cubicBezTo>
                  <a:pt x="2322128" y="3953929"/>
                  <a:pt x="2296216" y="3953929"/>
                  <a:pt x="2282927" y="3940641"/>
                </a:cubicBezTo>
                <a:cubicBezTo>
                  <a:pt x="2230439" y="3940641"/>
                  <a:pt x="2204526" y="3979841"/>
                  <a:pt x="2217150" y="4018377"/>
                </a:cubicBezTo>
                <a:cubicBezTo>
                  <a:pt x="2230439" y="4031666"/>
                  <a:pt x="2243063" y="4031666"/>
                  <a:pt x="2256351" y="4057578"/>
                </a:cubicBezTo>
                <a:cubicBezTo>
                  <a:pt x="2230439" y="4057578"/>
                  <a:pt x="2243063" y="4135314"/>
                  <a:pt x="2203862" y="4109402"/>
                </a:cubicBezTo>
                <a:cubicBezTo>
                  <a:pt x="2190574" y="4148602"/>
                  <a:pt x="2151373" y="4148602"/>
                  <a:pt x="2125461" y="4174515"/>
                </a:cubicBezTo>
                <a:cubicBezTo>
                  <a:pt x="2125461" y="4200427"/>
                  <a:pt x="2099549" y="4213715"/>
                  <a:pt x="2086261" y="4226339"/>
                </a:cubicBezTo>
                <a:cubicBezTo>
                  <a:pt x="2086261" y="4226339"/>
                  <a:pt x="2072973" y="4226339"/>
                  <a:pt x="2060349" y="4226339"/>
                </a:cubicBezTo>
                <a:cubicBezTo>
                  <a:pt x="2034436" y="4252251"/>
                  <a:pt x="2021148" y="4278163"/>
                  <a:pt x="1981947" y="4304076"/>
                </a:cubicBezTo>
                <a:cubicBezTo>
                  <a:pt x="1995236" y="4329987"/>
                  <a:pt x="1956035" y="4343276"/>
                  <a:pt x="1942747" y="4355900"/>
                </a:cubicBezTo>
                <a:lnTo>
                  <a:pt x="1942747" y="4369188"/>
                </a:lnTo>
                <a:cubicBezTo>
                  <a:pt x="1916835" y="4395100"/>
                  <a:pt x="1903547" y="4395100"/>
                  <a:pt x="1890259" y="4421012"/>
                </a:cubicBezTo>
                <a:cubicBezTo>
                  <a:pt x="1890259" y="4434301"/>
                  <a:pt x="1890259" y="4434301"/>
                  <a:pt x="1876970" y="4446925"/>
                </a:cubicBezTo>
                <a:cubicBezTo>
                  <a:pt x="1863682" y="4460213"/>
                  <a:pt x="1851058" y="4472837"/>
                  <a:pt x="1851058" y="4498749"/>
                </a:cubicBezTo>
                <a:cubicBezTo>
                  <a:pt x="1825146" y="4537949"/>
                  <a:pt x="1798569" y="4563861"/>
                  <a:pt x="1772657" y="4602397"/>
                </a:cubicBezTo>
                <a:cubicBezTo>
                  <a:pt x="1772657" y="4589109"/>
                  <a:pt x="1759369" y="4602397"/>
                  <a:pt x="1759369" y="4589109"/>
                </a:cubicBezTo>
                <a:cubicBezTo>
                  <a:pt x="1746080" y="4640933"/>
                  <a:pt x="1706880" y="4640933"/>
                  <a:pt x="1680968" y="4680134"/>
                </a:cubicBezTo>
                <a:cubicBezTo>
                  <a:pt x="1667680" y="4680134"/>
                  <a:pt x="1655056" y="4666846"/>
                  <a:pt x="1655056" y="4654222"/>
                </a:cubicBezTo>
                <a:cubicBezTo>
                  <a:pt x="1641768" y="4667510"/>
                  <a:pt x="1641768" y="4680134"/>
                  <a:pt x="1641768" y="4680134"/>
                </a:cubicBezTo>
                <a:cubicBezTo>
                  <a:pt x="1615855" y="4680134"/>
                  <a:pt x="1615855" y="4693422"/>
                  <a:pt x="1589279" y="4680134"/>
                </a:cubicBezTo>
                <a:cubicBezTo>
                  <a:pt x="1589279" y="4706046"/>
                  <a:pt x="1563367" y="4693422"/>
                  <a:pt x="1550078" y="4693422"/>
                </a:cubicBezTo>
                <a:lnTo>
                  <a:pt x="1550078" y="4706710"/>
                </a:lnTo>
                <a:cubicBezTo>
                  <a:pt x="1536790" y="4706710"/>
                  <a:pt x="1524166" y="4693422"/>
                  <a:pt x="1524166" y="4693422"/>
                </a:cubicBezTo>
                <a:cubicBezTo>
                  <a:pt x="1524166" y="4706710"/>
                  <a:pt x="1524166" y="4706710"/>
                  <a:pt x="1524166" y="4706710"/>
                </a:cubicBezTo>
                <a:cubicBezTo>
                  <a:pt x="1510878" y="4719999"/>
                  <a:pt x="1471678" y="4719999"/>
                  <a:pt x="1471678" y="4706710"/>
                </a:cubicBezTo>
                <a:cubicBezTo>
                  <a:pt x="1471678" y="4719999"/>
                  <a:pt x="1458390" y="4719999"/>
                  <a:pt x="1445766" y="4745911"/>
                </a:cubicBezTo>
                <a:cubicBezTo>
                  <a:pt x="1432477" y="4745911"/>
                  <a:pt x="1432477" y="4732623"/>
                  <a:pt x="1432477" y="4732623"/>
                </a:cubicBezTo>
                <a:cubicBezTo>
                  <a:pt x="1419189" y="4745911"/>
                  <a:pt x="1406565" y="4758535"/>
                  <a:pt x="1406565" y="4758535"/>
                </a:cubicBezTo>
                <a:cubicBezTo>
                  <a:pt x="1406565" y="4745246"/>
                  <a:pt x="1406565" y="4745246"/>
                  <a:pt x="1406565" y="4745246"/>
                </a:cubicBezTo>
                <a:cubicBezTo>
                  <a:pt x="1393277" y="4745246"/>
                  <a:pt x="1406565" y="4758535"/>
                  <a:pt x="1393277" y="4745246"/>
                </a:cubicBezTo>
                <a:cubicBezTo>
                  <a:pt x="1379988" y="4758535"/>
                  <a:pt x="1393277" y="4758535"/>
                  <a:pt x="1393277" y="4771159"/>
                </a:cubicBezTo>
                <a:cubicBezTo>
                  <a:pt x="1393277" y="4771159"/>
                  <a:pt x="1393277" y="4757870"/>
                  <a:pt x="1406565" y="4771159"/>
                </a:cubicBezTo>
                <a:cubicBezTo>
                  <a:pt x="1393277" y="4784447"/>
                  <a:pt x="1380653" y="4836271"/>
                  <a:pt x="1340788" y="4836271"/>
                </a:cubicBezTo>
                <a:cubicBezTo>
                  <a:pt x="1354076" y="4849559"/>
                  <a:pt x="1340788" y="4836271"/>
                  <a:pt x="1340788" y="4849559"/>
                </a:cubicBezTo>
                <a:cubicBezTo>
                  <a:pt x="1340788" y="4849559"/>
                  <a:pt x="1340788" y="4849559"/>
                  <a:pt x="1340788" y="4862848"/>
                </a:cubicBezTo>
                <a:cubicBezTo>
                  <a:pt x="1340788" y="4876136"/>
                  <a:pt x="1327499" y="4902048"/>
                  <a:pt x="1327499" y="4914672"/>
                </a:cubicBezTo>
                <a:cubicBezTo>
                  <a:pt x="1314211" y="4953873"/>
                  <a:pt x="1327499" y="5018321"/>
                  <a:pt x="1340788" y="5031609"/>
                </a:cubicBezTo>
                <a:cubicBezTo>
                  <a:pt x="1354076" y="5070809"/>
                  <a:pt x="1406565" y="5109345"/>
                  <a:pt x="1445766" y="5122634"/>
                </a:cubicBezTo>
                <a:cubicBezTo>
                  <a:pt x="1445766" y="5122634"/>
                  <a:pt x="1459054" y="5109345"/>
                  <a:pt x="1459054" y="5122634"/>
                </a:cubicBezTo>
                <a:cubicBezTo>
                  <a:pt x="1472342" y="5122634"/>
                  <a:pt x="1498254" y="5122634"/>
                  <a:pt x="1498254" y="5135922"/>
                </a:cubicBezTo>
                <a:cubicBezTo>
                  <a:pt x="1498254" y="5135922"/>
                  <a:pt x="1484966" y="5149210"/>
                  <a:pt x="1498254" y="5149210"/>
                </a:cubicBezTo>
                <a:cubicBezTo>
                  <a:pt x="1511543" y="5110010"/>
                  <a:pt x="1537454" y="5110010"/>
                  <a:pt x="1576655" y="5097386"/>
                </a:cubicBezTo>
                <a:lnTo>
                  <a:pt x="1576655" y="5097386"/>
                </a:lnTo>
                <a:cubicBezTo>
                  <a:pt x="1602567" y="5084098"/>
                  <a:pt x="1668344" y="5097386"/>
                  <a:pt x="1694921" y="5097386"/>
                </a:cubicBezTo>
                <a:cubicBezTo>
                  <a:pt x="1760698" y="5084098"/>
                  <a:pt x="1773321" y="5045562"/>
                  <a:pt x="1825810" y="5019649"/>
                </a:cubicBezTo>
                <a:cubicBezTo>
                  <a:pt x="1825810" y="4993737"/>
                  <a:pt x="1851722" y="4993737"/>
                  <a:pt x="1865011" y="4993737"/>
                </a:cubicBezTo>
                <a:cubicBezTo>
                  <a:pt x="1865011" y="4954537"/>
                  <a:pt x="1878299" y="4941913"/>
                  <a:pt x="1904211" y="4928625"/>
                </a:cubicBezTo>
                <a:cubicBezTo>
                  <a:pt x="1904211" y="4902713"/>
                  <a:pt x="1930124" y="4876800"/>
                  <a:pt x="1956700" y="4863512"/>
                </a:cubicBezTo>
                <a:cubicBezTo>
                  <a:pt x="1969988" y="4837600"/>
                  <a:pt x="1982612" y="4824312"/>
                  <a:pt x="2009188" y="4811688"/>
                </a:cubicBezTo>
                <a:cubicBezTo>
                  <a:pt x="2035101" y="4837600"/>
                  <a:pt x="2061677" y="4785776"/>
                  <a:pt x="2061677" y="4759864"/>
                </a:cubicBezTo>
                <a:cubicBezTo>
                  <a:pt x="2074965" y="4733951"/>
                  <a:pt x="2127454" y="4708039"/>
                  <a:pt x="2114166" y="4682127"/>
                </a:cubicBezTo>
                <a:cubicBezTo>
                  <a:pt x="2140078" y="4682127"/>
                  <a:pt x="2127454" y="4668839"/>
                  <a:pt x="2153367" y="4668839"/>
                </a:cubicBezTo>
                <a:cubicBezTo>
                  <a:pt x="2153367" y="4642927"/>
                  <a:pt x="2166655" y="4642927"/>
                  <a:pt x="2179279" y="4629639"/>
                </a:cubicBezTo>
                <a:cubicBezTo>
                  <a:pt x="2179279" y="4603726"/>
                  <a:pt x="2205191" y="4603726"/>
                  <a:pt x="2205191" y="4590438"/>
                </a:cubicBezTo>
                <a:cubicBezTo>
                  <a:pt x="2231103" y="4577150"/>
                  <a:pt x="2244391" y="4551237"/>
                  <a:pt x="2257679" y="4564526"/>
                </a:cubicBezTo>
                <a:cubicBezTo>
                  <a:pt x="2270968" y="4525325"/>
                  <a:pt x="2310168" y="4499413"/>
                  <a:pt x="2323457" y="4460877"/>
                </a:cubicBezTo>
                <a:cubicBezTo>
                  <a:pt x="2389234" y="4460877"/>
                  <a:pt x="2415146" y="4395765"/>
                  <a:pt x="2467634" y="4409053"/>
                </a:cubicBezTo>
                <a:cubicBezTo>
                  <a:pt x="2467634" y="4395765"/>
                  <a:pt x="2493546" y="4395765"/>
                  <a:pt x="2506835" y="4409053"/>
                </a:cubicBezTo>
                <a:cubicBezTo>
                  <a:pt x="2493546" y="4409053"/>
                  <a:pt x="2493546" y="4422341"/>
                  <a:pt x="2493546" y="4422341"/>
                </a:cubicBezTo>
                <a:cubicBezTo>
                  <a:pt x="2532747" y="4383141"/>
                  <a:pt x="2571948" y="4409053"/>
                  <a:pt x="2611812" y="4383141"/>
                </a:cubicBezTo>
                <a:cubicBezTo>
                  <a:pt x="2611812" y="4396429"/>
                  <a:pt x="2611812" y="4409053"/>
                  <a:pt x="2611812" y="4409053"/>
                </a:cubicBezTo>
                <a:cubicBezTo>
                  <a:pt x="2611812" y="4409053"/>
                  <a:pt x="2611812" y="4409053"/>
                  <a:pt x="2598524" y="4409053"/>
                </a:cubicBezTo>
                <a:cubicBezTo>
                  <a:pt x="2598524" y="4422341"/>
                  <a:pt x="2598524" y="4422341"/>
                  <a:pt x="2598524" y="4434965"/>
                </a:cubicBezTo>
                <a:cubicBezTo>
                  <a:pt x="2637725" y="4421677"/>
                  <a:pt x="2624436" y="4357229"/>
                  <a:pt x="2664301" y="4343940"/>
                </a:cubicBezTo>
                <a:cubicBezTo>
                  <a:pt x="2677590" y="4304740"/>
                  <a:pt x="2690213" y="4278828"/>
                  <a:pt x="2716789" y="4252916"/>
                </a:cubicBezTo>
                <a:cubicBezTo>
                  <a:pt x="2716789" y="4227003"/>
                  <a:pt x="2716789" y="4213715"/>
                  <a:pt x="2730078" y="4213715"/>
                </a:cubicBezTo>
                <a:lnTo>
                  <a:pt x="2743366" y="4213715"/>
                </a:lnTo>
                <a:cubicBezTo>
                  <a:pt x="2756654" y="4200427"/>
                  <a:pt x="2756654" y="4187803"/>
                  <a:pt x="2769278" y="4161891"/>
                </a:cubicBezTo>
                <a:cubicBezTo>
                  <a:pt x="2755990" y="4161891"/>
                  <a:pt x="2743366" y="4161891"/>
                  <a:pt x="2755990" y="4148602"/>
                </a:cubicBezTo>
                <a:lnTo>
                  <a:pt x="2755990" y="4148602"/>
                </a:lnTo>
                <a:cubicBezTo>
                  <a:pt x="2755990" y="4161891"/>
                  <a:pt x="2781902" y="4148602"/>
                  <a:pt x="2781902" y="4174515"/>
                </a:cubicBezTo>
                <a:cubicBezTo>
                  <a:pt x="2807815" y="4174515"/>
                  <a:pt x="2795191" y="4187803"/>
                  <a:pt x="2807815" y="4187803"/>
                </a:cubicBezTo>
                <a:cubicBezTo>
                  <a:pt x="2794526" y="4187803"/>
                  <a:pt x="2807815" y="4201091"/>
                  <a:pt x="2794526" y="4213715"/>
                </a:cubicBezTo>
                <a:cubicBezTo>
                  <a:pt x="2820439" y="4213715"/>
                  <a:pt x="2807815" y="4239627"/>
                  <a:pt x="2833727" y="4227003"/>
                </a:cubicBezTo>
                <a:cubicBezTo>
                  <a:pt x="2833727" y="4252916"/>
                  <a:pt x="2859638" y="4252916"/>
                  <a:pt x="2872927" y="4278828"/>
                </a:cubicBezTo>
                <a:cubicBezTo>
                  <a:pt x="2859638" y="4292116"/>
                  <a:pt x="2833727" y="4304740"/>
                  <a:pt x="2847015" y="4318028"/>
                </a:cubicBezTo>
                <a:lnTo>
                  <a:pt x="2847015" y="4318028"/>
                </a:lnTo>
                <a:cubicBezTo>
                  <a:pt x="2847015" y="4318028"/>
                  <a:pt x="2833727" y="4331316"/>
                  <a:pt x="2847015" y="4343940"/>
                </a:cubicBezTo>
                <a:cubicBezTo>
                  <a:pt x="2860304" y="4318028"/>
                  <a:pt x="2872927" y="4292116"/>
                  <a:pt x="2899503" y="4292116"/>
                </a:cubicBezTo>
                <a:cubicBezTo>
                  <a:pt x="2899503" y="4305404"/>
                  <a:pt x="2912792" y="4318028"/>
                  <a:pt x="2912792" y="4331316"/>
                </a:cubicBezTo>
                <a:cubicBezTo>
                  <a:pt x="2926080" y="4331316"/>
                  <a:pt x="2912792" y="4318028"/>
                  <a:pt x="2926080" y="4318028"/>
                </a:cubicBezTo>
                <a:cubicBezTo>
                  <a:pt x="2939368" y="4331316"/>
                  <a:pt x="2951992" y="4357229"/>
                  <a:pt x="2965280" y="4357229"/>
                </a:cubicBezTo>
                <a:cubicBezTo>
                  <a:pt x="2965280" y="4343940"/>
                  <a:pt x="2978569" y="4357229"/>
                  <a:pt x="2978569" y="4343940"/>
                </a:cubicBezTo>
                <a:cubicBezTo>
                  <a:pt x="2978569" y="4357229"/>
                  <a:pt x="2978569" y="4357229"/>
                  <a:pt x="2965280" y="4357229"/>
                </a:cubicBezTo>
                <a:cubicBezTo>
                  <a:pt x="2991193" y="4383141"/>
                  <a:pt x="3004481" y="4383141"/>
                  <a:pt x="3017769" y="4409053"/>
                </a:cubicBezTo>
                <a:cubicBezTo>
                  <a:pt x="3017769" y="4395765"/>
                  <a:pt x="3031058" y="4395765"/>
                  <a:pt x="3031058" y="4383141"/>
                </a:cubicBezTo>
                <a:cubicBezTo>
                  <a:pt x="3017769" y="4383141"/>
                  <a:pt x="3017769" y="4383141"/>
                  <a:pt x="3017769" y="4383141"/>
                </a:cubicBezTo>
                <a:cubicBezTo>
                  <a:pt x="3017769" y="4357229"/>
                  <a:pt x="2951992" y="4331316"/>
                  <a:pt x="2978569" y="4305404"/>
                </a:cubicBezTo>
                <a:cubicBezTo>
                  <a:pt x="2965280" y="4318692"/>
                  <a:pt x="3004481" y="4305404"/>
                  <a:pt x="2991857" y="4305404"/>
                </a:cubicBezTo>
                <a:cubicBezTo>
                  <a:pt x="3005145" y="4318692"/>
                  <a:pt x="3031058" y="4344605"/>
                  <a:pt x="3031058" y="4370517"/>
                </a:cubicBezTo>
                <a:cubicBezTo>
                  <a:pt x="3044346" y="4370517"/>
                  <a:pt x="3031058" y="4383805"/>
                  <a:pt x="3044346" y="4383805"/>
                </a:cubicBezTo>
                <a:cubicBezTo>
                  <a:pt x="3083547" y="4383805"/>
                  <a:pt x="3057634" y="4409717"/>
                  <a:pt x="3083547" y="4383805"/>
                </a:cubicBezTo>
                <a:cubicBezTo>
                  <a:pt x="3070258" y="4383805"/>
                  <a:pt x="3070258" y="4370517"/>
                  <a:pt x="3070258" y="4370517"/>
                </a:cubicBezTo>
                <a:cubicBezTo>
                  <a:pt x="3083547" y="4344605"/>
                  <a:pt x="3044346" y="4331316"/>
                  <a:pt x="3044346" y="4305404"/>
                </a:cubicBezTo>
                <a:cubicBezTo>
                  <a:pt x="3031058" y="4305404"/>
                  <a:pt x="3018434" y="4279492"/>
                  <a:pt x="3005145" y="4266204"/>
                </a:cubicBezTo>
                <a:cubicBezTo>
                  <a:pt x="3018434" y="4252916"/>
                  <a:pt x="3044346" y="4252916"/>
                  <a:pt x="3057634" y="4240292"/>
                </a:cubicBezTo>
                <a:cubicBezTo>
                  <a:pt x="3057634" y="4227003"/>
                  <a:pt x="3057634" y="4227003"/>
                  <a:pt x="3057634" y="4227003"/>
                </a:cubicBezTo>
                <a:cubicBezTo>
                  <a:pt x="3083547" y="4213715"/>
                  <a:pt x="3083547" y="4252916"/>
                  <a:pt x="3110123" y="4266204"/>
                </a:cubicBezTo>
                <a:cubicBezTo>
                  <a:pt x="3110123" y="4279492"/>
                  <a:pt x="3110123" y="4279492"/>
                  <a:pt x="3110123" y="4279492"/>
                </a:cubicBezTo>
                <a:cubicBezTo>
                  <a:pt x="3136035" y="4266204"/>
                  <a:pt x="3123411" y="4253580"/>
                  <a:pt x="3149324" y="4253580"/>
                </a:cubicBezTo>
                <a:cubicBezTo>
                  <a:pt x="3149324" y="4214380"/>
                  <a:pt x="3149324" y="4162555"/>
                  <a:pt x="3175235" y="4188467"/>
                </a:cubicBezTo>
                <a:cubicBezTo>
                  <a:pt x="3188523" y="4162555"/>
                  <a:pt x="3188523" y="4162555"/>
                  <a:pt x="3201148" y="4149267"/>
                </a:cubicBezTo>
                <a:cubicBezTo>
                  <a:pt x="3214436" y="4175179"/>
                  <a:pt x="3201148" y="4201091"/>
                  <a:pt x="3253636" y="4201091"/>
                </a:cubicBezTo>
                <a:cubicBezTo>
                  <a:pt x="3253636" y="4227003"/>
                  <a:pt x="3266925" y="4252916"/>
                  <a:pt x="3266925" y="4278828"/>
                </a:cubicBezTo>
                <a:lnTo>
                  <a:pt x="3280213" y="4292116"/>
                </a:lnTo>
                <a:lnTo>
                  <a:pt x="3280213" y="4305404"/>
                </a:lnTo>
                <a:cubicBezTo>
                  <a:pt x="3266925" y="4305404"/>
                  <a:pt x="3254301" y="4305404"/>
                  <a:pt x="3266925" y="4279492"/>
                </a:cubicBezTo>
                <a:cubicBezTo>
                  <a:pt x="3227724" y="4266204"/>
                  <a:pt x="3214436" y="4240292"/>
                  <a:pt x="3175235" y="4227668"/>
                </a:cubicBezTo>
                <a:cubicBezTo>
                  <a:pt x="3175235" y="4240956"/>
                  <a:pt x="3175235" y="4266868"/>
                  <a:pt x="3175235" y="4279492"/>
                </a:cubicBezTo>
                <a:cubicBezTo>
                  <a:pt x="3214436" y="4279492"/>
                  <a:pt x="3214436" y="4318692"/>
                  <a:pt x="3227724" y="4344605"/>
                </a:cubicBezTo>
                <a:cubicBezTo>
                  <a:pt x="3241012" y="4331316"/>
                  <a:pt x="3253636" y="4344605"/>
                  <a:pt x="3266925" y="4318692"/>
                </a:cubicBezTo>
                <a:cubicBezTo>
                  <a:pt x="3280213" y="4331981"/>
                  <a:pt x="3280213" y="4344605"/>
                  <a:pt x="3292837" y="4357893"/>
                </a:cubicBezTo>
                <a:cubicBezTo>
                  <a:pt x="3240348" y="4383805"/>
                  <a:pt x="3240348" y="4344605"/>
                  <a:pt x="3201148" y="4318692"/>
                </a:cubicBezTo>
                <a:cubicBezTo>
                  <a:pt x="3187859" y="4318692"/>
                  <a:pt x="3175235" y="4318692"/>
                  <a:pt x="3175235" y="4292780"/>
                </a:cubicBezTo>
                <a:cubicBezTo>
                  <a:pt x="3161947" y="4306069"/>
                  <a:pt x="3161947" y="4279492"/>
                  <a:pt x="3149324" y="4266868"/>
                </a:cubicBezTo>
                <a:cubicBezTo>
                  <a:pt x="3149324" y="4280156"/>
                  <a:pt x="3149324" y="4318692"/>
                  <a:pt x="3162612" y="4306069"/>
                </a:cubicBezTo>
                <a:cubicBezTo>
                  <a:pt x="3162612" y="4280156"/>
                  <a:pt x="3188523" y="4319357"/>
                  <a:pt x="3162612" y="4319357"/>
                </a:cubicBezTo>
                <a:cubicBezTo>
                  <a:pt x="3201812" y="4358557"/>
                  <a:pt x="3215100" y="4410382"/>
                  <a:pt x="3241012" y="4436294"/>
                </a:cubicBezTo>
                <a:cubicBezTo>
                  <a:pt x="3241012" y="4449582"/>
                  <a:pt x="3227724" y="4449582"/>
                  <a:pt x="3227724" y="4462206"/>
                </a:cubicBezTo>
                <a:cubicBezTo>
                  <a:pt x="3227724" y="4474830"/>
                  <a:pt x="3241012" y="4462206"/>
                  <a:pt x="3253636" y="4475494"/>
                </a:cubicBezTo>
                <a:cubicBezTo>
                  <a:pt x="3240348" y="4475494"/>
                  <a:pt x="3240348" y="4462206"/>
                  <a:pt x="3240348" y="4475494"/>
                </a:cubicBezTo>
                <a:cubicBezTo>
                  <a:pt x="3240348" y="4475494"/>
                  <a:pt x="3253636" y="4475494"/>
                  <a:pt x="3253636" y="4488783"/>
                </a:cubicBezTo>
                <a:cubicBezTo>
                  <a:pt x="3227724" y="4502071"/>
                  <a:pt x="3240348" y="4540607"/>
                  <a:pt x="3253636" y="4553895"/>
                </a:cubicBezTo>
                <a:cubicBezTo>
                  <a:pt x="3266925" y="4553895"/>
                  <a:pt x="3266925" y="4567183"/>
                  <a:pt x="3279549" y="4553895"/>
                </a:cubicBezTo>
                <a:cubicBezTo>
                  <a:pt x="3305461" y="4514695"/>
                  <a:pt x="3371237" y="4567183"/>
                  <a:pt x="3397814" y="4593096"/>
                </a:cubicBezTo>
                <a:cubicBezTo>
                  <a:pt x="3397814" y="4579807"/>
                  <a:pt x="3397814" y="4579807"/>
                  <a:pt x="3397814" y="4579807"/>
                </a:cubicBezTo>
                <a:cubicBezTo>
                  <a:pt x="3411102" y="4605719"/>
                  <a:pt x="3423726" y="4619008"/>
                  <a:pt x="3423726" y="4644920"/>
                </a:cubicBezTo>
                <a:cubicBezTo>
                  <a:pt x="3410438" y="4631632"/>
                  <a:pt x="3410438" y="4658208"/>
                  <a:pt x="3410438" y="4644920"/>
                </a:cubicBezTo>
                <a:cubicBezTo>
                  <a:pt x="3410438" y="4644920"/>
                  <a:pt x="3410438" y="4644920"/>
                  <a:pt x="3410438" y="4631632"/>
                </a:cubicBezTo>
                <a:lnTo>
                  <a:pt x="3384526" y="4631632"/>
                </a:lnTo>
                <a:cubicBezTo>
                  <a:pt x="3384526" y="4657544"/>
                  <a:pt x="3371237" y="4670832"/>
                  <a:pt x="3397814" y="4696744"/>
                </a:cubicBezTo>
                <a:cubicBezTo>
                  <a:pt x="3384526" y="4683456"/>
                  <a:pt x="3397814" y="4696744"/>
                  <a:pt x="3397814" y="4696744"/>
                </a:cubicBezTo>
                <a:cubicBezTo>
                  <a:pt x="3411102" y="4696744"/>
                  <a:pt x="3411102" y="4710032"/>
                  <a:pt x="3411102" y="4710032"/>
                </a:cubicBezTo>
                <a:cubicBezTo>
                  <a:pt x="3411102" y="4723321"/>
                  <a:pt x="3411102" y="4735945"/>
                  <a:pt x="3411102" y="4735945"/>
                </a:cubicBezTo>
                <a:cubicBezTo>
                  <a:pt x="3424391" y="4735945"/>
                  <a:pt x="3411102" y="4761857"/>
                  <a:pt x="3424391" y="4761857"/>
                </a:cubicBezTo>
                <a:cubicBezTo>
                  <a:pt x="3411102" y="4761857"/>
                  <a:pt x="3411102" y="4826969"/>
                  <a:pt x="3424391" y="4826969"/>
                </a:cubicBezTo>
                <a:cubicBezTo>
                  <a:pt x="3398479" y="4826969"/>
                  <a:pt x="3411102" y="4840258"/>
                  <a:pt x="3398479" y="4852882"/>
                </a:cubicBezTo>
                <a:cubicBezTo>
                  <a:pt x="3398479" y="4852882"/>
                  <a:pt x="3398479" y="4852882"/>
                  <a:pt x="3398479" y="4866170"/>
                </a:cubicBezTo>
                <a:cubicBezTo>
                  <a:pt x="3424391" y="4852882"/>
                  <a:pt x="3411767" y="4814346"/>
                  <a:pt x="3437679" y="4814346"/>
                </a:cubicBezTo>
                <a:cubicBezTo>
                  <a:pt x="3437679" y="4840258"/>
                  <a:pt x="3437679" y="4853546"/>
                  <a:pt x="3450967" y="4879458"/>
                </a:cubicBezTo>
                <a:lnTo>
                  <a:pt x="3437679" y="4866170"/>
                </a:lnTo>
                <a:cubicBezTo>
                  <a:pt x="3437679" y="4879458"/>
                  <a:pt x="3424391" y="4905370"/>
                  <a:pt x="3437679" y="4931282"/>
                </a:cubicBezTo>
                <a:cubicBezTo>
                  <a:pt x="3424391" y="4931282"/>
                  <a:pt x="3424391" y="4944571"/>
                  <a:pt x="3424391" y="4944571"/>
                </a:cubicBezTo>
                <a:cubicBezTo>
                  <a:pt x="3437679" y="4957859"/>
                  <a:pt x="3411102" y="4983771"/>
                  <a:pt x="3424391" y="4996395"/>
                </a:cubicBezTo>
                <a:lnTo>
                  <a:pt x="3424391" y="4996395"/>
                </a:lnTo>
                <a:cubicBezTo>
                  <a:pt x="3424391" y="4996395"/>
                  <a:pt x="3424391" y="4996395"/>
                  <a:pt x="3437679" y="4996395"/>
                </a:cubicBezTo>
                <a:cubicBezTo>
                  <a:pt x="3437679" y="4983107"/>
                  <a:pt x="3437679" y="4970483"/>
                  <a:pt x="3450967" y="4970483"/>
                </a:cubicBezTo>
                <a:cubicBezTo>
                  <a:pt x="3437679" y="4944571"/>
                  <a:pt x="3464255" y="4905370"/>
                  <a:pt x="3490168" y="4892746"/>
                </a:cubicBezTo>
                <a:cubicBezTo>
                  <a:pt x="3503456" y="4892746"/>
                  <a:pt x="3503456" y="4906035"/>
                  <a:pt x="3503456" y="4906035"/>
                </a:cubicBezTo>
                <a:cubicBezTo>
                  <a:pt x="3516744" y="4906035"/>
                  <a:pt x="3516744" y="4906035"/>
                  <a:pt x="3529368" y="4906035"/>
                </a:cubicBezTo>
                <a:cubicBezTo>
                  <a:pt x="3529368" y="4906035"/>
                  <a:pt x="3516080" y="4906035"/>
                  <a:pt x="3529368" y="4906035"/>
                </a:cubicBezTo>
                <a:cubicBezTo>
                  <a:pt x="3529368" y="4906035"/>
                  <a:pt x="3542657" y="4919323"/>
                  <a:pt x="3542657" y="4931947"/>
                </a:cubicBezTo>
                <a:lnTo>
                  <a:pt x="3542657" y="4931947"/>
                </a:lnTo>
                <a:cubicBezTo>
                  <a:pt x="3542657" y="4945235"/>
                  <a:pt x="3568569" y="4931947"/>
                  <a:pt x="3555945" y="4957859"/>
                </a:cubicBezTo>
                <a:cubicBezTo>
                  <a:pt x="3569233" y="4957859"/>
                  <a:pt x="3569233" y="4944571"/>
                  <a:pt x="3569233" y="4944571"/>
                </a:cubicBezTo>
                <a:cubicBezTo>
                  <a:pt x="3555945" y="4931282"/>
                  <a:pt x="3569233" y="4918659"/>
                  <a:pt x="3555945" y="4918659"/>
                </a:cubicBezTo>
                <a:cubicBezTo>
                  <a:pt x="3569233" y="4918659"/>
                  <a:pt x="3581857" y="4931947"/>
                  <a:pt x="3555945" y="4905370"/>
                </a:cubicBezTo>
                <a:cubicBezTo>
                  <a:pt x="3569233" y="4905370"/>
                  <a:pt x="3581857" y="4905370"/>
                  <a:pt x="3569233" y="4892082"/>
                </a:cubicBezTo>
                <a:cubicBezTo>
                  <a:pt x="3569233" y="4905370"/>
                  <a:pt x="3555945" y="4892082"/>
                  <a:pt x="3555945" y="4892082"/>
                </a:cubicBezTo>
                <a:cubicBezTo>
                  <a:pt x="3569233" y="4892082"/>
                  <a:pt x="3569233" y="4892082"/>
                  <a:pt x="3581857" y="4878794"/>
                </a:cubicBezTo>
                <a:cubicBezTo>
                  <a:pt x="3595145" y="4930618"/>
                  <a:pt x="3568569" y="4982442"/>
                  <a:pt x="3581857" y="5021643"/>
                </a:cubicBezTo>
                <a:cubicBezTo>
                  <a:pt x="3555945" y="5034931"/>
                  <a:pt x="3568569" y="5086755"/>
                  <a:pt x="3542657" y="5086755"/>
                </a:cubicBezTo>
                <a:cubicBezTo>
                  <a:pt x="3555945" y="5100044"/>
                  <a:pt x="3555945" y="5112667"/>
                  <a:pt x="3555945" y="5125956"/>
                </a:cubicBezTo>
                <a:cubicBezTo>
                  <a:pt x="3569233" y="5125956"/>
                  <a:pt x="3569233" y="5100044"/>
                  <a:pt x="3581857" y="5100044"/>
                </a:cubicBezTo>
                <a:cubicBezTo>
                  <a:pt x="3581857" y="5074131"/>
                  <a:pt x="3581857" y="5074131"/>
                  <a:pt x="3581857" y="5060843"/>
                </a:cubicBezTo>
                <a:cubicBezTo>
                  <a:pt x="3568569" y="5047555"/>
                  <a:pt x="3568569" y="5060843"/>
                  <a:pt x="3568569" y="5060843"/>
                </a:cubicBezTo>
                <a:cubicBezTo>
                  <a:pt x="3581857" y="5047555"/>
                  <a:pt x="3581857" y="5034931"/>
                  <a:pt x="3581857" y="5009019"/>
                </a:cubicBezTo>
                <a:lnTo>
                  <a:pt x="3581857" y="5009019"/>
                </a:lnTo>
                <a:cubicBezTo>
                  <a:pt x="3595145" y="4995731"/>
                  <a:pt x="3581857" y="4943906"/>
                  <a:pt x="3595145" y="4917994"/>
                </a:cubicBezTo>
                <a:cubicBezTo>
                  <a:pt x="3608434" y="4917994"/>
                  <a:pt x="3608434" y="4904706"/>
                  <a:pt x="3621058" y="4904706"/>
                </a:cubicBezTo>
                <a:cubicBezTo>
                  <a:pt x="3621058" y="4891417"/>
                  <a:pt x="3621058" y="4891417"/>
                  <a:pt x="3621058" y="4878794"/>
                </a:cubicBezTo>
                <a:cubicBezTo>
                  <a:pt x="3607769" y="4878794"/>
                  <a:pt x="3607769" y="4892082"/>
                  <a:pt x="3607769" y="4892082"/>
                </a:cubicBezTo>
                <a:cubicBezTo>
                  <a:pt x="3607769" y="4878794"/>
                  <a:pt x="3594481" y="4878794"/>
                  <a:pt x="3594481" y="4878794"/>
                </a:cubicBezTo>
                <a:cubicBezTo>
                  <a:pt x="3607769" y="4878794"/>
                  <a:pt x="3620393" y="4878794"/>
                  <a:pt x="3620393" y="4865506"/>
                </a:cubicBezTo>
                <a:cubicBezTo>
                  <a:pt x="3607104" y="4852217"/>
                  <a:pt x="3607104" y="4865506"/>
                  <a:pt x="3607104" y="4865506"/>
                </a:cubicBezTo>
                <a:cubicBezTo>
                  <a:pt x="3607104" y="4852217"/>
                  <a:pt x="3607104" y="4852217"/>
                  <a:pt x="3607104" y="4839593"/>
                </a:cubicBezTo>
                <a:lnTo>
                  <a:pt x="3607104" y="4839593"/>
                </a:lnTo>
                <a:cubicBezTo>
                  <a:pt x="3620393" y="4813681"/>
                  <a:pt x="3607104" y="4826305"/>
                  <a:pt x="3607104" y="4826305"/>
                </a:cubicBezTo>
                <a:cubicBezTo>
                  <a:pt x="3620393" y="4813017"/>
                  <a:pt x="3593816" y="4800393"/>
                  <a:pt x="3593816" y="4787104"/>
                </a:cubicBezTo>
                <a:cubicBezTo>
                  <a:pt x="3607104" y="4787104"/>
                  <a:pt x="3607104" y="4787104"/>
                  <a:pt x="3607104" y="4787104"/>
                </a:cubicBezTo>
                <a:cubicBezTo>
                  <a:pt x="3620393" y="4787104"/>
                  <a:pt x="3620393" y="4800393"/>
                  <a:pt x="3620393" y="4800393"/>
                </a:cubicBezTo>
                <a:lnTo>
                  <a:pt x="3633681" y="4800393"/>
                </a:lnTo>
                <a:cubicBezTo>
                  <a:pt x="3620393" y="4787104"/>
                  <a:pt x="3633681" y="4774481"/>
                  <a:pt x="3620393" y="4761192"/>
                </a:cubicBezTo>
                <a:cubicBezTo>
                  <a:pt x="3633681" y="4774481"/>
                  <a:pt x="3646305" y="4747904"/>
                  <a:pt x="3633681" y="4761192"/>
                </a:cubicBezTo>
                <a:cubicBezTo>
                  <a:pt x="3620393" y="4761192"/>
                  <a:pt x="3620393" y="4735280"/>
                  <a:pt x="3633681" y="4721992"/>
                </a:cubicBezTo>
                <a:cubicBezTo>
                  <a:pt x="3620393" y="4721992"/>
                  <a:pt x="3607769" y="4735280"/>
                  <a:pt x="3607769" y="4721992"/>
                </a:cubicBezTo>
                <a:cubicBezTo>
                  <a:pt x="3621058" y="4721992"/>
                  <a:pt x="3607769" y="4721992"/>
                  <a:pt x="3621058" y="4721992"/>
                </a:cubicBezTo>
                <a:cubicBezTo>
                  <a:pt x="3621058" y="4708704"/>
                  <a:pt x="3634346" y="4696080"/>
                  <a:pt x="3621058" y="4696080"/>
                </a:cubicBezTo>
                <a:cubicBezTo>
                  <a:pt x="3621058" y="4709368"/>
                  <a:pt x="3607769" y="4709368"/>
                  <a:pt x="3607769" y="4709368"/>
                </a:cubicBezTo>
                <a:cubicBezTo>
                  <a:pt x="3607769" y="4696080"/>
                  <a:pt x="3621058" y="4696080"/>
                  <a:pt x="3621058" y="4683456"/>
                </a:cubicBezTo>
                <a:cubicBezTo>
                  <a:pt x="3607769" y="4683456"/>
                  <a:pt x="3607769" y="4670168"/>
                  <a:pt x="3607769" y="4657544"/>
                </a:cubicBezTo>
                <a:cubicBezTo>
                  <a:pt x="3633681" y="4644255"/>
                  <a:pt x="3607769" y="4683456"/>
                  <a:pt x="3633681" y="4683456"/>
                </a:cubicBezTo>
                <a:cubicBezTo>
                  <a:pt x="3620393" y="4657544"/>
                  <a:pt x="3646969" y="4657544"/>
                  <a:pt x="3646969" y="4644255"/>
                </a:cubicBezTo>
                <a:cubicBezTo>
                  <a:pt x="3633681" y="4657544"/>
                  <a:pt x="3633681" y="4630967"/>
                  <a:pt x="3621058" y="4630967"/>
                </a:cubicBezTo>
                <a:cubicBezTo>
                  <a:pt x="3660258" y="4605055"/>
                  <a:pt x="3634346" y="4527319"/>
                  <a:pt x="3686834" y="4565855"/>
                </a:cubicBezTo>
                <a:cubicBezTo>
                  <a:pt x="3686834" y="4579143"/>
                  <a:pt x="3686834" y="4579143"/>
                  <a:pt x="3673546" y="4591767"/>
                </a:cubicBezTo>
                <a:cubicBezTo>
                  <a:pt x="3686834" y="4591767"/>
                  <a:pt x="3660258" y="4617679"/>
                  <a:pt x="3673546" y="4617679"/>
                </a:cubicBezTo>
                <a:lnTo>
                  <a:pt x="3686834" y="4617679"/>
                </a:lnTo>
                <a:cubicBezTo>
                  <a:pt x="3686834" y="4643591"/>
                  <a:pt x="3673546" y="4617679"/>
                  <a:pt x="3673546" y="4630967"/>
                </a:cubicBezTo>
                <a:cubicBezTo>
                  <a:pt x="3686834" y="4630967"/>
                  <a:pt x="3673546" y="4617679"/>
                  <a:pt x="3686834" y="4630967"/>
                </a:cubicBezTo>
                <a:lnTo>
                  <a:pt x="3686834" y="4630967"/>
                </a:lnTo>
                <a:cubicBezTo>
                  <a:pt x="3700122" y="4644255"/>
                  <a:pt x="3686834" y="4617679"/>
                  <a:pt x="3712746" y="4617679"/>
                </a:cubicBezTo>
                <a:cubicBezTo>
                  <a:pt x="3712746" y="4630967"/>
                  <a:pt x="3712746" y="4630967"/>
                  <a:pt x="3712746" y="4630967"/>
                </a:cubicBezTo>
                <a:cubicBezTo>
                  <a:pt x="3726035" y="4605055"/>
                  <a:pt x="3726035" y="4644255"/>
                  <a:pt x="3738659" y="4617679"/>
                </a:cubicBezTo>
                <a:cubicBezTo>
                  <a:pt x="3738659" y="4643591"/>
                  <a:pt x="3725370" y="4656879"/>
                  <a:pt x="3712746" y="4656879"/>
                </a:cubicBezTo>
                <a:cubicBezTo>
                  <a:pt x="3726035" y="4643591"/>
                  <a:pt x="3712746" y="4643591"/>
                  <a:pt x="3699458" y="4630967"/>
                </a:cubicBezTo>
                <a:cubicBezTo>
                  <a:pt x="3712746" y="4656879"/>
                  <a:pt x="3699458" y="4644255"/>
                  <a:pt x="3686170" y="4656879"/>
                </a:cubicBezTo>
                <a:cubicBezTo>
                  <a:pt x="3699458" y="4656879"/>
                  <a:pt x="3686170" y="4670168"/>
                  <a:pt x="3712082" y="4682792"/>
                </a:cubicBezTo>
                <a:cubicBezTo>
                  <a:pt x="3698794" y="4682792"/>
                  <a:pt x="3698794" y="4682792"/>
                  <a:pt x="3698794" y="4682792"/>
                </a:cubicBezTo>
                <a:cubicBezTo>
                  <a:pt x="3685506" y="4696080"/>
                  <a:pt x="3712082" y="4682792"/>
                  <a:pt x="3712082" y="4696080"/>
                </a:cubicBezTo>
                <a:cubicBezTo>
                  <a:pt x="3712082" y="4696080"/>
                  <a:pt x="3712082" y="4696080"/>
                  <a:pt x="3698794" y="4696080"/>
                </a:cubicBezTo>
                <a:lnTo>
                  <a:pt x="3698794" y="4682792"/>
                </a:lnTo>
                <a:cubicBezTo>
                  <a:pt x="3685506" y="4708704"/>
                  <a:pt x="3698794" y="4721992"/>
                  <a:pt x="3698794" y="4734616"/>
                </a:cubicBezTo>
                <a:cubicBezTo>
                  <a:pt x="3712082" y="4721328"/>
                  <a:pt x="3724706" y="4708704"/>
                  <a:pt x="3724706" y="4695415"/>
                </a:cubicBezTo>
                <a:cubicBezTo>
                  <a:pt x="3737994" y="4695415"/>
                  <a:pt x="3724706" y="4721328"/>
                  <a:pt x="3724706" y="4721328"/>
                </a:cubicBezTo>
                <a:cubicBezTo>
                  <a:pt x="3737994" y="4708039"/>
                  <a:pt x="3737994" y="4708039"/>
                  <a:pt x="3737994" y="4695415"/>
                </a:cubicBezTo>
                <a:cubicBezTo>
                  <a:pt x="3751283" y="4695415"/>
                  <a:pt x="3751283" y="4682127"/>
                  <a:pt x="3763907" y="4695415"/>
                </a:cubicBezTo>
                <a:cubicBezTo>
                  <a:pt x="3750619" y="4682127"/>
                  <a:pt x="3763907" y="4682127"/>
                  <a:pt x="3777195" y="4695415"/>
                </a:cubicBezTo>
                <a:cubicBezTo>
                  <a:pt x="3751283" y="4695415"/>
                  <a:pt x="3790483" y="4721328"/>
                  <a:pt x="3763907" y="4708704"/>
                </a:cubicBezTo>
                <a:cubicBezTo>
                  <a:pt x="3777195" y="4708704"/>
                  <a:pt x="3777195" y="4708704"/>
                  <a:pt x="3777195" y="4708704"/>
                </a:cubicBezTo>
                <a:cubicBezTo>
                  <a:pt x="3751283" y="4708704"/>
                  <a:pt x="3763907" y="4734616"/>
                  <a:pt x="3751283" y="4734616"/>
                </a:cubicBezTo>
                <a:cubicBezTo>
                  <a:pt x="3751283" y="4734616"/>
                  <a:pt x="3737994" y="4721328"/>
                  <a:pt x="3725370" y="4734616"/>
                </a:cubicBezTo>
                <a:cubicBezTo>
                  <a:pt x="3738659" y="4734616"/>
                  <a:pt x="3751283" y="4747904"/>
                  <a:pt x="3738659" y="4747904"/>
                </a:cubicBezTo>
                <a:cubicBezTo>
                  <a:pt x="3725370" y="4721992"/>
                  <a:pt x="3712746" y="4747904"/>
                  <a:pt x="3699458" y="4734616"/>
                </a:cubicBezTo>
                <a:cubicBezTo>
                  <a:pt x="3712746" y="4773816"/>
                  <a:pt x="3686170" y="4786440"/>
                  <a:pt x="3686170" y="4799728"/>
                </a:cubicBezTo>
                <a:lnTo>
                  <a:pt x="3699458" y="4799728"/>
                </a:lnTo>
                <a:cubicBezTo>
                  <a:pt x="3699458" y="4799728"/>
                  <a:pt x="3686170" y="4813017"/>
                  <a:pt x="3699458" y="4813017"/>
                </a:cubicBezTo>
                <a:cubicBezTo>
                  <a:pt x="3699458" y="4799728"/>
                  <a:pt x="3699458" y="4799728"/>
                  <a:pt x="3699458" y="4787104"/>
                </a:cubicBezTo>
                <a:cubicBezTo>
                  <a:pt x="3725370" y="4787104"/>
                  <a:pt x="3712746" y="4761192"/>
                  <a:pt x="3725370" y="4761192"/>
                </a:cubicBezTo>
                <a:cubicBezTo>
                  <a:pt x="3738659" y="4774481"/>
                  <a:pt x="3725370" y="4761192"/>
                  <a:pt x="3725370" y="4774481"/>
                </a:cubicBezTo>
                <a:cubicBezTo>
                  <a:pt x="3738659" y="4774481"/>
                  <a:pt x="3751283" y="4787769"/>
                  <a:pt x="3751283" y="4774481"/>
                </a:cubicBezTo>
                <a:cubicBezTo>
                  <a:pt x="3751283" y="4774481"/>
                  <a:pt x="3764571" y="4774481"/>
                  <a:pt x="3764571" y="4787769"/>
                </a:cubicBezTo>
                <a:cubicBezTo>
                  <a:pt x="3764571" y="4787769"/>
                  <a:pt x="3751283" y="4787769"/>
                  <a:pt x="3751283" y="4801057"/>
                </a:cubicBezTo>
                <a:cubicBezTo>
                  <a:pt x="3764571" y="4801057"/>
                  <a:pt x="3764571" y="4801057"/>
                  <a:pt x="3777195" y="4801057"/>
                </a:cubicBezTo>
                <a:lnTo>
                  <a:pt x="3777195" y="4787769"/>
                </a:lnTo>
                <a:cubicBezTo>
                  <a:pt x="3790483" y="4801057"/>
                  <a:pt x="3790483" y="4813681"/>
                  <a:pt x="3790483" y="4826969"/>
                </a:cubicBezTo>
                <a:cubicBezTo>
                  <a:pt x="3803772" y="4826969"/>
                  <a:pt x="3803772" y="4826969"/>
                  <a:pt x="3803772" y="4826969"/>
                </a:cubicBezTo>
                <a:cubicBezTo>
                  <a:pt x="3803772" y="4813681"/>
                  <a:pt x="3803772" y="4813681"/>
                  <a:pt x="3803772" y="4813681"/>
                </a:cubicBezTo>
                <a:cubicBezTo>
                  <a:pt x="3817060" y="4813681"/>
                  <a:pt x="3803772" y="4826969"/>
                  <a:pt x="3817060" y="4826969"/>
                </a:cubicBezTo>
                <a:cubicBezTo>
                  <a:pt x="3817060" y="4813681"/>
                  <a:pt x="3830348" y="4813681"/>
                  <a:pt x="3830348" y="4801057"/>
                </a:cubicBezTo>
                <a:cubicBezTo>
                  <a:pt x="3817060" y="4801057"/>
                  <a:pt x="3817060" y="4801057"/>
                  <a:pt x="3817060" y="4787769"/>
                </a:cubicBezTo>
                <a:cubicBezTo>
                  <a:pt x="3830348" y="4787769"/>
                  <a:pt x="3830348" y="4801057"/>
                  <a:pt x="3842971" y="4813681"/>
                </a:cubicBezTo>
                <a:cubicBezTo>
                  <a:pt x="3829683" y="4813681"/>
                  <a:pt x="3817060" y="4813681"/>
                  <a:pt x="3817060" y="4826969"/>
                </a:cubicBezTo>
                <a:cubicBezTo>
                  <a:pt x="3830348" y="4826969"/>
                  <a:pt x="3803772" y="4840258"/>
                  <a:pt x="3817060" y="4840258"/>
                </a:cubicBezTo>
                <a:cubicBezTo>
                  <a:pt x="3830348" y="4840258"/>
                  <a:pt x="3842971" y="4826969"/>
                  <a:pt x="3842971" y="4826969"/>
                </a:cubicBezTo>
                <a:lnTo>
                  <a:pt x="3842971" y="4826969"/>
                </a:lnTo>
                <a:lnTo>
                  <a:pt x="3842971" y="4813681"/>
                </a:lnTo>
                <a:cubicBezTo>
                  <a:pt x="3856260" y="4826969"/>
                  <a:pt x="3842971" y="4852882"/>
                  <a:pt x="3829683" y="4852882"/>
                </a:cubicBezTo>
                <a:lnTo>
                  <a:pt x="3829683" y="4852882"/>
                </a:lnTo>
                <a:cubicBezTo>
                  <a:pt x="3829683" y="4866170"/>
                  <a:pt x="3829683" y="4852882"/>
                  <a:pt x="3842971" y="4852882"/>
                </a:cubicBezTo>
                <a:cubicBezTo>
                  <a:pt x="3856260" y="4866170"/>
                  <a:pt x="3842971" y="4878794"/>
                  <a:pt x="3842971" y="4878794"/>
                </a:cubicBezTo>
                <a:cubicBezTo>
                  <a:pt x="3842971" y="4878794"/>
                  <a:pt x="3829683" y="4878794"/>
                  <a:pt x="3829683" y="4892082"/>
                </a:cubicBezTo>
                <a:cubicBezTo>
                  <a:pt x="3842971" y="4892082"/>
                  <a:pt x="3855595" y="4892082"/>
                  <a:pt x="3855595" y="4905370"/>
                </a:cubicBezTo>
                <a:cubicBezTo>
                  <a:pt x="3855595" y="4905370"/>
                  <a:pt x="3855595" y="4918659"/>
                  <a:pt x="3842307" y="4918659"/>
                </a:cubicBezTo>
                <a:cubicBezTo>
                  <a:pt x="3842307" y="4905370"/>
                  <a:pt x="3855595" y="4892746"/>
                  <a:pt x="3842307" y="4892746"/>
                </a:cubicBezTo>
                <a:cubicBezTo>
                  <a:pt x="3829019" y="4918659"/>
                  <a:pt x="3868219" y="4931947"/>
                  <a:pt x="3855595" y="4957859"/>
                </a:cubicBezTo>
                <a:cubicBezTo>
                  <a:pt x="3855595" y="4944571"/>
                  <a:pt x="3868884" y="4957859"/>
                  <a:pt x="3868884" y="4944571"/>
                </a:cubicBezTo>
                <a:cubicBezTo>
                  <a:pt x="3855595" y="4944571"/>
                  <a:pt x="3868884" y="4931282"/>
                  <a:pt x="3868884" y="4931282"/>
                </a:cubicBezTo>
                <a:lnTo>
                  <a:pt x="3855595" y="4931282"/>
                </a:lnTo>
                <a:cubicBezTo>
                  <a:pt x="3855595" y="4917994"/>
                  <a:pt x="3868884" y="4905370"/>
                  <a:pt x="3881508" y="4905370"/>
                </a:cubicBezTo>
                <a:cubicBezTo>
                  <a:pt x="3894796" y="4879458"/>
                  <a:pt x="3868219" y="4892082"/>
                  <a:pt x="3894796" y="4892082"/>
                </a:cubicBezTo>
                <a:cubicBezTo>
                  <a:pt x="3894796" y="4905370"/>
                  <a:pt x="3908084" y="4917994"/>
                  <a:pt x="3894796" y="4931282"/>
                </a:cubicBezTo>
                <a:cubicBezTo>
                  <a:pt x="3894796" y="4917994"/>
                  <a:pt x="3894796" y="4917994"/>
                  <a:pt x="3894796" y="4917994"/>
                </a:cubicBezTo>
                <a:lnTo>
                  <a:pt x="3881508" y="4904706"/>
                </a:lnTo>
                <a:cubicBezTo>
                  <a:pt x="3881508" y="4917994"/>
                  <a:pt x="3881508" y="4930618"/>
                  <a:pt x="3881508" y="4930618"/>
                </a:cubicBezTo>
                <a:cubicBezTo>
                  <a:pt x="3933997" y="4930618"/>
                  <a:pt x="3894796" y="5008355"/>
                  <a:pt x="3933997" y="4995731"/>
                </a:cubicBezTo>
                <a:cubicBezTo>
                  <a:pt x="3933997" y="5009019"/>
                  <a:pt x="3933997" y="5009019"/>
                  <a:pt x="3933997" y="5009019"/>
                </a:cubicBezTo>
                <a:cubicBezTo>
                  <a:pt x="3920708" y="5009019"/>
                  <a:pt x="3908084" y="5022307"/>
                  <a:pt x="3908084" y="5022307"/>
                </a:cubicBezTo>
                <a:cubicBezTo>
                  <a:pt x="3908084" y="5022307"/>
                  <a:pt x="3933997" y="5022307"/>
                  <a:pt x="3933997" y="5035595"/>
                </a:cubicBezTo>
                <a:cubicBezTo>
                  <a:pt x="3920708" y="5035595"/>
                  <a:pt x="3933997" y="5061508"/>
                  <a:pt x="3933997" y="5061508"/>
                </a:cubicBezTo>
                <a:cubicBezTo>
                  <a:pt x="3959909" y="5048219"/>
                  <a:pt x="3947285" y="5035595"/>
                  <a:pt x="3933997" y="4996395"/>
                </a:cubicBezTo>
                <a:cubicBezTo>
                  <a:pt x="3947285" y="5009683"/>
                  <a:pt x="3947285" y="4996395"/>
                  <a:pt x="3959909" y="4996395"/>
                </a:cubicBezTo>
                <a:lnTo>
                  <a:pt x="3946621" y="4996395"/>
                </a:lnTo>
                <a:cubicBezTo>
                  <a:pt x="3959909" y="4996395"/>
                  <a:pt x="3972532" y="4983107"/>
                  <a:pt x="3985820" y="4996395"/>
                </a:cubicBezTo>
                <a:cubicBezTo>
                  <a:pt x="3985820" y="4983107"/>
                  <a:pt x="3999109" y="4983107"/>
                  <a:pt x="3985820" y="4970483"/>
                </a:cubicBezTo>
                <a:cubicBezTo>
                  <a:pt x="3985820" y="4970483"/>
                  <a:pt x="3972532" y="4996395"/>
                  <a:pt x="3959909" y="4983771"/>
                </a:cubicBezTo>
                <a:cubicBezTo>
                  <a:pt x="3973197" y="4970483"/>
                  <a:pt x="3985820" y="4957859"/>
                  <a:pt x="3999109" y="4957859"/>
                </a:cubicBezTo>
                <a:cubicBezTo>
                  <a:pt x="3985820" y="4944571"/>
                  <a:pt x="3985820" y="4957859"/>
                  <a:pt x="3985820" y="4944571"/>
                </a:cubicBezTo>
                <a:cubicBezTo>
                  <a:pt x="3985820" y="4944571"/>
                  <a:pt x="3985820" y="4918659"/>
                  <a:pt x="4011733" y="4931282"/>
                </a:cubicBezTo>
                <a:cubicBezTo>
                  <a:pt x="3998445" y="4905370"/>
                  <a:pt x="3998445" y="4905370"/>
                  <a:pt x="4011733" y="4892082"/>
                </a:cubicBezTo>
                <a:cubicBezTo>
                  <a:pt x="4025021" y="4892082"/>
                  <a:pt x="4011733" y="4905370"/>
                  <a:pt x="4025021" y="4917994"/>
                </a:cubicBezTo>
                <a:cubicBezTo>
                  <a:pt x="4038309" y="4892082"/>
                  <a:pt x="4025021" y="4878794"/>
                  <a:pt x="4025021" y="4878794"/>
                </a:cubicBezTo>
                <a:cubicBezTo>
                  <a:pt x="4038309" y="4878794"/>
                  <a:pt x="4038309" y="4878794"/>
                  <a:pt x="4038309" y="4878794"/>
                </a:cubicBezTo>
                <a:lnTo>
                  <a:pt x="4038309" y="4878794"/>
                </a:lnTo>
                <a:lnTo>
                  <a:pt x="4051598" y="4865506"/>
                </a:lnTo>
                <a:cubicBezTo>
                  <a:pt x="4025685" y="4865506"/>
                  <a:pt x="4012397" y="4865506"/>
                  <a:pt x="4012397" y="4865506"/>
                </a:cubicBezTo>
                <a:cubicBezTo>
                  <a:pt x="3999109" y="4852217"/>
                  <a:pt x="4012397" y="4852217"/>
                  <a:pt x="4012397" y="4852217"/>
                </a:cubicBezTo>
                <a:cubicBezTo>
                  <a:pt x="4012397" y="4838929"/>
                  <a:pt x="4012397" y="4838929"/>
                  <a:pt x="4012397" y="4838929"/>
                </a:cubicBezTo>
                <a:cubicBezTo>
                  <a:pt x="4025685" y="4825641"/>
                  <a:pt x="3999109" y="4838929"/>
                  <a:pt x="4012397" y="4825641"/>
                </a:cubicBezTo>
                <a:cubicBezTo>
                  <a:pt x="3986486" y="4825641"/>
                  <a:pt x="3973197" y="4799728"/>
                  <a:pt x="3973197" y="4773816"/>
                </a:cubicBezTo>
                <a:cubicBezTo>
                  <a:pt x="3986486" y="4787104"/>
                  <a:pt x="3973197" y="4773816"/>
                  <a:pt x="3986486" y="4773816"/>
                </a:cubicBezTo>
                <a:cubicBezTo>
                  <a:pt x="3999774" y="4787104"/>
                  <a:pt x="3999774" y="4773816"/>
                  <a:pt x="3986486" y="4787104"/>
                </a:cubicBezTo>
                <a:cubicBezTo>
                  <a:pt x="3999774" y="4800393"/>
                  <a:pt x="4012397" y="4813017"/>
                  <a:pt x="4012397" y="4813017"/>
                </a:cubicBezTo>
                <a:cubicBezTo>
                  <a:pt x="4012397" y="4813017"/>
                  <a:pt x="4025685" y="4799728"/>
                  <a:pt x="4012397" y="4787104"/>
                </a:cubicBezTo>
                <a:cubicBezTo>
                  <a:pt x="4012397" y="4787104"/>
                  <a:pt x="4012397" y="4773816"/>
                  <a:pt x="4038309" y="4773816"/>
                </a:cubicBezTo>
                <a:cubicBezTo>
                  <a:pt x="4038309" y="4760528"/>
                  <a:pt x="4012397" y="4773816"/>
                  <a:pt x="4012397" y="4760528"/>
                </a:cubicBezTo>
                <a:cubicBezTo>
                  <a:pt x="3999109" y="4773816"/>
                  <a:pt x="4012397" y="4773816"/>
                  <a:pt x="4012397" y="4773816"/>
                </a:cubicBezTo>
                <a:cubicBezTo>
                  <a:pt x="3986486" y="4773816"/>
                  <a:pt x="3999109" y="4760528"/>
                  <a:pt x="3986486" y="4760528"/>
                </a:cubicBezTo>
                <a:cubicBezTo>
                  <a:pt x="3986486" y="4760528"/>
                  <a:pt x="3986486" y="4734616"/>
                  <a:pt x="3999774" y="4734616"/>
                </a:cubicBezTo>
                <a:cubicBezTo>
                  <a:pt x="3973862" y="4721328"/>
                  <a:pt x="3986486" y="4708704"/>
                  <a:pt x="3986486" y="4695415"/>
                </a:cubicBezTo>
                <a:cubicBezTo>
                  <a:pt x="3973197" y="4708704"/>
                  <a:pt x="3973197" y="4708704"/>
                  <a:pt x="3960573" y="4721328"/>
                </a:cubicBezTo>
                <a:cubicBezTo>
                  <a:pt x="3973862" y="4734616"/>
                  <a:pt x="3986486" y="4721328"/>
                  <a:pt x="3986486" y="4734616"/>
                </a:cubicBezTo>
                <a:cubicBezTo>
                  <a:pt x="3960573" y="4734616"/>
                  <a:pt x="3960573" y="4734616"/>
                  <a:pt x="3933997" y="4721328"/>
                </a:cubicBezTo>
                <a:cubicBezTo>
                  <a:pt x="3933997" y="4734616"/>
                  <a:pt x="3920708" y="4708039"/>
                  <a:pt x="3920708" y="4721328"/>
                </a:cubicBezTo>
                <a:cubicBezTo>
                  <a:pt x="3894796" y="4721328"/>
                  <a:pt x="3933997" y="4682127"/>
                  <a:pt x="3907420" y="4695415"/>
                </a:cubicBezTo>
                <a:lnTo>
                  <a:pt x="3907420" y="4695415"/>
                </a:lnTo>
                <a:lnTo>
                  <a:pt x="3920708" y="4682127"/>
                </a:lnTo>
                <a:cubicBezTo>
                  <a:pt x="3920708" y="4695415"/>
                  <a:pt x="3933997" y="4682127"/>
                  <a:pt x="3933997" y="4682127"/>
                </a:cubicBezTo>
                <a:cubicBezTo>
                  <a:pt x="3933997" y="4695415"/>
                  <a:pt x="3933997" y="4708039"/>
                  <a:pt x="3933997" y="4708039"/>
                </a:cubicBezTo>
                <a:cubicBezTo>
                  <a:pt x="3973197" y="4682127"/>
                  <a:pt x="3947285" y="4708039"/>
                  <a:pt x="3933997" y="4668839"/>
                </a:cubicBezTo>
                <a:cubicBezTo>
                  <a:pt x="3947285" y="4668839"/>
                  <a:pt x="3947285" y="4682127"/>
                  <a:pt x="3959909" y="4682127"/>
                </a:cubicBezTo>
                <a:lnTo>
                  <a:pt x="3959909" y="4668839"/>
                </a:lnTo>
                <a:cubicBezTo>
                  <a:pt x="3973197" y="4682127"/>
                  <a:pt x="3985820" y="4694751"/>
                  <a:pt x="3999109" y="4694751"/>
                </a:cubicBezTo>
                <a:cubicBezTo>
                  <a:pt x="3985820" y="4694751"/>
                  <a:pt x="3985820" y="4694751"/>
                  <a:pt x="3985820" y="4708039"/>
                </a:cubicBezTo>
                <a:cubicBezTo>
                  <a:pt x="3999109" y="4708039"/>
                  <a:pt x="3999109" y="4721328"/>
                  <a:pt x="4011733" y="4708039"/>
                </a:cubicBezTo>
                <a:cubicBezTo>
                  <a:pt x="3998445" y="4708039"/>
                  <a:pt x="4025021" y="4694751"/>
                  <a:pt x="4025021" y="4694751"/>
                </a:cubicBezTo>
                <a:cubicBezTo>
                  <a:pt x="4025021" y="4708039"/>
                  <a:pt x="4011733" y="4694751"/>
                  <a:pt x="4011733" y="4708039"/>
                </a:cubicBezTo>
                <a:cubicBezTo>
                  <a:pt x="4025021" y="4708039"/>
                  <a:pt x="4037645" y="4708039"/>
                  <a:pt x="4050933" y="4708039"/>
                </a:cubicBezTo>
                <a:cubicBezTo>
                  <a:pt x="4050933" y="4682127"/>
                  <a:pt x="4050933" y="4708039"/>
                  <a:pt x="4037645" y="4694751"/>
                </a:cubicBezTo>
                <a:cubicBezTo>
                  <a:pt x="4050933" y="4681463"/>
                  <a:pt x="4037645" y="4681463"/>
                  <a:pt x="4037645" y="4668839"/>
                </a:cubicBezTo>
                <a:cubicBezTo>
                  <a:pt x="4024357" y="4668839"/>
                  <a:pt x="4037645" y="4682127"/>
                  <a:pt x="4024357" y="4682127"/>
                </a:cubicBezTo>
                <a:cubicBezTo>
                  <a:pt x="4011069" y="4668839"/>
                  <a:pt x="3998445" y="4682127"/>
                  <a:pt x="3985156" y="4668839"/>
                </a:cubicBezTo>
                <a:cubicBezTo>
                  <a:pt x="3998445" y="4655550"/>
                  <a:pt x="3998445" y="4642927"/>
                  <a:pt x="3985156" y="4629639"/>
                </a:cubicBezTo>
                <a:cubicBezTo>
                  <a:pt x="3985156" y="4642927"/>
                  <a:pt x="3971868" y="4642927"/>
                  <a:pt x="3959244" y="4629639"/>
                </a:cubicBezTo>
                <a:cubicBezTo>
                  <a:pt x="3972532" y="4603726"/>
                  <a:pt x="3945956" y="4603726"/>
                  <a:pt x="3972532" y="4577814"/>
                </a:cubicBezTo>
                <a:cubicBezTo>
                  <a:pt x="3972532" y="4591102"/>
                  <a:pt x="3972532" y="4591102"/>
                  <a:pt x="3972532" y="4591102"/>
                </a:cubicBezTo>
                <a:cubicBezTo>
                  <a:pt x="3972532" y="4591102"/>
                  <a:pt x="3972532" y="4591102"/>
                  <a:pt x="3985820" y="4577814"/>
                </a:cubicBezTo>
                <a:cubicBezTo>
                  <a:pt x="3985820" y="4591102"/>
                  <a:pt x="3972532" y="4591102"/>
                  <a:pt x="3972532" y="4603726"/>
                </a:cubicBezTo>
                <a:cubicBezTo>
                  <a:pt x="3972532" y="4603726"/>
                  <a:pt x="3985820" y="4590438"/>
                  <a:pt x="3985820" y="4603726"/>
                </a:cubicBezTo>
                <a:cubicBezTo>
                  <a:pt x="3999109" y="4617015"/>
                  <a:pt x="3972532" y="4603726"/>
                  <a:pt x="3985820" y="4617015"/>
                </a:cubicBezTo>
                <a:cubicBezTo>
                  <a:pt x="3985820" y="4603726"/>
                  <a:pt x="3985820" y="4630303"/>
                  <a:pt x="3985820" y="4617015"/>
                </a:cubicBezTo>
                <a:lnTo>
                  <a:pt x="3985820" y="4617015"/>
                </a:lnTo>
                <a:cubicBezTo>
                  <a:pt x="4011733" y="4603726"/>
                  <a:pt x="4025021" y="4617015"/>
                  <a:pt x="4038309" y="4630303"/>
                </a:cubicBezTo>
                <a:cubicBezTo>
                  <a:pt x="4038309" y="4630303"/>
                  <a:pt x="4038309" y="4617015"/>
                  <a:pt x="4051598" y="4617015"/>
                </a:cubicBezTo>
                <a:cubicBezTo>
                  <a:pt x="4038309" y="4603726"/>
                  <a:pt x="4012397" y="4617015"/>
                  <a:pt x="4012397" y="4603726"/>
                </a:cubicBezTo>
                <a:cubicBezTo>
                  <a:pt x="4025685" y="4603726"/>
                  <a:pt x="4025685" y="4603726"/>
                  <a:pt x="4025685" y="4590438"/>
                </a:cubicBezTo>
                <a:cubicBezTo>
                  <a:pt x="4012397" y="4590438"/>
                  <a:pt x="4012397" y="4590438"/>
                  <a:pt x="4012397" y="4577150"/>
                </a:cubicBezTo>
                <a:cubicBezTo>
                  <a:pt x="4012397" y="4563861"/>
                  <a:pt x="3986486" y="4551237"/>
                  <a:pt x="4012397" y="4525325"/>
                </a:cubicBezTo>
                <a:cubicBezTo>
                  <a:pt x="3999109" y="4525325"/>
                  <a:pt x="4012397" y="4525325"/>
                  <a:pt x="4012397" y="4512037"/>
                </a:cubicBezTo>
                <a:cubicBezTo>
                  <a:pt x="3999109" y="4512037"/>
                  <a:pt x="3986486" y="4512037"/>
                  <a:pt x="3986486" y="4512037"/>
                </a:cubicBezTo>
                <a:cubicBezTo>
                  <a:pt x="3999774" y="4512037"/>
                  <a:pt x="3999774" y="4498749"/>
                  <a:pt x="4012397" y="4512037"/>
                </a:cubicBezTo>
                <a:cubicBezTo>
                  <a:pt x="4012397" y="4525325"/>
                  <a:pt x="4025685" y="4512037"/>
                  <a:pt x="4012397" y="4525325"/>
                </a:cubicBezTo>
                <a:cubicBezTo>
                  <a:pt x="4025685" y="4538614"/>
                  <a:pt x="4012397" y="4512037"/>
                  <a:pt x="4025685" y="4512037"/>
                </a:cubicBezTo>
                <a:cubicBezTo>
                  <a:pt x="4025685" y="4525325"/>
                  <a:pt x="4038974" y="4512037"/>
                  <a:pt x="4038974" y="4525325"/>
                </a:cubicBezTo>
                <a:cubicBezTo>
                  <a:pt x="4052262" y="4525325"/>
                  <a:pt x="4052262" y="4525325"/>
                  <a:pt x="4052262" y="4512037"/>
                </a:cubicBezTo>
                <a:cubicBezTo>
                  <a:pt x="4026350" y="4512037"/>
                  <a:pt x="4038974" y="4486125"/>
                  <a:pt x="4052262" y="4486125"/>
                </a:cubicBezTo>
                <a:cubicBezTo>
                  <a:pt x="4038974" y="4499413"/>
                  <a:pt x="4052262" y="4472837"/>
                  <a:pt x="4038974" y="4486125"/>
                </a:cubicBezTo>
                <a:cubicBezTo>
                  <a:pt x="4025685" y="4512037"/>
                  <a:pt x="4013062" y="4499413"/>
                  <a:pt x="3999774" y="4499413"/>
                </a:cubicBezTo>
                <a:cubicBezTo>
                  <a:pt x="3999774" y="4486125"/>
                  <a:pt x="3999774" y="4486125"/>
                  <a:pt x="3999774" y="4486125"/>
                </a:cubicBezTo>
                <a:lnTo>
                  <a:pt x="3986486" y="4486125"/>
                </a:lnTo>
                <a:cubicBezTo>
                  <a:pt x="3986486" y="4499413"/>
                  <a:pt x="3986486" y="4499413"/>
                  <a:pt x="3986486" y="4525325"/>
                </a:cubicBezTo>
                <a:cubicBezTo>
                  <a:pt x="3999774" y="4525325"/>
                  <a:pt x="3986486" y="4512037"/>
                  <a:pt x="3999774" y="4512037"/>
                </a:cubicBezTo>
                <a:cubicBezTo>
                  <a:pt x="3999774" y="4537949"/>
                  <a:pt x="3986486" y="4537949"/>
                  <a:pt x="3973862" y="4551237"/>
                </a:cubicBezTo>
                <a:cubicBezTo>
                  <a:pt x="3973862" y="4551237"/>
                  <a:pt x="3973862" y="4551237"/>
                  <a:pt x="3973862" y="4537949"/>
                </a:cubicBezTo>
                <a:cubicBezTo>
                  <a:pt x="3973862" y="4524661"/>
                  <a:pt x="3973862" y="4524661"/>
                  <a:pt x="3973862" y="4512037"/>
                </a:cubicBezTo>
                <a:cubicBezTo>
                  <a:pt x="3960573" y="4512037"/>
                  <a:pt x="3960573" y="4498749"/>
                  <a:pt x="3960573" y="4486125"/>
                </a:cubicBezTo>
                <a:cubicBezTo>
                  <a:pt x="3947285" y="4499413"/>
                  <a:pt x="3934661" y="4512037"/>
                  <a:pt x="3947285" y="4512037"/>
                </a:cubicBezTo>
                <a:lnTo>
                  <a:pt x="3933997" y="4525325"/>
                </a:lnTo>
                <a:cubicBezTo>
                  <a:pt x="3920708" y="4499413"/>
                  <a:pt x="3947285" y="4499413"/>
                  <a:pt x="3947285" y="4486125"/>
                </a:cubicBezTo>
                <a:cubicBezTo>
                  <a:pt x="3947285" y="4472837"/>
                  <a:pt x="3933997" y="4499413"/>
                  <a:pt x="3933997" y="4486125"/>
                </a:cubicBezTo>
                <a:cubicBezTo>
                  <a:pt x="3933997" y="4486125"/>
                  <a:pt x="3947285" y="4472837"/>
                  <a:pt x="3920708" y="4472837"/>
                </a:cubicBezTo>
                <a:lnTo>
                  <a:pt x="3920708" y="4486125"/>
                </a:lnTo>
                <a:lnTo>
                  <a:pt x="3907420" y="4486125"/>
                </a:lnTo>
                <a:cubicBezTo>
                  <a:pt x="3907420" y="4472837"/>
                  <a:pt x="3907420" y="4472837"/>
                  <a:pt x="3907420" y="4472837"/>
                </a:cubicBezTo>
                <a:cubicBezTo>
                  <a:pt x="3894132" y="4472837"/>
                  <a:pt x="3907420" y="4486125"/>
                  <a:pt x="3894132" y="4486125"/>
                </a:cubicBezTo>
                <a:cubicBezTo>
                  <a:pt x="3907420" y="4446925"/>
                  <a:pt x="3907420" y="4408388"/>
                  <a:pt x="3907420" y="4408388"/>
                </a:cubicBezTo>
                <a:lnTo>
                  <a:pt x="3907420" y="4395100"/>
                </a:lnTo>
                <a:cubicBezTo>
                  <a:pt x="3920708" y="4395100"/>
                  <a:pt x="3907420" y="4421012"/>
                  <a:pt x="3920708" y="4421012"/>
                </a:cubicBezTo>
                <a:cubicBezTo>
                  <a:pt x="3920708" y="4407724"/>
                  <a:pt x="3933997" y="4395100"/>
                  <a:pt x="3920708" y="4381812"/>
                </a:cubicBezTo>
                <a:lnTo>
                  <a:pt x="3920708" y="4381812"/>
                </a:lnTo>
                <a:cubicBezTo>
                  <a:pt x="3920708" y="4395100"/>
                  <a:pt x="3946621" y="4381812"/>
                  <a:pt x="3946621" y="4381812"/>
                </a:cubicBezTo>
                <a:lnTo>
                  <a:pt x="3946621" y="4381812"/>
                </a:lnTo>
                <a:lnTo>
                  <a:pt x="3946621" y="4381812"/>
                </a:lnTo>
                <a:lnTo>
                  <a:pt x="3972532" y="4368523"/>
                </a:lnTo>
                <a:cubicBezTo>
                  <a:pt x="3972532" y="4394436"/>
                  <a:pt x="3959244" y="4394436"/>
                  <a:pt x="3959244" y="4407724"/>
                </a:cubicBezTo>
                <a:cubicBezTo>
                  <a:pt x="3972532" y="4421012"/>
                  <a:pt x="3985156" y="4459548"/>
                  <a:pt x="3959244" y="4459548"/>
                </a:cubicBezTo>
                <a:cubicBezTo>
                  <a:pt x="3959244" y="4472837"/>
                  <a:pt x="3945956" y="4485461"/>
                  <a:pt x="3959244" y="4485461"/>
                </a:cubicBezTo>
                <a:cubicBezTo>
                  <a:pt x="3959244" y="4472172"/>
                  <a:pt x="3985156" y="4472172"/>
                  <a:pt x="3985156" y="4446260"/>
                </a:cubicBezTo>
                <a:cubicBezTo>
                  <a:pt x="3998445" y="4446260"/>
                  <a:pt x="3998445" y="4432972"/>
                  <a:pt x="4024357" y="4432972"/>
                </a:cubicBezTo>
                <a:cubicBezTo>
                  <a:pt x="4024357" y="4419683"/>
                  <a:pt x="4011069" y="4419683"/>
                  <a:pt x="4024357" y="4407060"/>
                </a:cubicBezTo>
                <a:cubicBezTo>
                  <a:pt x="4024357" y="4393771"/>
                  <a:pt x="4011069" y="4407060"/>
                  <a:pt x="4011069" y="4393771"/>
                </a:cubicBezTo>
                <a:cubicBezTo>
                  <a:pt x="4036981" y="4393771"/>
                  <a:pt x="3997780" y="4367859"/>
                  <a:pt x="4024357" y="4380483"/>
                </a:cubicBezTo>
                <a:cubicBezTo>
                  <a:pt x="4011069" y="4380483"/>
                  <a:pt x="4011069" y="4380483"/>
                  <a:pt x="4011069" y="4380483"/>
                </a:cubicBezTo>
                <a:cubicBezTo>
                  <a:pt x="4011069" y="4380483"/>
                  <a:pt x="4011069" y="4380483"/>
                  <a:pt x="4011069" y="4367195"/>
                </a:cubicBezTo>
                <a:cubicBezTo>
                  <a:pt x="4011069" y="4380483"/>
                  <a:pt x="4024357" y="4367195"/>
                  <a:pt x="4011069" y="4367195"/>
                </a:cubicBezTo>
                <a:cubicBezTo>
                  <a:pt x="4011069" y="4367195"/>
                  <a:pt x="3997780" y="4367195"/>
                  <a:pt x="3997780" y="4353907"/>
                </a:cubicBezTo>
                <a:cubicBezTo>
                  <a:pt x="4011069" y="4367195"/>
                  <a:pt x="4023693" y="4340618"/>
                  <a:pt x="4036981" y="4340618"/>
                </a:cubicBezTo>
                <a:cubicBezTo>
                  <a:pt x="4036981" y="4366530"/>
                  <a:pt x="4036981" y="4379819"/>
                  <a:pt x="4050269" y="4392443"/>
                </a:cubicBezTo>
                <a:cubicBezTo>
                  <a:pt x="4036981" y="4405731"/>
                  <a:pt x="4036981" y="4405731"/>
                  <a:pt x="4050269" y="4431643"/>
                </a:cubicBezTo>
                <a:cubicBezTo>
                  <a:pt x="4036981" y="4431643"/>
                  <a:pt x="4036981" y="4431643"/>
                  <a:pt x="4036981" y="4431643"/>
                </a:cubicBezTo>
                <a:cubicBezTo>
                  <a:pt x="4036981" y="4444931"/>
                  <a:pt x="4023693" y="4444931"/>
                  <a:pt x="4036981" y="4444931"/>
                </a:cubicBezTo>
                <a:cubicBezTo>
                  <a:pt x="4036981" y="4431643"/>
                  <a:pt x="4050269" y="4431643"/>
                  <a:pt x="4062893" y="4419019"/>
                </a:cubicBezTo>
                <a:cubicBezTo>
                  <a:pt x="4062893" y="4432307"/>
                  <a:pt x="4076181" y="4458219"/>
                  <a:pt x="4088805" y="4458219"/>
                </a:cubicBezTo>
                <a:cubicBezTo>
                  <a:pt x="4075516" y="4444931"/>
                  <a:pt x="4102093" y="4444931"/>
                  <a:pt x="4088805" y="4432307"/>
                </a:cubicBezTo>
                <a:cubicBezTo>
                  <a:pt x="4102093" y="4432307"/>
                  <a:pt x="4102093" y="4432307"/>
                  <a:pt x="4102093" y="4432307"/>
                </a:cubicBezTo>
                <a:cubicBezTo>
                  <a:pt x="4102093" y="4445596"/>
                  <a:pt x="4102093" y="4458219"/>
                  <a:pt x="4102093" y="4471508"/>
                </a:cubicBezTo>
                <a:cubicBezTo>
                  <a:pt x="4102093" y="4471508"/>
                  <a:pt x="4088805" y="4484796"/>
                  <a:pt x="4076181" y="4484796"/>
                </a:cubicBezTo>
                <a:cubicBezTo>
                  <a:pt x="4089470" y="4484796"/>
                  <a:pt x="4076181" y="4498084"/>
                  <a:pt x="4089470" y="4498084"/>
                </a:cubicBezTo>
                <a:lnTo>
                  <a:pt x="4089470" y="4484796"/>
                </a:lnTo>
                <a:cubicBezTo>
                  <a:pt x="4089470" y="4484796"/>
                  <a:pt x="4102758" y="4484796"/>
                  <a:pt x="4102758" y="4498084"/>
                </a:cubicBezTo>
                <a:cubicBezTo>
                  <a:pt x="4089470" y="4498084"/>
                  <a:pt x="4089470" y="4511372"/>
                  <a:pt x="4102758" y="4511372"/>
                </a:cubicBezTo>
                <a:cubicBezTo>
                  <a:pt x="4116046" y="4485461"/>
                  <a:pt x="4102758" y="4446260"/>
                  <a:pt x="4141958" y="4446260"/>
                </a:cubicBezTo>
                <a:cubicBezTo>
                  <a:pt x="4141958" y="4432972"/>
                  <a:pt x="4141958" y="4432972"/>
                  <a:pt x="4155246" y="4420348"/>
                </a:cubicBezTo>
                <a:cubicBezTo>
                  <a:pt x="4155246" y="4433636"/>
                  <a:pt x="4141958" y="4446260"/>
                  <a:pt x="4155246" y="4459548"/>
                </a:cubicBezTo>
                <a:cubicBezTo>
                  <a:pt x="4155246" y="4459548"/>
                  <a:pt x="4155246" y="4472837"/>
                  <a:pt x="4168534" y="4459548"/>
                </a:cubicBezTo>
                <a:cubicBezTo>
                  <a:pt x="4168534" y="4459548"/>
                  <a:pt x="4168534" y="4446260"/>
                  <a:pt x="4181823" y="4446260"/>
                </a:cubicBezTo>
                <a:cubicBezTo>
                  <a:pt x="4181823" y="4472172"/>
                  <a:pt x="4195111" y="4459548"/>
                  <a:pt x="4195111" y="4472172"/>
                </a:cubicBezTo>
                <a:cubicBezTo>
                  <a:pt x="4181823" y="4485461"/>
                  <a:pt x="4208399" y="4498084"/>
                  <a:pt x="4181823" y="4498084"/>
                </a:cubicBezTo>
                <a:cubicBezTo>
                  <a:pt x="4181823" y="4511372"/>
                  <a:pt x="4181823" y="4511372"/>
                  <a:pt x="4181823" y="4511372"/>
                </a:cubicBezTo>
                <a:cubicBezTo>
                  <a:pt x="4221023" y="4511372"/>
                  <a:pt x="4221023" y="4524661"/>
                  <a:pt x="4247600" y="4498084"/>
                </a:cubicBezTo>
                <a:cubicBezTo>
                  <a:pt x="4247600" y="4498084"/>
                  <a:pt x="4247600" y="4511372"/>
                  <a:pt x="4260888" y="4523997"/>
                </a:cubicBezTo>
                <a:cubicBezTo>
                  <a:pt x="4274177" y="4510708"/>
                  <a:pt x="4260888" y="4523997"/>
                  <a:pt x="4274177" y="4484796"/>
                </a:cubicBezTo>
                <a:cubicBezTo>
                  <a:pt x="4248264" y="4498084"/>
                  <a:pt x="4274177" y="4458884"/>
                  <a:pt x="4260888" y="4471508"/>
                </a:cubicBezTo>
                <a:lnTo>
                  <a:pt x="4260888" y="4471508"/>
                </a:lnTo>
                <a:lnTo>
                  <a:pt x="4247600" y="4471508"/>
                </a:lnTo>
                <a:lnTo>
                  <a:pt x="4247600" y="4458219"/>
                </a:lnTo>
                <a:cubicBezTo>
                  <a:pt x="4247600" y="4471508"/>
                  <a:pt x="4234312" y="4471508"/>
                  <a:pt x="4234312" y="4458219"/>
                </a:cubicBezTo>
                <a:cubicBezTo>
                  <a:pt x="4234312" y="4471508"/>
                  <a:pt x="4234312" y="4484132"/>
                  <a:pt x="4221023" y="4484132"/>
                </a:cubicBezTo>
                <a:cubicBezTo>
                  <a:pt x="4234312" y="4458219"/>
                  <a:pt x="4207735" y="4458219"/>
                  <a:pt x="4221023" y="4444931"/>
                </a:cubicBezTo>
                <a:cubicBezTo>
                  <a:pt x="4221023" y="4444931"/>
                  <a:pt x="4207735" y="4458219"/>
                  <a:pt x="4221023" y="4458219"/>
                </a:cubicBezTo>
                <a:cubicBezTo>
                  <a:pt x="4234312" y="4444931"/>
                  <a:pt x="4221023" y="4444931"/>
                  <a:pt x="4221023" y="4432307"/>
                </a:cubicBezTo>
                <a:cubicBezTo>
                  <a:pt x="4207735" y="4419019"/>
                  <a:pt x="4207735" y="4419019"/>
                  <a:pt x="4195111" y="4419019"/>
                </a:cubicBezTo>
                <a:cubicBezTo>
                  <a:pt x="4195111" y="4419019"/>
                  <a:pt x="4195111" y="4419019"/>
                  <a:pt x="4195111" y="4405731"/>
                </a:cubicBezTo>
                <a:cubicBezTo>
                  <a:pt x="4208399" y="4392443"/>
                  <a:pt x="4247600" y="4405731"/>
                  <a:pt x="4221023" y="4419019"/>
                </a:cubicBezTo>
                <a:cubicBezTo>
                  <a:pt x="4234312" y="4419019"/>
                  <a:pt x="4234312" y="4419019"/>
                  <a:pt x="4234312" y="4419019"/>
                </a:cubicBezTo>
                <a:cubicBezTo>
                  <a:pt x="4234312" y="4405731"/>
                  <a:pt x="4247600" y="4405731"/>
                  <a:pt x="4247600" y="4393107"/>
                </a:cubicBezTo>
                <a:cubicBezTo>
                  <a:pt x="4221688" y="4393107"/>
                  <a:pt x="4221688" y="4367195"/>
                  <a:pt x="4234312" y="4341283"/>
                </a:cubicBezTo>
                <a:cubicBezTo>
                  <a:pt x="4234312" y="4341283"/>
                  <a:pt x="4234312" y="4341283"/>
                  <a:pt x="4247600" y="4354571"/>
                </a:cubicBezTo>
                <a:cubicBezTo>
                  <a:pt x="4234312" y="4328659"/>
                  <a:pt x="4247600" y="4341283"/>
                  <a:pt x="4260888" y="4341283"/>
                </a:cubicBezTo>
                <a:lnTo>
                  <a:pt x="4260888" y="4327994"/>
                </a:lnTo>
                <a:cubicBezTo>
                  <a:pt x="4260888" y="4341283"/>
                  <a:pt x="4274177" y="4341283"/>
                  <a:pt x="4260888" y="4353907"/>
                </a:cubicBezTo>
                <a:cubicBezTo>
                  <a:pt x="4247600" y="4353907"/>
                  <a:pt x="4260888" y="4367195"/>
                  <a:pt x="4260888" y="4379819"/>
                </a:cubicBezTo>
                <a:cubicBezTo>
                  <a:pt x="4274177" y="4393107"/>
                  <a:pt x="4260888" y="4366530"/>
                  <a:pt x="4274177" y="4366530"/>
                </a:cubicBezTo>
                <a:cubicBezTo>
                  <a:pt x="4274177" y="4366530"/>
                  <a:pt x="4287465" y="4366530"/>
                  <a:pt x="4287465" y="4353242"/>
                </a:cubicBezTo>
                <a:cubicBezTo>
                  <a:pt x="4300753" y="4379154"/>
                  <a:pt x="4313377" y="4379154"/>
                  <a:pt x="4300753" y="4405066"/>
                </a:cubicBezTo>
                <a:cubicBezTo>
                  <a:pt x="4300753" y="4405066"/>
                  <a:pt x="4300753" y="4405066"/>
                  <a:pt x="4287465" y="4405066"/>
                </a:cubicBezTo>
                <a:cubicBezTo>
                  <a:pt x="4287465" y="4418354"/>
                  <a:pt x="4300753" y="4418354"/>
                  <a:pt x="4313377" y="4418354"/>
                </a:cubicBezTo>
                <a:cubicBezTo>
                  <a:pt x="4326665" y="4405066"/>
                  <a:pt x="4326665" y="4366530"/>
                  <a:pt x="4300089" y="4366530"/>
                </a:cubicBezTo>
                <a:cubicBezTo>
                  <a:pt x="4313377" y="4353242"/>
                  <a:pt x="4313377" y="4353242"/>
                  <a:pt x="4313377" y="4353242"/>
                </a:cubicBezTo>
                <a:cubicBezTo>
                  <a:pt x="4313377" y="4366530"/>
                  <a:pt x="4326665" y="4366530"/>
                  <a:pt x="4326665" y="4366530"/>
                </a:cubicBezTo>
                <a:lnTo>
                  <a:pt x="4326665" y="4379819"/>
                </a:lnTo>
                <a:cubicBezTo>
                  <a:pt x="4339954" y="4379819"/>
                  <a:pt x="4339954" y="4393107"/>
                  <a:pt x="4339954" y="4393107"/>
                </a:cubicBezTo>
                <a:cubicBezTo>
                  <a:pt x="4339954" y="4379819"/>
                  <a:pt x="4339954" y="4379819"/>
                  <a:pt x="4353242" y="4379819"/>
                </a:cubicBezTo>
                <a:cubicBezTo>
                  <a:pt x="4339954" y="4379819"/>
                  <a:pt x="4339954" y="4366530"/>
                  <a:pt x="4327330" y="4366530"/>
                </a:cubicBezTo>
                <a:cubicBezTo>
                  <a:pt x="4340618" y="4353242"/>
                  <a:pt x="4340618" y="4366530"/>
                  <a:pt x="4353242" y="4353242"/>
                </a:cubicBezTo>
                <a:cubicBezTo>
                  <a:pt x="4339954" y="4353242"/>
                  <a:pt x="4353242" y="4353242"/>
                  <a:pt x="4339954" y="4353242"/>
                </a:cubicBezTo>
                <a:lnTo>
                  <a:pt x="4339954" y="4353242"/>
                </a:lnTo>
                <a:cubicBezTo>
                  <a:pt x="4339954" y="4339954"/>
                  <a:pt x="4339954" y="4353242"/>
                  <a:pt x="4339954" y="4339954"/>
                </a:cubicBezTo>
                <a:cubicBezTo>
                  <a:pt x="4339954" y="4326665"/>
                  <a:pt x="4326665" y="4353242"/>
                  <a:pt x="4326665" y="4339954"/>
                </a:cubicBezTo>
                <a:cubicBezTo>
                  <a:pt x="4339954" y="4339954"/>
                  <a:pt x="4326665" y="4326665"/>
                  <a:pt x="4339954" y="4326665"/>
                </a:cubicBezTo>
                <a:cubicBezTo>
                  <a:pt x="4339954" y="4326665"/>
                  <a:pt x="4339954" y="4326665"/>
                  <a:pt x="4353242" y="4326665"/>
                </a:cubicBezTo>
                <a:cubicBezTo>
                  <a:pt x="4339954" y="4352578"/>
                  <a:pt x="4379154" y="4339954"/>
                  <a:pt x="4366530" y="4365866"/>
                </a:cubicBezTo>
                <a:cubicBezTo>
                  <a:pt x="4379819" y="4365866"/>
                  <a:pt x="4392443" y="4365866"/>
                  <a:pt x="4392443" y="4365866"/>
                </a:cubicBezTo>
                <a:cubicBezTo>
                  <a:pt x="4379154" y="4365866"/>
                  <a:pt x="4379154" y="4365866"/>
                  <a:pt x="4379154" y="4365866"/>
                </a:cubicBezTo>
                <a:cubicBezTo>
                  <a:pt x="4379154" y="4352578"/>
                  <a:pt x="4392443" y="4352578"/>
                  <a:pt x="4392443" y="4352578"/>
                </a:cubicBezTo>
                <a:cubicBezTo>
                  <a:pt x="4392443" y="4339289"/>
                  <a:pt x="4405731" y="4339289"/>
                  <a:pt x="4405731" y="4326665"/>
                </a:cubicBezTo>
                <a:cubicBezTo>
                  <a:pt x="4419019" y="4339954"/>
                  <a:pt x="4419019" y="4339954"/>
                  <a:pt x="4431643" y="4339954"/>
                </a:cubicBezTo>
                <a:cubicBezTo>
                  <a:pt x="4444931" y="4339954"/>
                  <a:pt x="4444931" y="4353242"/>
                  <a:pt x="4457555" y="4353242"/>
                </a:cubicBezTo>
                <a:cubicBezTo>
                  <a:pt x="4470843" y="4339954"/>
                  <a:pt x="4470843" y="4339954"/>
                  <a:pt x="4470843" y="4327330"/>
                </a:cubicBezTo>
                <a:cubicBezTo>
                  <a:pt x="4484131" y="4340618"/>
                  <a:pt x="4484131" y="4340618"/>
                  <a:pt x="4484131" y="4353242"/>
                </a:cubicBezTo>
                <a:cubicBezTo>
                  <a:pt x="4523332" y="4353242"/>
                  <a:pt x="4497420" y="4353242"/>
                  <a:pt x="4536620" y="4353242"/>
                </a:cubicBezTo>
                <a:cubicBezTo>
                  <a:pt x="4536620" y="4339954"/>
                  <a:pt x="4536620" y="4314042"/>
                  <a:pt x="4523332" y="4314042"/>
                </a:cubicBezTo>
                <a:cubicBezTo>
                  <a:pt x="4523332" y="4314042"/>
                  <a:pt x="4523332" y="4314042"/>
                  <a:pt x="4510044" y="4314042"/>
                </a:cubicBezTo>
                <a:cubicBezTo>
                  <a:pt x="4510044" y="4314042"/>
                  <a:pt x="4523332" y="4327330"/>
                  <a:pt x="4510044" y="4327330"/>
                </a:cubicBezTo>
                <a:cubicBezTo>
                  <a:pt x="4496755" y="4314042"/>
                  <a:pt x="4496755" y="4314042"/>
                  <a:pt x="4496755" y="4288129"/>
                </a:cubicBezTo>
                <a:cubicBezTo>
                  <a:pt x="4522668" y="4301418"/>
                  <a:pt x="4522668" y="4274841"/>
                  <a:pt x="4535956" y="4274841"/>
                </a:cubicBezTo>
                <a:cubicBezTo>
                  <a:pt x="4522668" y="4274841"/>
                  <a:pt x="4575156" y="4274841"/>
                  <a:pt x="4575156" y="4288129"/>
                </a:cubicBezTo>
                <a:cubicBezTo>
                  <a:pt x="4575156" y="4288129"/>
                  <a:pt x="4561868" y="4288129"/>
                  <a:pt x="4561868" y="4301418"/>
                </a:cubicBezTo>
                <a:cubicBezTo>
                  <a:pt x="4575156" y="4314706"/>
                  <a:pt x="4575156" y="4288129"/>
                  <a:pt x="4587780" y="4301418"/>
                </a:cubicBezTo>
                <a:lnTo>
                  <a:pt x="4587780" y="4288129"/>
                </a:lnTo>
                <a:cubicBezTo>
                  <a:pt x="4587780" y="4301418"/>
                  <a:pt x="4587780" y="4301418"/>
                  <a:pt x="4587780" y="4314042"/>
                </a:cubicBezTo>
                <a:cubicBezTo>
                  <a:pt x="4613692" y="4327330"/>
                  <a:pt x="4613692" y="4300754"/>
                  <a:pt x="4626980" y="4288129"/>
                </a:cubicBezTo>
                <a:cubicBezTo>
                  <a:pt x="4626980" y="4301418"/>
                  <a:pt x="4626980" y="4301418"/>
                  <a:pt x="4626980" y="4301418"/>
                </a:cubicBezTo>
                <a:lnTo>
                  <a:pt x="4640269" y="4301418"/>
                </a:lnTo>
                <a:cubicBezTo>
                  <a:pt x="4640269" y="4314706"/>
                  <a:pt x="4601069" y="4327330"/>
                  <a:pt x="4614357" y="4314706"/>
                </a:cubicBezTo>
                <a:cubicBezTo>
                  <a:pt x="4601069" y="4314706"/>
                  <a:pt x="4588445" y="4340618"/>
                  <a:pt x="4588445" y="4340618"/>
                </a:cubicBezTo>
                <a:cubicBezTo>
                  <a:pt x="4562532" y="4353907"/>
                  <a:pt x="4588445" y="4340618"/>
                  <a:pt x="4575156" y="4353907"/>
                </a:cubicBezTo>
                <a:cubicBezTo>
                  <a:pt x="4588445" y="4353907"/>
                  <a:pt x="4601069" y="4353907"/>
                  <a:pt x="4601069" y="4353907"/>
                </a:cubicBezTo>
                <a:cubicBezTo>
                  <a:pt x="4601069" y="4367195"/>
                  <a:pt x="4614357" y="4379819"/>
                  <a:pt x="4601069" y="4393107"/>
                </a:cubicBezTo>
                <a:cubicBezTo>
                  <a:pt x="4614357" y="4393107"/>
                  <a:pt x="4601069" y="4353907"/>
                  <a:pt x="4626980" y="4367195"/>
                </a:cubicBezTo>
                <a:cubicBezTo>
                  <a:pt x="4640269" y="4353907"/>
                  <a:pt x="4626980" y="4353907"/>
                  <a:pt x="4640269" y="4353907"/>
                </a:cubicBezTo>
                <a:lnTo>
                  <a:pt x="4640269" y="4353907"/>
                </a:lnTo>
                <a:cubicBezTo>
                  <a:pt x="4640269" y="4367195"/>
                  <a:pt x="4640269" y="4367195"/>
                  <a:pt x="4640269" y="4367195"/>
                </a:cubicBezTo>
                <a:cubicBezTo>
                  <a:pt x="4653557" y="4367195"/>
                  <a:pt x="4653557" y="4393107"/>
                  <a:pt x="4653557" y="4393107"/>
                </a:cubicBezTo>
                <a:cubicBezTo>
                  <a:pt x="4653557" y="4393107"/>
                  <a:pt x="4679469" y="4393107"/>
                  <a:pt x="4679469" y="4406395"/>
                </a:cubicBezTo>
                <a:cubicBezTo>
                  <a:pt x="4653557" y="4406395"/>
                  <a:pt x="4666181" y="4432307"/>
                  <a:pt x="4653557" y="4432307"/>
                </a:cubicBezTo>
                <a:cubicBezTo>
                  <a:pt x="4640269" y="4445596"/>
                  <a:pt x="4653557" y="4471508"/>
                  <a:pt x="4627645" y="4471508"/>
                </a:cubicBezTo>
                <a:cubicBezTo>
                  <a:pt x="4640934" y="4458219"/>
                  <a:pt x="4640934" y="4432307"/>
                  <a:pt x="4627645" y="4419683"/>
                </a:cubicBezTo>
                <a:cubicBezTo>
                  <a:pt x="4640934" y="4419683"/>
                  <a:pt x="4640934" y="4419683"/>
                  <a:pt x="4640934" y="4406395"/>
                </a:cubicBezTo>
                <a:lnTo>
                  <a:pt x="4640934" y="4406395"/>
                </a:lnTo>
                <a:cubicBezTo>
                  <a:pt x="4627645" y="4406395"/>
                  <a:pt x="4640934" y="4406395"/>
                  <a:pt x="4627645" y="4406395"/>
                </a:cubicBezTo>
                <a:lnTo>
                  <a:pt x="4627645" y="4419683"/>
                </a:lnTo>
                <a:cubicBezTo>
                  <a:pt x="4614357" y="4432972"/>
                  <a:pt x="4627645" y="4419683"/>
                  <a:pt x="4627645" y="4432972"/>
                </a:cubicBezTo>
                <a:cubicBezTo>
                  <a:pt x="4627645" y="4446260"/>
                  <a:pt x="4614357" y="4419683"/>
                  <a:pt x="4614357" y="4432972"/>
                </a:cubicBezTo>
                <a:cubicBezTo>
                  <a:pt x="4640269" y="4446260"/>
                  <a:pt x="4614357" y="4446260"/>
                  <a:pt x="4627645" y="4458884"/>
                </a:cubicBezTo>
                <a:cubicBezTo>
                  <a:pt x="4614357" y="4458884"/>
                  <a:pt x="4601733" y="4472172"/>
                  <a:pt x="4614357" y="4484796"/>
                </a:cubicBezTo>
                <a:cubicBezTo>
                  <a:pt x="4614357" y="4484796"/>
                  <a:pt x="4614357" y="4471508"/>
                  <a:pt x="4627645" y="4471508"/>
                </a:cubicBezTo>
                <a:cubicBezTo>
                  <a:pt x="4614357" y="4497420"/>
                  <a:pt x="4653557" y="4484796"/>
                  <a:pt x="4653557" y="4471508"/>
                </a:cubicBezTo>
                <a:cubicBezTo>
                  <a:pt x="4653557" y="4458219"/>
                  <a:pt x="4666845" y="4432307"/>
                  <a:pt x="4679469" y="4445596"/>
                </a:cubicBezTo>
                <a:cubicBezTo>
                  <a:pt x="4679469" y="4445596"/>
                  <a:pt x="4679469" y="4445596"/>
                  <a:pt x="4692757" y="4445596"/>
                </a:cubicBezTo>
                <a:cubicBezTo>
                  <a:pt x="4679469" y="4432307"/>
                  <a:pt x="4679469" y="4419683"/>
                  <a:pt x="4679469" y="4406395"/>
                </a:cubicBezTo>
                <a:cubicBezTo>
                  <a:pt x="4692757" y="4419683"/>
                  <a:pt x="4692757" y="4432307"/>
                  <a:pt x="4705381" y="4432307"/>
                </a:cubicBezTo>
                <a:cubicBezTo>
                  <a:pt x="4705381" y="4445596"/>
                  <a:pt x="4718670" y="4458219"/>
                  <a:pt x="4705381" y="4458219"/>
                </a:cubicBezTo>
                <a:cubicBezTo>
                  <a:pt x="4692093" y="4444931"/>
                  <a:pt x="4705381" y="4444931"/>
                  <a:pt x="4692093" y="4444931"/>
                </a:cubicBezTo>
                <a:cubicBezTo>
                  <a:pt x="4692093" y="4458219"/>
                  <a:pt x="4692093" y="4458219"/>
                  <a:pt x="4705381" y="4470843"/>
                </a:cubicBezTo>
                <a:cubicBezTo>
                  <a:pt x="4679469" y="4470843"/>
                  <a:pt x="4692093" y="4444931"/>
                  <a:pt x="4666181" y="4457555"/>
                </a:cubicBezTo>
                <a:cubicBezTo>
                  <a:pt x="4666181" y="4470843"/>
                  <a:pt x="4679469" y="4470843"/>
                  <a:pt x="4679469" y="4483467"/>
                </a:cubicBezTo>
                <a:cubicBezTo>
                  <a:pt x="4666181" y="4483467"/>
                  <a:pt x="4666181" y="4483467"/>
                  <a:pt x="4653557" y="4483467"/>
                </a:cubicBezTo>
                <a:cubicBezTo>
                  <a:pt x="4653557" y="4496756"/>
                  <a:pt x="4666845" y="4483467"/>
                  <a:pt x="4666845" y="4496756"/>
                </a:cubicBezTo>
                <a:cubicBezTo>
                  <a:pt x="4680133" y="4470843"/>
                  <a:pt x="4706046" y="4496756"/>
                  <a:pt x="4706046" y="4496756"/>
                </a:cubicBezTo>
                <a:lnTo>
                  <a:pt x="4706046" y="4496756"/>
                </a:lnTo>
                <a:cubicBezTo>
                  <a:pt x="4706046" y="4483467"/>
                  <a:pt x="4719334" y="4496756"/>
                  <a:pt x="4719334" y="4483467"/>
                </a:cubicBezTo>
                <a:cubicBezTo>
                  <a:pt x="4706046" y="4483467"/>
                  <a:pt x="4706046" y="4483467"/>
                  <a:pt x="4706046" y="4483467"/>
                </a:cubicBezTo>
                <a:cubicBezTo>
                  <a:pt x="4719334" y="4483467"/>
                  <a:pt x="4706046" y="4470179"/>
                  <a:pt x="4706046" y="4470179"/>
                </a:cubicBezTo>
                <a:cubicBezTo>
                  <a:pt x="4719334" y="4470179"/>
                  <a:pt x="4731958" y="4483467"/>
                  <a:pt x="4731958" y="4483467"/>
                </a:cubicBezTo>
                <a:cubicBezTo>
                  <a:pt x="4731958" y="4483467"/>
                  <a:pt x="4731958" y="4496756"/>
                  <a:pt x="4745246" y="4496756"/>
                </a:cubicBezTo>
                <a:cubicBezTo>
                  <a:pt x="4731958" y="4470843"/>
                  <a:pt x="4758535" y="4483467"/>
                  <a:pt x="4745246" y="4470843"/>
                </a:cubicBezTo>
                <a:cubicBezTo>
                  <a:pt x="4745246" y="4470843"/>
                  <a:pt x="4758535" y="4457555"/>
                  <a:pt x="4758535" y="4470843"/>
                </a:cubicBezTo>
                <a:cubicBezTo>
                  <a:pt x="4771823" y="4484132"/>
                  <a:pt x="4758535" y="4484132"/>
                  <a:pt x="4758535" y="4484132"/>
                </a:cubicBezTo>
                <a:cubicBezTo>
                  <a:pt x="4784447" y="4470843"/>
                  <a:pt x="4784447" y="4444931"/>
                  <a:pt x="4797735" y="4432307"/>
                </a:cubicBezTo>
                <a:cubicBezTo>
                  <a:pt x="4836936" y="4432307"/>
                  <a:pt x="4836936" y="4432307"/>
                  <a:pt x="4876136" y="4432307"/>
                </a:cubicBezTo>
                <a:cubicBezTo>
                  <a:pt x="4876136" y="4419019"/>
                  <a:pt x="4876136" y="4419019"/>
                  <a:pt x="4876136" y="4406395"/>
                </a:cubicBezTo>
                <a:cubicBezTo>
                  <a:pt x="4889424" y="4406395"/>
                  <a:pt x="4876136" y="4393107"/>
                  <a:pt x="4889424" y="4393107"/>
                </a:cubicBezTo>
                <a:cubicBezTo>
                  <a:pt x="4876136" y="4406395"/>
                  <a:pt x="4889424" y="4419019"/>
                  <a:pt x="4876136" y="4432307"/>
                </a:cubicBezTo>
                <a:cubicBezTo>
                  <a:pt x="4889424" y="4432307"/>
                  <a:pt x="4902048" y="4419019"/>
                  <a:pt x="4902048" y="4432307"/>
                </a:cubicBezTo>
                <a:cubicBezTo>
                  <a:pt x="4902048" y="4419019"/>
                  <a:pt x="4888760" y="4419019"/>
                  <a:pt x="4888760" y="4406395"/>
                </a:cubicBezTo>
                <a:cubicBezTo>
                  <a:pt x="4927960" y="4406395"/>
                  <a:pt x="4941249" y="4380483"/>
                  <a:pt x="4967161" y="4367195"/>
                </a:cubicBezTo>
                <a:cubicBezTo>
                  <a:pt x="4953873" y="4380483"/>
                  <a:pt x="4967161" y="4380483"/>
                  <a:pt x="4967161" y="4380483"/>
                </a:cubicBezTo>
                <a:cubicBezTo>
                  <a:pt x="4953873" y="4380483"/>
                  <a:pt x="4967161" y="4393771"/>
                  <a:pt x="4967161" y="4393771"/>
                </a:cubicBezTo>
                <a:cubicBezTo>
                  <a:pt x="4980449" y="4380483"/>
                  <a:pt x="4967161" y="4380483"/>
                  <a:pt x="4980449" y="4380483"/>
                </a:cubicBezTo>
                <a:cubicBezTo>
                  <a:pt x="4967161" y="4354571"/>
                  <a:pt x="4993737" y="4367195"/>
                  <a:pt x="5006361" y="4380483"/>
                </a:cubicBezTo>
                <a:cubicBezTo>
                  <a:pt x="5019650" y="4367195"/>
                  <a:pt x="5045561" y="4367195"/>
                  <a:pt x="5045561" y="4380483"/>
                </a:cubicBezTo>
                <a:lnTo>
                  <a:pt x="5032273" y="4393771"/>
                </a:lnTo>
                <a:lnTo>
                  <a:pt x="5045561" y="4407060"/>
                </a:lnTo>
                <a:cubicBezTo>
                  <a:pt x="5032273" y="4420348"/>
                  <a:pt x="5006361" y="4432972"/>
                  <a:pt x="5006361" y="4446260"/>
                </a:cubicBezTo>
                <a:lnTo>
                  <a:pt x="5006361" y="4446260"/>
                </a:lnTo>
                <a:cubicBezTo>
                  <a:pt x="5019650" y="4432972"/>
                  <a:pt x="5006361" y="4420348"/>
                  <a:pt x="5032273" y="4407060"/>
                </a:cubicBezTo>
                <a:cubicBezTo>
                  <a:pt x="5032273" y="4393771"/>
                  <a:pt x="5018985" y="4393771"/>
                  <a:pt x="5032273" y="4381147"/>
                </a:cubicBezTo>
                <a:cubicBezTo>
                  <a:pt x="5018985" y="4381147"/>
                  <a:pt x="5018985" y="4381147"/>
                  <a:pt x="5018985" y="4381147"/>
                </a:cubicBezTo>
                <a:cubicBezTo>
                  <a:pt x="5018985" y="4407060"/>
                  <a:pt x="5018985" y="4407060"/>
                  <a:pt x="5005696" y="4420348"/>
                </a:cubicBezTo>
                <a:cubicBezTo>
                  <a:pt x="4992408" y="4407060"/>
                  <a:pt x="5005696" y="4394436"/>
                  <a:pt x="5005696" y="4381147"/>
                </a:cubicBezTo>
                <a:cubicBezTo>
                  <a:pt x="4992408" y="4394436"/>
                  <a:pt x="4992408" y="4381147"/>
                  <a:pt x="4992408" y="4381147"/>
                </a:cubicBezTo>
                <a:cubicBezTo>
                  <a:pt x="4992408" y="4407060"/>
                  <a:pt x="4966497" y="4407060"/>
                  <a:pt x="4966497" y="4420348"/>
                </a:cubicBezTo>
                <a:cubicBezTo>
                  <a:pt x="4953208" y="4420348"/>
                  <a:pt x="4953208" y="4420348"/>
                  <a:pt x="4953208" y="4420348"/>
                </a:cubicBezTo>
                <a:cubicBezTo>
                  <a:pt x="4953208" y="4394436"/>
                  <a:pt x="4953208" y="4394436"/>
                  <a:pt x="4953208" y="4394436"/>
                </a:cubicBezTo>
                <a:lnTo>
                  <a:pt x="4939920" y="4394436"/>
                </a:lnTo>
                <a:cubicBezTo>
                  <a:pt x="4939920" y="4407724"/>
                  <a:pt x="4926632" y="4407724"/>
                  <a:pt x="4926632" y="4407724"/>
                </a:cubicBezTo>
                <a:cubicBezTo>
                  <a:pt x="4913343" y="4421012"/>
                  <a:pt x="4926632" y="4407724"/>
                  <a:pt x="4926632" y="4407724"/>
                </a:cubicBezTo>
                <a:cubicBezTo>
                  <a:pt x="4926632" y="4421012"/>
                  <a:pt x="4913343" y="4421012"/>
                  <a:pt x="4913343" y="4421012"/>
                </a:cubicBezTo>
                <a:cubicBezTo>
                  <a:pt x="4913343" y="4434301"/>
                  <a:pt x="4926632" y="4434301"/>
                  <a:pt x="4926632" y="4434301"/>
                </a:cubicBezTo>
                <a:cubicBezTo>
                  <a:pt x="4913343" y="4447589"/>
                  <a:pt x="4913343" y="4447589"/>
                  <a:pt x="4900719" y="4447589"/>
                </a:cubicBezTo>
                <a:cubicBezTo>
                  <a:pt x="4914008" y="4460877"/>
                  <a:pt x="4887431" y="4460877"/>
                  <a:pt x="4900719" y="4460877"/>
                </a:cubicBezTo>
                <a:lnTo>
                  <a:pt x="4914008" y="4474165"/>
                </a:lnTo>
                <a:cubicBezTo>
                  <a:pt x="4900719" y="4487454"/>
                  <a:pt x="4900719" y="4500078"/>
                  <a:pt x="4888095" y="4487454"/>
                </a:cubicBezTo>
                <a:cubicBezTo>
                  <a:pt x="4888095" y="4474165"/>
                  <a:pt x="4888095" y="4474165"/>
                  <a:pt x="4888095" y="4461541"/>
                </a:cubicBezTo>
                <a:cubicBezTo>
                  <a:pt x="4888095" y="4474830"/>
                  <a:pt x="4874807" y="4461541"/>
                  <a:pt x="4874807" y="4474830"/>
                </a:cubicBezTo>
                <a:cubicBezTo>
                  <a:pt x="4888095" y="4488118"/>
                  <a:pt x="4888095" y="4500742"/>
                  <a:pt x="4874807" y="4514030"/>
                </a:cubicBezTo>
                <a:cubicBezTo>
                  <a:pt x="4888095" y="4514030"/>
                  <a:pt x="4888095" y="4514030"/>
                  <a:pt x="4888095" y="4514030"/>
                </a:cubicBezTo>
                <a:cubicBezTo>
                  <a:pt x="4888095" y="4527319"/>
                  <a:pt x="4888095" y="4527319"/>
                  <a:pt x="4874807" y="4527319"/>
                </a:cubicBezTo>
                <a:cubicBezTo>
                  <a:pt x="4874807" y="4540607"/>
                  <a:pt x="4874807" y="4527319"/>
                  <a:pt x="4874807" y="4540607"/>
                </a:cubicBezTo>
                <a:cubicBezTo>
                  <a:pt x="4888095" y="4540607"/>
                  <a:pt x="4888095" y="4540607"/>
                  <a:pt x="4900719" y="4540607"/>
                </a:cubicBezTo>
                <a:cubicBezTo>
                  <a:pt x="4887431" y="4527319"/>
                  <a:pt x="4900719" y="4514695"/>
                  <a:pt x="4914008" y="4514695"/>
                </a:cubicBezTo>
                <a:cubicBezTo>
                  <a:pt x="4914008" y="4514695"/>
                  <a:pt x="4914008" y="4514695"/>
                  <a:pt x="4914008" y="4527983"/>
                </a:cubicBezTo>
                <a:cubicBezTo>
                  <a:pt x="4914008" y="4527983"/>
                  <a:pt x="4914008" y="4514695"/>
                  <a:pt x="4900719" y="4527983"/>
                </a:cubicBezTo>
                <a:cubicBezTo>
                  <a:pt x="4914008" y="4541271"/>
                  <a:pt x="4914008" y="4541271"/>
                  <a:pt x="4914008" y="4553895"/>
                </a:cubicBezTo>
                <a:cubicBezTo>
                  <a:pt x="4927296" y="4553895"/>
                  <a:pt x="4914008" y="4540607"/>
                  <a:pt x="4927296" y="4540607"/>
                </a:cubicBezTo>
                <a:cubicBezTo>
                  <a:pt x="4927296" y="4540607"/>
                  <a:pt x="4927296" y="4540607"/>
                  <a:pt x="4927296" y="4527319"/>
                </a:cubicBezTo>
                <a:cubicBezTo>
                  <a:pt x="4927296" y="4527319"/>
                  <a:pt x="4927296" y="4540607"/>
                  <a:pt x="4927296" y="4527319"/>
                </a:cubicBezTo>
                <a:cubicBezTo>
                  <a:pt x="4927296" y="4514030"/>
                  <a:pt x="4927296" y="4501406"/>
                  <a:pt x="4927296" y="4488118"/>
                </a:cubicBezTo>
                <a:cubicBezTo>
                  <a:pt x="4940584" y="4488118"/>
                  <a:pt x="4953208" y="4488118"/>
                  <a:pt x="4966497" y="4488118"/>
                </a:cubicBezTo>
                <a:cubicBezTo>
                  <a:pt x="4966497" y="4474830"/>
                  <a:pt x="4979785" y="4488118"/>
                  <a:pt x="4979785" y="4488118"/>
                </a:cubicBezTo>
                <a:cubicBezTo>
                  <a:pt x="4979785" y="4488118"/>
                  <a:pt x="4979785" y="4474830"/>
                  <a:pt x="4979785" y="4488118"/>
                </a:cubicBezTo>
                <a:cubicBezTo>
                  <a:pt x="4993073" y="4501406"/>
                  <a:pt x="4966497" y="4488118"/>
                  <a:pt x="4966497" y="4501406"/>
                </a:cubicBezTo>
                <a:cubicBezTo>
                  <a:pt x="4979785" y="4501406"/>
                  <a:pt x="4979785" y="4488118"/>
                  <a:pt x="4992408" y="4501406"/>
                </a:cubicBezTo>
                <a:cubicBezTo>
                  <a:pt x="4992408" y="4501406"/>
                  <a:pt x="4992408" y="4514695"/>
                  <a:pt x="5005696" y="4514695"/>
                </a:cubicBezTo>
                <a:cubicBezTo>
                  <a:pt x="5005696" y="4475494"/>
                  <a:pt x="4979785" y="4488783"/>
                  <a:pt x="4979785" y="4462870"/>
                </a:cubicBezTo>
                <a:cubicBezTo>
                  <a:pt x="4966497" y="4462870"/>
                  <a:pt x="4940584" y="4476159"/>
                  <a:pt x="4927296" y="4462870"/>
                </a:cubicBezTo>
                <a:cubicBezTo>
                  <a:pt x="4940584" y="4462870"/>
                  <a:pt x="4940584" y="4449582"/>
                  <a:pt x="4927296" y="4436958"/>
                </a:cubicBezTo>
                <a:cubicBezTo>
                  <a:pt x="4940584" y="4436958"/>
                  <a:pt x="4966497" y="4450247"/>
                  <a:pt x="4953208" y="4462870"/>
                </a:cubicBezTo>
                <a:cubicBezTo>
                  <a:pt x="4966497" y="4462870"/>
                  <a:pt x="4979120" y="4449582"/>
                  <a:pt x="4992408" y="4449582"/>
                </a:cubicBezTo>
                <a:cubicBezTo>
                  <a:pt x="4992408" y="4436294"/>
                  <a:pt x="4992408" y="4423670"/>
                  <a:pt x="5005696" y="4423670"/>
                </a:cubicBezTo>
                <a:cubicBezTo>
                  <a:pt x="5005696" y="4436958"/>
                  <a:pt x="4992408" y="4436958"/>
                  <a:pt x="4992408" y="4449582"/>
                </a:cubicBezTo>
                <a:cubicBezTo>
                  <a:pt x="5005696" y="4462870"/>
                  <a:pt x="5005696" y="4449582"/>
                  <a:pt x="5005696" y="4462870"/>
                </a:cubicBezTo>
                <a:cubicBezTo>
                  <a:pt x="5044897" y="4462870"/>
                  <a:pt x="5005696" y="4462870"/>
                  <a:pt x="5031609" y="4488783"/>
                </a:cubicBezTo>
                <a:cubicBezTo>
                  <a:pt x="5005696" y="4488783"/>
                  <a:pt x="5018320" y="4502071"/>
                  <a:pt x="5018320" y="4502071"/>
                </a:cubicBezTo>
                <a:cubicBezTo>
                  <a:pt x="4992408" y="4502071"/>
                  <a:pt x="5005032" y="4502071"/>
                  <a:pt x="5005032" y="4515359"/>
                </a:cubicBezTo>
                <a:cubicBezTo>
                  <a:pt x="4991744" y="4515359"/>
                  <a:pt x="4991744" y="4528647"/>
                  <a:pt x="4979120" y="4515359"/>
                </a:cubicBezTo>
                <a:cubicBezTo>
                  <a:pt x="4965832" y="4528647"/>
                  <a:pt x="4979120" y="4528647"/>
                  <a:pt x="4979120" y="4528647"/>
                </a:cubicBezTo>
                <a:cubicBezTo>
                  <a:pt x="4979120" y="4541936"/>
                  <a:pt x="4992408" y="4528647"/>
                  <a:pt x="4992408" y="4528647"/>
                </a:cubicBezTo>
                <a:cubicBezTo>
                  <a:pt x="4979120" y="4541936"/>
                  <a:pt x="4979120" y="4554559"/>
                  <a:pt x="4966497" y="4554559"/>
                </a:cubicBezTo>
                <a:cubicBezTo>
                  <a:pt x="4979785" y="4554559"/>
                  <a:pt x="4979785" y="4580472"/>
                  <a:pt x="4979785" y="4580472"/>
                </a:cubicBezTo>
                <a:cubicBezTo>
                  <a:pt x="4993073" y="4580472"/>
                  <a:pt x="4993073" y="4580472"/>
                  <a:pt x="4993073" y="4580472"/>
                </a:cubicBezTo>
                <a:cubicBezTo>
                  <a:pt x="4993073" y="4567183"/>
                  <a:pt x="4979785" y="4567183"/>
                  <a:pt x="4979785" y="4554559"/>
                </a:cubicBezTo>
                <a:cubicBezTo>
                  <a:pt x="4993073" y="4554559"/>
                  <a:pt x="5005696" y="4554559"/>
                  <a:pt x="5005696" y="4554559"/>
                </a:cubicBezTo>
                <a:cubicBezTo>
                  <a:pt x="5005696" y="4567848"/>
                  <a:pt x="5005696" y="4593760"/>
                  <a:pt x="5005696" y="4606384"/>
                </a:cubicBezTo>
                <a:cubicBezTo>
                  <a:pt x="5005696" y="4593096"/>
                  <a:pt x="5018985" y="4619672"/>
                  <a:pt x="5031609" y="4606384"/>
                </a:cubicBezTo>
                <a:cubicBezTo>
                  <a:pt x="5031609" y="4619672"/>
                  <a:pt x="5044897" y="4619672"/>
                  <a:pt x="5044897" y="4632296"/>
                </a:cubicBezTo>
                <a:cubicBezTo>
                  <a:pt x="5058185" y="4632296"/>
                  <a:pt x="5058185" y="4619008"/>
                  <a:pt x="5070809" y="4619008"/>
                </a:cubicBezTo>
                <a:cubicBezTo>
                  <a:pt x="5070809" y="4632296"/>
                  <a:pt x="5057521" y="4632296"/>
                  <a:pt x="5057521" y="4632296"/>
                </a:cubicBezTo>
                <a:cubicBezTo>
                  <a:pt x="5070809" y="4632296"/>
                  <a:pt x="5070809" y="4619008"/>
                  <a:pt x="5096722" y="4619008"/>
                </a:cubicBezTo>
                <a:lnTo>
                  <a:pt x="5096722" y="4632296"/>
                </a:lnTo>
                <a:cubicBezTo>
                  <a:pt x="5096722" y="4619008"/>
                  <a:pt x="5096722" y="4606384"/>
                  <a:pt x="5110010" y="4606384"/>
                </a:cubicBezTo>
                <a:cubicBezTo>
                  <a:pt x="5123298" y="4619672"/>
                  <a:pt x="5162499" y="4632296"/>
                  <a:pt x="5149210" y="4658208"/>
                </a:cubicBezTo>
                <a:cubicBezTo>
                  <a:pt x="5135922" y="4658208"/>
                  <a:pt x="5123298" y="4658208"/>
                  <a:pt x="5110010" y="4658208"/>
                </a:cubicBezTo>
                <a:cubicBezTo>
                  <a:pt x="5123298" y="4671497"/>
                  <a:pt x="5135922" y="4671497"/>
                  <a:pt x="5135922" y="4671497"/>
                </a:cubicBezTo>
                <a:cubicBezTo>
                  <a:pt x="5122634" y="4684785"/>
                  <a:pt x="5110010" y="4658208"/>
                  <a:pt x="5110010" y="4684785"/>
                </a:cubicBezTo>
                <a:cubicBezTo>
                  <a:pt x="5110010" y="4684785"/>
                  <a:pt x="5123298" y="4671497"/>
                  <a:pt x="5123298" y="4684785"/>
                </a:cubicBezTo>
                <a:cubicBezTo>
                  <a:pt x="5110010" y="4684785"/>
                  <a:pt x="5110010" y="4684785"/>
                  <a:pt x="5097386" y="4684785"/>
                </a:cubicBezTo>
                <a:cubicBezTo>
                  <a:pt x="5097386" y="4671497"/>
                  <a:pt x="5110674" y="4671497"/>
                  <a:pt x="5110674" y="4671497"/>
                </a:cubicBezTo>
                <a:cubicBezTo>
                  <a:pt x="5097386" y="4658208"/>
                  <a:pt x="5097386" y="4671497"/>
                  <a:pt x="5084762" y="4671497"/>
                </a:cubicBezTo>
                <a:cubicBezTo>
                  <a:pt x="5098050" y="4697408"/>
                  <a:pt x="5123962" y="4684785"/>
                  <a:pt x="5137251" y="4697408"/>
                </a:cubicBezTo>
                <a:cubicBezTo>
                  <a:pt x="5137251" y="4684120"/>
                  <a:pt x="5123962" y="4697408"/>
                  <a:pt x="5123962" y="4684120"/>
                </a:cubicBezTo>
                <a:cubicBezTo>
                  <a:pt x="5137251" y="4684120"/>
                  <a:pt x="5149875" y="4658208"/>
                  <a:pt x="5163163" y="4670832"/>
                </a:cubicBezTo>
                <a:cubicBezTo>
                  <a:pt x="5163163" y="4684120"/>
                  <a:pt x="5149875" y="4684120"/>
                  <a:pt x="5149875" y="4684120"/>
                </a:cubicBezTo>
                <a:cubicBezTo>
                  <a:pt x="5149875" y="4697408"/>
                  <a:pt x="5163163" y="4684120"/>
                  <a:pt x="5163163" y="4697408"/>
                </a:cubicBezTo>
                <a:cubicBezTo>
                  <a:pt x="5149875" y="4710697"/>
                  <a:pt x="5149875" y="4710697"/>
                  <a:pt x="5163163" y="4723321"/>
                </a:cubicBezTo>
                <a:lnTo>
                  <a:pt x="5137251" y="4723321"/>
                </a:lnTo>
                <a:cubicBezTo>
                  <a:pt x="5150539" y="4736609"/>
                  <a:pt x="5150539" y="4723321"/>
                  <a:pt x="5150539" y="4736609"/>
                </a:cubicBezTo>
                <a:lnTo>
                  <a:pt x="5137251" y="4736609"/>
                </a:lnTo>
                <a:lnTo>
                  <a:pt x="5137251" y="4749897"/>
                </a:lnTo>
                <a:cubicBezTo>
                  <a:pt x="5150539" y="4749897"/>
                  <a:pt x="5150539" y="4775810"/>
                  <a:pt x="5150539" y="4789098"/>
                </a:cubicBezTo>
                <a:lnTo>
                  <a:pt x="5163827" y="4789098"/>
                </a:lnTo>
                <a:cubicBezTo>
                  <a:pt x="5163827" y="4789098"/>
                  <a:pt x="5150539" y="4802386"/>
                  <a:pt x="5163827" y="4802386"/>
                </a:cubicBezTo>
                <a:cubicBezTo>
                  <a:pt x="5163827" y="4789098"/>
                  <a:pt x="5163827" y="4789098"/>
                  <a:pt x="5177116" y="4789098"/>
                </a:cubicBezTo>
                <a:cubicBezTo>
                  <a:pt x="5163827" y="4802386"/>
                  <a:pt x="5190404" y="4802386"/>
                  <a:pt x="5203028" y="4802386"/>
                </a:cubicBezTo>
                <a:cubicBezTo>
                  <a:pt x="5203028" y="4789098"/>
                  <a:pt x="5189740" y="4802386"/>
                  <a:pt x="5189740" y="4789098"/>
                </a:cubicBezTo>
                <a:cubicBezTo>
                  <a:pt x="5203028" y="4789098"/>
                  <a:pt x="5203028" y="4802386"/>
                  <a:pt x="5215652" y="4802386"/>
                </a:cubicBezTo>
                <a:cubicBezTo>
                  <a:pt x="5215652" y="4789098"/>
                  <a:pt x="5202364" y="4802386"/>
                  <a:pt x="5202364" y="4789098"/>
                </a:cubicBezTo>
                <a:cubicBezTo>
                  <a:pt x="5215652" y="4789098"/>
                  <a:pt x="5215652" y="4789098"/>
                  <a:pt x="5215652" y="4789098"/>
                </a:cubicBezTo>
                <a:cubicBezTo>
                  <a:pt x="5228940" y="4789098"/>
                  <a:pt x="5228940" y="4789098"/>
                  <a:pt x="5241563" y="4789098"/>
                </a:cubicBezTo>
                <a:cubicBezTo>
                  <a:pt x="5228275" y="4789098"/>
                  <a:pt x="5228275" y="4789098"/>
                  <a:pt x="5228275" y="4789098"/>
                </a:cubicBezTo>
                <a:cubicBezTo>
                  <a:pt x="5228275" y="4802386"/>
                  <a:pt x="5241563" y="4789098"/>
                  <a:pt x="5241563" y="4815010"/>
                </a:cubicBezTo>
                <a:cubicBezTo>
                  <a:pt x="5241563" y="4815010"/>
                  <a:pt x="5241563" y="4815010"/>
                  <a:pt x="5228275" y="4828298"/>
                </a:cubicBezTo>
                <a:cubicBezTo>
                  <a:pt x="5214987" y="4828298"/>
                  <a:pt x="5214987" y="4815010"/>
                  <a:pt x="5214987" y="4815010"/>
                </a:cubicBezTo>
                <a:cubicBezTo>
                  <a:pt x="5214987" y="4815010"/>
                  <a:pt x="5214987" y="4815010"/>
                  <a:pt x="5201699" y="4815010"/>
                </a:cubicBezTo>
                <a:cubicBezTo>
                  <a:pt x="5214987" y="4828298"/>
                  <a:pt x="5214987" y="4815010"/>
                  <a:pt x="5214987" y="4854210"/>
                </a:cubicBezTo>
                <a:cubicBezTo>
                  <a:pt x="5228275" y="4854210"/>
                  <a:pt x="5228275" y="4828298"/>
                  <a:pt x="5228275" y="4828298"/>
                </a:cubicBezTo>
                <a:cubicBezTo>
                  <a:pt x="5228275" y="4841586"/>
                  <a:pt x="5241563" y="4828298"/>
                  <a:pt x="5241563" y="4841586"/>
                </a:cubicBezTo>
                <a:cubicBezTo>
                  <a:pt x="5241563" y="4828298"/>
                  <a:pt x="5241563" y="4828298"/>
                  <a:pt x="5241563" y="4828298"/>
                </a:cubicBezTo>
                <a:lnTo>
                  <a:pt x="5241563" y="4828298"/>
                </a:lnTo>
                <a:cubicBezTo>
                  <a:pt x="5241563" y="4828298"/>
                  <a:pt x="5254852" y="4841586"/>
                  <a:pt x="5254852" y="4828298"/>
                </a:cubicBezTo>
                <a:cubicBezTo>
                  <a:pt x="5254852" y="4828298"/>
                  <a:pt x="5241563" y="4828298"/>
                  <a:pt x="5241563" y="4815010"/>
                </a:cubicBezTo>
                <a:cubicBezTo>
                  <a:pt x="5254852" y="4801722"/>
                  <a:pt x="5267476" y="4801722"/>
                  <a:pt x="5280764" y="4801722"/>
                </a:cubicBezTo>
                <a:cubicBezTo>
                  <a:pt x="5267476" y="4788433"/>
                  <a:pt x="5267476" y="4775810"/>
                  <a:pt x="5267476" y="4762521"/>
                </a:cubicBezTo>
                <a:cubicBezTo>
                  <a:pt x="5254187" y="4775810"/>
                  <a:pt x="5267476" y="4775810"/>
                  <a:pt x="5267476" y="4788433"/>
                </a:cubicBezTo>
                <a:cubicBezTo>
                  <a:pt x="5254187" y="4775145"/>
                  <a:pt x="5267476" y="4762521"/>
                  <a:pt x="5280764" y="4762521"/>
                </a:cubicBezTo>
                <a:lnTo>
                  <a:pt x="5280764" y="4775810"/>
                </a:lnTo>
                <a:cubicBezTo>
                  <a:pt x="5280764" y="4775810"/>
                  <a:pt x="5280764" y="4775810"/>
                  <a:pt x="5294052" y="4762521"/>
                </a:cubicBezTo>
                <a:cubicBezTo>
                  <a:pt x="5280764" y="4788433"/>
                  <a:pt x="5307341" y="4775810"/>
                  <a:pt x="5294052" y="4788433"/>
                </a:cubicBezTo>
                <a:cubicBezTo>
                  <a:pt x="5307341" y="4788433"/>
                  <a:pt x="5319965" y="4775145"/>
                  <a:pt x="5307341" y="4775145"/>
                </a:cubicBezTo>
                <a:lnTo>
                  <a:pt x="5320629" y="4775145"/>
                </a:lnTo>
                <a:cubicBezTo>
                  <a:pt x="5320629" y="4761857"/>
                  <a:pt x="5320629" y="4761857"/>
                  <a:pt x="5320629" y="4749233"/>
                </a:cubicBezTo>
                <a:cubicBezTo>
                  <a:pt x="5333917" y="4749233"/>
                  <a:pt x="5333917" y="4735945"/>
                  <a:pt x="5346541" y="4723321"/>
                </a:cubicBezTo>
                <a:cubicBezTo>
                  <a:pt x="5346541" y="4736609"/>
                  <a:pt x="5346541" y="4736609"/>
                  <a:pt x="5346541" y="4749233"/>
                </a:cubicBezTo>
                <a:cubicBezTo>
                  <a:pt x="5359829" y="4762521"/>
                  <a:pt x="5359829" y="4749233"/>
                  <a:pt x="5372453" y="4735945"/>
                </a:cubicBezTo>
                <a:cubicBezTo>
                  <a:pt x="5359165" y="4735945"/>
                  <a:pt x="5359165" y="4735945"/>
                  <a:pt x="5346541" y="4722657"/>
                </a:cubicBezTo>
                <a:cubicBezTo>
                  <a:pt x="5359829" y="4722657"/>
                  <a:pt x="5359829" y="4722657"/>
                  <a:pt x="5346541" y="4722657"/>
                </a:cubicBezTo>
                <a:cubicBezTo>
                  <a:pt x="5359829" y="4709368"/>
                  <a:pt x="5359829" y="4735945"/>
                  <a:pt x="5372453" y="4722657"/>
                </a:cubicBezTo>
                <a:cubicBezTo>
                  <a:pt x="5372453" y="4709368"/>
                  <a:pt x="5359165" y="4696744"/>
                  <a:pt x="5372453" y="4696744"/>
                </a:cubicBezTo>
                <a:cubicBezTo>
                  <a:pt x="5372453" y="4696744"/>
                  <a:pt x="5359165" y="4696744"/>
                  <a:pt x="5359165" y="4683456"/>
                </a:cubicBezTo>
                <a:cubicBezTo>
                  <a:pt x="5359165" y="4709368"/>
                  <a:pt x="5333253" y="4696744"/>
                  <a:pt x="5333253" y="4722657"/>
                </a:cubicBezTo>
                <a:cubicBezTo>
                  <a:pt x="5333253" y="4709368"/>
                  <a:pt x="5333253" y="4709368"/>
                  <a:pt x="5319965" y="4709368"/>
                </a:cubicBezTo>
                <a:cubicBezTo>
                  <a:pt x="5333253" y="4696080"/>
                  <a:pt x="5333253" y="4683456"/>
                  <a:pt x="5345877" y="4683456"/>
                </a:cubicBezTo>
                <a:cubicBezTo>
                  <a:pt x="5345877" y="4696744"/>
                  <a:pt x="5345877" y="4696744"/>
                  <a:pt x="5345877" y="4696744"/>
                </a:cubicBezTo>
                <a:cubicBezTo>
                  <a:pt x="5371789" y="4670832"/>
                  <a:pt x="5385077" y="4696744"/>
                  <a:pt x="5371789" y="4722657"/>
                </a:cubicBezTo>
                <a:cubicBezTo>
                  <a:pt x="5371789" y="4748568"/>
                  <a:pt x="5332589" y="4761857"/>
                  <a:pt x="5332589" y="4787769"/>
                </a:cubicBezTo>
                <a:cubicBezTo>
                  <a:pt x="5371789" y="4787769"/>
                  <a:pt x="5385077" y="4761857"/>
                  <a:pt x="5371789" y="4748568"/>
                </a:cubicBezTo>
                <a:cubicBezTo>
                  <a:pt x="5385077" y="4761857"/>
                  <a:pt x="5385077" y="4748568"/>
                  <a:pt x="5385077" y="4761857"/>
                </a:cubicBezTo>
                <a:cubicBezTo>
                  <a:pt x="5398366" y="4748568"/>
                  <a:pt x="5410989" y="4775145"/>
                  <a:pt x="5424277" y="4761857"/>
                </a:cubicBezTo>
                <a:cubicBezTo>
                  <a:pt x="5424277" y="4761857"/>
                  <a:pt x="5437566" y="4801057"/>
                  <a:pt x="5450190" y="4787769"/>
                </a:cubicBezTo>
                <a:cubicBezTo>
                  <a:pt x="5424277" y="4787769"/>
                  <a:pt x="5436901" y="4774481"/>
                  <a:pt x="5436901" y="4761857"/>
                </a:cubicBezTo>
                <a:cubicBezTo>
                  <a:pt x="5436901" y="4761857"/>
                  <a:pt x="5436901" y="4761857"/>
                  <a:pt x="5436901" y="4748568"/>
                </a:cubicBezTo>
                <a:lnTo>
                  <a:pt x="5436901" y="4735280"/>
                </a:lnTo>
                <a:cubicBezTo>
                  <a:pt x="5436901" y="4735280"/>
                  <a:pt x="5436901" y="4748568"/>
                  <a:pt x="5423613" y="4735280"/>
                </a:cubicBezTo>
                <a:cubicBezTo>
                  <a:pt x="5423613" y="4721992"/>
                  <a:pt x="5410325" y="4735280"/>
                  <a:pt x="5397701" y="4735280"/>
                </a:cubicBezTo>
                <a:cubicBezTo>
                  <a:pt x="5410989" y="4721992"/>
                  <a:pt x="5397701" y="4721992"/>
                  <a:pt x="5397701" y="4721992"/>
                </a:cubicBezTo>
                <a:cubicBezTo>
                  <a:pt x="5397701" y="4721992"/>
                  <a:pt x="5423613" y="4721992"/>
                  <a:pt x="5410989" y="4708704"/>
                </a:cubicBezTo>
                <a:cubicBezTo>
                  <a:pt x="5410989" y="4721992"/>
                  <a:pt x="5397701" y="4708704"/>
                  <a:pt x="5385077" y="4708704"/>
                </a:cubicBezTo>
                <a:cubicBezTo>
                  <a:pt x="5398366" y="4708704"/>
                  <a:pt x="5410989" y="4695415"/>
                  <a:pt x="5410989" y="4695415"/>
                </a:cubicBezTo>
                <a:cubicBezTo>
                  <a:pt x="5397701" y="4695415"/>
                  <a:pt x="5397701" y="4682127"/>
                  <a:pt x="5397701" y="4682127"/>
                </a:cubicBezTo>
                <a:cubicBezTo>
                  <a:pt x="5423613" y="4668839"/>
                  <a:pt x="5397701" y="4682127"/>
                  <a:pt x="5410989" y="4695415"/>
                </a:cubicBezTo>
                <a:cubicBezTo>
                  <a:pt x="5424277" y="4682127"/>
                  <a:pt x="5410989" y="4669503"/>
                  <a:pt x="5424277" y="4669503"/>
                </a:cubicBezTo>
                <a:cubicBezTo>
                  <a:pt x="5424277" y="4682792"/>
                  <a:pt x="5424277" y="4682792"/>
                  <a:pt x="5424277" y="4695415"/>
                </a:cubicBezTo>
                <a:cubicBezTo>
                  <a:pt x="5450190" y="4695415"/>
                  <a:pt x="5450190" y="4760528"/>
                  <a:pt x="5490054" y="4734616"/>
                </a:cubicBezTo>
                <a:cubicBezTo>
                  <a:pt x="5490054" y="4747904"/>
                  <a:pt x="5464142" y="4747904"/>
                  <a:pt x="5476766" y="4747904"/>
                </a:cubicBezTo>
                <a:cubicBezTo>
                  <a:pt x="5490054" y="4747904"/>
                  <a:pt x="5490054" y="4787104"/>
                  <a:pt x="5515967" y="4773816"/>
                </a:cubicBezTo>
                <a:cubicBezTo>
                  <a:pt x="5502678" y="4787104"/>
                  <a:pt x="5515967" y="4799728"/>
                  <a:pt x="5515967" y="4813017"/>
                </a:cubicBezTo>
                <a:cubicBezTo>
                  <a:pt x="5529255" y="4799728"/>
                  <a:pt x="5541879" y="4813017"/>
                  <a:pt x="5541879" y="4826305"/>
                </a:cubicBezTo>
                <a:cubicBezTo>
                  <a:pt x="5541879" y="4813017"/>
                  <a:pt x="5555167" y="4826305"/>
                  <a:pt x="5555167" y="4813017"/>
                </a:cubicBezTo>
                <a:cubicBezTo>
                  <a:pt x="5541879" y="4773816"/>
                  <a:pt x="5541879" y="4735280"/>
                  <a:pt x="5529255" y="4683456"/>
                </a:cubicBezTo>
                <a:cubicBezTo>
                  <a:pt x="5555167" y="4670168"/>
                  <a:pt x="5542543" y="4631632"/>
                  <a:pt x="5581744" y="4631632"/>
                </a:cubicBezTo>
                <a:cubicBezTo>
                  <a:pt x="5581744" y="4618343"/>
                  <a:pt x="5568456" y="4605719"/>
                  <a:pt x="5581744" y="4605719"/>
                </a:cubicBezTo>
                <a:cubicBezTo>
                  <a:pt x="5607656" y="4644920"/>
                  <a:pt x="5607656" y="4631632"/>
                  <a:pt x="5620945" y="4605719"/>
                </a:cubicBezTo>
                <a:cubicBezTo>
                  <a:pt x="5607656" y="4605719"/>
                  <a:pt x="5620945" y="4605719"/>
                  <a:pt x="5607656" y="4619008"/>
                </a:cubicBezTo>
                <a:cubicBezTo>
                  <a:pt x="5607656" y="4605719"/>
                  <a:pt x="5620945" y="4605719"/>
                  <a:pt x="5620945" y="4593096"/>
                </a:cubicBezTo>
                <a:cubicBezTo>
                  <a:pt x="5595032" y="4593096"/>
                  <a:pt x="5607656" y="4579807"/>
                  <a:pt x="5607656" y="4579807"/>
                </a:cubicBezTo>
                <a:cubicBezTo>
                  <a:pt x="5594368" y="4566519"/>
                  <a:pt x="5594368" y="4566519"/>
                  <a:pt x="5607656" y="4540607"/>
                </a:cubicBezTo>
                <a:cubicBezTo>
                  <a:pt x="5607656" y="4553895"/>
                  <a:pt x="5620945" y="4579807"/>
                  <a:pt x="5633568" y="4579807"/>
                </a:cubicBezTo>
                <a:cubicBezTo>
                  <a:pt x="5620279" y="4579807"/>
                  <a:pt x="5620279" y="4566519"/>
                  <a:pt x="5620279" y="4566519"/>
                </a:cubicBezTo>
                <a:cubicBezTo>
                  <a:pt x="5633568" y="4579807"/>
                  <a:pt x="5633568" y="4579807"/>
                  <a:pt x="5646192" y="4592431"/>
                </a:cubicBezTo>
                <a:cubicBezTo>
                  <a:pt x="5646192" y="4579143"/>
                  <a:pt x="5632903" y="4579143"/>
                  <a:pt x="5632903" y="4566519"/>
                </a:cubicBezTo>
                <a:cubicBezTo>
                  <a:pt x="5646192" y="4579807"/>
                  <a:pt x="5632903" y="4566519"/>
                  <a:pt x="5646192" y="4566519"/>
                </a:cubicBezTo>
                <a:cubicBezTo>
                  <a:pt x="5646192" y="4566519"/>
                  <a:pt x="5646192" y="4566519"/>
                  <a:pt x="5659480" y="4566519"/>
                </a:cubicBezTo>
                <a:cubicBezTo>
                  <a:pt x="5633568" y="4592431"/>
                  <a:pt x="5633568" y="4618343"/>
                  <a:pt x="5606991" y="4644255"/>
                </a:cubicBezTo>
                <a:cubicBezTo>
                  <a:pt x="5606991" y="4644255"/>
                  <a:pt x="5606991" y="4644255"/>
                  <a:pt x="5606991" y="4630967"/>
                </a:cubicBezTo>
                <a:cubicBezTo>
                  <a:pt x="5593703" y="4670168"/>
                  <a:pt x="5581080" y="4670168"/>
                  <a:pt x="5567791" y="4696080"/>
                </a:cubicBezTo>
                <a:cubicBezTo>
                  <a:pt x="5554503" y="4696080"/>
                  <a:pt x="5567791" y="4670168"/>
                  <a:pt x="5554503" y="4670168"/>
                </a:cubicBezTo>
                <a:lnTo>
                  <a:pt x="5554503" y="4683456"/>
                </a:lnTo>
                <a:cubicBezTo>
                  <a:pt x="5541215" y="4683456"/>
                  <a:pt x="5541215" y="4683456"/>
                  <a:pt x="5541215" y="4683456"/>
                </a:cubicBezTo>
                <a:cubicBezTo>
                  <a:pt x="5567126" y="4683456"/>
                  <a:pt x="5541215" y="4709368"/>
                  <a:pt x="5554503" y="4709368"/>
                </a:cubicBezTo>
                <a:cubicBezTo>
                  <a:pt x="5567791" y="4709368"/>
                  <a:pt x="5567791" y="4683456"/>
                  <a:pt x="5580415" y="4696080"/>
                </a:cubicBezTo>
                <a:cubicBezTo>
                  <a:pt x="5593703" y="4696080"/>
                  <a:pt x="5606327" y="4709368"/>
                  <a:pt x="5619615" y="4709368"/>
                </a:cubicBezTo>
                <a:cubicBezTo>
                  <a:pt x="5606327" y="4696080"/>
                  <a:pt x="5619615" y="4683456"/>
                  <a:pt x="5632903" y="4683456"/>
                </a:cubicBezTo>
                <a:cubicBezTo>
                  <a:pt x="5632903" y="4670168"/>
                  <a:pt x="5619615" y="4670168"/>
                  <a:pt x="5632903" y="4670168"/>
                </a:cubicBezTo>
                <a:cubicBezTo>
                  <a:pt x="5619615" y="4670168"/>
                  <a:pt x="5606991" y="4670168"/>
                  <a:pt x="5606991" y="4656879"/>
                </a:cubicBezTo>
                <a:cubicBezTo>
                  <a:pt x="5620279" y="4656879"/>
                  <a:pt x="5646192" y="4643591"/>
                  <a:pt x="5646192" y="4670168"/>
                </a:cubicBezTo>
                <a:cubicBezTo>
                  <a:pt x="5659480" y="4670168"/>
                  <a:pt x="5659480" y="4656879"/>
                  <a:pt x="5659480" y="4644255"/>
                </a:cubicBezTo>
                <a:lnTo>
                  <a:pt x="5672768" y="4644255"/>
                </a:lnTo>
                <a:lnTo>
                  <a:pt x="5672768" y="4657544"/>
                </a:lnTo>
                <a:cubicBezTo>
                  <a:pt x="5672768" y="4657544"/>
                  <a:pt x="5672768" y="4644255"/>
                  <a:pt x="5686057" y="4644255"/>
                </a:cubicBezTo>
                <a:cubicBezTo>
                  <a:pt x="5686057" y="4644255"/>
                  <a:pt x="5699345" y="4644255"/>
                  <a:pt x="5699345" y="4657544"/>
                </a:cubicBezTo>
                <a:cubicBezTo>
                  <a:pt x="5686057" y="4657544"/>
                  <a:pt x="5686057" y="4644255"/>
                  <a:pt x="5686057" y="4657544"/>
                </a:cubicBezTo>
                <a:cubicBezTo>
                  <a:pt x="5699345" y="4657544"/>
                  <a:pt x="5686057" y="4670832"/>
                  <a:pt x="5699345" y="4657544"/>
                </a:cubicBezTo>
                <a:cubicBezTo>
                  <a:pt x="5699345" y="4657544"/>
                  <a:pt x="5699345" y="4644255"/>
                  <a:pt x="5699345" y="4631632"/>
                </a:cubicBezTo>
                <a:cubicBezTo>
                  <a:pt x="5712633" y="4657544"/>
                  <a:pt x="5712633" y="4670832"/>
                  <a:pt x="5699345" y="4683456"/>
                </a:cubicBezTo>
                <a:lnTo>
                  <a:pt x="5699345" y="4670168"/>
                </a:lnTo>
                <a:cubicBezTo>
                  <a:pt x="5686057" y="4670168"/>
                  <a:pt x="5699345" y="4683456"/>
                  <a:pt x="5686057" y="4683456"/>
                </a:cubicBezTo>
                <a:lnTo>
                  <a:pt x="5672768" y="4683456"/>
                </a:lnTo>
                <a:cubicBezTo>
                  <a:pt x="5672768" y="4696744"/>
                  <a:pt x="5672768" y="4696744"/>
                  <a:pt x="5672768" y="4696744"/>
                </a:cubicBezTo>
                <a:cubicBezTo>
                  <a:pt x="5698681" y="4710032"/>
                  <a:pt x="5711969" y="4670832"/>
                  <a:pt x="5725257" y="4696744"/>
                </a:cubicBezTo>
                <a:cubicBezTo>
                  <a:pt x="5725257" y="4683456"/>
                  <a:pt x="5699345" y="4696744"/>
                  <a:pt x="5711969" y="4710032"/>
                </a:cubicBezTo>
                <a:cubicBezTo>
                  <a:pt x="5725257" y="4696744"/>
                  <a:pt x="5725257" y="4710032"/>
                  <a:pt x="5725257" y="4710032"/>
                </a:cubicBezTo>
                <a:cubicBezTo>
                  <a:pt x="5725257" y="4684120"/>
                  <a:pt x="5751170" y="4710032"/>
                  <a:pt x="5751170" y="4710032"/>
                </a:cubicBezTo>
                <a:cubicBezTo>
                  <a:pt x="5751170" y="4710032"/>
                  <a:pt x="5751170" y="4684120"/>
                  <a:pt x="5764458" y="4696744"/>
                </a:cubicBezTo>
                <a:cubicBezTo>
                  <a:pt x="5764458" y="4696744"/>
                  <a:pt x="5764458" y="4696744"/>
                  <a:pt x="5764458" y="4710032"/>
                </a:cubicBezTo>
                <a:cubicBezTo>
                  <a:pt x="5777746" y="4710032"/>
                  <a:pt x="5777746" y="4696744"/>
                  <a:pt x="5790370" y="4710032"/>
                </a:cubicBezTo>
                <a:cubicBezTo>
                  <a:pt x="5790370" y="4696744"/>
                  <a:pt x="5777082" y="4696744"/>
                  <a:pt x="5777082" y="4684120"/>
                </a:cubicBezTo>
                <a:cubicBezTo>
                  <a:pt x="5790370" y="4697408"/>
                  <a:pt x="5790370" y="4684120"/>
                  <a:pt x="5790370" y="4697408"/>
                </a:cubicBezTo>
                <a:lnTo>
                  <a:pt x="5790370" y="4697408"/>
                </a:lnTo>
                <a:lnTo>
                  <a:pt x="5790370" y="4710697"/>
                </a:lnTo>
                <a:cubicBezTo>
                  <a:pt x="5803658" y="4723985"/>
                  <a:pt x="5803658" y="4697408"/>
                  <a:pt x="5816282" y="4710697"/>
                </a:cubicBezTo>
                <a:cubicBezTo>
                  <a:pt x="5802993" y="4710697"/>
                  <a:pt x="5816282" y="4723985"/>
                  <a:pt x="5802993" y="4736609"/>
                </a:cubicBezTo>
                <a:cubicBezTo>
                  <a:pt x="5816282" y="4736609"/>
                  <a:pt x="5828906" y="4736609"/>
                  <a:pt x="5828906" y="4736609"/>
                </a:cubicBezTo>
                <a:cubicBezTo>
                  <a:pt x="5828906" y="4723321"/>
                  <a:pt x="5828906" y="4736609"/>
                  <a:pt x="5815617" y="4736609"/>
                </a:cubicBezTo>
                <a:cubicBezTo>
                  <a:pt x="5815617" y="4723321"/>
                  <a:pt x="5815617" y="4710697"/>
                  <a:pt x="5815617" y="4697408"/>
                </a:cubicBezTo>
                <a:cubicBezTo>
                  <a:pt x="5828906" y="4710697"/>
                  <a:pt x="5828906" y="4710697"/>
                  <a:pt x="5828906" y="4710697"/>
                </a:cubicBezTo>
                <a:cubicBezTo>
                  <a:pt x="5815617" y="4697408"/>
                  <a:pt x="5842194" y="4697408"/>
                  <a:pt x="5842194" y="4684785"/>
                </a:cubicBezTo>
                <a:cubicBezTo>
                  <a:pt x="5855482" y="4684785"/>
                  <a:pt x="5855482" y="4710697"/>
                  <a:pt x="5868106" y="4710697"/>
                </a:cubicBezTo>
                <a:cubicBezTo>
                  <a:pt x="5881395" y="4736609"/>
                  <a:pt x="5868106" y="4736609"/>
                  <a:pt x="5881395" y="4749897"/>
                </a:cubicBezTo>
                <a:cubicBezTo>
                  <a:pt x="5881395" y="4749897"/>
                  <a:pt x="5881395" y="4749897"/>
                  <a:pt x="5881395" y="4736609"/>
                </a:cubicBezTo>
                <a:cubicBezTo>
                  <a:pt x="5894683" y="4749897"/>
                  <a:pt x="5920595" y="4749897"/>
                  <a:pt x="5907307" y="4762521"/>
                </a:cubicBezTo>
                <a:cubicBezTo>
                  <a:pt x="5920595" y="4749233"/>
                  <a:pt x="5920595" y="4723321"/>
                  <a:pt x="5907307" y="4710697"/>
                </a:cubicBezTo>
                <a:cubicBezTo>
                  <a:pt x="5894019" y="4723985"/>
                  <a:pt x="5894019" y="4723985"/>
                  <a:pt x="5894019" y="4697408"/>
                </a:cubicBezTo>
                <a:cubicBezTo>
                  <a:pt x="5907307" y="4710697"/>
                  <a:pt x="5907307" y="4697408"/>
                  <a:pt x="5894019" y="4697408"/>
                </a:cubicBezTo>
                <a:cubicBezTo>
                  <a:pt x="5919931" y="4697408"/>
                  <a:pt x="5933219" y="4684120"/>
                  <a:pt x="5933219" y="4697408"/>
                </a:cubicBezTo>
                <a:cubicBezTo>
                  <a:pt x="5933219" y="4697408"/>
                  <a:pt x="5946507" y="4697408"/>
                  <a:pt x="5959131" y="4684120"/>
                </a:cubicBezTo>
                <a:cubicBezTo>
                  <a:pt x="5959131" y="4684120"/>
                  <a:pt x="5959131" y="4697408"/>
                  <a:pt x="5945842" y="4697408"/>
                </a:cubicBezTo>
                <a:lnTo>
                  <a:pt x="5945842" y="4697408"/>
                </a:lnTo>
                <a:cubicBezTo>
                  <a:pt x="5945842" y="4710697"/>
                  <a:pt x="5959131" y="4723321"/>
                  <a:pt x="5971755" y="4723321"/>
                </a:cubicBezTo>
                <a:cubicBezTo>
                  <a:pt x="5958466" y="4736609"/>
                  <a:pt x="5945842" y="4749233"/>
                  <a:pt x="5932554" y="4762521"/>
                </a:cubicBezTo>
                <a:cubicBezTo>
                  <a:pt x="5932554" y="4762521"/>
                  <a:pt x="5932554" y="4749233"/>
                  <a:pt x="5919266" y="4749233"/>
                </a:cubicBezTo>
                <a:cubicBezTo>
                  <a:pt x="5932554" y="4775145"/>
                  <a:pt x="5945178" y="4814346"/>
                  <a:pt x="5932554" y="4840258"/>
                </a:cubicBezTo>
                <a:cubicBezTo>
                  <a:pt x="5958466" y="4814346"/>
                  <a:pt x="5971755" y="4840258"/>
                  <a:pt x="5971755" y="4853546"/>
                </a:cubicBezTo>
                <a:cubicBezTo>
                  <a:pt x="5985043" y="4853546"/>
                  <a:pt x="5985043" y="4840258"/>
                  <a:pt x="5997667" y="4853546"/>
                </a:cubicBezTo>
                <a:cubicBezTo>
                  <a:pt x="5984379" y="4866834"/>
                  <a:pt x="5971755" y="4853546"/>
                  <a:pt x="5971755" y="4866834"/>
                </a:cubicBezTo>
                <a:cubicBezTo>
                  <a:pt x="5985043" y="4866834"/>
                  <a:pt x="5997667" y="4866834"/>
                  <a:pt x="5997667" y="4892746"/>
                </a:cubicBezTo>
                <a:cubicBezTo>
                  <a:pt x="6010955" y="4879458"/>
                  <a:pt x="6023579" y="4866834"/>
                  <a:pt x="6010955" y="4853546"/>
                </a:cubicBezTo>
                <a:cubicBezTo>
                  <a:pt x="6024244" y="4853546"/>
                  <a:pt x="6024244" y="4853546"/>
                  <a:pt x="6050156" y="4853546"/>
                </a:cubicBezTo>
                <a:cubicBezTo>
                  <a:pt x="6050156" y="4827634"/>
                  <a:pt x="6076068" y="4840258"/>
                  <a:pt x="6076068" y="4827634"/>
                </a:cubicBezTo>
                <a:cubicBezTo>
                  <a:pt x="6076068" y="4827634"/>
                  <a:pt x="6076068" y="4814346"/>
                  <a:pt x="6089357" y="4814346"/>
                </a:cubicBezTo>
                <a:cubicBezTo>
                  <a:pt x="6089357" y="4827634"/>
                  <a:pt x="6089357" y="4827634"/>
                  <a:pt x="6089357" y="4827634"/>
                </a:cubicBezTo>
                <a:cubicBezTo>
                  <a:pt x="6089357" y="4814346"/>
                  <a:pt x="6089357" y="4814346"/>
                  <a:pt x="6076068" y="4814346"/>
                </a:cubicBezTo>
                <a:cubicBezTo>
                  <a:pt x="6089357" y="4775145"/>
                  <a:pt x="6062780" y="4710697"/>
                  <a:pt x="6010291" y="4697408"/>
                </a:cubicBezTo>
                <a:cubicBezTo>
                  <a:pt x="6023579" y="4697408"/>
                  <a:pt x="6010291" y="4684120"/>
                  <a:pt x="6010291" y="4684120"/>
                </a:cubicBezTo>
                <a:cubicBezTo>
                  <a:pt x="5997003" y="4684120"/>
                  <a:pt x="6010291" y="4697408"/>
                  <a:pt x="6010291" y="4697408"/>
                </a:cubicBezTo>
                <a:cubicBezTo>
                  <a:pt x="5997003" y="4697408"/>
                  <a:pt x="5997003" y="4697408"/>
                  <a:pt x="5984379" y="4697408"/>
                </a:cubicBezTo>
                <a:cubicBezTo>
                  <a:pt x="5984379" y="4684120"/>
                  <a:pt x="5984379" y="4658208"/>
                  <a:pt x="5971090" y="4658208"/>
                </a:cubicBezTo>
                <a:cubicBezTo>
                  <a:pt x="5984379" y="4658208"/>
                  <a:pt x="5984379" y="4671497"/>
                  <a:pt x="5971090" y="4671497"/>
                </a:cubicBezTo>
                <a:cubicBezTo>
                  <a:pt x="5957802" y="4645584"/>
                  <a:pt x="5971090" y="4671497"/>
                  <a:pt x="5945178" y="4658208"/>
                </a:cubicBezTo>
                <a:cubicBezTo>
                  <a:pt x="5958466" y="4684120"/>
                  <a:pt x="5945178" y="4658208"/>
                  <a:pt x="5931890" y="4684120"/>
                </a:cubicBezTo>
                <a:cubicBezTo>
                  <a:pt x="5931890" y="4670832"/>
                  <a:pt x="5931890" y="4670832"/>
                  <a:pt x="5931890" y="4658208"/>
                </a:cubicBezTo>
                <a:cubicBezTo>
                  <a:pt x="5905978" y="4658208"/>
                  <a:pt x="5905978" y="4644920"/>
                  <a:pt x="5905978" y="4619008"/>
                </a:cubicBezTo>
                <a:cubicBezTo>
                  <a:pt x="5919266" y="4605719"/>
                  <a:pt x="5905978" y="4605719"/>
                  <a:pt x="5919266" y="4605719"/>
                </a:cubicBezTo>
                <a:cubicBezTo>
                  <a:pt x="5919266" y="4605719"/>
                  <a:pt x="5919266" y="4592431"/>
                  <a:pt x="5919266" y="4579807"/>
                </a:cubicBezTo>
                <a:cubicBezTo>
                  <a:pt x="5905978" y="4579807"/>
                  <a:pt x="5893354" y="4579807"/>
                  <a:pt x="5893354" y="4566519"/>
                </a:cubicBezTo>
                <a:cubicBezTo>
                  <a:pt x="5867442" y="4566519"/>
                  <a:pt x="5893354" y="4553231"/>
                  <a:pt x="5867442" y="4540607"/>
                </a:cubicBezTo>
                <a:cubicBezTo>
                  <a:pt x="5880730" y="4540607"/>
                  <a:pt x="5880730" y="4540607"/>
                  <a:pt x="5893354" y="4527319"/>
                </a:cubicBezTo>
                <a:cubicBezTo>
                  <a:pt x="5880066" y="4527319"/>
                  <a:pt x="5880066" y="4540607"/>
                  <a:pt x="5880066" y="4540607"/>
                </a:cubicBezTo>
                <a:cubicBezTo>
                  <a:pt x="5866778" y="4514695"/>
                  <a:pt x="5880066" y="4527319"/>
                  <a:pt x="5880066" y="4514695"/>
                </a:cubicBezTo>
                <a:cubicBezTo>
                  <a:pt x="5893354" y="4527983"/>
                  <a:pt x="5893354" y="4527983"/>
                  <a:pt x="5893354" y="4540607"/>
                </a:cubicBezTo>
                <a:cubicBezTo>
                  <a:pt x="5906643" y="4527319"/>
                  <a:pt x="5906643" y="4501406"/>
                  <a:pt x="5919266" y="4488783"/>
                </a:cubicBezTo>
                <a:cubicBezTo>
                  <a:pt x="5945178" y="4488783"/>
                  <a:pt x="5945178" y="4502071"/>
                  <a:pt x="5958466" y="4514695"/>
                </a:cubicBezTo>
                <a:cubicBezTo>
                  <a:pt x="5945178" y="4527983"/>
                  <a:pt x="5958466" y="4527983"/>
                  <a:pt x="5945178" y="4553895"/>
                </a:cubicBezTo>
                <a:cubicBezTo>
                  <a:pt x="5971090" y="4553895"/>
                  <a:pt x="5945178" y="4579807"/>
                  <a:pt x="5971090" y="4579807"/>
                </a:cubicBezTo>
                <a:cubicBezTo>
                  <a:pt x="5971090" y="4553895"/>
                  <a:pt x="5971090" y="4553895"/>
                  <a:pt x="5984379" y="4553895"/>
                </a:cubicBezTo>
                <a:cubicBezTo>
                  <a:pt x="5984379" y="4540607"/>
                  <a:pt x="5984379" y="4514695"/>
                  <a:pt x="5997667" y="4514695"/>
                </a:cubicBezTo>
                <a:lnTo>
                  <a:pt x="6010955" y="4514695"/>
                </a:lnTo>
                <a:lnTo>
                  <a:pt x="6010955" y="4514695"/>
                </a:lnTo>
                <a:cubicBezTo>
                  <a:pt x="6024244" y="4527983"/>
                  <a:pt x="6024244" y="4514695"/>
                  <a:pt x="6036868" y="4514695"/>
                </a:cubicBezTo>
                <a:cubicBezTo>
                  <a:pt x="6050156" y="4540607"/>
                  <a:pt x="6076068" y="4553895"/>
                  <a:pt x="6102645" y="4553895"/>
                </a:cubicBezTo>
                <a:cubicBezTo>
                  <a:pt x="6115933" y="4553895"/>
                  <a:pt x="6115933" y="4553895"/>
                  <a:pt x="6115933" y="4567183"/>
                </a:cubicBezTo>
                <a:cubicBezTo>
                  <a:pt x="6115933" y="4567183"/>
                  <a:pt x="6129221" y="4567183"/>
                  <a:pt x="6129221" y="4553895"/>
                </a:cubicBezTo>
                <a:cubicBezTo>
                  <a:pt x="6129221" y="4540607"/>
                  <a:pt x="6122577" y="4553895"/>
                  <a:pt x="6122577" y="4541271"/>
                </a:cubicBezTo>
                <a:lnTo>
                  <a:pt x="6122577" y="4541271"/>
                </a:lnTo>
                <a:close/>
                <a:moveTo>
                  <a:pt x="6044176" y="4398422"/>
                </a:moveTo>
                <a:cubicBezTo>
                  <a:pt x="6044176" y="4424334"/>
                  <a:pt x="6030888" y="4398422"/>
                  <a:pt x="6018264" y="4398422"/>
                </a:cubicBezTo>
                <a:lnTo>
                  <a:pt x="6044176" y="4398422"/>
                </a:lnTo>
                <a:lnTo>
                  <a:pt x="6044176" y="4398422"/>
                </a:lnTo>
                <a:close/>
                <a:moveTo>
                  <a:pt x="5558489" y="3658929"/>
                </a:moveTo>
                <a:cubicBezTo>
                  <a:pt x="5558489" y="3658929"/>
                  <a:pt x="5545201" y="3633017"/>
                  <a:pt x="5545201" y="3658929"/>
                </a:cubicBezTo>
                <a:cubicBezTo>
                  <a:pt x="5532577" y="3658929"/>
                  <a:pt x="5558489" y="3633017"/>
                  <a:pt x="5558489" y="3658929"/>
                </a:cubicBezTo>
                <a:lnTo>
                  <a:pt x="5558489" y="3658929"/>
                </a:lnTo>
                <a:close/>
                <a:moveTo>
                  <a:pt x="5519289" y="3607105"/>
                </a:moveTo>
                <a:cubicBezTo>
                  <a:pt x="5519289" y="3619729"/>
                  <a:pt x="5519289" y="3619729"/>
                  <a:pt x="5519289" y="3607105"/>
                </a:cubicBezTo>
                <a:cubicBezTo>
                  <a:pt x="5532577" y="3620393"/>
                  <a:pt x="5545201" y="3620393"/>
                  <a:pt x="5545201" y="3646305"/>
                </a:cubicBezTo>
                <a:cubicBezTo>
                  <a:pt x="5519289" y="3633017"/>
                  <a:pt x="5519289" y="3607105"/>
                  <a:pt x="5506001" y="3620393"/>
                </a:cubicBezTo>
                <a:cubicBezTo>
                  <a:pt x="5506665" y="3619729"/>
                  <a:pt x="5519289" y="3619729"/>
                  <a:pt x="5519289" y="3607105"/>
                </a:cubicBezTo>
                <a:lnTo>
                  <a:pt x="5519289" y="3607105"/>
                </a:lnTo>
                <a:close/>
                <a:moveTo>
                  <a:pt x="5610978" y="3607105"/>
                </a:moveTo>
                <a:cubicBezTo>
                  <a:pt x="5610978" y="3607105"/>
                  <a:pt x="5624267" y="3607105"/>
                  <a:pt x="5624267" y="3620393"/>
                </a:cubicBezTo>
                <a:cubicBezTo>
                  <a:pt x="5610978" y="3607105"/>
                  <a:pt x="5610978" y="3607105"/>
                  <a:pt x="5610978" y="3607105"/>
                </a:cubicBezTo>
                <a:cubicBezTo>
                  <a:pt x="5610978" y="3607105"/>
                  <a:pt x="5610978" y="3607105"/>
                  <a:pt x="5597690" y="3607105"/>
                </a:cubicBezTo>
                <a:lnTo>
                  <a:pt x="5610978" y="3607105"/>
                </a:lnTo>
                <a:lnTo>
                  <a:pt x="5610978" y="3607105"/>
                </a:lnTo>
                <a:close/>
                <a:moveTo>
                  <a:pt x="5585066" y="3567904"/>
                </a:moveTo>
                <a:cubicBezTo>
                  <a:pt x="5585066" y="3581192"/>
                  <a:pt x="5585066" y="3581192"/>
                  <a:pt x="5585066" y="3581192"/>
                </a:cubicBezTo>
                <a:cubicBezTo>
                  <a:pt x="5571778" y="3594481"/>
                  <a:pt x="5571778" y="3594481"/>
                  <a:pt x="5559154" y="3581192"/>
                </a:cubicBezTo>
                <a:cubicBezTo>
                  <a:pt x="5571778" y="3567904"/>
                  <a:pt x="5571778" y="3567904"/>
                  <a:pt x="5585066" y="3567904"/>
                </a:cubicBezTo>
                <a:lnTo>
                  <a:pt x="5585066" y="3567904"/>
                </a:lnTo>
                <a:close/>
                <a:moveTo>
                  <a:pt x="5466800" y="3451632"/>
                </a:moveTo>
                <a:cubicBezTo>
                  <a:pt x="5466800" y="3438343"/>
                  <a:pt x="5480088" y="3438343"/>
                  <a:pt x="5480088" y="3425720"/>
                </a:cubicBezTo>
                <a:cubicBezTo>
                  <a:pt x="5493377" y="3425720"/>
                  <a:pt x="5506001" y="3425720"/>
                  <a:pt x="5506001" y="3439008"/>
                </a:cubicBezTo>
                <a:cubicBezTo>
                  <a:pt x="5480088" y="3439008"/>
                  <a:pt x="5492712" y="3464920"/>
                  <a:pt x="5480088" y="3452296"/>
                </a:cubicBezTo>
                <a:cubicBezTo>
                  <a:pt x="5480088" y="3465585"/>
                  <a:pt x="5480088" y="3465585"/>
                  <a:pt x="5493377" y="3465585"/>
                </a:cubicBezTo>
                <a:cubicBezTo>
                  <a:pt x="5506665" y="3478873"/>
                  <a:pt x="5493377" y="3478873"/>
                  <a:pt x="5493377" y="3478873"/>
                </a:cubicBezTo>
                <a:cubicBezTo>
                  <a:pt x="5493377" y="3492161"/>
                  <a:pt x="5480088" y="3492161"/>
                  <a:pt x="5467464" y="3492161"/>
                </a:cubicBezTo>
                <a:cubicBezTo>
                  <a:pt x="5467464" y="3492161"/>
                  <a:pt x="5467464" y="3466249"/>
                  <a:pt x="5480752" y="3478873"/>
                </a:cubicBezTo>
                <a:cubicBezTo>
                  <a:pt x="5480752" y="3465585"/>
                  <a:pt x="5467464" y="3452961"/>
                  <a:pt x="5467464" y="3465585"/>
                </a:cubicBezTo>
                <a:cubicBezTo>
                  <a:pt x="5454176" y="3465585"/>
                  <a:pt x="5467464" y="3452296"/>
                  <a:pt x="5454176" y="3452296"/>
                </a:cubicBezTo>
                <a:lnTo>
                  <a:pt x="5466800" y="3452296"/>
                </a:lnTo>
                <a:lnTo>
                  <a:pt x="5466800" y="3451632"/>
                </a:lnTo>
                <a:close/>
                <a:moveTo>
                  <a:pt x="5480088" y="3555281"/>
                </a:moveTo>
                <a:cubicBezTo>
                  <a:pt x="5480088" y="3581192"/>
                  <a:pt x="5480088" y="3581192"/>
                  <a:pt x="5454176" y="3568569"/>
                </a:cubicBezTo>
                <a:cubicBezTo>
                  <a:pt x="5466800" y="3567904"/>
                  <a:pt x="5466800" y="3555281"/>
                  <a:pt x="5480088" y="3555281"/>
                </a:cubicBezTo>
                <a:lnTo>
                  <a:pt x="5480088" y="3555281"/>
                </a:lnTo>
                <a:close/>
                <a:moveTo>
                  <a:pt x="2228445" y="1621835"/>
                </a:moveTo>
                <a:cubicBezTo>
                  <a:pt x="2215157" y="1621835"/>
                  <a:pt x="2228445" y="1608547"/>
                  <a:pt x="2241733" y="1621835"/>
                </a:cubicBezTo>
                <a:lnTo>
                  <a:pt x="2228445" y="1621835"/>
                </a:lnTo>
                <a:lnTo>
                  <a:pt x="2228445" y="1621835"/>
                </a:lnTo>
                <a:close/>
                <a:moveTo>
                  <a:pt x="2765956" y="2400529"/>
                </a:moveTo>
                <a:cubicBezTo>
                  <a:pt x="2765956" y="2387240"/>
                  <a:pt x="2765956" y="2387240"/>
                  <a:pt x="2765956" y="2387240"/>
                </a:cubicBezTo>
                <a:cubicBezTo>
                  <a:pt x="2791869" y="2387240"/>
                  <a:pt x="2791869" y="2387240"/>
                  <a:pt x="2791869" y="2387240"/>
                </a:cubicBezTo>
                <a:cubicBezTo>
                  <a:pt x="2792533" y="2400529"/>
                  <a:pt x="2779245" y="2400529"/>
                  <a:pt x="2765956" y="2400529"/>
                </a:cubicBezTo>
                <a:lnTo>
                  <a:pt x="2765956" y="2400529"/>
                </a:lnTo>
                <a:close/>
                <a:moveTo>
                  <a:pt x="3041688" y="1959358"/>
                </a:moveTo>
                <a:cubicBezTo>
                  <a:pt x="3054976" y="1959358"/>
                  <a:pt x="3067600" y="1946069"/>
                  <a:pt x="3080889" y="1959358"/>
                </a:cubicBezTo>
                <a:cubicBezTo>
                  <a:pt x="3080889" y="1959358"/>
                  <a:pt x="3094177" y="1959358"/>
                  <a:pt x="3094177" y="1972646"/>
                </a:cubicBezTo>
                <a:cubicBezTo>
                  <a:pt x="3054976" y="1972646"/>
                  <a:pt x="3028400" y="2024470"/>
                  <a:pt x="2989199" y="2011846"/>
                </a:cubicBezTo>
                <a:cubicBezTo>
                  <a:pt x="2989199" y="1998558"/>
                  <a:pt x="2989199" y="1998558"/>
                  <a:pt x="3002488" y="1998558"/>
                </a:cubicBezTo>
                <a:cubicBezTo>
                  <a:pt x="2962623" y="1946069"/>
                  <a:pt x="3028400" y="1920157"/>
                  <a:pt x="3041688" y="1959358"/>
                </a:cubicBezTo>
                <a:lnTo>
                  <a:pt x="3041688" y="1959358"/>
                </a:lnTo>
                <a:close/>
                <a:moveTo>
                  <a:pt x="2923423" y="1894245"/>
                </a:moveTo>
                <a:cubicBezTo>
                  <a:pt x="2962623" y="1894245"/>
                  <a:pt x="2975911" y="1933445"/>
                  <a:pt x="2975911" y="1971981"/>
                </a:cubicBezTo>
                <a:cubicBezTo>
                  <a:pt x="2962623" y="1971981"/>
                  <a:pt x="2962623" y="1985270"/>
                  <a:pt x="2962623" y="1985270"/>
                </a:cubicBezTo>
                <a:cubicBezTo>
                  <a:pt x="2949334" y="1985270"/>
                  <a:pt x="2936711" y="1985270"/>
                  <a:pt x="2923423" y="1959358"/>
                </a:cubicBezTo>
                <a:cubicBezTo>
                  <a:pt x="2897511" y="1972646"/>
                  <a:pt x="2884222" y="1907533"/>
                  <a:pt x="2923423" y="1894245"/>
                </a:cubicBezTo>
                <a:lnTo>
                  <a:pt x="2923423" y="1894245"/>
                </a:lnTo>
                <a:close/>
                <a:moveTo>
                  <a:pt x="2870934" y="1868333"/>
                </a:moveTo>
                <a:cubicBezTo>
                  <a:pt x="2884222" y="1881621"/>
                  <a:pt x="2884222" y="1907533"/>
                  <a:pt x="2870934" y="1933445"/>
                </a:cubicBezTo>
                <a:cubicBezTo>
                  <a:pt x="2857646" y="1933445"/>
                  <a:pt x="2857646" y="1933445"/>
                  <a:pt x="2857646" y="1933445"/>
                </a:cubicBezTo>
                <a:cubicBezTo>
                  <a:pt x="2857646" y="1907533"/>
                  <a:pt x="2857646" y="1907533"/>
                  <a:pt x="2857646" y="1907533"/>
                </a:cubicBezTo>
                <a:lnTo>
                  <a:pt x="2857646" y="1920822"/>
                </a:lnTo>
                <a:cubicBezTo>
                  <a:pt x="2844357" y="1920822"/>
                  <a:pt x="2844357" y="1920822"/>
                  <a:pt x="2831733" y="1920822"/>
                </a:cubicBezTo>
                <a:cubicBezTo>
                  <a:pt x="2845022" y="1907533"/>
                  <a:pt x="2845022" y="1881621"/>
                  <a:pt x="2870934" y="1868333"/>
                </a:cubicBezTo>
                <a:lnTo>
                  <a:pt x="2870934" y="1868333"/>
                </a:lnTo>
                <a:close/>
                <a:moveTo>
                  <a:pt x="2674268" y="2024470"/>
                </a:moveTo>
                <a:cubicBezTo>
                  <a:pt x="2674268" y="2024470"/>
                  <a:pt x="2674268" y="2037758"/>
                  <a:pt x="2687556" y="2037758"/>
                </a:cubicBezTo>
                <a:cubicBezTo>
                  <a:pt x="2674268" y="2051047"/>
                  <a:pt x="2661644" y="2011846"/>
                  <a:pt x="2635067" y="2024470"/>
                </a:cubicBezTo>
                <a:cubicBezTo>
                  <a:pt x="2635067" y="2011182"/>
                  <a:pt x="2621779" y="2011182"/>
                  <a:pt x="2635067" y="1998558"/>
                </a:cubicBezTo>
                <a:cubicBezTo>
                  <a:pt x="2621779" y="1998558"/>
                  <a:pt x="2621779" y="2011846"/>
                  <a:pt x="2609155" y="2011846"/>
                </a:cubicBezTo>
                <a:cubicBezTo>
                  <a:pt x="2595866" y="1998558"/>
                  <a:pt x="2595866" y="1985934"/>
                  <a:pt x="2595866" y="1972646"/>
                </a:cubicBezTo>
                <a:cubicBezTo>
                  <a:pt x="2569954" y="1985934"/>
                  <a:pt x="2556666" y="1946734"/>
                  <a:pt x="2530089" y="1933445"/>
                </a:cubicBezTo>
                <a:cubicBezTo>
                  <a:pt x="2530089" y="1933445"/>
                  <a:pt x="2543377" y="1933445"/>
                  <a:pt x="2530089" y="1920157"/>
                </a:cubicBezTo>
                <a:cubicBezTo>
                  <a:pt x="2556002" y="1933445"/>
                  <a:pt x="2556002" y="1959358"/>
                  <a:pt x="2595866" y="1959358"/>
                </a:cubicBezTo>
                <a:cubicBezTo>
                  <a:pt x="2595866" y="1972646"/>
                  <a:pt x="2621779" y="1985270"/>
                  <a:pt x="2648355" y="1985270"/>
                </a:cubicBezTo>
                <a:cubicBezTo>
                  <a:pt x="2674268" y="1998558"/>
                  <a:pt x="2700844" y="2037094"/>
                  <a:pt x="2700844" y="2063006"/>
                </a:cubicBezTo>
                <a:cubicBezTo>
                  <a:pt x="2687556" y="2050382"/>
                  <a:pt x="2687556" y="2037094"/>
                  <a:pt x="2674268" y="2024470"/>
                </a:cubicBezTo>
                <a:lnTo>
                  <a:pt x="2674268" y="2024470"/>
                </a:lnTo>
                <a:close/>
                <a:moveTo>
                  <a:pt x="2700844" y="2088918"/>
                </a:moveTo>
                <a:cubicBezTo>
                  <a:pt x="2726756" y="2102207"/>
                  <a:pt x="2753332" y="2102207"/>
                  <a:pt x="2766620" y="2128119"/>
                </a:cubicBezTo>
                <a:cubicBezTo>
                  <a:pt x="2726756" y="2114830"/>
                  <a:pt x="2700844" y="2128119"/>
                  <a:pt x="2700844" y="2088918"/>
                </a:cubicBezTo>
                <a:lnTo>
                  <a:pt x="2700844" y="2088918"/>
                </a:lnTo>
                <a:close/>
                <a:moveTo>
                  <a:pt x="2740044" y="2166655"/>
                </a:moveTo>
                <a:cubicBezTo>
                  <a:pt x="2753332" y="2166655"/>
                  <a:pt x="2753332" y="2179943"/>
                  <a:pt x="2753332" y="2192567"/>
                </a:cubicBezTo>
                <a:cubicBezTo>
                  <a:pt x="2740044" y="2179943"/>
                  <a:pt x="2740044" y="2179943"/>
                  <a:pt x="2740044" y="2166655"/>
                </a:cubicBezTo>
                <a:lnTo>
                  <a:pt x="2740044" y="2166655"/>
                </a:lnTo>
                <a:close/>
                <a:moveTo>
                  <a:pt x="2765956" y="2140743"/>
                </a:moveTo>
                <a:lnTo>
                  <a:pt x="2765956" y="2127454"/>
                </a:lnTo>
                <a:cubicBezTo>
                  <a:pt x="2779245" y="2127454"/>
                  <a:pt x="2765956" y="2127454"/>
                  <a:pt x="2779245" y="2140743"/>
                </a:cubicBezTo>
                <a:cubicBezTo>
                  <a:pt x="2765956" y="2154031"/>
                  <a:pt x="2765956" y="2140743"/>
                  <a:pt x="2765956" y="2140743"/>
                </a:cubicBezTo>
                <a:lnTo>
                  <a:pt x="2765956" y="2140743"/>
                </a:lnTo>
                <a:close/>
                <a:moveTo>
                  <a:pt x="2779245" y="2128119"/>
                </a:moveTo>
                <a:cubicBezTo>
                  <a:pt x="2805157" y="2141407"/>
                  <a:pt x="2818445" y="2154031"/>
                  <a:pt x="2818445" y="2179943"/>
                </a:cubicBezTo>
                <a:cubicBezTo>
                  <a:pt x="2805821" y="2166655"/>
                  <a:pt x="2779245" y="2154031"/>
                  <a:pt x="2779245" y="2128119"/>
                </a:cubicBezTo>
                <a:lnTo>
                  <a:pt x="2779245" y="2128119"/>
                </a:lnTo>
                <a:close/>
                <a:moveTo>
                  <a:pt x="2818445" y="2257680"/>
                </a:moveTo>
                <a:cubicBezTo>
                  <a:pt x="2818445" y="2244391"/>
                  <a:pt x="2831733" y="2244391"/>
                  <a:pt x="2831733" y="2244391"/>
                </a:cubicBezTo>
                <a:cubicBezTo>
                  <a:pt x="2845022" y="2231103"/>
                  <a:pt x="2831733" y="2257680"/>
                  <a:pt x="2831733" y="2257680"/>
                </a:cubicBezTo>
                <a:lnTo>
                  <a:pt x="2818445" y="2257680"/>
                </a:lnTo>
                <a:lnTo>
                  <a:pt x="2818445" y="2257680"/>
                </a:lnTo>
                <a:lnTo>
                  <a:pt x="2818445" y="2257680"/>
                </a:lnTo>
                <a:close/>
                <a:moveTo>
                  <a:pt x="2818445" y="3996451"/>
                </a:moveTo>
                <a:cubicBezTo>
                  <a:pt x="2831733" y="4009740"/>
                  <a:pt x="2818445" y="4022364"/>
                  <a:pt x="2805157" y="4022364"/>
                </a:cubicBezTo>
                <a:cubicBezTo>
                  <a:pt x="2791869" y="4022364"/>
                  <a:pt x="2805157" y="4009075"/>
                  <a:pt x="2791869" y="4009075"/>
                </a:cubicBezTo>
                <a:cubicBezTo>
                  <a:pt x="2805821" y="3996451"/>
                  <a:pt x="2805821" y="4009075"/>
                  <a:pt x="2818445" y="3996451"/>
                </a:cubicBezTo>
                <a:lnTo>
                  <a:pt x="2818445" y="3996451"/>
                </a:lnTo>
                <a:close/>
                <a:moveTo>
                  <a:pt x="2845022" y="4126012"/>
                </a:moveTo>
                <a:cubicBezTo>
                  <a:pt x="2819109" y="4139300"/>
                  <a:pt x="2805821" y="4100100"/>
                  <a:pt x="2792533" y="4112724"/>
                </a:cubicBezTo>
                <a:cubicBezTo>
                  <a:pt x="2805821" y="4099436"/>
                  <a:pt x="2792533" y="4099436"/>
                  <a:pt x="2779245" y="4086812"/>
                </a:cubicBezTo>
                <a:cubicBezTo>
                  <a:pt x="2779245" y="4073524"/>
                  <a:pt x="2792533" y="4060900"/>
                  <a:pt x="2805157" y="4060900"/>
                </a:cubicBezTo>
                <a:cubicBezTo>
                  <a:pt x="2791869" y="4047611"/>
                  <a:pt x="2818445" y="4034988"/>
                  <a:pt x="2818445" y="4021699"/>
                </a:cubicBezTo>
                <a:cubicBezTo>
                  <a:pt x="2818445" y="4034988"/>
                  <a:pt x="2831733" y="4047611"/>
                  <a:pt x="2857646" y="4034988"/>
                </a:cubicBezTo>
                <a:cubicBezTo>
                  <a:pt x="2884222" y="4074188"/>
                  <a:pt x="2845022" y="4100100"/>
                  <a:pt x="2845022" y="4126012"/>
                </a:cubicBezTo>
                <a:lnTo>
                  <a:pt x="2845022" y="4126012"/>
                </a:lnTo>
                <a:close/>
                <a:moveTo>
                  <a:pt x="3002488" y="4268861"/>
                </a:moveTo>
                <a:cubicBezTo>
                  <a:pt x="2975911" y="4255573"/>
                  <a:pt x="2989199" y="4229661"/>
                  <a:pt x="3002488" y="4268861"/>
                </a:cubicBezTo>
                <a:lnTo>
                  <a:pt x="3002488" y="4268861"/>
                </a:lnTo>
                <a:close/>
                <a:moveTo>
                  <a:pt x="2910135" y="2114830"/>
                </a:moveTo>
                <a:cubicBezTo>
                  <a:pt x="2896846" y="2128119"/>
                  <a:pt x="2884222" y="2140743"/>
                  <a:pt x="2884222" y="2166655"/>
                </a:cubicBezTo>
                <a:cubicBezTo>
                  <a:pt x="2845022" y="2127454"/>
                  <a:pt x="2831733" y="2075630"/>
                  <a:pt x="2792533" y="2049718"/>
                </a:cubicBezTo>
                <a:cubicBezTo>
                  <a:pt x="2805821" y="2036430"/>
                  <a:pt x="2831733" y="2063006"/>
                  <a:pt x="2845022" y="2075630"/>
                </a:cubicBezTo>
                <a:cubicBezTo>
                  <a:pt x="2858310" y="2075630"/>
                  <a:pt x="2870934" y="2088918"/>
                  <a:pt x="2870934" y="2088918"/>
                </a:cubicBezTo>
                <a:cubicBezTo>
                  <a:pt x="2896846" y="2114830"/>
                  <a:pt x="2962623" y="2114830"/>
                  <a:pt x="2975911" y="2140743"/>
                </a:cubicBezTo>
                <a:cubicBezTo>
                  <a:pt x="2989199" y="2140743"/>
                  <a:pt x="2975911" y="2140743"/>
                  <a:pt x="2989199" y="2127454"/>
                </a:cubicBezTo>
                <a:cubicBezTo>
                  <a:pt x="3002488" y="2140743"/>
                  <a:pt x="3002488" y="2140743"/>
                  <a:pt x="3002488" y="2166655"/>
                </a:cubicBezTo>
                <a:cubicBezTo>
                  <a:pt x="2975911" y="2154031"/>
                  <a:pt x="2936711" y="2140743"/>
                  <a:pt x="2910135" y="2114830"/>
                </a:cubicBezTo>
                <a:lnTo>
                  <a:pt x="2910135" y="2114830"/>
                </a:lnTo>
                <a:close/>
                <a:moveTo>
                  <a:pt x="3106801" y="2114830"/>
                </a:moveTo>
                <a:cubicBezTo>
                  <a:pt x="3106801" y="2101542"/>
                  <a:pt x="3080889" y="2101542"/>
                  <a:pt x="3067600" y="2101542"/>
                </a:cubicBezTo>
                <a:cubicBezTo>
                  <a:pt x="3054312" y="2101542"/>
                  <a:pt x="3028400" y="2088254"/>
                  <a:pt x="3001823" y="2075630"/>
                </a:cubicBezTo>
                <a:cubicBezTo>
                  <a:pt x="2975911" y="2062342"/>
                  <a:pt x="2949334" y="2036430"/>
                  <a:pt x="2923423" y="2023806"/>
                </a:cubicBezTo>
                <a:cubicBezTo>
                  <a:pt x="2923423" y="2010518"/>
                  <a:pt x="2949334" y="2010518"/>
                  <a:pt x="2949334" y="2023806"/>
                </a:cubicBezTo>
                <a:cubicBezTo>
                  <a:pt x="2962623" y="2023806"/>
                  <a:pt x="2988535" y="2023806"/>
                  <a:pt x="2988535" y="2049718"/>
                </a:cubicBezTo>
                <a:cubicBezTo>
                  <a:pt x="3001823" y="2049718"/>
                  <a:pt x="3001823" y="2036430"/>
                  <a:pt x="3014447" y="2036430"/>
                </a:cubicBezTo>
                <a:cubicBezTo>
                  <a:pt x="3014447" y="2049718"/>
                  <a:pt x="3014447" y="2049718"/>
                  <a:pt x="3014447" y="2062342"/>
                </a:cubicBezTo>
                <a:cubicBezTo>
                  <a:pt x="3054976" y="2063006"/>
                  <a:pt x="3146666" y="2076294"/>
                  <a:pt x="3106801" y="2114830"/>
                </a:cubicBezTo>
                <a:lnTo>
                  <a:pt x="3106801" y="2114830"/>
                </a:lnTo>
                <a:close/>
                <a:moveTo>
                  <a:pt x="3146666" y="2063006"/>
                </a:moveTo>
                <a:cubicBezTo>
                  <a:pt x="3133378" y="2063006"/>
                  <a:pt x="3107465" y="2063006"/>
                  <a:pt x="3107465" y="2049718"/>
                </a:cubicBezTo>
                <a:cubicBezTo>
                  <a:pt x="3094177" y="2063006"/>
                  <a:pt x="3081553" y="2036430"/>
                  <a:pt x="3068265" y="2036430"/>
                </a:cubicBezTo>
                <a:cubicBezTo>
                  <a:pt x="3068265" y="2023141"/>
                  <a:pt x="3081553" y="2023141"/>
                  <a:pt x="3081553" y="2010518"/>
                </a:cubicBezTo>
                <a:cubicBezTo>
                  <a:pt x="3120754" y="2036430"/>
                  <a:pt x="3120754" y="1971317"/>
                  <a:pt x="3159954" y="1984605"/>
                </a:cubicBezTo>
                <a:cubicBezTo>
                  <a:pt x="3172578" y="2011182"/>
                  <a:pt x="3159290" y="2050382"/>
                  <a:pt x="3146666" y="2063006"/>
                </a:cubicBezTo>
                <a:lnTo>
                  <a:pt x="3146666" y="2063006"/>
                </a:lnTo>
                <a:close/>
                <a:moveTo>
                  <a:pt x="3355956" y="4411710"/>
                </a:moveTo>
                <a:cubicBezTo>
                  <a:pt x="3342668" y="4411710"/>
                  <a:pt x="3342668" y="4398422"/>
                  <a:pt x="3342668" y="4398422"/>
                </a:cubicBezTo>
                <a:cubicBezTo>
                  <a:pt x="3329380" y="4385134"/>
                  <a:pt x="3342668" y="4385134"/>
                  <a:pt x="3342668" y="4372510"/>
                </a:cubicBezTo>
                <a:cubicBezTo>
                  <a:pt x="3329380" y="4359222"/>
                  <a:pt x="3342668" y="4372510"/>
                  <a:pt x="3329380" y="4372510"/>
                </a:cubicBezTo>
                <a:cubicBezTo>
                  <a:pt x="3316091" y="4372510"/>
                  <a:pt x="3316091" y="4359222"/>
                  <a:pt x="3329380" y="4359222"/>
                </a:cubicBezTo>
                <a:cubicBezTo>
                  <a:pt x="3342668" y="4359222"/>
                  <a:pt x="3342668" y="4372510"/>
                  <a:pt x="3368580" y="4359222"/>
                </a:cubicBezTo>
                <a:cubicBezTo>
                  <a:pt x="3369245" y="4385798"/>
                  <a:pt x="3369245" y="4411710"/>
                  <a:pt x="3355956" y="4411710"/>
                </a:cubicBezTo>
                <a:lnTo>
                  <a:pt x="3355956" y="4411710"/>
                </a:lnTo>
                <a:close/>
                <a:moveTo>
                  <a:pt x="3382533" y="4489447"/>
                </a:moveTo>
                <a:cubicBezTo>
                  <a:pt x="3382533" y="4489447"/>
                  <a:pt x="3395821" y="4489447"/>
                  <a:pt x="3395821" y="4502735"/>
                </a:cubicBezTo>
                <a:cubicBezTo>
                  <a:pt x="3382533" y="4502071"/>
                  <a:pt x="3382533" y="4502071"/>
                  <a:pt x="3382533" y="4489447"/>
                </a:cubicBezTo>
                <a:lnTo>
                  <a:pt x="3382533" y="4489447"/>
                </a:lnTo>
                <a:close/>
                <a:moveTo>
                  <a:pt x="3395821" y="4437623"/>
                </a:moveTo>
                <a:cubicBezTo>
                  <a:pt x="3382533" y="4437623"/>
                  <a:pt x="3382533" y="4424334"/>
                  <a:pt x="3382533" y="4424334"/>
                </a:cubicBezTo>
                <a:lnTo>
                  <a:pt x="3382533" y="4424334"/>
                </a:lnTo>
                <a:cubicBezTo>
                  <a:pt x="3395821" y="4424334"/>
                  <a:pt x="3382533" y="4411046"/>
                  <a:pt x="3382533" y="4411046"/>
                </a:cubicBezTo>
                <a:cubicBezTo>
                  <a:pt x="3395821" y="4424334"/>
                  <a:pt x="3395821" y="4424334"/>
                  <a:pt x="3395821" y="4437623"/>
                </a:cubicBezTo>
                <a:lnTo>
                  <a:pt x="3395821" y="4437623"/>
                </a:lnTo>
                <a:close/>
                <a:moveTo>
                  <a:pt x="3631688" y="4398422"/>
                </a:moveTo>
                <a:cubicBezTo>
                  <a:pt x="3631688" y="4398422"/>
                  <a:pt x="3618400" y="4411710"/>
                  <a:pt x="3618400" y="4398422"/>
                </a:cubicBezTo>
                <a:cubicBezTo>
                  <a:pt x="3631688" y="4385798"/>
                  <a:pt x="3618400" y="4398422"/>
                  <a:pt x="3631688" y="4398422"/>
                </a:cubicBezTo>
                <a:lnTo>
                  <a:pt x="3631688" y="4398422"/>
                </a:lnTo>
                <a:close/>
                <a:moveTo>
                  <a:pt x="3579199" y="4320686"/>
                </a:moveTo>
                <a:lnTo>
                  <a:pt x="3579199" y="4320686"/>
                </a:lnTo>
                <a:cubicBezTo>
                  <a:pt x="3565911" y="4320686"/>
                  <a:pt x="3565911" y="4333974"/>
                  <a:pt x="3565911" y="4346598"/>
                </a:cubicBezTo>
                <a:cubicBezTo>
                  <a:pt x="3552623" y="4346598"/>
                  <a:pt x="3565911" y="4307398"/>
                  <a:pt x="3579199" y="4320686"/>
                </a:cubicBezTo>
                <a:lnTo>
                  <a:pt x="3579199" y="4320686"/>
                </a:lnTo>
                <a:close/>
                <a:moveTo>
                  <a:pt x="3552623" y="4411710"/>
                </a:moveTo>
                <a:cubicBezTo>
                  <a:pt x="3591823" y="4385798"/>
                  <a:pt x="3591823" y="4359886"/>
                  <a:pt x="3578535" y="4333974"/>
                </a:cubicBezTo>
                <a:cubicBezTo>
                  <a:pt x="3591823" y="4333974"/>
                  <a:pt x="3591823" y="4347263"/>
                  <a:pt x="3591823" y="4347263"/>
                </a:cubicBezTo>
                <a:cubicBezTo>
                  <a:pt x="3591823" y="4347263"/>
                  <a:pt x="3591823" y="4333974"/>
                  <a:pt x="3605112" y="4333974"/>
                </a:cubicBezTo>
                <a:cubicBezTo>
                  <a:pt x="3605112" y="4333974"/>
                  <a:pt x="3605112" y="4347263"/>
                  <a:pt x="3618400" y="4347263"/>
                </a:cubicBezTo>
                <a:cubicBezTo>
                  <a:pt x="3618400" y="4347263"/>
                  <a:pt x="3605112" y="4347263"/>
                  <a:pt x="3605112" y="4360551"/>
                </a:cubicBezTo>
                <a:cubicBezTo>
                  <a:pt x="3605112" y="4373839"/>
                  <a:pt x="3605112" y="4347263"/>
                  <a:pt x="3605112" y="4347263"/>
                </a:cubicBezTo>
                <a:cubicBezTo>
                  <a:pt x="3605112" y="4347263"/>
                  <a:pt x="3605112" y="4360551"/>
                  <a:pt x="3591823" y="4360551"/>
                </a:cubicBezTo>
                <a:cubicBezTo>
                  <a:pt x="3591823" y="4360551"/>
                  <a:pt x="3591823" y="4373839"/>
                  <a:pt x="3605112" y="4373839"/>
                </a:cubicBezTo>
                <a:cubicBezTo>
                  <a:pt x="3605112" y="4387127"/>
                  <a:pt x="3591823" y="4387127"/>
                  <a:pt x="3591823" y="4399751"/>
                </a:cubicBezTo>
                <a:cubicBezTo>
                  <a:pt x="3591823" y="4386463"/>
                  <a:pt x="3605112" y="4386463"/>
                  <a:pt x="3605112" y="4399751"/>
                </a:cubicBezTo>
                <a:cubicBezTo>
                  <a:pt x="3591823" y="4399751"/>
                  <a:pt x="3591823" y="4399751"/>
                  <a:pt x="3591823" y="4399751"/>
                </a:cubicBezTo>
                <a:cubicBezTo>
                  <a:pt x="3578535" y="4399751"/>
                  <a:pt x="3578535" y="4413039"/>
                  <a:pt x="3578535" y="4413039"/>
                </a:cubicBezTo>
                <a:cubicBezTo>
                  <a:pt x="3578535" y="4426328"/>
                  <a:pt x="3565247" y="4413039"/>
                  <a:pt x="3578535" y="4399751"/>
                </a:cubicBezTo>
                <a:cubicBezTo>
                  <a:pt x="3565247" y="4399751"/>
                  <a:pt x="3565247" y="4413039"/>
                  <a:pt x="3565247" y="4425663"/>
                </a:cubicBezTo>
                <a:cubicBezTo>
                  <a:pt x="3551959" y="4412375"/>
                  <a:pt x="3551959" y="4412375"/>
                  <a:pt x="3539334" y="4386463"/>
                </a:cubicBezTo>
                <a:cubicBezTo>
                  <a:pt x="3552623" y="4398422"/>
                  <a:pt x="3552623" y="4398422"/>
                  <a:pt x="3552623" y="4411710"/>
                </a:cubicBezTo>
                <a:lnTo>
                  <a:pt x="3552623" y="4411710"/>
                </a:lnTo>
                <a:close/>
                <a:moveTo>
                  <a:pt x="3579199" y="4527983"/>
                </a:moveTo>
                <a:cubicBezTo>
                  <a:pt x="3565911" y="4527983"/>
                  <a:pt x="3565911" y="4527983"/>
                  <a:pt x="3553287" y="4527983"/>
                </a:cubicBezTo>
                <a:cubicBezTo>
                  <a:pt x="3553287" y="4514695"/>
                  <a:pt x="3566575" y="4514695"/>
                  <a:pt x="3553287" y="4514695"/>
                </a:cubicBezTo>
                <a:cubicBezTo>
                  <a:pt x="3553287" y="4501406"/>
                  <a:pt x="3566575" y="4514695"/>
                  <a:pt x="3579199" y="4514695"/>
                </a:cubicBezTo>
                <a:cubicBezTo>
                  <a:pt x="3579199" y="4514695"/>
                  <a:pt x="3553287" y="4501406"/>
                  <a:pt x="3579199" y="4501406"/>
                </a:cubicBezTo>
                <a:cubicBezTo>
                  <a:pt x="3579199" y="4515359"/>
                  <a:pt x="3579199" y="4527983"/>
                  <a:pt x="3579199" y="4527983"/>
                </a:cubicBezTo>
                <a:lnTo>
                  <a:pt x="3579199" y="4527983"/>
                </a:lnTo>
                <a:close/>
                <a:moveTo>
                  <a:pt x="3592488" y="4567183"/>
                </a:moveTo>
                <a:cubicBezTo>
                  <a:pt x="3592488" y="4567183"/>
                  <a:pt x="3592488" y="4580472"/>
                  <a:pt x="3579199" y="4593096"/>
                </a:cubicBezTo>
                <a:cubicBezTo>
                  <a:pt x="3579199" y="4579807"/>
                  <a:pt x="3579199" y="4579807"/>
                  <a:pt x="3592488" y="4567183"/>
                </a:cubicBezTo>
                <a:lnTo>
                  <a:pt x="3592488" y="4567183"/>
                </a:lnTo>
                <a:close/>
                <a:moveTo>
                  <a:pt x="3565911" y="4658208"/>
                </a:moveTo>
                <a:cubicBezTo>
                  <a:pt x="3539999" y="4658208"/>
                  <a:pt x="3552623" y="4632296"/>
                  <a:pt x="3539999" y="4644920"/>
                </a:cubicBezTo>
                <a:cubicBezTo>
                  <a:pt x="3539999" y="4631632"/>
                  <a:pt x="3565911" y="4631632"/>
                  <a:pt x="3565911" y="4631632"/>
                </a:cubicBezTo>
                <a:cubicBezTo>
                  <a:pt x="3565911" y="4644920"/>
                  <a:pt x="3565911" y="4658208"/>
                  <a:pt x="3565911" y="4658208"/>
                </a:cubicBezTo>
                <a:lnTo>
                  <a:pt x="3565911" y="4658208"/>
                </a:lnTo>
                <a:close/>
                <a:moveTo>
                  <a:pt x="3565911" y="4658208"/>
                </a:moveTo>
                <a:cubicBezTo>
                  <a:pt x="3565911" y="4684120"/>
                  <a:pt x="3565911" y="4684120"/>
                  <a:pt x="3565911" y="4684120"/>
                </a:cubicBezTo>
                <a:lnTo>
                  <a:pt x="3565911" y="4684120"/>
                </a:lnTo>
                <a:cubicBezTo>
                  <a:pt x="3565911" y="4658208"/>
                  <a:pt x="3565911" y="4658208"/>
                  <a:pt x="3565911" y="4658208"/>
                </a:cubicBezTo>
                <a:lnTo>
                  <a:pt x="3565911" y="4658208"/>
                </a:lnTo>
                <a:close/>
                <a:moveTo>
                  <a:pt x="3552623" y="4632296"/>
                </a:moveTo>
                <a:cubicBezTo>
                  <a:pt x="3552623" y="4632296"/>
                  <a:pt x="3539334" y="4619008"/>
                  <a:pt x="3539334" y="4606384"/>
                </a:cubicBezTo>
                <a:cubicBezTo>
                  <a:pt x="3552623" y="4605719"/>
                  <a:pt x="3565911" y="4619008"/>
                  <a:pt x="3552623" y="4632296"/>
                </a:cubicBezTo>
                <a:lnTo>
                  <a:pt x="3552623" y="4632296"/>
                </a:lnTo>
                <a:close/>
                <a:moveTo>
                  <a:pt x="3552623" y="4527983"/>
                </a:moveTo>
                <a:cubicBezTo>
                  <a:pt x="3552623" y="4541271"/>
                  <a:pt x="3565911" y="4553895"/>
                  <a:pt x="3552623" y="4567183"/>
                </a:cubicBezTo>
                <a:cubicBezTo>
                  <a:pt x="3552623" y="4567183"/>
                  <a:pt x="3539999" y="4541271"/>
                  <a:pt x="3552623" y="4527983"/>
                </a:cubicBezTo>
                <a:lnTo>
                  <a:pt x="3552623" y="4527983"/>
                </a:lnTo>
                <a:close/>
                <a:moveTo>
                  <a:pt x="3565911" y="4489447"/>
                </a:moveTo>
                <a:cubicBezTo>
                  <a:pt x="3565911" y="4476159"/>
                  <a:pt x="3565911" y="4476159"/>
                  <a:pt x="3552623" y="4463535"/>
                </a:cubicBezTo>
                <a:cubicBezTo>
                  <a:pt x="3565911" y="4450247"/>
                  <a:pt x="3578535" y="4463535"/>
                  <a:pt x="3578535" y="4463535"/>
                </a:cubicBezTo>
                <a:cubicBezTo>
                  <a:pt x="3578535" y="4463535"/>
                  <a:pt x="3578535" y="4463535"/>
                  <a:pt x="3565247" y="4463535"/>
                </a:cubicBezTo>
                <a:cubicBezTo>
                  <a:pt x="3565247" y="4476823"/>
                  <a:pt x="3578535" y="4476823"/>
                  <a:pt x="3565247" y="4476823"/>
                </a:cubicBezTo>
                <a:cubicBezTo>
                  <a:pt x="3578535" y="4490112"/>
                  <a:pt x="3578535" y="4476823"/>
                  <a:pt x="3591159" y="4476823"/>
                </a:cubicBezTo>
                <a:cubicBezTo>
                  <a:pt x="3592488" y="4489447"/>
                  <a:pt x="3579199" y="4476159"/>
                  <a:pt x="3565911" y="4489447"/>
                </a:cubicBezTo>
                <a:lnTo>
                  <a:pt x="3565911" y="4489447"/>
                </a:lnTo>
                <a:close/>
                <a:moveTo>
                  <a:pt x="3592488" y="4450247"/>
                </a:moveTo>
                <a:cubicBezTo>
                  <a:pt x="3605776" y="4450247"/>
                  <a:pt x="3592488" y="4463535"/>
                  <a:pt x="3592488" y="4476159"/>
                </a:cubicBezTo>
                <a:cubicBezTo>
                  <a:pt x="3592488" y="4463535"/>
                  <a:pt x="3592488" y="4450247"/>
                  <a:pt x="3592488" y="4450247"/>
                </a:cubicBezTo>
                <a:lnTo>
                  <a:pt x="3592488" y="4450247"/>
                </a:lnTo>
                <a:close/>
                <a:moveTo>
                  <a:pt x="3605112" y="4411710"/>
                </a:moveTo>
                <a:lnTo>
                  <a:pt x="3605112" y="4411710"/>
                </a:lnTo>
                <a:cubicBezTo>
                  <a:pt x="3605112" y="4411710"/>
                  <a:pt x="3618400" y="4411710"/>
                  <a:pt x="3618400" y="4424999"/>
                </a:cubicBezTo>
                <a:cubicBezTo>
                  <a:pt x="3605112" y="4424999"/>
                  <a:pt x="3605112" y="4424999"/>
                  <a:pt x="3605112" y="4424999"/>
                </a:cubicBezTo>
                <a:cubicBezTo>
                  <a:pt x="3605112" y="4424999"/>
                  <a:pt x="3605112" y="4424999"/>
                  <a:pt x="3605112" y="4438287"/>
                </a:cubicBezTo>
                <a:cubicBezTo>
                  <a:pt x="3592488" y="4424334"/>
                  <a:pt x="3605112" y="4411710"/>
                  <a:pt x="3605112" y="4411710"/>
                </a:cubicBezTo>
                <a:lnTo>
                  <a:pt x="3605112" y="4411710"/>
                </a:lnTo>
                <a:close/>
                <a:moveTo>
                  <a:pt x="3539999" y="4437623"/>
                </a:moveTo>
                <a:lnTo>
                  <a:pt x="3539999" y="4450911"/>
                </a:lnTo>
                <a:cubicBezTo>
                  <a:pt x="3553287" y="4437623"/>
                  <a:pt x="3539999" y="4424999"/>
                  <a:pt x="3539999" y="4424999"/>
                </a:cubicBezTo>
                <a:cubicBezTo>
                  <a:pt x="3553287" y="4438287"/>
                  <a:pt x="3565911" y="4438287"/>
                  <a:pt x="3565911" y="4450911"/>
                </a:cubicBezTo>
                <a:cubicBezTo>
                  <a:pt x="3565911" y="4464199"/>
                  <a:pt x="3552623" y="4450911"/>
                  <a:pt x="3539999" y="4464199"/>
                </a:cubicBezTo>
                <a:cubicBezTo>
                  <a:pt x="3539999" y="4477488"/>
                  <a:pt x="3539999" y="4477488"/>
                  <a:pt x="3539999" y="4490112"/>
                </a:cubicBezTo>
                <a:cubicBezTo>
                  <a:pt x="3539999" y="4476823"/>
                  <a:pt x="3526710" y="4464199"/>
                  <a:pt x="3526710" y="4450911"/>
                </a:cubicBezTo>
                <a:cubicBezTo>
                  <a:pt x="3526710" y="4450247"/>
                  <a:pt x="3526710" y="4450247"/>
                  <a:pt x="3539999" y="4437623"/>
                </a:cubicBezTo>
                <a:lnTo>
                  <a:pt x="3539999" y="4437623"/>
                </a:lnTo>
                <a:close/>
                <a:moveTo>
                  <a:pt x="3539999" y="4553895"/>
                </a:moveTo>
                <a:lnTo>
                  <a:pt x="3526710" y="4553895"/>
                </a:lnTo>
                <a:cubicBezTo>
                  <a:pt x="3526710" y="4540607"/>
                  <a:pt x="3526710" y="4527983"/>
                  <a:pt x="3539999" y="4527983"/>
                </a:cubicBezTo>
                <a:cubicBezTo>
                  <a:pt x="3539999" y="4527983"/>
                  <a:pt x="3539999" y="4541271"/>
                  <a:pt x="3539999" y="4553895"/>
                </a:cubicBezTo>
                <a:lnTo>
                  <a:pt x="3539999" y="4553895"/>
                </a:lnTo>
                <a:close/>
                <a:moveTo>
                  <a:pt x="3500134" y="4437623"/>
                </a:moveTo>
                <a:cubicBezTo>
                  <a:pt x="3500134" y="4437623"/>
                  <a:pt x="3486846" y="4463535"/>
                  <a:pt x="3474222" y="4450911"/>
                </a:cubicBezTo>
                <a:cubicBezTo>
                  <a:pt x="3487510" y="4450247"/>
                  <a:pt x="3487510" y="4424334"/>
                  <a:pt x="3500134" y="4437623"/>
                </a:cubicBezTo>
                <a:lnTo>
                  <a:pt x="3500134" y="4437623"/>
                </a:lnTo>
                <a:close/>
                <a:moveTo>
                  <a:pt x="3460933" y="4437623"/>
                </a:moveTo>
                <a:cubicBezTo>
                  <a:pt x="3460933" y="4450911"/>
                  <a:pt x="3460933" y="4450911"/>
                  <a:pt x="3460933" y="4450911"/>
                </a:cubicBezTo>
                <a:cubicBezTo>
                  <a:pt x="3447645" y="4450911"/>
                  <a:pt x="3447645" y="4424999"/>
                  <a:pt x="3447645" y="4437623"/>
                </a:cubicBezTo>
                <a:cubicBezTo>
                  <a:pt x="3434357" y="4437623"/>
                  <a:pt x="3434357" y="4437623"/>
                  <a:pt x="3434357" y="4424334"/>
                </a:cubicBezTo>
                <a:cubicBezTo>
                  <a:pt x="3448310" y="4424334"/>
                  <a:pt x="3448310" y="4437623"/>
                  <a:pt x="3460933" y="4437623"/>
                </a:cubicBezTo>
                <a:lnTo>
                  <a:pt x="3460933" y="4437623"/>
                </a:lnTo>
                <a:close/>
                <a:moveTo>
                  <a:pt x="3408445" y="4463535"/>
                </a:moveTo>
                <a:cubicBezTo>
                  <a:pt x="3408445" y="4450247"/>
                  <a:pt x="3421734" y="4450247"/>
                  <a:pt x="3421734" y="4424334"/>
                </a:cubicBezTo>
                <a:cubicBezTo>
                  <a:pt x="3421734" y="4437623"/>
                  <a:pt x="3421734" y="4450247"/>
                  <a:pt x="3435022" y="4437623"/>
                </a:cubicBezTo>
                <a:cubicBezTo>
                  <a:pt x="3421734" y="4450247"/>
                  <a:pt x="3421734" y="4450247"/>
                  <a:pt x="3408445" y="4463535"/>
                </a:cubicBezTo>
                <a:lnTo>
                  <a:pt x="3408445" y="4463535"/>
                </a:lnTo>
                <a:close/>
                <a:moveTo>
                  <a:pt x="3421734" y="4476159"/>
                </a:moveTo>
                <a:cubicBezTo>
                  <a:pt x="3421734" y="4476159"/>
                  <a:pt x="3435022" y="4502071"/>
                  <a:pt x="3421734" y="4489447"/>
                </a:cubicBezTo>
                <a:cubicBezTo>
                  <a:pt x="3435022" y="4489447"/>
                  <a:pt x="3421734" y="4489447"/>
                  <a:pt x="3421734" y="4476159"/>
                </a:cubicBezTo>
                <a:lnTo>
                  <a:pt x="3421734" y="4476159"/>
                </a:lnTo>
                <a:close/>
                <a:moveTo>
                  <a:pt x="3408445" y="4696744"/>
                </a:moveTo>
                <a:cubicBezTo>
                  <a:pt x="3408445" y="4696744"/>
                  <a:pt x="3408445" y="4696744"/>
                  <a:pt x="3408445" y="4683456"/>
                </a:cubicBezTo>
                <a:cubicBezTo>
                  <a:pt x="3421734" y="4684120"/>
                  <a:pt x="3421734" y="4696744"/>
                  <a:pt x="3408445" y="4696744"/>
                </a:cubicBezTo>
                <a:lnTo>
                  <a:pt x="3408445" y="4696744"/>
                </a:lnTo>
                <a:close/>
                <a:moveTo>
                  <a:pt x="3408445" y="4658208"/>
                </a:moveTo>
                <a:cubicBezTo>
                  <a:pt x="3408445" y="4658208"/>
                  <a:pt x="3421734" y="4632296"/>
                  <a:pt x="3434357" y="4644920"/>
                </a:cubicBezTo>
                <a:cubicBezTo>
                  <a:pt x="3421734" y="4658208"/>
                  <a:pt x="3408445" y="4658208"/>
                  <a:pt x="3408445" y="4658208"/>
                </a:cubicBezTo>
                <a:lnTo>
                  <a:pt x="3408445" y="4658208"/>
                </a:lnTo>
                <a:close/>
                <a:moveTo>
                  <a:pt x="3421734" y="4579807"/>
                </a:moveTo>
                <a:cubicBezTo>
                  <a:pt x="3435022" y="4579807"/>
                  <a:pt x="3421734" y="4566519"/>
                  <a:pt x="3421734" y="4553895"/>
                </a:cubicBezTo>
                <a:cubicBezTo>
                  <a:pt x="3435022" y="4553895"/>
                  <a:pt x="3435022" y="4579807"/>
                  <a:pt x="3460933" y="4567183"/>
                </a:cubicBezTo>
                <a:cubicBezTo>
                  <a:pt x="3435022" y="4593096"/>
                  <a:pt x="3448310" y="4579807"/>
                  <a:pt x="3421734" y="4579807"/>
                </a:cubicBezTo>
                <a:lnTo>
                  <a:pt x="3421734" y="4579807"/>
                </a:lnTo>
                <a:close/>
                <a:moveTo>
                  <a:pt x="3460933" y="4761857"/>
                </a:moveTo>
                <a:cubicBezTo>
                  <a:pt x="3460933" y="4748568"/>
                  <a:pt x="3460933" y="4748568"/>
                  <a:pt x="3474222" y="4748568"/>
                </a:cubicBezTo>
                <a:lnTo>
                  <a:pt x="3460933" y="4748568"/>
                </a:lnTo>
                <a:cubicBezTo>
                  <a:pt x="3460933" y="4735280"/>
                  <a:pt x="3474222" y="4748568"/>
                  <a:pt x="3474222" y="4735280"/>
                </a:cubicBezTo>
                <a:cubicBezTo>
                  <a:pt x="3474222" y="4748568"/>
                  <a:pt x="3460933" y="4761857"/>
                  <a:pt x="3460933" y="4761857"/>
                </a:cubicBezTo>
                <a:lnTo>
                  <a:pt x="3460933" y="4761857"/>
                </a:lnTo>
                <a:close/>
                <a:moveTo>
                  <a:pt x="3474222" y="4722657"/>
                </a:moveTo>
                <a:cubicBezTo>
                  <a:pt x="3474222" y="4709368"/>
                  <a:pt x="3460933" y="4709368"/>
                  <a:pt x="3460933" y="4696744"/>
                </a:cubicBezTo>
                <a:cubicBezTo>
                  <a:pt x="3474222" y="4696744"/>
                  <a:pt x="3474222" y="4696744"/>
                  <a:pt x="3474222" y="4696744"/>
                </a:cubicBezTo>
                <a:cubicBezTo>
                  <a:pt x="3474222" y="4683456"/>
                  <a:pt x="3474222" y="4683456"/>
                  <a:pt x="3474222" y="4683456"/>
                </a:cubicBezTo>
                <a:cubicBezTo>
                  <a:pt x="3474222" y="4683456"/>
                  <a:pt x="3474222" y="4683456"/>
                  <a:pt x="3460933" y="4683456"/>
                </a:cubicBezTo>
                <a:cubicBezTo>
                  <a:pt x="3460933" y="4683456"/>
                  <a:pt x="3460933" y="4696744"/>
                  <a:pt x="3447645" y="4696744"/>
                </a:cubicBezTo>
                <a:cubicBezTo>
                  <a:pt x="3447645" y="4670832"/>
                  <a:pt x="3447645" y="4644920"/>
                  <a:pt x="3473557" y="4631632"/>
                </a:cubicBezTo>
                <a:cubicBezTo>
                  <a:pt x="3486846" y="4631632"/>
                  <a:pt x="3460269" y="4644920"/>
                  <a:pt x="3460269" y="4644920"/>
                </a:cubicBezTo>
                <a:cubicBezTo>
                  <a:pt x="3473557" y="4644920"/>
                  <a:pt x="3473557" y="4631632"/>
                  <a:pt x="3473557" y="4644920"/>
                </a:cubicBezTo>
                <a:cubicBezTo>
                  <a:pt x="3487510" y="4658208"/>
                  <a:pt x="3474222" y="4696744"/>
                  <a:pt x="3474222" y="4722657"/>
                </a:cubicBezTo>
                <a:lnTo>
                  <a:pt x="3474222" y="4722657"/>
                </a:lnTo>
                <a:close/>
                <a:moveTo>
                  <a:pt x="3460933" y="4593096"/>
                </a:moveTo>
                <a:cubicBezTo>
                  <a:pt x="3460933" y="4593096"/>
                  <a:pt x="3486846" y="4593096"/>
                  <a:pt x="3474222" y="4606384"/>
                </a:cubicBezTo>
                <a:cubicBezTo>
                  <a:pt x="3474222" y="4606384"/>
                  <a:pt x="3474222" y="4606384"/>
                  <a:pt x="3474222" y="4619672"/>
                </a:cubicBezTo>
                <a:cubicBezTo>
                  <a:pt x="3460933" y="4605719"/>
                  <a:pt x="3460933" y="4593096"/>
                  <a:pt x="3460933" y="4593096"/>
                </a:cubicBezTo>
                <a:lnTo>
                  <a:pt x="3460933" y="4593096"/>
                </a:lnTo>
                <a:close/>
                <a:moveTo>
                  <a:pt x="3460933" y="4541271"/>
                </a:moveTo>
                <a:cubicBezTo>
                  <a:pt x="3460933" y="4527983"/>
                  <a:pt x="3474222" y="4541271"/>
                  <a:pt x="3486846" y="4527983"/>
                </a:cubicBezTo>
                <a:lnTo>
                  <a:pt x="3473557" y="4527983"/>
                </a:lnTo>
                <a:cubicBezTo>
                  <a:pt x="3460269" y="4527983"/>
                  <a:pt x="3486846" y="4527983"/>
                  <a:pt x="3473557" y="4514695"/>
                </a:cubicBezTo>
                <a:cubicBezTo>
                  <a:pt x="3473557" y="4514695"/>
                  <a:pt x="3473557" y="4514695"/>
                  <a:pt x="3473557" y="4527983"/>
                </a:cubicBezTo>
                <a:cubicBezTo>
                  <a:pt x="3460269" y="4514695"/>
                  <a:pt x="3473557" y="4502071"/>
                  <a:pt x="3473557" y="4488783"/>
                </a:cubicBezTo>
                <a:lnTo>
                  <a:pt x="3473557" y="4502071"/>
                </a:lnTo>
                <a:lnTo>
                  <a:pt x="3486846" y="4502071"/>
                </a:lnTo>
                <a:cubicBezTo>
                  <a:pt x="3486846" y="4515359"/>
                  <a:pt x="3473557" y="4502071"/>
                  <a:pt x="3486846" y="4527983"/>
                </a:cubicBezTo>
                <a:cubicBezTo>
                  <a:pt x="3486846" y="4514695"/>
                  <a:pt x="3486846" y="4514695"/>
                  <a:pt x="3500134" y="4514695"/>
                </a:cubicBezTo>
                <a:cubicBezTo>
                  <a:pt x="3486846" y="4527983"/>
                  <a:pt x="3500134" y="4527983"/>
                  <a:pt x="3500134" y="4540607"/>
                </a:cubicBezTo>
                <a:cubicBezTo>
                  <a:pt x="3487510" y="4527983"/>
                  <a:pt x="3487510" y="4553895"/>
                  <a:pt x="3460933" y="4541271"/>
                </a:cubicBezTo>
                <a:lnTo>
                  <a:pt x="3460933" y="4541271"/>
                </a:lnTo>
                <a:close/>
                <a:moveTo>
                  <a:pt x="3500134" y="4748568"/>
                </a:moveTo>
                <a:cubicBezTo>
                  <a:pt x="3486846" y="4761857"/>
                  <a:pt x="3474222" y="4722657"/>
                  <a:pt x="3500134" y="4735280"/>
                </a:cubicBezTo>
                <a:lnTo>
                  <a:pt x="3486846" y="4735280"/>
                </a:lnTo>
                <a:cubicBezTo>
                  <a:pt x="3487510" y="4735945"/>
                  <a:pt x="3487510" y="4748568"/>
                  <a:pt x="3500134" y="4748568"/>
                </a:cubicBezTo>
                <a:lnTo>
                  <a:pt x="3500134" y="4748568"/>
                </a:lnTo>
                <a:close/>
                <a:moveTo>
                  <a:pt x="3487510" y="4593096"/>
                </a:moveTo>
                <a:cubicBezTo>
                  <a:pt x="3500798" y="4593096"/>
                  <a:pt x="3500798" y="4606384"/>
                  <a:pt x="3500798" y="4619008"/>
                </a:cubicBezTo>
                <a:cubicBezTo>
                  <a:pt x="3487510" y="4619008"/>
                  <a:pt x="3487510" y="4605719"/>
                  <a:pt x="3487510" y="4593096"/>
                </a:cubicBezTo>
                <a:lnTo>
                  <a:pt x="3487510" y="4593096"/>
                </a:lnTo>
                <a:close/>
                <a:moveTo>
                  <a:pt x="3500134" y="4658208"/>
                </a:moveTo>
                <a:cubicBezTo>
                  <a:pt x="3486846" y="4644920"/>
                  <a:pt x="3486846" y="4644920"/>
                  <a:pt x="3500134" y="4632296"/>
                </a:cubicBezTo>
                <a:cubicBezTo>
                  <a:pt x="3500134" y="4632296"/>
                  <a:pt x="3500134" y="4632296"/>
                  <a:pt x="3513422" y="4632296"/>
                </a:cubicBezTo>
                <a:cubicBezTo>
                  <a:pt x="3500134" y="4644920"/>
                  <a:pt x="3500134" y="4644920"/>
                  <a:pt x="3500134" y="4658208"/>
                </a:cubicBezTo>
                <a:lnTo>
                  <a:pt x="3500134" y="4658208"/>
                </a:lnTo>
                <a:close/>
                <a:moveTo>
                  <a:pt x="3513422" y="4593096"/>
                </a:moveTo>
                <a:lnTo>
                  <a:pt x="3513422" y="4593096"/>
                </a:lnTo>
                <a:cubicBezTo>
                  <a:pt x="3526710" y="4593096"/>
                  <a:pt x="3513422" y="4593096"/>
                  <a:pt x="3526710" y="4593096"/>
                </a:cubicBezTo>
                <a:cubicBezTo>
                  <a:pt x="3526710" y="4579807"/>
                  <a:pt x="3513422" y="4579807"/>
                  <a:pt x="3513422" y="4593096"/>
                </a:cubicBezTo>
                <a:lnTo>
                  <a:pt x="3513422" y="4579807"/>
                </a:lnTo>
                <a:cubicBezTo>
                  <a:pt x="3513422" y="4593096"/>
                  <a:pt x="3500134" y="4593096"/>
                  <a:pt x="3487510" y="4579807"/>
                </a:cubicBezTo>
                <a:cubicBezTo>
                  <a:pt x="3487510" y="4566519"/>
                  <a:pt x="3487510" y="4566519"/>
                  <a:pt x="3500798" y="4566519"/>
                </a:cubicBezTo>
                <a:lnTo>
                  <a:pt x="3514086" y="4579807"/>
                </a:lnTo>
                <a:cubicBezTo>
                  <a:pt x="3527375" y="4579807"/>
                  <a:pt x="3553287" y="4566519"/>
                  <a:pt x="3527375" y="4566519"/>
                </a:cubicBezTo>
                <a:cubicBezTo>
                  <a:pt x="3527375" y="4553231"/>
                  <a:pt x="3540663" y="4566519"/>
                  <a:pt x="3540663" y="4566519"/>
                </a:cubicBezTo>
                <a:cubicBezTo>
                  <a:pt x="3553951" y="4579807"/>
                  <a:pt x="3540663" y="4579807"/>
                  <a:pt x="3540663" y="4592431"/>
                </a:cubicBezTo>
                <a:lnTo>
                  <a:pt x="3540663" y="4579143"/>
                </a:lnTo>
                <a:cubicBezTo>
                  <a:pt x="3514751" y="4579143"/>
                  <a:pt x="3540663" y="4592431"/>
                  <a:pt x="3540663" y="4605055"/>
                </a:cubicBezTo>
                <a:cubicBezTo>
                  <a:pt x="3526710" y="4579807"/>
                  <a:pt x="3526710" y="4619008"/>
                  <a:pt x="3513422" y="4593096"/>
                </a:cubicBezTo>
                <a:lnTo>
                  <a:pt x="3513422" y="4593096"/>
                </a:lnTo>
                <a:close/>
                <a:moveTo>
                  <a:pt x="3526710" y="4787769"/>
                </a:moveTo>
                <a:cubicBezTo>
                  <a:pt x="3513422" y="4761857"/>
                  <a:pt x="3526710" y="4774481"/>
                  <a:pt x="3539999" y="4735945"/>
                </a:cubicBezTo>
                <a:cubicBezTo>
                  <a:pt x="3539999" y="4735945"/>
                  <a:pt x="3539999" y="4749233"/>
                  <a:pt x="3553287" y="4749233"/>
                </a:cubicBezTo>
                <a:cubicBezTo>
                  <a:pt x="3552623" y="4761857"/>
                  <a:pt x="3539999" y="4787769"/>
                  <a:pt x="3526710" y="4787769"/>
                </a:cubicBezTo>
                <a:lnTo>
                  <a:pt x="3526710" y="4787769"/>
                </a:lnTo>
                <a:close/>
                <a:moveTo>
                  <a:pt x="3552623" y="4735945"/>
                </a:moveTo>
                <a:cubicBezTo>
                  <a:pt x="3539334" y="4749233"/>
                  <a:pt x="3539334" y="4722657"/>
                  <a:pt x="3539334" y="4735945"/>
                </a:cubicBezTo>
                <a:cubicBezTo>
                  <a:pt x="3539334" y="4710032"/>
                  <a:pt x="3539334" y="4696744"/>
                  <a:pt x="3552623" y="4684120"/>
                </a:cubicBezTo>
                <a:cubicBezTo>
                  <a:pt x="3539334" y="4684120"/>
                  <a:pt x="3539334" y="4697408"/>
                  <a:pt x="3539334" y="4697408"/>
                </a:cubicBezTo>
                <a:lnTo>
                  <a:pt x="3526046" y="4697408"/>
                </a:lnTo>
                <a:cubicBezTo>
                  <a:pt x="3526046" y="4684120"/>
                  <a:pt x="3539334" y="4684120"/>
                  <a:pt x="3551959" y="4684120"/>
                </a:cubicBezTo>
                <a:cubicBezTo>
                  <a:pt x="3565247" y="4697408"/>
                  <a:pt x="3538670" y="4723321"/>
                  <a:pt x="3551959" y="4723321"/>
                </a:cubicBezTo>
                <a:cubicBezTo>
                  <a:pt x="3552623" y="4735945"/>
                  <a:pt x="3552623" y="4735945"/>
                  <a:pt x="3552623" y="4735945"/>
                </a:cubicBezTo>
                <a:lnTo>
                  <a:pt x="3552623" y="4735945"/>
                </a:lnTo>
                <a:close/>
                <a:moveTo>
                  <a:pt x="3565911" y="4787769"/>
                </a:moveTo>
                <a:cubicBezTo>
                  <a:pt x="3552623" y="4787769"/>
                  <a:pt x="3565911" y="4787769"/>
                  <a:pt x="3552623" y="4787769"/>
                </a:cubicBezTo>
                <a:cubicBezTo>
                  <a:pt x="3552623" y="4774481"/>
                  <a:pt x="3565911" y="4801057"/>
                  <a:pt x="3565911" y="4774481"/>
                </a:cubicBezTo>
                <a:cubicBezTo>
                  <a:pt x="3579199" y="4774481"/>
                  <a:pt x="3565911" y="4787769"/>
                  <a:pt x="3565911" y="4787769"/>
                </a:cubicBezTo>
                <a:lnTo>
                  <a:pt x="3565911" y="4787769"/>
                </a:lnTo>
                <a:close/>
                <a:moveTo>
                  <a:pt x="3565911" y="4748568"/>
                </a:moveTo>
                <a:cubicBezTo>
                  <a:pt x="3565911" y="4735280"/>
                  <a:pt x="3579199" y="4722657"/>
                  <a:pt x="3579199" y="4722657"/>
                </a:cubicBezTo>
                <a:cubicBezTo>
                  <a:pt x="3579199" y="4722657"/>
                  <a:pt x="3579199" y="4735945"/>
                  <a:pt x="3565911" y="4748568"/>
                </a:cubicBezTo>
                <a:lnTo>
                  <a:pt x="3565911" y="4748568"/>
                </a:lnTo>
                <a:close/>
                <a:moveTo>
                  <a:pt x="3579199" y="4632296"/>
                </a:moveTo>
                <a:cubicBezTo>
                  <a:pt x="3579199" y="4606384"/>
                  <a:pt x="3565911" y="4606384"/>
                  <a:pt x="3579199" y="4593096"/>
                </a:cubicBezTo>
                <a:cubicBezTo>
                  <a:pt x="3592488" y="4593096"/>
                  <a:pt x="3592488" y="4593096"/>
                  <a:pt x="3592488" y="4593096"/>
                </a:cubicBezTo>
                <a:cubicBezTo>
                  <a:pt x="3592488" y="4606384"/>
                  <a:pt x="3592488" y="4606384"/>
                  <a:pt x="3605776" y="4606384"/>
                </a:cubicBezTo>
                <a:cubicBezTo>
                  <a:pt x="3592488" y="4605719"/>
                  <a:pt x="3592488" y="4632296"/>
                  <a:pt x="3579199" y="4632296"/>
                </a:cubicBezTo>
                <a:lnTo>
                  <a:pt x="3579199" y="4632296"/>
                </a:lnTo>
                <a:close/>
                <a:moveTo>
                  <a:pt x="3605112" y="4761857"/>
                </a:moveTo>
                <a:cubicBezTo>
                  <a:pt x="3579199" y="4761857"/>
                  <a:pt x="3591823" y="4761857"/>
                  <a:pt x="3591823" y="4735945"/>
                </a:cubicBezTo>
                <a:cubicBezTo>
                  <a:pt x="3591823" y="4749233"/>
                  <a:pt x="3591823" y="4749233"/>
                  <a:pt x="3605112" y="4749233"/>
                </a:cubicBezTo>
                <a:cubicBezTo>
                  <a:pt x="3605112" y="4748568"/>
                  <a:pt x="3605112" y="4748568"/>
                  <a:pt x="3605112" y="4761857"/>
                </a:cubicBezTo>
                <a:lnTo>
                  <a:pt x="3605112" y="4761857"/>
                </a:lnTo>
                <a:close/>
                <a:moveTo>
                  <a:pt x="3592488" y="4567183"/>
                </a:moveTo>
                <a:cubicBezTo>
                  <a:pt x="3592488" y="4541271"/>
                  <a:pt x="3579199" y="4527983"/>
                  <a:pt x="3605776" y="4527983"/>
                </a:cubicBezTo>
                <a:lnTo>
                  <a:pt x="3605776" y="4527983"/>
                </a:lnTo>
                <a:cubicBezTo>
                  <a:pt x="3605112" y="4541271"/>
                  <a:pt x="3605112" y="4553895"/>
                  <a:pt x="3592488" y="4567183"/>
                </a:cubicBezTo>
                <a:lnTo>
                  <a:pt x="3592488" y="4567183"/>
                </a:lnTo>
                <a:close/>
                <a:moveTo>
                  <a:pt x="3618400" y="4632296"/>
                </a:moveTo>
                <a:cubicBezTo>
                  <a:pt x="3618400" y="4645584"/>
                  <a:pt x="3618400" y="4645584"/>
                  <a:pt x="3618400" y="4645584"/>
                </a:cubicBezTo>
                <a:cubicBezTo>
                  <a:pt x="3592488" y="4644920"/>
                  <a:pt x="3605112" y="4632296"/>
                  <a:pt x="3618400" y="4632296"/>
                </a:cubicBezTo>
                <a:lnTo>
                  <a:pt x="3618400" y="4632296"/>
                </a:lnTo>
                <a:close/>
                <a:moveTo>
                  <a:pt x="3618400" y="4489447"/>
                </a:moveTo>
                <a:cubicBezTo>
                  <a:pt x="3618400" y="4502735"/>
                  <a:pt x="3592488" y="4489447"/>
                  <a:pt x="3605112" y="4502735"/>
                </a:cubicBezTo>
                <a:cubicBezTo>
                  <a:pt x="3591823" y="4502735"/>
                  <a:pt x="3591823" y="4489447"/>
                  <a:pt x="3579199" y="4489447"/>
                </a:cubicBezTo>
                <a:cubicBezTo>
                  <a:pt x="3592488" y="4476159"/>
                  <a:pt x="3618400" y="4476159"/>
                  <a:pt x="3618400" y="4463535"/>
                </a:cubicBezTo>
                <a:cubicBezTo>
                  <a:pt x="3618400" y="4476159"/>
                  <a:pt x="3631688" y="4476159"/>
                  <a:pt x="3618400" y="4489447"/>
                </a:cubicBezTo>
                <a:cubicBezTo>
                  <a:pt x="3618400" y="4476159"/>
                  <a:pt x="3618400" y="4476159"/>
                  <a:pt x="3605112" y="4489447"/>
                </a:cubicBezTo>
                <a:cubicBezTo>
                  <a:pt x="3605112" y="4489447"/>
                  <a:pt x="3605112" y="4489447"/>
                  <a:pt x="3618400" y="4489447"/>
                </a:cubicBezTo>
                <a:lnTo>
                  <a:pt x="3618400" y="4489447"/>
                </a:lnTo>
                <a:close/>
                <a:moveTo>
                  <a:pt x="3644976" y="4515359"/>
                </a:moveTo>
                <a:lnTo>
                  <a:pt x="3644976" y="4515359"/>
                </a:lnTo>
                <a:cubicBezTo>
                  <a:pt x="3644976" y="4502071"/>
                  <a:pt x="3631688" y="4515359"/>
                  <a:pt x="3631688" y="4515359"/>
                </a:cubicBezTo>
                <a:cubicBezTo>
                  <a:pt x="3631688" y="4515359"/>
                  <a:pt x="3644976" y="4515359"/>
                  <a:pt x="3631688" y="4502071"/>
                </a:cubicBezTo>
                <a:cubicBezTo>
                  <a:pt x="3618400" y="4502071"/>
                  <a:pt x="3631688" y="4527983"/>
                  <a:pt x="3618400" y="4515359"/>
                </a:cubicBezTo>
                <a:cubicBezTo>
                  <a:pt x="3631688" y="4515359"/>
                  <a:pt x="3618400" y="4502071"/>
                  <a:pt x="3618400" y="4489447"/>
                </a:cubicBezTo>
                <a:cubicBezTo>
                  <a:pt x="3631688" y="4502735"/>
                  <a:pt x="3631688" y="4502735"/>
                  <a:pt x="3644312" y="4502735"/>
                </a:cubicBezTo>
                <a:cubicBezTo>
                  <a:pt x="3644976" y="4502071"/>
                  <a:pt x="3644976" y="4502071"/>
                  <a:pt x="3644976" y="4515359"/>
                </a:cubicBezTo>
                <a:lnTo>
                  <a:pt x="3644976" y="4515359"/>
                </a:lnTo>
                <a:close/>
                <a:moveTo>
                  <a:pt x="3644976" y="4476159"/>
                </a:moveTo>
                <a:cubicBezTo>
                  <a:pt x="3644976" y="4462870"/>
                  <a:pt x="3644976" y="4462870"/>
                  <a:pt x="3631688" y="4462870"/>
                </a:cubicBezTo>
                <a:lnTo>
                  <a:pt x="3631688" y="4462870"/>
                </a:lnTo>
                <a:cubicBezTo>
                  <a:pt x="3644976" y="4462870"/>
                  <a:pt x="3631688" y="4436958"/>
                  <a:pt x="3644976" y="4436958"/>
                </a:cubicBezTo>
                <a:cubicBezTo>
                  <a:pt x="3644976" y="4450247"/>
                  <a:pt x="3657601" y="4463535"/>
                  <a:pt x="3644976" y="4476159"/>
                </a:cubicBezTo>
                <a:lnTo>
                  <a:pt x="3644976" y="4476159"/>
                </a:lnTo>
                <a:close/>
                <a:moveTo>
                  <a:pt x="3736665" y="4761857"/>
                </a:moveTo>
                <a:cubicBezTo>
                  <a:pt x="3736665" y="4748568"/>
                  <a:pt x="3723377" y="4761857"/>
                  <a:pt x="3723377" y="4748568"/>
                </a:cubicBezTo>
                <a:cubicBezTo>
                  <a:pt x="3736665" y="4748568"/>
                  <a:pt x="3736665" y="4761857"/>
                  <a:pt x="3736665" y="4748568"/>
                </a:cubicBezTo>
                <a:cubicBezTo>
                  <a:pt x="3736665" y="4748568"/>
                  <a:pt x="3736665" y="4748568"/>
                  <a:pt x="3736665" y="4761857"/>
                </a:cubicBezTo>
                <a:cubicBezTo>
                  <a:pt x="3736665" y="4774481"/>
                  <a:pt x="3736665" y="4761857"/>
                  <a:pt x="3736665" y="4761857"/>
                </a:cubicBezTo>
                <a:lnTo>
                  <a:pt x="3736665" y="4761857"/>
                </a:lnTo>
                <a:close/>
                <a:moveTo>
                  <a:pt x="3906756" y="4203749"/>
                </a:moveTo>
                <a:cubicBezTo>
                  <a:pt x="3932667" y="4203749"/>
                  <a:pt x="3893468" y="4217037"/>
                  <a:pt x="3906756" y="4242949"/>
                </a:cubicBezTo>
                <a:cubicBezTo>
                  <a:pt x="3893468" y="4242949"/>
                  <a:pt x="3906756" y="4217037"/>
                  <a:pt x="3893468" y="4217037"/>
                </a:cubicBezTo>
                <a:cubicBezTo>
                  <a:pt x="3893468" y="4203749"/>
                  <a:pt x="3920044" y="4229661"/>
                  <a:pt x="3906756" y="4203749"/>
                </a:cubicBezTo>
                <a:lnTo>
                  <a:pt x="3906756" y="4203749"/>
                </a:lnTo>
                <a:close/>
                <a:moveTo>
                  <a:pt x="3867555" y="4229661"/>
                </a:moveTo>
                <a:lnTo>
                  <a:pt x="3854267" y="4216373"/>
                </a:lnTo>
                <a:cubicBezTo>
                  <a:pt x="3867555" y="4217037"/>
                  <a:pt x="3867555" y="4229661"/>
                  <a:pt x="3867555" y="4229661"/>
                </a:cubicBezTo>
                <a:cubicBezTo>
                  <a:pt x="3854267" y="4229661"/>
                  <a:pt x="3854267" y="4229661"/>
                  <a:pt x="3854267" y="4229661"/>
                </a:cubicBezTo>
                <a:cubicBezTo>
                  <a:pt x="3854267" y="4229661"/>
                  <a:pt x="3854267" y="4229661"/>
                  <a:pt x="3867555" y="4229661"/>
                </a:cubicBezTo>
                <a:lnTo>
                  <a:pt x="3867555" y="4229661"/>
                </a:lnTo>
                <a:close/>
                <a:moveTo>
                  <a:pt x="3841643" y="4476159"/>
                </a:moveTo>
                <a:cubicBezTo>
                  <a:pt x="3867555" y="4476159"/>
                  <a:pt x="3867555" y="4489447"/>
                  <a:pt x="3867555" y="4502071"/>
                </a:cubicBezTo>
                <a:cubicBezTo>
                  <a:pt x="3867555" y="4488783"/>
                  <a:pt x="3880844" y="4502071"/>
                  <a:pt x="3880844" y="4515359"/>
                </a:cubicBezTo>
                <a:cubicBezTo>
                  <a:pt x="3854931" y="4515359"/>
                  <a:pt x="3867555" y="4541271"/>
                  <a:pt x="3841643" y="4541271"/>
                </a:cubicBezTo>
                <a:cubicBezTo>
                  <a:pt x="3854931" y="4515359"/>
                  <a:pt x="3854931" y="4489447"/>
                  <a:pt x="3841643" y="4502071"/>
                </a:cubicBezTo>
                <a:cubicBezTo>
                  <a:pt x="3841643" y="4489447"/>
                  <a:pt x="3854267" y="4489447"/>
                  <a:pt x="3841643" y="4476159"/>
                </a:cubicBezTo>
                <a:lnTo>
                  <a:pt x="3841643" y="4476159"/>
                </a:lnTo>
                <a:close/>
                <a:moveTo>
                  <a:pt x="3854267" y="4294774"/>
                </a:moveTo>
                <a:cubicBezTo>
                  <a:pt x="3867555" y="4294774"/>
                  <a:pt x="3867555" y="4308062"/>
                  <a:pt x="3867555" y="4308062"/>
                </a:cubicBezTo>
                <a:cubicBezTo>
                  <a:pt x="3854267" y="4308062"/>
                  <a:pt x="3867555" y="4308062"/>
                  <a:pt x="3854267" y="4308062"/>
                </a:cubicBezTo>
                <a:cubicBezTo>
                  <a:pt x="3854267" y="4294774"/>
                  <a:pt x="3854267" y="4294774"/>
                  <a:pt x="3854267" y="4294774"/>
                </a:cubicBezTo>
                <a:lnTo>
                  <a:pt x="3854267" y="4294774"/>
                </a:lnTo>
                <a:close/>
                <a:moveTo>
                  <a:pt x="3893468" y="4372510"/>
                </a:moveTo>
                <a:cubicBezTo>
                  <a:pt x="3880179" y="4372510"/>
                  <a:pt x="3880179" y="4359222"/>
                  <a:pt x="3880179" y="4359222"/>
                </a:cubicBezTo>
                <a:cubicBezTo>
                  <a:pt x="3880179" y="4345934"/>
                  <a:pt x="3880179" y="4345934"/>
                  <a:pt x="3893468" y="4333310"/>
                </a:cubicBezTo>
                <a:cubicBezTo>
                  <a:pt x="3906756" y="4346598"/>
                  <a:pt x="3893468" y="4346598"/>
                  <a:pt x="3893468" y="4372510"/>
                </a:cubicBezTo>
                <a:lnTo>
                  <a:pt x="3893468" y="4372510"/>
                </a:lnTo>
                <a:close/>
                <a:moveTo>
                  <a:pt x="3893468" y="4502071"/>
                </a:moveTo>
                <a:cubicBezTo>
                  <a:pt x="3893468" y="4515359"/>
                  <a:pt x="3880179" y="4515359"/>
                  <a:pt x="3880179" y="4502071"/>
                </a:cubicBezTo>
                <a:lnTo>
                  <a:pt x="3893468" y="4502071"/>
                </a:lnTo>
                <a:lnTo>
                  <a:pt x="3893468" y="4502071"/>
                </a:lnTo>
                <a:lnTo>
                  <a:pt x="3893468" y="4502071"/>
                </a:lnTo>
                <a:close/>
                <a:moveTo>
                  <a:pt x="3854267" y="4567183"/>
                </a:moveTo>
                <a:cubicBezTo>
                  <a:pt x="3854267" y="4567183"/>
                  <a:pt x="3854267" y="4553895"/>
                  <a:pt x="3840979" y="4553895"/>
                </a:cubicBezTo>
                <a:cubicBezTo>
                  <a:pt x="3840979" y="4540607"/>
                  <a:pt x="3854267" y="4553895"/>
                  <a:pt x="3854267" y="4553895"/>
                </a:cubicBezTo>
                <a:cubicBezTo>
                  <a:pt x="3867555" y="4553895"/>
                  <a:pt x="3867555" y="4553895"/>
                  <a:pt x="3854267" y="4567183"/>
                </a:cubicBezTo>
                <a:lnTo>
                  <a:pt x="3854267" y="4567183"/>
                </a:lnTo>
                <a:close/>
                <a:moveTo>
                  <a:pt x="3828355" y="4359222"/>
                </a:moveTo>
                <a:cubicBezTo>
                  <a:pt x="3828355" y="4372510"/>
                  <a:pt x="3841643" y="4372510"/>
                  <a:pt x="3841643" y="4385134"/>
                </a:cubicBezTo>
                <a:cubicBezTo>
                  <a:pt x="3815731" y="4385134"/>
                  <a:pt x="3828355" y="4411046"/>
                  <a:pt x="3841643" y="4411046"/>
                </a:cubicBezTo>
                <a:cubicBezTo>
                  <a:pt x="3841643" y="4424334"/>
                  <a:pt x="3841643" y="4424334"/>
                  <a:pt x="3828355" y="4424334"/>
                </a:cubicBezTo>
                <a:cubicBezTo>
                  <a:pt x="3815066" y="4411046"/>
                  <a:pt x="3828355" y="4411046"/>
                  <a:pt x="3815066" y="4398422"/>
                </a:cubicBezTo>
                <a:cubicBezTo>
                  <a:pt x="3815066" y="4385798"/>
                  <a:pt x="3828355" y="4385798"/>
                  <a:pt x="3828355" y="4359222"/>
                </a:cubicBezTo>
                <a:lnTo>
                  <a:pt x="3828355" y="4359222"/>
                </a:lnTo>
                <a:close/>
                <a:moveTo>
                  <a:pt x="3801778" y="4658208"/>
                </a:moveTo>
                <a:cubicBezTo>
                  <a:pt x="3775866" y="4658208"/>
                  <a:pt x="3801778" y="4619008"/>
                  <a:pt x="3788490" y="4606384"/>
                </a:cubicBezTo>
                <a:cubicBezTo>
                  <a:pt x="3801778" y="4606384"/>
                  <a:pt x="3801778" y="4619672"/>
                  <a:pt x="3814402" y="4632296"/>
                </a:cubicBezTo>
                <a:cubicBezTo>
                  <a:pt x="3814402" y="4632296"/>
                  <a:pt x="3801114" y="4632296"/>
                  <a:pt x="3788490" y="4632296"/>
                </a:cubicBezTo>
                <a:cubicBezTo>
                  <a:pt x="3801778" y="4644920"/>
                  <a:pt x="3789154" y="4658208"/>
                  <a:pt x="3801778" y="4658208"/>
                </a:cubicBezTo>
                <a:lnTo>
                  <a:pt x="3801778" y="4658208"/>
                </a:lnTo>
                <a:close/>
                <a:moveTo>
                  <a:pt x="3789154" y="4476159"/>
                </a:moveTo>
                <a:cubicBezTo>
                  <a:pt x="3789154" y="4476159"/>
                  <a:pt x="3789154" y="4476159"/>
                  <a:pt x="3789154" y="4489447"/>
                </a:cubicBezTo>
                <a:cubicBezTo>
                  <a:pt x="3775866" y="4476159"/>
                  <a:pt x="3789154" y="4476159"/>
                  <a:pt x="3789154" y="4463535"/>
                </a:cubicBezTo>
                <a:cubicBezTo>
                  <a:pt x="3801778" y="4463535"/>
                  <a:pt x="3789154" y="4476159"/>
                  <a:pt x="3789154" y="4476159"/>
                </a:cubicBezTo>
                <a:cubicBezTo>
                  <a:pt x="3775866" y="4476159"/>
                  <a:pt x="3801778" y="4489447"/>
                  <a:pt x="3789154" y="4476159"/>
                </a:cubicBezTo>
                <a:lnTo>
                  <a:pt x="3789154" y="4476159"/>
                </a:lnTo>
                <a:close/>
                <a:moveTo>
                  <a:pt x="3789154" y="4605719"/>
                </a:moveTo>
                <a:cubicBezTo>
                  <a:pt x="3789154" y="4592431"/>
                  <a:pt x="3815066" y="4592431"/>
                  <a:pt x="3802442" y="4579807"/>
                </a:cubicBezTo>
                <a:cubicBezTo>
                  <a:pt x="3815731" y="4579807"/>
                  <a:pt x="3828355" y="4579807"/>
                  <a:pt x="3828355" y="4566519"/>
                </a:cubicBezTo>
                <a:cubicBezTo>
                  <a:pt x="3828355" y="4553231"/>
                  <a:pt x="3828355" y="4579807"/>
                  <a:pt x="3828355" y="4579807"/>
                </a:cubicBezTo>
                <a:cubicBezTo>
                  <a:pt x="3815066" y="4579807"/>
                  <a:pt x="3815066" y="4593096"/>
                  <a:pt x="3789154" y="4605719"/>
                </a:cubicBezTo>
                <a:lnTo>
                  <a:pt x="3789154" y="4605719"/>
                </a:lnTo>
                <a:close/>
                <a:moveTo>
                  <a:pt x="3815066" y="4437623"/>
                </a:moveTo>
                <a:cubicBezTo>
                  <a:pt x="3815066" y="4424334"/>
                  <a:pt x="3828355" y="4437623"/>
                  <a:pt x="3828355" y="4437623"/>
                </a:cubicBezTo>
                <a:cubicBezTo>
                  <a:pt x="3828355" y="4450911"/>
                  <a:pt x="3815066" y="4450911"/>
                  <a:pt x="3815066" y="4463535"/>
                </a:cubicBezTo>
                <a:cubicBezTo>
                  <a:pt x="3801778" y="4450247"/>
                  <a:pt x="3828355" y="4437623"/>
                  <a:pt x="3815066" y="4437623"/>
                </a:cubicBezTo>
                <a:lnTo>
                  <a:pt x="3815066" y="4437623"/>
                </a:lnTo>
                <a:close/>
                <a:moveTo>
                  <a:pt x="3815066" y="4463535"/>
                </a:moveTo>
                <a:cubicBezTo>
                  <a:pt x="3801778" y="4463535"/>
                  <a:pt x="3801778" y="4463535"/>
                  <a:pt x="3801778" y="4463535"/>
                </a:cubicBezTo>
                <a:cubicBezTo>
                  <a:pt x="3801778" y="4450247"/>
                  <a:pt x="3801778" y="4450247"/>
                  <a:pt x="3801778" y="4450247"/>
                </a:cubicBezTo>
                <a:cubicBezTo>
                  <a:pt x="3815066" y="4450247"/>
                  <a:pt x="3815066" y="4450247"/>
                  <a:pt x="3815066" y="4463535"/>
                </a:cubicBezTo>
                <a:lnTo>
                  <a:pt x="3815066" y="4463535"/>
                </a:lnTo>
                <a:close/>
                <a:moveTo>
                  <a:pt x="3801778" y="4346598"/>
                </a:moveTo>
                <a:cubicBezTo>
                  <a:pt x="3815066" y="4346598"/>
                  <a:pt x="3815066" y="4359886"/>
                  <a:pt x="3815066" y="4359886"/>
                </a:cubicBezTo>
                <a:cubicBezTo>
                  <a:pt x="3801778" y="4359886"/>
                  <a:pt x="3815066" y="4373174"/>
                  <a:pt x="3815066" y="4385798"/>
                </a:cubicBezTo>
                <a:lnTo>
                  <a:pt x="3815066" y="4385798"/>
                </a:lnTo>
                <a:cubicBezTo>
                  <a:pt x="3801778" y="4385798"/>
                  <a:pt x="3801778" y="4385798"/>
                  <a:pt x="3801778" y="4385798"/>
                </a:cubicBezTo>
                <a:cubicBezTo>
                  <a:pt x="3815066" y="4385798"/>
                  <a:pt x="3801778" y="4359222"/>
                  <a:pt x="3801778" y="4346598"/>
                </a:cubicBezTo>
                <a:lnTo>
                  <a:pt x="3801778" y="4346598"/>
                </a:lnTo>
                <a:close/>
                <a:moveTo>
                  <a:pt x="3801778" y="4255573"/>
                </a:moveTo>
                <a:cubicBezTo>
                  <a:pt x="3801778" y="4268861"/>
                  <a:pt x="3788490" y="4268861"/>
                  <a:pt x="3788490" y="4255573"/>
                </a:cubicBezTo>
                <a:cubicBezTo>
                  <a:pt x="3789154" y="4242949"/>
                  <a:pt x="3801778" y="4255573"/>
                  <a:pt x="3801778" y="4255573"/>
                </a:cubicBezTo>
                <a:lnTo>
                  <a:pt x="3801778" y="4255573"/>
                </a:lnTo>
                <a:close/>
                <a:moveTo>
                  <a:pt x="3789154" y="4294774"/>
                </a:moveTo>
                <a:cubicBezTo>
                  <a:pt x="3775866" y="4294774"/>
                  <a:pt x="3789154" y="4281485"/>
                  <a:pt x="3789154" y="4281485"/>
                </a:cubicBezTo>
                <a:cubicBezTo>
                  <a:pt x="3801778" y="4268861"/>
                  <a:pt x="3789154" y="4294774"/>
                  <a:pt x="3789154" y="4294774"/>
                </a:cubicBezTo>
                <a:lnTo>
                  <a:pt x="3789154" y="4294774"/>
                </a:lnTo>
                <a:close/>
                <a:moveTo>
                  <a:pt x="3789154" y="4255573"/>
                </a:moveTo>
                <a:cubicBezTo>
                  <a:pt x="3789154" y="4268861"/>
                  <a:pt x="3775866" y="4268861"/>
                  <a:pt x="3789154" y="4281485"/>
                </a:cubicBezTo>
                <a:lnTo>
                  <a:pt x="3789154" y="4281485"/>
                </a:lnTo>
                <a:cubicBezTo>
                  <a:pt x="3775866" y="4281485"/>
                  <a:pt x="3763242" y="4281485"/>
                  <a:pt x="3763242" y="4281485"/>
                </a:cubicBezTo>
                <a:cubicBezTo>
                  <a:pt x="3763242" y="4281485"/>
                  <a:pt x="3775866" y="4255573"/>
                  <a:pt x="3789154" y="4255573"/>
                </a:cubicBezTo>
                <a:lnTo>
                  <a:pt x="3789154" y="4255573"/>
                </a:lnTo>
                <a:close/>
                <a:moveTo>
                  <a:pt x="3775866" y="4450247"/>
                </a:moveTo>
                <a:cubicBezTo>
                  <a:pt x="3789154" y="4436958"/>
                  <a:pt x="3775866" y="4424334"/>
                  <a:pt x="3775866" y="4424334"/>
                </a:cubicBezTo>
                <a:cubicBezTo>
                  <a:pt x="3789154" y="4424334"/>
                  <a:pt x="3789154" y="4424334"/>
                  <a:pt x="3789154" y="4411046"/>
                </a:cubicBezTo>
                <a:cubicBezTo>
                  <a:pt x="3802442" y="4411046"/>
                  <a:pt x="3802442" y="4411046"/>
                  <a:pt x="3815066" y="4411046"/>
                </a:cubicBezTo>
                <a:cubicBezTo>
                  <a:pt x="3801778" y="4411046"/>
                  <a:pt x="3801778" y="4424334"/>
                  <a:pt x="3801778" y="4424334"/>
                </a:cubicBezTo>
                <a:cubicBezTo>
                  <a:pt x="3801778" y="4424334"/>
                  <a:pt x="3801778" y="4424334"/>
                  <a:pt x="3801778" y="4411046"/>
                </a:cubicBezTo>
                <a:cubicBezTo>
                  <a:pt x="3788490" y="4411046"/>
                  <a:pt x="3788490" y="4424334"/>
                  <a:pt x="3788490" y="4424334"/>
                </a:cubicBezTo>
                <a:cubicBezTo>
                  <a:pt x="3788490" y="4437623"/>
                  <a:pt x="3788490" y="4463535"/>
                  <a:pt x="3775202" y="4463535"/>
                </a:cubicBezTo>
                <a:cubicBezTo>
                  <a:pt x="3775866" y="4463535"/>
                  <a:pt x="3762577" y="4450247"/>
                  <a:pt x="3775866" y="4450247"/>
                </a:cubicBezTo>
                <a:cubicBezTo>
                  <a:pt x="3775866" y="4450247"/>
                  <a:pt x="3775866" y="4436958"/>
                  <a:pt x="3762577" y="4450247"/>
                </a:cubicBezTo>
                <a:cubicBezTo>
                  <a:pt x="3762577" y="4437623"/>
                  <a:pt x="3775866" y="4437623"/>
                  <a:pt x="3775866" y="4450247"/>
                </a:cubicBezTo>
                <a:lnTo>
                  <a:pt x="3775866" y="4450247"/>
                </a:lnTo>
                <a:close/>
                <a:moveTo>
                  <a:pt x="3762577" y="4527983"/>
                </a:moveTo>
                <a:cubicBezTo>
                  <a:pt x="3762577" y="4514695"/>
                  <a:pt x="3775866" y="4514695"/>
                  <a:pt x="3775866" y="4502071"/>
                </a:cubicBezTo>
                <a:cubicBezTo>
                  <a:pt x="3775866" y="4502071"/>
                  <a:pt x="3775866" y="4527983"/>
                  <a:pt x="3762577" y="4527983"/>
                </a:cubicBezTo>
                <a:lnTo>
                  <a:pt x="3762577" y="4527983"/>
                </a:lnTo>
                <a:close/>
                <a:moveTo>
                  <a:pt x="3736665" y="4450247"/>
                </a:moveTo>
                <a:cubicBezTo>
                  <a:pt x="3736665" y="4450247"/>
                  <a:pt x="3736665" y="4436958"/>
                  <a:pt x="3749953" y="4450247"/>
                </a:cubicBezTo>
                <a:cubicBezTo>
                  <a:pt x="3749953" y="4450247"/>
                  <a:pt x="3749953" y="4450247"/>
                  <a:pt x="3749953" y="4463535"/>
                </a:cubicBezTo>
                <a:cubicBezTo>
                  <a:pt x="3736665" y="4463535"/>
                  <a:pt x="3736665" y="4450247"/>
                  <a:pt x="3724042" y="4450247"/>
                </a:cubicBezTo>
                <a:cubicBezTo>
                  <a:pt x="3736665" y="4450247"/>
                  <a:pt x="3736665" y="4450247"/>
                  <a:pt x="3736665" y="4450247"/>
                </a:cubicBezTo>
                <a:lnTo>
                  <a:pt x="3736665" y="4450247"/>
                </a:lnTo>
                <a:close/>
                <a:moveTo>
                  <a:pt x="3696800" y="4411710"/>
                </a:moveTo>
                <a:cubicBezTo>
                  <a:pt x="3696800" y="4411710"/>
                  <a:pt x="3696800" y="4411710"/>
                  <a:pt x="3696800" y="4424999"/>
                </a:cubicBezTo>
                <a:cubicBezTo>
                  <a:pt x="3683512" y="4424999"/>
                  <a:pt x="3683512" y="4411710"/>
                  <a:pt x="3683512" y="4411710"/>
                </a:cubicBezTo>
                <a:cubicBezTo>
                  <a:pt x="3696800" y="4398422"/>
                  <a:pt x="3696800" y="4411710"/>
                  <a:pt x="3696800" y="4411710"/>
                </a:cubicBezTo>
                <a:lnTo>
                  <a:pt x="3696800" y="4411710"/>
                </a:lnTo>
                <a:close/>
                <a:moveTo>
                  <a:pt x="3670889" y="4527983"/>
                </a:moveTo>
                <a:cubicBezTo>
                  <a:pt x="3670889" y="4541271"/>
                  <a:pt x="3670889" y="4541271"/>
                  <a:pt x="3657601" y="4541271"/>
                </a:cubicBezTo>
                <a:cubicBezTo>
                  <a:pt x="3657601" y="4527983"/>
                  <a:pt x="3657601" y="4527983"/>
                  <a:pt x="3670889" y="4527983"/>
                </a:cubicBezTo>
                <a:lnTo>
                  <a:pt x="3670889" y="4527983"/>
                </a:lnTo>
                <a:cubicBezTo>
                  <a:pt x="3670889" y="4527983"/>
                  <a:pt x="3657601" y="4527983"/>
                  <a:pt x="3670889" y="4527983"/>
                </a:cubicBezTo>
                <a:lnTo>
                  <a:pt x="3670889" y="4527983"/>
                </a:lnTo>
                <a:close/>
                <a:moveTo>
                  <a:pt x="3684177" y="4359222"/>
                </a:moveTo>
                <a:cubicBezTo>
                  <a:pt x="3697465" y="4359222"/>
                  <a:pt x="3684177" y="4359222"/>
                  <a:pt x="3684177" y="4372510"/>
                </a:cubicBezTo>
                <a:cubicBezTo>
                  <a:pt x="3670889" y="4372510"/>
                  <a:pt x="3684177" y="4359222"/>
                  <a:pt x="3684177" y="4359222"/>
                </a:cubicBezTo>
                <a:lnTo>
                  <a:pt x="3684177" y="4359222"/>
                </a:lnTo>
                <a:close/>
                <a:moveTo>
                  <a:pt x="3696800" y="4605719"/>
                </a:moveTo>
                <a:cubicBezTo>
                  <a:pt x="3710089" y="4592431"/>
                  <a:pt x="3710089" y="4605719"/>
                  <a:pt x="3722713" y="4605719"/>
                </a:cubicBezTo>
                <a:cubicBezTo>
                  <a:pt x="3736001" y="4579807"/>
                  <a:pt x="3709424" y="4579807"/>
                  <a:pt x="3709424" y="4553895"/>
                </a:cubicBezTo>
                <a:cubicBezTo>
                  <a:pt x="3696136" y="4553895"/>
                  <a:pt x="3709424" y="4567183"/>
                  <a:pt x="3709424" y="4567183"/>
                </a:cubicBezTo>
                <a:cubicBezTo>
                  <a:pt x="3696136" y="4567183"/>
                  <a:pt x="3709424" y="4580472"/>
                  <a:pt x="3696136" y="4580472"/>
                </a:cubicBezTo>
                <a:cubicBezTo>
                  <a:pt x="3682848" y="4567183"/>
                  <a:pt x="3709424" y="4541271"/>
                  <a:pt x="3696136" y="4528647"/>
                </a:cubicBezTo>
                <a:cubicBezTo>
                  <a:pt x="3696136" y="4528647"/>
                  <a:pt x="3696136" y="4541936"/>
                  <a:pt x="3682848" y="4541936"/>
                </a:cubicBezTo>
                <a:cubicBezTo>
                  <a:pt x="3682848" y="4528647"/>
                  <a:pt x="3682848" y="4528647"/>
                  <a:pt x="3682848" y="4528647"/>
                </a:cubicBezTo>
                <a:cubicBezTo>
                  <a:pt x="3708760" y="4528647"/>
                  <a:pt x="3708760" y="4541936"/>
                  <a:pt x="3722048" y="4528647"/>
                </a:cubicBezTo>
                <a:cubicBezTo>
                  <a:pt x="3735337" y="4541936"/>
                  <a:pt x="3708760" y="4541936"/>
                  <a:pt x="3708760" y="4541936"/>
                </a:cubicBezTo>
                <a:cubicBezTo>
                  <a:pt x="3708760" y="4555224"/>
                  <a:pt x="3734672" y="4555224"/>
                  <a:pt x="3734672" y="4555224"/>
                </a:cubicBezTo>
                <a:cubicBezTo>
                  <a:pt x="3721384" y="4568512"/>
                  <a:pt x="3721384" y="4568512"/>
                  <a:pt x="3747961" y="4568512"/>
                </a:cubicBezTo>
                <a:cubicBezTo>
                  <a:pt x="3734672" y="4581801"/>
                  <a:pt x="3734672" y="4568512"/>
                  <a:pt x="3722048" y="4581801"/>
                </a:cubicBezTo>
                <a:cubicBezTo>
                  <a:pt x="3735337" y="4595089"/>
                  <a:pt x="3747961" y="4595089"/>
                  <a:pt x="3747961" y="4621001"/>
                </a:cubicBezTo>
                <a:cubicBezTo>
                  <a:pt x="3736665" y="4605719"/>
                  <a:pt x="3696800" y="4632296"/>
                  <a:pt x="3696800" y="4605719"/>
                </a:cubicBezTo>
                <a:lnTo>
                  <a:pt x="3696800" y="4605719"/>
                </a:lnTo>
                <a:close/>
                <a:moveTo>
                  <a:pt x="3710089" y="4593096"/>
                </a:moveTo>
                <a:lnTo>
                  <a:pt x="3710089" y="4593096"/>
                </a:lnTo>
                <a:cubicBezTo>
                  <a:pt x="3696800" y="4593096"/>
                  <a:pt x="3696800" y="4593096"/>
                  <a:pt x="3696800" y="4593096"/>
                </a:cubicBezTo>
                <a:cubicBezTo>
                  <a:pt x="3696800" y="4593096"/>
                  <a:pt x="3696800" y="4593096"/>
                  <a:pt x="3696800" y="4579807"/>
                </a:cubicBezTo>
                <a:cubicBezTo>
                  <a:pt x="3710089" y="4579807"/>
                  <a:pt x="3710089" y="4579807"/>
                  <a:pt x="3710089" y="4579807"/>
                </a:cubicBezTo>
                <a:lnTo>
                  <a:pt x="3710089" y="4579807"/>
                </a:lnTo>
                <a:cubicBezTo>
                  <a:pt x="3710089" y="4593096"/>
                  <a:pt x="3710089" y="4593096"/>
                  <a:pt x="3710089" y="4593096"/>
                </a:cubicBezTo>
                <a:lnTo>
                  <a:pt x="3710089" y="4593096"/>
                </a:lnTo>
                <a:close/>
                <a:moveTo>
                  <a:pt x="3736665" y="4684120"/>
                </a:moveTo>
                <a:cubicBezTo>
                  <a:pt x="3723377" y="4684120"/>
                  <a:pt x="3736665" y="4684120"/>
                  <a:pt x="3736665" y="4684120"/>
                </a:cubicBezTo>
                <a:cubicBezTo>
                  <a:pt x="3736665" y="4670832"/>
                  <a:pt x="3723377" y="4670832"/>
                  <a:pt x="3723377" y="4670832"/>
                </a:cubicBezTo>
                <a:cubicBezTo>
                  <a:pt x="3723377" y="4670832"/>
                  <a:pt x="3723377" y="4670832"/>
                  <a:pt x="3723377" y="4657544"/>
                </a:cubicBezTo>
                <a:cubicBezTo>
                  <a:pt x="3736665" y="4657544"/>
                  <a:pt x="3736665" y="4657544"/>
                  <a:pt x="3736665" y="4657544"/>
                </a:cubicBezTo>
                <a:cubicBezTo>
                  <a:pt x="3736665" y="4670832"/>
                  <a:pt x="3736665" y="4670832"/>
                  <a:pt x="3736665" y="4670832"/>
                </a:cubicBezTo>
                <a:cubicBezTo>
                  <a:pt x="3736665" y="4670832"/>
                  <a:pt x="3736665" y="4670832"/>
                  <a:pt x="3736665" y="4684120"/>
                </a:cubicBezTo>
                <a:lnTo>
                  <a:pt x="3736665" y="4684120"/>
                </a:lnTo>
                <a:close/>
                <a:moveTo>
                  <a:pt x="3775866" y="4670832"/>
                </a:moveTo>
                <a:cubicBezTo>
                  <a:pt x="3749953" y="4670832"/>
                  <a:pt x="3762577" y="4657544"/>
                  <a:pt x="3775866" y="4644920"/>
                </a:cubicBezTo>
                <a:lnTo>
                  <a:pt x="3762577" y="4644920"/>
                </a:lnTo>
                <a:cubicBezTo>
                  <a:pt x="3762577" y="4658208"/>
                  <a:pt x="3762577" y="4658208"/>
                  <a:pt x="3749289" y="4670832"/>
                </a:cubicBezTo>
                <a:cubicBezTo>
                  <a:pt x="3749289" y="4670832"/>
                  <a:pt x="3749289" y="4657544"/>
                  <a:pt x="3736001" y="4657544"/>
                </a:cubicBezTo>
                <a:lnTo>
                  <a:pt x="3749289" y="4657544"/>
                </a:lnTo>
                <a:cubicBezTo>
                  <a:pt x="3762577" y="4670832"/>
                  <a:pt x="3736001" y="4644255"/>
                  <a:pt x="3749289" y="4644255"/>
                </a:cubicBezTo>
                <a:cubicBezTo>
                  <a:pt x="3749289" y="4630967"/>
                  <a:pt x="3749289" y="4630967"/>
                  <a:pt x="3749289" y="4630967"/>
                </a:cubicBezTo>
                <a:cubicBezTo>
                  <a:pt x="3749289" y="4617679"/>
                  <a:pt x="3749289" y="4617679"/>
                  <a:pt x="3762577" y="4617679"/>
                </a:cubicBezTo>
                <a:cubicBezTo>
                  <a:pt x="3749289" y="4591767"/>
                  <a:pt x="3762577" y="4591767"/>
                  <a:pt x="3762577" y="4578479"/>
                </a:cubicBezTo>
                <a:cubicBezTo>
                  <a:pt x="3775866" y="4578479"/>
                  <a:pt x="3762577" y="4604390"/>
                  <a:pt x="3788490" y="4591767"/>
                </a:cubicBezTo>
                <a:cubicBezTo>
                  <a:pt x="3775202" y="4605055"/>
                  <a:pt x="3775202" y="4617679"/>
                  <a:pt x="3775202" y="4617679"/>
                </a:cubicBezTo>
                <a:cubicBezTo>
                  <a:pt x="3788490" y="4630967"/>
                  <a:pt x="3775202" y="4630967"/>
                  <a:pt x="3775202" y="4656879"/>
                </a:cubicBezTo>
                <a:cubicBezTo>
                  <a:pt x="3775866" y="4658208"/>
                  <a:pt x="3775866" y="4658208"/>
                  <a:pt x="3775866" y="4670832"/>
                </a:cubicBezTo>
                <a:lnTo>
                  <a:pt x="3775866" y="4670832"/>
                </a:lnTo>
                <a:close/>
                <a:moveTo>
                  <a:pt x="3775866" y="4787769"/>
                </a:moveTo>
                <a:cubicBezTo>
                  <a:pt x="3762577" y="4774481"/>
                  <a:pt x="3789154" y="4761857"/>
                  <a:pt x="3762577" y="4774481"/>
                </a:cubicBezTo>
                <a:cubicBezTo>
                  <a:pt x="3762577" y="4761192"/>
                  <a:pt x="3775866" y="4761192"/>
                  <a:pt x="3775866" y="4761192"/>
                </a:cubicBezTo>
                <a:lnTo>
                  <a:pt x="3775866" y="4761192"/>
                </a:lnTo>
                <a:cubicBezTo>
                  <a:pt x="3775866" y="4761192"/>
                  <a:pt x="3775866" y="4761192"/>
                  <a:pt x="3789154" y="4761192"/>
                </a:cubicBezTo>
                <a:cubicBezTo>
                  <a:pt x="3775866" y="4761192"/>
                  <a:pt x="3775866" y="4747904"/>
                  <a:pt x="3775866" y="4747904"/>
                </a:cubicBezTo>
                <a:cubicBezTo>
                  <a:pt x="3775866" y="4734616"/>
                  <a:pt x="3789154" y="4747904"/>
                  <a:pt x="3789154" y="4747904"/>
                </a:cubicBezTo>
                <a:cubicBezTo>
                  <a:pt x="3789154" y="4747904"/>
                  <a:pt x="3802442" y="4761192"/>
                  <a:pt x="3802442" y="4773816"/>
                </a:cubicBezTo>
                <a:cubicBezTo>
                  <a:pt x="3801778" y="4774481"/>
                  <a:pt x="3775866" y="4774481"/>
                  <a:pt x="3775866" y="4787769"/>
                </a:cubicBezTo>
                <a:lnTo>
                  <a:pt x="3775866" y="4787769"/>
                </a:lnTo>
                <a:close/>
                <a:moveTo>
                  <a:pt x="3789154" y="4735945"/>
                </a:moveTo>
                <a:cubicBezTo>
                  <a:pt x="3763242" y="4710032"/>
                  <a:pt x="3802442" y="4710032"/>
                  <a:pt x="3802442" y="4696744"/>
                </a:cubicBezTo>
                <a:cubicBezTo>
                  <a:pt x="3828355" y="4722657"/>
                  <a:pt x="3789154" y="4722657"/>
                  <a:pt x="3789154" y="4735945"/>
                </a:cubicBezTo>
                <a:lnTo>
                  <a:pt x="3789154" y="4735945"/>
                </a:lnTo>
                <a:close/>
                <a:moveTo>
                  <a:pt x="3801778" y="4735945"/>
                </a:moveTo>
                <a:cubicBezTo>
                  <a:pt x="3815066" y="4735945"/>
                  <a:pt x="3815066" y="4722657"/>
                  <a:pt x="3815066" y="4710032"/>
                </a:cubicBezTo>
                <a:cubicBezTo>
                  <a:pt x="3828355" y="4722657"/>
                  <a:pt x="3815066" y="4748568"/>
                  <a:pt x="3801778" y="4735945"/>
                </a:cubicBezTo>
                <a:lnTo>
                  <a:pt x="3801778" y="4735945"/>
                </a:lnTo>
                <a:close/>
                <a:moveTo>
                  <a:pt x="3841643" y="4787769"/>
                </a:moveTo>
                <a:cubicBezTo>
                  <a:pt x="3828355" y="4787769"/>
                  <a:pt x="3815731" y="4787769"/>
                  <a:pt x="3815731" y="4774481"/>
                </a:cubicBezTo>
                <a:cubicBezTo>
                  <a:pt x="3829019" y="4774481"/>
                  <a:pt x="3815731" y="4748568"/>
                  <a:pt x="3815731" y="4748568"/>
                </a:cubicBezTo>
                <a:lnTo>
                  <a:pt x="3829019" y="4748568"/>
                </a:lnTo>
                <a:lnTo>
                  <a:pt x="3829019" y="4748568"/>
                </a:lnTo>
                <a:cubicBezTo>
                  <a:pt x="3842307" y="4748568"/>
                  <a:pt x="3829019" y="4774481"/>
                  <a:pt x="3842307" y="4774481"/>
                </a:cubicBezTo>
                <a:cubicBezTo>
                  <a:pt x="3841643" y="4774481"/>
                  <a:pt x="3841643" y="4774481"/>
                  <a:pt x="3841643" y="4787769"/>
                </a:cubicBezTo>
                <a:lnTo>
                  <a:pt x="3841643" y="4787769"/>
                </a:lnTo>
                <a:close/>
                <a:moveTo>
                  <a:pt x="3841643" y="4658208"/>
                </a:moveTo>
                <a:cubicBezTo>
                  <a:pt x="3828355" y="4658208"/>
                  <a:pt x="3828355" y="4644920"/>
                  <a:pt x="3815731" y="4658208"/>
                </a:cubicBezTo>
                <a:lnTo>
                  <a:pt x="3815731" y="4644920"/>
                </a:lnTo>
                <a:cubicBezTo>
                  <a:pt x="3815731" y="4644920"/>
                  <a:pt x="3829019" y="4644920"/>
                  <a:pt x="3829019" y="4631632"/>
                </a:cubicBezTo>
                <a:cubicBezTo>
                  <a:pt x="3829019" y="4644920"/>
                  <a:pt x="3829019" y="4644920"/>
                  <a:pt x="3829019" y="4644920"/>
                </a:cubicBezTo>
                <a:cubicBezTo>
                  <a:pt x="3829019" y="4658208"/>
                  <a:pt x="3842307" y="4631632"/>
                  <a:pt x="3842307" y="4644920"/>
                </a:cubicBezTo>
                <a:cubicBezTo>
                  <a:pt x="3855595" y="4644920"/>
                  <a:pt x="3842307" y="4631632"/>
                  <a:pt x="3855595" y="4619008"/>
                </a:cubicBezTo>
                <a:cubicBezTo>
                  <a:pt x="3854267" y="4632296"/>
                  <a:pt x="3854267" y="4658208"/>
                  <a:pt x="3841643" y="4658208"/>
                </a:cubicBezTo>
                <a:lnTo>
                  <a:pt x="3841643" y="4658208"/>
                </a:lnTo>
                <a:close/>
                <a:moveTo>
                  <a:pt x="3854267" y="4696744"/>
                </a:moveTo>
                <a:cubicBezTo>
                  <a:pt x="3854267" y="4710032"/>
                  <a:pt x="3840979" y="4710032"/>
                  <a:pt x="3854267" y="4722657"/>
                </a:cubicBezTo>
                <a:cubicBezTo>
                  <a:pt x="3841643" y="4722657"/>
                  <a:pt x="3841643" y="4696744"/>
                  <a:pt x="3854267" y="4696744"/>
                </a:cubicBezTo>
                <a:lnTo>
                  <a:pt x="3854267" y="4696744"/>
                </a:lnTo>
                <a:close/>
                <a:moveTo>
                  <a:pt x="3854267" y="4865506"/>
                </a:moveTo>
                <a:lnTo>
                  <a:pt x="3854267" y="4839593"/>
                </a:lnTo>
                <a:cubicBezTo>
                  <a:pt x="3854267" y="4839593"/>
                  <a:pt x="3854267" y="4839593"/>
                  <a:pt x="3854267" y="4852882"/>
                </a:cubicBezTo>
                <a:cubicBezTo>
                  <a:pt x="3840979" y="4839593"/>
                  <a:pt x="3867555" y="4826969"/>
                  <a:pt x="3854267" y="4826969"/>
                </a:cubicBezTo>
                <a:cubicBezTo>
                  <a:pt x="3854267" y="4813681"/>
                  <a:pt x="3854267" y="4813681"/>
                  <a:pt x="3867555" y="4813681"/>
                </a:cubicBezTo>
                <a:cubicBezTo>
                  <a:pt x="3867555" y="4826305"/>
                  <a:pt x="3867555" y="4852882"/>
                  <a:pt x="3854267" y="4865506"/>
                </a:cubicBezTo>
                <a:lnTo>
                  <a:pt x="3854267" y="4865506"/>
                </a:lnTo>
                <a:close/>
                <a:moveTo>
                  <a:pt x="3854267" y="4710032"/>
                </a:moveTo>
                <a:cubicBezTo>
                  <a:pt x="3867555" y="4710032"/>
                  <a:pt x="3867555" y="4723321"/>
                  <a:pt x="3867555" y="4723321"/>
                </a:cubicBezTo>
                <a:cubicBezTo>
                  <a:pt x="3854267" y="4722657"/>
                  <a:pt x="3867555" y="4710032"/>
                  <a:pt x="3854267" y="4710032"/>
                </a:cubicBezTo>
                <a:lnTo>
                  <a:pt x="3854267" y="4710032"/>
                </a:lnTo>
                <a:close/>
                <a:moveTo>
                  <a:pt x="3867555" y="4800393"/>
                </a:moveTo>
                <a:cubicBezTo>
                  <a:pt x="3867555" y="4800393"/>
                  <a:pt x="3867555" y="4800393"/>
                  <a:pt x="3854267" y="4800393"/>
                </a:cubicBezTo>
                <a:cubicBezTo>
                  <a:pt x="3854267" y="4787104"/>
                  <a:pt x="3867555" y="4787104"/>
                  <a:pt x="3854267" y="4774481"/>
                </a:cubicBezTo>
                <a:cubicBezTo>
                  <a:pt x="3867555" y="4761192"/>
                  <a:pt x="3867555" y="4787769"/>
                  <a:pt x="3880179" y="4787769"/>
                </a:cubicBezTo>
                <a:lnTo>
                  <a:pt x="3867555" y="4800393"/>
                </a:lnTo>
                <a:lnTo>
                  <a:pt x="3867555" y="4800393"/>
                </a:lnTo>
                <a:close/>
                <a:moveTo>
                  <a:pt x="3920044" y="4956530"/>
                </a:moveTo>
                <a:cubicBezTo>
                  <a:pt x="3933332" y="4943242"/>
                  <a:pt x="3933332" y="4943242"/>
                  <a:pt x="3945956" y="4930618"/>
                </a:cubicBezTo>
                <a:cubicBezTo>
                  <a:pt x="3945956" y="4943242"/>
                  <a:pt x="3933332" y="4943242"/>
                  <a:pt x="3920044" y="4956530"/>
                </a:cubicBezTo>
                <a:lnTo>
                  <a:pt x="3920044" y="4956530"/>
                </a:lnTo>
                <a:close/>
                <a:moveTo>
                  <a:pt x="3972532" y="4956530"/>
                </a:moveTo>
                <a:lnTo>
                  <a:pt x="3959244" y="4956530"/>
                </a:lnTo>
                <a:cubicBezTo>
                  <a:pt x="3945956" y="4943242"/>
                  <a:pt x="3945956" y="4956530"/>
                  <a:pt x="3945956" y="4969818"/>
                </a:cubicBezTo>
                <a:cubicBezTo>
                  <a:pt x="3959244" y="4969818"/>
                  <a:pt x="3945956" y="4943906"/>
                  <a:pt x="3959244" y="4956530"/>
                </a:cubicBezTo>
                <a:cubicBezTo>
                  <a:pt x="3972532" y="4982442"/>
                  <a:pt x="3933332" y="4969818"/>
                  <a:pt x="3959244" y="4982442"/>
                </a:cubicBezTo>
                <a:cubicBezTo>
                  <a:pt x="3959244" y="4995731"/>
                  <a:pt x="3920044" y="4982442"/>
                  <a:pt x="3933332" y="4969154"/>
                </a:cubicBezTo>
                <a:cubicBezTo>
                  <a:pt x="3946621" y="4955866"/>
                  <a:pt x="3959244" y="4955866"/>
                  <a:pt x="3959244" y="4943242"/>
                </a:cubicBezTo>
                <a:cubicBezTo>
                  <a:pt x="3972532" y="4943242"/>
                  <a:pt x="3972532" y="4943242"/>
                  <a:pt x="3972532" y="4943242"/>
                </a:cubicBezTo>
                <a:cubicBezTo>
                  <a:pt x="3985820" y="4943242"/>
                  <a:pt x="3972532" y="4956530"/>
                  <a:pt x="3972532" y="4956530"/>
                </a:cubicBezTo>
                <a:lnTo>
                  <a:pt x="3972532" y="4956530"/>
                </a:lnTo>
                <a:close/>
                <a:moveTo>
                  <a:pt x="3945956" y="4839593"/>
                </a:moveTo>
                <a:cubicBezTo>
                  <a:pt x="3945956" y="4826305"/>
                  <a:pt x="3959244" y="4839593"/>
                  <a:pt x="3959244" y="4826305"/>
                </a:cubicBezTo>
                <a:cubicBezTo>
                  <a:pt x="3959244" y="4826305"/>
                  <a:pt x="3959244" y="4826305"/>
                  <a:pt x="3972532" y="4826305"/>
                </a:cubicBezTo>
                <a:cubicBezTo>
                  <a:pt x="3959244" y="4839593"/>
                  <a:pt x="3985820" y="4839593"/>
                  <a:pt x="3972532" y="4852217"/>
                </a:cubicBezTo>
                <a:cubicBezTo>
                  <a:pt x="3985820" y="4852217"/>
                  <a:pt x="3985820" y="4838929"/>
                  <a:pt x="3985820" y="4826305"/>
                </a:cubicBezTo>
                <a:cubicBezTo>
                  <a:pt x="3985820" y="4826305"/>
                  <a:pt x="3985820" y="4826305"/>
                  <a:pt x="3999109" y="4826305"/>
                </a:cubicBezTo>
                <a:cubicBezTo>
                  <a:pt x="3999109" y="4839593"/>
                  <a:pt x="3985820" y="4839593"/>
                  <a:pt x="3985820" y="4852217"/>
                </a:cubicBezTo>
                <a:cubicBezTo>
                  <a:pt x="3985820" y="4852217"/>
                  <a:pt x="3985820" y="4838929"/>
                  <a:pt x="3999109" y="4852217"/>
                </a:cubicBezTo>
                <a:cubicBezTo>
                  <a:pt x="4012397" y="4852217"/>
                  <a:pt x="3999109" y="4865506"/>
                  <a:pt x="3999109" y="4865506"/>
                </a:cubicBezTo>
                <a:cubicBezTo>
                  <a:pt x="3999109" y="4878794"/>
                  <a:pt x="3985820" y="4839593"/>
                  <a:pt x="3985820" y="4865506"/>
                </a:cubicBezTo>
                <a:cubicBezTo>
                  <a:pt x="3972532" y="4852217"/>
                  <a:pt x="3946621" y="4878794"/>
                  <a:pt x="3959909" y="4891417"/>
                </a:cubicBezTo>
                <a:cubicBezTo>
                  <a:pt x="3959909" y="4891417"/>
                  <a:pt x="3959909" y="4878129"/>
                  <a:pt x="3973197" y="4878129"/>
                </a:cubicBezTo>
                <a:cubicBezTo>
                  <a:pt x="3959909" y="4878129"/>
                  <a:pt x="3959909" y="4878129"/>
                  <a:pt x="3959909" y="4864841"/>
                </a:cubicBezTo>
                <a:cubicBezTo>
                  <a:pt x="3973197" y="4878129"/>
                  <a:pt x="3973197" y="4878129"/>
                  <a:pt x="3973197" y="4890753"/>
                </a:cubicBezTo>
                <a:cubicBezTo>
                  <a:pt x="3986486" y="4890753"/>
                  <a:pt x="3986486" y="4877465"/>
                  <a:pt x="3986486" y="4877465"/>
                </a:cubicBezTo>
                <a:cubicBezTo>
                  <a:pt x="3999774" y="4877465"/>
                  <a:pt x="3999774" y="4877465"/>
                  <a:pt x="3999774" y="4877465"/>
                </a:cubicBezTo>
                <a:cubicBezTo>
                  <a:pt x="3999774" y="4890753"/>
                  <a:pt x="3999774" y="4890753"/>
                  <a:pt x="3986486" y="4890753"/>
                </a:cubicBezTo>
                <a:cubicBezTo>
                  <a:pt x="3999774" y="4890753"/>
                  <a:pt x="3999774" y="4904042"/>
                  <a:pt x="3999774" y="4916665"/>
                </a:cubicBezTo>
                <a:cubicBezTo>
                  <a:pt x="3986486" y="4929953"/>
                  <a:pt x="3986486" y="4916665"/>
                  <a:pt x="3986486" y="4903377"/>
                </a:cubicBezTo>
                <a:lnTo>
                  <a:pt x="3986486" y="4916665"/>
                </a:lnTo>
                <a:lnTo>
                  <a:pt x="3973197" y="4929953"/>
                </a:lnTo>
                <a:lnTo>
                  <a:pt x="3959909" y="4916665"/>
                </a:lnTo>
                <a:cubicBezTo>
                  <a:pt x="3946621" y="4903377"/>
                  <a:pt x="3946621" y="4916665"/>
                  <a:pt x="3946621" y="4929953"/>
                </a:cubicBezTo>
                <a:cubicBezTo>
                  <a:pt x="3946621" y="4916665"/>
                  <a:pt x="3946621" y="4916665"/>
                  <a:pt x="3933332" y="4916665"/>
                </a:cubicBezTo>
                <a:cubicBezTo>
                  <a:pt x="3920044" y="4916665"/>
                  <a:pt x="3933332" y="4929953"/>
                  <a:pt x="3946621" y="4929953"/>
                </a:cubicBezTo>
                <a:cubicBezTo>
                  <a:pt x="3920708" y="4943242"/>
                  <a:pt x="3920708" y="4943242"/>
                  <a:pt x="3907420" y="4929953"/>
                </a:cubicBezTo>
                <a:cubicBezTo>
                  <a:pt x="3920708" y="4916665"/>
                  <a:pt x="3920708" y="4904042"/>
                  <a:pt x="3907420" y="4890753"/>
                </a:cubicBezTo>
                <a:cubicBezTo>
                  <a:pt x="3907420" y="4877465"/>
                  <a:pt x="3920708" y="4877465"/>
                  <a:pt x="3946621" y="4877465"/>
                </a:cubicBezTo>
                <a:cubicBezTo>
                  <a:pt x="3933332" y="4864177"/>
                  <a:pt x="3933332" y="4877465"/>
                  <a:pt x="3920708" y="4877465"/>
                </a:cubicBezTo>
                <a:cubicBezTo>
                  <a:pt x="3920708" y="4864177"/>
                  <a:pt x="3933997" y="4864177"/>
                  <a:pt x="3933997" y="4864177"/>
                </a:cubicBezTo>
                <a:cubicBezTo>
                  <a:pt x="3933997" y="4864177"/>
                  <a:pt x="3920708" y="4864177"/>
                  <a:pt x="3920708" y="4850888"/>
                </a:cubicBezTo>
                <a:cubicBezTo>
                  <a:pt x="3907420" y="4850888"/>
                  <a:pt x="3920708" y="4864177"/>
                  <a:pt x="3920708" y="4864177"/>
                </a:cubicBezTo>
                <a:cubicBezTo>
                  <a:pt x="3920708" y="4864177"/>
                  <a:pt x="3907420" y="4850888"/>
                  <a:pt x="3920708" y="4838264"/>
                </a:cubicBezTo>
                <a:cubicBezTo>
                  <a:pt x="3907420" y="4838264"/>
                  <a:pt x="3907420" y="4851553"/>
                  <a:pt x="3907420" y="4851553"/>
                </a:cubicBezTo>
                <a:cubicBezTo>
                  <a:pt x="3907420" y="4864841"/>
                  <a:pt x="3907420" y="4838264"/>
                  <a:pt x="3907420" y="4838264"/>
                </a:cubicBezTo>
                <a:cubicBezTo>
                  <a:pt x="3894132" y="4838264"/>
                  <a:pt x="3894132" y="4851553"/>
                  <a:pt x="3881508" y="4851553"/>
                </a:cubicBezTo>
                <a:cubicBezTo>
                  <a:pt x="3894796" y="4864841"/>
                  <a:pt x="3894796" y="4851553"/>
                  <a:pt x="3907420" y="4851553"/>
                </a:cubicBezTo>
                <a:cubicBezTo>
                  <a:pt x="3894132" y="4851553"/>
                  <a:pt x="3907420" y="4851553"/>
                  <a:pt x="3907420" y="4864841"/>
                </a:cubicBezTo>
                <a:cubicBezTo>
                  <a:pt x="3894132" y="4864841"/>
                  <a:pt x="3881508" y="4864841"/>
                  <a:pt x="3881508" y="4851553"/>
                </a:cubicBezTo>
                <a:cubicBezTo>
                  <a:pt x="3868219" y="4851553"/>
                  <a:pt x="3881508" y="4864841"/>
                  <a:pt x="3881508" y="4864841"/>
                </a:cubicBezTo>
                <a:cubicBezTo>
                  <a:pt x="3855595" y="4864841"/>
                  <a:pt x="3868219" y="4851553"/>
                  <a:pt x="3881508" y="4851553"/>
                </a:cubicBezTo>
                <a:cubicBezTo>
                  <a:pt x="3868219" y="4838264"/>
                  <a:pt x="3881508" y="4825641"/>
                  <a:pt x="3881508" y="4812352"/>
                </a:cubicBezTo>
                <a:cubicBezTo>
                  <a:pt x="3881508" y="4825641"/>
                  <a:pt x="3881508" y="4825641"/>
                  <a:pt x="3894796" y="4812352"/>
                </a:cubicBezTo>
                <a:lnTo>
                  <a:pt x="3894796" y="4812352"/>
                </a:lnTo>
                <a:cubicBezTo>
                  <a:pt x="3881508" y="4812352"/>
                  <a:pt x="3881508" y="4799064"/>
                  <a:pt x="3881508" y="4786440"/>
                </a:cubicBezTo>
                <a:cubicBezTo>
                  <a:pt x="3881508" y="4786440"/>
                  <a:pt x="3894796" y="4799728"/>
                  <a:pt x="3894796" y="4786440"/>
                </a:cubicBezTo>
                <a:cubicBezTo>
                  <a:pt x="3894796" y="4799728"/>
                  <a:pt x="3894796" y="4799728"/>
                  <a:pt x="3894796" y="4812352"/>
                </a:cubicBezTo>
                <a:lnTo>
                  <a:pt x="3894796" y="4812352"/>
                </a:lnTo>
                <a:lnTo>
                  <a:pt x="3894796" y="4812352"/>
                </a:lnTo>
                <a:cubicBezTo>
                  <a:pt x="3894796" y="4812352"/>
                  <a:pt x="3894796" y="4812352"/>
                  <a:pt x="3894796" y="4825641"/>
                </a:cubicBezTo>
                <a:cubicBezTo>
                  <a:pt x="3908084" y="4825641"/>
                  <a:pt x="3920708" y="4825641"/>
                  <a:pt x="3920708" y="4838929"/>
                </a:cubicBezTo>
                <a:lnTo>
                  <a:pt x="3920708" y="4838929"/>
                </a:lnTo>
                <a:cubicBezTo>
                  <a:pt x="3920708" y="4825641"/>
                  <a:pt x="3933997" y="4813017"/>
                  <a:pt x="3920708" y="4799728"/>
                </a:cubicBezTo>
                <a:cubicBezTo>
                  <a:pt x="3933997" y="4813017"/>
                  <a:pt x="3946621" y="4813017"/>
                  <a:pt x="3946621" y="4813017"/>
                </a:cubicBezTo>
                <a:cubicBezTo>
                  <a:pt x="3945956" y="4826305"/>
                  <a:pt x="3945956" y="4826305"/>
                  <a:pt x="3945956" y="4839593"/>
                </a:cubicBezTo>
                <a:lnTo>
                  <a:pt x="3945956" y="4839593"/>
                </a:lnTo>
                <a:close/>
                <a:moveTo>
                  <a:pt x="3880844" y="4722657"/>
                </a:moveTo>
                <a:lnTo>
                  <a:pt x="3880844" y="4709368"/>
                </a:lnTo>
                <a:cubicBezTo>
                  <a:pt x="3894132" y="4709368"/>
                  <a:pt x="3894132" y="4722657"/>
                  <a:pt x="3894132" y="4722657"/>
                </a:cubicBezTo>
                <a:cubicBezTo>
                  <a:pt x="3880844" y="4774481"/>
                  <a:pt x="3868219" y="4748568"/>
                  <a:pt x="3894132" y="4722657"/>
                </a:cubicBezTo>
                <a:lnTo>
                  <a:pt x="3880844" y="4722657"/>
                </a:lnTo>
                <a:lnTo>
                  <a:pt x="3880844" y="4722657"/>
                </a:lnTo>
                <a:close/>
                <a:moveTo>
                  <a:pt x="3933332" y="4787769"/>
                </a:moveTo>
                <a:lnTo>
                  <a:pt x="3920044" y="4787769"/>
                </a:lnTo>
                <a:cubicBezTo>
                  <a:pt x="3933332" y="4774481"/>
                  <a:pt x="3906756" y="4761857"/>
                  <a:pt x="3906756" y="4748568"/>
                </a:cubicBezTo>
                <a:cubicBezTo>
                  <a:pt x="3920044" y="4761857"/>
                  <a:pt x="3920044" y="4774481"/>
                  <a:pt x="3933332" y="4787769"/>
                </a:cubicBezTo>
                <a:lnTo>
                  <a:pt x="3933332" y="4787769"/>
                </a:lnTo>
                <a:close/>
                <a:moveTo>
                  <a:pt x="3972532" y="4644920"/>
                </a:moveTo>
                <a:cubicBezTo>
                  <a:pt x="3972532" y="4644920"/>
                  <a:pt x="3985820" y="4658208"/>
                  <a:pt x="3985820" y="4644920"/>
                </a:cubicBezTo>
                <a:lnTo>
                  <a:pt x="3985820" y="4658208"/>
                </a:lnTo>
                <a:cubicBezTo>
                  <a:pt x="3985820" y="4658208"/>
                  <a:pt x="3959909" y="4658208"/>
                  <a:pt x="3972532" y="4671497"/>
                </a:cubicBezTo>
                <a:cubicBezTo>
                  <a:pt x="3959244" y="4671497"/>
                  <a:pt x="3959244" y="4671497"/>
                  <a:pt x="3959244" y="4658208"/>
                </a:cubicBezTo>
                <a:cubicBezTo>
                  <a:pt x="3959244" y="4658208"/>
                  <a:pt x="3972532" y="4658208"/>
                  <a:pt x="3972532" y="4644920"/>
                </a:cubicBezTo>
                <a:lnTo>
                  <a:pt x="3972532" y="4644920"/>
                </a:lnTo>
                <a:close/>
                <a:moveTo>
                  <a:pt x="3972532" y="4567183"/>
                </a:moveTo>
                <a:cubicBezTo>
                  <a:pt x="3972532" y="4580472"/>
                  <a:pt x="3972532" y="4580472"/>
                  <a:pt x="3972532" y="4580472"/>
                </a:cubicBezTo>
                <a:lnTo>
                  <a:pt x="3959244" y="4580472"/>
                </a:lnTo>
                <a:cubicBezTo>
                  <a:pt x="3959244" y="4567183"/>
                  <a:pt x="3972532" y="4567183"/>
                  <a:pt x="3972532" y="4567183"/>
                </a:cubicBezTo>
                <a:lnTo>
                  <a:pt x="3972532" y="4567183"/>
                </a:lnTo>
                <a:close/>
                <a:moveTo>
                  <a:pt x="3959244" y="4527983"/>
                </a:moveTo>
                <a:cubicBezTo>
                  <a:pt x="3959244" y="4541271"/>
                  <a:pt x="3959244" y="4541271"/>
                  <a:pt x="3959244" y="4541271"/>
                </a:cubicBezTo>
                <a:cubicBezTo>
                  <a:pt x="3972532" y="4541271"/>
                  <a:pt x="3945956" y="4541271"/>
                  <a:pt x="3945956" y="4567183"/>
                </a:cubicBezTo>
                <a:cubicBezTo>
                  <a:pt x="3933332" y="4553895"/>
                  <a:pt x="3933332" y="4541271"/>
                  <a:pt x="3959244" y="4527983"/>
                </a:cubicBezTo>
                <a:lnTo>
                  <a:pt x="3959244" y="4527983"/>
                </a:lnTo>
                <a:close/>
                <a:moveTo>
                  <a:pt x="3933332" y="4541271"/>
                </a:moveTo>
                <a:cubicBezTo>
                  <a:pt x="3933332" y="4554559"/>
                  <a:pt x="3933332" y="4580472"/>
                  <a:pt x="3933332" y="4593096"/>
                </a:cubicBezTo>
                <a:cubicBezTo>
                  <a:pt x="3946621" y="4593096"/>
                  <a:pt x="3933332" y="4579807"/>
                  <a:pt x="3946621" y="4579807"/>
                </a:cubicBezTo>
                <a:cubicBezTo>
                  <a:pt x="3959909" y="4593096"/>
                  <a:pt x="3933332" y="4593096"/>
                  <a:pt x="3946621" y="4619008"/>
                </a:cubicBezTo>
                <a:cubicBezTo>
                  <a:pt x="3933332" y="4619008"/>
                  <a:pt x="3933332" y="4619008"/>
                  <a:pt x="3920708" y="4619008"/>
                </a:cubicBezTo>
                <a:cubicBezTo>
                  <a:pt x="3920708" y="4619008"/>
                  <a:pt x="3933997" y="4632296"/>
                  <a:pt x="3920708" y="4632296"/>
                </a:cubicBezTo>
                <a:cubicBezTo>
                  <a:pt x="3920708" y="4632296"/>
                  <a:pt x="3920708" y="4645584"/>
                  <a:pt x="3933997" y="4645584"/>
                </a:cubicBezTo>
                <a:cubicBezTo>
                  <a:pt x="3933997" y="4645584"/>
                  <a:pt x="3920708" y="4645584"/>
                  <a:pt x="3908084" y="4645584"/>
                </a:cubicBezTo>
                <a:cubicBezTo>
                  <a:pt x="3921373" y="4645584"/>
                  <a:pt x="3908084" y="4671497"/>
                  <a:pt x="3908084" y="4658873"/>
                </a:cubicBezTo>
                <a:cubicBezTo>
                  <a:pt x="3908084" y="4684785"/>
                  <a:pt x="3882172" y="4684785"/>
                  <a:pt x="3882172" y="4710697"/>
                </a:cubicBezTo>
                <a:cubicBezTo>
                  <a:pt x="3868884" y="4697408"/>
                  <a:pt x="3856260" y="4684785"/>
                  <a:pt x="3856260" y="4710697"/>
                </a:cubicBezTo>
                <a:cubicBezTo>
                  <a:pt x="3842971" y="4684785"/>
                  <a:pt x="3882172" y="4671497"/>
                  <a:pt x="3882172" y="4684785"/>
                </a:cubicBezTo>
                <a:cubicBezTo>
                  <a:pt x="3895460" y="4671497"/>
                  <a:pt x="3882172" y="4671497"/>
                  <a:pt x="3882172" y="4658873"/>
                </a:cubicBezTo>
                <a:cubicBezTo>
                  <a:pt x="3882172" y="4672161"/>
                  <a:pt x="3882172" y="4672161"/>
                  <a:pt x="3868884" y="4672161"/>
                </a:cubicBezTo>
                <a:cubicBezTo>
                  <a:pt x="3882172" y="4672161"/>
                  <a:pt x="3882172" y="4646249"/>
                  <a:pt x="3894796" y="4646249"/>
                </a:cubicBezTo>
                <a:cubicBezTo>
                  <a:pt x="3881508" y="4632961"/>
                  <a:pt x="3868884" y="4646249"/>
                  <a:pt x="3868884" y="4659537"/>
                </a:cubicBezTo>
                <a:lnTo>
                  <a:pt x="3868884" y="4659537"/>
                </a:lnTo>
                <a:cubicBezTo>
                  <a:pt x="3855595" y="4659537"/>
                  <a:pt x="3855595" y="4633625"/>
                  <a:pt x="3882172" y="4620337"/>
                </a:cubicBezTo>
                <a:cubicBezTo>
                  <a:pt x="3882172" y="4607048"/>
                  <a:pt x="3868884" y="4620337"/>
                  <a:pt x="3868884" y="4607048"/>
                </a:cubicBezTo>
                <a:cubicBezTo>
                  <a:pt x="3868884" y="4620337"/>
                  <a:pt x="3855595" y="4620337"/>
                  <a:pt x="3842971" y="4620337"/>
                </a:cubicBezTo>
                <a:cubicBezTo>
                  <a:pt x="3842971" y="4607048"/>
                  <a:pt x="3856260" y="4594424"/>
                  <a:pt x="3842971" y="4594424"/>
                </a:cubicBezTo>
                <a:cubicBezTo>
                  <a:pt x="3856260" y="4581136"/>
                  <a:pt x="3868884" y="4581136"/>
                  <a:pt x="3882172" y="4581136"/>
                </a:cubicBezTo>
                <a:cubicBezTo>
                  <a:pt x="3868884" y="4594424"/>
                  <a:pt x="3882172" y="4594424"/>
                  <a:pt x="3895460" y="4594424"/>
                </a:cubicBezTo>
                <a:cubicBezTo>
                  <a:pt x="3895460" y="4581136"/>
                  <a:pt x="3908749" y="4581136"/>
                  <a:pt x="3908749" y="4581136"/>
                </a:cubicBezTo>
                <a:cubicBezTo>
                  <a:pt x="3922037" y="4581136"/>
                  <a:pt x="3895460" y="4594424"/>
                  <a:pt x="3922037" y="4594424"/>
                </a:cubicBezTo>
                <a:cubicBezTo>
                  <a:pt x="3908749" y="4607713"/>
                  <a:pt x="3908749" y="4607713"/>
                  <a:pt x="3908749" y="4620337"/>
                </a:cubicBezTo>
                <a:cubicBezTo>
                  <a:pt x="3908749" y="4607048"/>
                  <a:pt x="3908749" y="4607048"/>
                  <a:pt x="3908749" y="4594424"/>
                </a:cubicBezTo>
                <a:cubicBezTo>
                  <a:pt x="3895460" y="4607713"/>
                  <a:pt x="3895460" y="4607713"/>
                  <a:pt x="3882836" y="4594424"/>
                </a:cubicBezTo>
                <a:cubicBezTo>
                  <a:pt x="3896125" y="4607713"/>
                  <a:pt x="3882836" y="4620337"/>
                  <a:pt x="3896125" y="4620337"/>
                </a:cubicBezTo>
                <a:cubicBezTo>
                  <a:pt x="3896125" y="4633625"/>
                  <a:pt x="3909413" y="4646249"/>
                  <a:pt x="3896125" y="4646249"/>
                </a:cubicBezTo>
                <a:cubicBezTo>
                  <a:pt x="3896125" y="4659537"/>
                  <a:pt x="3896125" y="4646249"/>
                  <a:pt x="3909413" y="4646249"/>
                </a:cubicBezTo>
                <a:cubicBezTo>
                  <a:pt x="3909413" y="4646249"/>
                  <a:pt x="3896125" y="4646249"/>
                  <a:pt x="3909413" y="4632961"/>
                </a:cubicBezTo>
                <a:cubicBezTo>
                  <a:pt x="3922701" y="4646249"/>
                  <a:pt x="3909413" y="4619672"/>
                  <a:pt x="3935325" y="4607048"/>
                </a:cubicBezTo>
                <a:cubicBezTo>
                  <a:pt x="3922037" y="4607048"/>
                  <a:pt x="3922037" y="4593760"/>
                  <a:pt x="3922037" y="4581136"/>
                </a:cubicBezTo>
                <a:cubicBezTo>
                  <a:pt x="3933332" y="4567183"/>
                  <a:pt x="3920044" y="4553895"/>
                  <a:pt x="3933332" y="4541271"/>
                </a:cubicBezTo>
                <a:lnTo>
                  <a:pt x="3933332" y="4541271"/>
                </a:lnTo>
                <a:close/>
                <a:moveTo>
                  <a:pt x="3920044" y="4502071"/>
                </a:moveTo>
                <a:cubicBezTo>
                  <a:pt x="3933332" y="4515359"/>
                  <a:pt x="3906756" y="4567183"/>
                  <a:pt x="3880844" y="4553895"/>
                </a:cubicBezTo>
                <a:cubicBezTo>
                  <a:pt x="3893468" y="4541271"/>
                  <a:pt x="3906756" y="4527983"/>
                  <a:pt x="3920044" y="4502071"/>
                </a:cubicBezTo>
                <a:lnTo>
                  <a:pt x="3920044" y="4502071"/>
                </a:lnTo>
                <a:close/>
                <a:moveTo>
                  <a:pt x="3893468" y="4307398"/>
                </a:moveTo>
                <a:cubicBezTo>
                  <a:pt x="3867555" y="4307398"/>
                  <a:pt x="3867555" y="4268197"/>
                  <a:pt x="3840979" y="4281485"/>
                </a:cubicBezTo>
                <a:cubicBezTo>
                  <a:pt x="3840979" y="4281485"/>
                  <a:pt x="3854267" y="4281485"/>
                  <a:pt x="3866891" y="4281485"/>
                </a:cubicBezTo>
                <a:cubicBezTo>
                  <a:pt x="3866891" y="4268197"/>
                  <a:pt x="3853603" y="4268197"/>
                  <a:pt x="3853603" y="4268197"/>
                </a:cubicBezTo>
                <a:cubicBezTo>
                  <a:pt x="3853603" y="4268197"/>
                  <a:pt x="3866891" y="4268197"/>
                  <a:pt x="3879514" y="4268197"/>
                </a:cubicBezTo>
                <a:cubicBezTo>
                  <a:pt x="3866226" y="4281485"/>
                  <a:pt x="3879514" y="4281485"/>
                  <a:pt x="3866226" y="4281485"/>
                </a:cubicBezTo>
                <a:cubicBezTo>
                  <a:pt x="3866226" y="4294774"/>
                  <a:pt x="3879514" y="4294774"/>
                  <a:pt x="3879514" y="4294774"/>
                </a:cubicBezTo>
                <a:cubicBezTo>
                  <a:pt x="3892802" y="4294774"/>
                  <a:pt x="3892802" y="4281485"/>
                  <a:pt x="3905427" y="4281485"/>
                </a:cubicBezTo>
                <a:cubicBezTo>
                  <a:pt x="3905427" y="4294774"/>
                  <a:pt x="3918715" y="4294774"/>
                  <a:pt x="3918715" y="4307398"/>
                </a:cubicBezTo>
                <a:cubicBezTo>
                  <a:pt x="3905427" y="4307398"/>
                  <a:pt x="3905427" y="4307398"/>
                  <a:pt x="3905427" y="4294109"/>
                </a:cubicBezTo>
                <a:cubicBezTo>
                  <a:pt x="3906756" y="4294774"/>
                  <a:pt x="3893468" y="4294774"/>
                  <a:pt x="3893468" y="4307398"/>
                </a:cubicBezTo>
                <a:lnTo>
                  <a:pt x="3893468" y="4307398"/>
                </a:lnTo>
                <a:close/>
                <a:moveTo>
                  <a:pt x="3893468" y="4333310"/>
                </a:moveTo>
                <a:cubicBezTo>
                  <a:pt x="3906756" y="4320021"/>
                  <a:pt x="3919379" y="4333310"/>
                  <a:pt x="3906756" y="4346598"/>
                </a:cubicBezTo>
                <a:cubicBezTo>
                  <a:pt x="3893468" y="4346598"/>
                  <a:pt x="3906756" y="4320686"/>
                  <a:pt x="3893468" y="4333310"/>
                </a:cubicBezTo>
                <a:lnTo>
                  <a:pt x="3893468" y="4333310"/>
                </a:lnTo>
                <a:close/>
                <a:moveTo>
                  <a:pt x="3906756" y="4359222"/>
                </a:moveTo>
                <a:cubicBezTo>
                  <a:pt x="3906756" y="4359222"/>
                  <a:pt x="3906756" y="4333310"/>
                  <a:pt x="3920044" y="4333310"/>
                </a:cubicBezTo>
                <a:cubicBezTo>
                  <a:pt x="3920044" y="4346598"/>
                  <a:pt x="3920044" y="4359222"/>
                  <a:pt x="3906756" y="4359222"/>
                </a:cubicBezTo>
                <a:lnTo>
                  <a:pt x="3906756" y="4359222"/>
                </a:lnTo>
                <a:close/>
                <a:moveTo>
                  <a:pt x="3945956" y="4359222"/>
                </a:moveTo>
                <a:cubicBezTo>
                  <a:pt x="3945956" y="4345934"/>
                  <a:pt x="3959244" y="4359222"/>
                  <a:pt x="3959244" y="4359222"/>
                </a:cubicBezTo>
                <a:cubicBezTo>
                  <a:pt x="3959244" y="4372510"/>
                  <a:pt x="3945956" y="4372510"/>
                  <a:pt x="3945956" y="4359222"/>
                </a:cubicBezTo>
                <a:lnTo>
                  <a:pt x="3945956" y="4359222"/>
                </a:lnTo>
                <a:close/>
                <a:moveTo>
                  <a:pt x="3985820" y="4437623"/>
                </a:moveTo>
                <a:cubicBezTo>
                  <a:pt x="3985820" y="4411710"/>
                  <a:pt x="3985820" y="4424334"/>
                  <a:pt x="3972532" y="4411710"/>
                </a:cubicBezTo>
                <a:cubicBezTo>
                  <a:pt x="3985820" y="4398422"/>
                  <a:pt x="3985820" y="4411710"/>
                  <a:pt x="3998445" y="4411710"/>
                </a:cubicBezTo>
                <a:cubicBezTo>
                  <a:pt x="3998445" y="4424999"/>
                  <a:pt x="3998445" y="4424999"/>
                  <a:pt x="3985156" y="4424999"/>
                </a:cubicBezTo>
                <a:cubicBezTo>
                  <a:pt x="3998445" y="4438287"/>
                  <a:pt x="3998445" y="4424999"/>
                  <a:pt x="4011069" y="4424999"/>
                </a:cubicBezTo>
                <a:cubicBezTo>
                  <a:pt x="4011733" y="4437623"/>
                  <a:pt x="3998445" y="4437623"/>
                  <a:pt x="3985820" y="4437623"/>
                </a:cubicBezTo>
                <a:lnTo>
                  <a:pt x="3985820" y="4437623"/>
                </a:lnTo>
                <a:close/>
                <a:moveTo>
                  <a:pt x="4011733" y="4411710"/>
                </a:moveTo>
                <a:cubicBezTo>
                  <a:pt x="4011733" y="4411710"/>
                  <a:pt x="3972532" y="4411710"/>
                  <a:pt x="3985820" y="4385798"/>
                </a:cubicBezTo>
                <a:cubicBezTo>
                  <a:pt x="3999109" y="4385798"/>
                  <a:pt x="3999109" y="4385798"/>
                  <a:pt x="3999109" y="4385798"/>
                </a:cubicBezTo>
                <a:cubicBezTo>
                  <a:pt x="3998445" y="4398422"/>
                  <a:pt x="3998445" y="4398422"/>
                  <a:pt x="4011733" y="4411710"/>
                </a:cubicBezTo>
                <a:lnTo>
                  <a:pt x="4011733" y="4411710"/>
                </a:lnTo>
                <a:close/>
                <a:moveTo>
                  <a:pt x="3998445" y="4255573"/>
                </a:moveTo>
                <a:cubicBezTo>
                  <a:pt x="3998445" y="4242285"/>
                  <a:pt x="3998445" y="4242285"/>
                  <a:pt x="4011733" y="4242285"/>
                </a:cubicBezTo>
                <a:lnTo>
                  <a:pt x="3998445" y="4255573"/>
                </a:lnTo>
                <a:lnTo>
                  <a:pt x="3998445" y="4255573"/>
                </a:lnTo>
                <a:close/>
                <a:moveTo>
                  <a:pt x="4011733" y="4346598"/>
                </a:moveTo>
                <a:cubicBezTo>
                  <a:pt x="4025021" y="4346598"/>
                  <a:pt x="4025021" y="4333310"/>
                  <a:pt x="4011733" y="4333310"/>
                </a:cubicBezTo>
                <a:cubicBezTo>
                  <a:pt x="4011733" y="4333310"/>
                  <a:pt x="4011733" y="4333310"/>
                  <a:pt x="4025021" y="4333310"/>
                </a:cubicBezTo>
                <a:lnTo>
                  <a:pt x="4025021" y="4333310"/>
                </a:lnTo>
                <a:cubicBezTo>
                  <a:pt x="4025021" y="4346598"/>
                  <a:pt x="4038309" y="4346598"/>
                  <a:pt x="4025021" y="4346598"/>
                </a:cubicBezTo>
                <a:lnTo>
                  <a:pt x="4011733" y="4346598"/>
                </a:lnTo>
                <a:lnTo>
                  <a:pt x="4011733" y="4346598"/>
                </a:lnTo>
                <a:lnTo>
                  <a:pt x="4011733" y="4346598"/>
                </a:lnTo>
                <a:close/>
                <a:moveTo>
                  <a:pt x="4077510" y="4398422"/>
                </a:moveTo>
                <a:cubicBezTo>
                  <a:pt x="4077510" y="4398422"/>
                  <a:pt x="4077510" y="4372510"/>
                  <a:pt x="4064222" y="4385134"/>
                </a:cubicBezTo>
                <a:cubicBezTo>
                  <a:pt x="4064222" y="4398422"/>
                  <a:pt x="4064222" y="4359222"/>
                  <a:pt x="4077510" y="4359222"/>
                </a:cubicBezTo>
                <a:lnTo>
                  <a:pt x="4077510" y="4359222"/>
                </a:lnTo>
                <a:cubicBezTo>
                  <a:pt x="4077510" y="4372510"/>
                  <a:pt x="4077510" y="4359222"/>
                  <a:pt x="4090798" y="4372510"/>
                </a:cubicBezTo>
                <a:cubicBezTo>
                  <a:pt x="4077510" y="4385798"/>
                  <a:pt x="4090134" y="4385798"/>
                  <a:pt x="4077510" y="4398422"/>
                </a:cubicBezTo>
                <a:lnTo>
                  <a:pt x="4077510" y="4398422"/>
                </a:lnTo>
                <a:close/>
                <a:moveTo>
                  <a:pt x="4090134" y="4359222"/>
                </a:moveTo>
                <a:lnTo>
                  <a:pt x="4090134" y="4345934"/>
                </a:lnTo>
                <a:cubicBezTo>
                  <a:pt x="4090134" y="4345934"/>
                  <a:pt x="4090134" y="4345934"/>
                  <a:pt x="4103422" y="4345934"/>
                </a:cubicBezTo>
                <a:cubicBezTo>
                  <a:pt x="4103422" y="4346598"/>
                  <a:pt x="4090134" y="4346598"/>
                  <a:pt x="4090134" y="4359222"/>
                </a:cubicBezTo>
                <a:lnTo>
                  <a:pt x="4090134" y="4359222"/>
                </a:lnTo>
                <a:close/>
                <a:moveTo>
                  <a:pt x="4195111" y="4515359"/>
                </a:moveTo>
                <a:cubicBezTo>
                  <a:pt x="4195111" y="4489447"/>
                  <a:pt x="4195111" y="4489447"/>
                  <a:pt x="4195111" y="4489447"/>
                </a:cubicBezTo>
                <a:cubicBezTo>
                  <a:pt x="4208399" y="4489447"/>
                  <a:pt x="4208399" y="4515359"/>
                  <a:pt x="4195111" y="4515359"/>
                </a:cubicBezTo>
                <a:lnTo>
                  <a:pt x="4195111" y="4515359"/>
                </a:lnTo>
                <a:close/>
                <a:moveTo>
                  <a:pt x="4208399" y="4437623"/>
                </a:moveTo>
                <a:cubicBezTo>
                  <a:pt x="4208399" y="4450911"/>
                  <a:pt x="4208399" y="4450911"/>
                  <a:pt x="4208399" y="4463535"/>
                </a:cubicBezTo>
                <a:cubicBezTo>
                  <a:pt x="4195111" y="4463535"/>
                  <a:pt x="4208399" y="4437623"/>
                  <a:pt x="4195111" y="4437623"/>
                </a:cubicBezTo>
                <a:cubicBezTo>
                  <a:pt x="4195111" y="4424334"/>
                  <a:pt x="4208399" y="4437623"/>
                  <a:pt x="4208399" y="4437623"/>
                </a:cubicBezTo>
                <a:lnTo>
                  <a:pt x="4208399" y="4437623"/>
                </a:lnTo>
                <a:close/>
                <a:moveTo>
                  <a:pt x="4234312" y="4151924"/>
                </a:moveTo>
                <a:cubicBezTo>
                  <a:pt x="4234312" y="4165213"/>
                  <a:pt x="4234312" y="4165213"/>
                  <a:pt x="4234312" y="4177837"/>
                </a:cubicBezTo>
                <a:cubicBezTo>
                  <a:pt x="4221688" y="4177837"/>
                  <a:pt x="4234312" y="4165213"/>
                  <a:pt x="4234312" y="4151924"/>
                </a:cubicBezTo>
                <a:lnTo>
                  <a:pt x="4234312" y="4151924"/>
                </a:lnTo>
                <a:close/>
                <a:moveTo>
                  <a:pt x="4155911" y="4294774"/>
                </a:moveTo>
                <a:lnTo>
                  <a:pt x="4155911" y="4294774"/>
                </a:lnTo>
                <a:cubicBezTo>
                  <a:pt x="4155911" y="4294774"/>
                  <a:pt x="4155911" y="4294774"/>
                  <a:pt x="4169199" y="4294774"/>
                </a:cubicBezTo>
                <a:cubicBezTo>
                  <a:pt x="4169199" y="4308062"/>
                  <a:pt x="4143287" y="4308062"/>
                  <a:pt x="4143287" y="4294774"/>
                </a:cubicBezTo>
                <a:lnTo>
                  <a:pt x="4155911" y="4294774"/>
                </a:lnTo>
                <a:lnTo>
                  <a:pt x="4155911" y="4294774"/>
                </a:lnTo>
                <a:close/>
                <a:moveTo>
                  <a:pt x="4169199" y="4411710"/>
                </a:moveTo>
                <a:lnTo>
                  <a:pt x="4155911" y="4411710"/>
                </a:lnTo>
                <a:cubicBezTo>
                  <a:pt x="4155911" y="4411710"/>
                  <a:pt x="4142623" y="4411710"/>
                  <a:pt x="4142623" y="4398422"/>
                </a:cubicBezTo>
                <a:cubicBezTo>
                  <a:pt x="4142623" y="4398422"/>
                  <a:pt x="4155911" y="4424334"/>
                  <a:pt x="4129335" y="4424334"/>
                </a:cubicBezTo>
                <a:cubicBezTo>
                  <a:pt x="4129335" y="4411046"/>
                  <a:pt x="4142623" y="4411046"/>
                  <a:pt x="4142623" y="4411046"/>
                </a:cubicBezTo>
                <a:lnTo>
                  <a:pt x="4129335" y="4411046"/>
                </a:lnTo>
                <a:cubicBezTo>
                  <a:pt x="4129335" y="4411046"/>
                  <a:pt x="4142623" y="4397758"/>
                  <a:pt x="4142623" y="4385134"/>
                </a:cubicBezTo>
                <a:cubicBezTo>
                  <a:pt x="4142623" y="4385134"/>
                  <a:pt x="4142623" y="4371846"/>
                  <a:pt x="4129335" y="4371846"/>
                </a:cubicBezTo>
                <a:cubicBezTo>
                  <a:pt x="4129335" y="4371846"/>
                  <a:pt x="4142623" y="4371846"/>
                  <a:pt x="4142623" y="4358557"/>
                </a:cubicBezTo>
                <a:cubicBezTo>
                  <a:pt x="4142623" y="4358557"/>
                  <a:pt x="4129335" y="4371846"/>
                  <a:pt x="4142623" y="4371846"/>
                </a:cubicBezTo>
                <a:cubicBezTo>
                  <a:pt x="4155911" y="4371846"/>
                  <a:pt x="4142623" y="4358557"/>
                  <a:pt x="4155911" y="4358557"/>
                </a:cubicBezTo>
                <a:lnTo>
                  <a:pt x="4155911" y="4371846"/>
                </a:lnTo>
                <a:cubicBezTo>
                  <a:pt x="4169199" y="4385134"/>
                  <a:pt x="4142623" y="4371846"/>
                  <a:pt x="4155911" y="4397758"/>
                </a:cubicBezTo>
                <a:cubicBezTo>
                  <a:pt x="4169199" y="4384470"/>
                  <a:pt x="4155911" y="4411046"/>
                  <a:pt x="4169199" y="4397758"/>
                </a:cubicBezTo>
                <a:cubicBezTo>
                  <a:pt x="4169199" y="4397758"/>
                  <a:pt x="4155911" y="4397758"/>
                  <a:pt x="4155911" y="4384470"/>
                </a:cubicBezTo>
                <a:lnTo>
                  <a:pt x="4169199" y="4384470"/>
                </a:lnTo>
                <a:lnTo>
                  <a:pt x="4169199" y="4384470"/>
                </a:lnTo>
                <a:cubicBezTo>
                  <a:pt x="4182488" y="4398422"/>
                  <a:pt x="4169199" y="4398422"/>
                  <a:pt x="4169199" y="4411710"/>
                </a:cubicBezTo>
                <a:lnTo>
                  <a:pt x="4169199" y="4411710"/>
                </a:lnTo>
                <a:close/>
                <a:moveTo>
                  <a:pt x="4182488" y="4411710"/>
                </a:moveTo>
                <a:lnTo>
                  <a:pt x="4182488" y="4398422"/>
                </a:lnTo>
                <a:cubicBezTo>
                  <a:pt x="4182488" y="4398422"/>
                  <a:pt x="4182488" y="4398422"/>
                  <a:pt x="4195776" y="4398422"/>
                </a:cubicBezTo>
                <a:cubicBezTo>
                  <a:pt x="4195111" y="4411710"/>
                  <a:pt x="4182488" y="4411710"/>
                  <a:pt x="4182488" y="4411710"/>
                </a:cubicBezTo>
                <a:lnTo>
                  <a:pt x="4182488" y="4411710"/>
                </a:lnTo>
                <a:close/>
                <a:moveTo>
                  <a:pt x="4182488" y="4022364"/>
                </a:moveTo>
                <a:cubicBezTo>
                  <a:pt x="4169199" y="4035652"/>
                  <a:pt x="4182488" y="4009075"/>
                  <a:pt x="4169199" y="4009075"/>
                </a:cubicBezTo>
                <a:cubicBezTo>
                  <a:pt x="4182488" y="3995787"/>
                  <a:pt x="4182488" y="3995787"/>
                  <a:pt x="4195111" y="4009075"/>
                </a:cubicBezTo>
                <a:cubicBezTo>
                  <a:pt x="4182488" y="4009075"/>
                  <a:pt x="4182488" y="4009075"/>
                  <a:pt x="4182488" y="4022364"/>
                </a:cubicBezTo>
                <a:lnTo>
                  <a:pt x="4182488" y="4022364"/>
                </a:lnTo>
                <a:close/>
                <a:moveTo>
                  <a:pt x="4195111" y="4151924"/>
                </a:moveTo>
                <a:cubicBezTo>
                  <a:pt x="4208399" y="4151924"/>
                  <a:pt x="4208399" y="4165213"/>
                  <a:pt x="4195111" y="4177837"/>
                </a:cubicBezTo>
                <a:cubicBezTo>
                  <a:pt x="4182488" y="4177837"/>
                  <a:pt x="4195111" y="4151924"/>
                  <a:pt x="4195111" y="4151924"/>
                </a:cubicBezTo>
                <a:lnTo>
                  <a:pt x="4195111" y="4151924"/>
                </a:lnTo>
                <a:close/>
                <a:moveTo>
                  <a:pt x="4221688" y="4346598"/>
                </a:moveTo>
                <a:cubicBezTo>
                  <a:pt x="4208399" y="4359886"/>
                  <a:pt x="4195776" y="4346598"/>
                  <a:pt x="4195776" y="4333310"/>
                </a:cubicBezTo>
                <a:cubicBezTo>
                  <a:pt x="4208399" y="4333310"/>
                  <a:pt x="4208399" y="4346598"/>
                  <a:pt x="4221688" y="4346598"/>
                </a:cubicBezTo>
                <a:cubicBezTo>
                  <a:pt x="4221688" y="4346598"/>
                  <a:pt x="4208399" y="4346598"/>
                  <a:pt x="4221688" y="4346598"/>
                </a:cubicBezTo>
                <a:lnTo>
                  <a:pt x="4221688" y="4346598"/>
                </a:lnTo>
                <a:close/>
                <a:moveTo>
                  <a:pt x="4208399" y="4255573"/>
                </a:moveTo>
                <a:cubicBezTo>
                  <a:pt x="4195111" y="4255573"/>
                  <a:pt x="4208399" y="4242285"/>
                  <a:pt x="4195111" y="4242285"/>
                </a:cubicBezTo>
                <a:lnTo>
                  <a:pt x="4195111" y="4242285"/>
                </a:lnTo>
                <a:cubicBezTo>
                  <a:pt x="4221023" y="4242285"/>
                  <a:pt x="4208399" y="4216373"/>
                  <a:pt x="4221023" y="4216373"/>
                </a:cubicBezTo>
                <a:cubicBezTo>
                  <a:pt x="4234312" y="4229661"/>
                  <a:pt x="4234312" y="4216373"/>
                  <a:pt x="4234312" y="4190460"/>
                </a:cubicBezTo>
                <a:cubicBezTo>
                  <a:pt x="4234312" y="4203749"/>
                  <a:pt x="4234312" y="4203749"/>
                  <a:pt x="4247600" y="4203749"/>
                </a:cubicBezTo>
                <a:cubicBezTo>
                  <a:pt x="4234312" y="4217037"/>
                  <a:pt x="4247600" y="4229661"/>
                  <a:pt x="4247600" y="4229661"/>
                </a:cubicBezTo>
                <a:cubicBezTo>
                  <a:pt x="4234312" y="4229661"/>
                  <a:pt x="4208399" y="4242949"/>
                  <a:pt x="4208399" y="4255573"/>
                </a:cubicBezTo>
                <a:lnTo>
                  <a:pt x="4208399" y="4255573"/>
                </a:lnTo>
                <a:close/>
                <a:moveTo>
                  <a:pt x="4234312" y="4255573"/>
                </a:moveTo>
                <a:cubicBezTo>
                  <a:pt x="4221023" y="4255573"/>
                  <a:pt x="4234312" y="4255573"/>
                  <a:pt x="4234312" y="4242285"/>
                </a:cubicBezTo>
                <a:cubicBezTo>
                  <a:pt x="4247600" y="4242949"/>
                  <a:pt x="4234312" y="4255573"/>
                  <a:pt x="4234312" y="4255573"/>
                </a:cubicBezTo>
                <a:lnTo>
                  <a:pt x="4234312" y="4255573"/>
                </a:lnTo>
                <a:close/>
                <a:moveTo>
                  <a:pt x="4234312" y="4320686"/>
                </a:moveTo>
                <a:cubicBezTo>
                  <a:pt x="4247600" y="4320686"/>
                  <a:pt x="4247600" y="4307398"/>
                  <a:pt x="4260224" y="4307398"/>
                </a:cubicBezTo>
                <a:cubicBezTo>
                  <a:pt x="4247600" y="4320686"/>
                  <a:pt x="4247600" y="4333310"/>
                  <a:pt x="4234312" y="4320686"/>
                </a:cubicBezTo>
                <a:lnTo>
                  <a:pt x="4234312" y="4320686"/>
                </a:lnTo>
                <a:close/>
                <a:moveTo>
                  <a:pt x="4274177" y="4268861"/>
                </a:moveTo>
                <a:cubicBezTo>
                  <a:pt x="4260888" y="4268861"/>
                  <a:pt x="4260888" y="4268861"/>
                  <a:pt x="4260888" y="4268861"/>
                </a:cubicBezTo>
                <a:cubicBezTo>
                  <a:pt x="4247600" y="4255573"/>
                  <a:pt x="4274177" y="4255573"/>
                  <a:pt x="4260888" y="4255573"/>
                </a:cubicBezTo>
                <a:cubicBezTo>
                  <a:pt x="4260888" y="4229661"/>
                  <a:pt x="4274177" y="4255573"/>
                  <a:pt x="4274177" y="4255573"/>
                </a:cubicBezTo>
                <a:cubicBezTo>
                  <a:pt x="4286801" y="4255573"/>
                  <a:pt x="4260888" y="4255573"/>
                  <a:pt x="4274177" y="4268861"/>
                </a:cubicBezTo>
                <a:lnTo>
                  <a:pt x="4274177" y="4268861"/>
                </a:lnTo>
                <a:close/>
                <a:moveTo>
                  <a:pt x="4274177" y="4229661"/>
                </a:moveTo>
                <a:cubicBezTo>
                  <a:pt x="4274177" y="4229661"/>
                  <a:pt x="4287465" y="4229661"/>
                  <a:pt x="4287465" y="4216373"/>
                </a:cubicBezTo>
                <a:cubicBezTo>
                  <a:pt x="4286801" y="4217037"/>
                  <a:pt x="4286801" y="4242949"/>
                  <a:pt x="4274177" y="4229661"/>
                </a:cubicBezTo>
                <a:lnTo>
                  <a:pt x="4274177" y="4229661"/>
                </a:lnTo>
                <a:close/>
                <a:moveTo>
                  <a:pt x="4286801" y="4359222"/>
                </a:moveTo>
                <a:cubicBezTo>
                  <a:pt x="4273512" y="4372510"/>
                  <a:pt x="4286801" y="4333310"/>
                  <a:pt x="4286801" y="4320021"/>
                </a:cubicBezTo>
                <a:cubicBezTo>
                  <a:pt x="4300089" y="4333310"/>
                  <a:pt x="4286801" y="4346598"/>
                  <a:pt x="4286801" y="4359222"/>
                </a:cubicBezTo>
                <a:lnTo>
                  <a:pt x="4286801" y="4359222"/>
                </a:lnTo>
                <a:close/>
                <a:moveTo>
                  <a:pt x="4654222" y="4450247"/>
                </a:moveTo>
                <a:cubicBezTo>
                  <a:pt x="4654222" y="4436958"/>
                  <a:pt x="4667510" y="4424334"/>
                  <a:pt x="4667510" y="4436958"/>
                </a:cubicBezTo>
                <a:cubicBezTo>
                  <a:pt x="4667510" y="4437623"/>
                  <a:pt x="4667510" y="4450247"/>
                  <a:pt x="4654222" y="4450247"/>
                </a:cubicBezTo>
                <a:lnTo>
                  <a:pt x="4654222" y="4450247"/>
                </a:lnTo>
                <a:close/>
                <a:moveTo>
                  <a:pt x="4981778" y="4437623"/>
                </a:moveTo>
                <a:cubicBezTo>
                  <a:pt x="4981778" y="4450911"/>
                  <a:pt x="4968489" y="4437623"/>
                  <a:pt x="4968489" y="4424334"/>
                </a:cubicBezTo>
                <a:cubicBezTo>
                  <a:pt x="4981778" y="4424334"/>
                  <a:pt x="4981778" y="4424334"/>
                  <a:pt x="4994402" y="4424334"/>
                </a:cubicBezTo>
                <a:lnTo>
                  <a:pt x="4981778" y="4437623"/>
                </a:lnTo>
                <a:lnTo>
                  <a:pt x="4981778" y="4437623"/>
                </a:lnTo>
                <a:close/>
                <a:moveTo>
                  <a:pt x="5020978" y="4593096"/>
                </a:moveTo>
                <a:cubicBezTo>
                  <a:pt x="4995066" y="4579807"/>
                  <a:pt x="5020978" y="4553895"/>
                  <a:pt x="5007690" y="4553895"/>
                </a:cubicBezTo>
                <a:cubicBezTo>
                  <a:pt x="5034266" y="4553895"/>
                  <a:pt x="5020978" y="4593096"/>
                  <a:pt x="5020978" y="4593096"/>
                </a:cubicBezTo>
                <a:lnTo>
                  <a:pt x="5020978" y="4593096"/>
                </a:lnTo>
                <a:close/>
                <a:moveTo>
                  <a:pt x="5349199" y="4774481"/>
                </a:moveTo>
                <a:cubicBezTo>
                  <a:pt x="5349199" y="4774481"/>
                  <a:pt x="5349199" y="4761192"/>
                  <a:pt x="5362487" y="4761192"/>
                </a:cubicBezTo>
                <a:cubicBezTo>
                  <a:pt x="5362487" y="4774481"/>
                  <a:pt x="5362487" y="4774481"/>
                  <a:pt x="5349199" y="4774481"/>
                </a:cubicBezTo>
                <a:lnTo>
                  <a:pt x="5349199" y="4774481"/>
                </a:lnTo>
                <a:close/>
                <a:moveTo>
                  <a:pt x="5663466" y="4165213"/>
                </a:moveTo>
                <a:cubicBezTo>
                  <a:pt x="5663466" y="4165213"/>
                  <a:pt x="5663466" y="4151924"/>
                  <a:pt x="5650178" y="4151924"/>
                </a:cubicBezTo>
                <a:cubicBezTo>
                  <a:pt x="5663466" y="4139300"/>
                  <a:pt x="5676755" y="4151924"/>
                  <a:pt x="5663466" y="4165213"/>
                </a:cubicBezTo>
                <a:lnTo>
                  <a:pt x="5663466" y="4165213"/>
                </a:lnTo>
                <a:close/>
                <a:moveTo>
                  <a:pt x="5650843" y="4255573"/>
                </a:moveTo>
                <a:cubicBezTo>
                  <a:pt x="5650843" y="4255573"/>
                  <a:pt x="5650843" y="4268861"/>
                  <a:pt x="5664131" y="4268861"/>
                </a:cubicBezTo>
                <a:cubicBezTo>
                  <a:pt x="5650843" y="4281485"/>
                  <a:pt x="5637555" y="4255573"/>
                  <a:pt x="5650843" y="4255573"/>
                </a:cubicBezTo>
                <a:lnTo>
                  <a:pt x="5650843" y="4255573"/>
                </a:lnTo>
                <a:close/>
                <a:moveTo>
                  <a:pt x="5624267" y="4398422"/>
                </a:moveTo>
                <a:cubicBezTo>
                  <a:pt x="5637555" y="4411710"/>
                  <a:pt x="5637555" y="4411710"/>
                  <a:pt x="5637555" y="4424334"/>
                </a:cubicBezTo>
                <a:cubicBezTo>
                  <a:pt x="5637555" y="4411046"/>
                  <a:pt x="5637555" y="4411046"/>
                  <a:pt x="5624267" y="4411046"/>
                </a:cubicBezTo>
                <a:cubicBezTo>
                  <a:pt x="5610978" y="4398422"/>
                  <a:pt x="5624267" y="4411710"/>
                  <a:pt x="5624267" y="4398422"/>
                </a:cubicBezTo>
                <a:lnTo>
                  <a:pt x="5624267" y="4398422"/>
                </a:lnTo>
                <a:close/>
                <a:moveTo>
                  <a:pt x="5610978" y="4242949"/>
                </a:moveTo>
                <a:lnTo>
                  <a:pt x="5610978" y="4256238"/>
                </a:lnTo>
                <a:cubicBezTo>
                  <a:pt x="5610978" y="4256238"/>
                  <a:pt x="5624267" y="4256238"/>
                  <a:pt x="5624267" y="4269526"/>
                </a:cubicBezTo>
                <a:cubicBezTo>
                  <a:pt x="5610978" y="4268861"/>
                  <a:pt x="5610978" y="4255573"/>
                  <a:pt x="5610978" y="4242949"/>
                </a:cubicBezTo>
                <a:lnTo>
                  <a:pt x="5610978" y="4242949"/>
                </a:lnTo>
                <a:close/>
                <a:moveTo>
                  <a:pt x="5610978" y="4203749"/>
                </a:moveTo>
                <a:lnTo>
                  <a:pt x="5597690" y="4203749"/>
                </a:lnTo>
                <a:cubicBezTo>
                  <a:pt x="5597690" y="4217037"/>
                  <a:pt x="5610978" y="4203749"/>
                  <a:pt x="5610978" y="4217037"/>
                </a:cubicBezTo>
                <a:cubicBezTo>
                  <a:pt x="5597690" y="4217037"/>
                  <a:pt x="5597690" y="4217037"/>
                  <a:pt x="5597690" y="4230325"/>
                </a:cubicBezTo>
                <a:cubicBezTo>
                  <a:pt x="5584402" y="4230325"/>
                  <a:pt x="5597690" y="4217037"/>
                  <a:pt x="5584402" y="4217037"/>
                </a:cubicBezTo>
                <a:cubicBezTo>
                  <a:pt x="5585066" y="4203749"/>
                  <a:pt x="5598354" y="4191125"/>
                  <a:pt x="5610978" y="4203749"/>
                </a:cubicBezTo>
                <a:lnTo>
                  <a:pt x="5610978" y="4203749"/>
                </a:lnTo>
                <a:close/>
                <a:moveTo>
                  <a:pt x="5598354" y="4281485"/>
                </a:moveTo>
                <a:cubicBezTo>
                  <a:pt x="5598354" y="4281485"/>
                  <a:pt x="5585066" y="4281485"/>
                  <a:pt x="5585066" y="4268197"/>
                </a:cubicBezTo>
                <a:cubicBezTo>
                  <a:pt x="5598354" y="4281485"/>
                  <a:pt x="5598354" y="4255573"/>
                  <a:pt x="5598354" y="4281485"/>
                </a:cubicBezTo>
                <a:lnTo>
                  <a:pt x="5598354" y="4281485"/>
                </a:lnTo>
                <a:close/>
                <a:moveTo>
                  <a:pt x="5598354" y="4398422"/>
                </a:moveTo>
                <a:cubicBezTo>
                  <a:pt x="5585066" y="4411710"/>
                  <a:pt x="5585066" y="4385134"/>
                  <a:pt x="5585066" y="4385134"/>
                </a:cubicBezTo>
                <a:cubicBezTo>
                  <a:pt x="5598354" y="4385798"/>
                  <a:pt x="5585066" y="4398422"/>
                  <a:pt x="5598354" y="4398422"/>
                </a:cubicBezTo>
                <a:lnTo>
                  <a:pt x="5598354" y="4398422"/>
                </a:lnTo>
                <a:close/>
                <a:moveTo>
                  <a:pt x="5585066" y="4151924"/>
                </a:moveTo>
                <a:cubicBezTo>
                  <a:pt x="5585066" y="4165213"/>
                  <a:pt x="5571778" y="4165213"/>
                  <a:pt x="5559154" y="4177837"/>
                </a:cubicBezTo>
                <a:cubicBezTo>
                  <a:pt x="5558489" y="4151924"/>
                  <a:pt x="5571778" y="4165213"/>
                  <a:pt x="5585066" y="4151924"/>
                </a:cubicBezTo>
                <a:lnTo>
                  <a:pt x="5585066" y="4151924"/>
                </a:lnTo>
                <a:close/>
                <a:moveTo>
                  <a:pt x="5493377" y="4527983"/>
                </a:moveTo>
                <a:cubicBezTo>
                  <a:pt x="5493377" y="4541271"/>
                  <a:pt x="5493377" y="4514695"/>
                  <a:pt x="5493377" y="4502071"/>
                </a:cubicBezTo>
                <a:cubicBezTo>
                  <a:pt x="5506665" y="4502071"/>
                  <a:pt x="5506665" y="4515359"/>
                  <a:pt x="5506665" y="4515359"/>
                </a:cubicBezTo>
                <a:cubicBezTo>
                  <a:pt x="5506665" y="4515359"/>
                  <a:pt x="5506665" y="4527983"/>
                  <a:pt x="5493377" y="4527983"/>
                </a:cubicBezTo>
                <a:lnTo>
                  <a:pt x="5493377" y="4527983"/>
                </a:lnTo>
                <a:lnTo>
                  <a:pt x="5493377" y="4527983"/>
                </a:lnTo>
                <a:close/>
                <a:moveTo>
                  <a:pt x="5466800" y="4333310"/>
                </a:moveTo>
                <a:cubicBezTo>
                  <a:pt x="5480088" y="4320021"/>
                  <a:pt x="5492712" y="4294109"/>
                  <a:pt x="5506001" y="4320021"/>
                </a:cubicBezTo>
                <a:cubicBezTo>
                  <a:pt x="5493377" y="4320686"/>
                  <a:pt x="5480088" y="4333310"/>
                  <a:pt x="5466800" y="4333310"/>
                </a:cubicBezTo>
                <a:lnTo>
                  <a:pt x="5466800" y="4333310"/>
                </a:lnTo>
                <a:close/>
                <a:moveTo>
                  <a:pt x="5493377" y="4502071"/>
                </a:moveTo>
                <a:cubicBezTo>
                  <a:pt x="5480088" y="4488783"/>
                  <a:pt x="5480088" y="4488783"/>
                  <a:pt x="5480088" y="4476159"/>
                </a:cubicBezTo>
                <a:cubicBezTo>
                  <a:pt x="5466800" y="4476159"/>
                  <a:pt x="5454176" y="4462870"/>
                  <a:pt x="5454176" y="4489447"/>
                </a:cubicBezTo>
                <a:cubicBezTo>
                  <a:pt x="5454176" y="4476159"/>
                  <a:pt x="5454176" y="4476159"/>
                  <a:pt x="5440888" y="4489447"/>
                </a:cubicBezTo>
                <a:cubicBezTo>
                  <a:pt x="5440888" y="4476159"/>
                  <a:pt x="5427599" y="4476159"/>
                  <a:pt x="5440888" y="4463535"/>
                </a:cubicBezTo>
                <a:cubicBezTo>
                  <a:pt x="5454176" y="4476823"/>
                  <a:pt x="5480088" y="4437623"/>
                  <a:pt x="5454176" y="4424334"/>
                </a:cubicBezTo>
                <a:cubicBezTo>
                  <a:pt x="5467464" y="4424334"/>
                  <a:pt x="5467464" y="4424334"/>
                  <a:pt x="5467464" y="4424334"/>
                </a:cubicBezTo>
                <a:lnTo>
                  <a:pt x="5467464" y="4424334"/>
                </a:lnTo>
                <a:cubicBezTo>
                  <a:pt x="5480752" y="4424334"/>
                  <a:pt x="5480752" y="4450247"/>
                  <a:pt x="5493377" y="4450247"/>
                </a:cubicBezTo>
                <a:cubicBezTo>
                  <a:pt x="5480088" y="4476159"/>
                  <a:pt x="5493377" y="4476159"/>
                  <a:pt x="5493377" y="4502071"/>
                </a:cubicBezTo>
                <a:lnTo>
                  <a:pt x="5493377" y="4502071"/>
                </a:lnTo>
                <a:close/>
                <a:moveTo>
                  <a:pt x="5414311" y="4398422"/>
                </a:moveTo>
                <a:cubicBezTo>
                  <a:pt x="5414311" y="4398422"/>
                  <a:pt x="5401023" y="4411710"/>
                  <a:pt x="5388400" y="4398422"/>
                </a:cubicBezTo>
                <a:cubicBezTo>
                  <a:pt x="5401688" y="4411710"/>
                  <a:pt x="5388400" y="4424334"/>
                  <a:pt x="5375111" y="4424334"/>
                </a:cubicBezTo>
                <a:cubicBezTo>
                  <a:pt x="5375111" y="4424334"/>
                  <a:pt x="5375111" y="4424334"/>
                  <a:pt x="5375111" y="4411046"/>
                </a:cubicBezTo>
                <a:cubicBezTo>
                  <a:pt x="5375111" y="4397758"/>
                  <a:pt x="5375111" y="4411046"/>
                  <a:pt x="5388400" y="4411046"/>
                </a:cubicBezTo>
                <a:cubicBezTo>
                  <a:pt x="5388400" y="4397758"/>
                  <a:pt x="5375111" y="4397758"/>
                  <a:pt x="5375111" y="4385134"/>
                </a:cubicBezTo>
                <a:cubicBezTo>
                  <a:pt x="5388400" y="4385134"/>
                  <a:pt x="5401023" y="4371846"/>
                  <a:pt x="5414311" y="4359222"/>
                </a:cubicBezTo>
                <a:cubicBezTo>
                  <a:pt x="5401023" y="4398422"/>
                  <a:pt x="5440223" y="4359222"/>
                  <a:pt x="5440223" y="4385134"/>
                </a:cubicBezTo>
                <a:cubicBezTo>
                  <a:pt x="5414311" y="4398422"/>
                  <a:pt x="5414311" y="4371846"/>
                  <a:pt x="5401023" y="4398422"/>
                </a:cubicBezTo>
                <a:cubicBezTo>
                  <a:pt x="5414311" y="4398422"/>
                  <a:pt x="5414311" y="4398422"/>
                  <a:pt x="5414311" y="4398422"/>
                </a:cubicBezTo>
                <a:lnTo>
                  <a:pt x="5414311" y="4398422"/>
                </a:lnTo>
                <a:close/>
                <a:moveTo>
                  <a:pt x="5414311" y="4579807"/>
                </a:moveTo>
                <a:cubicBezTo>
                  <a:pt x="5388400" y="4579807"/>
                  <a:pt x="5401023" y="4566519"/>
                  <a:pt x="5388400" y="4566519"/>
                </a:cubicBezTo>
                <a:cubicBezTo>
                  <a:pt x="5388400" y="4553231"/>
                  <a:pt x="5388400" y="4553231"/>
                  <a:pt x="5388400" y="4553231"/>
                </a:cubicBezTo>
                <a:cubicBezTo>
                  <a:pt x="5401688" y="4553231"/>
                  <a:pt x="5388400" y="4566519"/>
                  <a:pt x="5414311" y="4553231"/>
                </a:cubicBezTo>
                <a:cubicBezTo>
                  <a:pt x="5401688" y="4567183"/>
                  <a:pt x="5401688" y="4567183"/>
                  <a:pt x="5414311" y="4579807"/>
                </a:cubicBezTo>
                <a:lnTo>
                  <a:pt x="5414311" y="4579807"/>
                </a:lnTo>
                <a:close/>
                <a:moveTo>
                  <a:pt x="5388400" y="4605719"/>
                </a:moveTo>
                <a:cubicBezTo>
                  <a:pt x="5362487" y="4592431"/>
                  <a:pt x="5375111" y="4592431"/>
                  <a:pt x="5388400" y="4579807"/>
                </a:cubicBezTo>
                <a:lnTo>
                  <a:pt x="5401688" y="4593096"/>
                </a:lnTo>
                <a:lnTo>
                  <a:pt x="5401688" y="4593096"/>
                </a:lnTo>
                <a:cubicBezTo>
                  <a:pt x="5401688" y="4593096"/>
                  <a:pt x="5388400" y="4606384"/>
                  <a:pt x="5388400" y="4593096"/>
                </a:cubicBezTo>
                <a:cubicBezTo>
                  <a:pt x="5375111" y="4593096"/>
                  <a:pt x="5388400" y="4593096"/>
                  <a:pt x="5388400" y="4605719"/>
                </a:cubicBezTo>
                <a:lnTo>
                  <a:pt x="5388400" y="4605719"/>
                </a:lnTo>
                <a:close/>
                <a:moveTo>
                  <a:pt x="5401688" y="4502071"/>
                </a:moveTo>
                <a:lnTo>
                  <a:pt x="5401688" y="4515359"/>
                </a:lnTo>
                <a:cubicBezTo>
                  <a:pt x="5401688" y="4528647"/>
                  <a:pt x="5401688" y="4515359"/>
                  <a:pt x="5388400" y="4515359"/>
                </a:cubicBezTo>
                <a:cubicBezTo>
                  <a:pt x="5401688" y="4528647"/>
                  <a:pt x="5388400" y="4528647"/>
                  <a:pt x="5388400" y="4541271"/>
                </a:cubicBezTo>
                <a:cubicBezTo>
                  <a:pt x="5375111" y="4541271"/>
                  <a:pt x="5375111" y="4541271"/>
                  <a:pt x="5375111" y="4554559"/>
                </a:cubicBezTo>
                <a:cubicBezTo>
                  <a:pt x="5361823" y="4541271"/>
                  <a:pt x="5361823" y="4528647"/>
                  <a:pt x="5375111" y="4528647"/>
                </a:cubicBezTo>
                <a:cubicBezTo>
                  <a:pt x="5361823" y="4515359"/>
                  <a:pt x="5361823" y="4515359"/>
                  <a:pt x="5349199" y="4515359"/>
                </a:cubicBezTo>
                <a:cubicBezTo>
                  <a:pt x="5349199" y="4502071"/>
                  <a:pt x="5362487" y="4502071"/>
                  <a:pt x="5362487" y="4489447"/>
                </a:cubicBezTo>
                <a:cubicBezTo>
                  <a:pt x="5362487" y="4502735"/>
                  <a:pt x="5362487" y="4489447"/>
                  <a:pt x="5375776" y="4489447"/>
                </a:cubicBezTo>
                <a:cubicBezTo>
                  <a:pt x="5375776" y="4502735"/>
                  <a:pt x="5389064" y="4502735"/>
                  <a:pt x="5389064" y="4515359"/>
                </a:cubicBezTo>
                <a:cubicBezTo>
                  <a:pt x="5389064" y="4502071"/>
                  <a:pt x="5389064" y="4489447"/>
                  <a:pt x="5389064" y="4476159"/>
                </a:cubicBezTo>
                <a:cubicBezTo>
                  <a:pt x="5402352" y="4489447"/>
                  <a:pt x="5414976" y="4502071"/>
                  <a:pt x="5414976" y="4515359"/>
                </a:cubicBezTo>
                <a:cubicBezTo>
                  <a:pt x="5414311" y="4502071"/>
                  <a:pt x="5401688" y="4502071"/>
                  <a:pt x="5401688" y="4502071"/>
                </a:cubicBezTo>
                <a:lnTo>
                  <a:pt x="5401688" y="4502071"/>
                </a:lnTo>
                <a:close/>
                <a:moveTo>
                  <a:pt x="5322622" y="4502071"/>
                </a:moveTo>
                <a:cubicBezTo>
                  <a:pt x="5322622" y="4488783"/>
                  <a:pt x="5335911" y="4502071"/>
                  <a:pt x="5335911" y="4488783"/>
                </a:cubicBezTo>
                <a:cubicBezTo>
                  <a:pt x="5349199" y="4502071"/>
                  <a:pt x="5349199" y="4514695"/>
                  <a:pt x="5335911" y="4527983"/>
                </a:cubicBezTo>
                <a:cubicBezTo>
                  <a:pt x="5322622" y="4515359"/>
                  <a:pt x="5335911" y="4502071"/>
                  <a:pt x="5322622" y="4502071"/>
                </a:cubicBezTo>
                <a:lnTo>
                  <a:pt x="5322622" y="4502071"/>
                </a:lnTo>
                <a:close/>
                <a:moveTo>
                  <a:pt x="5309998" y="4424334"/>
                </a:moveTo>
                <a:cubicBezTo>
                  <a:pt x="5323287" y="4424334"/>
                  <a:pt x="5335911" y="4450247"/>
                  <a:pt x="5309998" y="4450247"/>
                </a:cubicBezTo>
                <a:cubicBezTo>
                  <a:pt x="5323287" y="4450247"/>
                  <a:pt x="5323287" y="4450247"/>
                  <a:pt x="5323287" y="4450247"/>
                </a:cubicBezTo>
                <a:cubicBezTo>
                  <a:pt x="5322622" y="4437623"/>
                  <a:pt x="5309998" y="4437623"/>
                  <a:pt x="5309998" y="4424334"/>
                </a:cubicBezTo>
                <a:lnTo>
                  <a:pt x="5309998" y="4424334"/>
                </a:lnTo>
                <a:close/>
                <a:moveTo>
                  <a:pt x="5349199" y="4553895"/>
                </a:moveTo>
                <a:cubicBezTo>
                  <a:pt x="5349199" y="4567183"/>
                  <a:pt x="5362487" y="4553895"/>
                  <a:pt x="5362487" y="4567183"/>
                </a:cubicBezTo>
                <a:cubicBezTo>
                  <a:pt x="5349199" y="4580472"/>
                  <a:pt x="5349199" y="4567183"/>
                  <a:pt x="5349199" y="4567183"/>
                </a:cubicBezTo>
                <a:cubicBezTo>
                  <a:pt x="5335911" y="4567183"/>
                  <a:pt x="5349199" y="4553895"/>
                  <a:pt x="5349199" y="4553895"/>
                </a:cubicBezTo>
                <a:lnTo>
                  <a:pt x="5349199" y="4553895"/>
                </a:lnTo>
                <a:close/>
                <a:moveTo>
                  <a:pt x="5388400" y="4450247"/>
                </a:moveTo>
                <a:cubicBezTo>
                  <a:pt x="5388400" y="4463535"/>
                  <a:pt x="5388400" y="4463535"/>
                  <a:pt x="5388400" y="4463535"/>
                </a:cubicBezTo>
                <a:cubicBezTo>
                  <a:pt x="5375111" y="4463535"/>
                  <a:pt x="5375111" y="4463535"/>
                  <a:pt x="5375111" y="4463535"/>
                </a:cubicBezTo>
                <a:cubicBezTo>
                  <a:pt x="5362487" y="4463535"/>
                  <a:pt x="5375111" y="4450247"/>
                  <a:pt x="5388400" y="4450247"/>
                </a:cubicBezTo>
                <a:lnTo>
                  <a:pt x="5388400" y="4450247"/>
                </a:lnTo>
                <a:close/>
                <a:moveTo>
                  <a:pt x="5414311" y="4424334"/>
                </a:moveTo>
                <a:cubicBezTo>
                  <a:pt x="5401023" y="4424334"/>
                  <a:pt x="5401023" y="4424334"/>
                  <a:pt x="5401023" y="4424334"/>
                </a:cubicBezTo>
                <a:cubicBezTo>
                  <a:pt x="5401023" y="4411046"/>
                  <a:pt x="5401023" y="4411046"/>
                  <a:pt x="5401023" y="4411046"/>
                </a:cubicBezTo>
                <a:cubicBezTo>
                  <a:pt x="5414311" y="4411710"/>
                  <a:pt x="5388400" y="4424334"/>
                  <a:pt x="5414311" y="4424334"/>
                </a:cubicBezTo>
                <a:lnTo>
                  <a:pt x="5414311" y="4424334"/>
                </a:lnTo>
                <a:lnTo>
                  <a:pt x="5414311" y="4424334"/>
                </a:lnTo>
                <a:close/>
                <a:moveTo>
                  <a:pt x="5454176" y="4294774"/>
                </a:moveTo>
                <a:cubicBezTo>
                  <a:pt x="5440888" y="4281485"/>
                  <a:pt x="5428264" y="4294774"/>
                  <a:pt x="5428264" y="4281485"/>
                </a:cubicBezTo>
                <a:cubicBezTo>
                  <a:pt x="5441553" y="4281485"/>
                  <a:pt x="5441553" y="4255573"/>
                  <a:pt x="5454176" y="4255573"/>
                </a:cubicBezTo>
                <a:cubicBezTo>
                  <a:pt x="5454176" y="4268861"/>
                  <a:pt x="5454176" y="4268861"/>
                  <a:pt x="5454176" y="4268861"/>
                </a:cubicBezTo>
                <a:cubicBezTo>
                  <a:pt x="5454176" y="4281485"/>
                  <a:pt x="5454176" y="4281485"/>
                  <a:pt x="5454176" y="4294774"/>
                </a:cubicBezTo>
                <a:lnTo>
                  <a:pt x="5454176" y="4294774"/>
                </a:lnTo>
                <a:close/>
                <a:moveTo>
                  <a:pt x="5466800" y="4359222"/>
                </a:moveTo>
                <a:cubicBezTo>
                  <a:pt x="5466800" y="4359222"/>
                  <a:pt x="5466800" y="4359222"/>
                  <a:pt x="5466800" y="4345934"/>
                </a:cubicBezTo>
                <a:cubicBezTo>
                  <a:pt x="5466800" y="4359222"/>
                  <a:pt x="5480088" y="4359222"/>
                  <a:pt x="5480088" y="4359222"/>
                </a:cubicBezTo>
                <a:cubicBezTo>
                  <a:pt x="5466800" y="4372510"/>
                  <a:pt x="5466800" y="4359222"/>
                  <a:pt x="5466800" y="4359222"/>
                </a:cubicBezTo>
                <a:lnTo>
                  <a:pt x="5466800" y="4359222"/>
                </a:lnTo>
                <a:close/>
                <a:moveTo>
                  <a:pt x="5506665" y="4255573"/>
                </a:moveTo>
                <a:cubicBezTo>
                  <a:pt x="5493377" y="4255573"/>
                  <a:pt x="5506665" y="4268861"/>
                  <a:pt x="5493377" y="4281485"/>
                </a:cubicBezTo>
                <a:cubicBezTo>
                  <a:pt x="5493377" y="4268197"/>
                  <a:pt x="5467464" y="4281485"/>
                  <a:pt x="5480088" y="4281485"/>
                </a:cubicBezTo>
                <a:cubicBezTo>
                  <a:pt x="5480088" y="4294774"/>
                  <a:pt x="5466800" y="4281485"/>
                  <a:pt x="5466800" y="4281485"/>
                </a:cubicBezTo>
                <a:cubicBezTo>
                  <a:pt x="5480088" y="4255573"/>
                  <a:pt x="5440888" y="4268197"/>
                  <a:pt x="5453512" y="4242285"/>
                </a:cubicBezTo>
                <a:cubicBezTo>
                  <a:pt x="5453512" y="4268197"/>
                  <a:pt x="5466800" y="4255573"/>
                  <a:pt x="5479424" y="4268197"/>
                </a:cubicBezTo>
                <a:cubicBezTo>
                  <a:pt x="5492712" y="4268197"/>
                  <a:pt x="5466136" y="4254909"/>
                  <a:pt x="5479424" y="4254909"/>
                </a:cubicBezTo>
                <a:cubicBezTo>
                  <a:pt x="5492712" y="4254909"/>
                  <a:pt x="5505336" y="4254909"/>
                  <a:pt x="5518625" y="4254909"/>
                </a:cubicBezTo>
                <a:cubicBezTo>
                  <a:pt x="5518625" y="4254909"/>
                  <a:pt x="5531913" y="4254909"/>
                  <a:pt x="5518625" y="4268197"/>
                </a:cubicBezTo>
                <a:cubicBezTo>
                  <a:pt x="5519289" y="4255573"/>
                  <a:pt x="5506665" y="4268861"/>
                  <a:pt x="5506665" y="4255573"/>
                </a:cubicBezTo>
                <a:lnTo>
                  <a:pt x="5506665" y="4255573"/>
                </a:lnTo>
                <a:close/>
                <a:moveTo>
                  <a:pt x="5480088" y="4177837"/>
                </a:moveTo>
                <a:cubicBezTo>
                  <a:pt x="5493377" y="4177837"/>
                  <a:pt x="5493377" y="4177837"/>
                  <a:pt x="5493377" y="4177837"/>
                </a:cubicBezTo>
                <a:cubicBezTo>
                  <a:pt x="5480088" y="4191125"/>
                  <a:pt x="5493377" y="4191125"/>
                  <a:pt x="5493377" y="4203749"/>
                </a:cubicBezTo>
                <a:cubicBezTo>
                  <a:pt x="5480088" y="4203749"/>
                  <a:pt x="5480088" y="4203749"/>
                  <a:pt x="5480088" y="4203749"/>
                </a:cubicBezTo>
                <a:cubicBezTo>
                  <a:pt x="5493377" y="4177837"/>
                  <a:pt x="5466800" y="4191125"/>
                  <a:pt x="5480088" y="4177837"/>
                </a:cubicBezTo>
                <a:lnTo>
                  <a:pt x="5480088" y="4177837"/>
                </a:lnTo>
                <a:close/>
                <a:moveTo>
                  <a:pt x="5519289" y="4476159"/>
                </a:moveTo>
                <a:cubicBezTo>
                  <a:pt x="5532577" y="4462870"/>
                  <a:pt x="5532577" y="4489447"/>
                  <a:pt x="5519289" y="4489447"/>
                </a:cubicBezTo>
                <a:cubicBezTo>
                  <a:pt x="5519289" y="4489447"/>
                  <a:pt x="5532577" y="4476159"/>
                  <a:pt x="5519289" y="4476159"/>
                </a:cubicBezTo>
                <a:lnTo>
                  <a:pt x="5519289" y="4476159"/>
                </a:lnTo>
                <a:close/>
                <a:moveTo>
                  <a:pt x="5532577" y="4463535"/>
                </a:moveTo>
                <a:cubicBezTo>
                  <a:pt x="5532577" y="4450247"/>
                  <a:pt x="5532577" y="4463535"/>
                  <a:pt x="5545865" y="4463535"/>
                </a:cubicBezTo>
                <a:cubicBezTo>
                  <a:pt x="5559154" y="4463535"/>
                  <a:pt x="5545865" y="4476159"/>
                  <a:pt x="5532577" y="4463535"/>
                </a:cubicBezTo>
                <a:lnTo>
                  <a:pt x="5532577" y="4463535"/>
                </a:lnTo>
                <a:close/>
                <a:moveTo>
                  <a:pt x="5545865" y="4177837"/>
                </a:moveTo>
                <a:lnTo>
                  <a:pt x="5545865" y="4191125"/>
                </a:lnTo>
                <a:cubicBezTo>
                  <a:pt x="5545865" y="4191125"/>
                  <a:pt x="5532577" y="4191125"/>
                  <a:pt x="5545865" y="4177837"/>
                </a:cubicBezTo>
                <a:lnTo>
                  <a:pt x="5545865" y="4177837"/>
                </a:lnTo>
                <a:close/>
                <a:moveTo>
                  <a:pt x="5545865" y="4346598"/>
                </a:moveTo>
                <a:cubicBezTo>
                  <a:pt x="5532577" y="4346598"/>
                  <a:pt x="5559154" y="4333310"/>
                  <a:pt x="5545865" y="4333310"/>
                </a:cubicBezTo>
                <a:cubicBezTo>
                  <a:pt x="5545865" y="4320021"/>
                  <a:pt x="5559154" y="4320021"/>
                  <a:pt x="5559154" y="4333310"/>
                </a:cubicBezTo>
                <a:cubicBezTo>
                  <a:pt x="5558489" y="4333310"/>
                  <a:pt x="5545865" y="4333310"/>
                  <a:pt x="5545865" y="4346598"/>
                </a:cubicBezTo>
                <a:lnTo>
                  <a:pt x="5545865" y="4346598"/>
                </a:lnTo>
                <a:close/>
                <a:moveTo>
                  <a:pt x="5558489" y="4242949"/>
                </a:moveTo>
                <a:cubicBezTo>
                  <a:pt x="5558489" y="4268861"/>
                  <a:pt x="5571778" y="4268861"/>
                  <a:pt x="5558489" y="4294774"/>
                </a:cubicBezTo>
                <a:cubicBezTo>
                  <a:pt x="5545865" y="4281485"/>
                  <a:pt x="5545865" y="4255573"/>
                  <a:pt x="5558489" y="4242949"/>
                </a:cubicBezTo>
                <a:lnTo>
                  <a:pt x="5558489" y="4242949"/>
                </a:lnTo>
                <a:close/>
                <a:moveTo>
                  <a:pt x="5558489" y="4139300"/>
                </a:moveTo>
                <a:lnTo>
                  <a:pt x="5558489" y="4152589"/>
                </a:lnTo>
                <a:cubicBezTo>
                  <a:pt x="5558489" y="4152589"/>
                  <a:pt x="5558489" y="4165877"/>
                  <a:pt x="5545201" y="4165877"/>
                </a:cubicBezTo>
                <a:cubicBezTo>
                  <a:pt x="5558489" y="4152589"/>
                  <a:pt x="5545201" y="4152589"/>
                  <a:pt x="5545201" y="4139965"/>
                </a:cubicBezTo>
                <a:lnTo>
                  <a:pt x="5558489" y="4139965"/>
                </a:lnTo>
                <a:lnTo>
                  <a:pt x="5558489" y="4139300"/>
                </a:lnTo>
                <a:close/>
                <a:moveTo>
                  <a:pt x="5545865" y="4100100"/>
                </a:moveTo>
                <a:cubicBezTo>
                  <a:pt x="5545865" y="4113389"/>
                  <a:pt x="5545865" y="4113389"/>
                  <a:pt x="5545865" y="4113389"/>
                </a:cubicBezTo>
                <a:cubicBezTo>
                  <a:pt x="5532577" y="4113389"/>
                  <a:pt x="5532577" y="4113389"/>
                  <a:pt x="5532577" y="4113389"/>
                </a:cubicBezTo>
                <a:cubicBezTo>
                  <a:pt x="5532577" y="4100100"/>
                  <a:pt x="5532577" y="4100100"/>
                  <a:pt x="5545865" y="4100100"/>
                </a:cubicBezTo>
                <a:lnTo>
                  <a:pt x="5545865" y="4100100"/>
                </a:lnTo>
                <a:close/>
                <a:moveTo>
                  <a:pt x="5519289" y="4126012"/>
                </a:moveTo>
                <a:cubicBezTo>
                  <a:pt x="5519289" y="4126012"/>
                  <a:pt x="5519289" y="4112724"/>
                  <a:pt x="5532577" y="4112724"/>
                </a:cubicBezTo>
                <a:cubicBezTo>
                  <a:pt x="5532577" y="4126012"/>
                  <a:pt x="5545865" y="4138636"/>
                  <a:pt x="5545865" y="4151924"/>
                </a:cubicBezTo>
                <a:cubicBezTo>
                  <a:pt x="5519953" y="4151924"/>
                  <a:pt x="5532577" y="4165213"/>
                  <a:pt x="5519953" y="4177837"/>
                </a:cubicBezTo>
                <a:cubicBezTo>
                  <a:pt x="5506665" y="4164548"/>
                  <a:pt x="5506665" y="4164548"/>
                  <a:pt x="5494041" y="4164548"/>
                </a:cubicBezTo>
                <a:cubicBezTo>
                  <a:pt x="5507329" y="4138636"/>
                  <a:pt x="5533241" y="4151260"/>
                  <a:pt x="5533241" y="4151260"/>
                </a:cubicBezTo>
                <a:cubicBezTo>
                  <a:pt x="5533241" y="4151260"/>
                  <a:pt x="5532577" y="4139300"/>
                  <a:pt x="5519289" y="4126012"/>
                </a:cubicBezTo>
                <a:lnTo>
                  <a:pt x="5519289" y="4126012"/>
                </a:lnTo>
                <a:close/>
                <a:moveTo>
                  <a:pt x="5519289" y="4100100"/>
                </a:moveTo>
                <a:cubicBezTo>
                  <a:pt x="5506001" y="4086812"/>
                  <a:pt x="5506001" y="4086812"/>
                  <a:pt x="5506001" y="4086812"/>
                </a:cubicBezTo>
                <a:lnTo>
                  <a:pt x="5506001" y="4086812"/>
                </a:lnTo>
                <a:cubicBezTo>
                  <a:pt x="5506001" y="4073524"/>
                  <a:pt x="5506001" y="4073524"/>
                  <a:pt x="5506001" y="4073524"/>
                </a:cubicBezTo>
                <a:cubicBezTo>
                  <a:pt x="5519289" y="4060900"/>
                  <a:pt x="5519289" y="4086812"/>
                  <a:pt x="5519289" y="4100100"/>
                </a:cubicBezTo>
                <a:lnTo>
                  <a:pt x="5519289" y="4100100"/>
                </a:lnTo>
                <a:close/>
                <a:moveTo>
                  <a:pt x="5506665" y="4060900"/>
                </a:moveTo>
                <a:lnTo>
                  <a:pt x="5506665" y="4060900"/>
                </a:lnTo>
                <a:cubicBezTo>
                  <a:pt x="5506665" y="4074188"/>
                  <a:pt x="5493377" y="4074188"/>
                  <a:pt x="5493377" y="4074188"/>
                </a:cubicBezTo>
                <a:cubicBezTo>
                  <a:pt x="5480088" y="4060900"/>
                  <a:pt x="5506665" y="4074188"/>
                  <a:pt x="5506665" y="4060900"/>
                </a:cubicBezTo>
                <a:lnTo>
                  <a:pt x="5506665" y="4060900"/>
                </a:lnTo>
                <a:close/>
                <a:moveTo>
                  <a:pt x="5493377" y="4151924"/>
                </a:moveTo>
                <a:cubicBezTo>
                  <a:pt x="5480088" y="4165213"/>
                  <a:pt x="5480088" y="4177837"/>
                  <a:pt x="5467464" y="4177837"/>
                </a:cubicBezTo>
                <a:cubicBezTo>
                  <a:pt x="5480752" y="4164548"/>
                  <a:pt x="5480752" y="4164548"/>
                  <a:pt x="5467464" y="4164548"/>
                </a:cubicBezTo>
                <a:cubicBezTo>
                  <a:pt x="5467464" y="4151260"/>
                  <a:pt x="5480752" y="4151260"/>
                  <a:pt x="5480752" y="4151260"/>
                </a:cubicBezTo>
                <a:cubicBezTo>
                  <a:pt x="5480752" y="4151260"/>
                  <a:pt x="5480088" y="4151924"/>
                  <a:pt x="5493377" y="4151924"/>
                </a:cubicBezTo>
                <a:lnTo>
                  <a:pt x="5493377" y="4151924"/>
                </a:lnTo>
                <a:close/>
                <a:moveTo>
                  <a:pt x="5454176" y="4151924"/>
                </a:moveTo>
                <a:cubicBezTo>
                  <a:pt x="5454176" y="4151924"/>
                  <a:pt x="5467464" y="4138636"/>
                  <a:pt x="5454176" y="4138636"/>
                </a:cubicBezTo>
                <a:cubicBezTo>
                  <a:pt x="5454176" y="4138636"/>
                  <a:pt x="5467464" y="4138636"/>
                  <a:pt x="5480088" y="4125348"/>
                </a:cubicBezTo>
                <a:cubicBezTo>
                  <a:pt x="5466800" y="4126012"/>
                  <a:pt x="5466800" y="4139300"/>
                  <a:pt x="5454176" y="4151924"/>
                </a:cubicBezTo>
                <a:lnTo>
                  <a:pt x="5454176" y="4151924"/>
                </a:lnTo>
                <a:close/>
                <a:moveTo>
                  <a:pt x="5440888" y="4086812"/>
                </a:moveTo>
                <a:cubicBezTo>
                  <a:pt x="5454176" y="4100100"/>
                  <a:pt x="5454176" y="4073524"/>
                  <a:pt x="5466800" y="4086812"/>
                </a:cubicBezTo>
                <a:cubicBezTo>
                  <a:pt x="5453512" y="4073524"/>
                  <a:pt x="5466800" y="4060900"/>
                  <a:pt x="5453512" y="4060900"/>
                </a:cubicBezTo>
                <a:cubicBezTo>
                  <a:pt x="5466800" y="4047611"/>
                  <a:pt x="5466800" y="4060900"/>
                  <a:pt x="5479424" y="4060900"/>
                </a:cubicBezTo>
                <a:cubicBezTo>
                  <a:pt x="5466136" y="4060900"/>
                  <a:pt x="5453512" y="4074188"/>
                  <a:pt x="5479424" y="4074188"/>
                </a:cubicBezTo>
                <a:cubicBezTo>
                  <a:pt x="5479424" y="4087476"/>
                  <a:pt x="5466136" y="4087476"/>
                  <a:pt x="5466136" y="4100100"/>
                </a:cubicBezTo>
                <a:cubicBezTo>
                  <a:pt x="5452847" y="4113389"/>
                  <a:pt x="5452847" y="4086812"/>
                  <a:pt x="5440223" y="4100100"/>
                </a:cubicBezTo>
                <a:lnTo>
                  <a:pt x="5440223" y="4086812"/>
                </a:lnTo>
                <a:lnTo>
                  <a:pt x="5440888" y="4086812"/>
                </a:lnTo>
                <a:close/>
                <a:moveTo>
                  <a:pt x="5454176" y="4191125"/>
                </a:moveTo>
                <a:cubicBezTo>
                  <a:pt x="5454176" y="4191125"/>
                  <a:pt x="5454176" y="4204413"/>
                  <a:pt x="5467464" y="4204413"/>
                </a:cubicBezTo>
                <a:cubicBezTo>
                  <a:pt x="5467464" y="4217702"/>
                  <a:pt x="5454176" y="4217702"/>
                  <a:pt x="5454176" y="4217702"/>
                </a:cubicBezTo>
                <a:cubicBezTo>
                  <a:pt x="5454176" y="4204413"/>
                  <a:pt x="5454176" y="4191789"/>
                  <a:pt x="5440888" y="4204413"/>
                </a:cubicBezTo>
                <a:cubicBezTo>
                  <a:pt x="5427599" y="4204413"/>
                  <a:pt x="5440888" y="4191125"/>
                  <a:pt x="5440888" y="4191125"/>
                </a:cubicBezTo>
                <a:cubicBezTo>
                  <a:pt x="5427599" y="4177837"/>
                  <a:pt x="5454176" y="4191125"/>
                  <a:pt x="5454176" y="4191125"/>
                </a:cubicBezTo>
                <a:lnTo>
                  <a:pt x="5454176" y="4191125"/>
                </a:lnTo>
                <a:close/>
                <a:moveTo>
                  <a:pt x="5440888" y="4242949"/>
                </a:moveTo>
                <a:cubicBezTo>
                  <a:pt x="5440888" y="4256238"/>
                  <a:pt x="5440888" y="4256238"/>
                  <a:pt x="5440888" y="4256238"/>
                </a:cubicBezTo>
                <a:cubicBezTo>
                  <a:pt x="5440888" y="4256238"/>
                  <a:pt x="5440888" y="4256238"/>
                  <a:pt x="5427599" y="4256238"/>
                </a:cubicBezTo>
                <a:cubicBezTo>
                  <a:pt x="5440888" y="4255573"/>
                  <a:pt x="5427599" y="4242949"/>
                  <a:pt x="5440888" y="4242949"/>
                </a:cubicBezTo>
                <a:lnTo>
                  <a:pt x="5440888" y="4242949"/>
                </a:lnTo>
                <a:close/>
                <a:moveTo>
                  <a:pt x="5427599" y="4242949"/>
                </a:moveTo>
                <a:cubicBezTo>
                  <a:pt x="5427599" y="4256238"/>
                  <a:pt x="5427599" y="4256238"/>
                  <a:pt x="5414311" y="4256238"/>
                </a:cubicBezTo>
                <a:cubicBezTo>
                  <a:pt x="5414311" y="4242949"/>
                  <a:pt x="5414311" y="4242949"/>
                  <a:pt x="5427599" y="4242949"/>
                </a:cubicBezTo>
                <a:lnTo>
                  <a:pt x="5427599" y="4242949"/>
                </a:lnTo>
                <a:close/>
                <a:moveTo>
                  <a:pt x="5414311" y="4203749"/>
                </a:moveTo>
                <a:cubicBezTo>
                  <a:pt x="5414311" y="4217037"/>
                  <a:pt x="5401023" y="4217037"/>
                  <a:pt x="5401023" y="4217037"/>
                </a:cubicBezTo>
                <a:lnTo>
                  <a:pt x="5414311" y="4203749"/>
                </a:lnTo>
                <a:lnTo>
                  <a:pt x="5414311" y="4203749"/>
                </a:lnTo>
                <a:close/>
                <a:moveTo>
                  <a:pt x="5401688" y="4086812"/>
                </a:moveTo>
                <a:cubicBezTo>
                  <a:pt x="5401688" y="4073524"/>
                  <a:pt x="5401688" y="4073524"/>
                  <a:pt x="5401688" y="4060900"/>
                </a:cubicBezTo>
                <a:cubicBezTo>
                  <a:pt x="5414976" y="4074188"/>
                  <a:pt x="5414976" y="4086812"/>
                  <a:pt x="5414976" y="4086812"/>
                </a:cubicBezTo>
                <a:cubicBezTo>
                  <a:pt x="5427599" y="4100100"/>
                  <a:pt x="5401688" y="4100100"/>
                  <a:pt x="5401688" y="4086812"/>
                </a:cubicBezTo>
                <a:lnTo>
                  <a:pt x="5401688" y="4086812"/>
                </a:lnTo>
                <a:close/>
                <a:moveTo>
                  <a:pt x="5401688" y="4268861"/>
                </a:moveTo>
                <a:cubicBezTo>
                  <a:pt x="5414976" y="4268861"/>
                  <a:pt x="5414976" y="4282150"/>
                  <a:pt x="5414976" y="4294774"/>
                </a:cubicBezTo>
                <a:cubicBezTo>
                  <a:pt x="5401688" y="4281485"/>
                  <a:pt x="5401688" y="4281485"/>
                  <a:pt x="5401688" y="4268861"/>
                </a:cubicBezTo>
                <a:lnTo>
                  <a:pt x="5401688" y="4268861"/>
                </a:lnTo>
                <a:close/>
                <a:moveTo>
                  <a:pt x="5414311" y="4048276"/>
                </a:moveTo>
                <a:cubicBezTo>
                  <a:pt x="5427599" y="4034988"/>
                  <a:pt x="5427599" y="4060900"/>
                  <a:pt x="5414311" y="4048276"/>
                </a:cubicBezTo>
                <a:cubicBezTo>
                  <a:pt x="5414311" y="4061564"/>
                  <a:pt x="5414311" y="4061564"/>
                  <a:pt x="5414311" y="4061564"/>
                </a:cubicBezTo>
                <a:lnTo>
                  <a:pt x="5414311" y="4061564"/>
                </a:lnTo>
                <a:cubicBezTo>
                  <a:pt x="5401023" y="4061564"/>
                  <a:pt x="5401023" y="4061564"/>
                  <a:pt x="5401023" y="4061564"/>
                </a:cubicBezTo>
                <a:cubicBezTo>
                  <a:pt x="5401688" y="4048276"/>
                  <a:pt x="5414311" y="4048276"/>
                  <a:pt x="5414311" y="4048276"/>
                </a:cubicBezTo>
                <a:lnTo>
                  <a:pt x="5414311" y="4048276"/>
                </a:lnTo>
                <a:close/>
                <a:moveTo>
                  <a:pt x="5401688" y="3944627"/>
                </a:moveTo>
                <a:cubicBezTo>
                  <a:pt x="5401688" y="3944627"/>
                  <a:pt x="5414976" y="3944627"/>
                  <a:pt x="5414976" y="3957915"/>
                </a:cubicBezTo>
                <a:lnTo>
                  <a:pt x="5414976" y="3957915"/>
                </a:lnTo>
                <a:cubicBezTo>
                  <a:pt x="5401688" y="3957915"/>
                  <a:pt x="5414976" y="3957915"/>
                  <a:pt x="5401688" y="3957915"/>
                </a:cubicBezTo>
                <a:cubicBezTo>
                  <a:pt x="5388400" y="3957915"/>
                  <a:pt x="5401688" y="3957251"/>
                  <a:pt x="5401688" y="3944627"/>
                </a:cubicBezTo>
                <a:lnTo>
                  <a:pt x="5401688" y="3944627"/>
                </a:lnTo>
                <a:close/>
                <a:moveTo>
                  <a:pt x="5388400" y="4294774"/>
                </a:moveTo>
                <a:cubicBezTo>
                  <a:pt x="5388400" y="4307398"/>
                  <a:pt x="5388400" y="4294774"/>
                  <a:pt x="5388400" y="4294774"/>
                </a:cubicBezTo>
                <a:cubicBezTo>
                  <a:pt x="5401688" y="4308062"/>
                  <a:pt x="5388400" y="4308062"/>
                  <a:pt x="5388400" y="4308062"/>
                </a:cubicBezTo>
                <a:cubicBezTo>
                  <a:pt x="5388400" y="4321350"/>
                  <a:pt x="5401688" y="4294774"/>
                  <a:pt x="5401688" y="4308062"/>
                </a:cubicBezTo>
                <a:cubicBezTo>
                  <a:pt x="5414976" y="4308062"/>
                  <a:pt x="5401688" y="4294774"/>
                  <a:pt x="5414976" y="4294774"/>
                </a:cubicBezTo>
                <a:cubicBezTo>
                  <a:pt x="5414976" y="4294774"/>
                  <a:pt x="5414976" y="4308062"/>
                  <a:pt x="5414976" y="4320686"/>
                </a:cubicBezTo>
                <a:cubicBezTo>
                  <a:pt x="5428264" y="4320686"/>
                  <a:pt x="5440888" y="4307398"/>
                  <a:pt x="5454176" y="4307398"/>
                </a:cubicBezTo>
                <a:cubicBezTo>
                  <a:pt x="5454176" y="4294109"/>
                  <a:pt x="5454176" y="4294109"/>
                  <a:pt x="5454176" y="4294109"/>
                </a:cubicBezTo>
                <a:cubicBezTo>
                  <a:pt x="5467464" y="4307398"/>
                  <a:pt x="5440888" y="4320021"/>
                  <a:pt x="5454176" y="4320021"/>
                </a:cubicBezTo>
                <a:cubicBezTo>
                  <a:pt x="5440888" y="4320021"/>
                  <a:pt x="5440888" y="4320021"/>
                  <a:pt x="5428264" y="4333310"/>
                </a:cubicBezTo>
                <a:cubicBezTo>
                  <a:pt x="5414976" y="4320021"/>
                  <a:pt x="5414976" y="4333310"/>
                  <a:pt x="5389064" y="4320021"/>
                </a:cubicBezTo>
                <a:cubicBezTo>
                  <a:pt x="5402352" y="4345934"/>
                  <a:pt x="5414976" y="4345934"/>
                  <a:pt x="5389064" y="4371846"/>
                </a:cubicBezTo>
                <a:cubicBezTo>
                  <a:pt x="5375776" y="4358557"/>
                  <a:pt x="5389064" y="4345934"/>
                  <a:pt x="5389064" y="4345934"/>
                </a:cubicBezTo>
                <a:cubicBezTo>
                  <a:pt x="5389064" y="4345934"/>
                  <a:pt x="5375776" y="4359222"/>
                  <a:pt x="5375776" y="4345934"/>
                </a:cubicBezTo>
                <a:cubicBezTo>
                  <a:pt x="5362487" y="4345934"/>
                  <a:pt x="5375776" y="4359222"/>
                  <a:pt x="5362487" y="4359222"/>
                </a:cubicBezTo>
                <a:cubicBezTo>
                  <a:pt x="5375776" y="4345934"/>
                  <a:pt x="5362487" y="4345934"/>
                  <a:pt x="5362487" y="4320021"/>
                </a:cubicBezTo>
                <a:cubicBezTo>
                  <a:pt x="5375776" y="4320021"/>
                  <a:pt x="5349199" y="4306733"/>
                  <a:pt x="5375776" y="4306733"/>
                </a:cubicBezTo>
                <a:cubicBezTo>
                  <a:pt x="5375776" y="4293445"/>
                  <a:pt x="5362487" y="4293445"/>
                  <a:pt x="5349863" y="4293445"/>
                </a:cubicBezTo>
                <a:cubicBezTo>
                  <a:pt x="5349863" y="4293445"/>
                  <a:pt x="5363152" y="4280156"/>
                  <a:pt x="5349863" y="4280156"/>
                </a:cubicBezTo>
                <a:cubicBezTo>
                  <a:pt x="5363152" y="4266868"/>
                  <a:pt x="5363152" y="4293445"/>
                  <a:pt x="5375776" y="4293445"/>
                </a:cubicBezTo>
                <a:cubicBezTo>
                  <a:pt x="5375776" y="4280156"/>
                  <a:pt x="5389064" y="4280156"/>
                  <a:pt x="5389064" y="4280156"/>
                </a:cubicBezTo>
                <a:cubicBezTo>
                  <a:pt x="5401688" y="4268861"/>
                  <a:pt x="5388400" y="4281485"/>
                  <a:pt x="5388400" y="4294774"/>
                </a:cubicBezTo>
                <a:lnTo>
                  <a:pt x="5388400" y="4294774"/>
                </a:lnTo>
                <a:close/>
                <a:moveTo>
                  <a:pt x="5349199" y="4022364"/>
                </a:moveTo>
                <a:cubicBezTo>
                  <a:pt x="5349199" y="4009075"/>
                  <a:pt x="5362487" y="4022364"/>
                  <a:pt x="5349199" y="4035652"/>
                </a:cubicBezTo>
                <a:cubicBezTo>
                  <a:pt x="5335911" y="4034988"/>
                  <a:pt x="5349199" y="4022364"/>
                  <a:pt x="5349199" y="4022364"/>
                </a:cubicBezTo>
                <a:lnTo>
                  <a:pt x="5349199" y="4022364"/>
                </a:lnTo>
                <a:close/>
                <a:moveTo>
                  <a:pt x="5349199" y="4048276"/>
                </a:moveTo>
                <a:cubicBezTo>
                  <a:pt x="5362487" y="4061564"/>
                  <a:pt x="5362487" y="4074188"/>
                  <a:pt x="5375111" y="4087476"/>
                </a:cubicBezTo>
                <a:cubicBezTo>
                  <a:pt x="5361823" y="4100764"/>
                  <a:pt x="5361823" y="4100764"/>
                  <a:pt x="5361823" y="4100764"/>
                </a:cubicBezTo>
                <a:cubicBezTo>
                  <a:pt x="5335911" y="4086812"/>
                  <a:pt x="5349199" y="4060900"/>
                  <a:pt x="5349199" y="4048276"/>
                </a:cubicBezTo>
                <a:lnTo>
                  <a:pt x="5349199" y="4048276"/>
                </a:lnTo>
                <a:close/>
                <a:moveTo>
                  <a:pt x="5375111" y="4086812"/>
                </a:moveTo>
                <a:cubicBezTo>
                  <a:pt x="5388400" y="4086812"/>
                  <a:pt x="5388400" y="4100100"/>
                  <a:pt x="5388400" y="4112724"/>
                </a:cubicBezTo>
                <a:cubicBezTo>
                  <a:pt x="5375111" y="4099436"/>
                  <a:pt x="5375111" y="4099436"/>
                  <a:pt x="5375111" y="4099436"/>
                </a:cubicBezTo>
                <a:cubicBezTo>
                  <a:pt x="5362487" y="4086812"/>
                  <a:pt x="5375111" y="4100100"/>
                  <a:pt x="5375111" y="4086812"/>
                </a:cubicBezTo>
                <a:lnTo>
                  <a:pt x="5375111" y="4086812"/>
                </a:lnTo>
                <a:close/>
                <a:moveTo>
                  <a:pt x="5388400" y="3775866"/>
                </a:moveTo>
                <a:cubicBezTo>
                  <a:pt x="5401688" y="3789154"/>
                  <a:pt x="5401688" y="3775866"/>
                  <a:pt x="5414311" y="3789154"/>
                </a:cubicBezTo>
                <a:cubicBezTo>
                  <a:pt x="5401023" y="3802443"/>
                  <a:pt x="5401023" y="3802443"/>
                  <a:pt x="5375111" y="3802443"/>
                </a:cubicBezTo>
                <a:cubicBezTo>
                  <a:pt x="5375111" y="3788490"/>
                  <a:pt x="5388400" y="3788490"/>
                  <a:pt x="5388400" y="3775866"/>
                </a:cubicBezTo>
                <a:lnTo>
                  <a:pt x="5388400" y="3775866"/>
                </a:lnTo>
                <a:close/>
                <a:moveTo>
                  <a:pt x="5375111" y="3788490"/>
                </a:moveTo>
                <a:cubicBezTo>
                  <a:pt x="5361823" y="3801778"/>
                  <a:pt x="5375111" y="3775202"/>
                  <a:pt x="5361823" y="3775202"/>
                </a:cubicBezTo>
                <a:cubicBezTo>
                  <a:pt x="5375111" y="3762578"/>
                  <a:pt x="5388400" y="3788490"/>
                  <a:pt x="5375111" y="3788490"/>
                </a:cubicBezTo>
                <a:lnTo>
                  <a:pt x="5375111" y="3788490"/>
                </a:lnTo>
                <a:close/>
                <a:moveTo>
                  <a:pt x="5349199" y="3736666"/>
                </a:moveTo>
                <a:cubicBezTo>
                  <a:pt x="5349199" y="3736666"/>
                  <a:pt x="5349199" y="3736666"/>
                  <a:pt x="5362487" y="3736666"/>
                </a:cubicBezTo>
                <a:cubicBezTo>
                  <a:pt x="5362487" y="3749954"/>
                  <a:pt x="5362487" y="3749954"/>
                  <a:pt x="5362487" y="3749954"/>
                </a:cubicBezTo>
                <a:cubicBezTo>
                  <a:pt x="5349199" y="3749954"/>
                  <a:pt x="5349199" y="3749954"/>
                  <a:pt x="5349199" y="3749954"/>
                </a:cubicBezTo>
                <a:cubicBezTo>
                  <a:pt x="5349199" y="3749954"/>
                  <a:pt x="5362487" y="3736666"/>
                  <a:pt x="5335911" y="3736666"/>
                </a:cubicBezTo>
                <a:lnTo>
                  <a:pt x="5349199" y="3736666"/>
                </a:lnTo>
                <a:lnTo>
                  <a:pt x="5349199" y="3736666"/>
                </a:lnTo>
                <a:close/>
                <a:moveTo>
                  <a:pt x="5335911" y="4307398"/>
                </a:moveTo>
                <a:cubicBezTo>
                  <a:pt x="5322622" y="4294109"/>
                  <a:pt x="5335911" y="4320686"/>
                  <a:pt x="5309998" y="4333310"/>
                </a:cubicBezTo>
                <a:lnTo>
                  <a:pt x="5309998" y="4333310"/>
                </a:lnTo>
                <a:cubicBezTo>
                  <a:pt x="5323287" y="4333310"/>
                  <a:pt x="5323287" y="4320021"/>
                  <a:pt x="5335911" y="4333310"/>
                </a:cubicBezTo>
                <a:cubicBezTo>
                  <a:pt x="5322622" y="4320021"/>
                  <a:pt x="5335911" y="4307398"/>
                  <a:pt x="5349199" y="4294109"/>
                </a:cubicBezTo>
                <a:cubicBezTo>
                  <a:pt x="5362487" y="4307398"/>
                  <a:pt x="5349199" y="4345934"/>
                  <a:pt x="5349199" y="4345934"/>
                </a:cubicBezTo>
                <a:cubicBezTo>
                  <a:pt x="5349199" y="4345934"/>
                  <a:pt x="5349199" y="4345934"/>
                  <a:pt x="5335911" y="4345934"/>
                </a:cubicBezTo>
                <a:cubicBezTo>
                  <a:pt x="5335911" y="4345934"/>
                  <a:pt x="5335911" y="4345934"/>
                  <a:pt x="5335911" y="4359222"/>
                </a:cubicBezTo>
                <a:cubicBezTo>
                  <a:pt x="5349199" y="4359222"/>
                  <a:pt x="5349199" y="4359222"/>
                  <a:pt x="5349199" y="4345934"/>
                </a:cubicBezTo>
                <a:cubicBezTo>
                  <a:pt x="5349199" y="4345934"/>
                  <a:pt x="5362487" y="4371846"/>
                  <a:pt x="5335911" y="4371846"/>
                </a:cubicBezTo>
                <a:cubicBezTo>
                  <a:pt x="5335911" y="4358557"/>
                  <a:pt x="5335911" y="4358557"/>
                  <a:pt x="5335911" y="4358557"/>
                </a:cubicBezTo>
                <a:lnTo>
                  <a:pt x="5322622" y="4358557"/>
                </a:lnTo>
                <a:cubicBezTo>
                  <a:pt x="5322622" y="4371846"/>
                  <a:pt x="5322622" y="4371846"/>
                  <a:pt x="5322622" y="4371846"/>
                </a:cubicBezTo>
                <a:cubicBezTo>
                  <a:pt x="5335911" y="4358557"/>
                  <a:pt x="5335911" y="4371846"/>
                  <a:pt x="5322622" y="4385134"/>
                </a:cubicBezTo>
                <a:cubicBezTo>
                  <a:pt x="5296710" y="4385134"/>
                  <a:pt x="5309334" y="4371846"/>
                  <a:pt x="5283422" y="4371846"/>
                </a:cubicBezTo>
                <a:lnTo>
                  <a:pt x="5283422" y="4385134"/>
                </a:lnTo>
                <a:cubicBezTo>
                  <a:pt x="5270134" y="4398422"/>
                  <a:pt x="5257509" y="4385134"/>
                  <a:pt x="5244221" y="4411046"/>
                </a:cubicBezTo>
                <a:cubicBezTo>
                  <a:pt x="5244221" y="4411046"/>
                  <a:pt x="5244221" y="4397758"/>
                  <a:pt x="5230933" y="4397758"/>
                </a:cubicBezTo>
                <a:lnTo>
                  <a:pt x="5244221" y="4384470"/>
                </a:lnTo>
                <a:lnTo>
                  <a:pt x="5244221" y="4384470"/>
                </a:lnTo>
                <a:cubicBezTo>
                  <a:pt x="5230933" y="4384470"/>
                  <a:pt x="5244221" y="4371181"/>
                  <a:pt x="5230933" y="4371181"/>
                </a:cubicBezTo>
                <a:cubicBezTo>
                  <a:pt x="5230933" y="4357893"/>
                  <a:pt x="5244221" y="4357893"/>
                  <a:pt x="5244221" y="4371181"/>
                </a:cubicBezTo>
                <a:cubicBezTo>
                  <a:pt x="5257509" y="4371181"/>
                  <a:pt x="5244221" y="4357893"/>
                  <a:pt x="5257509" y="4357893"/>
                </a:cubicBezTo>
                <a:lnTo>
                  <a:pt x="5244221" y="4344605"/>
                </a:lnTo>
                <a:cubicBezTo>
                  <a:pt x="5257509" y="4331316"/>
                  <a:pt x="5270134" y="4357893"/>
                  <a:pt x="5270134" y="4357893"/>
                </a:cubicBezTo>
                <a:cubicBezTo>
                  <a:pt x="5283422" y="4357893"/>
                  <a:pt x="5283422" y="4344605"/>
                  <a:pt x="5296046" y="4357893"/>
                </a:cubicBezTo>
                <a:cubicBezTo>
                  <a:pt x="5309334" y="4331981"/>
                  <a:pt x="5282758" y="4306069"/>
                  <a:pt x="5256845" y="4331981"/>
                </a:cubicBezTo>
                <a:cubicBezTo>
                  <a:pt x="5282758" y="4318692"/>
                  <a:pt x="5282758" y="4306069"/>
                  <a:pt x="5296046" y="4292780"/>
                </a:cubicBezTo>
                <a:cubicBezTo>
                  <a:pt x="5296046" y="4306069"/>
                  <a:pt x="5282758" y="4318692"/>
                  <a:pt x="5282758" y="4318692"/>
                </a:cubicBezTo>
                <a:cubicBezTo>
                  <a:pt x="5296046" y="4331981"/>
                  <a:pt x="5296046" y="4305404"/>
                  <a:pt x="5296046" y="4305404"/>
                </a:cubicBezTo>
                <a:cubicBezTo>
                  <a:pt x="5309334" y="4305404"/>
                  <a:pt x="5309334" y="4305404"/>
                  <a:pt x="5309334" y="4318692"/>
                </a:cubicBezTo>
                <a:cubicBezTo>
                  <a:pt x="5322622" y="4305404"/>
                  <a:pt x="5322622" y="4305404"/>
                  <a:pt x="5322622" y="4292780"/>
                </a:cubicBezTo>
                <a:cubicBezTo>
                  <a:pt x="5322622" y="4292780"/>
                  <a:pt x="5322622" y="4292780"/>
                  <a:pt x="5335911" y="4292780"/>
                </a:cubicBezTo>
                <a:cubicBezTo>
                  <a:pt x="5335911" y="4292780"/>
                  <a:pt x="5322622" y="4292780"/>
                  <a:pt x="5322622" y="4279492"/>
                </a:cubicBezTo>
                <a:cubicBezTo>
                  <a:pt x="5335911" y="4281485"/>
                  <a:pt x="5335911" y="4294774"/>
                  <a:pt x="5335911" y="4307398"/>
                </a:cubicBezTo>
                <a:lnTo>
                  <a:pt x="5335911" y="4307398"/>
                </a:lnTo>
                <a:close/>
                <a:moveTo>
                  <a:pt x="5296710" y="4619008"/>
                </a:moveTo>
                <a:lnTo>
                  <a:pt x="5296710" y="4619008"/>
                </a:lnTo>
                <a:cubicBezTo>
                  <a:pt x="5283422" y="4619008"/>
                  <a:pt x="5296710" y="4605719"/>
                  <a:pt x="5296710" y="4593096"/>
                </a:cubicBezTo>
                <a:cubicBezTo>
                  <a:pt x="5296710" y="4593096"/>
                  <a:pt x="5296710" y="4619008"/>
                  <a:pt x="5283422" y="4606384"/>
                </a:cubicBezTo>
                <a:cubicBezTo>
                  <a:pt x="5283422" y="4619008"/>
                  <a:pt x="5296710" y="4605719"/>
                  <a:pt x="5296710" y="4619008"/>
                </a:cubicBezTo>
                <a:lnTo>
                  <a:pt x="5296710" y="4619008"/>
                </a:lnTo>
                <a:close/>
                <a:moveTo>
                  <a:pt x="5283422" y="4579807"/>
                </a:moveTo>
                <a:cubicBezTo>
                  <a:pt x="5283422" y="4566519"/>
                  <a:pt x="5283422" y="4540607"/>
                  <a:pt x="5296710" y="4540607"/>
                </a:cubicBezTo>
                <a:lnTo>
                  <a:pt x="5283422" y="4540607"/>
                </a:lnTo>
                <a:cubicBezTo>
                  <a:pt x="5270134" y="4540607"/>
                  <a:pt x="5283422" y="4527319"/>
                  <a:pt x="5283422" y="4527319"/>
                </a:cubicBezTo>
                <a:lnTo>
                  <a:pt x="5270134" y="4527319"/>
                </a:lnTo>
                <a:cubicBezTo>
                  <a:pt x="5256845" y="4527319"/>
                  <a:pt x="5270134" y="4488118"/>
                  <a:pt x="5256845" y="4501406"/>
                </a:cubicBezTo>
                <a:cubicBezTo>
                  <a:pt x="5243557" y="4488118"/>
                  <a:pt x="5270134" y="4488118"/>
                  <a:pt x="5282758" y="4488118"/>
                </a:cubicBezTo>
                <a:cubicBezTo>
                  <a:pt x="5269469" y="4527319"/>
                  <a:pt x="5296046" y="4514030"/>
                  <a:pt x="5296046" y="4539943"/>
                </a:cubicBezTo>
                <a:cubicBezTo>
                  <a:pt x="5296046" y="4553231"/>
                  <a:pt x="5282758" y="4553231"/>
                  <a:pt x="5309334" y="4565855"/>
                </a:cubicBezTo>
                <a:cubicBezTo>
                  <a:pt x="5309334" y="4565855"/>
                  <a:pt x="5283422" y="4552566"/>
                  <a:pt x="5283422" y="4565855"/>
                </a:cubicBezTo>
                <a:cubicBezTo>
                  <a:pt x="5296710" y="4579143"/>
                  <a:pt x="5296710" y="4565855"/>
                  <a:pt x="5309334" y="4565855"/>
                </a:cubicBezTo>
                <a:cubicBezTo>
                  <a:pt x="5309998" y="4579807"/>
                  <a:pt x="5296710" y="4579807"/>
                  <a:pt x="5283422" y="4579807"/>
                </a:cubicBezTo>
                <a:lnTo>
                  <a:pt x="5283422" y="4579807"/>
                </a:lnTo>
                <a:close/>
                <a:moveTo>
                  <a:pt x="5296710" y="4658208"/>
                </a:moveTo>
                <a:cubicBezTo>
                  <a:pt x="5309998" y="4671497"/>
                  <a:pt x="5296710" y="4697408"/>
                  <a:pt x="5283422" y="4697408"/>
                </a:cubicBezTo>
                <a:cubicBezTo>
                  <a:pt x="5270134" y="4684120"/>
                  <a:pt x="5309998" y="4684120"/>
                  <a:pt x="5296710" y="4658208"/>
                </a:cubicBezTo>
                <a:lnTo>
                  <a:pt x="5296710" y="4658208"/>
                </a:lnTo>
                <a:close/>
                <a:moveTo>
                  <a:pt x="5217645" y="4722657"/>
                </a:moveTo>
                <a:cubicBezTo>
                  <a:pt x="5204356" y="4709368"/>
                  <a:pt x="5204356" y="4657544"/>
                  <a:pt x="5178444" y="4670832"/>
                </a:cubicBezTo>
                <a:cubicBezTo>
                  <a:pt x="5165156" y="4657544"/>
                  <a:pt x="5191732" y="4657544"/>
                  <a:pt x="5178444" y="4631632"/>
                </a:cubicBezTo>
                <a:cubicBezTo>
                  <a:pt x="5191732" y="4631632"/>
                  <a:pt x="5191732" y="4631632"/>
                  <a:pt x="5204356" y="4631632"/>
                </a:cubicBezTo>
                <a:cubicBezTo>
                  <a:pt x="5191068" y="4657544"/>
                  <a:pt x="5217645" y="4644920"/>
                  <a:pt x="5217645" y="4657544"/>
                </a:cubicBezTo>
                <a:cubicBezTo>
                  <a:pt x="5217645" y="4670168"/>
                  <a:pt x="5217645" y="4670832"/>
                  <a:pt x="5217645" y="4670832"/>
                </a:cubicBezTo>
                <a:cubicBezTo>
                  <a:pt x="5217645" y="4684120"/>
                  <a:pt x="5217645" y="4696744"/>
                  <a:pt x="5217645" y="4710032"/>
                </a:cubicBezTo>
                <a:cubicBezTo>
                  <a:pt x="5230933" y="4722657"/>
                  <a:pt x="5205021" y="4710032"/>
                  <a:pt x="5217645" y="4722657"/>
                </a:cubicBezTo>
                <a:lnTo>
                  <a:pt x="5217645" y="4722657"/>
                </a:lnTo>
                <a:close/>
                <a:moveTo>
                  <a:pt x="5191732" y="4579807"/>
                </a:moveTo>
                <a:cubicBezTo>
                  <a:pt x="5205021" y="4566519"/>
                  <a:pt x="5191732" y="4593096"/>
                  <a:pt x="5191732" y="4593096"/>
                </a:cubicBezTo>
                <a:cubicBezTo>
                  <a:pt x="5178444" y="4593096"/>
                  <a:pt x="5191732" y="4579807"/>
                  <a:pt x="5191732" y="4579807"/>
                </a:cubicBezTo>
                <a:lnTo>
                  <a:pt x="5191732" y="4579807"/>
                </a:lnTo>
                <a:close/>
                <a:moveTo>
                  <a:pt x="5205021" y="4619008"/>
                </a:moveTo>
                <a:cubicBezTo>
                  <a:pt x="5191732" y="4619008"/>
                  <a:pt x="5191732" y="4632296"/>
                  <a:pt x="5179109" y="4632296"/>
                </a:cubicBezTo>
                <a:cubicBezTo>
                  <a:pt x="5178444" y="4605719"/>
                  <a:pt x="5205021" y="4605719"/>
                  <a:pt x="5205021" y="4619008"/>
                </a:cubicBezTo>
                <a:lnTo>
                  <a:pt x="5205021" y="4619008"/>
                </a:lnTo>
                <a:close/>
                <a:moveTo>
                  <a:pt x="5205021" y="4567183"/>
                </a:moveTo>
                <a:cubicBezTo>
                  <a:pt x="5218309" y="4553895"/>
                  <a:pt x="5218309" y="4567183"/>
                  <a:pt x="5230933" y="4580472"/>
                </a:cubicBezTo>
                <a:cubicBezTo>
                  <a:pt x="5217645" y="4579807"/>
                  <a:pt x="5217645" y="4579807"/>
                  <a:pt x="5205021" y="4567183"/>
                </a:cubicBezTo>
                <a:lnTo>
                  <a:pt x="5205021" y="4567183"/>
                </a:lnTo>
                <a:close/>
                <a:moveTo>
                  <a:pt x="5178444" y="4268861"/>
                </a:moveTo>
                <a:cubicBezTo>
                  <a:pt x="5204356" y="4268861"/>
                  <a:pt x="5204356" y="4268861"/>
                  <a:pt x="5204356" y="4268861"/>
                </a:cubicBezTo>
                <a:cubicBezTo>
                  <a:pt x="5205021" y="4281485"/>
                  <a:pt x="5178444" y="4281485"/>
                  <a:pt x="5178444" y="4268861"/>
                </a:cubicBezTo>
                <a:lnTo>
                  <a:pt x="5178444" y="4268861"/>
                </a:lnTo>
                <a:close/>
                <a:moveTo>
                  <a:pt x="5191732" y="4411710"/>
                </a:moveTo>
                <a:lnTo>
                  <a:pt x="5191732" y="4411710"/>
                </a:lnTo>
                <a:cubicBezTo>
                  <a:pt x="5191732" y="4411710"/>
                  <a:pt x="5191732" y="4411710"/>
                  <a:pt x="5178444" y="4411710"/>
                </a:cubicBezTo>
                <a:cubicBezTo>
                  <a:pt x="5178444" y="4411710"/>
                  <a:pt x="5191732" y="4398422"/>
                  <a:pt x="5191732" y="4411710"/>
                </a:cubicBezTo>
                <a:lnTo>
                  <a:pt x="5191732" y="4411710"/>
                </a:lnTo>
                <a:close/>
                <a:moveTo>
                  <a:pt x="5191732" y="4255573"/>
                </a:moveTo>
                <a:lnTo>
                  <a:pt x="5178444" y="4255573"/>
                </a:lnTo>
                <a:cubicBezTo>
                  <a:pt x="5165156" y="4255573"/>
                  <a:pt x="5178444" y="4242285"/>
                  <a:pt x="5152533" y="4229661"/>
                </a:cubicBezTo>
                <a:cubicBezTo>
                  <a:pt x="5152533" y="4229661"/>
                  <a:pt x="5152533" y="4216373"/>
                  <a:pt x="5165821" y="4216373"/>
                </a:cubicBezTo>
                <a:cubicBezTo>
                  <a:pt x="5152533" y="4203085"/>
                  <a:pt x="5139909" y="4190460"/>
                  <a:pt x="5126620" y="4177172"/>
                </a:cubicBezTo>
                <a:cubicBezTo>
                  <a:pt x="5139909" y="4177172"/>
                  <a:pt x="5139909" y="4163884"/>
                  <a:pt x="5152533" y="4177172"/>
                </a:cubicBezTo>
                <a:cubicBezTo>
                  <a:pt x="5152533" y="4163884"/>
                  <a:pt x="5152533" y="4163884"/>
                  <a:pt x="5152533" y="4163884"/>
                </a:cubicBezTo>
                <a:cubicBezTo>
                  <a:pt x="5152533" y="4163884"/>
                  <a:pt x="5152533" y="4150596"/>
                  <a:pt x="5139244" y="4150596"/>
                </a:cubicBezTo>
                <a:cubicBezTo>
                  <a:pt x="5139244" y="4163884"/>
                  <a:pt x="5125956" y="4150596"/>
                  <a:pt x="5139244" y="4176508"/>
                </a:cubicBezTo>
                <a:cubicBezTo>
                  <a:pt x="5125956" y="4176508"/>
                  <a:pt x="5125956" y="4176508"/>
                  <a:pt x="5125956" y="4176508"/>
                </a:cubicBezTo>
                <a:cubicBezTo>
                  <a:pt x="5139244" y="4150596"/>
                  <a:pt x="5139244" y="4137307"/>
                  <a:pt x="5139244" y="4124684"/>
                </a:cubicBezTo>
                <a:cubicBezTo>
                  <a:pt x="5125956" y="4124684"/>
                  <a:pt x="5139244" y="4137972"/>
                  <a:pt x="5139244" y="4137972"/>
                </a:cubicBezTo>
                <a:cubicBezTo>
                  <a:pt x="5113332" y="4124684"/>
                  <a:pt x="5152533" y="4112060"/>
                  <a:pt x="5139244" y="4098771"/>
                </a:cubicBezTo>
                <a:cubicBezTo>
                  <a:pt x="5178444" y="4112060"/>
                  <a:pt x="5152533" y="4124684"/>
                  <a:pt x="5178444" y="4137972"/>
                </a:cubicBezTo>
                <a:cubicBezTo>
                  <a:pt x="5178444" y="4151260"/>
                  <a:pt x="5165156" y="4151260"/>
                  <a:pt x="5152533" y="4151260"/>
                </a:cubicBezTo>
                <a:cubicBezTo>
                  <a:pt x="5152533" y="4151260"/>
                  <a:pt x="5165821" y="4151260"/>
                  <a:pt x="5152533" y="4151260"/>
                </a:cubicBezTo>
                <a:cubicBezTo>
                  <a:pt x="5165821" y="4151260"/>
                  <a:pt x="5165821" y="4151260"/>
                  <a:pt x="5178444" y="4151260"/>
                </a:cubicBezTo>
                <a:cubicBezTo>
                  <a:pt x="5165156" y="4164548"/>
                  <a:pt x="5178444" y="4177172"/>
                  <a:pt x="5178444" y="4177172"/>
                </a:cubicBezTo>
                <a:cubicBezTo>
                  <a:pt x="5191732" y="4177172"/>
                  <a:pt x="5178444" y="4177172"/>
                  <a:pt x="5178444" y="4190460"/>
                </a:cubicBezTo>
                <a:lnTo>
                  <a:pt x="5178444" y="4190460"/>
                </a:lnTo>
                <a:cubicBezTo>
                  <a:pt x="5178444" y="4190460"/>
                  <a:pt x="5191732" y="4190460"/>
                  <a:pt x="5204356" y="4177172"/>
                </a:cubicBezTo>
                <a:cubicBezTo>
                  <a:pt x="5217645" y="4177172"/>
                  <a:pt x="5217645" y="4190460"/>
                  <a:pt x="5230269" y="4190460"/>
                </a:cubicBezTo>
                <a:cubicBezTo>
                  <a:pt x="5243557" y="4203749"/>
                  <a:pt x="5230269" y="4190460"/>
                  <a:pt x="5243557" y="4190460"/>
                </a:cubicBezTo>
                <a:lnTo>
                  <a:pt x="5243557" y="4203749"/>
                </a:lnTo>
                <a:cubicBezTo>
                  <a:pt x="5230269" y="4203749"/>
                  <a:pt x="5230269" y="4203749"/>
                  <a:pt x="5230269" y="4217037"/>
                </a:cubicBezTo>
                <a:cubicBezTo>
                  <a:pt x="5230269" y="4217037"/>
                  <a:pt x="5243557" y="4217037"/>
                  <a:pt x="5243557" y="4230325"/>
                </a:cubicBezTo>
                <a:lnTo>
                  <a:pt x="5243557" y="4230325"/>
                </a:lnTo>
                <a:cubicBezTo>
                  <a:pt x="5256845" y="4243614"/>
                  <a:pt x="5217645" y="4243614"/>
                  <a:pt x="5243557" y="4256238"/>
                </a:cubicBezTo>
                <a:cubicBezTo>
                  <a:pt x="5230269" y="4269526"/>
                  <a:pt x="5217645" y="4256238"/>
                  <a:pt x="5217645" y="4269526"/>
                </a:cubicBezTo>
                <a:cubicBezTo>
                  <a:pt x="5204356" y="4256238"/>
                  <a:pt x="5217645" y="4243614"/>
                  <a:pt x="5204356" y="4230325"/>
                </a:cubicBezTo>
                <a:cubicBezTo>
                  <a:pt x="5205021" y="4242949"/>
                  <a:pt x="5191732" y="4229661"/>
                  <a:pt x="5191732" y="4255573"/>
                </a:cubicBezTo>
                <a:lnTo>
                  <a:pt x="5191732" y="4255573"/>
                </a:lnTo>
                <a:close/>
                <a:moveTo>
                  <a:pt x="5113332" y="4281485"/>
                </a:moveTo>
                <a:lnTo>
                  <a:pt x="5100044" y="4268197"/>
                </a:lnTo>
                <a:cubicBezTo>
                  <a:pt x="5100044" y="4268197"/>
                  <a:pt x="5100044" y="4268197"/>
                  <a:pt x="5113332" y="4268197"/>
                </a:cubicBezTo>
                <a:cubicBezTo>
                  <a:pt x="5100044" y="4254909"/>
                  <a:pt x="5100044" y="4242285"/>
                  <a:pt x="5087420" y="4242285"/>
                </a:cubicBezTo>
                <a:cubicBezTo>
                  <a:pt x="5087420" y="4242285"/>
                  <a:pt x="5100708" y="4242285"/>
                  <a:pt x="5100708" y="4228996"/>
                </a:cubicBezTo>
                <a:cubicBezTo>
                  <a:pt x="5100708" y="4254909"/>
                  <a:pt x="5113996" y="4242285"/>
                  <a:pt x="5126620" y="4254909"/>
                </a:cubicBezTo>
                <a:cubicBezTo>
                  <a:pt x="5126620" y="4254909"/>
                  <a:pt x="5113332" y="4268197"/>
                  <a:pt x="5126620" y="4268197"/>
                </a:cubicBezTo>
                <a:cubicBezTo>
                  <a:pt x="5113332" y="4268861"/>
                  <a:pt x="5113332" y="4255573"/>
                  <a:pt x="5113332" y="4281485"/>
                </a:cubicBezTo>
                <a:lnTo>
                  <a:pt x="5113332" y="4281485"/>
                </a:lnTo>
                <a:close/>
                <a:moveTo>
                  <a:pt x="5073467" y="4229661"/>
                </a:moveTo>
                <a:cubicBezTo>
                  <a:pt x="5060179" y="4216373"/>
                  <a:pt x="5073467" y="4216373"/>
                  <a:pt x="5073467" y="4203749"/>
                </a:cubicBezTo>
                <a:cubicBezTo>
                  <a:pt x="5086755" y="4203749"/>
                  <a:pt x="5086755" y="4203749"/>
                  <a:pt x="5099379" y="4203749"/>
                </a:cubicBezTo>
                <a:cubicBezTo>
                  <a:pt x="5086755" y="4217037"/>
                  <a:pt x="5073467" y="4203749"/>
                  <a:pt x="5073467" y="4229661"/>
                </a:cubicBezTo>
                <a:lnTo>
                  <a:pt x="5073467" y="4229661"/>
                </a:lnTo>
                <a:close/>
                <a:moveTo>
                  <a:pt x="5060843" y="4074188"/>
                </a:moveTo>
                <a:cubicBezTo>
                  <a:pt x="5047555" y="4074188"/>
                  <a:pt x="5060843" y="4074188"/>
                  <a:pt x="5060843" y="4060900"/>
                </a:cubicBezTo>
                <a:cubicBezTo>
                  <a:pt x="5060843" y="4060900"/>
                  <a:pt x="5060843" y="4060900"/>
                  <a:pt x="5047555" y="4060900"/>
                </a:cubicBezTo>
                <a:cubicBezTo>
                  <a:pt x="5060843" y="4047611"/>
                  <a:pt x="5086755" y="4074188"/>
                  <a:pt x="5073467" y="4086812"/>
                </a:cubicBezTo>
                <a:cubicBezTo>
                  <a:pt x="5073467" y="4086812"/>
                  <a:pt x="5047555" y="4073524"/>
                  <a:pt x="5073467" y="4073524"/>
                </a:cubicBezTo>
                <a:cubicBezTo>
                  <a:pt x="5073467" y="4060900"/>
                  <a:pt x="5060843" y="4060900"/>
                  <a:pt x="5060843" y="4074188"/>
                </a:cubicBezTo>
                <a:lnTo>
                  <a:pt x="5060843" y="4074188"/>
                </a:lnTo>
                <a:close/>
                <a:moveTo>
                  <a:pt x="5125956" y="3879515"/>
                </a:moveTo>
                <a:cubicBezTo>
                  <a:pt x="5139244" y="3879515"/>
                  <a:pt x="5151867" y="3892803"/>
                  <a:pt x="5151867" y="3892803"/>
                </a:cubicBezTo>
                <a:cubicBezTo>
                  <a:pt x="5151867" y="3906091"/>
                  <a:pt x="5138579" y="3906091"/>
                  <a:pt x="5138579" y="3892803"/>
                </a:cubicBezTo>
                <a:cubicBezTo>
                  <a:pt x="5152533" y="3879515"/>
                  <a:pt x="5125956" y="3892803"/>
                  <a:pt x="5125956" y="3879515"/>
                </a:cubicBezTo>
                <a:lnTo>
                  <a:pt x="5125956" y="3879515"/>
                </a:lnTo>
                <a:close/>
                <a:moveTo>
                  <a:pt x="5152533" y="3672217"/>
                </a:moveTo>
                <a:cubicBezTo>
                  <a:pt x="5152533" y="3658929"/>
                  <a:pt x="5165821" y="3672217"/>
                  <a:pt x="5165821" y="3672217"/>
                </a:cubicBezTo>
                <a:cubicBezTo>
                  <a:pt x="5165821" y="3658929"/>
                  <a:pt x="5165821" y="3646305"/>
                  <a:pt x="5179109" y="3658929"/>
                </a:cubicBezTo>
                <a:lnTo>
                  <a:pt x="5165821" y="3658929"/>
                </a:lnTo>
                <a:cubicBezTo>
                  <a:pt x="5165821" y="3672217"/>
                  <a:pt x="5179109" y="3672217"/>
                  <a:pt x="5179109" y="3684841"/>
                </a:cubicBezTo>
                <a:lnTo>
                  <a:pt x="5165821" y="3671553"/>
                </a:lnTo>
                <a:cubicBezTo>
                  <a:pt x="5152533" y="3658929"/>
                  <a:pt x="5165821" y="3684841"/>
                  <a:pt x="5152533" y="3672217"/>
                </a:cubicBezTo>
                <a:cubicBezTo>
                  <a:pt x="5152533" y="3672217"/>
                  <a:pt x="5165821" y="3672217"/>
                  <a:pt x="5152533" y="3672217"/>
                </a:cubicBezTo>
                <a:lnTo>
                  <a:pt x="5152533" y="3672217"/>
                </a:lnTo>
                <a:close/>
                <a:moveTo>
                  <a:pt x="5205021" y="3334695"/>
                </a:moveTo>
                <a:cubicBezTo>
                  <a:pt x="5191732" y="3347983"/>
                  <a:pt x="5205021" y="3308783"/>
                  <a:pt x="5205021" y="3295494"/>
                </a:cubicBezTo>
                <a:cubicBezTo>
                  <a:pt x="5217645" y="3308783"/>
                  <a:pt x="5205021" y="3321407"/>
                  <a:pt x="5205021" y="3334695"/>
                </a:cubicBezTo>
                <a:lnTo>
                  <a:pt x="5205021" y="3334695"/>
                </a:lnTo>
                <a:close/>
                <a:moveTo>
                  <a:pt x="5205021" y="3593817"/>
                </a:moveTo>
                <a:cubicBezTo>
                  <a:pt x="5205021" y="3607105"/>
                  <a:pt x="5191732" y="3593817"/>
                  <a:pt x="5191732" y="3593817"/>
                </a:cubicBezTo>
                <a:cubicBezTo>
                  <a:pt x="5191732" y="3581192"/>
                  <a:pt x="5205021" y="3593817"/>
                  <a:pt x="5205021" y="3593817"/>
                </a:cubicBezTo>
                <a:lnTo>
                  <a:pt x="5205021" y="3593817"/>
                </a:lnTo>
                <a:close/>
                <a:moveTo>
                  <a:pt x="5205021" y="3269582"/>
                </a:moveTo>
                <a:cubicBezTo>
                  <a:pt x="5179109" y="3269582"/>
                  <a:pt x="5191732" y="3243670"/>
                  <a:pt x="5205021" y="3256294"/>
                </a:cubicBezTo>
                <a:cubicBezTo>
                  <a:pt x="5205021" y="3256958"/>
                  <a:pt x="5205021" y="3256958"/>
                  <a:pt x="5205021" y="3269582"/>
                </a:cubicBezTo>
                <a:lnTo>
                  <a:pt x="5205021" y="3269582"/>
                </a:lnTo>
                <a:close/>
                <a:moveTo>
                  <a:pt x="5191732" y="3788490"/>
                </a:moveTo>
                <a:cubicBezTo>
                  <a:pt x="5191732" y="3814402"/>
                  <a:pt x="5205021" y="3801778"/>
                  <a:pt x="5205021" y="3827690"/>
                </a:cubicBezTo>
                <a:cubicBezTo>
                  <a:pt x="5191732" y="3814402"/>
                  <a:pt x="5191732" y="3801778"/>
                  <a:pt x="5179109" y="3788490"/>
                </a:cubicBezTo>
                <a:lnTo>
                  <a:pt x="5191732" y="3788490"/>
                </a:lnTo>
                <a:lnTo>
                  <a:pt x="5191732" y="3788490"/>
                </a:lnTo>
                <a:lnTo>
                  <a:pt x="5191732" y="3788490"/>
                </a:lnTo>
                <a:close/>
                <a:moveTo>
                  <a:pt x="5205021" y="3684841"/>
                </a:moveTo>
                <a:cubicBezTo>
                  <a:pt x="5205021" y="3698130"/>
                  <a:pt x="5205021" y="3698130"/>
                  <a:pt x="5205021" y="3698130"/>
                </a:cubicBezTo>
                <a:cubicBezTo>
                  <a:pt x="5191732" y="3698130"/>
                  <a:pt x="5191732" y="3698130"/>
                  <a:pt x="5191732" y="3698130"/>
                </a:cubicBezTo>
                <a:cubicBezTo>
                  <a:pt x="5205021" y="3698130"/>
                  <a:pt x="5191732" y="3684841"/>
                  <a:pt x="5205021" y="3684841"/>
                </a:cubicBezTo>
                <a:lnTo>
                  <a:pt x="5205021" y="3684841"/>
                </a:lnTo>
                <a:close/>
                <a:moveTo>
                  <a:pt x="5205021" y="3658929"/>
                </a:moveTo>
                <a:cubicBezTo>
                  <a:pt x="5218309" y="3658929"/>
                  <a:pt x="5218309" y="3672217"/>
                  <a:pt x="5205021" y="3684841"/>
                </a:cubicBezTo>
                <a:lnTo>
                  <a:pt x="5205021" y="3671553"/>
                </a:lnTo>
                <a:cubicBezTo>
                  <a:pt x="5205021" y="3672217"/>
                  <a:pt x="5205021" y="3672217"/>
                  <a:pt x="5205021" y="3658929"/>
                </a:cubicBezTo>
                <a:lnTo>
                  <a:pt x="5205021" y="3658929"/>
                </a:lnTo>
                <a:close/>
                <a:moveTo>
                  <a:pt x="5217645" y="3775866"/>
                </a:moveTo>
                <a:cubicBezTo>
                  <a:pt x="5230933" y="3775866"/>
                  <a:pt x="5217645" y="3775866"/>
                  <a:pt x="5217645" y="3775866"/>
                </a:cubicBezTo>
                <a:cubicBezTo>
                  <a:pt x="5230933" y="3775866"/>
                  <a:pt x="5230933" y="3775866"/>
                  <a:pt x="5230933" y="3775866"/>
                </a:cubicBezTo>
                <a:cubicBezTo>
                  <a:pt x="5230933" y="3775866"/>
                  <a:pt x="5217645" y="3775866"/>
                  <a:pt x="5217645" y="3789154"/>
                </a:cubicBezTo>
                <a:cubicBezTo>
                  <a:pt x="5217645" y="3775866"/>
                  <a:pt x="5217645" y="3775866"/>
                  <a:pt x="5204356" y="3763242"/>
                </a:cubicBezTo>
                <a:lnTo>
                  <a:pt x="5217645" y="3763242"/>
                </a:lnTo>
                <a:cubicBezTo>
                  <a:pt x="5217645" y="3762578"/>
                  <a:pt x="5205021" y="3775866"/>
                  <a:pt x="5217645" y="3775866"/>
                </a:cubicBezTo>
                <a:lnTo>
                  <a:pt x="5217645" y="3775866"/>
                </a:lnTo>
                <a:close/>
                <a:moveTo>
                  <a:pt x="5257509" y="4074188"/>
                </a:moveTo>
                <a:cubicBezTo>
                  <a:pt x="5257509" y="4087476"/>
                  <a:pt x="5244221" y="4087476"/>
                  <a:pt x="5244221" y="4087476"/>
                </a:cubicBezTo>
                <a:lnTo>
                  <a:pt x="5244221" y="4087476"/>
                </a:lnTo>
                <a:cubicBezTo>
                  <a:pt x="5244221" y="4074188"/>
                  <a:pt x="5244221" y="4074188"/>
                  <a:pt x="5257509" y="4074188"/>
                </a:cubicBezTo>
                <a:lnTo>
                  <a:pt x="5257509" y="4074188"/>
                </a:lnTo>
                <a:close/>
                <a:moveTo>
                  <a:pt x="5244221" y="4009075"/>
                </a:moveTo>
                <a:cubicBezTo>
                  <a:pt x="5244221" y="3995787"/>
                  <a:pt x="5257509" y="3995787"/>
                  <a:pt x="5257509" y="3995787"/>
                </a:cubicBezTo>
                <a:cubicBezTo>
                  <a:pt x="5257509" y="4009075"/>
                  <a:pt x="5257509" y="4009075"/>
                  <a:pt x="5257509" y="4009075"/>
                </a:cubicBezTo>
                <a:lnTo>
                  <a:pt x="5244221" y="4009075"/>
                </a:lnTo>
                <a:lnTo>
                  <a:pt x="5244221" y="4009075"/>
                </a:lnTo>
                <a:lnTo>
                  <a:pt x="5244221" y="4009075"/>
                </a:lnTo>
                <a:close/>
                <a:moveTo>
                  <a:pt x="5244221" y="4112724"/>
                </a:moveTo>
                <a:cubicBezTo>
                  <a:pt x="5244221" y="4126012"/>
                  <a:pt x="5257509" y="4126012"/>
                  <a:pt x="5244221" y="4126012"/>
                </a:cubicBezTo>
                <a:cubicBezTo>
                  <a:pt x="5230933" y="4139300"/>
                  <a:pt x="5230933" y="4126012"/>
                  <a:pt x="5218309" y="4126012"/>
                </a:cubicBezTo>
                <a:lnTo>
                  <a:pt x="5218309" y="4126012"/>
                </a:lnTo>
                <a:lnTo>
                  <a:pt x="5218309" y="4126012"/>
                </a:lnTo>
                <a:cubicBezTo>
                  <a:pt x="5218309" y="4112724"/>
                  <a:pt x="5218309" y="4112724"/>
                  <a:pt x="5205021" y="4112724"/>
                </a:cubicBezTo>
                <a:cubicBezTo>
                  <a:pt x="5218309" y="4112724"/>
                  <a:pt x="5218309" y="4112724"/>
                  <a:pt x="5218309" y="4126012"/>
                </a:cubicBezTo>
                <a:lnTo>
                  <a:pt x="5218309" y="4126012"/>
                </a:lnTo>
                <a:cubicBezTo>
                  <a:pt x="5230933" y="4126012"/>
                  <a:pt x="5230933" y="4112724"/>
                  <a:pt x="5244221" y="4112724"/>
                </a:cubicBezTo>
                <a:lnTo>
                  <a:pt x="5244221" y="4112724"/>
                </a:lnTo>
                <a:close/>
                <a:moveTo>
                  <a:pt x="5230933" y="4191125"/>
                </a:moveTo>
                <a:cubicBezTo>
                  <a:pt x="5217645" y="4191125"/>
                  <a:pt x="5230933" y="4165213"/>
                  <a:pt x="5244221" y="4177837"/>
                </a:cubicBezTo>
                <a:cubicBezTo>
                  <a:pt x="5244221" y="4177837"/>
                  <a:pt x="5217645" y="4177837"/>
                  <a:pt x="5230933" y="4191125"/>
                </a:cubicBezTo>
                <a:lnTo>
                  <a:pt x="5230933" y="4191125"/>
                </a:lnTo>
                <a:close/>
                <a:moveTo>
                  <a:pt x="5191732" y="3892803"/>
                </a:moveTo>
                <a:lnTo>
                  <a:pt x="5191732" y="3879515"/>
                </a:lnTo>
                <a:cubicBezTo>
                  <a:pt x="5205021" y="3866226"/>
                  <a:pt x="5191732" y="3892803"/>
                  <a:pt x="5205021" y="3892803"/>
                </a:cubicBezTo>
                <a:cubicBezTo>
                  <a:pt x="5205021" y="3892803"/>
                  <a:pt x="5205021" y="3892803"/>
                  <a:pt x="5191732" y="3892803"/>
                </a:cubicBezTo>
                <a:lnTo>
                  <a:pt x="5191732" y="3892803"/>
                </a:lnTo>
                <a:close/>
                <a:moveTo>
                  <a:pt x="5191732" y="4139300"/>
                </a:moveTo>
                <a:cubicBezTo>
                  <a:pt x="5191732" y="4126012"/>
                  <a:pt x="5191732" y="4126012"/>
                  <a:pt x="5191732" y="4126012"/>
                </a:cubicBezTo>
                <a:cubicBezTo>
                  <a:pt x="5205021" y="4126012"/>
                  <a:pt x="5191732" y="4151924"/>
                  <a:pt x="5191732" y="4139300"/>
                </a:cubicBezTo>
                <a:lnTo>
                  <a:pt x="5191732" y="4139300"/>
                </a:lnTo>
                <a:close/>
                <a:moveTo>
                  <a:pt x="5205021" y="3957251"/>
                </a:moveTo>
                <a:cubicBezTo>
                  <a:pt x="5205021" y="3957251"/>
                  <a:pt x="5205021" y="3970539"/>
                  <a:pt x="5218309" y="3970539"/>
                </a:cubicBezTo>
                <a:lnTo>
                  <a:pt x="5205021" y="3970539"/>
                </a:lnTo>
                <a:lnTo>
                  <a:pt x="5205021" y="3957251"/>
                </a:lnTo>
                <a:lnTo>
                  <a:pt x="5205021" y="3957251"/>
                </a:lnTo>
                <a:lnTo>
                  <a:pt x="5205021" y="3957251"/>
                </a:lnTo>
                <a:close/>
                <a:moveTo>
                  <a:pt x="5178444" y="3633017"/>
                </a:moveTo>
                <a:cubicBezTo>
                  <a:pt x="5178444" y="3633017"/>
                  <a:pt x="5191732" y="3619729"/>
                  <a:pt x="5178444" y="3619729"/>
                </a:cubicBezTo>
                <a:cubicBezTo>
                  <a:pt x="5178444" y="3607105"/>
                  <a:pt x="5191732" y="3633017"/>
                  <a:pt x="5178444" y="3633017"/>
                </a:cubicBezTo>
                <a:lnTo>
                  <a:pt x="5178444" y="3633017"/>
                </a:lnTo>
                <a:close/>
                <a:moveTo>
                  <a:pt x="5178444" y="3321407"/>
                </a:moveTo>
                <a:cubicBezTo>
                  <a:pt x="5178444" y="3308118"/>
                  <a:pt x="5178444" y="3308118"/>
                  <a:pt x="5178444" y="3308118"/>
                </a:cubicBezTo>
                <a:cubicBezTo>
                  <a:pt x="5178444" y="3308118"/>
                  <a:pt x="5178444" y="3308118"/>
                  <a:pt x="5191732" y="3308118"/>
                </a:cubicBezTo>
                <a:cubicBezTo>
                  <a:pt x="5178444" y="3308783"/>
                  <a:pt x="5178444" y="3321407"/>
                  <a:pt x="5178444" y="3321407"/>
                </a:cubicBezTo>
                <a:lnTo>
                  <a:pt x="5178444" y="3321407"/>
                </a:lnTo>
                <a:close/>
                <a:moveTo>
                  <a:pt x="5165821" y="4074188"/>
                </a:moveTo>
                <a:lnTo>
                  <a:pt x="5179109" y="4087476"/>
                </a:lnTo>
                <a:cubicBezTo>
                  <a:pt x="5165821" y="4087476"/>
                  <a:pt x="5165821" y="4087476"/>
                  <a:pt x="5165821" y="4100764"/>
                </a:cubicBezTo>
                <a:cubicBezTo>
                  <a:pt x="5152533" y="4087476"/>
                  <a:pt x="5165821" y="4087476"/>
                  <a:pt x="5165821" y="4087476"/>
                </a:cubicBezTo>
                <a:lnTo>
                  <a:pt x="5165821" y="4074188"/>
                </a:lnTo>
                <a:lnTo>
                  <a:pt x="5165821" y="4074188"/>
                </a:lnTo>
                <a:close/>
                <a:moveTo>
                  <a:pt x="5178444" y="4060900"/>
                </a:moveTo>
                <a:cubicBezTo>
                  <a:pt x="5165156" y="4060900"/>
                  <a:pt x="5165156" y="4074188"/>
                  <a:pt x="5152533" y="4074188"/>
                </a:cubicBezTo>
                <a:cubicBezTo>
                  <a:pt x="5165821" y="4060900"/>
                  <a:pt x="5152533" y="4048276"/>
                  <a:pt x="5178444" y="4048276"/>
                </a:cubicBezTo>
                <a:cubicBezTo>
                  <a:pt x="5165821" y="4060900"/>
                  <a:pt x="5178444" y="4048276"/>
                  <a:pt x="5178444" y="4060900"/>
                </a:cubicBezTo>
                <a:lnTo>
                  <a:pt x="5178444" y="4060900"/>
                </a:lnTo>
                <a:lnTo>
                  <a:pt x="5178444" y="4060900"/>
                </a:lnTo>
                <a:close/>
                <a:moveTo>
                  <a:pt x="5165821" y="3736666"/>
                </a:moveTo>
                <a:cubicBezTo>
                  <a:pt x="5152533" y="3736666"/>
                  <a:pt x="5165821" y="3710753"/>
                  <a:pt x="5139909" y="3710753"/>
                </a:cubicBezTo>
                <a:cubicBezTo>
                  <a:pt x="5139909" y="3697465"/>
                  <a:pt x="5153197" y="3710753"/>
                  <a:pt x="5153197" y="3710753"/>
                </a:cubicBezTo>
                <a:cubicBezTo>
                  <a:pt x="5165821" y="3710753"/>
                  <a:pt x="5165821" y="3724042"/>
                  <a:pt x="5165821" y="3736666"/>
                </a:cubicBezTo>
                <a:lnTo>
                  <a:pt x="5165821" y="3736666"/>
                </a:lnTo>
                <a:close/>
                <a:moveTo>
                  <a:pt x="5152533" y="4048276"/>
                </a:moveTo>
                <a:cubicBezTo>
                  <a:pt x="5152533" y="4074188"/>
                  <a:pt x="5139244" y="4074188"/>
                  <a:pt x="5126620" y="4061564"/>
                </a:cubicBezTo>
                <a:cubicBezTo>
                  <a:pt x="5125956" y="4048276"/>
                  <a:pt x="5139244" y="4048276"/>
                  <a:pt x="5152533" y="4048276"/>
                </a:cubicBezTo>
                <a:lnTo>
                  <a:pt x="5152533" y="4048276"/>
                </a:lnTo>
                <a:close/>
                <a:moveTo>
                  <a:pt x="5100044" y="4100100"/>
                </a:moveTo>
                <a:cubicBezTo>
                  <a:pt x="5100044" y="4086812"/>
                  <a:pt x="5125956" y="4100100"/>
                  <a:pt x="5113332" y="4086812"/>
                </a:cubicBezTo>
                <a:cubicBezTo>
                  <a:pt x="5126620" y="4086812"/>
                  <a:pt x="5113332" y="4100100"/>
                  <a:pt x="5113332" y="4100100"/>
                </a:cubicBezTo>
                <a:lnTo>
                  <a:pt x="5100044" y="4100100"/>
                </a:lnTo>
                <a:lnTo>
                  <a:pt x="5100044" y="4100100"/>
                </a:lnTo>
                <a:close/>
                <a:moveTo>
                  <a:pt x="5125956" y="4139300"/>
                </a:moveTo>
                <a:cubicBezTo>
                  <a:pt x="5139244" y="4139300"/>
                  <a:pt x="5125956" y="4165213"/>
                  <a:pt x="5112668" y="4165213"/>
                </a:cubicBezTo>
                <a:cubicBezTo>
                  <a:pt x="5113332" y="4151924"/>
                  <a:pt x="5113332" y="4151924"/>
                  <a:pt x="5125956" y="4139300"/>
                </a:cubicBezTo>
                <a:lnTo>
                  <a:pt x="5125956" y="4139300"/>
                </a:lnTo>
                <a:close/>
                <a:moveTo>
                  <a:pt x="5113332" y="4086812"/>
                </a:moveTo>
                <a:cubicBezTo>
                  <a:pt x="5113332" y="4086812"/>
                  <a:pt x="5126620" y="4086812"/>
                  <a:pt x="5113332" y="4073524"/>
                </a:cubicBezTo>
                <a:cubicBezTo>
                  <a:pt x="5126620" y="4073524"/>
                  <a:pt x="5126620" y="4086812"/>
                  <a:pt x="5126620" y="4086812"/>
                </a:cubicBezTo>
                <a:cubicBezTo>
                  <a:pt x="5126620" y="4086812"/>
                  <a:pt x="5125956" y="4086812"/>
                  <a:pt x="5113332" y="4086812"/>
                </a:cubicBezTo>
                <a:lnTo>
                  <a:pt x="5113332" y="4086812"/>
                </a:lnTo>
                <a:close/>
                <a:moveTo>
                  <a:pt x="5113332" y="4009075"/>
                </a:moveTo>
                <a:cubicBezTo>
                  <a:pt x="5126620" y="3995787"/>
                  <a:pt x="5126620" y="4022364"/>
                  <a:pt x="5126620" y="4022364"/>
                </a:cubicBezTo>
                <a:cubicBezTo>
                  <a:pt x="5125956" y="4034988"/>
                  <a:pt x="5125956" y="4009075"/>
                  <a:pt x="5113332" y="4009075"/>
                </a:cubicBezTo>
                <a:lnTo>
                  <a:pt x="5113332" y="4009075"/>
                </a:lnTo>
                <a:close/>
                <a:moveTo>
                  <a:pt x="5125956" y="4060900"/>
                </a:moveTo>
                <a:cubicBezTo>
                  <a:pt x="5100044" y="4060900"/>
                  <a:pt x="5112668" y="4034988"/>
                  <a:pt x="5100044" y="4034988"/>
                </a:cubicBezTo>
                <a:cubicBezTo>
                  <a:pt x="5113332" y="4022364"/>
                  <a:pt x="5113332" y="4060900"/>
                  <a:pt x="5125956" y="4060900"/>
                </a:cubicBezTo>
                <a:lnTo>
                  <a:pt x="5125956" y="4060900"/>
                </a:lnTo>
                <a:close/>
                <a:moveTo>
                  <a:pt x="5100044" y="4060900"/>
                </a:moveTo>
                <a:cubicBezTo>
                  <a:pt x="5100044" y="4074188"/>
                  <a:pt x="5100044" y="4074188"/>
                  <a:pt x="5100044" y="4074188"/>
                </a:cubicBezTo>
                <a:cubicBezTo>
                  <a:pt x="5086755" y="4087476"/>
                  <a:pt x="5100044" y="4060900"/>
                  <a:pt x="5100044" y="4048276"/>
                </a:cubicBezTo>
                <a:cubicBezTo>
                  <a:pt x="5100044" y="4048276"/>
                  <a:pt x="5113332" y="4074188"/>
                  <a:pt x="5100044" y="4060900"/>
                </a:cubicBezTo>
                <a:lnTo>
                  <a:pt x="5100044" y="4060900"/>
                </a:lnTo>
                <a:close/>
                <a:moveTo>
                  <a:pt x="5100044" y="4177837"/>
                </a:moveTo>
                <a:cubicBezTo>
                  <a:pt x="5086755" y="4164548"/>
                  <a:pt x="5100044" y="4164548"/>
                  <a:pt x="5100044" y="4164548"/>
                </a:cubicBezTo>
                <a:cubicBezTo>
                  <a:pt x="5113332" y="4164548"/>
                  <a:pt x="5113332" y="4190460"/>
                  <a:pt x="5113332" y="4190460"/>
                </a:cubicBezTo>
                <a:cubicBezTo>
                  <a:pt x="5113332" y="4203749"/>
                  <a:pt x="5113332" y="4190460"/>
                  <a:pt x="5113332" y="4190460"/>
                </a:cubicBezTo>
                <a:cubicBezTo>
                  <a:pt x="5139244" y="4203749"/>
                  <a:pt x="5100044" y="4216373"/>
                  <a:pt x="5113332" y="4216373"/>
                </a:cubicBezTo>
                <a:cubicBezTo>
                  <a:pt x="5113332" y="4229661"/>
                  <a:pt x="5100044" y="4203085"/>
                  <a:pt x="5100044" y="4216373"/>
                </a:cubicBezTo>
                <a:cubicBezTo>
                  <a:pt x="5100044" y="4203749"/>
                  <a:pt x="5100044" y="4191125"/>
                  <a:pt x="5100044" y="4177837"/>
                </a:cubicBezTo>
                <a:cubicBezTo>
                  <a:pt x="5100044" y="4177837"/>
                  <a:pt x="5100044" y="4177837"/>
                  <a:pt x="5100044" y="4164548"/>
                </a:cubicBezTo>
                <a:cubicBezTo>
                  <a:pt x="5100044" y="4165213"/>
                  <a:pt x="5100044" y="4165213"/>
                  <a:pt x="5100044" y="4177837"/>
                </a:cubicBezTo>
                <a:lnTo>
                  <a:pt x="5100044" y="4177837"/>
                </a:lnTo>
                <a:close/>
                <a:moveTo>
                  <a:pt x="5125956" y="4424334"/>
                </a:moveTo>
                <a:cubicBezTo>
                  <a:pt x="5139244" y="4411046"/>
                  <a:pt x="5151867" y="4411046"/>
                  <a:pt x="5151867" y="4437623"/>
                </a:cubicBezTo>
                <a:cubicBezTo>
                  <a:pt x="5138579" y="4424334"/>
                  <a:pt x="5125956" y="4463535"/>
                  <a:pt x="5112668" y="4437623"/>
                </a:cubicBezTo>
                <a:cubicBezTo>
                  <a:pt x="5125956" y="4437623"/>
                  <a:pt x="5125956" y="4437623"/>
                  <a:pt x="5125956" y="4437623"/>
                </a:cubicBezTo>
                <a:cubicBezTo>
                  <a:pt x="5125956" y="4424334"/>
                  <a:pt x="5125956" y="4424334"/>
                  <a:pt x="5125956" y="4424334"/>
                </a:cubicBezTo>
                <a:lnTo>
                  <a:pt x="5125956" y="4424334"/>
                </a:lnTo>
                <a:close/>
                <a:moveTo>
                  <a:pt x="5309998" y="4281485"/>
                </a:moveTo>
                <a:cubicBezTo>
                  <a:pt x="5296710" y="4281485"/>
                  <a:pt x="5284086" y="4255573"/>
                  <a:pt x="5284086" y="4281485"/>
                </a:cubicBezTo>
                <a:cubicBezTo>
                  <a:pt x="5284086" y="4281485"/>
                  <a:pt x="5284086" y="4268197"/>
                  <a:pt x="5297374" y="4281485"/>
                </a:cubicBezTo>
                <a:cubicBezTo>
                  <a:pt x="5284086" y="4281485"/>
                  <a:pt x="5284086" y="4281485"/>
                  <a:pt x="5271462" y="4281485"/>
                </a:cubicBezTo>
                <a:cubicBezTo>
                  <a:pt x="5271462" y="4268197"/>
                  <a:pt x="5284750" y="4281485"/>
                  <a:pt x="5271462" y="4268197"/>
                </a:cubicBezTo>
                <a:cubicBezTo>
                  <a:pt x="5284750" y="4268197"/>
                  <a:pt x="5284750" y="4254909"/>
                  <a:pt x="5310663" y="4268197"/>
                </a:cubicBezTo>
                <a:cubicBezTo>
                  <a:pt x="5296710" y="4268861"/>
                  <a:pt x="5296710" y="4268861"/>
                  <a:pt x="5309998" y="4281485"/>
                </a:cubicBezTo>
                <a:lnTo>
                  <a:pt x="5309998" y="4281485"/>
                </a:lnTo>
                <a:close/>
                <a:moveTo>
                  <a:pt x="5283422" y="4203749"/>
                </a:moveTo>
                <a:cubicBezTo>
                  <a:pt x="5283422" y="4203749"/>
                  <a:pt x="5283422" y="4203749"/>
                  <a:pt x="5283422" y="4190460"/>
                </a:cubicBezTo>
                <a:cubicBezTo>
                  <a:pt x="5283422" y="4190460"/>
                  <a:pt x="5283422" y="4190460"/>
                  <a:pt x="5296710" y="4190460"/>
                </a:cubicBezTo>
                <a:cubicBezTo>
                  <a:pt x="5296710" y="4191125"/>
                  <a:pt x="5296710" y="4203749"/>
                  <a:pt x="5283422" y="4203749"/>
                </a:cubicBezTo>
                <a:lnTo>
                  <a:pt x="5283422" y="4203749"/>
                </a:lnTo>
                <a:close/>
                <a:moveTo>
                  <a:pt x="5257509" y="4229661"/>
                </a:moveTo>
                <a:cubicBezTo>
                  <a:pt x="5257509" y="4216373"/>
                  <a:pt x="5270798" y="4229661"/>
                  <a:pt x="5283422" y="4229661"/>
                </a:cubicBezTo>
                <a:cubicBezTo>
                  <a:pt x="5283422" y="4242949"/>
                  <a:pt x="5257509" y="4229661"/>
                  <a:pt x="5257509" y="4229661"/>
                </a:cubicBezTo>
                <a:lnTo>
                  <a:pt x="5257509" y="4229661"/>
                </a:lnTo>
                <a:close/>
                <a:moveTo>
                  <a:pt x="5270134" y="4242949"/>
                </a:moveTo>
                <a:cubicBezTo>
                  <a:pt x="5270134" y="4256238"/>
                  <a:pt x="5270134" y="4256238"/>
                  <a:pt x="5270134" y="4268861"/>
                </a:cubicBezTo>
                <a:cubicBezTo>
                  <a:pt x="5256845" y="4268861"/>
                  <a:pt x="5256845" y="4268861"/>
                  <a:pt x="5256845" y="4282150"/>
                </a:cubicBezTo>
                <a:cubicBezTo>
                  <a:pt x="5244221" y="4268861"/>
                  <a:pt x="5244221" y="4242949"/>
                  <a:pt x="5270134" y="4242949"/>
                </a:cubicBezTo>
                <a:lnTo>
                  <a:pt x="5270134" y="4242949"/>
                </a:lnTo>
                <a:close/>
                <a:moveTo>
                  <a:pt x="5244221" y="4281485"/>
                </a:moveTo>
                <a:cubicBezTo>
                  <a:pt x="5230933" y="4294774"/>
                  <a:pt x="5230933" y="4281485"/>
                  <a:pt x="5230933" y="4268197"/>
                </a:cubicBezTo>
                <a:cubicBezTo>
                  <a:pt x="5244221" y="4268197"/>
                  <a:pt x="5244221" y="4268197"/>
                  <a:pt x="5244221" y="4268197"/>
                </a:cubicBezTo>
                <a:cubicBezTo>
                  <a:pt x="5230933" y="4281485"/>
                  <a:pt x="5244221" y="4268861"/>
                  <a:pt x="5244221" y="4281485"/>
                </a:cubicBezTo>
                <a:lnTo>
                  <a:pt x="5244221" y="4281485"/>
                </a:lnTo>
                <a:close/>
                <a:moveTo>
                  <a:pt x="5257509" y="4411710"/>
                </a:moveTo>
                <a:cubicBezTo>
                  <a:pt x="5257509" y="4398422"/>
                  <a:pt x="5270798" y="4411710"/>
                  <a:pt x="5270798" y="4411710"/>
                </a:cubicBezTo>
                <a:cubicBezTo>
                  <a:pt x="5257509" y="4424999"/>
                  <a:pt x="5270798" y="4424999"/>
                  <a:pt x="5270798" y="4437623"/>
                </a:cubicBezTo>
                <a:cubicBezTo>
                  <a:pt x="5257509" y="4437623"/>
                  <a:pt x="5257509" y="4437623"/>
                  <a:pt x="5257509" y="4424334"/>
                </a:cubicBezTo>
                <a:cubicBezTo>
                  <a:pt x="5244221" y="4424334"/>
                  <a:pt x="5257509" y="4437623"/>
                  <a:pt x="5257509" y="4450247"/>
                </a:cubicBezTo>
                <a:cubicBezTo>
                  <a:pt x="5244221" y="4450247"/>
                  <a:pt x="5244221" y="4424334"/>
                  <a:pt x="5244221" y="4450247"/>
                </a:cubicBezTo>
                <a:cubicBezTo>
                  <a:pt x="5230933" y="4436958"/>
                  <a:pt x="5230933" y="4436958"/>
                  <a:pt x="5230933" y="4424334"/>
                </a:cubicBezTo>
                <a:cubicBezTo>
                  <a:pt x="5244221" y="4437623"/>
                  <a:pt x="5244221" y="4424334"/>
                  <a:pt x="5256845" y="4424334"/>
                </a:cubicBezTo>
                <a:cubicBezTo>
                  <a:pt x="5244221" y="4411710"/>
                  <a:pt x="5270134" y="4411710"/>
                  <a:pt x="5257509" y="4411710"/>
                </a:cubicBezTo>
                <a:lnTo>
                  <a:pt x="5257509" y="4411710"/>
                </a:lnTo>
                <a:close/>
                <a:moveTo>
                  <a:pt x="5217645" y="4527983"/>
                </a:moveTo>
                <a:lnTo>
                  <a:pt x="5230933" y="4527983"/>
                </a:lnTo>
                <a:cubicBezTo>
                  <a:pt x="5230933" y="4514695"/>
                  <a:pt x="5230933" y="4527983"/>
                  <a:pt x="5230933" y="4541271"/>
                </a:cubicBezTo>
                <a:lnTo>
                  <a:pt x="5217645" y="4527983"/>
                </a:lnTo>
                <a:lnTo>
                  <a:pt x="5217645" y="4527983"/>
                </a:lnTo>
                <a:close/>
                <a:moveTo>
                  <a:pt x="5217645" y="4489447"/>
                </a:moveTo>
                <a:cubicBezTo>
                  <a:pt x="5230933" y="4489447"/>
                  <a:pt x="5230933" y="4489447"/>
                  <a:pt x="5230933" y="4489447"/>
                </a:cubicBezTo>
                <a:lnTo>
                  <a:pt x="5244221" y="4489447"/>
                </a:lnTo>
                <a:cubicBezTo>
                  <a:pt x="5244221" y="4489447"/>
                  <a:pt x="5244221" y="4489447"/>
                  <a:pt x="5244221" y="4502735"/>
                </a:cubicBezTo>
                <a:cubicBezTo>
                  <a:pt x="5230933" y="4502071"/>
                  <a:pt x="5230933" y="4502071"/>
                  <a:pt x="5217645" y="4489447"/>
                </a:cubicBezTo>
                <a:lnTo>
                  <a:pt x="5217645" y="4489447"/>
                </a:lnTo>
                <a:close/>
                <a:moveTo>
                  <a:pt x="5230933" y="4593096"/>
                </a:moveTo>
                <a:cubicBezTo>
                  <a:pt x="5230933" y="4593096"/>
                  <a:pt x="5244221" y="4606384"/>
                  <a:pt x="5244221" y="4593096"/>
                </a:cubicBezTo>
                <a:cubicBezTo>
                  <a:pt x="5244221" y="4579807"/>
                  <a:pt x="5244221" y="4593096"/>
                  <a:pt x="5230933" y="4593096"/>
                </a:cubicBezTo>
                <a:cubicBezTo>
                  <a:pt x="5244221" y="4579807"/>
                  <a:pt x="5244221" y="4579807"/>
                  <a:pt x="5230933" y="4567183"/>
                </a:cubicBezTo>
                <a:cubicBezTo>
                  <a:pt x="5244221" y="4567183"/>
                  <a:pt x="5244221" y="4580472"/>
                  <a:pt x="5244221" y="4580472"/>
                </a:cubicBezTo>
                <a:cubicBezTo>
                  <a:pt x="5244221" y="4593760"/>
                  <a:pt x="5244221" y="4606384"/>
                  <a:pt x="5230933" y="4606384"/>
                </a:cubicBezTo>
                <a:cubicBezTo>
                  <a:pt x="5230933" y="4605719"/>
                  <a:pt x="5230933" y="4605719"/>
                  <a:pt x="5230933" y="4593096"/>
                </a:cubicBezTo>
                <a:lnTo>
                  <a:pt x="5230933" y="4593096"/>
                </a:lnTo>
                <a:close/>
                <a:moveTo>
                  <a:pt x="5230933" y="4476159"/>
                </a:moveTo>
                <a:lnTo>
                  <a:pt x="5230933" y="4462870"/>
                </a:lnTo>
                <a:lnTo>
                  <a:pt x="5217645" y="4462870"/>
                </a:lnTo>
                <a:cubicBezTo>
                  <a:pt x="5230933" y="4462870"/>
                  <a:pt x="5230933" y="4462870"/>
                  <a:pt x="5230933" y="4462870"/>
                </a:cubicBezTo>
                <a:cubicBezTo>
                  <a:pt x="5230933" y="4462870"/>
                  <a:pt x="5270134" y="4436958"/>
                  <a:pt x="5270134" y="4449582"/>
                </a:cubicBezTo>
                <a:cubicBezTo>
                  <a:pt x="5270134" y="4436294"/>
                  <a:pt x="5270134" y="4462870"/>
                  <a:pt x="5256845" y="4449582"/>
                </a:cubicBezTo>
                <a:cubicBezTo>
                  <a:pt x="5256845" y="4462870"/>
                  <a:pt x="5256845" y="4462870"/>
                  <a:pt x="5270134" y="4462870"/>
                </a:cubicBezTo>
                <a:cubicBezTo>
                  <a:pt x="5270134" y="4476159"/>
                  <a:pt x="5256845" y="4462870"/>
                  <a:pt x="5256845" y="4462870"/>
                </a:cubicBezTo>
                <a:lnTo>
                  <a:pt x="5256845" y="4476159"/>
                </a:lnTo>
                <a:cubicBezTo>
                  <a:pt x="5257509" y="4476159"/>
                  <a:pt x="5244221" y="4463535"/>
                  <a:pt x="5230933" y="4476159"/>
                </a:cubicBezTo>
                <a:lnTo>
                  <a:pt x="5230933" y="4476159"/>
                </a:lnTo>
                <a:close/>
                <a:moveTo>
                  <a:pt x="5283422" y="4385798"/>
                </a:moveTo>
                <a:cubicBezTo>
                  <a:pt x="5296710" y="4385798"/>
                  <a:pt x="5296710" y="4385798"/>
                  <a:pt x="5296710" y="4385798"/>
                </a:cubicBezTo>
                <a:cubicBezTo>
                  <a:pt x="5296710" y="4399087"/>
                  <a:pt x="5296710" y="4399087"/>
                  <a:pt x="5296710" y="4399087"/>
                </a:cubicBezTo>
                <a:cubicBezTo>
                  <a:pt x="5283422" y="4399087"/>
                  <a:pt x="5296710" y="4399087"/>
                  <a:pt x="5296710" y="4399087"/>
                </a:cubicBezTo>
                <a:cubicBezTo>
                  <a:pt x="5296710" y="4399087"/>
                  <a:pt x="5283422" y="4398422"/>
                  <a:pt x="5283422" y="4385798"/>
                </a:cubicBezTo>
                <a:lnTo>
                  <a:pt x="5283422" y="4385798"/>
                </a:lnTo>
                <a:close/>
                <a:moveTo>
                  <a:pt x="5309998" y="4242949"/>
                </a:moveTo>
                <a:cubicBezTo>
                  <a:pt x="5323287" y="4242949"/>
                  <a:pt x="5323287" y="4256238"/>
                  <a:pt x="5323287" y="4268861"/>
                </a:cubicBezTo>
                <a:cubicBezTo>
                  <a:pt x="5322622" y="4255573"/>
                  <a:pt x="5309998" y="4255573"/>
                  <a:pt x="5309998" y="4242949"/>
                </a:cubicBezTo>
                <a:lnTo>
                  <a:pt x="5309998" y="4242949"/>
                </a:lnTo>
                <a:close/>
                <a:moveTo>
                  <a:pt x="5335911" y="4126012"/>
                </a:moveTo>
                <a:cubicBezTo>
                  <a:pt x="5335911" y="4139300"/>
                  <a:pt x="5322622" y="4139300"/>
                  <a:pt x="5335911" y="4139300"/>
                </a:cubicBezTo>
                <a:cubicBezTo>
                  <a:pt x="5322622" y="4152589"/>
                  <a:pt x="5335911" y="4152589"/>
                  <a:pt x="5322622" y="4178501"/>
                </a:cubicBezTo>
                <a:cubicBezTo>
                  <a:pt x="5309334" y="4178501"/>
                  <a:pt x="5322622" y="4178501"/>
                  <a:pt x="5309334" y="4178501"/>
                </a:cubicBezTo>
                <a:cubicBezTo>
                  <a:pt x="5309334" y="4178501"/>
                  <a:pt x="5309334" y="4178501"/>
                  <a:pt x="5309334" y="4191789"/>
                </a:cubicBezTo>
                <a:cubicBezTo>
                  <a:pt x="5309334" y="4191789"/>
                  <a:pt x="5309334" y="4191789"/>
                  <a:pt x="5322622" y="4191789"/>
                </a:cubicBezTo>
                <a:cubicBezTo>
                  <a:pt x="5309334" y="4191789"/>
                  <a:pt x="5322622" y="4191789"/>
                  <a:pt x="5309334" y="4205078"/>
                </a:cubicBezTo>
                <a:cubicBezTo>
                  <a:pt x="5322622" y="4205078"/>
                  <a:pt x="5322622" y="4191789"/>
                  <a:pt x="5322622" y="4191789"/>
                </a:cubicBezTo>
                <a:cubicBezTo>
                  <a:pt x="5335911" y="4205078"/>
                  <a:pt x="5309334" y="4178501"/>
                  <a:pt x="5335911" y="4178501"/>
                </a:cubicBezTo>
                <a:cubicBezTo>
                  <a:pt x="5335911" y="4191789"/>
                  <a:pt x="5335911" y="4204413"/>
                  <a:pt x="5335911" y="4217702"/>
                </a:cubicBezTo>
                <a:cubicBezTo>
                  <a:pt x="5322622" y="4217702"/>
                  <a:pt x="5335911" y="4204413"/>
                  <a:pt x="5309998" y="4204413"/>
                </a:cubicBezTo>
                <a:cubicBezTo>
                  <a:pt x="5296710" y="4191125"/>
                  <a:pt x="5296710" y="4191125"/>
                  <a:pt x="5296710" y="4178501"/>
                </a:cubicBezTo>
                <a:cubicBezTo>
                  <a:pt x="5283422" y="4178501"/>
                  <a:pt x="5270798" y="4191789"/>
                  <a:pt x="5270798" y="4204413"/>
                </a:cubicBezTo>
                <a:lnTo>
                  <a:pt x="5270798" y="4204413"/>
                </a:lnTo>
                <a:cubicBezTo>
                  <a:pt x="5244885" y="4204413"/>
                  <a:pt x="5270798" y="4191125"/>
                  <a:pt x="5257509" y="4191125"/>
                </a:cubicBezTo>
                <a:cubicBezTo>
                  <a:pt x="5270798" y="4177837"/>
                  <a:pt x="5270798" y="4177837"/>
                  <a:pt x="5270798" y="4151924"/>
                </a:cubicBezTo>
                <a:cubicBezTo>
                  <a:pt x="5257509" y="4151924"/>
                  <a:pt x="5257509" y="4165213"/>
                  <a:pt x="5257509" y="4165213"/>
                </a:cubicBezTo>
                <a:cubicBezTo>
                  <a:pt x="5244221" y="4165213"/>
                  <a:pt x="5257509" y="4151924"/>
                  <a:pt x="5244221" y="4151924"/>
                </a:cubicBezTo>
                <a:cubicBezTo>
                  <a:pt x="5244221" y="4138636"/>
                  <a:pt x="5257509" y="4138636"/>
                  <a:pt x="5257509" y="4126012"/>
                </a:cubicBezTo>
                <a:cubicBezTo>
                  <a:pt x="5270798" y="4126012"/>
                  <a:pt x="5270798" y="4139300"/>
                  <a:pt x="5283422" y="4126012"/>
                </a:cubicBezTo>
                <a:cubicBezTo>
                  <a:pt x="5270134" y="4151924"/>
                  <a:pt x="5283422" y="4165213"/>
                  <a:pt x="5283422" y="4165213"/>
                </a:cubicBezTo>
                <a:cubicBezTo>
                  <a:pt x="5283422" y="4178501"/>
                  <a:pt x="5283422" y="4165213"/>
                  <a:pt x="5283422" y="4178501"/>
                </a:cubicBezTo>
                <a:cubicBezTo>
                  <a:pt x="5296710" y="4165213"/>
                  <a:pt x="5296710" y="4152589"/>
                  <a:pt x="5296710" y="4139300"/>
                </a:cubicBezTo>
                <a:cubicBezTo>
                  <a:pt x="5309998" y="4152589"/>
                  <a:pt x="5309998" y="4152589"/>
                  <a:pt x="5309998" y="4165213"/>
                </a:cubicBezTo>
                <a:cubicBezTo>
                  <a:pt x="5323287" y="4165213"/>
                  <a:pt x="5323287" y="4165213"/>
                  <a:pt x="5323287" y="4165213"/>
                </a:cubicBezTo>
                <a:cubicBezTo>
                  <a:pt x="5309998" y="4151924"/>
                  <a:pt x="5323287" y="4139300"/>
                  <a:pt x="5309998" y="4126012"/>
                </a:cubicBezTo>
                <a:cubicBezTo>
                  <a:pt x="5322622" y="4126012"/>
                  <a:pt x="5322622" y="4139300"/>
                  <a:pt x="5335911" y="4126012"/>
                </a:cubicBezTo>
                <a:lnTo>
                  <a:pt x="5335911" y="4126012"/>
                </a:lnTo>
                <a:close/>
                <a:moveTo>
                  <a:pt x="5270134" y="4100100"/>
                </a:moveTo>
                <a:cubicBezTo>
                  <a:pt x="5283422" y="4100100"/>
                  <a:pt x="5283422" y="4100100"/>
                  <a:pt x="5283422" y="4113389"/>
                </a:cubicBezTo>
                <a:cubicBezTo>
                  <a:pt x="5270134" y="4100100"/>
                  <a:pt x="5270134" y="4100100"/>
                  <a:pt x="5270134" y="4113389"/>
                </a:cubicBezTo>
                <a:cubicBezTo>
                  <a:pt x="5257509" y="4100100"/>
                  <a:pt x="5270134" y="4100100"/>
                  <a:pt x="5270134" y="4100100"/>
                </a:cubicBezTo>
                <a:lnTo>
                  <a:pt x="5270134" y="4100100"/>
                </a:lnTo>
                <a:close/>
                <a:moveTo>
                  <a:pt x="5296710" y="4009075"/>
                </a:moveTo>
                <a:cubicBezTo>
                  <a:pt x="5296710" y="4034988"/>
                  <a:pt x="5322622" y="4048276"/>
                  <a:pt x="5296710" y="4048276"/>
                </a:cubicBezTo>
                <a:cubicBezTo>
                  <a:pt x="5322622" y="4034988"/>
                  <a:pt x="5270134" y="4022364"/>
                  <a:pt x="5296710" y="4009075"/>
                </a:cubicBezTo>
                <a:lnTo>
                  <a:pt x="5296710" y="4009075"/>
                </a:lnTo>
                <a:close/>
                <a:moveTo>
                  <a:pt x="5309998" y="3607105"/>
                </a:moveTo>
                <a:cubicBezTo>
                  <a:pt x="5323287" y="3607105"/>
                  <a:pt x="5323287" y="3607105"/>
                  <a:pt x="5323287" y="3607105"/>
                </a:cubicBezTo>
                <a:cubicBezTo>
                  <a:pt x="5336575" y="3607105"/>
                  <a:pt x="5336575" y="3607105"/>
                  <a:pt x="5323287" y="3607105"/>
                </a:cubicBezTo>
                <a:cubicBezTo>
                  <a:pt x="5336575" y="3620393"/>
                  <a:pt x="5336575" y="3633017"/>
                  <a:pt x="5336575" y="3633017"/>
                </a:cubicBezTo>
                <a:cubicBezTo>
                  <a:pt x="5322622" y="3645641"/>
                  <a:pt x="5322622" y="3619729"/>
                  <a:pt x="5309998" y="3607105"/>
                </a:cubicBezTo>
                <a:lnTo>
                  <a:pt x="5309998" y="3607105"/>
                </a:lnTo>
                <a:close/>
                <a:moveTo>
                  <a:pt x="5322622" y="3581192"/>
                </a:moveTo>
                <a:cubicBezTo>
                  <a:pt x="5322622" y="3567904"/>
                  <a:pt x="5322622" y="3594481"/>
                  <a:pt x="5335911" y="3581192"/>
                </a:cubicBezTo>
                <a:cubicBezTo>
                  <a:pt x="5335911" y="3594481"/>
                  <a:pt x="5322622" y="3607105"/>
                  <a:pt x="5309998" y="3607105"/>
                </a:cubicBezTo>
                <a:cubicBezTo>
                  <a:pt x="5309998" y="3593817"/>
                  <a:pt x="5322622" y="3581192"/>
                  <a:pt x="5322622" y="3581192"/>
                </a:cubicBezTo>
                <a:lnTo>
                  <a:pt x="5322622" y="3581192"/>
                </a:lnTo>
                <a:close/>
                <a:moveTo>
                  <a:pt x="5335911" y="3555281"/>
                </a:moveTo>
                <a:cubicBezTo>
                  <a:pt x="5335911" y="3568569"/>
                  <a:pt x="5322622" y="3555281"/>
                  <a:pt x="5322622" y="3555281"/>
                </a:cubicBezTo>
                <a:cubicBezTo>
                  <a:pt x="5322622" y="3541992"/>
                  <a:pt x="5335911" y="3541992"/>
                  <a:pt x="5335911" y="3541992"/>
                </a:cubicBezTo>
                <a:cubicBezTo>
                  <a:pt x="5349199" y="3541992"/>
                  <a:pt x="5322622" y="3555281"/>
                  <a:pt x="5335911" y="3555281"/>
                </a:cubicBezTo>
                <a:lnTo>
                  <a:pt x="5335911" y="3555281"/>
                </a:lnTo>
                <a:close/>
                <a:moveTo>
                  <a:pt x="5362487" y="3607105"/>
                </a:moveTo>
                <a:cubicBezTo>
                  <a:pt x="5349199" y="3593817"/>
                  <a:pt x="5362487" y="3581192"/>
                  <a:pt x="5349199" y="3567904"/>
                </a:cubicBezTo>
                <a:cubicBezTo>
                  <a:pt x="5335911" y="3567904"/>
                  <a:pt x="5335911" y="3581192"/>
                  <a:pt x="5335911" y="3567904"/>
                </a:cubicBezTo>
                <a:cubicBezTo>
                  <a:pt x="5322622" y="3567904"/>
                  <a:pt x="5361823" y="3567904"/>
                  <a:pt x="5349199" y="3554616"/>
                </a:cubicBezTo>
                <a:cubicBezTo>
                  <a:pt x="5375111" y="3554616"/>
                  <a:pt x="5362487" y="3580528"/>
                  <a:pt x="5349199" y="3593817"/>
                </a:cubicBezTo>
                <a:cubicBezTo>
                  <a:pt x="5349199" y="3593817"/>
                  <a:pt x="5362487" y="3593817"/>
                  <a:pt x="5375111" y="3593817"/>
                </a:cubicBezTo>
                <a:cubicBezTo>
                  <a:pt x="5375111" y="3593817"/>
                  <a:pt x="5362487" y="3593817"/>
                  <a:pt x="5362487" y="3607105"/>
                </a:cubicBezTo>
                <a:lnTo>
                  <a:pt x="5362487" y="3607105"/>
                </a:lnTo>
                <a:close/>
                <a:moveTo>
                  <a:pt x="5388400" y="3672217"/>
                </a:moveTo>
                <a:cubicBezTo>
                  <a:pt x="5375111" y="3672217"/>
                  <a:pt x="5375111" y="3658929"/>
                  <a:pt x="5375111" y="3658929"/>
                </a:cubicBezTo>
                <a:cubicBezTo>
                  <a:pt x="5375111" y="3658929"/>
                  <a:pt x="5388400" y="3658929"/>
                  <a:pt x="5388400" y="3672217"/>
                </a:cubicBezTo>
                <a:lnTo>
                  <a:pt x="5388400" y="3672217"/>
                </a:lnTo>
                <a:close/>
                <a:moveTo>
                  <a:pt x="5440888" y="3490168"/>
                </a:moveTo>
                <a:cubicBezTo>
                  <a:pt x="5427599" y="3503456"/>
                  <a:pt x="5440888" y="3503456"/>
                  <a:pt x="5427599" y="3503456"/>
                </a:cubicBezTo>
                <a:cubicBezTo>
                  <a:pt x="5427599" y="3490168"/>
                  <a:pt x="5414311" y="3490168"/>
                  <a:pt x="5427599" y="3490168"/>
                </a:cubicBezTo>
                <a:cubicBezTo>
                  <a:pt x="5427599" y="3490168"/>
                  <a:pt x="5427599" y="3490168"/>
                  <a:pt x="5440888" y="3490168"/>
                </a:cubicBezTo>
                <a:lnTo>
                  <a:pt x="5440888" y="3490168"/>
                </a:lnTo>
                <a:close/>
                <a:moveTo>
                  <a:pt x="5440888" y="3334695"/>
                </a:moveTo>
                <a:cubicBezTo>
                  <a:pt x="5454176" y="3334695"/>
                  <a:pt x="5454176" y="3347983"/>
                  <a:pt x="5454176" y="3360607"/>
                </a:cubicBezTo>
                <a:cubicBezTo>
                  <a:pt x="5440888" y="3360607"/>
                  <a:pt x="5440888" y="3347319"/>
                  <a:pt x="5440888" y="3360607"/>
                </a:cubicBezTo>
                <a:cubicBezTo>
                  <a:pt x="5427599" y="3360607"/>
                  <a:pt x="5440888" y="3347319"/>
                  <a:pt x="5440888" y="3334695"/>
                </a:cubicBezTo>
                <a:lnTo>
                  <a:pt x="5440888" y="3334695"/>
                </a:lnTo>
                <a:close/>
                <a:moveTo>
                  <a:pt x="5440888" y="3386519"/>
                </a:moveTo>
                <a:cubicBezTo>
                  <a:pt x="5427599" y="3399807"/>
                  <a:pt x="5427599" y="3399807"/>
                  <a:pt x="5440888" y="3412432"/>
                </a:cubicBezTo>
                <a:cubicBezTo>
                  <a:pt x="5427599" y="3412432"/>
                  <a:pt x="5427599" y="3386519"/>
                  <a:pt x="5414976" y="3386519"/>
                </a:cubicBezTo>
                <a:cubicBezTo>
                  <a:pt x="5414311" y="3373231"/>
                  <a:pt x="5427599" y="3386519"/>
                  <a:pt x="5440888" y="3386519"/>
                </a:cubicBezTo>
                <a:lnTo>
                  <a:pt x="5440888" y="3386519"/>
                </a:lnTo>
                <a:close/>
                <a:moveTo>
                  <a:pt x="5414311" y="3593817"/>
                </a:moveTo>
                <a:cubicBezTo>
                  <a:pt x="5427599" y="3593817"/>
                  <a:pt x="5427599" y="3619729"/>
                  <a:pt x="5414311" y="3607105"/>
                </a:cubicBezTo>
                <a:lnTo>
                  <a:pt x="5414311" y="3593817"/>
                </a:lnTo>
                <a:lnTo>
                  <a:pt x="5414311" y="3593817"/>
                </a:lnTo>
                <a:close/>
                <a:moveTo>
                  <a:pt x="5414311" y="3503456"/>
                </a:moveTo>
                <a:cubicBezTo>
                  <a:pt x="5401023" y="3503456"/>
                  <a:pt x="5414311" y="3490168"/>
                  <a:pt x="5401023" y="3477544"/>
                </a:cubicBezTo>
                <a:cubicBezTo>
                  <a:pt x="5414311" y="3490168"/>
                  <a:pt x="5414311" y="3503456"/>
                  <a:pt x="5414311" y="3503456"/>
                </a:cubicBezTo>
                <a:lnTo>
                  <a:pt x="5414311" y="3503456"/>
                </a:lnTo>
                <a:close/>
                <a:moveTo>
                  <a:pt x="5401688" y="3516080"/>
                </a:moveTo>
                <a:cubicBezTo>
                  <a:pt x="5401688" y="3516080"/>
                  <a:pt x="5414976" y="3529368"/>
                  <a:pt x="5401688" y="3541992"/>
                </a:cubicBezTo>
                <a:cubicBezTo>
                  <a:pt x="5388400" y="3541992"/>
                  <a:pt x="5401688" y="3541992"/>
                  <a:pt x="5388400" y="3541992"/>
                </a:cubicBezTo>
                <a:lnTo>
                  <a:pt x="5388400" y="3528704"/>
                </a:lnTo>
                <a:cubicBezTo>
                  <a:pt x="5362487" y="3541992"/>
                  <a:pt x="5362487" y="3515416"/>
                  <a:pt x="5349199" y="3541992"/>
                </a:cubicBezTo>
                <a:cubicBezTo>
                  <a:pt x="5349199" y="3528704"/>
                  <a:pt x="5349199" y="3516080"/>
                  <a:pt x="5335911" y="3516080"/>
                </a:cubicBezTo>
                <a:cubicBezTo>
                  <a:pt x="5349199" y="3529368"/>
                  <a:pt x="5322622" y="3516080"/>
                  <a:pt x="5309998" y="3529368"/>
                </a:cubicBezTo>
                <a:cubicBezTo>
                  <a:pt x="5296710" y="3529368"/>
                  <a:pt x="5309998" y="3516080"/>
                  <a:pt x="5296710" y="3516080"/>
                </a:cubicBezTo>
                <a:cubicBezTo>
                  <a:pt x="5309998" y="3502792"/>
                  <a:pt x="5322622" y="3476880"/>
                  <a:pt x="5349199" y="3476880"/>
                </a:cubicBezTo>
                <a:cubicBezTo>
                  <a:pt x="5362487" y="3490168"/>
                  <a:pt x="5335911" y="3490168"/>
                  <a:pt x="5335911" y="3502792"/>
                </a:cubicBezTo>
                <a:cubicBezTo>
                  <a:pt x="5349199" y="3502792"/>
                  <a:pt x="5349199" y="3489503"/>
                  <a:pt x="5349199" y="3489503"/>
                </a:cubicBezTo>
                <a:cubicBezTo>
                  <a:pt x="5349199" y="3515416"/>
                  <a:pt x="5362487" y="3515416"/>
                  <a:pt x="5375111" y="3528704"/>
                </a:cubicBezTo>
                <a:cubicBezTo>
                  <a:pt x="5375111" y="3516080"/>
                  <a:pt x="5388400" y="3516080"/>
                  <a:pt x="5401688" y="3516080"/>
                </a:cubicBezTo>
                <a:lnTo>
                  <a:pt x="5401688" y="3516080"/>
                </a:lnTo>
                <a:close/>
                <a:moveTo>
                  <a:pt x="5375111" y="3477544"/>
                </a:moveTo>
                <a:cubicBezTo>
                  <a:pt x="5375111" y="3490832"/>
                  <a:pt x="5388400" y="3490832"/>
                  <a:pt x="5388400" y="3503456"/>
                </a:cubicBezTo>
                <a:lnTo>
                  <a:pt x="5375111" y="3503456"/>
                </a:lnTo>
                <a:lnTo>
                  <a:pt x="5375111" y="3516745"/>
                </a:lnTo>
                <a:cubicBezTo>
                  <a:pt x="5375111" y="3530033"/>
                  <a:pt x="5361823" y="3503456"/>
                  <a:pt x="5361823" y="3516745"/>
                </a:cubicBezTo>
                <a:cubicBezTo>
                  <a:pt x="5362487" y="3503456"/>
                  <a:pt x="5375111" y="3490168"/>
                  <a:pt x="5375111" y="3477544"/>
                </a:cubicBezTo>
                <a:lnTo>
                  <a:pt x="5375111" y="3477544"/>
                </a:lnTo>
                <a:close/>
                <a:moveTo>
                  <a:pt x="5362487" y="3490168"/>
                </a:moveTo>
                <a:cubicBezTo>
                  <a:pt x="5362487" y="3490168"/>
                  <a:pt x="5362487" y="3476880"/>
                  <a:pt x="5349199" y="3476880"/>
                </a:cubicBezTo>
                <a:lnTo>
                  <a:pt x="5349199" y="3476880"/>
                </a:lnTo>
                <a:cubicBezTo>
                  <a:pt x="5362487" y="3476880"/>
                  <a:pt x="5362487" y="3476880"/>
                  <a:pt x="5362487" y="3476880"/>
                </a:cubicBezTo>
                <a:cubicBezTo>
                  <a:pt x="5362487" y="3476880"/>
                  <a:pt x="5362487" y="3477544"/>
                  <a:pt x="5362487" y="3490168"/>
                </a:cubicBezTo>
                <a:lnTo>
                  <a:pt x="5362487" y="3490168"/>
                </a:lnTo>
                <a:close/>
                <a:moveTo>
                  <a:pt x="5362487" y="3464256"/>
                </a:moveTo>
                <a:cubicBezTo>
                  <a:pt x="5362487" y="3477544"/>
                  <a:pt x="5349199" y="3438343"/>
                  <a:pt x="5323287" y="3438343"/>
                </a:cubicBezTo>
                <a:cubicBezTo>
                  <a:pt x="5323287" y="3438343"/>
                  <a:pt x="5349199" y="3438343"/>
                  <a:pt x="5336575" y="3438343"/>
                </a:cubicBezTo>
                <a:cubicBezTo>
                  <a:pt x="5362487" y="3425720"/>
                  <a:pt x="5335911" y="3451632"/>
                  <a:pt x="5362487" y="3464256"/>
                </a:cubicBezTo>
                <a:lnTo>
                  <a:pt x="5362487" y="3464256"/>
                </a:lnTo>
                <a:close/>
                <a:moveTo>
                  <a:pt x="5335911" y="3399143"/>
                </a:moveTo>
                <a:lnTo>
                  <a:pt x="5335911" y="3399143"/>
                </a:lnTo>
                <a:cubicBezTo>
                  <a:pt x="5335911" y="3399143"/>
                  <a:pt x="5335911" y="3399143"/>
                  <a:pt x="5335911" y="3412432"/>
                </a:cubicBezTo>
                <a:cubicBezTo>
                  <a:pt x="5322622" y="3412432"/>
                  <a:pt x="5322622" y="3399143"/>
                  <a:pt x="5309998" y="3399143"/>
                </a:cubicBezTo>
                <a:cubicBezTo>
                  <a:pt x="5322622" y="3386519"/>
                  <a:pt x="5322622" y="3399143"/>
                  <a:pt x="5335911" y="3399143"/>
                </a:cubicBezTo>
                <a:lnTo>
                  <a:pt x="5335911" y="3399143"/>
                </a:lnTo>
                <a:close/>
                <a:moveTo>
                  <a:pt x="5322622" y="3347319"/>
                </a:moveTo>
                <a:cubicBezTo>
                  <a:pt x="5322622" y="3347319"/>
                  <a:pt x="5309334" y="3347319"/>
                  <a:pt x="5309334" y="3360607"/>
                </a:cubicBezTo>
                <a:cubicBezTo>
                  <a:pt x="5296710" y="3360607"/>
                  <a:pt x="5309998" y="3347319"/>
                  <a:pt x="5322622" y="3347319"/>
                </a:cubicBezTo>
                <a:lnTo>
                  <a:pt x="5322622" y="3347319"/>
                </a:lnTo>
                <a:close/>
                <a:moveTo>
                  <a:pt x="5309998" y="3399143"/>
                </a:moveTo>
                <a:lnTo>
                  <a:pt x="5309998" y="3399143"/>
                </a:lnTo>
                <a:cubicBezTo>
                  <a:pt x="5309998" y="3412432"/>
                  <a:pt x="5296710" y="3425055"/>
                  <a:pt x="5309998" y="3425055"/>
                </a:cubicBezTo>
                <a:cubicBezTo>
                  <a:pt x="5296710" y="3438343"/>
                  <a:pt x="5296710" y="3399143"/>
                  <a:pt x="5284086" y="3399143"/>
                </a:cubicBezTo>
                <a:cubicBezTo>
                  <a:pt x="5296710" y="3386519"/>
                  <a:pt x="5296710" y="3399143"/>
                  <a:pt x="5309998" y="3399143"/>
                </a:cubicBezTo>
                <a:lnTo>
                  <a:pt x="5309998" y="3399143"/>
                </a:lnTo>
                <a:close/>
                <a:moveTo>
                  <a:pt x="5296710" y="3451632"/>
                </a:moveTo>
                <a:cubicBezTo>
                  <a:pt x="5309998" y="3451632"/>
                  <a:pt x="5309998" y="3464920"/>
                  <a:pt x="5283422" y="3464920"/>
                </a:cubicBezTo>
                <a:cubicBezTo>
                  <a:pt x="5283422" y="3451632"/>
                  <a:pt x="5296710" y="3464256"/>
                  <a:pt x="5296710" y="3451632"/>
                </a:cubicBezTo>
                <a:lnTo>
                  <a:pt x="5296710" y="3451632"/>
                </a:lnTo>
                <a:close/>
                <a:moveTo>
                  <a:pt x="5270134" y="3698130"/>
                </a:moveTo>
                <a:cubicBezTo>
                  <a:pt x="5270134" y="3711418"/>
                  <a:pt x="5283422" y="3711418"/>
                  <a:pt x="5283422" y="3711418"/>
                </a:cubicBezTo>
                <a:cubicBezTo>
                  <a:pt x="5270134" y="3711418"/>
                  <a:pt x="5270134" y="3711418"/>
                  <a:pt x="5257509" y="3711418"/>
                </a:cubicBezTo>
                <a:cubicBezTo>
                  <a:pt x="5257509" y="3724706"/>
                  <a:pt x="5270798" y="3724706"/>
                  <a:pt x="5270798" y="3711418"/>
                </a:cubicBezTo>
                <a:cubicBezTo>
                  <a:pt x="5284086" y="3711418"/>
                  <a:pt x="5270798" y="3724706"/>
                  <a:pt x="5270798" y="3724706"/>
                </a:cubicBezTo>
                <a:cubicBezTo>
                  <a:pt x="5270798" y="3724706"/>
                  <a:pt x="5270798" y="3724706"/>
                  <a:pt x="5257509" y="3724706"/>
                </a:cubicBezTo>
                <a:cubicBezTo>
                  <a:pt x="5257509" y="3737994"/>
                  <a:pt x="5270798" y="3737994"/>
                  <a:pt x="5270798" y="3750618"/>
                </a:cubicBezTo>
                <a:cubicBezTo>
                  <a:pt x="5270798" y="3750618"/>
                  <a:pt x="5257509" y="3737330"/>
                  <a:pt x="5257509" y="3724706"/>
                </a:cubicBezTo>
                <a:cubicBezTo>
                  <a:pt x="5244221" y="3737994"/>
                  <a:pt x="5257509" y="3737994"/>
                  <a:pt x="5244221" y="3750618"/>
                </a:cubicBezTo>
                <a:cubicBezTo>
                  <a:pt x="5230933" y="3750618"/>
                  <a:pt x="5230933" y="3750618"/>
                  <a:pt x="5218309" y="3750618"/>
                </a:cubicBezTo>
                <a:cubicBezTo>
                  <a:pt x="5218309" y="3737330"/>
                  <a:pt x="5244221" y="3724706"/>
                  <a:pt x="5231597" y="3724706"/>
                </a:cubicBezTo>
                <a:cubicBezTo>
                  <a:pt x="5231597" y="3711418"/>
                  <a:pt x="5244885" y="3724706"/>
                  <a:pt x="5244885" y="3724706"/>
                </a:cubicBezTo>
                <a:cubicBezTo>
                  <a:pt x="5258174" y="3724706"/>
                  <a:pt x="5258174" y="3711418"/>
                  <a:pt x="5258174" y="3711418"/>
                </a:cubicBezTo>
                <a:cubicBezTo>
                  <a:pt x="5244885" y="3724706"/>
                  <a:pt x="5244885" y="3698130"/>
                  <a:pt x="5232262" y="3711418"/>
                </a:cubicBezTo>
                <a:cubicBezTo>
                  <a:pt x="5232262" y="3711418"/>
                  <a:pt x="5245551" y="3698130"/>
                  <a:pt x="5232262" y="3698130"/>
                </a:cubicBezTo>
                <a:cubicBezTo>
                  <a:pt x="5232262" y="3684841"/>
                  <a:pt x="5245551" y="3711418"/>
                  <a:pt x="5245551" y="3698130"/>
                </a:cubicBezTo>
                <a:cubicBezTo>
                  <a:pt x="5258839" y="3698130"/>
                  <a:pt x="5258839" y="3698130"/>
                  <a:pt x="5271462" y="3711418"/>
                </a:cubicBezTo>
                <a:cubicBezTo>
                  <a:pt x="5271462" y="3711418"/>
                  <a:pt x="5271462" y="3685506"/>
                  <a:pt x="5284750" y="3685506"/>
                </a:cubicBezTo>
                <a:cubicBezTo>
                  <a:pt x="5283422" y="3698130"/>
                  <a:pt x="5283422" y="3698130"/>
                  <a:pt x="5270134" y="3698130"/>
                </a:cubicBezTo>
                <a:lnTo>
                  <a:pt x="5270134" y="3698130"/>
                </a:lnTo>
                <a:close/>
                <a:moveTo>
                  <a:pt x="5257509" y="3477544"/>
                </a:moveTo>
                <a:cubicBezTo>
                  <a:pt x="5270798" y="3490832"/>
                  <a:pt x="5270798" y="3503456"/>
                  <a:pt x="5257509" y="3503456"/>
                </a:cubicBezTo>
                <a:cubicBezTo>
                  <a:pt x="5257509" y="3503456"/>
                  <a:pt x="5257509" y="3490168"/>
                  <a:pt x="5257509" y="3477544"/>
                </a:cubicBezTo>
                <a:lnTo>
                  <a:pt x="5257509" y="3477544"/>
                </a:lnTo>
                <a:close/>
                <a:moveTo>
                  <a:pt x="5270134" y="3399143"/>
                </a:moveTo>
                <a:cubicBezTo>
                  <a:pt x="5270134" y="3412432"/>
                  <a:pt x="5270134" y="3412432"/>
                  <a:pt x="5270134" y="3425055"/>
                </a:cubicBezTo>
                <a:cubicBezTo>
                  <a:pt x="5270134" y="3425720"/>
                  <a:pt x="5257509" y="3412432"/>
                  <a:pt x="5270134" y="3399143"/>
                </a:cubicBezTo>
                <a:lnTo>
                  <a:pt x="5270134" y="3399143"/>
                </a:lnTo>
                <a:close/>
                <a:moveTo>
                  <a:pt x="5270134" y="3451632"/>
                </a:moveTo>
                <a:lnTo>
                  <a:pt x="5270134" y="3451632"/>
                </a:lnTo>
                <a:cubicBezTo>
                  <a:pt x="5283422" y="3451632"/>
                  <a:pt x="5270134" y="3451632"/>
                  <a:pt x="5270134" y="3438343"/>
                </a:cubicBezTo>
                <a:cubicBezTo>
                  <a:pt x="5283422" y="3438343"/>
                  <a:pt x="5270134" y="3464256"/>
                  <a:pt x="5270134" y="3451632"/>
                </a:cubicBezTo>
                <a:lnTo>
                  <a:pt x="5270134" y="3451632"/>
                </a:lnTo>
                <a:close/>
                <a:moveTo>
                  <a:pt x="5283422" y="3399143"/>
                </a:moveTo>
                <a:cubicBezTo>
                  <a:pt x="5270134" y="3399143"/>
                  <a:pt x="5270134" y="3385855"/>
                  <a:pt x="5270134" y="3385855"/>
                </a:cubicBezTo>
                <a:cubicBezTo>
                  <a:pt x="5256845" y="3385855"/>
                  <a:pt x="5270134" y="3399143"/>
                  <a:pt x="5256845" y="3411767"/>
                </a:cubicBezTo>
                <a:lnTo>
                  <a:pt x="5256845" y="3398479"/>
                </a:lnTo>
                <a:cubicBezTo>
                  <a:pt x="5256845" y="3398479"/>
                  <a:pt x="5256845" y="3398479"/>
                  <a:pt x="5243557" y="3398479"/>
                </a:cubicBezTo>
                <a:cubicBezTo>
                  <a:pt x="5256845" y="3385190"/>
                  <a:pt x="5256845" y="3372567"/>
                  <a:pt x="5243557" y="3372567"/>
                </a:cubicBezTo>
                <a:cubicBezTo>
                  <a:pt x="5243557" y="3372567"/>
                  <a:pt x="5256845" y="3372567"/>
                  <a:pt x="5269469" y="3372567"/>
                </a:cubicBezTo>
                <a:cubicBezTo>
                  <a:pt x="5256181" y="3359278"/>
                  <a:pt x="5256181" y="3359278"/>
                  <a:pt x="5256181" y="3359278"/>
                </a:cubicBezTo>
                <a:cubicBezTo>
                  <a:pt x="5270134" y="3360607"/>
                  <a:pt x="5270134" y="3386519"/>
                  <a:pt x="5283422" y="3399143"/>
                </a:cubicBezTo>
                <a:lnTo>
                  <a:pt x="5283422" y="3399143"/>
                </a:lnTo>
                <a:close/>
                <a:moveTo>
                  <a:pt x="5257509" y="3308783"/>
                </a:moveTo>
                <a:cubicBezTo>
                  <a:pt x="5257509" y="3308783"/>
                  <a:pt x="5257509" y="3295494"/>
                  <a:pt x="5257509" y="3282871"/>
                </a:cubicBezTo>
                <a:cubicBezTo>
                  <a:pt x="5257509" y="3282871"/>
                  <a:pt x="5270134" y="3308783"/>
                  <a:pt x="5257509" y="3308783"/>
                </a:cubicBezTo>
                <a:lnTo>
                  <a:pt x="5257509" y="3308783"/>
                </a:lnTo>
                <a:close/>
                <a:moveTo>
                  <a:pt x="5257509" y="2893524"/>
                </a:moveTo>
                <a:cubicBezTo>
                  <a:pt x="5244221" y="2906812"/>
                  <a:pt x="5244221" y="2893524"/>
                  <a:pt x="5244221" y="2893524"/>
                </a:cubicBezTo>
                <a:cubicBezTo>
                  <a:pt x="5244221" y="2880236"/>
                  <a:pt x="5257509" y="2893524"/>
                  <a:pt x="5257509" y="2893524"/>
                </a:cubicBezTo>
                <a:lnTo>
                  <a:pt x="5257509" y="2893524"/>
                </a:lnTo>
                <a:close/>
                <a:moveTo>
                  <a:pt x="5244221" y="3386519"/>
                </a:moveTo>
                <a:cubicBezTo>
                  <a:pt x="5244221" y="3412432"/>
                  <a:pt x="5230933" y="3399807"/>
                  <a:pt x="5218309" y="3399807"/>
                </a:cubicBezTo>
                <a:cubicBezTo>
                  <a:pt x="5230933" y="3399143"/>
                  <a:pt x="5230933" y="3399143"/>
                  <a:pt x="5244221" y="3386519"/>
                </a:cubicBezTo>
                <a:lnTo>
                  <a:pt x="5244221" y="3386519"/>
                </a:lnTo>
                <a:close/>
                <a:moveTo>
                  <a:pt x="5217645" y="3710753"/>
                </a:moveTo>
                <a:lnTo>
                  <a:pt x="5217645" y="3710753"/>
                </a:lnTo>
                <a:cubicBezTo>
                  <a:pt x="5217645" y="3724042"/>
                  <a:pt x="5204356" y="3710753"/>
                  <a:pt x="5204356" y="3710753"/>
                </a:cubicBezTo>
                <a:cubicBezTo>
                  <a:pt x="5217645" y="3698130"/>
                  <a:pt x="5217645" y="3710753"/>
                  <a:pt x="5217645" y="3710753"/>
                </a:cubicBezTo>
                <a:lnTo>
                  <a:pt x="5217645" y="3710753"/>
                </a:lnTo>
                <a:lnTo>
                  <a:pt x="5217645" y="3710753"/>
                </a:lnTo>
                <a:close/>
                <a:moveTo>
                  <a:pt x="5217645" y="3633017"/>
                </a:moveTo>
                <a:cubicBezTo>
                  <a:pt x="5230933" y="3633017"/>
                  <a:pt x="5204356" y="3646305"/>
                  <a:pt x="5204356" y="3646305"/>
                </a:cubicBezTo>
                <a:cubicBezTo>
                  <a:pt x="5191068" y="3633017"/>
                  <a:pt x="5191068" y="3607105"/>
                  <a:pt x="5217645" y="3620393"/>
                </a:cubicBezTo>
                <a:cubicBezTo>
                  <a:pt x="5205021" y="3619729"/>
                  <a:pt x="5217645" y="3645641"/>
                  <a:pt x="5217645" y="3633017"/>
                </a:cubicBezTo>
                <a:lnTo>
                  <a:pt x="5217645" y="3633017"/>
                </a:lnTo>
                <a:close/>
                <a:moveTo>
                  <a:pt x="5191732" y="3114109"/>
                </a:moveTo>
                <a:cubicBezTo>
                  <a:pt x="5205021" y="3114109"/>
                  <a:pt x="5205021" y="3114109"/>
                  <a:pt x="5205021" y="3114109"/>
                </a:cubicBezTo>
                <a:lnTo>
                  <a:pt x="5205021" y="3114109"/>
                </a:lnTo>
                <a:cubicBezTo>
                  <a:pt x="5205021" y="3127398"/>
                  <a:pt x="5205021" y="3127398"/>
                  <a:pt x="5205021" y="3127398"/>
                </a:cubicBezTo>
                <a:cubicBezTo>
                  <a:pt x="5205021" y="3127398"/>
                  <a:pt x="5191732" y="3114109"/>
                  <a:pt x="5191732" y="3127398"/>
                </a:cubicBezTo>
                <a:cubicBezTo>
                  <a:pt x="5178444" y="3126733"/>
                  <a:pt x="5205021" y="3126733"/>
                  <a:pt x="5191732" y="3114109"/>
                </a:cubicBezTo>
                <a:lnTo>
                  <a:pt x="5191732" y="3114109"/>
                </a:lnTo>
                <a:close/>
                <a:moveTo>
                  <a:pt x="5178444" y="3165934"/>
                </a:moveTo>
                <a:cubicBezTo>
                  <a:pt x="5191732" y="3165934"/>
                  <a:pt x="5178444" y="3179222"/>
                  <a:pt x="5191732" y="3179222"/>
                </a:cubicBezTo>
                <a:cubicBezTo>
                  <a:pt x="5191732" y="3191846"/>
                  <a:pt x="5178444" y="3179222"/>
                  <a:pt x="5178444" y="3165934"/>
                </a:cubicBezTo>
                <a:lnTo>
                  <a:pt x="5178444" y="3165934"/>
                </a:lnTo>
                <a:close/>
                <a:moveTo>
                  <a:pt x="5191732" y="3191846"/>
                </a:moveTo>
                <a:cubicBezTo>
                  <a:pt x="5205021" y="3191846"/>
                  <a:pt x="5205021" y="3205134"/>
                  <a:pt x="5205021" y="3205134"/>
                </a:cubicBezTo>
                <a:cubicBezTo>
                  <a:pt x="5191732" y="3205134"/>
                  <a:pt x="5191732" y="3218422"/>
                  <a:pt x="5191732" y="3231047"/>
                </a:cubicBezTo>
                <a:cubicBezTo>
                  <a:pt x="5191732" y="3217758"/>
                  <a:pt x="5191732" y="3217758"/>
                  <a:pt x="5178444" y="3217758"/>
                </a:cubicBezTo>
                <a:lnTo>
                  <a:pt x="5178444" y="3204470"/>
                </a:lnTo>
                <a:cubicBezTo>
                  <a:pt x="5165156" y="3204470"/>
                  <a:pt x="5165156" y="3204470"/>
                  <a:pt x="5178444" y="3204470"/>
                </a:cubicBezTo>
                <a:cubicBezTo>
                  <a:pt x="5165156" y="3204470"/>
                  <a:pt x="5165156" y="3204470"/>
                  <a:pt x="5165156" y="3204470"/>
                </a:cubicBezTo>
                <a:cubicBezTo>
                  <a:pt x="5165156" y="3191181"/>
                  <a:pt x="5165156" y="3191181"/>
                  <a:pt x="5165156" y="3191181"/>
                </a:cubicBezTo>
                <a:cubicBezTo>
                  <a:pt x="5178444" y="3191846"/>
                  <a:pt x="5191732" y="3205134"/>
                  <a:pt x="5191732" y="3191846"/>
                </a:cubicBezTo>
                <a:lnTo>
                  <a:pt x="5191732" y="3191846"/>
                </a:lnTo>
                <a:close/>
                <a:moveTo>
                  <a:pt x="5165821" y="3114109"/>
                </a:moveTo>
                <a:lnTo>
                  <a:pt x="5165821" y="3114109"/>
                </a:lnTo>
                <a:cubicBezTo>
                  <a:pt x="5152533" y="3114109"/>
                  <a:pt x="5179109" y="3140022"/>
                  <a:pt x="5152533" y="3140022"/>
                </a:cubicBezTo>
                <a:cubicBezTo>
                  <a:pt x="5152533" y="3126733"/>
                  <a:pt x="5152533" y="3126733"/>
                  <a:pt x="5152533" y="3126733"/>
                </a:cubicBezTo>
                <a:cubicBezTo>
                  <a:pt x="5139244" y="3126733"/>
                  <a:pt x="5165821" y="3114109"/>
                  <a:pt x="5165821" y="3114109"/>
                </a:cubicBezTo>
                <a:lnTo>
                  <a:pt x="5165821" y="3114109"/>
                </a:lnTo>
                <a:close/>
                <a:moveTo>
                  <a:pt x="5139244" y="3191846"/>
                </a:moveTo>
                <a:cubicBezTo>
                  <a:pt x="5152533" y="3178558"/>
                  <a:pt x="5165156" y="3191846"/>
                  <a:pt x="5165156" y="3178558"/>
                </a:cubicBezTo>
                <a:lnTo>
                  <a:pt x="5165156" y="3178558"/>
                </a:lnTo>
                <a:cubicBezTo>
                  <a:pt x="5178444" y="3178558"/>
                  <a:pt x="5178444" y="3178558"/>
                  <a:pt x="5178444" y="3178558"/>
                </a:cubicBezTo>
                <a:cubicBezTo>
                  <a:pt x="5165156" y="3191846"/>
                  <a:pt x="5152533" y="3191846"/>
                  <a:pt x="5139244" y="3204470"/>
                </a:cubicBezTo>
                <a:lnTo>
                  <a:pt x="5139244" y="3191846"/>
                </a:lnTo>
                <a:lnTo>
                  <a:pt x="5139244" y="3191846"/>
                </a:lnTo>
                <a:close/>
                <a:moveTo>
                  <a:pt x="5125956" y="3619729"/>
                </a:moveTo>
                <a:lnTo>
                  <a:pt x="5139244" y="3633017"/>
                </a:lnTo>
                <a:cubicBezTo>
                  <a:pt x="5125956" y="3645641"/>
                  <a:pt x="5125956" y="3619729"/>
                  <a:pt x="5125956" y="3619729"/>
                </a:cubicBezTo>
                <a:lnTo>
                  <a:pt x="5125956" y="3619729"/>
                </a:lnTo>
                <a:close/>
                <a:moveTo>
                  <a:pt x="5125956" y="3645641"/>
                </a:moveTo>
                <a:cubicBezTo>
                  <a:pt x="5125956" y="3645641"/>
                  <a:pt x="5125956" y="3645641"/>
                  <a:pt x="5139244" y="3645641"/>
                </a:cubicBezTo>
                <a:cubicBezTo>
                  <a:pt x="5125956" y="3671553"/>
                  <a:pt x="5139244" y="3671553"/>
                  <a:pt x="5139244" y="3684841"/>
                </a:cubicBezTo>
                <a:cubicBezTo>
                  <a:pt x="5125956" y="3698130"/>
                  <a:pt x="5139244" y="3645641"/>
                  <a:pt x="5113332" y="3658929"/>
                </a:cubicBezTo>
                <a:cubicBezTo>
                  <a:pt x="5113332" y="3658929"/>
                  <a:pt x="5113332" y="3658929"/>
                  <a:pt x="5113332" y="3645641"/>
                </a:cubicBezTo>
                <a:cubicBezTo>
                  <a:pt x="5125956" y="3645641"/>
                  <a:pt x="5125956" y="3645641"/>
                  <a:pt x="5125956" y="3645641"/>
                </a:cubicBezTo>
                <a:lnTo>
                  <a:pt x="5125956" y="3645641"/>
                </a:lnTo>
                <a:close/>
                <a:moveTo>
                  <a:pt x="5125956" y="3334695"/>
                </a:moveTo>
                <a:cubicBezTo>
                  <a:pt x="5112668" y="3347983"/>
                  <a:pt x="5112668" y="3334695"/>
                  <a:pt x="5112668" y="3321407"/>
                </a:cubicBezTo>
                <a:cubicBezTo>
                  <a:pt x="5113332" y="3321407"/>
                  <a:pt x="5113332" y="3334695"/>
                  <a:pt x="5125956" y="3334695"/>
                </a:cubicBezTo>
                <a:lnTo>
                  <a:pt x="5125956" y="3334695"/>
                </a:lnTo>
                <a:close/>
                <a:moveTo>
                  <a:pt x="5125956" y="3788490"/>
                </a:moveTo>
                <a:cubicBezTo>
                  <a:pt x="5139244" y="3801778"/>
                  <a:pt x="5125956" y="3801778"/>
                  <a:pt x="5125956" y="3814402"/>
                </a:cubicBezTo>
                <a:cubicBezTo>
                  <a:pt x="5112668" y="3801114"/>
                  <a:pt x="5112668" y="3814402"/>
                  <a:pt x="5112668" y="3827690"/>
                </a:cubicBezTo>
                <a:cubicBezTo>
                  <a:pt x="5100044" y="3827690"/>
                  <a:pt x="5113332" y="3788490"/>
                  <a:pt x="5125956" y="3788490"/>
                </a:cubicBezTo>
                <a:lnTo>
                  <a:pt x="5125956" y="3788490"/>
                </a:lnTo>
                <a:close/>
                <a:moveTo>
                  <a:pt x="5113332" y="3840314"/>
                </a:moveTo>
                <a:cubicBezTo>
                  <a:pt x="5126620" y="3827026"/>
                  <a:pt x="5126620" y="3853602"/>
                  <a:pt x="5113332" y="3853602"/>
                </a:cubicBezTo>
                <a:cubicBezTo>
                  <a:pt x="5113332" y="3853602"/>
                  <a:pt x="5125956" y="3840314"/>
                  <a:pt x="5113332" y="3840314"/>
                </a:cubicBezTo>
                <a:lnTo>
                  <a:pt x="5113332" y="3840314"/>
                </a:lnTo>
                <a:close/>
                <a:moveTo>
                  <a:pt x="5139244" y="3905427"/>
                </a:moveTo>
                <a:cubicBezTo>
                  <a:pt x="5139244" y="3918715"/>
                  <a:pt x="5152533" y="3918715"/>
                  <a:pt x="5139244" y="3918715"/>
                </a:cubicBezTo>
                <a:cubicBezTo>
                  <a:pt x="5125956" y="3918715"/>
                  <a:pt x="5139244" y="3905427"/>
                  <a:pt x="5113332" y="3918715"/>
                </a:cubicBezTo>
                <a:cubicBezTo>
                  <a:pt x="5113332" y="3905427"/>
                  <a:pt x="5113332" y="3892803"/>
                  <a:pt x="5100044" y="3892803"/>
                </a:cubicBezTo>
                <a:cubicBezTo>
                  <a:pt x="5113332" y="3892803"/>
                  <a:pt x="5113332" y="3918715"/>
                  <a:pt x="5139244" y="3905427"/>
                </a:cubicBezTo>
                <a:lnTo>
                  <a:pt x="5139244" y="3905427"/>
                </a:lnTo>
                <a:close/>
                <a:moveTo>
                  <a:pt x="5113332" y="3931339"/>
                </a:moveTo>
                <a:cubicBezTo>
                  <a:pt x="5113332" y="3944627"/>
                  <a:pt x="5113332" y="3944627"/>
                  <a:pt x="5113332" y="3957251"/>
                </a:cubicBezTo>
                <a:cubicBezTo>
                  <a:pt x="5113332" y="3943963"/>
                  <a:pt x="5113332" y="3943963"/>
                  <a:pt x="5126620" y="3943963"/>
                </a:cubicBezTo>
                <a:cubicBezTo>
                  <a:pt x="5126620" y="3930675"/>
                  <a:pt x="5113332" y="3930675"/>
                  <a:pt x="5113332" y="3918051"/>
                </a:cubicBezTo>
                <a:cubicBezTo>
                  <a:pt x="5126620" y="3918051"/>
                  <a:pt x="5126620" y="3918051"/>
                  <a:pt x="5126620" y="3918051"/>
                </a:cubicBezTo>
                <a:cubicBezTo>
                  <a:pt x="5126620" y="3943963"/>
                  <a:pt x="5126620" y="3957251"/>
                  <a:pt x="5113332" y="3983163"/>
                </a:cubicBezTo>
                <a:cubicBezTo>
                  <a:pt x="5113332" y="3969875"/>
                  <a:pt x="5113332" y="3983163"/>
                  <a:pt x="5100044" y="3969875"/>
                </a:cubicBezTo>
                <a:cubicBezTo>
                  <a:pt x="5100044" y="3969875"/>
                  <a:pt x="5100044" y="3983163"/>
                  <a:pt x="5100044" y="3995787"/>
                </a:cubicBezTo>
                <a:cubicBezTo>
                  <a:pt x="5100044" y="3995787"/>
                  <a:pt x="5100044" y="3982499"/>
                  <a:pt x="5113332" y="3982499"/>
                </a:cubicBezTo>
                <a:cubicBezTo>
                  <a:pt x="5126620" y="4008411"/>
                  <a:pt x="5100044" y="4021699"/>
                  <a:pt x="5087420" y="4021699"/>
                </a:cubicBezTo>
                <a:cubicBezTo>
                  <a:pt x="5087420" y="4008411"/>
                  <a:pt x="5100708" y="4008411"/>
                  <a:pt x="5100708" y="4008411"/>
                </a:cubicBezTo>
                <a:cubicBezTo>
                  <a:pt x="5100708" y="3995123"/>
                  <a:pt x="5100708" y="4008411"/>
                  <a:pt x="5113996" y="4008411"/>
                </a:cubicBezTo>
                <a:lnTo>
                  <a:pt x="5113996" y="4008411"/>
                </a:lnTo>
                <a:cubicBezTo>
                  <a:pt x="5100708" y="3995123"/>
                  <a:pt x="5100708" y="3995123"/>
                  <a:pt x="5088084" y="3995123"/>
                </a:cubicBezTo>
                <a:cubicBezTo>
                  <a:pt x="5074796" y="3995123"/>
                  <a:pt x="5101372" y="4008411"/>
                  <a:pt x="5074796" y="4008411"/>
                </a:cubicBezTo>
                <a:cubicBezTo>
                  <a:pt x="5088084" y="3982499"/>
                  <a:pt x="5100708" y="3969211"/>
                  <a:pt x="5088084" y="3956587"/>
                </a:cubicBezTo>
                <a:cubicBezTo>
                  <a:pt x="5101372" y="3969875"/>
                  <a:pt x="5113996" y="3969875"/>
                  <a:pt x="5127284" y="3969875"/>
                </a:cubicBezTo>
                <a:cubicBezTo>
                  <a:pt x="5127284" y="3956587"/>
                  <a:pt x="5113996" y="3956587"/>
                  <a:pt x="5113996" y="3956587"/>
                </a:cubicBezTo>
                <a:cubicBezTo>
                  <a:pt x="5100708" y="3956587"/>
                  <a:pt x="5113996" y="3943298"/>
                  <a:pt x="5100708" y="3943298"/>
                </a:cubicBezTo>
                <a:cubicBezTo>
                  <a:pt x="5087420" y="3943298"/>
                  <a:pt x="5100708" y="3943298"/>
                  <a:pt x="5100708" y="3956587"/>
                </a:cubicBezTo>
                <a:cubicBezTo>
                  <a:pt x="5087420" y="3943298"/>
                  <a:pt x="5074796" y="3943298"/>
                  <a:pt x="5074796" y="3930675"/>
                </a:cubicBezTo>
                <a:cubicBezTo>
                  <a:pt x="5086755" y="3931339"/>
                  <a:pt x="5100044" y="3931339"/>
                  <a:pt x="5113332" y="3931339"/>
                </a:cubicBezTo>
                <a:lnTo>
                  <a:pt x="5113332" y="3931339"/>
                </a:lnTo>
                <a:close/>
                <a:moveTo>
                  <a:pt x="5047555" y="3892803"/>
                </a:moveTo>
                <a:cubicBezTo>
                  <a:pt x="5060843" y="3892803"/>
                  <a:pt x="5060843" y="3906091"/>
                  <a:pt x="5060843" y="3918715"/>
                </a:cubicBezTo>
                <a:cubicBezTo>
                  <a:pt x="5047555" y="3918715"/>
                  <a:pt x="5047555" y="3905427"/>
                  <a:pt x="5047555" y="3905427"/>
                </a:cubicBezTo>
                <a:cubicBezTo>
                  <a:pt x="5047555" y="3892139"/>
                  <a:pt x="5047555" y="3905427"/>
                  <a:pt x="5047555" y="3905427"/>
                </a:cubicBezTo>
                <a:cubicBezTo>
                  <a:pt x="5060843" y="3892803"/>
                  <a:pt x="5047555" y="3905427"/>
                  <a:pt x="5047555" y="3892803"/>
                </a:cubicBezTo>
                <a:lnTo>
                  <a:pt x="5047555" y="3892803"/>
                </a:lnTo>
                <a:close/>
                <a:moveTo>
                  <a:pt x="5073467" y="3931339"/>
                </a:moveTo>
                <a:lnTo>
                  <a:pt x="5073467" y="3931339"/>
                </a:lnTo>
                <a:cubicBezTo>
                  <a:pt x="5060179" y="3931339"/>
                  <a:pt x="5060179" y="3931339"/>
                  <a:pt x="5047555" y="3931339"/>
                </a:cubicBezTo>
                <a:cubicBezTo>
                  <a:pt x="5047555" y="3931339"/>
                  <a:pt x="5073467" y="3918715"/>
                  <a:pt x="5073467" y="3931339"/>
                </a:cubicBezTo>
                <a:lnTo>
                  <a:pt x="5073467" y="3931339"/>
                </a:lnTo>
                <a:close/>
                <a:moveTo>
                  <a:pt x="5047555" y="3944627"/>
                </a:moveTo>
                <a:cubicBezTo>
                  <a:pt x="5034266" y="3970539"/>
                  <a:pt x="5086755" y="3957915"/>
                  <a:pt x="5073467" y="3983828"/>
                </a:cubicBezTo>
                <a:cubicBezTo>
                  <a:pt x="5073467" y="3983828"/>
                  <a:pt x="5060179" y="3970539"/>
                  <a:pt x="5047555" y="3970539"/>
                </a:cubicBezTo>
                <a:cubicBezTo>
                  <a:pt x="5047555" y="3970539"/>
                  <a:pt x="5034266" y="3944627"/>
                  <a:pt x="5047555" y="3944627"/>
                </a:cubicBezTo>
                <a:lnTo>
                  <a:pt x="5047555" y="3944627"/>
                </a:lnTo>
                <a:close/>
                <a:moveTo>
                  <a:pt x="5073467" y="3944627"/>
                </a:moveTo>
                <a:lnTo>
                  <a:pt x="5073467" y="3957915"/>
                </a:lnTo>
                <a:cubicBezTo>
                  <a:pt x="5073467" y="3970539"/>
                  <a:pt x="5047555" y="3957251"/>
                  <a:pt x="5073467" y="3944627"/>
                </a:cubicBezTo>
                <a:lnTo>
                  <a:pt x="5073467" y="3944627"/>
                </a:lnTo>
                <a:close/>
                <a:moveTo>
                  <a:pt x="5073467" y="3944627"/>
                </a:moveTo>
                <a:cubicBezTo>
                  <a:pt x="5086755" y="3944627"/>
                  <a:pt x="5099379" y="3957915"/>
                  <a:pt x="5086755" y="3957915"/>
                </a:cubicBezTo>
                <a:cubicBezTo>
                  <a:pt x="5073467" y="3957251"/>
                  <a:pt x="5086755" y="3957251"/>
                  <a:pt x="5073467" y="3944627"/>
                </a:cubicBezTo>
                <a:lnTo>
                  <a:pt x="5073467" y="3944627"/>
                </a:lnTo>
                <a:close/>
                <a:moveTo>
                  <a:pt x="5100044" y="3853602"/>
                </a:moveTo>
                <a:cubicBezTo>
                  <a:pt x="5100044" y="3853602"/>
                  <a:pt x="5100044" y="3840314"/>
                  <a:pt x="5086755" y="3853602"/>
                </a:cubicBezTo>
                <a:cubicBezTo>
                  <a:pt x="5086755" y="3840314"/>
                  <a:pt x="5086755" y="3827690"/>
                  <a:pt x="5086755" y="3814402"/>
                </a:cubicBezTo>
                <a:cubicBezTo>
                  <a:pt x="5100044" y="3814402"/>
                  <a:pt x="5113332" y="3853602"/>
                  <a:pt x="5100044" y="3853602"/>
                </a:cubicBezTo>
                <a:lnTo>
                  <a:pt x="5100044" y="3853602"/>
                </a:lnTo>
                <a:close/>
                <a:moveTo>
                  <a:pt x="5086755" y="3062285"/>
                </a:moveTo>
                <a:cubicBezTo>
                  <a:pt x="5100044" y="3062285"/>
                  <a:pt x="5100044" y="3062285"/>
                  <a:pt x="5100044" y="3062285"/>
                </a:cubicBezTo>
                <a:cubicBezTo>
                  <a:pt x="5100044" y="3075573"/>
                  <a:pt x="5086755" y="3075573"/>
                  <a:pt x="5086755" y="3075573"/>
                </a:cubicBezTo>
                <a:cubicBezTo>
                  <a:pt x="5086755" y="3075573"/>
                  <a:pt x="5100044" y="3075573"/>
                  <a:pt x="5100044" y="3088862"/>
                </a:cubicBezTo>
                <a:cubicBezTo>
                  <a:pt x="5086755" y="3088197"/>
                  <a:pt x="5086755" y="3074909"/>
                  <a:pt x="5086755" y="3062285"/>
                </a:cubicBezTo>
                <a:lnTo>
                  <a:pt x="5086755" y="3062285"/>
                </a:lnTo>
                <a:close/>
                <a:moveTo>
                  <a:pt x="5060843" y="3762578"/>
                </a:moveTo>
                <a:cubicBezTo>
                  <a:pt x="5047555" y="3762578"/>
                  <a:pt x="5047555" y="3749290"/>
                  <a:pt x="5034931" y="3762578"/>
                </a:cubicBezTo>
                <a:cubicBezTo>
                  <a:pt x="5048219" y="3749290"/>
                  <a:pt x="5048219" y="3749290"/>
                  <a:pt x="5048219" y="3736666"/>
                </a:cubicBezTo>
                <a:cubicBezTo>
                  <a:pt x="5061507" y="3749954"/>
                  <a:pt x="5074131" y="3736666"/>
                  <a:pt x="5074131" y="3749954"/>
                </a:cubicBezTo>
                <a:cubicBezTo>
                  <a:pt x="5060843" y="3749954"/>
                  <a:pt x="5060843" y="3749954"/>
                  <a:pt x="5048219" y="3749954"/>
                </a:cubicBezTo>
                <a:cubicBezTo>
                  <a:pt x="5047555" y="3762578"/>
                  <a:pt x="5060843" y="3749954"/>
                  <a:pt x="5060843" y="3762578"/>
                </a:cubicBezTo>
                <a:lnTo>
                  <a:pt x="5060843" y="3762578"/>
                </a:lnTo>
                <a:close/>
                <a:moveTo>
                  <a:pt x="5060843" y="3710753"/>
                </a:moveTo>
                <a:cubicBezTo>
                  <a:pt x="5060843" y="3724042"/>
                  <a:pt x="5060843" y="3736666"/>
                  <a:pt x="5047555" y="3736666"/>
                </a:cubicBezTo>
                <a:cubicBezTo>
                  <a:pt x="5047555" y="3724042"/>
                  <a:pt x="5060843" y="3724042"/>
                  <a:pt x="5060843" y="3710753"/>
                </a:cubicBezTo>
                <a:cubicBezTo>
                  <a:pt x="5086755" y="3710753"/>
                  <a:pt x="5086755" y="3710753"/>
                  <a:pt x="5086755" y="3710753"/>
                </a:cubicBezTo>
                <a:cubicBezTo>
                  <a:pt x="5073467" y="3710753"/>
                  <a:pt x="5073467" y="3710753"/>
                  <a:pt x="5060843" y="3710753"/>
                </a:cubicBezTo>
                <a:lnTo>
                  <a:pt x="5060843" y="3710753"/>
                </a:lnTo>
                <a:close/>
                <a:moveTo>
                  <a:pt x="5047555" y="3282871"/>
                </a:moveTo>
                <a:cubicBezTo>
                  <a:pt x="5060843" y="3282871"/>
                  <a:pt x="5060843" y="3282871"/>
                  <a:pt x="5060843" y="3282871"/>
                </a:cubicBezTo>
                <a:cubicBezTo>
                  <a:pt x="5060843" y="3296159"/>
                  <a:pt x="5060843" y="3296159"/>
                  <a:pt x="5060843" y="3296159"/>
                </a:cubicBezTo>
                <a:cubicBezTo>
                  <a:pt x="5047555" y="3296159"/>
                  <a:pt x="5047555" y="3296159"/>
                  <a:pt x="5047555" y="3296159"/>
                </a:cubicBezTo>
                <a:lnTo>
                  <a:pt x="5047555" y="3282871"/>
                </a:lnTo>
                <a:lnTo>
                  <a:pt x="5047555" y="3282871"/>
                </a:lnTo>
                <a:lnTo>
                  <a:pt x="5047555" y="3282871"/>
                </a:lnTo>
                <a:close/>
                <a:moveTo>
                  <a:pt x="5073467" y="3607105"/>
                </a:moveTo>
                <a:cubicBezTo>
                  <a:pt x="5073467" y="3607105"/>
                  <a:pt x="5073467" y="3607105"/>
                  <a:pt x="5073467" y="3620393"/>
                </a:cubicBezTo>
                <a:cubicBezTo>
                  <a:pt x="5060179" y="3620393"/>
                  <a:pt x="5060179" y="3607105"/>
                  <a:pt x="5047555" y="3607105"/>
                </a:cubicBezTo>
                <a:cubicBezTo>
                  <a:pt x="5047555" y="3593817"/>
                  <a:pt x="5060843" y="3593817"/>
                  <a:pt x="5073467" y="3607105"/>
                </a:cubicBezTo>
                <a:lnTo>
                  <a:pt x="5073467" y="3607105"/>
                </a:lnTo>
                <a:close/>
                <a:moveTo>
                  <a:pt x="5047555" y="3645641"/>
                </a:moveTo>
                <a:cubicBezTo>
                  <a:pt x="5060843" y="3658929"/>
                  <a:pt x="5060843" y="3671553"/>
                  <a:pt x="5047555" y="3671553"/>
                </a:cubicBezTo>
                <a:cubicBezTo>
                  <a:pt x="5047555" y="3672217"/>
                  <a:pt x="5060843" y="3658929"/>
                  <a:pt x="5047555" y="3645641"/>
                </a:cubicBezTo>
                <a:lnTo>
                  <a:pt x="5047555" y="3645641"/>
                </a:lnTo>
                <a:close/>
                <a:moveTo>
                  <a:pt x="5047555" y="3672217"/>
                </a:moveTo>
                <a:lnTo>
                  <a:pt x="5060843" y="3685506"/>
                </a:lnTo>
                <a:cubicBezTo>
                  <a:pt x="5060843" y="3685506"/>
                  <a:pt x="5047555" y="3698794"/>
                  <a:pt x="5034931" y="3698794"/>
                </a:cubicBezTo>
                <a:cubicBezTo>
                  <a:pt x="5034931" y="3698794"/>
                  <a:pt x="5021642" y="3698794"/>
                  <a:pt x="5034931" y="3685506"/>
                </a:cubicBezTo>
                <a:cubicBezTo>
                  <a:pt x="5034266" y="3684841"/>
                  <a:pt x="5047555" y="3684841"/>
                  <a:pt x="5047555" y="3672217"/>
                </a:cubicBezTo>
                <a:lnTo>
                  <a:pt x="5047555" y="3672217"/>
                </a:lnTo>
                <a:close/>
                <a:moveTo>
                  <a:pt x="4916666" y="3619729"/>
                </a:moveTo>
                <a:cubicBezTo>
                  <a:pt x="4916666" y="3606441"/>
                  <a:pt x="4929954" y="3619729"/>
                  <a:pt x="4929954" y="3606441"/>
                </a:cubicBezTo>
                <a:cubicBezTo>
                  <a:pt x="4929954" y="3619729"/>
                  <a:pt x="4904041" y="3619729"/>
                  <a:pt x="4904041" y="3606441"/>
                </a:cubicBezTo>
                <a:cubicBezTo>
                  <a:pt x="4916666" y="3593817"/>
                  <a:pt x="4916666" y="3607105"/>
                  <a:pt x="4916666" y="3619729"/>
                </a:cubicBezTo>
                <a:lnTo>
                  <a:pt x="4916666" y="3619729"/>
                </a:lnTo>
                <a:close/>
                <a:moveTo>
                  <a:pt x="4890089" y="3619729"/>
                </a:moveTo>
                <a:cubicBezTo>
                  <a:pt x="4903377" y="3633017"/>
                  <a:pt x="4890089" y="3633017"/>
                  <a:pt x="4916000" y="3619729"/>
                </a:cubicBezTo>
                <a:cubicBezTo>
                  <a:pt x="4902712" y="3645641"/>
                  <a:pt x="4929289" y="3633017"/>
                  <a:pt x="4941913" y="3658929"/>
                </a:cubicBezTo>
                <a:cubicBezTo>
                  <a:pt x="4955201" y="3645641"/>
                  <a:pt x="4955201" y="3633017"/>
                  <a:pt x="4955201" y="3607105"/>
                </a:cubicBezTo>
                <a:cubicBezTo>
                  <a:pt x="4941913" y="3620393"/>
                  <a:pt x="4916000" y="3607105"/>
                  <a:pt x="4929289" y="3593817"/>
                </a:cubicBezTo>
                <a:cubicBezTo>
                  <a:pt x="4929289" y="3607105"/>
                  <a:pt x="4929289" y="3593817"/>
                  <a:pt x="4942577" y="3593817"/>
                </a:cubicBezTo>
                <a:cubicBezTo>
                  <a:pt x="4929289" y="3580528"/>
                  <a:pt x="4929289" y="3580528"/>
                  <a:pt x="4929289" y="3567904"/>
                </a:cubicBezTo>
                <a:cubicBezTo>
                  <a:pt x="4929289" y="3567904"/>
                  <a:pt x="4929289" y="3581192"/>
                  <a:pt x="4916000" y="3581192"/>
                </a:cubicBezTo>
                <a:cubicBezTo>
                  <a:pt x="4916000" y="3567904"/>
                  <a:pt x="4929289" y="3567904"/>
                  <a:pt x="4916000" y="3555281"/>
                </a:cubicBezTo>
                <a:lnTo>
                  <a:pt x="4916000" y="3555281"/>
                </a:lnTo>
                <a:cubicBezTo>
                  <a:pt x="4929289" y="3555281"/>
                  <a:pt x="4929289" y="3568569"/>
                  <a:pt x="4941913" y="3555281"/>
                </a:cubicBezTo>
                <a:cubicBezTo>
                  <a:pt x="4941913" y="3555281"/>
                  <a:pt x="4928624" y="3568569"/>
                  <a:pt x="4941913" y="3581192"/>
                </a:cubicBezTo>
                <a:lnTo>
                  <a:pt x="4955201" y="3581192"/>
                </a:lnTo>
                <a:cubicBezTo>
                  <a:pt x="4968489" y="3594481"/>
                  <a:pt x="4955201" y="3633017"/>
                  <a:pt x="4968489" y="3646305"/>
                </a:cubicBezTo>
                <a:cubicBezTo>
                  <a:pt x="4968489" y="3646305"/>
                  <a:pt x="4955201" y="3646305"/>
                  <a:pt x="4955201" y="3659594"/>
                </a:cubicBezTo>
                <a:lnTo>
                  <a:pt x="4968489" y="3659594"/>
                </a:lnTo>
                <a:cubicBezTo>
                  <a:pt x="4968489" y="3659594"/>
                  <a:pt x="4955201" y="3659594"/>
                  <a:pt x="4968489" y="3672882"/>
                </a:cubicBezTo>
                <a:cubicBezTo>
                  <a:pt x="4955201" y="3659594"/>
                  <a:pt x="4955201" y="3659594"/>
                  <a:pt x="4955201" y="3659594"/>
                </a:cubicBezTo>
                <a:cubicBezTo>
                  <a:pt x="4955201" y="3672882"/>
                  <a:pt x="4941913" y="3672882"/>
                  <a:pt x="4941913" y="3685506"/>
                </a:cubicBezTo>
                <a:cubicBezTo>
                  <a:pt x="4928624" y="3685506"/>
                  <a:pt x="4916000" y="3685506"/>
                  <a:pt x="4928624" y="3698794"/>
                </a:cubicBezTo>
                <a:cubicBezTo>
                  <a:pt x="4915336" y="3698794"/>
                  <a:pt x="4915336" y="3698794"/>
                  <a:pt x="4902712" y="3698794"/>
                </a:cubicBezTo>
                <a:cubicBezTo>
                  <a:pt x="4902712" y="3685506"/>
                  <a:pt x="4916000" y="3698794"/>
                  <a:pt x="4928624" y="3685506"/>
                </a:cubicBezTo>
                <a:cubicBezTo>
                  <a:pt x="4915336" y="3685506"/>
                  <a:pt x="4915336" y="3685506"/>
                  <a:pt x="4915336" y="3685506"/>
                </a:cubicBezTo>
                <a:cubicBezTo>
                  <a:pt x="4915336" y="3685506"/>
                  <a:pt x="4915336" y="3685506"/>
                  <a:pt x="4915336" y="3672217"/>
                </a:cubicBezTo>
                <a:cubicBezTo>
                  <a:pt x="4928624" y="3685506"/>
                  <a:pt x="4928624" y="3672217"/>
                  <a:pt x="4941249" y="3672217"/>
                </a:cubicBezTo>
                <a:cubicBezTo>
                  <a:pt x="4941249" y="3658929"/>
                  <a:pt x="4927960" y="3658929"/>
                  <a:pt x="4927960" y="3658929"/>
                </a:cubicBezTo>
                <a:cubicBezTo>
                  <a:pt x="4927960" y="3658929"/>
                  <a:pt x="4927960" y="3672217"/>
                  <a:pt x="4914672" y="3672217"/>
                </a:cubicBezTo>
                <a:cubicBezTo>
                  <a:pt x="4914672" y="3658929"/>
                  <a:pt x="4927960" y="3658929"/>
                  <a:pt x="4927960" y="3646305"/>
                </a:cubicBezTo>
                <a:cubicBezTo>
                  <a:pt x="4914672" y="3646305"/>
                  <a:pt x="4914672" y="3659594"/>
                  <a:pt x="4914672" y="3659594"/>
                </a:cubicBezTo>
                <a:lnTo>
                  <a:pt x="4914672" y="3659594"/>
                </a:lnTo>
                <a:cubicBezTo>
                  <a:pt x="4914672" y="3672882"/>
                  <a:pt x="4914672" y="3659594"/>
                  <a:pt x="4901384" y="3672882"/>
                </a:cubicBezTo>
                <a:lnTo>
                  <a:pt x="4901384" y="3672882"/>
                </a:lnTo>
                <a:cubicBezTo>
                  <a:pt x="4901384" y="3672882"/>
                  <a:pt x="4888095" y="3672882"/>
                  <a:pt x="4875471" y="3672882"/>
                </a:cubicBezTo>
                <a:cubicBezTo>
                  <a:pt x="4888760" y="3659594"/>
                  <a:pt x="4888760" y="3646970"/>
                  <a:pt x="4875471" y="3646970"/>
                </a:cubicBezTo>
                <a:cubicBezTo>
                  <a:pt x="4876801" y="3633017"/>
                  <a:pt x="4890089" y="3633017"/>
                  <a:pt x="4890089" y="3619729"/>
                </a:cubicBezTo>
                <a:lnTo>
                  <a:pt x="4890089" y="3619729"/>
                </a:lnTo>
                <a:close/>
                <a:moveTo>
                  <a:pt x="4969154" y="4100100"/>
                </a:moveTo>
                <a:lnTo>
                  <a:pt x="4969154" y="4100100"/>
                </a:lnTo>
                <a:cubicBezTo>
                  <a:pt x="4969154" y="4100100"/>
                  <a:pt x="4969154" y="4100100"/>
                  <a:pt x="4969154" y="4113389"/>
                </a:cubicBezTo>
                <a:cubicBezTo>
                  <a:pt x="4955865" y="4100100"/>
                  <a:pt x="4955865" y="4100100"/>
                  <a:pt x="4955865" y="4100100"/>
                </a:cubicBezTo>
                <a:cubicBezTo>
                  <a:pt x="4942577" y="4086812"/>
                  <a:pt x="4955865" y="4086812"/>
                  <a:pt x="4969154" y="4100100"/>
                </a:cubicBezTo>
                <a:lnTo>
                  <a:pt x="4969154" y="4100100"/>
                </a:lnTo>
                <a:close/>
                <a:moveTo>
                  <a:pt x="4942577" y="3944627"/>
                </a:moveTo>
                <a:lnTo>
                  <a:pt x="4942577" y="3931339"/>
                </a:lnTo>
                <a:cubicBezTo>
                  <a:pt x="4942577" y="3918051"/>
                  <a:pt x="4955865" y="3944627"/>
                  <a:pt x="4968489" y="3931339"/>
                </a:cubicBezTo>
                <a:cubicBezTo>
                  <a:pt x="4969154" y="3944627"/>
                  <a:pt x="4955865" y="3944627"/>
                  <a:pt x="4942577" y="3944627"/>
                </a:cubicBezTo>
                <a:lnTo>
                  <a:pt x="4942577" y="3944627"/>
                </a:lnTo>
                <a:close/>
                <a:moveTo>
                  <a:pt x="4929289" y="3801778"/>
                </a:moveTo>
                <a:cubicBezTo>
                  <a:pt x="4942577" y="3801778"/>
                  <a:pt x="4942577" y="3815066"/>
                  <a:pt x="4942577" y="3801778"/>
                </a:cubicBezTo>
                <a:cubicBezTo>
                  <a:pt x="4942577" y="3815066"/>
                  <a:pt x="4955865" y="3815066"/>
                  <a:pt x="4955865" y="3815066"/>
                </a:cubicBezTo>
                <a:cubicBezTo>
                  <a:pt x="4955865" y="3815066"/>
                  <a:pt x="4955865" y="3815066"/>
                  <a:pt x="4969154" y="3815066"/>
                </a:cubicBezTo>
                <a:cubicBezTo>
                  <a:pt x="4969154" y="3827690"/>
                  <a:pt x="4929289" y="3827690"/>
                  <a:pt x="4929289" y="3801778"/>
                </a:cubicBezTo>
                <a:lnTo>
                  <a:pt x="4929289" y="3801778"/>
                </a:lnTo>
                <a:close/>
                <a:moveTo>
                  <a:pt x="4942577" y="3749954"/>
                </a:moveTo>
                <a:cubicBezTo>
                  <a:pt x="4942577" y="3749954"/>
                  <a:pt x="4942577" y="3749954"/>
                  <a:pt x="4942577" y="3763242"/>
                </a:cubicBezTo>
                <a:cubicBezTo>
                  <a:pt x="4942577" y="3763242"/>
                  <a:pt x="4929289" y="3749954"/>
                  <a:pt x="4929289" y="3763242"/>
                </a:cubicBezTo>
                <a:cubicBezTo>
                  <a:pt x="4916666" y="3762578"/>
                  <a:pt x="4942577" y="3762578"/>
                  <a:pt x="4942577" y="3749954"/>
                </a:cubicBezTo>
                <a:lnTo>
                  <a:pt x="4942577" y="3749954"/>
                </a:lnTo>
                <a:close/>
                <a:moveTo>
                  <a:pt x="4929289" y="3698130"/>
                </a:moveTo>
                <a:cubicBezTo>
                  <a:pt x="4942577" y="3698130"/>
                  <a:pt x="4929289" y="3711418"/>
                  <a:pt x="4942577" y="3711418"/>
                </a:cubicBezTo>
                <a:cubicBezTo>
                  <a:pt x="4942577" y="3724042"/>
                  <a:pt x="4916666" y="3724042"/>
                  <a:pt x="4929289" y="3698130"/>
                </a:cubicBezTo>
                <a:lnTo>
                  <a:pt x="4929289" y="3698130"/>
                </a:lnTo>
                <a:close/>
                <a:moveTo>
                  <a:pt x="4903377" y="3698130"/>
                </a:moveTo>
                <a:lnTo>
                  <a:pt x="4890089" y="3698130"/>
                </a:lnTo>
                <a:cubicBezTo>
                  <a:pt x="4876801" y="3711418"/>
                  <a:pt x="4903377" y="3724042"/>
                  <a:pt x="4890089" y="3737330"/>
                </a:cubicBezTo>
                <a:lnTo>
                  <a:pt x="4903377" y="3737330"/>
                </a:lnTo>
                <a:cubicBezTo>
                  <a:pt x="4903377" y="3737330"/>
                  <a:pt x="4916666" y="3724042"/>
                  <a:pt x="4903377" y="3711418"/>
                </a:cubicBezTo>
                <a:cubicBezTo>
                  <a:pt x="4916666" y="3711418"/>
                  <a:pt x="4916666" y="3737330"/>
                  <a:pt x="4929289" y="3724706"/>
                </a:cubicBezTo>
                <a:cubicBezTo>
                  <a:pt x="4916000" y="3737994"/>
                  <a:pt x="4916000" y="3737994"/>
                  <a:pt x="4929289" y="3763906"/>
                </a:cubicBezTo>
                <a:cubicBezTo>
                  <a:pt x="4903377" y="3763906"/>
                  <a:pt x="4890089" y="3750618"/>
                  <a:pt x="4876801" y="3750618"/>
                </a:cubicBezTo>
                <a:cubicBezTo>
                  <a:pt x="4863512" y="3750618"/>
                  <a:pt x="4890089" y="3750618"/>
                  <a:pt x="4890089" y="3750618"/>
                </a:cubicBezTo>
                <a:cubicBezTo>
                  <a:pt x="4890089" y="3737330"/>
                  <a:pt x="4876801" y="3750618"/>
                  <a:pt x="4876801" y="3737330"/>
                </a:cubicBezTo>
                <a:cubicBezTo>
                  <a:pt x="4863512" y="3737330"/>
                  <a:pt x="4876801" y="3750618"/>
                  <a:pt x="4863512" y="3750618"/>
                </a:cubicBezTo>
                <a:cubicBezTo>
                  <a:pt x="4850224" y="3724706"/>
                  <a:pt x="4876801" y="3724706"/>
                  <a:pt x="4876801" y="3698794"/>
                </a:cubicBezTo>
                <a:cubicBezTo>
                  <a:pt x="4890089" y="3698130"/>
                  <a:pt x="4890089" y="3684841"/>
                  <a:pt x="4903377" y="3698130"/>
                </a:cubicBezTo>
                <a:lnTo>
                  <a:pt x="4903377" y="3698130"/>
                </a:lnTo>
                <a:close/>
                <a:moveTo>
                  <a:pt x="4890089" y="3827690"/>
                </a:moveTo>
                <a:cubicBezTo>
                  <a:pt x="4890089" y="3814402"/>
                  <a:pt x="4890089" y="3801778"/>
                  <a:pt x="4903377" y="3801778"/>
                </a:cubicBezTo>
                <a:cubicBezTo>
                  <a:pt x="4903377" y="3788490"/>
                  <a:pt x="4903377" y="3815066"/>
                  <a:pt x="4890089" y="3801778"/>
                </a:cubicBezTo>
                <a:cubicBezTo>
                  <a:pt x="4903377" y="3814402"/>
                  <a:pt x="4903377" y="3827690"/>
                  <a:pt x="4890089" y="3827690"/>
                </a:cubicBezTo>
                <a:lnTo>
                  <a:pt x="4890089" y="3827690"/>
                </a:lnTo>
                <a:close/>
                <a:moveTo>
                  <a:pt x="4864177" y="4139300"/>
                </a:moveTo>
                <a:cubicBezTo>
                  <a:pt x="4850888" y="4152589"/>
                  <a:pt x="4864177" y="4126012"/>
                  <a:pt x="4850888" y="4126012"/>
                </a:cubicBezTo>
                <a:lnTo>
                  <a:pt x="4864177" y="4126012"/>
                </a:lnTo>
                <a:cubicBezTo>
                  <a:pt x="4864177" y="4126012"/>
                  <a:pt x="4864177" y="4100100"/>
                  <a:pt x="4877465" y="4112724"/>
                </a:cubicBezTo>
                <a:cubicBezTo>
                  <a:pt x="4864177" y="4126012"/>
                  <a:pt x="4864177" y="4126012"/>
                  <a:pt x="4864177" y="4139300"/>
                </a:cubicBezTo>
                <a:lnTo>
                  <a:pt x="4864177" y="4139300"/>
                </a:lnTo>
                <a:close/>
                <a:moveTo>
                  <a:pt x="4864177" y="4060900"/>
                </a:moveTo>
                <a:cubicBezTo>
                  <a:pt x="4864177" y="4047611"/>
                  <a:pt x="4864177" y="4047611"/>
                  <a:pt x="4864177" y="4047611"/>
                </a:cubicBezTo>
                <a:lnTo>
                  <a:pt x="4864177" y="4047611"/>
                </a:lnTo>
                <a:cubicBezTo>
                  <a:pt x="4864177" y="4060900"/>
                  <a:pt x="4864177" y="4047611"/>
                  <a:pt x="4850888" y="4047611"/>
                </a:cubicBezTo>
                <a:lnTo>
                  <a:pt x="4864177" y="4047611"/>
                </a:lnTo>
                <a:cubicBezTo>
                  <a:pt x="4877465" y="4047611"/>
                  <a:pt x="4877465" y="4047611"/>
                  <a:pt x="4877465" y="4060900"/>
                </a:cubicBezTo>
                <a:lnTo>
                  <a:pt x="4864177" y="4060900"/>
                </a:lnTo>
                <a:lnTo>
                  <a:pt x="4864177" y="4060900"/>
                </a:lnTo>
                <a:lnTo>
                  <a:pt x="4864177" y="4060900"/>
                </a:lnTo>
                <a:close/>
                <a:moveTo>
                  <a:pt x="4864177" y="3593817"/>
                </a:moveTo>
                <a:cubicBezTo>
                  <a:pt x="4864177" y="3580528"/>
                  <a:pt x="4864177" y="3607105"/>
                  <a:pt x="4877465" y="3593817"/>
                </a:cubicBezTo>
                <a:cubicBezTo>
                  <a:pt x="4864177" y="3607105"/>
                  <a:pt x="4877465" y="3619729"/>
                  <a:pt x="4864177" y="3633017"/>
                </a:cubicBezTo>
                <a:cubicBezTo>
                  <a:pt x="4850888" y="3633017"/>
                  <a:pt x="4877465" y="3619729"/>
                  <a:pt x="4850888" y="3619729"/>
                </a:cubicBezTo>
                <a:cubicBezTo>
                  <a:pt x="4864177" y="3607105"/>
                  <a:pt x="4864177" y="3607105"/>
                  <a:pt x="4864177" y="3593817"/>
                </a:cubicBezTo>
                <a:lnTo>
                  <a:pt x="4864177" y="3593817"/>
                </a:lnTo>
                <a:close/>
                <a:moveTo>
                  <a:pt x="4850888" y="3633017"/>
                </a:moveTo>
                <a:cubicBezTo>
                  <a:pt x="4850888" y="3633017"/>
                  <a:pt x="4850888" y="3646305"/>
                  <a:pt x="4864177" y="3646305"/>
                </a:cubicBezTo>
                <a:cubicBezTo>
                  <a:pt x="4864177" y="3646305"/>
                  <a:pt x="4838264" y="3646305"/>
                  <a:pt x="4838264" y="3633017"/>
                </a:cubicBezTo>
                <a:cubicBezTo>
                  <a:pt x="4850888" y="3633017"/>
                  <a:pt x="4850888" y="3645641"/>
                  <a:pt x="4850888" y="3633017"/>
                </a:cubicBezTo>
                <a:lnTo>
                  <a:pt x="4850888" y="3633017"/>
                </a:lnTo>
                <a:close/>
                <a:moveTo>
                  <a:pt x="4837600" y="3698130"/>
                </a:moveTo>
                <a:cubicBezTo>
                  <a:pt x="4837600" y="3684841"/>
                  <a:pt x="4837600" y="3672217"/>
                  <a:pt x="4837600" y="3684841"/>
                </a:cubicBezTo>
                <a:cubicBezTo>
                  <a:pt x="4837600" y="3658929"/>
                  <a:pt x="4864177" y="3698130"/>
                  <a:pt x="4837600" y="3698130"/>
                </a:cubicBezTo>
                <a:lnTo>
                  <a:pt x="4837600" y="3698130"/>
                </a:lnTo>
                <a:close/>
                <a:moveTo>
                  <a:pt x="4850888" y="4191125"/>
                </a:moveTo>
                <a:cubicBezTo>
                  <a:pt x="4837600" y="4191125"/>
                  <a:pt x="4837600" y="4177837"/>
                  <a:pt x="4837600" y="4177837"/>
                </a:cubicBezTo>
                <a:cubicBezTo>
                  <a:pt x="4837600" y="4177837"/>
                  <a:pt x="4850888" y="4177837"/>
                  <a:pt x="4850888" y="4191125"/>
                </a:cubicBezTo>
                <a:lnTo>
                  <a:pt x="4850888" y="4191125"/>
                </a:lnTo>
                <a:close/>
                <a:moveTo>
                  <a:pt x="4824312" y="4048276"/>
                </a:moveTo>
                <a:cubicBezTo>
                  <a:pt x="4837600" y="4048276"/>
                  <a:pt x="4824312" y="4048276"/>
                  <a:pt x="4824312" y="4048276"/>
                </a:cubicBezTo>
                <a:cubicBezTo>
                  <a:pt x="4811023" y="4048276"/>
                  <a:pt x="4811023" y="4034988"/>
                  <a:pt x="4824312" y="4034988"/>
                </a:cubicBezTo>
                <a:cubicBezTo>
                  <a:pt x="4824312" y="4048276"/>
                  <a:pt x="4824312" y="4048276"/>
                  <a:pt x="4824312" y="4048276"/>
                </a:cubicBezTo>
                <a:lnTo>
                  <a:pt x="4824312" y="4048276"/>
                </a:lnTo>
                <a:lnTo>
                  <a:pt x="4824312" y="4048276"/>
                </a:lnTo>
                <a:close/>
                <a:moveTo>
                  <a:pt x="4837600" y="4203749"/>
                </a:moveTo>
                <a:cubicBezTo>
                  <a:pt x="4824312" y="4203749"/>
                  <a:pt x="4824312" y="4203749"/>
                  <a:pt x="4824312" y="4203749"/>
                </a:cubicBezTo>
                <a:cubicBezTo>
                  <a:pt x="4824312" y="4190460"/>
                  <a:pt x="4824312" y="4190460"/>
                  <a:pt x="4824312" y="4190460"/>
                </a:cubicBezTo>
                <a:cubicBezTo>
                  <a:pt x="4837600" y="4191125"/>
                  <a:pt x="4837600" y="4191125"/>
                  <a:pt x="4837600" y="4203749"/>
                </a:cubicBezTo>
                <a:lnTo>
                  <a:pt x="4837600" y="4203749"/>
                </a:lnTo>
                <a:close/>
                <a:moveTo>
                  <a:pt x="4785111" y="3724042"/>
                </a:moveTo>
                <a:cubicBezTo>
                  <a:pt x="4785111" y="3724042"/>
                  <a:pt x="4785111" y="3737330"/>
                  <a:pt x="4798399" y="3737330"/>
                </a:cubicBezTo>
                <a:cubicBezTo>
                  <a:pt x="4798399" y="3750618"/>
                  <a:pt x="4785111" y="3737330"/>
                  <a:pt x="4772487" y="3737330"/>
                </a:cubicBezTo>
                <a:cubicBezTo>
                  <a:pt x="4785775" y="3711418"/>
                  <a:pt x="4759199" y="3737330"/>
                  <a:pt x="4759199" y="3711418"/>
                </a:cubicBezTo>
                <a:cubicBezTo>
                  <a:pt x="4772487" y="3724042"/>
                  <a:pt x="4772487" y="3710753"/>
                  <a:pt x="4785111" y="3724042"/>
                </a:cubicBezTo>
                <a:lnTo>
                  <a:pt x="4785111" y="3724042"/>
                </a:lnTo>
                <a:close/>
                <a:moveTo>
                  <a:pt x="4785111" y="3983163"/>
                </a:moveTo>
                <a:cubicBezTo>
                  <a:pt x="4771823" y="3996451"/>
                  <a:pt x="4771823" y="3969875"/>
                  <a:pt x="4785111" y="3969875"/>
                </a:cubicBezTo>
                <a:cubicBezTo>
                  <a:pt x="4798399" y="3970539"/>
                  <a:pt x="4772487" y="3983163"/>
                  <a:pt x="4785111" y="3983163"/>
                </a:cubicBezTo>
                <a:lnTo>
                  <a:pt x="4785111" y="3983163"/>
                </a:lnTo>
                <a:close/>
                <a:moveTo>
                  <a:pt x="4772487" y="3931339"/>
                </a:moveTo>
                <a:lnTo>
                  <a:pt x="4772487" y="3944627"/>
                </a:lnTo>
                <a:cubicBezTo>
                  <a:pt x="4759199" y="3944627"/>
                  <a:pt x="4772487" y="3931339"/>
                  <a:pt x="4759199" y="3931339"/>
                </a:cubicBezTo>
                <a:cubicBezTo>
                  <a:pt x="4745911" y="3931339"/>
                  <a:pt x="4772487" y="3931339"/>
                  <a:pt x="4772487" y="3931339"/>
                </a:cubicBezTo>
                <a:lnTo>
                  <a:pt x="4772487" y="3931339"/>
                </a:lnTo>
                <a:close/>
                <a:moveTo>
                  <a:pt x="4772487" y="4022364"/>
                </a:moveTo>
                <a:cubicBezTo>
                  <a:pt x="4785775" y="4048276"/>
                  <a:pt x="4772487" y="4048276"/>
                  <a:pt x="4772487" y="4074188"/>
                </a:cubicBezTo>
                <a:cubicBezTo>
                  <a:pt x="4759199" y="4074188"/>
                  <a:pt x="4759199" y="4074188"/>
                  <a:pt x="4759199" y="4074188"/>
                </a:cubicBezTo>
                <a:cubicBezTo>
                  <a:pt x="4759199" y="4060900"/>
                  <a:pt x="4759199" y="4034988"/>
                  <a:pt x="4759199" y="4022364"/>
                </a:cubicBezTo>
                <a:lnTo>
                  <a:pt x="4759199" y="4022364"/>
                </a:lnTo>
                <a:cubicBezTo>
                  <a:pt x="4759199" y="4034988"/>
                  <a:pt x="4759199" y="4022364"/>
                  <a:pt x="4772487" y="4022364"/>
                </a:cubicBezTo>
                <a:lnTo>
                  <a:pt x="4772487" y="4022364"/>
                </a:lnTo>
                <a:close/>
                <a:moveTo>
                  <a:pt x="4759199" y="4139300"/>
                </a:moveTo>
                <a:cubicBezTo>
                  <a:pt x="4745911" y="4126012"/>
                  <a:pt x="4759199" y="4113389"/>
                  <a:pt x="4759199" y="4087476"/>
                </a:cubicBezTo>
                <a:cubicBezTo>
                  <a:pt x="4772487" y="4112724"/>
                  <a:pt x="4772487" y="4126012"/>
                  <a:pt x="4759199" y="4139300"/>
                </a:cubicBezTo>
                <a:lnTo>
                  <a:pt x="4759199" y="4139300"/>
                </a:lnTo>
                <a:close/>
                <a:moveTo>
                  <a:pt x="4759199" y="3866226"/>
                </a:moveTo>
                <a:cubicBezTo>
                  <a:pt x="4745911" y="3866226"/>
                  <a:pt x="4745911" y="3866226"/>
                  <a:pt x="4733287" y="3866226"/>
                </a:cubicBezTo>
                <a:cubicBezTo>
                  <a:pt x="4745911" y="3853602"/>
                  <a:pt x="4759199" y="3840314"/>
                  <a:pt x="4759199" y="3866226"/>
                </a:cubicBezTo>
                <a:lnTo>
                  <a:pt x="4759199" y="3866226"/>
                </a:lnTo>
                <a:close/>
                <a:moveTo>
                  <a:pt x="4719998" y="4022364"/>
                </a:moveTo>
                <a:cubicBezTo>
                  <a:pt x="4733287" y="4022364"/>
                  <a:pt x="4733287" y="4048276"/>
                  <a:pt x="4719998" y="4061564"/>
                </a:cubicBezTo>
                <a:cubicBezTo>
                  <a:pt x="4706710" y="4048276"/>
                  <a:pt x="4719998" y="4034988"/>
                  <a:pt x="4719998" y="4022364"/>
                </a:cubicBezTo>
                <a:lnTo>
                  <a:pt x="4719998" y="4022364"/>
                </a:lnTo>
                <a:close/>
                <a:moveTo>
                  <a:pt x="4719998" y="3866226"/>
                </a:moveTo>
                <a:cubicBezTo>
                  <a:pt x="4733287" y="3866226"/>
                  <a:pt x="4733287" y="3879515"/>
                  <a:pt x="4733287" y="3879515"/>
                </a:cubicBezTo>
                <a:lnTo>
                  <a:pt x="4733287" y="3879515"/>
                </a:lnTo>
                <a:cubicBezTo>
                  <a:pt x="4733287" y="3879515"/>
                  <a:pt x="4746575" y="3879515"/>
                  <a:pt x="4746575" y="3892803"/>
                </a:cubicBezTo>
                <a:cubicBezTo>
                  <a:pt x="4719998" y="3892803"/>
                  <a:pt x="4719998" y="3879515"/>
                  <a:pt x="4719998" y="3866226"/>
                </a:cubicBezTo>
                <a:lnTo>
                  <a:pt x="4719998" y="3866226"/>
                </a:lnTo>
                <a:close/>
                <a:moveTo>
                  <a:pt x="4745911" y="3788490"/>
                </a:moveTo>
                <a:cubicBezTo>
                  <a:pt x="4732622" y="3801778"/>
                  <a:pt x="4745911" y="3801778"/>
                  <a:pt x="4719998" y="3801778"/>
                </a:cubicBezTo>
                <a:cubicBezTo>
                  <a:pt x="4719998" y="3775866"/>
                  <a:pt x="4719998" y="3775866"/>
                  <a:pt x="4706710" y="3762578"/>
                </a:cubicBezTo>
                <a:cubicBezTo>
                  <a:pt x="4745911" y="3749954"/>
                  <a:pt x="4706710" y="3788490"/>
                  <a:pt x="4745911" y="3788490"/>
                </a:cubicBezTo>
                <a:lnTo>
                  <a:pt x="4745911" y="3788490"/>
                </a:lnTo>
                <a:close/>
                <a:moveTo>
                  <a:pt x="4719998" y="3814402"/>
                </a:moveTo>
                <a:cubicBezTo>
                  <a:pt x="4719998" y="3827690"/>
                  <a:pt x="4719998" y="3827690"/>
                  <a:pt x="4719998" y="3827690"/>
                </a:cubicBezTo>
                <a:cubicBezTo>
                  <a:pt x="4706710" y="3827690"/>
                  <a:pt x="4706710" y="3827690"/>
                  <a:pt x="4706710" y="3827690"/>
                </a:cubicBezTo>
                <a:cubicBezTo>
                  <a:pt x="4706710" y="3827690"/>
                  <a:pt x="4706710" y="3814402"/>
                  <a:pt x="4719998" y="3814402"/>
                </a:cubicBezTo>
                <a:lnTo>
                  <a:pt x="4719998" y="3814402"/>
                </a:lnTo>
                <a:close/>
                <a:moveTo>
                  <a:pt x="4732622" y="3736666"/>
                </a:moveTo>
                <a:cubicBezTo>
                  <a:pt x="4732622" y="3736666"/>
                  <a:pt x="4719334" y="3736666"/>
                  <a:pt x="4732622" y="3749954"/>
                </a:cubicBezTo>
                <a:cubicBezTo>
                  <a:pt x="4719334" y="3749954"/>
                  <a:pt x="4719334" y="3749954"/>
                  <a:pt x="4719334" y="3749954"/>
                </a:cubicBezTo>
                <a:cubicBezTo>
                  <a:pt x="4706046" y="3736666"/>
                  <a:pt x="4719334" y="3736666"/>
                  <a:pt x="4706046" y="3724042"/>
                </a:cubicBezTo>
                <a:cubicBezTo>
                  <a:pt x="4719998" y="3724042"/>
                  <a:pt x="4719998" y="3736666"/>
                  <a:pt x="4732622" y="3736666"/>
                </a:cubicBezTo>
                <a:lnTo>
                  <a:pt x="4732622" y="3736666"/>
                </a:lnTo>
                <a:close/>
                <a:moveTo>
                  <a:pt x="4667510" y="3633017"/>
                </a:moveTo>
                <a:cubicBezTo>
                  <a:pt x="4667510" y="3646305"/>
                  <a:pt x="4667510" y="3658929"/>
                  <a:pt x="4654222" y="3658929"/>
                </a:cubicBezTo>
                <a:cubicBezTo>
                  <a:pt x="4654222" y="3658929"/>
                  <a:pt x="4654222" y="3633017"/>
                  <a:pt x="4667510" y="3633017"/>
                </a:cubicBezTo>
                <a:lnTo>
                  <a:pt x="4667510" y="3633017"/>
                </a:lnTo>
                <a:close/>
                <a:moveTo>
                  <a:pt x="4654222" y="3788490"/>
                </a:moveTo>
                <a:cubicBezTo>
                  <a:pt x="4654222" y="3775202"/>
                  <a:pt x="4640934" y="3762578"/>
                  <a:pt x="4654222" y="3749290"/>
                </a:cubicBezTo>
                <a:lnTo>
                  <a:pt x="4667510" y="3762578"/>
                </a:lnTo>
                <a:cubicBezTo>
                  <a:pt x="4680798" y="3749290"/>
                  <a:pt x="4680798" y="3736666"/>
                  <a:pt x="4693422" y="3736666"/>
                </a:cubicBezTo>
                <a:cubicBezTo>
                  <a:pt x="4693422" y="3749954"/>
                  <a:pt x="4693422" y="3762578"/>
                  <a:pt x="4706710" y="3775866"/>
                </a:cubicBezTo>
                <a:cubicBezTo>
                  <a:pt x="4693422" y="3775866"/>
                  <a:pt x="4667510" y="3775866"/>
                  <a:pt x="4667510" y="3789154"/>
                </a:cubicBezTo>
                <a:cubicBezTo>
                  <a:pt x="4667510" y="3775866"/>
                  <a:pt x="4641598" y="3789154"/>
                  <a:pt x="4641598" y="3815066"/>
                </a:cubicBezTo>
                <a:lnTo>
                  <a:pt x="4628310" y="3815066"/>
                </a:lnTo>
                <a:cubicBezTo>
                  <a:pt x="4628310" y="3815066"/>
                  <a:pt x="4628310" y="3815066"/>
                  <a:pt x="4628310" y="3801778"/>
                </a:cubicBezTo>
                <a:cubicBezTo>
                  <a:pt x="4641598" y="3801778"/>
                  <a:pt x="4641598" y="3815066"/>
                  <a:pt x="4641598" y="3815066"/>
                </a:cubicBezTo>
                <a:cubicBezTo>
                  <a:pt x="4641598" y="3801778"/>
                  <a:pt x="4628310" y="3801778"/>
                  <a:pt x="4641598" y="3789154"/>
                </a:cubicBezTo>
                <a:cubicBezTo>
                  <a:pt x="4640934" y="3788490"/>
                  <a:pt x="4640934" y="3788490"/>
                  <a:pt x="4654222" y="3788490"/>
                </a:cubicBezTo>
                <a:lnTo>
                  <a:pt x="4654222" y="3788490"/>
                </a:lnTo>
                <a:close/>
                <a:moveTo>
                  <a:pt x="4667510" y="4060900"/>
                </a:moveTo>
                <a:cubicBezTo>
                  <a:pt x="4654222" y="4074188"/>
                  <a:pt x="4628310" y="4047611"/>
                  <a:pt x="4628310" y="4034988"/>
                </a:cubicBezTo>
                <a:cubicBezTo>
                  <a:pt x="4602397" y="4034988"/>
                  <a:pt x="4602397" y="4009075"/>
                  <a:pt x="4589109" y="3995787"/>
                </a:cubicBezTo>
                <a:cubicBezTo>
                  <a:pt x="4602397" y="4009075"/>
                  <a:pt x="4602397" y="3995787"/>
                  <a:pt x="4615021" y="4009075"/>
                </a:cubicBezTo>
                <a:cubicBezTo>
                  <a:pt x="4615021" y="3995787"/>
                  <a:pt x="4628310" y="3983163"/>
                  <a:pt x="4615021" y="3983163"/>
                </a:cubicBezTo>
                <a:lnTo>
                  <a:pt x="4628310" y="3983163"/>
                </a:lnTo>
                <a:cubicBezTo>
                  <a:pt x="4628310" y="3983163"/>
                  <a:pt x="4628310" y="3996451"/>
                  <a:pt x="4641598" y="3996451"/>
                </a:cubicBezTo>
                <a:cubicBezTo>
                  <a:pt x="4641598" y="4009740"/>
                  <a:pt x="4615686" y="3996451"/>
                  <a:pt x="4602397" y="4022364"/>
                </a:cubicBezTo>
                <a:cubicBezTo>
                  <a:pt x="4628310" y="4009075"/>
                  <a:pt x="4641598" y="4022364"/>
                  <a:pt x="4641598" y="4009075"/>
                </a:cubicBezTo>
                <a:lnTo>
                  <a:pt x="4654886" y="4009075"/>
                </a:lnTo>
                <a:cubicBezTo>
                  <a:pt x="4654886" y="4022364"/>
                  <a:pt x="4641598" y="4048276"/>
                  <a:pt x="4641598" y="4060900"/>
                </a:cubicBezTo>
                <a:cubicBezTo>
                  <a:pt x="4654886" y="4047611"/>
                  <a:pt x="4654886" y="4047611"/>
                  <a:pt x="4667510" y="4047611"/>
                </a:cubicBezTo>
                <a:cubicBezTo>
                  <a:pt x="4654222" y="4060900"/>
                  <a:pt x="4654222" y="4060900"/>
                  <a:pt x="4667510" y="4060900"/>
                </a:cubicBezTo>
                <a:lnTo>
                  <a:pt x="4667510" y="4060900"/>
                </a:lnTo>
                <a:close/>
                <a:moveTo>
                  <a:pt x="4654222" y="4151924"/>
                </a:moveTo>
                <a:cubicBezTo>
                  <a:pt x="4640934" y="4151924"/>
                  <a:pt x="4654222" y="4126012"/>
                  <a:pt x="4628310" y="4138636"/>
                </a:cubicBezTo>
                <a:cubicBezTo>
                  <a:pt x="4628310" y="4125348"/>
                  <a:pt x="4628310" y="4112724"/>
                  <a:pt x="4641598" y="4099436"/>
                </a:cubicBezTo>
                <a:cubicBezTo>
                  <a:pt x="4628310" y="4099436"/>
                  <a:pt x="4615686" y="4099436"/>
                  <a:pt x="4628310" y="4086147"/>
                </a:cubicBezTo>
                <a:cubicBezTo>
                  <a:pt x="4628310" y="4099436"/>
                  <a:pt x="4641598" y="4086147"/>
                  <a:pt x="4641598" y="4072859"/>
                </a:cubicBezTo>
                <a:cubicBezTo>
                  <a:pt x="4667510" y="4086147"/>
                  <a:pt x="4654886" y="4098771"/>
                  <a:pt x="4654886" y="4112060"/>
                </a:cubicBezTo>
                <a:cubicBezTo>
                  <a:pt x="4667510" y="4100100"/>
                  <a:pt x="4654222" y="4139300"/>
                  <a:pt x="4654222" y="4151924"/>
                </a:cubicBezTo>
                <a:lnTo>
                  <a:pt x="4654222" y="4151924"/>
                </a:lnTo>
                <a:close/>
                <a:moveTo>
                  <a:pt x="4601733" y="4139300"/>
                </a:moveTo>
                <a:cubicBezTo>
                  <a:pt x="4615021" y="4139300"/>
                  <a:pt x="4601733" y="4178501"/>
                  <a:pt x="4588445" y="4152589"/>
                </a:cubicBezTo>
                <a:cubicBezTo>
                  <a:pt x="4601733" y="4151924"/>
                  <a:pt x="4588445" y="4139300"/>
                  <a:pt x="4601733" y="4139300"/>
                </a:cubicBezTo>
                <a:lnTo>
                  <a:pt x="4601733" y="4139300"/>
                </a:lnTo>
                <a:close/>
                <a:moveTo>
                  <a:pt x="4601733" y="4126012"/>
                </a:moveTo>
                <a:lnTo>
                  <a:pt x="4601733" y="4126012"/>
                </a:lnTo>
                <a:cubicBezTo>
                  <a:pt x="4588445" y="4126012"/>
                  <a:pt x="4588445" y="4112724"/>
                  <a:pt x="4588445" y="4126012"/>
                </a:cubicBezTo>
                <a:cubicBezTo>
                  <a:pt x="4575156" y="4126012"/>
                  <a:pt x="4588445" y="4112724"/>
                  <a:pt x="4575156" y="4112724"/>
                </a:cubicBezTo>
                <a:cubicBezTo>
                  <a:pt x="4575156" y="4112724"/>
                  <a:pt x="4575156" y="4126012"/>
                  <a:pt x="4561868" y="4126012"/>
                </a:cubicBezTo>
                <a:cubicBezTo>
                  <a:pt x="4548580" y="4112724"/>
                  <a:pt x="4561868" y="4112724"/>
                  <a:pt x="4548580" y="4112724"/>
                </a:cubicBezTo>
                <a:cubicBezTo>
                  <a:pt x="4535292" y="4126012"/>
                  <a:pt x="4561868" y="4126012"/>
                  <a:pt x="4548580" y="4138636"/>
                </a:cubicBezTo>
                <a:cubicBezTo>
                  <a:pt x="4535292" y="4125348"/>
                  <a:pt x="4535292" y="4112724"/>
                  <a:pt x="4535292" y="4099436"/>
                </a:cubicBezTo>
                <a:cubicBezTo>
                  <a:pt x="4548580" y="4112724"/>
                  <a:pt x="4548580" y="4099436"/>
                  <a:pt x="4548580" y="4086147"/>
                </a:cubicBezTo>
                <a:cubicBezTo>
                  <a:pt x="4574492" y="4072859"/>
                  <a:pt x="4601069" y="4099436"/>
                  <a:pt x="4587780" y="4112060"/>
                </a:cubicBezTo>
                <a:lnTo>
                  <a:pt x="4587780" y="4112060"/>
                </a:lnTo>
                <a:cubicBezTo>
                  <a:pt x="4601069" y="4112060"/>
                  <a:pt x="4601069" y="4098771"/>
                  <a:pt x="4601069" y="4086147"/>
                </a:cubicBezTo>
                <a:cubicBezTo>
                  <a:pt x="4601069" y="4086147"/>
                  <a:pt x="4587780" y="4099436"/>
                  <a:pt x="4601069" y="4072859"/>
                </a:cubicBezTo>
                <a:lnTo>
                  <a:pt x="4601069" y="4072859"/>
                </a:lnTo>
                <a:cubicBezTo>
                  <a:pt x="4614357" y="4072859"/>
                  <a:pt x="4614357" y="4086147"/>
                  <a:pt x="4614357" y="4086147"/>
                </a:cubicBezTo>
                <a:cubicBezTo>
                  <a:pt x="4627645" y="4046947"/>
                  <a:pt x="4614357" y="4099436"/>
                  <a:pt x="4627645" y="4112060"/>
                </a:cubicBezTo>
                <a:cubicBezTo>
                  <a:pt x="4601733" y="4100100"/>
                  <a:pt x="4615021" y="4126012"/>
                  <a:pt x="4601733" y="4126012"/>
                </a:cubicBezTo>
                <a:lnTo>
                  <a:pt x="4601733" y="4126012"/>
                </a:lnTo>
                <a:close/>
                <a:moveTo>
                  <a:pt x="4549244" y="4074188"/>
                </a:moveTo>
                <a:cubicBezTo>
                  <a:pt x="4535956" y="4074188"/>
                  <a:pt x="4535956" y="4060900"/>
                  <a:pt x="4535956" y="4060900"/>
                </a:cubicBezTo>
                <a:cubicBezTo>
                  <a:pt x="4535956" y="4074188"/>
                  <a:pt x="4535956" y="4074188"/>
                  <a:pt x="4535956" y="4074188"/>
                </a:cubicBezTo>
                <a:cubicBezTo>
                  <a:pt x="4522668" y="4087476"/>
                  <a:pt x="4535956" y="4060900"/>
                  <a:pt x="4522668" y="4060900"/>
                </a:cubicBezTo>
                <a:cubicBezTo>
                  <a:pt x="4523332" y="4048276"/>
                  <a:pt x="4549244" y="4060900"/>
                  <a:pt x="4549244" y="4074188"/>
                </a:cubicBezTo>
                <a:lnTo>
                  <a:pt x="4549244" y="4074188"/>
                </a:lnTo>
                <a:close/>
                <a:moveTo>
                  <a:pt x="4510044" y="4034988"/>
                </a:moveTo>
                <a:cubicBezTo>
                  <a:pt x="4510044" y="4021699"/>
                  <a:pt x="4510044" y="4009075"/>
                  <a:pt x="4523332" y="4021699"/>
                </a:cubicBezTo>
                <a:cubicBezTo>
                  <a:pt x="4523332" y="4034988"/>
                  <a:pt x="4523332" y="4034988"/>
                  <a:pt x="4510044" y="4034988"/>
                </a:cubicBezTo>
                <a:lnTo>
                  <a:pt x="4510044" y="4034988"/>
                </a:lnTo>
                <a:close/>
                <a:moveTo>
                  <a:pt x="4562532" y="4022364"/>
                </a:moveTo>
                <a:cubicBezTo>
                  <a:pt x="4575821" y="4009075"/>
                  <a:pt x="4562532" y="4035652"/>
                  <a:pt x="4575821" y="4035652"/>
                </a:cubicBezTo>
                <a:cubicBezTo>
                  <a:pt x="4575821" y="4048276"/>
                  <a:pt x="4562532" y="4034988"/>
                  <a:pt x="4562532" y="4022364"/>
                </a:cubicBezTo>
                <a:lnTo>
                  <a:pt x="4562532" y="4022364"/>
                </a:lnTo>
                <a:close/>
                <a:moveTo>
                  <a:pt x="4588445" y="4022364"/>
                </a:moveTo>
                <a:cubicBezTo>
                  <a:pt x="4575821" y="4022364"/>
                  <a:pt x="4588445" y="4022364"/>
                  <a:pt x="4588445" y="4022364"/>
                </a:cubicBezTo>
                <a:cubicBezTo>
                  <a:pt x="4601733" y="4022364"/>
                  <a:pt x="4588445" y="4035652"/>
                  <a:pt x="4601733" y="4022364"/>
                </a:cubicBezTo>
                <a:cubicBezTo>
                  <a:pt x="4601733" y="4035652"/>
                  <a:pt x="4601733" y="4048276"/>
                  <a:pt x="4588445" y="4048276"/>
                </a:cubicBezTo>
                <a:cubicBezTo>
                  <a:pt x="4588445" y="4034988"/>
                  <a:pt x="4588445" y="4034988"/>
                  <a:pt x="4588445" y="4022364"/>
                </a:cubicBezTo>
                <a:lnTo>
                  <a:pt x="4588445" y="4022364"/>
                </a:lnTo>
                <a:lnTo>
                  <a:pt x="4588445" y="4022364"/>
                </a:lnTo>
                <a:close/>
                <a:moveTo>
                  <a:pt x="4627645" y="3749954"/>
                </a:moveTo>
                <a:lnTo>
                  <a:pt x="4627645" y="3749954"/>
                </a:lnTo>
                <a:cubicBezTo>
                  <a:pt x="4627645" y="3763242"/>
                  <a:pt x="4640934" y="3749954"/>
                  <a:pt x="4640934" y="3763242"/>
                </a:cubicBezTo>
                <a:cubicBezTo>
                  <a:pt x="4627645" y="3763242"/>
                  <a:pt x="4627645" y="3749954"/>
                  <a:pt x="4615021" y="3763242"/>
                </a:cubicBezTo>
                <a:cubicBezTo>
                  <a:pt x="4615021" y="3749954"/>
                  <a:pt x="4627645" y="3749954"/>
                  <a:pt x="4627645" y="3749954"/>
                </a:cubicBezTo>
                <a:lnTo>
                  <a:pt x="4627645" y="3749954"/>
                </a:lnTo>
                <a:close/>
                <a:moveTo>
                  <a:pt x="4601733" y="3724042"/>
                </a:moveTo>
                <a:cubicBezTo>
                  <a:pt x="4615021" y="3724042"/>
                  <a:pt x="4601733" y="3737330"/>
                  <a:pt x="4615021" y="3737330"/>
                </a:cubicBezTo>
                <a:cubicBezTo>
                  <a:pt x="4615021" y="3750618"/>
                  <a:pt x="4615021" y="3750618"/>
                  <a:pt x="4601733" y="3750618"/>
                </a:cubicBezTo>
                <a:cubicBezTo>
                  <a:pt x="4601733" y="3736666"/>
                  <a:pt x="4601733" y="3736666"/>
                  <a:pt x="4601733" y="3724042"/>
                </a:cubicBezTo>
                <a:lnTo>
                  <a:pt x="4601733" y="3724042"/>
                </a:lnTo>
                <a:close/>
                <a:moveTo>
                  <a:pt x="4575821" y="3736666"/>
                </a:moveTo>
                <a:cubicBezTo>
                  <a:pt x="4575821" y="3749954"/>
                  <a:pt x="4601733" y="3736666"/>
                  <a:pt x="4601733" y="3749954"/>
                </a:cubicBezTo>
                <a:cubicBezTo>
                  <a:pt x="4575821" y="3749954"/>
                  <a:pt x="4588445" y="3763242"/>
                  <a:pt x="4588445" y="3775866"/>
                </a:cubicBezTo>
                <a:cubicBezTo>
                  <a:pt x="4588445" y="3775866"/>
                  <a:pt x="4588445" y="3762578"/>
                  <a:pt x="4575156" y="3775866"/>
                </a:cubicBezTo>
                <a:cubicBezTo>
                  <a:pt x="4588445" y="3749954"/>
                  <a:pt x="4562532" y="3749954"/>
                  <a:pt x="4575821" y="3736666"/>
                </a:cubicBezTo>
                <a:lnTo>
                  <a:pt x="4575821" y="3736666"/>
                </a:lnTo>
                <a:close/>
                <a:moveTo>
                  <a:pt x="4575821" y="3788490"/>
                </a:moveTo>
                <a:cubicBezTo>
                  <a:pt x="4575821" y="3788490"/>
                  <a:pt x="4575821" y="3814402"/>
                  <a:pt x="4589109" y="3814402"/>
                </a:cubicBezTo>
                <a:cubicBezTo>
                  <a:pt x="4575821" y="3814402"/>
                  <a:pt x="4575821" y="3814402"/>
                  <a:pt x="4563197" y="3814402"/>
                </a:cubicBezTo>
                <a:cubicBezTo>
                  <a:pt x="4562532" y="3801778"/>
                  <a:pt x="4575821" y="3801778"/>
                  <a:pt x="4575821" y="3788490"/>
                </a:cubicBezTo>
                <a:lnTo>
                  <a:pt x="4575821" y="3788490"/>
                </a:lnTo>
                <a:close/>
                <a:moveTo>
                  <a:pt x="4562532" y="3840314"/>
                </a:moveTo>
                <a:cubicBezTo>
                  <a:pt x="4575821" y="3840314"/>
                  <a:pt x="4575821" y="3840314"/>
                  <a:pt x="4575821" y="3840314"/>
                </a:cubicBezTo>
                <a:cubicBezTo>
                  <a:pt x="4575821" y="3827026"/>
                  <a:pt x="4575821" y="3840314"/>
                  <a:pt x="4562532" y="3853602"/>
                </a:cubicBezTo>
                <a:lnTo>
                  <a:pt x="4562532" y="3840314"/>
                </a:lnTo>
                <a:cubicBezTo>
                  <a:pt x="4562532" y="3827690"/>
                  <a:pt x="4562532" y="3840314"/>
                  <a:pt x="4562532" y="3840314"/>
                </a:cubicBezTo>
                <a:lnTo>
                  <a:pt x="4562532" y="3840314"/>
                </a:lnTo>
                <a:close/>
                <a:moveTo>
                  <a:pt x="4549244" y="3892803"/>
                </a:moveTo>
                <a:cubicBezTo>
                  <a:pt x="4549244" y="3906091"/>
                  <a:pt x="4549244" y="3906091"/>
                  <a:pt x="4549244" y="3906091"/>
                </a:cubicBezTo>
                <a:lnTo>
                  <a:pt x="4549244" y="3906091"/>
                </a:lnTo>
                <a:cubicBezTo>
                  <a:pt x="4549244" y="3919379"/>
                  <a:pt x="4535956" y="3906091"/>
                  <a:pt x="4535956" y="3906091"/>
                </a:cubicBezTo>
                <a:lnTo>
                  <a:pt x="4535956" y="3906091"/>
                </a:lnTo>
                <a:cubicBezTo>
                  <a:pt x="4549244" y="3905427"/>
                  <a:pt x="4549244" y="3905427"/>
                  <a:pt x="4549244" y="3892803"/>
                </a:cubicBezTo>
                <a:lnTo>
                  <a:pt x="4549244" y="3892803"/>
                </a:lnTo>
                <a:close/>
                <a:moveTo>
                  <a:pt x="4523332" y="3866226"/>
                </a:moveTo>
                <a:cubicBezTo>
                  <a:pt x="4536620" y="3866226"/>
                  <a:pt x="4536620" y="3879515"/>
                  <a:pt x="4536620" y="3879515"/>
                </a:cubicBezTo>
                <a:cubicBezTo>
                  <a:pt x="4523332" y="3879515"/>
                  <a:pt x="4523332" y="3879515"/>
                  <a:pt x="4523332" y="3866226"/>
                </a:cubicBezTo>
                <a:lnTo>
                  <a:pt x="4523332" y="3866226"/>
                </a:lnTo>
                <a:close/>
                <a:moveTo>
                  <a:pt x="4523332" y="3788490"/>
                </a:moveTo>
                <a:cubicBezTo>
                  <a:pt x="4523332" y="3788490"/>
                  <a:pt x="4523332" y="3788490"/>
                  <a:pt x="4536620" y="3788490"/>
                </a:cubicBezTo>
                <a:cubicBezTo>
                  <a:pt x="4536620" y="3801778"/>
                  <a:pt x="4523332" y="3788490"/>
                  <a:pt x="4510708" y="3801778"/>
                </a:cubicBezTo>
                <a:cubicBezTo>
                  <a:pt x="4510044" y="3788490"/>
                  <a:pt x="4523332" y="3788490"/>
                  <a:pt x="4523332" y="3788490"/>
                </a:cubicBezTo>
                <a:lnTo>
                  <a:pt x="4523332" y="3788490"/>
                </a:lnTo>
                <a:close/>
                <a:moveTo>
                  <a:pt x="4523332" y="3931339"/>
                </a:moveTo>
                <a:cubicBezTo>
                  <a:pt x="4549244" y="3918051"/>
                  <a:pt x="4575821" y="3918051"/>
                  <a:pt x="4575821" y="3944627"/>
                </a:cubicBezTo>
                <a:cubicBezTo>
                  <a:pt x="4575821" y="3957915"/>
                  <a:pt x="4575821" y="3957915"/>
                  <a:pt x="4575821" y="3970539"/>
                </a:cubicBezTo>
                <a:cubicBezTo>
                  <a:pt x="4575821" y="3970539"/>
                  <a:pt x="4589109" y="3983828"/>
                  <a:pt x="4601733" y="3983828"/>
                </a:cubicBezTo>
                <a:lnTo>
                  <a:pt x="4601733" y="3983828"/>
                </a:lnTo>
                <a:lnTo>
                  <a:pt x="4601733" y="3983828"/>
                </a:lnTo>
                <a:cubicBezTo>
                  <a:pt x="4615021" y="3997116"/>
                  <a:pt x="4588445" y="3997116"/>
                  <a:pt x="4601733" y="3983828"/>
                </a:cubicBezTo>
                <a:cubicBezTo>
                  <a:pt x="4575821" y="3997116"/>
                  <a:pt x="4575821" y="4009740"/>
                  <a:pt x="4549244" y="4009740"/>
                </a:cubicBezTo>
                <a:cubicBezTo>
                  <a:pt x="4549244" y="3996451"/>
                  <a:pt x="4549244" y="3996451"/>
                  <a:pt x="4549244" y="3983828"/>
                </a:cubicBezTo>
                <a:cubicBezTo>
                  <a:pt x="4549244" y="3997116"/>
                  <a:pt x="4549244" y="3997116"/>
                  <a:pt x="4535956" y="3997116"/>
                </a:cubicBezTo>
                <a:cubicBezTo>
                  <a:pt x="4535956" y="3983828"/>
                  <a:pt x="4561868" y="3997116"/>
                  <a:pt x="4561868" y="3971204"/>
                </a:cubicBezTo>
                <a:cubicBezTo>
                  <a:pt x="4561868" y="3984492"/>
                  <a:pt x="4522668" y="3945292"/>
                  <a:pt x="4535956" y="3945292"/>
                </a:cubicBezTo>
                <a:cubicBezTo>
                  <a:pt x="4522668" y="3919379"/>
                  <a:pt x="4522668" y="3945292"/>
                  <a:pt x="4510044" y="3945292"/>
                </a:cubicBezTo>
                <a:cubicBezTo>
                  <a:pt x="4510044" y="3945292"/>
                  <a:pt x="4510044" y="3945292"/>
                  <a:pt x="4523332" y="3945292"/>
                </a:cubicBezTo>
                <a:cubicBezTo>
                  <a:pt x="4510044" y="3958580"/>
                  <a:pt x="4510044" y="3945292"/>
                  <a:pt x="4510044" y="3958580"/>
                </a:cubicBezTo>
                <a:cubicBezTo>
                  <a:pt x="4510044" y="3944627"/>
                  <a:pt x="4535956" y="3944627"/>
                  <a:pt x="4523332" y="3931339"/>
                </a:cubicBezTo>
                <a:lnTo>
                  <a:pt x="4523332" y="3931339"/>
                </a:lnTo>
                <a:close/>
                <a:moveTo>
                  <a:pt x="4510044" y="3983163"/>
                </a:moveTo>
                <a:cubicBezTo>
                  <a:pt x="4510044" y="3983163"/>
                  <a:pt x="4510044" y="3983163"/>
                  <a:pt x="4523332" y="3983163"/>
                </a:cubicBezTo>
                <a:cubicBezTo>
                  <a:pt x="4510044" y="3996451"/>
                  <a:pt x="4523332" y="4009075"/>
                  <a:pt x="4510044" y="4009075"/>
                </a:cubicBezTo>
                <a:cubicBezTo>
                  <a:pt x="4510044" y="3996451"/>
                  <a:pt x="4496755" y="3996451"/>
                  <a:pt x="4510044" y="3983163"/>
                </a:cubicBezTo>
                <a:lnTo>
                  <a:pt x="4510044" y="3983163"/>
                </a:lnTo>
                <a:close/>
                <a:moveTo>
                  <a:pt x="4523332" y="4100100"/>
                </a:moveTo>
                <a:cubicBezTo>
                  <a:pt x="4510044" y="4113389"/>
                  <a:pt x="4510044" y="4100100"/>
                  <a:pt x="4497420" y="4086812"/>
                </a:cubicBezTo>
                <a:lnTo>
                  <a:pt x="4497420" y="4100100"/>
                </a:lnTo>
                <a:cubicBezTo>
                  <a:pt x="4510708" y="4113389"/>
                  <a:pt x="4523332" y="4113389"/>
                  <a:pt x="4523332" y="4126012"/>
                </a:cubicBezTo>
                <a:cubicBezTo>
                  <a:pt x="4497420" y="4126012"/>
                  <a:pt x="4497420" y="4112724"/>
                  <a:pt x="4497420" y="4086812"/>
                </a:cubicBezTo>
                <a:cubicBezTo>
                  <a:pt x="4496755" y="4086812"/>
                  <a:pt x="4510044" y="4086812"/>
                  <a:pt x="4523332" y="4100100"/>
                </a:cubicBezTo>
                <a:lnTo>
                  <a:pt x="4523332" y="4100100"/>
                </a:lnTo>
                <a:close/>
                <a:moveTo>
                  <a:pt x="4483467" y="4165213"/>
                </a:moveTo>
                <a:cubicBezTo>
                  <a:pt x="4496755" y="4165213"/>
                  <a:pt x="4496755" y="4178501"/>
                  <a:pt x="4509379" y="4178501"/>
                </a:cubicBezTo>
                <a:cubicBezTo>
                  <a:pt x="4496091" y="4191789"/>
                  <a:pt x="4483467" y="4178501"/>
                  <a:pt x="4483467" y="4178501"/>
                </a:cubicBezTo>
                <a:cubicBezTo>
                  <a:pt x="4470843" y="4165213"/>
                  <a:pt x="4496755" y="4177837"/>
                  <a:pt x="4483467" y="4165213"/>
                </a:cubicBezTo>
                <a:lnTo>
                  <a:pt x="4483467" y="4165213"/>
                </a:lnTo>
                <a:close/>
                <a:moveTo>
                  <a:pt x="4483467" y="4229661"/>
                </a:moveTo>
                <a:lnTo>
                  <a:pt x="4483467" y="4229661"/>
                </a:lnTo>
                <a:cubicBezTo>
                  <a:pt x="4496755" y="4242949"/>
                  <a:pt x="4496755" y="4229661"/>
                  <a:pt x="4496755" y="4229661"/>
                </a:cubicBezTo>
                <a:cubicBezTo>
                  <a:pt x="4496755" y="4242949"/>
                  <a:pt x="4483467" y="4242949"/>
                  <a:pt x="4483467" y="4242949"/>
                </a:cubicBezTo>
                <a:cubicBezTo>
                  <a:pt x="4483467" y="4229661"/>
                  <a:pt x="4470843" y="4229661"/>
                  <a:pt x="4483467" y="4229661"/>
                </a:cubicBezTo>
                <a:lnTo>
                  <a:pt x="4483467" y="4229661"/>
                </a:lnTo>
                <a:close/>
                <a:moveTo>
                  <a:pt x="4496755" y="4229661"/>
                </a:moveTo>
                <a:cubicBezTo>
                  <a:pt x="4496755" y="4216373"/>
                  <a:pt x="4510044" y="4216373"/>
                  <a:pt x="4510044" y="4203749"/>
                </a:cubicBezTo>
                <a:cubicBezTo>
                  <a:pt x="4523332" y="4217037"/>
                  <a:pt x="4510044" y="4229661"/>
                  <a:pt x="4496755" y="4229661"/>
                </a:cubicBezTo>
                <a:lnTo>
                  <a:pt x="4496755" y="4229661"/>
                </a:lnTo>
                <a:close/>
                <a:moveTo>
                  <a:pt x="4496755" y="4060900"/>
                </a:moveTo>
                <a:cubicBezTo>
                  <a:pt x="4470843" y="4060900"/>
                  <a:pt x="4470843" y="4060900"/>
                  <a:pt x="4457555" y="4047611"/>
                </a:cubicBezTo>
                <a:cubicBezTo>
                  <a:pt x="4470843" y="4047611"/>
                  <a:pt x="4470843" y="4060900"/>
                  <a:pt x="4483467" y="4047611"/>
                </a:cubicBezTo>
                <a:cubicBezTo>
                  <a:pt x="4483467" y="4048276"/>
                  <a:pt x="4496755" y="4048276"/>
                  <a:pt x="4496755" y="4060900"/>
                </a:cubicBezTo>
                <a:lnTo>
                  <a:pt x="4496755" y="4060900"/>
                </a:lnTo>
                <a:close/>
                <a:moveTo>
                  <a:pt x="4470843" y="3931339"/>
                </a:moveTo>
                <a:lnTo>
                  <a:pt x="4470843" y="3944627"/>
                </a:lnTo>
                <a:cubicBezTo>
                  <a:pt x="4470843" y="3944627"/>
                  <a:pt x="4470843" y="3931339"/>
                  <a:pt x="4484131" y="3944627"/>
                </a:cubicBezTo>
                <a:cubicBezTo>
                  <a:pt x="4470843" y="3957915"/>
                  <a:pt x="4458220" y="3944627"/>
                  <a:pt x="4458220" y="3957915"/>
                </a:cubicBezTo>
                <a:cubicBezTo>
                  <a:pt x="4444266" y="3957251"/>
                  <a:pt x="4470843" y="3944627"/>
                  <a:pt x="4470843" y="3931339"/>
                </a:cubicBezTo>
                <a:lnTo>
                  <a:pt x="4470843" y="3931339"/>
                </a:lnTo>
                <a:close/>
                <a:moveTo>
                  <a:pt x="4430978" y="3866226"/>
                </a:moveTo>
                <a:cubicBezTo>
                  <a:pt x="4444266" y="3866226"/>
                  <a:pt x="4444266" y="3866226"/>
                  <a:pt x="4444266" y="3866226"/>
                </a:cubicBezTo>
                <a:cubicBezTo>
                  <a:pt x="4444266" y="3879515"/>
                  <a:pt x="4444266" y="3879515"/>
                  <a:pt x="4444266" y="3879515"/>
                </a:cubicBezTo>
                <a:cubicBezTo>
                  <a:pt x="4444266" y="3879515"/>
                  <a:pt x="4430978" y="3879515"/>
                  <a:pt x="4430978" y="3866226"/>
                </a:cubicBezTo>
                <a:lnTo>
                  <a:pt x="4430978" y="3866226"/>
                </a:lnTo>
                <a:close/>
                <a:moveTo>
                  <a:pt x="4430978" y="3970539"/>
                </a:moveTo>
                <a:cubicBezTo>
                  <a:pt x="4444266" y="3970539"/>
                  <a:pt x="4444266" y="3983828"/>
                  <a:pt x="4444266" y="3996451"/>
                </a:cubicBezTo>
                <a:cubicBezTo>
                  <a:pt x="4418355" y="3996451"/>
                  <a:pt x="4430978" y="3970539"/>
                  <a:pt x="4430978" y="3970539"/>
                </a:cubicBezTo>
                <a:lnTo>
                  <a:pt x="4430978" y="3970539"/>
                </a:lnTo>
                <a:close/>
                <a:moveTo>
                  <a:pt x="4430978" y="3918715"/>
                </a:moveTo>
                <a:cubicBezTo>
                  <a:pt x="4430978" y="3918715"/>
                  <a:pt x="4444266" y="3918715"/>
                  <a:pt x="4444266" y="3932004"/>
                </a:cubicBezTo>
                <a:cubicBezTo>
                  <a:pt x="4444266" y="3931339"/>
                  <a:pt x="4430978" y="3931339"/>
                  <a:pt x="4430978" y="3918715"/>
                </a:cubicBezTo>
                <a:lnTo>
                  <a:pt x="4430978" y="3918715"/>
                </a:lnTo>
                <a:close/>
                <a:moveTo>
                  <a:pt x="4470843" y="4086812"/>
                </a:moveTo>
                <a:cubicBezTo>
                  <a:pt x="4484131" y="4086812"/>
                  <a:pt x="4470843" y="4100100"/>
                  <a:pt x="4484131" y="4100100"/>
                </a:cubicBezTo>
                <a:cubicBezTo>
                  <a:pt x="4484131" y="4100100"/>
                  <a:pt x="4470843" y="4113389"/>
                  <a:pt x="4458220" y="4113389"/>
                </a:cubicBezTo>
                <a:cubicBezTo>
                  <a:pt x="4458220" y="4113389"/>
                  <a:pt x="4471508" y="4113389"/>
                  <a:pt x="4471508" y="4126677"/>
                </a:cubicBezTo>
                <a:cubicBezTo>
                  <a:pt x="4458220" y="4126677"/>
                  <a:pt x="4458220" y="4126677"/>
                  <a:pt x="4458220" y="4126677"/>
                </a:cubicBezTo>
                <a:cubicBezTo>
                  <a:pt x="4458220" y="4113389"/>
                  <a:pt x="4444931" y="4087476"/>
                  <a:pt x="4432307" y="4087476"/>
                </a:cubicBezTo>
                <a:lnTo>
                  <a:pt x="4432307" y="4100764"/>
                </a:lnTo>
                <a:cubicBezTo>
                  <a:pt x="4432307" y="4100764"/>
                  <a:pt x="4432307" y="4100764"/>
                  <a:pt x="4419019" y="4100764"/>
                </a:cubicBezTo>
                <a:cubicBezTo>
                  <a:pt x="4419019" y="4087476"/>
                  <a:pt x="4419019" y="4087476"/>
                  <a:pt x="4419019" y="4061564"/>
                </a:cubicBezTo>
                <a:cubicBezTo>
                  <a:pt x="4430978" y="4074188"/>
                  <a:pt x="4444266" y="4100100"/>
                  <a:pt x="4470843" y="4086812"/>
                </a:cubicBezTo>
                <a:lnTo>
                  <a:pt x="4470843" y="4086812"/>
                </a:lnTo>
                <a:close/>
                <a:moveTo>
                  <a:pt x="4457555" y="4203749"/>
                </a:moveTo>
                <a:cubicBezTo>
                  <a:pt x="4457555" y="4217037"/>
                  <a:pt x="4457555" y="4217037"/>
                  <a:pt x="4470843" y="4229661"/>
                </a:cubicBezTo>
                <a:cubicBezTo>
                  <a:pt x="4484131" y="4229661"/>
                  <a:pt x="4457555" y="4229661"/>
                  <a:pt x="4444931" y="4216373"/>
                </a:cubicBezTo>
                <a:cubicBezTo>
                  <a:pt x="4457555" y="4217037"/>
                  <a:pt x="4444266" y="4203749"/>
                  <a:pt x="4457555" y="4203749"/>
                </a:cubicBezTo>
                <a:lnTo>
                  <a:pt x="4457555" y="4203749"/>
                </a:lnTo>
                <a:close/>
                <a:moveTo>
                  <a:pt x="4457555" y="4165213"/>
                </a:moveTo>
                <a:lnTo>
                  <a:pt x="4457555" y="4165213"/>
                </a:lnTo>
                <a:cubicBezTo>
                  <a:pt x="4457555" y="4151924"/>
                  <a:pt x="4457555" y="4151924"/>
                  <a:pt x="4457555" y="4151924"/>
                </a:cubicBezTo>
                <a:cubicBezTo>
                  <a:pt x="4457555" y="4151924"/>
                  <a:pt x="4470843" y="4151924"/>
                  <a:pt x="4470843" y="4165213"/>
                </a:cubicBezTo>
                <a:cubicBezTo>
                  <a:pt x="4470843" y="4165213"/>
                  <a:pt x="4457555" y="4151924"/>
                  <a:pt x="4457555" y="4165213"/>
                </a:cubicBezTo>
                <a:lnTo>
                  <a:pt x="4457555" y="4165213"/>
                </a:lnTo>
                <a:close/>
                <a:moveTo>
                  <a:pt x="4418355" y="4048276"/>
                </a:moveTo>
                <a:cubicBezTo>
                  <a:pt x="4418355" y="4048276"/>
                  <a:pt x="4418355" y="4048276"/>
                  <a:pt x="4418355" y="4034988"/>
                </a:cubicBezTo>
                <a:cubicBezTo>
                  <a:pt x="4418355" y="4034988"/>
                  <a:pt x="4418355" y="4048276"/>
                  <a:pt x="4431643" y="4048276"/>
                </a:cubicBezTo>
                <a:cubicBezTo>
                  <a:pt x="4418355" y="4048276"/>
                  <a:pt x="4418355" y="4048276"/>
                  <a:pt x="4418355" y="4048276"/>
                </a:cubicBezTo>
                <a:lnTo>
                  <a:pt x="4418355" y="4048276"/>
                </a:lnTo>
                <a:close/>
                <a:moveTo>
                  <a:pt x="4405067" y="3814402"/>
                </a:moveTo>
                <a:cubicBezTo>
                  <a:pt x="4405067" y="3801114"/>
                  <a:pt x="4405067" y="3801114"/>
                  <a:pt x="4418355" y="3801114"/>
                </a:cubicBezTo>
                <a:cubicBezTo>
                  <a:pt x="4418355" y="3814402"/>
                  <a:pt x="4405067" y="3814402"/>
                  <a:pt x="4405067" y="3814402"/>
                </a:cubicBezTo>
                <a:cubicBezTo>
                  <a:pt x="4405067" y="3814402"/>
                  <a:pt x="4405067" y="3814402"/>
                  <a:pt x="4405067" y="3801114"/>
                </a:cubicBezTo>
                <a:cubicBezTo>
                  <a:pt x="4405067" y="3801778"/>
                  <a:pt x="4405067" y="3801778"/>
                  <a:pt x="4405067" y="3814402"/>
                </a:cubicBezTo>
                <a:lnTo>
                  <a:pt x="4405067" y="3814402"/>
                </a:lnTo>
                <a:close/>
                <a:moveTo>
                  <a:pt x="4365866" y="4048276"/>
                </a:moveTo>
                <a:cubicBezTo>
                  <a:pt x="4365866" y="4048276"/>
                  <a:pt x="4365866" y="4048276"/>
                  <a:pt x="4352578" y="4048276"/>
                </a:cubicBezTo>
                <a:cubicBezTo>
                  <a:pt x="4352578" y="4048276"/>
                  <a:pt x="4365866" y="4034988"/>
                  <a:pt x="4365866" y="4048276"/>
                </a:cubicBezTo>
                <a:lnTo>
                  <a:pt x="4365866" y="4048276"/>
                </a:lnTo>
                <a:close/>
                <a:moveTo>
                  <a:pt x="4379154" y="4255573"/>
                </a:moveTo>
                <a:lnTo>
                  <a:pt x="4379154" y="4268861"/>
                </a:lnTo>
                <a:cubicBezTo>
                  <a:pt x="4365866" y="4268861"/>
                  <a:pt x="4365866" y="4255573"/>
                  <a:pt x="4365866" y="4255573"/>
                </a:cubicBezTo>
                <a:lnTo>
                  <a:pt x="4379154" y="4255573"/>
                </a:lnTo>
                <a:lnTo>
                  <a:pt x="4379154" y="4255573"/>
                </a:lnTo>
                <a:close/>
                <a:moveTo>
                  <a:pt x="4326665" y="4203749"/>
                </a:moveTo>
                <a:cubicBezTo>
                  <a:pt x="4339954" y="4203749"/>
                  <a:pt x="4339954" y="4203749"/>
                  <a:pt x="4352578" y="4203749"/>
                </a:cubicBezTo>
                <a:cubicBezTo>
                  <a:pt x="4352578" y="4217037"/>
                  <a:pt x="4352578" y="4229661"/>
                  <a:pt x="4339289" y="4242949"/>
                </a:cubicBezTo>
                <a:cubicBezTo>
                  <a:pt x="4326001" y="4229661"/>
                  <a:pt x="4339289" y="4229661"/>
                  <a:pt x="4352578" y="4217037"/>
                </a:cubicBezTo>
                <a:cubicBezTo>
                  <a:pt x="4352578" y="4217037"/>
                  <a:pt x="4352578" y="4217037"/>
                  <a:pt x="4339289" y="4217037"/>
                </a:cubicBezTo>
                <a:cubicBezTo>
                  <a:pt x="4339289" y="4217037"/>
                  <a:pt x="4339289" y="4230325"/>
                  <a:pt x="4326001" y="4230325"/>
                </a:cubicBezTo>
                <a:cubicBezTo>
                  <a:pt x="4326665" y="4217037"/>
                  <a:pt x="4339289" y="4203749"/>
                  <a:pt x="4326665" y="4203749"/>
                </a:cubicBezTo>
                <a:lnTo>
                  <a:pt x="4326665" y="4203749"/>
                </a:lnTo>
                <a:close/>
                <a:moveTo>
                  <a:pt x="4300089" y="3749954"/>
                </a:moveTo>
                <a:cubicBezTo>
                  <a:pt x="4313377" y="3736666"/>
                  <a:pt x="4313377" y="3736666"/>
                  <a:pt x="4313377" y="3736666"/>
                </a:cubicBezTo>
                <a:cubicBezTo>
                  <a:pt x="4300089" y="3736666"/>
                  <a:pt x="4300089" y="3736666"/>
                  <a:pt x="4300089" y="3736666"/>
                </a:cubicBezTo>
                <a:cubicBezTo>
                  <a:pt x="4300089" y="3723377"/>
                  <a:pt x="4313377" y="3736666"/>
                  <a:pt x="4313377" y="3736666"/>
                </a:cubicBezTo>
                <a:lnTo>
                  <a:pt x="4313377" y="3736666"/>
                </a:lnTo>
                <a:cubicBezTo>
                  <a:pt x="4313377" y="3736666"/>
                  <a:pt x="4313377" y="3749954"/>
                  <a:pt x="4300089" y="3749954"/>
                </a:cubicBezTo>
                <a:lnTo>
                  <a:pt x="4300089" y="3749954"/>
                </a:lnTo>
                <a:close/>
                <a:moveTo>
                  <a:pt x="4326665" y="4191125"/>
                </a:moveTo>
                <a:cubicBezTo>
                  <a:pt x="4313377" y="4191125"/>
                  <a:pt x="4326665" y="4177837"/>
                  <a:pt x="4313377" y="4177837"/>
                </a:cubicBezTo>
                <a:cubicBezTo>
                  <a:pt x="4313377" y="4164548"/>
                  <a:pt x="4326665" y="4177837"/>
                  <a:pt x="4326665" y="4164548"/>
                </a:cubicBezTo>
                <a:cubicBezTo>
                  <a:pt x="4339289" y="4177837"/>
                  <a:pt x="4326665" y="4191125"/>
                  <a:pt x="4326665" y="4191125"/>
                </a:cubicBezTo>
                <a:lnTo>
                  <a:pt x="4326665" y="4191125"/>
                </a:lnTo>
                <a:close/>
                <a:moveTo>
                  <a:pt x="4326665" y="4242949"/>
                </a:moveTo>
                <a:cubicBezTo>
                  <a:pt x="4339954" y="4242949"/>
                  <a:pt x="4339954" y="4242949"/>
                  <a:pt x="4339954" y="4242949"/>
                </a:cubicBezTo>
                <a:cubicBezTo>
                  <a:pt x="4339954" y="4256238"/>
                  <a:pt x="4326665" y="4256238"/>
                  <a:pt x="4326665" y="4256238"/>
                </a:cubicBezTo>
                <a:cubicBezTo>
                  <a:pt x="4326665" y="4256238"/>
                  <a:pt x="4326665" y="4255573"/>
                  <a:pt x="4326665" y="4242949"/>
                </a:cubicBezTo>
                <a:lnTo>
                  <a:pt x="4326665" y="4242949"/>
                </a:lnTo>
                <a:close/>
                <a:moveTo>
                  <a:pt x="4326665" y="4268861"/>
                </a:moveTo>
                <a:lnTo>
                  <a:pt x="4339954" y="4268861"/>
                </a:lnTo>
                <a:cubicBezTo>
                  <a:pt x="4326665" y="4255573"/>
                  <a:pt x="4339954" y="4255573"/>
                  <a:pt x="4339954" y="4242949"/>
                </a:cubicBezTo>
                <a:cubicBezTo>
                  <a:pt x="4353242" y="4242949"/>
                  <a:pt x="4353242" y="4242949"/>
                  <a:pt x="4353242" y="4242949"/>
                </a:cubicBezTo>
                <a:cubicBezTo>
                  <a:pt x="4353242" y="4256238"/>
                  <a:pt x="4353242" y="4256238"/>
                  <a:pt x="4353242" y="4256238"/>
                </a:cubicBezTo>
                <a:cubicBezTo>
                  <a:pt x="4339289" y="4242949"/>
                  <a:pt x="4352578" y="4268861"/>
                  <a:pt x="4326665" y="4268861"/>
                </a:cubicBezTo>
                <a:lnTo>
                  <a:pt x="4326665" y="4268861"/>
                </a:lnTo>
                <a:close/>
                <a:moveTo>
                  <a:pt x="4365866" y="4294774"/>
                </a:moveTo>
                <a:cubicBezTo>
                  <a:pt x="4352578" y="4281485"/>
                  <a:pt x="4352578" y="4281485"/>
                  <a:pt x="4352578" y="4255573"/>
                </a:cubicBezTo>
                <a:cubicBezTo>
                  <a:pt x="4365866" y="4268861"/>
                  <a:pt x="4365866" y="4281485"/>
                  <a:pt x="4378490" y="4294774"/>
                </a:cubicBezTo>
                <a:cubicBezTo>
                  <a:pt x="4379154" y="4307398"/>
                  <a:pt x="4365866" y="4281485"/>
                  <a:pt x="4365866" y="4294774"/>
                </a:cubicBezTo>
                <a:lnTo>
                  <a:pt x="4365866" y="4294774"/>
                </a:lnTo>
                <a:close/>
                <a:moveTo>
                  <a:pt x="4365866" y="4359222"/>
                </a:moveTo>
                <a:cubicBezTo>
                  <a:pt x="4379154" y="4333310"/>
                  <a:pt x="4391778" y="4345934"/>
                  <a:pt x="4379154" y="4320021"/>
                </a:cubicBezTo>
                <a:cubicBezTo>
                  <a:pt x="4405067" y="4320686"/>
                  <a:pt x="4391778" y="4359222"/>
                  <a:pt x="4365866" y="4359222"/>
                </a:cubicBezTo>
                <a:lnTo>
                  <a:pt x="4365866" y="4359222"/>
                </a:lnTo>
                <a:close/>
                <a:moveTo>
                  <a:pt x="4391778" y="3931339"/>
                </a:moveTo>
                <a:cubicBezTo>
                  <a:pt x="4378490" y="3931339"/>
                  <a:pt x="4378490" y="3931339"/>
                  <a:pt x="4378490" y="3918051"/>
                </a:cubicBezTo>
                <a:lnTo>
                  <a:pt x="4378490" y="3918051"/>
                </a:lnTo>
                <a:cubicBezTo>
                  <a:pt x="4391778" y="3918051"/>
                  <a:pt x="4404402" y="3931339"/>
                  <a:pt x="4404402" y="3918051"/>
                </a:cubicBezTo>
                <a:cubicBezTo>
                  <a:pt x="4417690" y="3918051"/>
                  <a:pt x="4404402" y="3931339"/>
                  <a:pt x="4404402" y="3931339"/>
                </a:cubicBezTo>
                <a:cubicBezTo>
                  <a:pt x="4391778" y="3931339"/>
                  <a:pt x="4391778" y="3918715"/>
                  <a:pt x="4391778" y="3931339"/>
                </a:cubicBezTo>
                <a:lnTo>
                  <a:pt x="4391778" y="3931339"/>
                </a:lnTo>
                <a:close/>
                <a:moveTo>
                  <a:pt x="4444266" y="4346598"/>
                </a:moveTo>
                <a:cubicBezTo>
                  <a:pt x="4444266" y="4333310"/>
                  <a:pt x="4457555" y="4333310"/>
                  <a:pt x="4457555" y="4333310"/>
                </a:cubicBezTo>
                <a:cubicBezTo>
                  <a:pt x="4457555" y="4346598"/>
                  <a:pt x="4457555" y="4346598"/>
                  <a:pt x="4444266" y="4346598"/>
                </a:cubicBezTo>
                <a:lnTo>
                  <a:pt x="4444266" y="4346598"/>
                </a:lnTo>
                <a:close/>
                <a:moveTo>
                  <a:pt x="4483467" y="4333310"/>
                </a:moveTo>
                <a:cubicBezTo>
                  <a:pt x="4483467" y="4320021"/>
                  <a:pt x="4470179" y="4333310"/>
                  <a:pt x="4457555" y="4320021"/>
                </a:cubicBezTo>
                <a:cubicBezTo>
                  <a:pt x="4444266" y="4320021"/>
                  <a:pt x="4444266" y="4306733"/>
                  <a:pt x="4431643" y="4306733"/>
                </a:cubicBezTo>
                <a:cubicBezTo>
                  <a:pt x="4431643" y="4320021"/>
                  <a:pt x="4418355" y="4306733"/>
                  <a:pt x="4405731" y="4306733"/>
                </a:cubicBezTo>
                <a:cubicBezTo>
                  <a:pt x="4405731" y="4306733"/>
                  <a:pt x="4419019" y="4293445"/>
                  <a:pt x="4419019" y="4306733"/>
                </a:cubicBezTo>
                <a:cubicBezTo>
                  <a:pt x="4432307" y="4306733"/>
                  <a:pt x="4419019" y="4293445"/>
                  <a:pt x="4432307" y="4293445"/>
                </a:cubicBezTo>
                <a:cubicBezTo>
                  <a:pt x="4445596" y="4293445"/>
                  <a:pt x="4445596" y="4267533"/>
                  <a:pt x="4471508" y="4267533"/>
                </a:cubicBezTo>
                <a:cubicBezTo>
                  <a:pt x="4471508" y="4280821"/>
                  <a:pt x="4458220" y="4280821"/>
                  <a:pt x="4458220" y="4293445"/>
                </a:cubicBezTo>
                <a:cubicBezTo>
                  <a:pt x="4458220" y="4280156"/>
                  <a:pt x="4458220" y="4280156"/>
                  <a:pt x="4444931" y="4280156"/>
                </a:cubicBezTo>
                <a:cubicBezTo>
                  <a:pt x="4458220" y="4293445"/>
                  <a:pt x="4484131" y="4306069"/>
                  <a:pt x="4470843" y="4306069"/>
                </a:cubicBezTo>
                <a:cubicBezTo>
                  <a:pt x="4484131" y="4319357"/>
                  <a:pt x="4470843" y="4292780"/>
                  <a:pt x="4484131" y="4292780"/>
                </a:cubicBezTo>
                <a:cubicBezTo>
                  <a:pt x="4484131" y="4306069"/>
                  <a:pt x="4497420" y="4318692"/>
                  <a:pt x="4497420" y="4331981"/>
                </a:cubicBezTo>
                <a:lnTo>
                  <a:pt x="4483467" y="4331981"/>
                </a:lnTo>
                <a:lnTo>
                  <a:pt x="4483467" y="4333310"/>
                </a:lnTo>
                <a:close/>
                <a:moveTo>
                  <a:pt x="4470843" y="4268861"/>
                </a:moveTo>
                <a:cubicBezTo>
                  <a:pt x="4484131" y="4282150"/>
                  <a:pt x="4470843" y="4294774"/>
                  <a:pt x="4470843" y="4294774"/>
                </a:cubicBezTo>
                <a:cubicBezTo>
                  <a:pt x="4470843" y="4281485"/>
                  <a:pt x="4470843" y="4281485"/>
                  <a:pt x="4470843" y="4268861"/>
                </a:cubicBezTo>
                <a:lnTo>
                  <a:pt x="4470843" y="4268861"/>
                </a:lnTo>
                <a:close/>
                <a:moveTo>
                  <a:pt x="4523332" y="4255573"/>
                </a:moveTo>
                <a:cubicBezTo>
                  <a:pt x="4523332" y="4255573"/>
                  <a:pt x="4497420" y="4255573"/>
                  <a:pt x="4510044" y="4255573"/>
                </a:cubicBezTo>
                <a:cubicBezTo>
                  <a:pt x="4496755" y="4268861"/>
                  <a:pt x="4496755" y="4255573"/>
                  <a:pt x="4496755" y="4255573"/>
                </a:cubicBezTo>
                <a:cubicBezTo>
                  <a:pt x="4483467" y="4255573"/>
                  <a:pt x="4496755" y="4255573"/>
                  <a:pt x="4483467" y="4268861"/>
                </a:cubicBezTo>
                <a:cubicBezTo>
                  <a:pt x="4483467" y="4255573"/>
                  <a:pt x="4470179" y="4242949"/>
                  <a:pt x="4457555" y="4255573"/>
                </a:cubicBezTo>
                <a:cubicBezTo>
                  <a:pt x="4444266" y="4242285"/>
                  <a:pt x="4457555" y="4242285"/>
                  <a:pt x="4444266" y="4229661"/>
                </a:cubicBezTo>
                <a:cubicBezTo>
                  <a:pt x="4470179" y="4229661"/>
                  <a:pt x="4510044" y="4255573"/>
                  <a:pt x="4522668" y="4242949"/>
                </a:cubicBezTo>
                <a:cubicBezTo>
                  <a:pt x="4535956" y="4242949"/>
                  <a:pt x="4523332" y="4255573"/>
                  <a:pt x="4523332" y="4255573"/>
                </a:cubicBezTo>
                <a:lnTo>
                  <a:pt x="4523332" y="4255573"/>
                </a:lnTo>
                <a:close/>
                <a:moveTo>
                  <a:pt x="4523332" y="4203749"/>
                </a:moveTo>
                <a:cubicBezTo>
                  <a:pt x="4510044" y="4190460"/>
                  <a:pt x="4536620" y="4203749"/>
                  <a:pt x="4536620" y="4203749"/>
                </a:cubicBezTo>
                <a:cubicBezTo>
                  <a:pt x="4535956" y="4229661"/>
                  <a:pt x="4535956" y="4203749"/>
                  <a:pt x="4523332" y="4203749"/>
                </a:cubicBezTo>
                <a:lnTo>
                  <a:pt x="4523332" y="4203749"/>
                </a:lnTo>
                <a:close/>
                <a:moveTo>
                  <a:pt x="4588445" y="4281485"/>
                </a:moveTo>
                <a:cubicBezTo>
                  <a:pt x="4575156" y="4281485"/>
                  <a:pt x="4575156" y="4294774"/>
                  <a:pt x="4562532" y="4294774"/>
                </a:cubicBezTo>
                <a:cubicBezTo>
                  <a:pt x="4562532" y="4281485"/>
                  <a:pt x="4562532" y="4281485"/>
                  <a:pt x="4562532" y="4281485"/>
                </a:cubicBezTo>
                <a:cubicBezTo>
                  <a:pt x="4562532" y="4268197"/>
                  <a:pt x="4575821" y="4281485"/>
                  <a:pt x="4575821" y="4268197"/>
                </a:cubicBezTo>
                <a:lnTo>
                  <a:pt x="4575821" y="4268197"/>
                </a:lnTo>
                <a:cubicBezTo>
                  <a:pt x="4588445" y="4268861"/>
                  <a:pt x="4575821" y="4281485"/>
                  <a:pt x="4588445" y="4281485"/>
                </a:cubicBezTo>
                <a:lnTo>
                  <a:pt x="4588445" y="4281485"/>
                </a:lnTo>
                <a:lnTo>
                  <a:pt x="4588445" y="4281485"/>
                </a:lnTo>
                <a:close/>
                <a:moveTo>
                  <a:pt x="4667510" y="4203749"/>
                </a:moveTo>
                <a:cubicBezTo>
                  <a:pt x="4654222" y="4229661"/>
                  <a:pt x="4628310" y="4229661"/>
                  <a:pt x="4641598" y="4255573"/>
                </a:cubicBezTo>
                <a:cubicBezTo>
                  <a:pt x="4628310" y="4268861"/>
                  <a:pt x="4615686" y="4268861"/>
                  <a:pt x="4628310" y="4294774"/>
                </a:cubicBezTo>
                <a:cubicBezTo>
                  <a:pt x="4615021" y="4294774"/>
                  <a:pt x="4615021" y="4308062"/>
                  <a:pt x="4602397" y="4308062"/>
                </a:cubicBezTo>
                <a:cubicBezTo>
                  <a:pt x="4602397" y="4294774"/>
                  <a:pt x="4615686" y="4282150"/>
                  <a:pt x="4602397" y="4256238"/>
                </a:cubicBezTo>
                <a:cubicBezTo>
                  <a:pt x="4589109" y="4269526"/>
                  <a:pt x="4563197" y="4242949"/>
                  <a:pt x="4563197" y="4269526"/>
                </a:cubicBezTo>
                <a:cubicBezTo>
                  <a:pt x="4563197" y="4269526"/>
                  <a:pt x="4563197" y="4269526"/>
                  <a:pt x="4563197" y="4256238"/>
                </a:cubicBezTo>
                <a:cubicBezTo>
                  <a:pt x="4563197" y="4256238"/>
                  <a:pt x="4576485" y="4256238"/>
                  <a:pt x="4563197" y="4256238"/>
                </a:cubicBezTo>
                <a:cubicBezTo>
                  <a:pt x="4563197" y="4242949"/>
                  <a:pt x="4589109" y="4242949"/>
                  <a:pt x="4576485" y="4256238"/>
                </a:cubicBezTo>
                <a:cubicBezTo>
                  <a:pt x="4589773" y="4242949"/>
                  <a:pt x="4602397" y="4256238"/>
                  <a:pt x="4602397" y="4242949"/>
                </a:cubicBezTo>
                <a:cubicBezTo>
                  <a:pt x="4602397" y="4256238"/>
                  <a:pt x="4615686" y="4256238"/>
                  <a:pt x="4615686" y="4256238"/>
                </a:cubicBezTo>
                <a:cubicBezTo>
                  <a:pt x="4615686" y="4242949"/>
                  <a:pt x="4628974" y="4242949"/>
                  <a:pt x="4628974" y="4230325"/>
                </a:cubicBezTo>
                <a:cubicBezTo>
                  <a:pt x="4615686" y="4243614"/>
                  <a:pt x="4615686" y="4230325"/>
                  <a:pt x="4603062" y="4230325"/>
                </a:cubicBezTo>
                <a:cubicBezTo>
                  <a:pt x="4603062" y="4217037"/>
                  <a:pt x="4603062" y="4217037"/>
                  <a:pt x="4603062" y="4217037"/>
                </a:cubicBezTo>
                <a:cubicBezTo>
                  <a:pt x="4589773" y="4230325"/>
                  <a:pt x="4563861" y="4217037"/>
                  <a:pt x="4577149" y="4242949"/>
                </a:cubicBezTo>
                <a:cubicBezTo>
                  <a:pt x="4563861" y="4242949"/>
                  <a:pt x="4563861" y="4242949"/>
                  <a:pt x="4563861" y="4256238"/>
                </a:cubicBezTo>
                <a:cubicBezTo>
                  <a:pt x="4550573" y="4256238"/>
                  <a:pt x="4550573" y="4242949"/>
                  <a:pt x="4550573" y="4230325"/>
                </a:cubicBezTo>
                <a:cubicBezTo>
                  <a:pt x="4550573" y="4230325"/>
                  <a:pt x="4550573" y="4230325"/>
                  <a:pt x="4563861" y="4230325"/>
                </a:cubicBezTo>
                <a:cubicBezTo>
                  <a:pt x="4563861" y="4217037"/>
                  <a:pt x="4550573" y="4204413"/>
                  <a:pt x="4537949" y="4191125"/>
                </a:cubicBezTo>
                <a:cubicBezTo>
                  <a:pt x="4551238" y="4191125"/>
                  <a:pt x="4551238" y="4177837"/>
                  <a:pt x="4537949" y="4177837"/>
                </a:cubicBezTo>
                <a:cubicBezTo>
                  <a:pt x="4551238" y="4164548"/>
                  <a:pt x="4537949" y="4151924"/>
                  <a:pt x="4537949" y="4138636"/>
                </a:cubicBezTo>
                <a:cubicBezTo>
                  <a:pt x="4537949" y="4151924"/>
                  <a:pt x="4537949" y="4151924"/>
                  <a:pt x="4537949" y="4164548"/>
                </a:cubicBezTo>
                <a:cubicBezTo>
                  <a:pt x="4524661" y="4164548"/>
                  <a:pt x="4524661" y="4164548"/>
                  <a:pt x="4524661" y="4151260"/>
                </a:cubicBezTo>
                <a:lnTo>
                  <a:pt x="4524661" y="4151260"/>
                </a:lnTo>
                <a:cubicBezTo>
                  <a:pt x="4537949" y="4151260"/>
                  <a:pt x="4537949" y="4137972"/>
                  <a:pt x="4524661" y="4125348"/>
                </a:cubicBezTo>
                <a:cubicBezTo>
                  <a:pt x="4537949" y="4138636"/>
                  <a:pt x="4563861" y="4151260"/>
                  <a:pt x="4563861" y="4164548"/>
                </a:cubicBezTo>
                <a:cubicBezTo>
                  <a:pt x="4550573" y="4164548"/>
                  <a:pt x="4550573" y="4164548"/>
                  <a:pt x="4550573" y="4177837"/>
                </a:cubicBezTo>
                <a:lnTo>
                  <a:pt x="4563861" y="4177837"/>
                </a:lnTo>
                <a:lnTo>
                  <a:pt x="4577149" y="4164548"/>
                </a:lnTo>
                <a:cubicBezTo>
                  <a:pt x="4577149" y="4177837"/>
                  <a:pt x="4616350" y="4151260"/>
                  <a:pt x="4603062" y="4177837"/>
                </a:cubicBezTo>
                <a:cubicBezTo>
                  <a:pt x="4616350" y="4177837"/>
                  <a:pt x="4603062" y="4164548"/>
                  <a:pt x="4616350" y="4164548"/>
                </a:cubicBezTo>
                <a:cubicBezTo>
                  <a:pt x="4616350" y="4177837"/>
                  <a:pt x="4629638" y="4177837"/>
                  <a:pt x="4629638" y="4190460"/>
                </a:cubicBezTo>
                <a:cubicBezTo>
                  <a:pt x="4616350" y="4177172"/>
                  <a:pt x="4616350" y="4203749"/>
                  <a:pt x="4603726" y="4203749"/>
                </a:cubicBezTo>
                <a:cubicBezTo>
                  <a:pt x="4603726" y="4190460"/>
                  <a:pt x="4590437" y="4190460"/>
                  <a:pt x="4590437" y="4177837"/>
                </a:cubicBezTo>
                <a:cubicBezTo>
                  <a:pt x="4577149" y="4191125"/>
                  <a:pt x="4577149" y="4191125"/>
                  <a:pt x="4577149" y="4203749"/>
                </a:cubicBezTo>
                <a:cubicBezTo>
                  <a:pt x="4563861" y="4190460"/>
                  <a:pt x="4577149" y="4190460"/>
                  <a:pt x="4563861" y="4203749"/>
                </a:cubicBezTo>
                <a:cubicBezTo>
                  <a:pt x="4563861" y="4217037"/>
                  <a:pt x="4577149" y="4217037"/>
                  <a:pt x="4577149" y="4217037"/>
                </a:cubicBezTo>
                <a:cubicBezTo>
                  <a:pt x="4590437" y="4217037"/>
                  <a:pt x="4603062" y="4203749"/>
                  <a:pt x="4616350" y="4191125"/>
                </a:cubicBezTo>
                <a:cubicBezTo>
                  <a:pt x="4629638" y="4204413"/>
                  <a:pt x="4629638" y="4204413"/>
                  <a:pt x="4629638" y="4217037"/>
                </a:cubicBezTo>
                <a:cubicBezTo>
                  <a:pt x="4629638" y="4217037"/>
                  <a:pt x="4629638" y="4203749"/>
                  <a:pt x="4642926" y="4203749"/>
                </a:cubicBezTo>
                <a:cubicBezTo>
                  <a:pt x="4629638" y="4190460"/>
                  <a:pt x="4642926" y="4190460"/>
                  <a:pt x="4642926" y="4177837"/>
                </a:cubicBezTo>
                <a:cubicBezTo>
                  <a:pt x="4656215" y="4177837"/>
                  <a:pt x="4642926" y="4203749"/>
                  <a:pt x="4656215" y="4191125"/>
                </a:cubicBezTo>
                <a:cubicBezTo>
                  <a:pt x="4669503" y="4204413"/>
                  <a:pt x="4642926" y="4204413"/>
                  <a:pt x="4656215" y="4217037"/>
                </a:cubicBezTo>
                <a:lnTo>
                  <a:pt x="4667510" y="4203749"/>
                </a:lnTo>
                <a:cubicBezTo>
                  <a:pt x="4667510" y="4203749"/>
                  <a:pt x="4680798" y="4203749"/>
                  <a:pt x="4680798" y="4217037"/>
                </a:cubicBezTo>
                <a:cubicBezTo>
                  <a:pt x="4667510" y="4217037"/>
                  <a:pt x="4667510" y="4217037"/>
                  <a:pt x="4667510" y="4203749"/>
                </a:cubicBezTo>
                <a:lnTo>
                  <a:pt x="4667510" y="4203749"/>
                </a:lnTo>
                <a:close/>
                <a:moveTo>
                  <a:pt x="4680133" y="4060900"/>
                </a:moveTo>
                <a:cubicBezTo>
                  <a:pt x="4680133" y="4074188"/>
                  <a:pt x="4666845" y="4060900"/>
                  <a:pt x="4666845" y="4060900"/>
                </a:cubicBezTo>
                <a:lnTo>
                  <a:pt x="4666845" y="4060900"/>
                </a:lnTo>
                <a:cubicBezTo>
                  <a:pt x="4680133" y="4060900"/>
                  <a:pt x="4680133" y="4047611"/>
                  <a:pt x="4680133" y="4047611"/>
                </a:cubicBezTo>
                <a:cubicBezTo>
                  <a:pt x="4680133" y="4047611"/>
                  <a:pt x="4680133" y="4047611"/>
                  <a:pt x="4693422" y="4047611"/>
                </a:cubicBezTo>
                <a:cubicBezTo>
                  <a:pt x="4693422" y="4060900"/>
                  <a:pt x="4667510" y="4060900"/>
                  <a:pt x="4680133" y="4060900"/>
                </a:cubicBezTo>
                <a:lnTo>
                  <a:pt x="4680133" y="4060900"/>
                </a:lnTo>
                <a:close/>
                <a:moveTo>
                  <a:pt x="4706710" y="3788490"/>
                </a:moveTo>
                <a:cubicBezTo>
                  <a:pt x="4719998" y="3788490"/>
                  <a:pt x="4706710" y="3801778"/>
                  <a:pt x="4706710" y="3801778"/>
                </a:cubicBezTo>
                <a:cubicBezTo>
                  <a:pt x="4706710" y="3801778"/>
                  <a:pt x="4693422" y="3801778"/>
                  <a:pt x="4693422" y="3788490"/>
                </a:cubicBezTo>
                <a:lnTo>
                  <a:pt x="4706710" y="3788490"/>
                </a:lnTo>
                <a:lnTo>
                  <a:pt x="4706710" y="3788490"/>
                </a:lnTo>
                <a:close/>
                <a:moveTo>
                  <a:pt x="4706710" y="3866226"/>
                </a:moveTo>
                <a:cubicBezTo>
                  <a:pt x="4680798" y="3852938"/>
                  <a:pt x="4706710" y="3852938"/>
                  <a:pt x="4719998" y="3852938"/>
                </a:cubicBezTo>
                <a:cubicBezTo>
                  <a:pt x="4719998" y="3866226"/>
                  <a:pt x="4693422" y="3853602"/>
                  <a:pt x="4706710" y="3866226"/>
                </a:cubicBezTo>
                <a:lnTo>
                  <a:pt x="4706710" y="3866226"/>
                </a:lnTo>
                <a:close/>
                <a:moveTo>
                  <a:pt x="4732622" y="4463535"/>
                </a:moveTo>
                <a:cubicBezTo>
                  <a:pt x="4719334" y="4437623"/>
                  <a:pt x="4719334" y="4450247"/>
                  <a:pt x="4706710" y="4424334"/>
                </a:cubicBezTo>
                <a:cubicBezTo>
                  <a:pt x="4719998" y="4424334"/>
                  <a:pt x="4719998" y="4437623"/>
                  <a:pt x="4732622" y="4437623"/>
                </a:cubicBezTo>
                <a:cubicBezTo>
                  <a:pt x="4745911" y="4450247"/>
                  <a:pt x="4732622" y="4450247"/>
                  <a:pt x="4732622" y="4463535"/>
                </a:cubicBezTo>
                <a:lnTo>
                  <a:pt x="4732622" y="4463535"/>
                </a:lnTo>
                <a:close/>
                <a:moveTo>
                  <a:pt x="4719998" y="4086812"/>
                </a:moveTo>
                <a:cubicBezTo>
                  <a:pt x="4719998" y="4073524"/>
                  <a:pt x="4733287" y="4060900"/>
                  <a:pt x="4745911" y="4060900"/>
                </a:cubicBezTo>
                <a:cubicBezTo>
                  <a:pt x="4745911" y="4074188"/>
                  <a:pt x="4732622" y="4074188"/>
                  <a:pt x="4719998" y="4086812"/>
                </a:cubicBezTo>
                <a:lnTo>
                  <a:pt x="4719998" y="4086812"/>
                </a:lnTo>
                <a:close/>
                <a:moveTo>
                  <a:pt x="4772487" y="4463535"/>
                </a:moveTo>
                <a:cubicBezTo>
                  <a:pt x="4759199" y="4463535"/>
                  <a:pt x="4759199" y="4450247"/>
                  <a:pt x="4746575" y="4450247"/>
                </a:cubicBezTo>
                <a:cubicBezTo>
                  <a:pt x="4759863" y="4424334"/>
                  <a:pt x="4772487" y="4436958"/>
                  <a:pt x="4785775" y="4450247"/>
                </a:cubicBezTo>
                <a:cubicBezTo>
                  <a:pt x="4772487" y="4450247"/>
                  <a:pt x="4785111" y="4450247"/>
                  <a:pt x="4772487" y="4463535"/>
                </a:cubicBezTo>
                <a:lnTo>
                  <a:pt x="4772487" y="4463535"/>
                </a:lnTo>
                <a:close/>
                <a:moveTo>
                  <a:pt x="4798399" y="4177837"/>
                </a:moveTo>
                <a:cubicBezTo>
                  <a:pt x="4785111" y="4177837"/>
                  <a:pt x="4785111" y="4164548"/>
                  <a:pt x="4772487" y="4164548"/>
                </a:cubicBezTo>
                <a:cubicBezTo>
                  <a:pt x="4772487" y="4177837"/>
                  <a:pt x="4785775" y="4177837"/>
                  <a:pt x="4785775" y="4177837"/>
                </a:cubicBezTo>
                <a:lnTo>
                  <a:pt x="4798399" y="4177837"/>
                </a:lnTo>
                <a:cubicBezTo>
                  <a:pt x="4785111" y="4191125"/>
                  <a:pt x="4772487" y="4217037"/>
                  <a:pt x="4772487" y="4229661"/>
                </a:cubicBezTo>
                <a:cubicBezTo>
                  <a:pt x="4772487" y="4229661"/>
                  <a:pt x="4759199" y="4229661"/>
                  <a:pt x="4759199" y="4216373"/>
                </a:cubicBezTo>
                <a:cubicBezTo>
                  <a:pt x="4759199" y="4203085"/>
                  <a:pt x="4772487" y="4203085"/>
                  <a:pt x="4759199" y="4190460"/>
                </a:cubicBezTo>
                <a:cubicBezTo>
                  <a:pt x="4759199" y="4177172"/>
                  <a:pt x="4759199" y="4177172"/>
                  <a:pt x="4772487" y="4164548"/>
                </a:cubicBezTo>
                <a:cubicBezTo>
                  <a:pt x="4772487" y="4151260"/>
                  <a:pt x="4759199" y="4164548"/>
                  <a:pt x="4759199" y="4151260"/>
                </a:cubicBezTo>
                <a:cubicBezTo>
                  <a:pt x="4772487" y="4137972"/>
                  <a:pt x="4785111" y="4164548"/>
                  <a:pt x="4785111" y="4151260"/>
                </a:cubicBezTo>
                <a:cubicBezTo>
                  <a:pt x="4798399" y="4137972"/>
                  <a:pt x="4785111" y="4164548"/>
                  <a:pt x="4798399" y="4151260"/>
                </a:cubicBezTo>
                <a:cubicBezTo>
                  <a:pt x="4798399" y="4165213"/>
                  <a:pt x="4785111" y="4165213"/>
                  <a:pt x="4798399" y="4177837"/>
                </a:cubicBezTo>
                <a:lnTo>
                  <a:pt x="4798399" y="4177837"/>
                </a:lnTo>
                <a:close/>
                <a:moveTo>
                  <a:pt x="4798399" y="3619729"/>
                </a:moveTo>
                <a:cubicBezTo>
                  <a:pt x="4798399" y="3619729"/>
                  <a:pt x="4798399" y="3606441"/>
                  <a:pt x="4811688" y="3606441"/>
                </a:cubicBezTo>
                <a:cubicBezTo>
                  <a:pt x="4811688" y="3593152"/>
                  <a:pt x="4811688" y="3606441"/>
                  <a:pt x="4811688" y="3606441"/>
                </a:cubicBezTo>
                <a:cubicBezTo>
                  <a:pt x="4811688" y="3606441"/>
                  <a:pt x="4811688" y="3619729"/>
                  <a:pt x="4824976" y="3619729"/>
                </a:cubicBezTo>
                <a:cubicBezTo>
                  <a:pt x="4811688" y="3619729"/>
                  <a:pt x="4838264" y="3633017"/>
                  <a:pt x="4811688" y="3633017"/>
                </a:cubicBezTo>
                <a:cubicBezTo>
                  <a:pt x="4811688" y="3619729"/>
                  <a:pt x="4798399" y="3619729"/>
                  <a:pt x="4798399" y="3619729"/>
                </a:cubicBezTo>
                <a:cubicBezTo>
                  <a:pt x="4798399" y="3633017"/>
                  <a:pt x="4811688" y="3633017"/>
                  <a:pt x="4798399" y="3633017"/>
                </a:cubicBezTo>
                <a:lnTo>
                  <a:pt x="4798399" y="3619729"/>
                </a:lnTo>
                <a:lnTo>
                  <a:pt x="4798399" y="3619729"/>
                </a:lnTo>
                <a:close/>
                <a:moveTo>
                  <a:pt x="4811688" y="3672217"/>
                </a:moveTo>
                <a:cubicBezTo>
                  <a:pt x="4811688" y="3658929"/>
                  <a:pt x="4798399" y="3646305"/>
                  <a:pt x="4798399" y="3646305"/>
                </a:cubicBezTo>
                <a:cubicBezTo>
                  <a:pt x="4824312" y="3645641"/>
                  <a:pt x="4811688" y="3658929"/>
                  <a:pt x="4811688" y="3672217"/>
                </a:cubicBezTo>
                <a:lnTo>
                  <a:pt x="4811688" y="3672217"/>
                </a:lnTo>
                <a:close/>
                <a:moveTo>
                  <a:pt x="4798399" y="4126012"/>
                </a:moveTo>
                <a:cubicBezTo>
                  <a:pt x="4798399" y="4126012"/>
                  <a:pt x="4811688" y="4126012"/>
                  <a:pt x="4811688" y="4112724"/>
                </a:cubicBezTo>
                <a:lnTo>
                  <a:pt x="4811688" y="4126012"/>
                </a:lnTo>
                <a:cubicBezTo>
                  <a:pt x="4811688" y="4139300"/>
                  <a:pt x="4811688" y="4126012"/>
                  <a:pt x="4798399" y="4126012"/>
                </a:cubicBezTo>
                <a:lnTo>
                  <a:pt x="4798399" y="4126012"/>
                </a:lnTo>
                <a:close/>
                <a:moveTo>
                  <a:pt x="4824312" y="4217037"/>
                </a:moveTo>
                <a:lnTo>
                  <a:pt x="4824312" y="4217037"/>
                </a:lnTo>
                <a:cubicBezTo>
                  <a:pt x="4824312" y="4217037"/>
                  <a:pt x="4811023" y="4217037"/>
                  <a:pt x="4811023" y="4203749"/>
                </a:cubicBezTo>
                <a:cubicBezTo>
                  <a:pt x="4824312" y="4203749"/>
                  <a:pt x="4836936" y="4203749"/>
                  <a:pt x="4836936" y="4203749"/>
                </a:cubicBezTo>
                <a:cubicBezTo>
                  <a:pt x="4850888" y="4203749"/>
                  <a:pt x="4837600" y="4217037"/>
                  <a:pt x="4824312" y="4217037"/>
                </a:cubicBezTo>
                <a:lnTo>
                  <a:pt x="4824312" y="4217037"/>
                </a:lnTo>
                <a:close/>
                <a:moveTo>
                  <a:pt x="4837600" y="4424334"/>
                </a:moveTo>
                <a:cubicBezTo>
                  <a:pt x="4837600" y="4411046"/>
                  <a:pt x="4837600" y="4411046"/>
                  <a:pt x="4850888" y="4411046"/>
                </a:cubicBezTo>
                <a:cubicBezTo>
                  <a:pt x="4850888" y="4424334"/>
                  <a:pt x="4850888" y="4424334"/>
                  <a:pt x="4837600" y="4424334"/>
                </a:cubicBezTo>
                <a:lnTo>
                  <a:pt x="4837600" y="4424334"/>
                </a:lnTo>
                <a:close/>
                <a:moveTo>
                  <a:pt x="4850888" y="4242949"/>
                </a:moveTo>
                <a:cubicBezTo>
                  <a:pt x="4837600" y="4242949"/>
                  <a:pt x="4864177" y="4242949"/>
                  <a:pt x="4850888" y="4229661"/>
                </a:cubicBezTo>
                <a:cubicBezTo>
                  <a:pt x="4864177" y="4229661"/>
                  <a:pt x="4864177" y="4229661"/>
                  <a:pt x="4864177" y="4229661"/>
                </a:cubicBezTo>
                <a:cubicBezTo>
                  <a:pt x="4864177" y="4255573"/>
                  <a:pt x="4850888" y="4242949"/>
                  <a:pt x="4850888" y="4242949"/>
                </a:cubicBezTo>
                <a:lnTo>
                  <a:pt x="4850888" y="4242949"/>
                </a:lnTo>
                <a:close/>
                <a:moveTo>
                  <a:pt x="4876801" y="4411710"/>
                </a:moveTo>
                <a:cubicBezTo>
                  <a:pt x="4863512" y="4424999"/>
                  <a:pt x="4863512" y="4411710"/>
                  <a:pt x="4863512" y="4398422"/>
                </a:cubicBezTo>
                <a:cubicBezTo>
                  <a:pt x="4876801" y="4398422"/>
                  <a:pt x="4876801" y="4398422"/>
                  <a:pt x="4876801" y="4398422"/>
                </a:cubicBezTo>
                <a:cubicBezTo>
                  <a:pt x="4876801" y="4411710"/>
                  <a:pt x="4864177" y="4411710"/>
                  <a:pt x="4876801" y="4411710"/>
                </a:cubicBezTo>
                <a:lnTo>
                  <a:pt x="4876801" y="4411710"/>
                </a:lnTo>
                <a:close/>
                <a:moveTo>
                  <a:pt x="4890089" y="4320686"/>
                </a:moveTo>
                <a:cubicBezTo>
                  <a:pt x="4864177" y="4333974"/>
                  <a:pt x="4876801" y="4307398"/>
                  <a:pt x="4876801" y="4281485"/>
                </a:cubicBezTo>
                <a:cubicBezTo>
                  <a:pt x="4903377" y="4294774"/>
                  <a:pt x="4890089" y="4294774"/>
                  <a:pt x="4890089" y="4320686"/>
                </a:cubicBezTo>
                <a:lnTo>
                  <a:pt x="4890089" y="4320686"/>
                </a:lnTo>
                <a:close/>
                <a:moveTo>
                  <a:pt x="4876801" y="4177837"/>
                </a:moveTo>
                <a:cubicBezTo>
                  <a:pt x="4890089" y="4191125"/>
                  <a:pt x="4890089" y="4203749"/>
                  <a:pt x="4902712" y="4229661"/>
                </a:cubicBezTo>
                <a:cubicBezTo>
                  <a:pt x="4876801" y="4217037"/>
                  <a:pt x="4864177" y="4203749"/>
                  <a:pt x="4876801" y="4177837"/>
                </a:cubicBezTo>
                <a:lnTo>
                  <a:pt x="4876801" y="4177837"/>
                </a:lnTo>
                <a:close/>
                <a:moveTo>
                  <a:pt x="4876801" y="3944627"/>
                </a:moveTo>
                <a:cubicBezTo>
                  <a:pt x="4876801" y="3931339"/>
                  <a:pt x="4890089" y="3944627"/>
                  <a:pt x="4890089" y="3931339"/>
                </a:cubicBezTo>
                <a:cubicBezTo>
                  <a:pt x="4890089" y="3931339"/>
                  <a:pt x="4903377" y="3931339"/>
                  <a:pt x="4903377" y="3944627"/>
                </a:cubicBezTo>
                <a:cubicBezTo>
                  <a:pt x="4890089" y="3944627"/>
                  <a:pt x="4890089" y="3944627"/>
                  <a:pt x="4876801" y="3944627"/>
                </a:cubicBezTo>
                <a:lnTo>
                  <a:pt x="4876801" y="3944627"/>
                </a:lnTo>
                <a:close/>
                <a:moveTo>
                  <a:pt x="4903377" y="3853602"/>
                </a:moveTo>
                <a:cubicBezTo>
                  <a:pt x="4903377" y="3840314"/>
                  <a:pt x="4916666" y="3866891"/>
                  <a:pt x="4929289" y="3853602"/>
                </a:cubicBezTo>
                <a:cubicBezTo>
                  <a:pt x="4929289" y="3866891"/>
                  <a:pt x="4916000" y="3866891"/>
                  <a:pt x="4903377" y="3879515"/>
                </a:cubicBezTo>
                <a:cubicBezTo>
                  <a:pt x="4903377" y="3866226"/>
                  <a:pt x="4916666" y="3853602"/>
                  <a:pt x="4903377" y="3853602"/>
                </a:cubicBezTo>
                <a:lnTo>
                  <a:pt x="4903377" y="3853602"/>
                </a:lnTo>
                <a:close/>
                <a:moveTo>
                  <a:pt x="4942577" y="4385798"/>
                </a:moveTo>
                <a:cubicBezTo>
                  <a:pt x="4942577" y="4372510"/>
                  <a:pt x="4942577" y="4359886"/>
                  <a:pt x="4942577" y="4359886"/>
                </a:cubicBezTo>
                <a:cubicBezTo>
                  <a:pt x="4955865" y="4359222"/>
                  <a:pt x="4955865" y="4385798"/>
                  <a:pt x="4942577" y="4385798"/>
                </a:cubicBezTo>
                <a:lnTo>
                  <a:pt x="4942577" y="4385798"/>
                </a:lnTo>
                <a:close/>
                <a:moveTo>
                  <a:pt x="4942577" y="4217037"/>
                </a:moveTo>
                <a:cubicBezTo>
                  <a:pt x="4942577" y="4217037"/>
                  <a:pt x="4916666" y="4203749"/>
                  <a:pt x="4916666" y="4191125"/>
                </a:cubicBezTo>
                <a:cubicBezTo>
                  <a:pt x="4929954" y="4204413"/>
                  <a:pt x="4929954" y="4204413"/>
                  <a:pt x="4942577" y="4204413"/>
                </a:cubicBezTo>
                <a:cubicBezTo>
                  <a:pt x="4942577" y="4217702"/>
                  <a:pt x="4942577" y="4217702"/>
                  <a:pt x="4955865" y="4217702"/>
                </a:cubicBezTo>
                <a:lnTo>
                  <a:pt x="4942577" y="4217702"/>
                </a:lnTo>
                <a:lnTo>
                  <a:pt x="4942577" y="4217037"/>
                </a:lnTo>
                <a:close/>
                <a:moveTo>
                  <a:pt x="4955865" y="4359222"/>
                </a:moveTo>
                <a:cubicBezTo>
                  <a:pt x="4969154" y="4359222"/>
                  <a:pt x="4969154" y="4359222"/>
                  <a:pt x="4969154" y="4359222"/>
                </a:cubicBezTo>
                <a:cubicBezTo>
                  <a:pt x="4969154" y="4372510"/>
                  <a:pt x="4955865" y="4372510"/>
                  <a:pt x="4955865" y="4359222"/>
                </a:cubicBezTo>
                <a:lnTo>
                  <a:pt x="4955865" y="4359222"/>
                </a:lnTo>
                <a:close/>
                <a:moveTo>
                  <a:pt x="4955865" y="3892803"/>
                </a:moveTo>
                <a:cubicBezTo>
                  <a:pt x="4955865" y="3906091"/>
                  <a:pt x="4955865" y="3892803"/>
                  <a:pt x="4942577" y="3892803"/>
                </a:cubicBezTo>
                <a:cubicBezTo>
                  <a:pt x="4942577" y="3879515"/>
                  <a:pt x="4955865" y="3866891"/>
                  <a:pt x="4968489" y="3853602"/>
                </a:cubicBezTo>
                <a:cubicBezTo>
                  <a:pt x="4969154" y="3879515"/>
                  <a:pt x="4969154" y="3879515"/>
                  <a:pt x="4955865" y="3892803"/>
                </a:cubicBezTo>
                <a:lnTo>
                  <a:pt x="4955865" y="3892803"/>
                </a:lnTo>
                <a:close/>
                <a:moveTo>
                  <a:pt x="4981778" y="3762578"/>
                </a:moveTo>
                <a:cubicBezTo>
                  <a:pt x="4968489" y="3749290"/>
                  <a:pt x="4968489" y="3749290"/>
                  <a:pt x="4968489" y="3723377"/>
                </a:cubicBezTo>
                <a:cubicBezTo>
                  <a:pt x="4968489" y="3736666"/>
                  <a:pt x="4968489" y="3723377"/>
                  <a:pt x="4981778" y="3710089"/>
                </a:cubicBezTo>
                <a:cubicBezTo>
                  <a:pt x="4968489" y="3710089"/>
                  <a:pt x="4968489" y="3710089"/>
                  <a:pt x="4968489" y="3696801"/>
                </a:cubicBezTo>
                <a:cubicBezTo>
                  <a:pt x="4981778" y="3696801"/>
                  <a:pt x="4968489" y="3696801"/>
                  <a:pt x="4968489" y="3696801"/>
                </a:cubicBezTo>
                <a:cubicBezTo>
                  <a:pt x="4981778" y="3696801"/>
                  <a:pt x="4994402" y="3683512"/>
                  <a:pt x="4994402" y="3710089"/>
                </a:cubicBezTo>
                <a:cubicBezTo>
                  <a:pt x="4981113" y="3710089"/>
                  <a:pt x="4981113" y="3710089"/>
                  <a:pt x="4981113" y="3710089"/>
                </a:cubicBezTo>
                <a:cubicBezTo>
                  <a:pt x="4994402" y="3710089"/>
                  <a:pt x="4994402" y="3710089"/>
                  <a:pt x="4994402" y="3723377"/>
                </a:cubicBezTo>
                <a:cubicBezTo>
                  <a:pt x="5007690" y="3723377"/>
                  <a:pt x="5007690" y="3723377"/>
                  <a:pt x="5007690" y="3723377"/>
                </a:cubicBezTo>
                <a:cubicBezTo>
                  <a:pt x="5007690" y="3723377"/>
                  <a:pt x="4994402" y="3723377"/>
                  <a:pt x="4994402" y="3736666"/>
                </a:cubicBezTo>
                <a:cubicBezTo>
                  <a:pt x="5007690" y="3736666"/>
                  <a:pt x="5007690" y="3723377"/>
                  <a:pt x="5020314" y="3723377"/>
                </a:cubicBezTo>
                <a:lnTo>
                  <a:pt x="5020314" y="3723377"/>
                </a:lnTo>
                <a:cubicBezTo>
                  <a:pt x="5007026" y="3736666"/>
                  <a:pt x="5020314" y="3736666"/>
                  <a:pt x="5007026" y="3736666"/>
                </a:cubicBezTo>
                <a:cubicBezTo>
                  <a:pt x="5007026" y="3749954"/>
                  <a:pt x="5020314" y="3749954"/>
                  <a:pt x="5020314" y="3762578"/>
                </a:cubicBezTo>
                <a:cubicBezTo>
                  <a:pt x="5033602" y="3736666"/>
                  <a:pt x="5020314" y="3775866"/>
                  <a:pt x="5033602" y="3775866"/>
                </a:cubicBezTo>
                <a:cubicBezTo>
                  <a:pt x="5046891" y="3775866"/>
                  <a:pt x="5033602" y="3762578"/>
                  <a:pt x="5046891" y="3762578"/>
                </a:cubicBezTo>
                <a:cubicBezTo>
                  <a:pt x="5060179" y="3762578"/>
                  <a:pt x="5046891" y="3788490"/>
                  <a:pt x="5060179" y="3788490"/>
                </a:cubicBezTo>
                <a:cubicBezTo>
                  <a:pt x="5060179" y="3775202"/>
                  <a:pt x="5073467" y="3775202"/>
                  <a:pt x="5073467" y="3788490"/>
                </a:cubicBezTo>
                <a:cubicBezTo>
                  <a:pt x="5073467" y="3788490"/>
                  <a:pt x="5073467" y="3788490"/>
                  <a:pt x="5060179" y="3788490"/>
                </a:cubicBezTo>
                <a:cubicBezTo>
                  <a:pt x="5060179" y="3801778"/>
                  <a:pt x="5073467" y="3801778"/>
                  <a:pt x="5060179" y="3814402"/>
                </a:cubicBezTo>
                <a:cubicBezTo>
                  <a:pt x="5073467" y="3801114"/>
                  <a:pt x="5073467" y="3801114"/>
                  <a:pt x="5086091" y="3801114"/>
                </a:cubicBezTo>
                <a:cubicBezTo>
                  <a:pt x="5072803" y="3814402"/>
                  <a:pt x="5086091" y="3840314"/>
                  <a:pt x="5060179" y="3827026"/>
                </a:cubicBezTo>
                <a:cubicBezTo>
                  <a:pt x="5073467" y="3827026"/>
                  <a:pt x="5073467" y="3827026"/>
                  <a:pt x="5073467" y="3840314"/>
                </a:cubicBezTo>
                <a:lnTo>
                  <a:pt x="5073467" y="3853602"/>
                </a:lnTo>
                <a:cubicBezTo>
                  <a:pt x="5060179" y="3853602"/>
                  <a:pt x="5073467" y="3840314"/>
                  <a:pt x="5073467" y="3840314"/>
                </a:cubicBezTo>
                <a:cubicBezTo>
                  <a:pt x="5073467" y="3840314"/>
                  <a:pt x="5060179" y="3840314"/>
                  <a:pt x="5060179" y="3853602"/>
                </a:cubicBezTo>
                <a:cubicBezTo>
                  <a:pt x="5060179" y="3866891"/>
                  <a:pt x="5073467" y="3853602"/>
                  <a:pt x="5086091" y="3853602"/>
                </a:cubicBezTo>
                <a:cubicBezTo>
                  <a:pt x="5072803" y="3866891"/>
                  <a:pt x="5086091" y="3866891"/>
                  <a:pt x="5086091" y="3879515"/>
                </a:cubicBezTo>
                <a:cubicBezTo>
                  <a:pt x="5072803" y="3879515"/>
                  <a:pt x="5072803" y="3892803"/>
                  <a:pt x="5060179" y="3892803"/>
                </a:cubicBezTo>
                <a:cubicBezTo>
                  <a:pt x="5060179" y="3892803"/>
                  <a:pt x="5060179" y="3879515"/>
                  <a:pt x="5060179" y="3866891"/>
                </a:cubicBezTo>
                <a:cubicBezTo>
                  <a:pt x="5060179" y="3866891"/>
                  <a:pt x="5060179" y="3880179"/>
                  <a:pt x="5046891" y="3892803"/>
                </a:cubicBezTo>
                <a:cubicBezTo>
                  <a:pt x="5046891" y="3879515"/>
                  <a:pt x="5046891" y="3879515"/>
                  <a:pt x="5046891" y="3892803"/>
                </a:cubicBezTo>
                <a:cubicBezTo>
                  <a:pt x="5033602" y="3879515"/>
                  <a:pt x="5046891" y="3879515"/>
                  <a:pt x="5033602" y="3866891"/>
                </a:cubicBezTo>
                <a:cubicBezTo>
                  <a:pt x="5033602" y="3853602"/>
                  <a:pt x="5046891" y="3853602"/>
                  <a:pt x="5046891" y="3840979"/>
                </a:cubicBezTo>
                <a:cubicBezTo>
                  <a:pt x="5046891" y="3840979"/>
                  <a:pt x="5033602" y="3840979"/>
                  <a:pt x="5033602" y="3827690"/>
                </a:cubicBezTo>
                <a:cubicBezTo>
                  <a:pt x="5020314" y="3840979"/>
                  <a:pt x="5033602" y="3853602"/>
                  <a:pt x="5033602" y="3853602"/>
                </a:cubicBezTo>
                <a:cubicBezTo>
                  <a:pt x="5020314" y="3853602"/>
                  <a:pt x="5020314" y="3853602"/>
                  <a:pt x="5020314" y="3866891"/>
                </a:cubicBezTo>
                <a:lnTo>
                  <a:pt x="5007026" y="3853602"/>
                </a:lnTo>
                <a:cubicBezTo>
                  <a:pt x="5007026" y="3840314"/>
                  <a:pt x="5020314" y="3853602"/>
                  <a:pt x="5020314" y="3853602"/>
                </a:cubicBezTo>
                <a:cubicBezTo>
                  <a:pt x="5020314" y="3853602"/>
                  <a:pt x="5020314" y="3853602"/>
                  <a:pt x="5020314" y="3840314"/>
                </a:cubicBezTo>
                <a:cubicBezTo>
                  <a:pt x="5020314" y="3840314"/>
                  <a:pt x="5020314" y="3853602"/>
                  <a:pt x="5007026" y="3853602"/>
                </a:cubicBezTo>
                <a:cubicBezTo>
                  <a:pt x="4993737" y="3827690"/>
                  <a:pt x="5032938" y="3814402"/>
                  <a:pt x="5046226" y="3801778"/>
                </a:cubicBezTo>
                <a:cubicBezTo>
                  <a:pt x="5046226" y="3801778"/>
                  <a:pt x="5032938" y="3801778"/>
                  <a:pt x="5046226" y="3788490"/>
                </a:cubicBezTo>
                <a:cubicBezTo>
                  <a:pt x="5032938" y="3788490"/>
                  <a:pt x="5032938" y="3788490"/>
                  <a:pt x="5032938" y="3801778"/>
                </a:cubicBezTo>
                <a:cubicBezTo>
                  <a:pt x="5019650" y="3801778"/>
                  <a:pt x="5032938" y="3801778"/>
                  <a:pt x="5019650" y="3815066"/>
                </a:cubicBezTo>
                <a:cubicBezTo>
                  <a:pt x="5019650" y="3801778"/>
                  <a:pt x="5006361" y="3801778"/>
                  <a:pt x="5006361" y="3801778"/>
                </a:cubicBezTo>
                <a:cubicBezTo>
                  <a:pt x="5006361" y="3788490"/>
                  <a:pt x="5006361" y="3788490"/>
                  <a:pt x="5006361" y="3788490"/>
                </a:cubicBezTo>
                <a:cubicBezTo>
                  <a:pt x="5006361" y="3788490"/>
                  <a:pt x="4993073" y="3788490"/>
                  <a:pt x="4980449" y="3788490"/>
                </a:cubicBezTo>
                <a:cubicBezTo>
                  <a:pt x="4980449" y="3788490"/>
                  <a:pt x="4980449" y="3788490"/>
                  <a:pt x="4980449" y="3775202"/>
                </a:cubicBezTo>
                <a:lnTo>
                  <a:pt x="4980449" y="3775202"/>
                </a:lnTo>
                <a:cubicBezTo>
                  <a:pt x="4980449" y="3761913"/>
                  <a:pt x="4993737" y="3788490"/>
                  <a:pt x="5006361" y="3788490"/>
                </a:cubicBezTo>
                <a:cubicBezTo>
                  <a:pt x="5006361" y="3788490"/>
                  <a:pt x="5006361" y="3788490"/>
                  <a:pt x="5006361" y="3775202"/>
                </a:cubicBezTo>
                <a:cubicBezTo>
                  <a:pt x="4993073" y="3775202"/>
                  <a:pt x="4993073" y="3775202"/>
                  <a:pt x="4993073" y="3761913"/>
                </a:cubicBezTo>
                <a:lnTo>
                  <a:pt x="5006361" y="3761913"/>
                </a:lnTo>
                <a:cubicBezTo>
                  <a:pt x="5006361" y="3748625"/>
                  <a:pt x="5006361" y="3761913"/>
                  <a:pt x="4993073" y="3748625"/>
                </a:cubicBezTo>
                <a:cubicBezTo>
                  <a:pt x="4993073" y="3748625"/>
                  <a:pt x="5006361" y="3761913"/>
                  <a:pt x="4993073" y="3774537"/>
                </a:cubicBezTo>
                <a:cubicBezTo>
                  <a:pt x="4979785" y="3774537"/>
                  <a:pt x="4979785" y="3761249"/>
                  <a:pt x="4967161" y="3761249"/>
                </a:cubicBezTo>
                <a:cubicBezTo>
                  <a:pt x="4969154" y="3749954"/>
                  <a:pt x="4981778" y="3762578"/>
                  <a:pt x="4981778" y="3762578"/>
                </a:cubicBezTo>
                <a:lnTo>
                  <a:pt x="4981778" y="3762578"/>
                </a:lnTo>
                <a:close/>
                <a:moveTo>
                  <a:pt x="4995066" y="3970539"/>
                </a:moveTo>
                <a:cubicBezTo>
                  <a:pt x="4981778" y="3970539"/>
                  <a:pt x="4995066" y="3944627"/>
                  <a:pt x="4981778" y="3957251"/>
                </a:cubicBezTo>
                <a:cubicBezTo>
                  <a:pt x="4981778" y="3943963"/>
                  <a:pt x="4981778" y="3943963"/>
                  <a:pt x="4995066" y="3943963"/>
                </a:cubicBezTo>
                <a:lnTo>
                  <a:pt x="4995066" y="3943963"/>
                </a:lnTo>
                <a:cubicBezTo>
                  <a:pt x="4995066" y="3957251"/>
                  <a:pt x="4995066" y="3957251"/>
                  <a:pt x="5008354" y="3957251"/>
                </a:cubicBezTo>
                <a:cubicBezTo>
                  <a:pt x="5008354" y="3957251"/>
                  <a:pt x="4995066" y="3957251"/>
                  <a:pt x="4995066" y="3970539"/>
                </a:cubicBezTo>
                <a:lnTo>
                  <a:pt x="4995066" y="3970539"/>
                </a:lnTo>
                <a:close/>
                <a:moveTo>
                  <a:pt x="5008354" y="3892803"/>
                </a:moveTo>
                <a:cubicBezTo>
                  <a:pt x="4995066" y="3892803"/>
                  <a:pt x="5008354" y="3879515"/>
                  <a:pt x="5008354" y="3866891"/>
                </a:cubicBezTo>
                <a:cubicBezTo>
                  <a:pt x="5020978" y="3866226"/>
                  <a:pt x="5008354" y="3892803"/>
                  <a:pt x="5008354" y="3892803"/>
                </a:cubicBezTo>
                <a:lnTo>
                  <a:pt x="5008354" y="3892803"/>
                </a:lnTo>
                <a:close/>
                <a:moveTo>
                  <a:pt x="4969154" y="4151924"/>
                </a:moveTo>
                <a:cubicBezTo>
                  <a:pt x="4982442" y="4138636"/>
                  <a:pt x="4995066" y="4126012"/>
                  <a:pt x="5008354" y="4151924"/>
                </a:cubicBezTo>
                <a:cubicBezTo>
                  <a:pt x="4995066" y="4139300"/>
                  <a:pt x="4981778" y="4151924"/>
                  <a:pt x="4969154" y="4151924"/>
                </a:cubicBezTo>
                <a:lnTo>
                  <a:pt x="4969154" y="4151924"/>
                </a:lnTo>
                <a:close/>
                <a:moveTo>
                  <a:pt x="4981778" y="4203749"/>
                </a:moveTo>
                <a:cubicBezTo>
                  <a:pt x="4995066" y="4190460"/>
                  <a:pt x="4981778" y="4177837"/>
                  <a:pt x="4995066" y="4164548"/>
                </a:cubicBezTo>
                <a:cubicBezTo>
                  <a:pt x="4995066" y="4177837"/>
                  <a:pt x="5008354" y="4177837"/>
                  <a:pt x="5008354" y="4190460"/>
                </a:cubicBezTo>
                <a:lnTo>
                  <a:pt x="5008354" y="4190460"/>
                </a:lnTo>
                <a:cubicBezTo>
                  <a:pt x="4995066" y="4190460"/>
                  <a:pt x="4995066" y="4190460"/>
                  <a:pt x="4995066" y="4190460"/>
                </a:cubicBezTo>
                <a:cubicBezTo>
                  <a:pt x="4995066" y="4203749"/>
                  <a:pt x="5008354" y="4190460"/>
                  <a:pt x="5008354" y="4203749"/>
                </a:cubicBezTo>
                <a:cubicBezTo>
                  <a:pt x="4995066" y="4203749"/>
                  <a:pt x="4981778" y="4203749"/>
                  <a:pt x="4981778" y="4203749"/>
                </a:cubicBezTo>
                <a:lnTo>
                  <a:pt x="4981778" y="4203749"/>
                </a:lnTo>
                <a:close/>
                <a:moveTo>
                  <a:pt x="5008354" y="4255573"/>
                </a:moveTo>
                <a:cubicBezTo>
                  <a:pt x="4995066" y="4255573"/>
                  <a:pt x="4995066" y="4255573"/>
                  <a:pt x="4995066" y="4255573"/>
                </a:cubicBezTo>
                <a:cubicBezTo>
                  <a:pt x="4995066" y="4255573"/>
                  <a:pt x="4995066" y="4242285"/>
                  <a:pt x="4995066" y="4229661"/>
                </a:cubicBezTo>
                <a:cubicBezTo>
                  <a:pt x="5008354" y="4229661"/>
                  <a:pt x="5008354" y="4242949"/>
                  <a:pt x="5008354" y="4255573"/>
                </a:cubicBezTo>
                <a:lnTo>
                  <a:pt x="5008354" y="4255573"/>
                </a:lnTo>
                <a:close/>
                <a:moveTo>
                  <a:pt x="5008354" y="4229661"/>
                </a:moveTo>
                <a:cubicBezTo>
                  <a:pt x="5008354" y="4217037"/>
                  <a:pt x="5008354" y="4217037"/>
                  <a:pt x="5008354" y="4229661"/>
                </a:cubicBezTo>
                <a:cubicBezTo>
                  <a:pt x="4995066" y="4216373"/>
                  <a:pt x="5021642" y="4216373"/>
                  <a:pt x="5008354" y="4203749"/>
                </a:cubicBezTo>
                <a:cubicBezTo>
                  <a:pt x="5020978" y="4203749"/>
                  <a:pt x="5008354" y="4217037"/>
                  <a:pt x="5008354" y="4229661"/>
                </a:cubicBezTo>
                <a:lnTo>
                  <a:pt x="5008354" y="4229661"/>
                </a:lnTo>
                <a:close/>
                <a:moveTo>
                  <a:pt x="5047555" y="3996451"/>
                </a:moveTo>
                <a:cubicBezTo>
                  <a:pt x="5034266" y="3996451"/>
                  <a:pt x="5047555" y="4009740"/>
                  <a:pt x="5034266" y="4009740"/>
                </a:cubicBezTo>
                <a:cubicBezTo>
                  <a:pt x="5034266" y="3983828"/>
                  <a:pt x="5020978" y="3983828"/>
                  <a:pt x="4995066" y="3996451"/>
                </a:cubicBezTo>
                <a:cubicBezTo>
                  <a:pt x="5008354" y="4009740"/>
                  <a:pt x="4995066" y="4009740"/>
                  <a:pt x="4995066" y="4009740"/>
                </a:cubicBezTo>
                <a:cubicBezTo>
                  <a:pt x="4981778" y="4023028"/>
                  <a:pt x="4995066" y="3970539"/>
                  <a:pt x="5008354" y="3983828"/>
                </a:cubicBezTo>
                <a:cubicBezTo>
                  <a:pt x="5008354" y="3983828"/>
                  <a:pt x="4995066" y="3983828"/>
                  <a:pt x="5008354" y="3970539"/>
                </a:cubicBezTo>
                <a:cubicBezTo>
                  <a:pt x="5021642" y="3970539"/>
                  <a:pt x="5008354" y="3983828"/>
                  <a:pt x="5008354" y="3983828"/>
                </a:cubicBezTo>
                <a:cubicBezTo>
                  <a:pt x="5008354" y="3970539"/>
                  <a:pt x="5021642" y="3944627"/>
                  <a:pt x="5021642" y="3918715"/>
                </a:cubicBezTo>
                <a:cubicBezTo>
                  <a:pt x="5034931" y="3918715"/>
                  <a:pt x="5021642" y="3905427"/>
                  <a:pt x="5034931" y="3918715"/>
                </a:cubicBezTo>
                <a:cubicBezTo>
                  <a:pt x="5034931" y="3918715"/>
                  <a:pt x="5034931" y="3892803"/>
                  <a:pt x="5021642" y="3905427"/>
                </a:cubicBezTo>
                <a:cubicBezTo>
                  <a:pt x="5021642" y="3905427"/>
                  <a:pt x="5034931" y="3905427"/>
                  <a:pt x="5034931" y="3892139"/>
                </a:cubicBezTo>
                <a:cubicBezTo>
                  <a:pt x="5034931" y="3892139"/>
                  <a:pt x="5034931" y="3918051"/>
                  <a:pt x="5034931" y="3905427"/>
                </a:cubicBezTo>
                <a:cubicBezTo>
                  <a:pt x="5048219" y="3918715"/>
                  <a:pt x="5009018" y="3944627"/>
                  <a:pt x="5034931" y="3944627"/>
                </a:cubicBezTo>
                <a:cubicBezTo>
                  <a:pt x="5021642" y="3970539"/>
                  <a:pt x="5034931" y="3957915"/>
                  <a:pt x="5034931" y="3983828"/>
                </a:cubicBezTo>
                <a:cubicBezTo>
                  <a:pt x="5048219" y="3970539"/>
                  <a:pt x="5074131" y="3997116"/>
                  <a:pt x="5074131" y="4023028"/>
                </a:cubicBezTo>
                <a:cubicBezTo>
                  <a:pt x="5060843" y="4034988"/>
                  <a:pt x="5034266" y="4022364"/>
                  <a:pt x="5047555" y="3996451"/>
                </a:cubicBezTo>
                <a:lnTo>
                  <a:pt x="5047555" y="3996451"/>
                </a:lnTo>
                <a:close/>
                <a:moveTo>
                  <a:pt x="5047555" y="4385798"/>
                </a:moveTo>
                <a:cubicBezTo>
                  <a:pt x="5060843" y="4385798"/>
                  <a:pt x="5060843" y="4385798"/>
                  <a:pt x="5060843" y="4399087"/>
                </a:cubicBezTo>
                <a:cubicBezTo>
                  <a:pt x="5060843" y="4398422"/>
                  <a:pt x="5047555" y="4398422"/>
                  <a:pt x="5047555" y="4385798"/>
                </a:cubicBezTo>
                <a:cubicBezTo>
                  <a:pt x="5047555" y="4411710"/>
                  <a:pt x="5047555" y="4385798"/>
                  <a:pt x="5047555" y="4385798"/>
                </a:cubicBezTo>
                <a:lnTo>
                  <a:pt x="5047555" y="4385798"/>
                </a:lnTo>
                <a:close/>
                <a:moveTo>
                  <a:pt x="5034266" y="4579807"/>
                </a:moveTo>
                <a:cubicBezTo>
                  <a:pt x="5034266" y="4553895"/>
                  <a:pt x="5060179" y="4566519"/>
                  <a:pt x="5047555" y="4540607"/>
                </a:cubicBezTo>
                <a:cubicBezTo>
                  <a:pt x="5060843" y="4567183"/>
                  <a:pt x="5047555" y="4579807"/>
                  <a:pt x="5034266" y="4579807"/>
                </a:cubicBezTo>
                <a:lnTo>
                  <a:pt x="5034266" y="4579807"/>
                </a:lnTo>
                <a:close/>
                <a:moveTo>
                  <a:pt x="5047555" y="4619008"/>
                </a:moveTo>
                <a:cubicBezTo>
                  <a:pt x="5047555" y="4619008"/>
                  <a:pt x="5047555" y="4619008"/>
                  <a:pt x="5034266" y="4619008"/>
                </a:cubicBezTo>
                <a:cubicBezTo>
                  <a:pt x="5047555" y="4605719"/>
                  <a:pt x="5047555" y="4579807"/>
                  <a:pt x="5060179" y="4579807"/>
                </a:cubicBezTo>
                <a:cubicBezTo>
                  <a:pt x="5046891" y="4593096"/>
                  <a:pt x="5060179" y="4593096"/>
                  <a:pt x="5060179" y="4605719"/>
                </a:cubicBezTo>
                <a:cubicBezTo>
                  <a:pt x="5060843" y="4605719"/>
                  <a:pt x="5047555" y="4605719"/>
                  <a:pt x="5047555" y="4619008"/>
                </a:cubicBezTo>
                <a:lnTo>
                  <a:pt x="5047555" y="4619008"/>
                </a:lnTo>
                <a:close/>
                <a:moveTo>
                  <a:pt x="5100044" y="4593096"/>
                </a:moveTo>
                <a:cubicBezTo>
                  <a:pt x="5086755" y="4593096"/>
                  <a:pt x="5100044" y="4593096"/>
                  <a:pt x="5086755" y="4579807"/>
                </a:cubicBezTo>
                <a:lnTo>
                  <a:pt x="5073467" y="4593096"/>
                </a:lnTo>
                <a:cubicBezTo>
                  <a:pt x="5060179" y="4593096"/>
                  <a:pt x="5073467" y="4579807"/>
                  <a:pt x="5073467" y="4567183"/>
                </a:cubicBezTo>
                <a:lnTo>
                  <a:pt x="5073467" y="4580472"/>
                </a:lnTo>
                <a:cubicBezTo>
                  <a:pt x="5086755" y="4567183"/>
                  <a:pt x="5060179" y="4554559"/>
                  <a:pt x="5073467" y="4541271"/>
                </a:cubicBezTo>
                <a:cubicBezTo>
                  <a:pt x="5073467" y="4527983"/>
                  <a:pt x="5047555" y="4541271"/>
                  <a:pt x="5060179" y="4515359"/>
                </a:cubicBezTo>
                <a:lnTo>
                  <a:pt x="5046891" y="4528647"/>
                </a:lnTo>
                <a:cubicBezTo>
                  <a:pt x="5033602" y="4515359"/>
                  <a:pt x="5046891" y="4515359"/>
                  <a:pt x="5046891" y="4502735"/>
                </a:cubicBezTo>
                <a:cubicBezTo>
                  <a:pt x="5033602" y="4502735"/>
                  <a:pt x="5020978" y="4502735"/>
                  <a:pt x="5033602" y="4489447"/>
                </a:cubicBezTo>
                <a:cubicBezTo>
                  <a:pt x="5033602" y="4502735"/>
                  <a:pt x="5046891" y="4489447"/>
                  <a:pt x="5059515" y="4489447"/>
                </a:cubicBezTo>
                <a:cubicBezTo>
                  <a:pt x="5046226" y="4515359"/>
                  <a:pt x="5072803" y="4515359"/>
                  <a:pt x="5072803" y="4515359"/>
                </a:cubicBezTo>
                <a:cubicBezTo>
                  <a:pt x="5072803" y="4528647"/>
                  <a:pt x="5072803" y="4541271"/>
                  <a:pt x="5086091" y="4554559"/>
                </a:cubicBezTo>
                <a:cubicBezTo>
                  <a:pt x="5086091" y="4554559"/>
                  <a:pt x="5072803" y="4567848"/>
                  <a:pt x="5086091" y="4580472"/>
                </a:cubicBezTo>
                <a:cubicBezTo>
                  <a:pt x="5086755" y="4579807"/>
                  <a:pt x="5100044" y="4579807"/>
                  <a:pt x="5100044" y="4593096"/>
                </a:cubicBezTo>
                <a:lnTo>
                  <a:pt x="5100044" y="4593096"/>
                </a:lnTo>
                <a:close/>
                <a:moveTo>
                  <a:pt x="5113332" y="4579807"/>
                </a:moveTo>
                <a:cubicBezTo>
                  <a:pt x="5113332" y="4566519"/>
                  <a:pt x="5113332" y="4566519"/>
                  <a:pt x="5113332" y="4566519"/>
                </a:cubicBezTo>
                <a:cubicBezTo>
                  <a:pt x="5113332" y="4553231"/>
                  <a:pt x="5113332" y="4579807"/>
                  <a:pt x="5113332" y="4566519"/>
                </a:cubicBezTo>
                <a:cubicBezTo>
                  <a:pt x="5125956" y="4567183"/>
                  <a:pt x="5113332" y="4579807"/>
                  <a:pt x="5113332" y="4579807"/>
                </a:cubicBezTo>
                <a:lnTo>
                  <a:pt x="5113332" y="4579807"/>
                </a:lnTo>
                <a:close/>
                <a:moveTo>
                  <a:pt x="5139244" y="4632296"/>
                </a:moveTo>
                <a:cubicBezTo>
                  <a:pt x="5139244" y="4619008"/>
                  <a:pt x="5152533" y="4619008"/>
                  <a:pt x="5165156" y="4619008"/>
                </a:cubicBezTo>
                <a:cubicBezTo>
                  <a:pt x="5165821" y="4632296"/>
                  <a:pt x="5152533" y="4632296"/>
                  <a:pt x="5139244" y="4632296"/>
                </a:cubicBezTo>
                <a:lnTo>
                  <a:pt x="5139244" y="4632296"/>
                </a:lnTo>
                <a:close/>
                <a:moveTo>
                  <a:pt x="5152533" y="4489447"/>
                </a:moveTo>
                <a:cubicBezTo>
                  <a:pt x="5139244" y="4489447"/>
                  <a:pt x="5139244" y="4489447"/>
                  <a:pt x="5139244" y="4489447"/>
                </a:cubicBezTo>
                <a:cubicBezTo>
                  <a:pt x="5139244" y="4502735"/>
                  <a:pt x="5125956" y="4515359"/>
                  <a:pt x="5125956" y="4528647"/>
                </a:cubicBezTo>
                <a:cubicBezTo>
                  <a:pt x="5112668" y="4528647"/>
                  <a:pt x="5112668" y="4515359"/>
                  <a:pt x="5112668" y="4515359"/>
                </a:cubicBezTo>
                <a:cubicBezTo>
                  <a:pt x="5112668" y="4528647"/>
                  <a:pt x="5112668" y="4528647"/>
                  <a:pt x="5112668" y="4528647"/>
                </a:cubicBezTo>
                <a:cubicBezTo>
                  <a:pt x="5099379" y="4541936"/>
                  <a:pt x="5112668" y="4515359"/>
                  <a:pt x="5099379" y="4528647"/>
                </a:cubicBezTo>
                <a:cubicBezTo>
                  <a:pt x="5099379" y="4515359"/>
                  <a:pt x="5099379" y="4515359"/>
                  <a:pt x="5112668" y="4515359"/>
                </a:cubicBezTo>
                <a:cubicBezTo>
                  <a:pt x="5112668" y="4502071"/>
                  <a:pt x="5099379" y="4502071"/>
                  <a:pt x="5086755" y="4502071"/>
                </a:cubicBezTo>
                <a:lnTo>
                  <a:pt x="5100044" y="4488783"/>
                </a:lnTo>
                <a:cubicBezTo>
                  <a:pt x="5100044" y="4475494"/>
                  <a:pt x="5086755" y="4488783"/>
                  <a:pt x="5086755" y="4475494"/>
                </a:cubicBezTo>
                <a:cubicBezTo>
                  <a:pt x="5073467" y="4475494"/>
                  <a:pt x="5086755" y="4488783"/>
                  <a:pt x="5073467" y="4475494"/>
                </a:cubicBezTo>
                <a:cubicBezTo>
                  <a:pt x="5073467" y="4462206"/>
                  <a:pt x="5073467" y="4475494"/>
                  <a:pt x="5073467" y="4462206"/>
                </a:cubicBezTo>
                <a:cubicBezTo>
                  <a:pt x="5060179" y="4462206"/>
                  <a:pt x="5060179" y="4462206"/>
                  <a:pt x="5060179" y="4448918"/>
                </a:cubicBezTo>
                <a:cubicBezTo>
                  <a:pt x="5060179" y="4448918"/>
                  <a:pt x="5060179" y="4462206"/>
                  <a:pt x="5046891" y="4462206"/>
                </a:cubicBezTo>
                <a:cubicBezTo>
                  <a:pt x="5046891" y="4448918"/>
                  <a:pt x="5046891" y="4448918"/>
                  <a:pt x="5046891" y="4448918"/>
                </a:cubicBezTo>
                <a:lnTo>
                  <a:pt x="5060179" y="4448918"/>
                </a:lnTo>
                <a:cubicBezTo>
                  <a:pt x="5060179" y="4435630"/>
                  <a:pt x="5046891" y="4448918"/>
                  <a:pt x="5046891" y="4423005"/>
                </a:cubicBezTo>
                <a:cubicBezTo>
                  <a:pt x="5046891" y="4436294"/>
                  <a:pt x="5060179" y="4436294"/>
                  <a:pt x="5060179" y="4448918"/>
                </a:cubicBezTo>
                <a:cubicBezTo>
                  <a:pt x="5073467" y="4448918"/>
                  <a:pt x="5073467" y="4435630"/>
                  <a:pt x="5073467" y="4435630"/>
                </a:cubicBezTo>
                <a:cubicBezTo>
                  <a:pt x="5073467" y="4422341"/>
                  <a:pt x="5073467" y="4435630"/>
                  <a:pt x="5060179" y="4435630"/>
                </a:cubicBezTo>
                <a:cubicBezTo>
                  <a:pt x="5060179" y="4422341"/>
                  <a:pt x="5073467" y="4422341"/>
                  <a:pt x="5060179" y="4422341"/>
                </a:cubicBezTo>
                <a:cubicBezTo>
                  <a:pt x="5073467" y="4422341"/>
                  <a:pt x="5060179" y="4422341"/>
                  <a:pt x="5073467" y="4422341"/>
                </a:cubicBezTo>
                <a:cubicBezTo>
                  <a:pt x="5073467" y="4422341"/>
                  <a:pt x="5073467" y="4396429"/>
                  <a:pt x="5060179" y="4396429"/>
                </a:cubicBezTo>
                <a:lnTo>
                  <a:pt x="5060179" y="4383141"/>
                </a:lnTo>
                <a:cubicBezTo>
                  <a:pt x="5073467" y="4383141"/>
                  <a:pt x="5073467" y="4383141"/>
                  <a:pt x="5086091" y="4383141"/>
                </a:cubicBezTo>
                <a:cubicBezTo>
                  <a:pt x="5086091" y="4396429"/>
                  <a:pt x="5072803" y="4383141"/>
                  <a:pt x="5072803" y="4396429"/>
                </a:cubicBezTo>
                <a:lnTo>
                  <a:pt x="5086091" y="4396429"/>
                </a:lnTo>
                <a:cubicBezTo>
                  <a:pt x="5072803" y="4422341"/>
                  <a:pt x="5099379" y="4435630"/>
                  <a:pt x="5112003" y="4448253"/>
                </a:cubicBezTo>
                <a:cubicBezTo>
                  <a:pt x="5125291" y="4448253"/>
                  <a:pt x="5125291" y="4448253"/>
                  <a:pt x="5137915" y="4461541"/>
                </a:cubicBezTo>
                <a:cubicBezTo>
                  <a:pt x="5124627" y="4461541"/>
                  <a:pt x="5137915" y="4474830"/>
                  <a:pt x="5124627" y="4487454"/>
                </a:cubicBezTo>
                <a:cubicBezTo>
                  <a:pt x="5124627" y="4487454"/>
                  <a:pt x="5124627" y="4487454"/>
                  <a:pt x="5137915" y="4487454"/>
                </a:cubicBezTo>
                <a:lnTo>
                  <a:pt x="5137915" y="4487454"/>
                </a:lnTo>
                <a:cubicBezTo>
                  <a:pt x="5137915" y="4474165"/>
                  <a:pt x="5124627" y="4461541"/>
                  <a:pt x="5151203" y="4461541"/>
                </a:cubicBezTo>
                <a:cubicBezTo>
                  <a:pt x="5137915" y="4474830"/>
                  <a:pt x="5164492" y="4487454"/>
                  <a:pt x="5164492" y="4513366"/>
                </a:cubicBezTo>
                <a:cubicBezTo>
                  <a:pt x="5164492" y="4500078"/>
                  <a:pt x="5164492" y="4526654"/>
                  <a:pt x="5177780" y="4513366"/>
                </a:cubicBezTo>
                <a:cubicBezTo>
                  <a:pt x="5177780" y="4526654"/>
                  <a:pt x="5164492" y="4526654"/>
                  <a:pt x="5164492" y="4526654"/>
                </a:cubicBezTo>
                <a:cubicBezTo>
                  <a:pt x="5164492" y="4526654"/>
                  <a:pt x="5152533" y="4515359"/>
                  <a:pt x="5152533" y="4489447"/>
                </a:cubicBezTo>
                <a:lnTo>
                  <a:pt x="5152533" y="4489447"/>
                </a:lnTo>
                <a:close/>
                <a:moveTo>
                  <a:pt x="5165821" y="4553895"/>
                </a:moveTo>
                <a:cubicBezTo>
                  <a:pt x="5165821" y="4540607"/>
                  <a:pt x="5191732" y="4553895"/>
                  <a:pt x="5179109" y="4540607"/>
                </a:cubicBezTo>
                <a:cubicBezTo>
                  <a:pt x="5192397" y="4540607"/>
                  <a:pt x="5205021" y="4553895"/>
                  <a:pt x="5205021" y="4527319"/>
                </a:cubicBezTo>
                <a:cubicBezTo>
                  <a:pt x="5205021" y="4540607"/>
                  <a:pt x="5205021" y="4540607"/>
                  <a:pt x="5205021" y="4553231"/>
                </a:cubicBezTo>
                <a:cubicBezTo>
                  <a:pt x="5191732" y="4553231"/>
                  <a:pt x="5191732" y="4566519"/>
                  <a:pt x="5179109" y="4553231"/>
                </a:cubicBezTo>
                <a:cubicBezTo>
                  <a:pt x="5192397" y="4566519"/>
                  <a:pt x="5179109" y="4566519"/>
                  <a:pt x="5192397" y="4579143"/>
                </a:cubicBezTo>
                <a:cubicBezTo>
                  <a:pt x="5178444" y="4567183"/>
                  <a:pt x="5165821" y="4567183"/>
                  <a:pt x="5165821" y="4553895"/>
                </a:cubicBezTo>
                <a:lnTo>
                  <a:pt x="5165821" y="4553895"/>
                </a:lnTo>
                <a:close/>
                <a:moveTo>
                  <a:pt x="5178444" y="4787769"/>
                </a:moveTo>
                <a:cubicBezTo>
                  <a:pt x="5178444" y="4774481"/>
                  <a:pt x="5178444" y="4774481"/>
                  <a:pt x="5178444" y="4761857"/>
                </a:cubicBezTo>
                <a:cubicBezTo>
                  <a:pt x="5191732" y="4748568"/>
                  <a:pt x="5191732" y="4787769"/>
                  <a:pt x="5178444" y="4787769"/>
                </a:cubicBezTo>
                <a:lnTo>
                  <a:pt x="5178444" y="4787769"/>
                </a:lnTo>
                <a:close/>
                <a:moveTo>
                  <a:pt x="5178444" y="4761857"/>
                </a:moveTo>
                <a:cubicBezTo>
                  <a:pt x="5178444" y="4748568"/>
                  <a:pt x="5178444" y="4761857"/>
                  <a:pt x="5165156" y="4748568"/>
                </a:cubicBezTo>
                <a:lnTo>
                  <a:pt x="5165156" y="4735280"/>
                </a:lnTo>
                <a:cubicBezTo>
                  <a:pt x="5165156" y="4735280"/>
                  <a:pt x="5165156" y="4735280"/>
                  <a:pt x="5178444" y="4735280"/>
                </a:cubicBezTo>
                <a:cubicBezTo>
                  <a:pt x="5178444" y="4748568"/>
                  <a:pt x="5178444" y="4748568"/>
                  <a:pt x="5178444" y="4748568"/>
                </a:cubicBezTo>
                <a:cubicBezTo>
                  <a:pt x="5178444" y="4748568"/>
                  <a:pt x="5178444" y="4748568"/>
                  <a:pt x="5178444" y="4735280"/>
                </a:cubicBezTo>
                <a:cubicBezTo>
                  <a:pt x="5178444" y="4735280"/>
                  <a:pt x="5178444" y="4735280"/>
                  <a:pt x="5191732" y="4735280"/>
                </a:cubicBezTo>
                <a:cubicBezTo>
                  <a:pt x="5191732" y="4748568"/>
                  <a:pt x="5178444" y="4748568"/>
                  <a:pt x="5178444" y="4761857"/>
                </a:cubicBezTo>
                <a:lnTo>
                  <a:pt x="5178444" y="4761857"/>
                </a:lnTo>
                <a:close/>
                <a:moveTo>
                  <a:pt x="5296710" y="4735945"/>
                </a:moveTo>
                <a:cubicBezTo>
                  <a:pt x="5296710" y="4735945"/>
                  <a:pt x="5296710" y="4722657"/>
                  <a:pt x="5283422" y="4722657"/>
                </a:cubicBezTo>
                <a:cubicBezTo>
                  <a:pt x="5283422" y="4735945"/>
                  <a:pt x="5296710" y="4735945"/>
                  <a:pt x="5296710" y="4735945"/>
                </a:cubicBezTo>
                <a:cubicBezTo>
                  <a:pt x="5296710" y="4735945"/>
                  <a:pt x="5283422" y="4749233"/>
                  <a:pt x="5296710" y="4749233"/>
                </a:cubicBezTo>
                <a:cubicBezTo>
                  <a:pt x="5296710" y="4749233"/>
                  <a:pt x="5270798" y="4749233"/>
                  <a:pt x="5270798" y="4762521"/>
                </a:cubicBezTo>
                <a:cubicBezTo>
                  <a:pt x="5257509" y="4749233"/>
                  <a:pt x="5257509" y="4775810"/>
                  <a:pt x="5257509" y="4788433"/>
                </a:cubicBezTo>
                <a:cubicBezTo>
                  <a:pt x="5244221" y="4788433"/>
                  <a:pt x="5231597" y="4775145"/>
                  <a:pt x="5218309" y="4775145"/>
                </a:cubicBezTo>
                <a:cubicBezTo>
                  <a:pt x="5205021" y="4775145"/>
                  <a:pt x="5218309" y="4749233"/>
                  <a:pt x="5192397" y="4749233"/>
                </a:cubicBezTo>
                <a:cubicBezTo>
                  <a:pt x="5205686" y="4735945"/>
                  <a:pt x="5205686" y="4735945"/>
                  <a:pt x="5218309" y="4723321"/>
                </a:cubicBezTo>
                <a:cubicBezTo>
                  <a:pt x="5231597" y="4736609"/>
                  <a:pt x="5205021" y="4788433"/>
                  <a:pt x="5231597" y="4762521"/>
                </a:cubicBezTo>
                <a:cubicBezTo>
                  <a:pt x="5231597" y="4762521"/>
                  <a:pt x="5218309" y="4762521"/>
                  <a:pt x="5218309" y="4749233"/>
                </a:cubicBezTo>
                <a:cubicBezTo>
                  <a:pt x="5231597" y="4762521"/>
                  <a:pt x="5231597" y="4749233"/>
                  <a:pt x="5244221" y="4735945"/>
                </a:cubicBezTo>
                <a:cubicBezTo>
                  <a:pt x="5230933" y="4722657"/>
                  <a:pt x="5230933" y="4735945"/>
                  <a:pt x="5218309" y="4735945"/>
                </a:cubicBezTo>
                <a:cubicBezTo>
                  <a:pt x="5231597" y="4722657"/>
                  <a:pt x="5257509" y="4722657"/>
                  <a:pt x="5244221" y="4696744"/>
                </a:cubicBezTo>
                <a:cubicBezTo>
                  <a:pt x="5244221" y="4696744"/>
                  <a:pt x="5257509" y="4696744"/>
                  <a:pt x="5270134" y="4696744"/>
                </a:cubicBezTo>
                <a:cubicBezTo>
                  <a:pt x="5256845" y="4710032"/>
                  <a:pt x="5270134" y="4722657"/>
                  <a:pt x="5270134" y="4722657"/>
                </a:cubicBezTo>
                <a:cubicBezTo>
                  <a:pt x="5270134" y="4722657"/>
                  <a:pt x="5283422" y="4722657"/>
                  <a:pt x="5283422" y="4709368"/>
                </a:cubicBezTo>
                <a:cubicBezTo>
                  <a:pt x="5296710" y="4709368"/>
                  <a:pt x="5283422" y="4722657"/>
                  <a:pt x="5283422" y="4722657"/>
                </a:cubicBezTo>
                <a:cubicBezTo>
                  <a:pt x="5296710" y="4722657"/>
                  <a:pt x="5296710" y="4709368"/>
                  <a:pt x="5309334" y="4709368"/>
                </a:cubicBezTo>
                <a:cubicBezTo>
                  <a:pt x="5309998" y="4722657"/>
                  <a:pt x="5296710" y="4722657"/>
                  <a:pt x="5296710" y="4735945"/>
                </a:cubicBezTo>
                <a:lnTo>
                  <a:pt x="5296710" y="4735945"/>
                </a:lnTo>
                <a:close/>
                <a:moveTo>
                  <a:pt x="5414311" y="4658208"/>
                </a:moveTo>
                <a:cubicBezTo>
                  <a:pt x="5414311" y="4671497"/>
                  <a:pt x="5414311" y="4671497"/>
                  <a:pt x="5414311" y="4671497"/>
                </a:cubicBezTo>
                <a:cubicBezTo>
                  <a:pt x="5414311" y="4671497"/>
                  <a:pt x="5414311" y="4670832"/>
                  <a:pt x="5414311" y="4658208"/>
                </a:cubicBezTo>
                <a:lnTo>
                  <a:pt x="5414311" y="4658208"/>
                </a:lnTo>
                <a:cubicBezTo>
                  <a:pt x="5401023" y="4644920"/>
                  <a:pt x="5388400" y="4644920"/>
                  <a:pt x="5361823" y="4644920"/>
                </a:cubicBezTo>
                <a:cubicBezTo>
                  <a:pt x="5348535" y="4644920"/>
                  <a:pt x="5361823" y="4644920"/>
                  <a:pt x="5361823" y="4658208"/>
                </a:cubicBezTo>
                <a:cubicBezTo>
                  <a:pt x="5335911" y="4658208"/>
                  <a:pt x="5335911" y="4671497"/>
                  <a:pt x="5322622" y="4671497"/>
                </a:cubicBezTo>
                <a:cubicBezTo>
                  <a:pt x="5322622" y="4658208"/>
                  <a:pt x="5335911" y="4658208"/>
                  <a:pt x="5335911" y="4645584"/>
                </a:cubicBezTo>
                <a:lnTo>
                  <a:pt x="5335911" y="4645584"/>
                </a:lnTo>
                <a:cubicBezTo>
                  <a:pt x="5335911" y="4658873"/>
                  <a:pt x="5296710" y="4658873"/>
                  <a:pt x="5296710" y="4658873"/>
                </a:cubicBezTo>
                <a:cubicBezTo>
                  <a:pt x="5296710" y="4658873"/>
                  <a:pt x="5309998" y="4645584"/>
                  <a:pt x="5283422" y="4645584"/>
                </a:cubicBezTo>
                <a:cubicBezTo>
                  <a:pt x="5283422" y="4619672"/>
                  <a:pt x="5283422" y="4619672"/>
                  <a:pt x="5283422" y="4619672"/>
                </a:cubicBezTo>
                <a:cubicBezTo>
                  <a:pt x="5283422" y="4632961"/>
                  <a:pt x="5296710" y="4632961"/>
                  <a:pt x="5309334" y="4658873"/>
                </a:cubicBezTo>
                <a:cubicBezTo>
                  <a:pt x="5322622" y="4645584"/>
                  <a:pt x="5335246" y="4632961"/>
                  <a:pt x="5348535" y="4632961"/>
                </a:cubicBezTo>
                <a:cubicBezTo>
                  <a:pt x="5335246" y="4619672"/>
                  <a:pt x="5309334" y="4658873"/>
                  <a:pt x="5309334" y="4619672"/>
                </a:cubicBezTo>
                <a:cubicBezTo>
                  <a:pt x="5309334" y="4619672"/>
                  <a:pt x="5296046" y="4632961"/>
                  <a:pt x="5309334" y="4632961"/>
                </a:cubicBezTo>
                <a:cubicBezTo>
                  <a:pt x="5296046" y="4619672"/>
                  <a:pt x="5309334" y="4619672"/>
                  <a:pt x="5309334" y="4607048"/>
                </a:cubicBezTo>
                <a:cubicBezTo>
                  <a:pt x="5309334" y="4607048"/>
                  <a:pt x="5309334" y="4620337"/>
                  <a:pt x="5322622" y="4607048"/>
                </a:cubicBezTo>
                <a:cubicBezTo>
                  <a:pt x="5322622" y="4620337"/>
                  <a:pt x="5322622" y="4620337"/>
                  <a:pt x="5322622" y="4632961"/>
                </a:cubicBezTo>
                <a:cubicBezTo>
                  <a:pt x="5335911" y="4619672"/>
                  <a:pt x="5335911" y="4607048"/>
                  <a:pt x="5322622" y="4607048"/>
                </a:cubicBezTo>
                <a:cubicBezTo>
                  <a:pt x="5322622" y="4593760"/>
                  <a:pt x="5335911" y="4607048"/>
                  <a:pt x="5348535" y="4593760"/>
                </a:cubicBezTo>
                <a:cubicBezTo>
                  <a:pt x="5335246" y="4593760"/>
                  <a:pt x="5335246" y="4593760"/>
                  <a:pt x="5335246" y="4593760"/>
                </a:cubicBezTo>
                <a:cubicBezTo>
                  <a:pt x="5348535" y="4580472"/>
                  <a:pt x="5348535" y="4580472"/>
                  <a:pt x="5348535" y="4580472"/>
                </a:cubicBezTo>
                <a:cubicBezTo>
                  <a:pt x="5361823" y="4593760"/>
                  <a:pt x="5361823" y="4593760"/>
                  <a:pt x="5374446" y="4593760"/>
                </a:cubicBezTo>
                <a:lnTo>
                  <a:pt x="5361158" y="4593760"/>
                </a:lnTo>
                <a:cubicBezTo>
                  <a:pt x="5361158" y="4607048"/>
                  <a:pt x="5361158" y="4607048"/>
                  <a:pt x="5361158" y="4619672"/>
                </a:cubicBezTo>
                <a:cubicBezTo>
                  <a:pt x="5361158" y="4619672"/>
                  <a:pt x="5347870" y="4619672"/>
                  <a:pt x="5347870" y="4606384"/>
                </a:cubicBezTo>
                <a:cubicBezTo>
                  <a:pt x="5347870" y="4606384"/>
                  <a:pt x="5347870" y="4619672"/>
                  <a:pt x="5334581" y="4619672"/>
                </a:cubicBezTo>
                <a:cubicBezTo>
                  <a:pt x="5334581" y="4619672"/>
                  <a:pt x="5334581" y="4632961"/>
                  <a:pt x="5347870" y="4632961"/>
                </a:cubicBezTo>
                <a:cubicBezTo>
                  <a:pt x="5347870" y="4607048"/>
                  <a:pt x="5361158" y="4632961"/>
                  <a:pt x="5361158" y="4646249"/>
                </a:cubicBezTo>
                <a:cubicBezTo>
                  <a:pt x="5374446" y="4646249"/>
                  <a:pt x="5361158" y="4632961"/>
                  <a:pt x="5374446" y="4620337"/>
                </a:cubicBezTo>
                <a:cubicBezTo>
                  <a:pt x="5374446" y="4633625"/>
                  <a:pt x="5374446" y="4633625"/>
                  <a:pt x="5387735" y="4633625"/>
                </a:cubicBezTo>
                <a:cubicBezTo>
                  <a:pt x="5374446" y="4620337"/>
                  <a:pt x="5387735" y="4620337"/>
                  <a:pt x="5374446" y="4620337"/>
                </a:cubicBezTo>
                <a:cubicBezTo>
                  <a:pt x="5387735" y="4607048"/>
                  <a:pt x="5387735" y="4620337"/>
                  <a:pt x="5387735" y="4633625"/>
                </a:cubicBezTo>
                <a:cubicBezTo>
                  <a:pt x="5401023" y="4633625"/>
                  <a:pt x="5401023" y="4633625"/>
                  <a:pt x="5401023" y="4620337"/>
                </a:cubicBezTo>
                <a:cubicBezTo>
                  <a:pt x="5414311" y="4620337"/>
                  <a:pt x="5401023" y="4633625"/>
                  <a:pt x="5401023" y="4633625"/>
                </a:cubicBezTo>
                <a:cubicBezTo>
                  <a:pt x="5401023" y="4646913"/>
                  <a:pt x="5414311" y="4646913"/>
                  <a:pt x="5401023" y="4646913"/>
                </a:cubicBezTo>
                <a:cubicBezTo>
                  <a:pt x="5401023" y="4646913"/>
                  <a:pt x="5414311" y="4660201"/>
                  <a:pt x="5414311" y="4646913"/>
                </a:cubicBezTo>
                <a:cubicBezTo>
                  <a:pt x="5427599" y="4646913"/>
                  <a:pt x="5414311" y="4660201"/>
                  <a:pt x="5427599" y="4660201"/>
                </a:cubicBezTo>
                <a:lnTo>
                  <a:pt x="5414311" y="4660201"/>
                </a:lnTo>
                <a:lnTo>
                  <a:pt x="5414311" y="4658208"/>
                </a:lnTo>
                <a:close/>
                <a:moveTo>
                  <a:pt x="5440888" y="4644920"/>
                </a:moveTo>
                <a:cubicBezTo>
                  <a:pt x="5427599" y="4644920"/>
                  <a:pt x="5427599" y="4631632"/>
                  <a:pt x="5427599" y="4631632"/>
                </a:cubicBezTo>
                <a:cubicBezTo>
                  <a:pt x="5427599" y="4631632"/>
                  <a:pt x="5440888" y="4632296"/>
                  <a:pt x="5440888" y="4644920"/>
                </a:cubicBezTo>
                <a:lnTo>
                  <a:pt x="5440888" y="4644920"/>
                </a:lnTo>
                <a:close/>
                <a:moveTo>
                  <a:pt x="5440888" y="4632296"/>
                </a:moveTo>
                <a:cubicBezTo>
                  <a:pt x="5427599" y="4632296"/>
                  <a:pt x="5440888" y="4606384"/>
                  <a:pt x="5427599" y="4619008"/>
                </a:cubicBezTo>
                <a:cubicBezTo>
                  <a:pt x="5427599" y="4605719"/>
                  <a:pt x="5440888" y="4619008"/>
                  <a:pt x="5440888" y="4619008"/>
                </a:cubicBezTo>
                <a:cubicBezTo>
                  <a:pt x="5440888" y="4619008"/>
                  <a:pt x="5440888" y="4619008"/>
                  <a:pt x="5440888" y="4632296"/>
                </a:cubicBezTo>
                <a:lnTo>
                  <a:pt x="5440888" y="4632296"/>
                </a:lnTo>
                <a:close/>
                <a:moveTo>
                  <a:pt x="5454176" y="4527983"/>
                </a:moveTo>
                <a:cubicBezTo>
                  <a:pt x="5440888" y="4527983"/>
                  <a:pt x="5454176" y="4514695"/>
                  <a:pt x="5454176" y="4514695"/>
                </a:cubicBezTo>
                <a:cubicBezTo>
                  <a:pt x="5454176" y="4527983"/>
                  <a:pt x="5454176" y="4527983"/>
                  <a:pt x="5454176" y="4527983"/>
                </a:cubicBezTo>
                <a:cubicBezTo>
                  <a:pt x="5454176" y="4527983"/>
                  <a:pt x="5454176" y="4527983"/>
                  <a:pt x="5454176" y="4514695"/>
                </a:cubicBezTo>
                <a:cubicBezTo>
                  <a:pt x="5454176" y="4515359"/>
                  <a:pt x="5454176" y="4515359"/>
                  <a:pt x="5454176" y="4527983"/>
                </a:cubicBezTo>
                <a:lnTo>
                  <a:pt x="5454176" y="4527983"/>
                </a:lnTo>
                <a:close/>
                <a:moveTo>
                  <a:pt x="5454176" y="4567183"/>
                </a:moveTo>
                <a:cubicBezTo>
                  <a:pt x="5467464" y="4567183"/>
                  <a:pt x="5467464" y="4567183"/>
                  <a:pt x="5467464" y="4580472"/>
                </a:cubicBezTo>
                <a:cubicBezTo>
                  <a:pt x="5467464" y="4580472"/>
                  <a:pt x="5454176" y="4567183"/>
                  <a:pt x="5454176" y="4580472"/>
                </a:cubicBezTo>
                <a:cubicBezTo>
                  <a:pt x="5454176" y="4567183"/>
                  <a:pt x="5454176" y="4567183"/>
                  <a:pt x="5454176" y="4567183"/>
                </a:cubicBezTo>
                <a:lnTo>
                  <a:pt x="5454176" y="4567183"/>
                </a:lnTo>
                <a:close/>
                <a:moveTo>
                  <a:pt x="5480088" y="4710032"/>
                </a:moveTo>
                <a:cubicBezTo>
                  <a:pt x="5466800" y="4710032"/>
                  <a:pt x="5466800" y="4710032"/>
                  <a:pt x="5466800" y="4696744"/>
                </a:cubicBezTo>
                <a:cubicBezTo>
                  <a:pt x="5480088" y="4696744"/>
                  <a:pt x="5480088" y="4696744"/>
                  <a:pt x="5480088" y="4710032"/>
                </a:cubicBezTo>
                <a:lnTo>
                  <a:pt x="5480088" y="4710032"/>
                </a:lnTo>
                <a:close/>
                <a:moveTo>
                  <a:pt x="5454176" y="4632296"/>
                </a:moveTo>
                <a:cubicBezTo>
                  <a:pt x="5467464" y="4619008"/>
                  <a:pt x="5467464" y="4619008"/>
                  <a:pt x="5480088" y="4619008"/>
                </a:cubicBezTo>
                <a:cubicBezTo>
                  <a:pt x="5480088" y="4619008"/>
                  <a:pt x="5466800" y="4619008"/>
                  <a:pt x="5466800" y="4605719"/>
                </a:cubicBezTo>
                <a:cubicBezTo>
                  <a:pt x="5480088" y="4605719"/>
                  <a:pt x="5480088" y="4619008"/>
                  <a:pt x="5480088" y="4631632"/>
                </a:cubicBezTo>
                <a:cubicBezTo>
                  <a:pt x="5466800" y="4619008"/>
                  <a:pt x="5466800" y="4632296"/>
                  <a:pt x="5454176" y="4632296"/>
                </a:cubicBezTo>
                <a:lnTo>
                  <a:pt x="5454176" y="4632296"/>
                </a:lnTo>
                <a:close/>
                <a:moveTo>
                  <a:pt x="5480088" y="4527983"/>
                </a:moveTo>
                <a:cubicBezTo>
                  <a:pt x="5493377" y="4527983"/>
                  <a:pt x="5506001" y="4541271"/>
                  <a:pt x="5506001" y="4553895"/>
                </a:cubicBezTo>
                <a:cubicBezTo>
                  <a:pt x="5506001" y="4553895"/>
                  <a:pt x="5506001" y="4553895"/>
                  <a:pt x="5492712" y="4553895"/>
                </a:cubicBezTo>
                <a:cubicBezTo>
                  <a:pt x="5492712" y="4553895"/>
                  <a:pt x="5492712" y="4567183"/>
                  <a:pt x="5479424" y="4567183"/>
                </a:cubicBezTo>
                <a:cubicBezTo>
                  <a:pt x="5493377" y="4553895"/>
                  <a:pt x="5480088" y="4541271"/>
                  <a:pt x="5480088" y="4527983"/>
                </a:cubicBezTo>
                <a:lnTo>
                  <a:pt x="5480088" y="4527983"/>
                </a:lnTo>
                <a:close/>
                <a:moveTo>
                  <a:pt x="5493377" y="4593096"/>
                </a:moveTo>
                <a:cubicBezTo>
                  <a:pt x="5493377" y="4606384"/>
                  <a:pt x="5493377" y="4619008"/>
                  <a:pt x="5506665" y="4619008"/>
                </a:cubicBezTo>
                <a:lnTo>
                  <a:pt x="5506665" y="4619008"/>
                </a:lnTo>
                <a:cubicBezTo>
                  <a:pt x="5506665" y="4632296"/>
                  <a:pt x="5506665" y="4632296"/>
                  <a:pt x="5493377" y="4632296"/>
                </a:cubicBezTo>
                <a:lnTo>
                  <a:pt x="5493377" y="4632296"/>
                </a:lnTo>
                <a:cubicBezTo>
                  <a:pt x="5493377" y="4619008"/>
                  <a:pt x="5480088" y="4619008"/>
                  <a:pt x="5493377" y="4593096"/>
                </a:cubicBezTo>
                <a:lnTo>
                  <a:pt x="5493377" y="4593096"/>
                </a:lnTo>
                <a:close/>
                <a:moveTo>
                  <a:pt x="5519289" y="4670832"/>
                </a:moveTo>
                <a:cubicBezTo>
                  <a:pt x="5519289" y="4670832"/>
                  <a:pt x="5519289" y="4670832"/>
                  <a:pt x="5519289" y="4684120"/>
                </a:cubicBezTo>
                <a:cubicBezTo>
                  <a:pt x="5506001" y="4684120"/>
                  <a:pt x="5506001" y="4684120"/>
                  <a:pt x="5506001" y="4684120"/>
                </a:cubicBezTo>
                <a:cubicBezTo>
                  <a:pt x="5506001" y="4684120"/>
                  <a:pt x="5506665" y="4670832"/>
                  <a:pt x="5519289" y="4670832"/>
                </a:cubicBezTo>
                <a:lnTo>
                  <a:pt x="5519289" y="4670832"/>
                </a:lnTo>
                <a:close/>
                <a:moveTo>
                  <a:pt x="5493377" y="4684120"/>
                </a:moveTo>
                <a:cubicBezTo>
                  <a:pt x="5493377" y="4697408"/>
                  <a:pt x="5506665" y="4697408"/>
                  <a:pt x="5506665" y="4697408"/>
                </a:cubicBezTo>
                <a:cubicBezTo>
                  <a:pt x="5493377" y="4697408"/>
                  <a:pt x="5493377" y="4697408"/>
                  <a:pt x="5506665" y="4710697"/>
                </a:cubicBezTo>
                <a:cubicBezTo>
                  <a:pt x="5493377" y="4710697"/>
                  <a:pt x="5493377" y="4710697"/>
                  <a:pt x="5493377" y="4710697"/>
                </a:cubicBezTo>
                <a:cubicBezTo>
                  <a:pt x="5493377" y="4696744"/>
                  <a:pt x="5493377" y="4696744"/>
                  <a:pt x="5493377" y="4684120"/>
                </a:cubicBezTo>
                <a:lnTo>
                  <a:pt x="5493377" y="4684120"/>
                </a:lnTo>
                <a:close/>
                <a:moveTo>
                  <a:pt x="5493377" y="4735945"/>
                </a:moveTo>
                <a:cubicBezTo>
                  <a:pt x="5493377" y="4722657"/>
                  <a:pt x="5493377" y="4735945"/>
                  <a:pt x="5493377" y="4722657"/>
                </a:cubicBezTo>
                <a:cubicBezTo>
                  <a:pt x="5506665" y="4722657"/>
                  <a:pt x="5506665" y="4748568"/>
                  <a:pt x="5506665" y="4748568"/>
                </a:cubicBezTo>
                <a:cubicBezTo>
                  <a:pt x="5519289" y="4761857"/>
                  <a:pt x="5506665" y="4735945"/>
                  <a:pt x="5493377" y="4735945"/>
                </a:cubicBezTo>
                <a:lnTo>
                  <a:pt x="5493377" y="4735945"/>
                </a:lnTo>
                <a:close/>
                <a:moveTo>
                  <a:pt x="5506665" y="4722657"/>
                </a:moveTo>
                <a:cubicBezTo>
                  <a:pt x="5519953" y="4722657"/>
                  <a:pt x="5506665" y="4735945"/>
                  <a:pt x="5519953" y="4735945"/>
                </a:cubicBezTo>
                <a:cubicBezTo>
                  <a:pt x="5519289" y="4748568"/>
                  <a:pt x="5506665" y="4735945"/>
                  <a:pt x="5506665" y="4722657"/>
                </a:cubicBezTo>
                <a:lnTo>
                  <a:pt x="5506665" y="4722657"/>
                </a:lnTo>
                <a:close/>
                <a:moveTo>
                  <a:pt x="5519289" y="4553895"/>
                </a:moveTo>
                <a:cubicBezTo>
                  <a:pt x="5506001" y="4553895"/>
                  <a:pt x="5506001" y="4540607"/>
                  <a:pt x="5506001" y="4540607"/>
                </a:cubicBezTo>
                <a:cubicBezTo>
                  <a:pt x="5506001" y="4527319"/>
                  <a:pt x="5519289" y="4527319"/>
                  <a:pt x="5519289" y="4540607"/>
                </a:cubicBezTo>
                <a:lnTo>
                  <a:pt x="5519289" y="4553895"/>
                </a:lnTo>
                <a:lnTo>
                  <a:pt x="5519289" y="4553895"/>
                </a:lnTo>
                <a:close/>
                <a:moveTo>
                  <a:pt x="5519289" y="4515359"/>
                </a:moveTo>
                <a:cubicBezTo>
                  <a:pt x="5519289" y="4502071"/>
                  <a:pt x="5519289" y="4515359"/>
                  <a:pt x="5519289" y="4502071"/>
                </a:cubicBezTo>
                <a:lnTo>
                  <a:pt x="5532577" y="4502071"/>
                </a:lnTo>
                <a:cubicBezTo>
                  <a:pt x="5532577" y="4515359"/>
                  <a:pt x="5519289" y="4515359"/>
                  <a:pt x="5519289" y="4515359"/>
                </a:cubicBezTo>
                <a:lnTo>
                  <a:pt x="5519289" y="4515359"/>
                </a:lnTo>
                <a:close/>
                <a:moveTo>
                  <a:pt x="5532577" y="4658208"/>
                </a:moveTo>
                <a:cubicBezTo>
                  <a:pt x="5545865" y="4644920"/>
                  <a:pt x="5545865" y="4632296"/>
                  <a:pt x="5519289" y="4644920"/>
                </a:cubicBezTo>
                <a:cubicBezTo>
                  <a:pt x="5532577" y="4631632"/>
                  <a:pt x="5545201" y="4631632"/>
                  <a:pt x="5545201" y="4619008"/>
                </a:cubicBezTo>
                <a:cubicBezTo>
                  <a:pt x="5545201" y="4632296"/>
                  <a:pt x="5558489" y="4632296"/>
                  <a:pt x="5558489" y="4632296"/>
                </a:cubicBezTo>
                <a:cubicBezTo>
                  <a:pt x="5545865" y="4632296"/>
                  <a:pt x="5545865" y="4658208"/>
                  <a:pt x="5532577" y="4658208"/>
                </a:cubicBezTo>
                <a:lnTo>
                  <a:pt x="5532577" y="4658208"/>
                </a:lnTo>
                <a:close/>
                <a:moveTo>
                  <a:pt x="5545865" y="4567183"/>
                </a:moveTo>
                <a:lnTo>
                  <a:pt x="5545865" y="4567183"/>
                </a:lnTo>
                <a:cubicBezTo>
                  <a:pt x="5571778" y="4593096"/>
                  <a:pt x="5558489" y="4593096"/>
                  <a:pt x="5545865" y="4567183"/>
                </a:cubicBezTo>
                <a:lnTo>
                  <a:pt x="5545865" y="4567183"/>
                </a:lnTo>
                <a:close/>
                <a:moveTo>
                  <a:pt x="5558489" y="4463535"/>
                </a:moveTo>
                <a:cubicBezTo>
                  <a:pt x="5571778" y="4463535"/>
                  <a:pt x="5571778" y="4476823"/>
                  <a:pt x="5571778" y="4476823"/>
                </a:cubicBezTo>
                <a:cubicBezTo>
                  <a:pt x="5571778" y="4490112"/>
                  <a:pt x="5571778" y="4490112"/>
                  <a:pt x="5558489" y="4490112"/>
                </a:cubicBezTo>
                <a:cubicBezTo>
                  <a:pt x="5571778" y="4476159"/>
                  <a:pt x="5558489" y="4476159"/>
                  <a:pt x="5558489" y="4463535"/>
                </a:cubicBezTo>
                <a:lnTo>
                  <a:pt x="5558489" y="4463535"/>
                </a:lnTo>
                <a:close/>
                <a:moveTo>
                  <a:pt x="5571778" y="4605719"/>
                </a:moveTo>
                <a:cubicBezTo>
                  <a:pt x="5558489" y="4605719"/>
                  <a:pt x="5571778" y="4592431"/>
                  <a:pt x="5558489" y="4592431"/>
                </a:cubicBezTo>
                <a:cubicBezTo>
                  <a:pt x="5571778" y="4592431"/>
                  <a:pt x="5571778" y="4592431"/>
                  <a:pt x="5571778" y="4592431"/>
                </a:cubicBezTo>
                <a:cubicBezTo>
                  <a:pt x="5585066" y="4605719"/>
                  <a:pt x="5571778" y="4593096"/>
                  <a:pt x="5571778" y="4605719"/>
                </a:cubicBezTo>
                <a:lnTo>
                  <a:pt x="5571778" y="4605719"/>
                </a:lnTo>
                <a:close/>
                <a:moveTo>
                  <a:pt x="5571778" y="4541271"/>
                </a:moveTo>
                <a:cubicBezTo>
                  <a:pt x="5585066" y="4527983"/>
                  <a:pt x="5597690" y="4541271"/>
                  <a:pt x="5585066" y="4527983"/>
                </a:cubicBezTo>
                <a:cubicBezTo>
                  <a:pt x="5610978" y="4541271"/>
                  <a:pt x="5585066" y="4527983"/>
                  <a:pt x="5598354" y="4553895"/>
                </a:cubicBezTo>
                <a:lnTo>
                  <a:pt x="5585066" y="4553895"/>
                </a:lnTo>
                <a:cubicBezTo>
                  <a:pt x="5585066" y="4553895"/>
                  <a:pt x="5585066" y="4541271"/>
                  <a:pt x="5571778" y="4541271"/>
                </a:cubicBezTo>
                <a:lnTo>
                  <a:pt x="5571778" y="4541271"/>
                </a:lnTo>
                <a:close/>
                <a:moveTo>
                  <a:pt x="5610978" y="4605719"/>
                </a:moveTo>
                <a:cubicBezTo>
                  <a:pt x="5610978" y="4605719"/>
                  <a:pt x="5597690" y="4605719"/>
                  <a:pt x="5597690" y="4592431"/>
                </a:cubicBezTo>
                <a:lnTo>
                  <a:pt x="5597690" y="4605719"/>
                </a:lnTo>
                <a:cubicBezTo>
                  <a:pt x="5585066" y="4593096"/>
                  <a:pt x="5610978" y="4593096"/>
                  <a:pt x="5610978" y="4605719"/>
                </a:cubicBezTo>
                <a:lnTo>
                  <a:pt x="5610978" y="4605719"/>
                </a:lnTo>
                <a:close/>
                <a:moveTo>
                  <a:pt x="5610978" y="4294774"/>
                </a:moveTo>
                <a:lnTo>
                  <a:pt x="5610978" y="4294774"/>
                </a:lnTo>
                <a:lnTo>
                  <a:pt x="5610978" y="4308062"/>
                </a:lnTo>
                <a:cubicBezTo>
                  <a:pt x="5598354" y="4307398"/>
                  <a:pt x="5598354" y="4294774"/>
                  <a:pt x="5610978" y="4294774"/>
                </a:cubicBezTo>
                <a:lnTo>
                  <a:pt x="5610978" y="4294774"/>
                </a:lnTo>
                <a:close/>
                <a:moveTo>
                  <a:pt x="5610978" y="4372510"/>
                </a:moveTo>
                <a:cubicBezTo>
                  <a:pt x="5597690" y="4372510"/>
                  <a:pt x="5610978" y="4359222"/>
                  <a:pt x="5610978" y="4359222"/>
                </a:cubicBezTo>
                <a:cubicBezTo>
                  <a:pt x="5610978" y="4359222"/>
                  <a:pt x="5610978" y="4359222"/>
                  <a:pt x="5610978" y="4372510"/>
                </a:cubicBezTo>
                <a:lnTo>
                  <a:pt x="5610978" y="4372510"/>
                </a:lnTo>
                <a:close/>
                <a:moveTo>
                  <a:pt x="5610978" y="4515359"/>
                </a:moveTo>
                <a:cubicBezTo>
                  <a:pt x="5624267" y="4515359"/>
                  <a:pt x="5624267" y="4528647"/>
                  <a:pt x="5624267" y="4515359"/>
                </a:cubicBezTo>
                <a:cubicBezTo>
                  <a:pt x="5637555" y="4527983"/>
                  <a:pt x="5610978" y="4527983"/>
                  <a:pt x="5610978" y="4515359"/>
                </a:cubicBezTo>
                <a:lnTo>
                  <a:pt x="5610978" y="4515359"/>
                </a:lnTo>
                <a:close/>
                <a:moveTo>
                  <a:pt x="5624267" y="4450247"/>
                </a:moveTo>
                <a:lnTo>
                  <a:pt x="5624267" y="4450247"/>
                </a:lnTo>
                <a:cubicBezTo>
                  <a:pt x="5637555" y="4436958"/>
                  <a:pt x="5637555" y="4450247"/>
                  <a:pt x="5650178" y="4450247"/>
                </a:cubicBezTo>
                <a:cubicBezTo>
                  <a:pt x="5637555" y="4463535"/>
                  <a:pt x="5624267" y="4437623"/>
                  <a:pt x="5624267" y="4450247"/>
                </a:cubicBezTo>
                <a:lnTo>
                  <a:pt x="5624267" y="4450247"/>
                </a:lnTo>
                <a:close/>
                <a:moveTo>
                  <a:pt x="5637555" y="4515359"/>
                </a:moveTo>
                <a:cubicBezTo>
                  <a:pt x="5650843" y="4502071"/>
                  <a:pt x="5663466" y="4515359"/>
                  <a:pt x="5663466" y="4515359"/>
                </a:cubicBezTo>
                <a:cubicBezTo>
                  <a:pt x="5663466" y="4527983"/>
                  <a:pt x="5650843" y="4515359"/>
                  <a:pt x="5637555" y="4515359"/>
                </a:cubicBezTo>
                <a:lnTo>
                  <a:pt x="5637555" y="4515359"/>
                </a:lnTo>
                <a:close/>
                <a:moveTo>
                  <a:pt x="5690043" y="4632296"/>
                </a:moveTo>
                <a:cubicBezTo>
                  <a:pt x="5676755" y="4658208"/>
                  <a:pt x="5637555" y="4632296"/>
                  <a:pt x="5664131" y="4619008"/>
                </a:cubicBezTo>
                <a:cubicBezTo>
                  <a:pt x="5650843" y="4632296"/>
                  <a:pt x="5664131" y="4632296"/>
                  <a:pt x="5677420" y="4632296"/>
                </a:cubicBezTo>
                <a:lnTo>
                  <a:pt x="5677420" y="4619008"/>
                </a:lnTo>
                <a:cubicBezTo>
                  <a:pt x="5690043" y="4619008"/>
                  <a:pt x="5676755" y="4632296"/>
                  <a:pt x="5690043" y="4632296"/>
                </a:cubicBezTo>
                <a:lnTo>
                  <a:pt x="5690043" y="4632296"/>
                </a:lnTo>
                <a:lnTo>
                  <a:pt x="5690043" y="4632296"/>
                </a:lnTo>
                <a:close/>
                <a:moveTo>
                  <a:pt x="5676755" y="4527983"/>
                </a:moveTo>
                <a:lnTo>
                  <a:pt x="5676755" y="4514695"/>
                </a:lnTo>
                <a:lnTo>
                  <a:pt x="5690043" y="4514695"/>
                </a:lnTo>
                <a:cubicBezTo>
                  <a:pt x="5690043" y="4515359"/>
                  <a:pt x="5690043" y="4527983"/>
                  <a:pt x="5676755" y="4527983"/>
                </a:cubicBezTo>
                <a:lnTo>
                  <a:pt x="5676755" y="4527983"/>
                </a:lnTo>
                <a:close/>
                <a:moveTo>
                  <a:pt x="5925910" y="4346598"/>
                </a:moveTo>
                <a:cubicBezTo>
                  <a:pt x="5925910" y="4359886"/>
                  <a:pt x="5912622" y="4359886"/>
                  <a:pt x="5899998" y="4359886"/>
                </a:cubicBezTo>
                <a:cubicBezTo>
                  <a:pt x="5913287" y="4346598"/>
                  <a:pt x="5899998" y="4346598"/>
                  <a:pt x="5899998" y="4346598"/>
                </a:cubicBezTo>
                <a:cubicBezTo>
                  <a:pt x="5912622" y="4333310"/>
                  <a:pt x="5912622" y="4359222"/>
                  <a:pt x="5925910" y="4346598"/>
                </a:cubicBezTo>
                <a:lnTo>
                  <a:pt x="5925910" y="4346598"/>
                </a:lnTo>
                <a:close/>
                <a:moveTo>
                  <a:pt x="5886710" y="4346598"/>
                </a:moveTo>
                <a:cubicBezTo>
                  <a:pt x="5873422" y="4359886"/>
                  <a:pt x="5873422" y="4359886"/>
                  <a:pt x="5873422" y="4372510"/>
                </a:cubicBezTo>
                <a:cubicBezTo>
                  <a:pt x="5873422" y="4359222"/>
                  <a:pt x="5860134" y="4359222"/>
                  <a:pt x="5860134" y="4359222"/>
                </a:cubicBezTo>
                <a:cubicBezTo>
                  <a:pt x="5846845" y="4359222"/>
                  <a:pt x="5886045" y="4359222"/>
                  <a:pt x="5873422" y="4345934"/>
                </a:cubicBezTo>
                <a:lnTo>
                  <a:pt x="5886710" y="4345934"/>
                </a:lnTo>
                <a:lnTo>
                  <a:pt x="5886710" y="4346598"/>
                </a:lnTo>
                <a:close/>
                <a:moveTo>
                  <a:pt x="5860134" y="4320686"/>
                </a:moveTo>
                <a:cubicBezTo>
                  <a:pt x="5860134" y="4320686"/>
                  <a:pt x="5873422" y="4320686"/>
                  <a:pt x="5860134" y="4320686"/>
                </a:cubicBezTo>
                <a:cubicBezTo>
                  <a:pt x="5886710" y="4320686"/>
                  <a:pt x="5873422" y="4333310"/>
                  <a:pt x="5860134" y="4320686"/>
                </a:cubicBezTo>
                <a:lnTo>
                  <a:pt x="5860134" y="4320686"/>
                </a:lnTo>
                <a:close/>
                <a:moveTo>
                  <a:pt x="5873422" y="4281485"/>
                </a:moveTo>
                <a:cubicBezTo>
                  <a:pt x="5886710" y="4281485"/>
                  <a:pt x="5860134" y="4268197"/>
                  <a:pt x="5860134" y="4281485"/>
                </a:cubicBezTo>
                <a:lnTo>
                  <a:pt x="5860134" y="4281485"/>
                </a:lnTo>
                <a:cubicBezTo>
                  <a:pt x="5860134" y="4268197"/>
                  <a:pt x="5860134" y="4268197"/>
                  <a:pt x="5846845" y="4255573"/>
                </a:cubicBezTo>
                <a:cubicBezTo>
                  <a:pt x="5860134" y="4255573"/>
                  <a:pt x="5860134" y="4268861"/>
                  <a:pt x="5873422" y="4281485"/>
                </a:cubicBezTo>
                <a:lnTo>
                  <a:pt x="5873422" y="4281485"/>
                </a:lnTo>
                <a:close/>
                <a:moveTo>
                  <a:pt x="5847510" y="4255573"/>
                </a:moveTo>
                <a:cubicBezTo>
                  <a:pt x="5834221" y="4268861"/>
                  <a:pt x="5834221" y="4268861"/>
                  <a:pt x="5821597" y="4268861"/>
                </a:cubicBezTo>
                <a:cubicBezTo>
                  <a:pt x="5834221" y="4255573"/>
                  <a:pt x="5834221" y="4268861"/>
                  <a:pt x="5847510" y="4255573"/>
                </a:cubicBezTo>
                <a:lnTo>
                  <a:pt x="5847510" y="4255573"/>
                </a:lnTo>
                <a:close/>
                <a:moveTo>
                  <a:pt x="5795021" y="4294774"/>
                </a:moveTo>
                <a:lnTo>
                  <a:pt x="5781732" y="4294774"/>
                </a:lnTo>
                <a:cubicBezTo>
                  <a:pt x="5781732" y="4294774"/>
                  <a:pt x="5781732" y="4294774"/>
                  <a:pt x="5781732" y="4308062"/>
                </a:cubicBezTo>
                <a:cubicBezTo>
                  <a:pt x="5768444" y="4308062"/>
                  <a:pt x="5781732" y="4294774"/>
                  <a:pt x="5768444" y="4282150"/>
                </a:cubicBezTo>
                <a:cubicBezTo>
                  <a:pt x="5781732" y="4281485"/>
                  <a:pt x="5781732" y="4294774"/>
                  <a:pt x="5795021" y="4294774"/>
                </a:cubicBezTo>
                <a:lnTo>
                  <a:pt x="5795021" y="4294774"/>
                </a:lnTo>
                <a:close/>
                <a:moveTo>
                  <a:pt x="5755156" y="4126012"/>
                </a:moveTo>
                <a:lnTo>
                  <a:pt x="5755156" y="4126012"/>
                </a:lnTo>
                <a:cubicBezTo>
                  <a:pt x="5741868" y="4126012"/>
                  <a:pt x="5741868" y="4139300"/>
                  <a:pt x="5741868" y="4139300"/>
                </a:cubicBezTo>
                <a:cubicBezTo>
                  <a:pt x="5742532" y="4126012"/>
                  <a:pt x="5742532" y="4126012"/>
                  <a:pt x="5755156" y="4126012"/>
                </a:cubicBezTo>
                <a:lnTo>
                  <a:pt x="5755156" y="4126012"/>
                </a:lnTo>
                <a:close/>
                <a:moveTo>
                  <a:pt x="5755156" y="4346598"/>
                </a:moveTo>
                <a:cubicBezTo>
                  <a:pt x="5741868" y="4346598"/>
                  <a:pt x="5741868" y="4359886"/>
                  <a:pt x="5729244" y="4359886"/>
                </a:cubicBezTo>
                <a:cubicBezTo>
                  <a:pt x="5729244" y="4320686"/>
                  <a:pt x="5742532" y="4320686"/>
                  <a:pt x="5755156" y="4346598"/>
                </a:cubicBezTo>
                <a:lnTo>
                  <a:pt x="5755156" y="4346598"/>
                </a:lnTo>
                <a:close/>
                <a:moveTo>
                  <a:pt x="5715955" y="4567183"/>
                </a:moveTo>
                <a:cubicBezTo>
                  <a:pt x="5690043" y="4567183"/>
                  <a:pt x="5702667" y="4567183"/>
                  <a:pt x="5715955" y="4553895"/>
                </a:cubicBezTo>
                <a:cubicBezTo>
                  <a:pt x="5729244" y="4553895"/>
                  <a:pt x="5715955" y="4567183"/>
                  <a:pt x="5715955" y="4579807"/>
                </a:cubicBezTo>
                <a:cubicBezTo>
                  <a:pt x="5703331" y="4567183"/>
                  <a:pt x="5703331" y="4567183"/>
                  <a:pt x="5715955" y="4567183"/>
                </a:cubicBezTo>
                <a:lnTo>
                  <a:pt x="5715955" y="4567183"/>
                </a:lnTo>
                <a:close/>
                <a:moveTo>
                  <a:pt x="5715955" y="4632296"/>
                </a:moveTo>
                <a:cubicBezTo>
                  <a:pt x="5715955" y="4632296"/>
                  <a:pt x="5715955" y="4619008"/>
                  <a:pt x="5729244" y="4619008"/>
                </a:cubicBezTo>
                <a:cubicBezTo>
                  <a:pt x="5715955" y="4619008"/>
                  <a:pt x="5729244" y="4632296"/>
                  <a:pt x="5715955" y="4632296"/>
                </a:cubicBezTo>
                <a:lnTo>
                  <a:pt x="5715955" y="4632296"/>
                </a:lnTo>
                <a:close/>
                <a:moveTo>
                  <a:pt x="5729244" y="4605719"/>
                </a:moveTo>
                <a:lnTo>
                  <a:pt x="5729244" y="4605719"/>
                </a:lnTo>
                <a:lnTo>
                  <a:pt x="5729244" y="4605719"/>
                </a:lnTo>
                <a:cubicBezTo>
                  <a:pt x="5715955" y="4592431"/>
                  <a:pt x="5742532" y="4579807"/>
                  <a:pt x="5729244" y="4579807"/>
                </a:cubicBezTo>
                <a:cubicBezTo>
                  <a:pt x="5729244" y="4566519"/>
                  <a:pt x="5742532" y="4579807"/>
                  <a:pt x="5742532" y="4566519"/>
                </a:cubicBezTo>
                <a:cubicBezTo>
                  <a:pt x="5755820" y="4579807"/>
                  <a:pt x="5742532" y="4592431"/>
                  <a:pt x="5729244" y="4592431"/>
                </a:cubicBezTo>
                <a:cubicBezTo>
                  <a:pt x="5729244" y="4593096"/>
                  <a:pt x="5742532" y="4605719"/>
                  <a:pt x="5729244" y="4605719"/>
                </a:cubicBezTo>
                <a:lnTo>
                  <a:pt x="5729244" y="4605719"/>
                </a:lnTo>
                <a:close/>
                <a:moveTo>
                  <a:pt x="5755156" y="4658208"/>
                </a:moveTo>
                <a:lnTo>
                  <a:pt x="5755156" y="4658208"/>
                </a:lnTo>
                <a:cubicBezTo>
                  <a:pt x="5755156" y="4644920"/>
                  <a:pt x="5741868" y="4658208"/>
                  <a:pt x="5741868" y="4658208"/>
                </a:cubicBezTo>
                <a:cubicBezTo>
                  <a:pt x="5728579" y="4658208"/>
                  <a:pt x="5741868" y="4644920"/>
                  <a:pt x="5755156" y="4632296"/>
                </a:cubicBezTo>
                <a:cubicBezTo>
                  <a:pt x="5768444" y="4644920"/>
                  <a:pt x="5755156" y="4658208"/>
                  <a:pt x="5755156" y="4658208"/>
                </a:cubicBezTo>
                <a:lnTo>
                  <a:pt x="5755156" y="4658208"/>
                </a:lnTo>
                <a:close/>
                <a:moveTo>
                  <a:pt x="5781732" y="4619008"/>
                </a:moveTo>
                <a:cubicBezTo>
                  <a:pt x="5781732" y="4605719"/>
                  <a:pt x="5781732" y="4605719"/>
                  <a:pt x="5781732" y="4593096"/>
                </a:cubicBezTo>
                <a:cubicBezTo>
                  <a:pt x="5781732" y="4579807"/>
                  <a:pt x="5807645" y="4619008"/>
                  <a:pt x="5781732" y="4619008"/>
                </a:cubicBezTo>
                <a:lnTo>
                  <a:pt x="5781732" y="4619008"/>
                </a:lnTo>
                <a:close/>
                <a:moveTo>
                  <a:pt x="5781732" y="4593096"/>
                </a:moveTo>
                <a:cubicBezTo>
                  <a:pt x="5781732" y="4579807"/>
                  <a:pt x="5781732" y="4579807"/>
                  <a:pt x="5781732" y="4579807"/>
                </a:cubicBezTo>
                <a:cubicBezTo>
                  <a:pt x="5795021" y="4566519"/>
                  <a:pt x="5781732" y="4593096"/>
                  <a:pt x="5795021" y="4579807"/>
                </a:cubicBezTo>
                <a:cubicBezTo>
                  <a:pt x="5795021" y="4593096"/>
                  <a:pt x="5781732" y="4593096"/>
                  <a:pt x="5781732" y="4593096"/>
                </a:cubicBezTo>
                <a:lnTo>
                  <a:pt x="5781732" y="4593096"/>
                </a:lnTo>
                <a:close/>
                <a:moveTo>
                  <a:pt x="5781732" y="4333310"/>
                </a:moveTo>
                <a:cubicBezTo>
                  <a:pt x="5795021" y="4333310"/>
                  <a:pt x="5795021" y="4346598"/>
                  <a:pt x="5795021" y="4346598"/>
                </a:cubicBezTo>
                <a:cubicBezTo>
                  <a:pt x="5781732" y="4333310"/>
                  <a:pt x="5781732" y="4346598"/>
                  <a:pt x="5755820" y="4333310"/>
                </a:cubicBezTo>
                <a:cubicBezTo>
                  <a:pt x="5781732" y="4333310"/>
                  <a:pt x="5808309" y="4333310"/>
                  <a:pt x="5795021" y="4307398"/>
                </a:cubicBezTo>
                <a:cubicBezTo>
                  <a:pt x="5807645" y="4307398"/>
                  <a:pt x="5807645" y="4333310"/>
                  <a:pt x="5781732" y="4333310"/>
                </a:cubicBezTo>
                <a:lnTo>
                  <a:pt x="5781732" y="4333310"/>
                </a:lnTo>
                <a:close/>
                <a:moveTo>
                  <a:pt x="5834221" y="4658208"/>
                </a:moveTo>
                <a:cubicBezTo>
                  <a:pt x="5834221" y="4658208"/>
                  <a:pt x="5834221" y="4658208"/>
                  <a:pt x="5847510" y="4658208"/>
                </a:cubicBezTo>
                <a:cubicBezTo>
                  <a:pt x="5834221" y="4671497"/>
                  <a:pt x="5847510" y="4671497"/>
                  <a:pt x="5847510" y="4684120"/>
                </a:cubicBezTo>
                <a:cubicBezTo>
                  <a:pt x="5847510" y="4670832"/>
                  <a:pt x="5834221" y="4670832"/>
                  <a:pt x="5834221" y="4658208"/>
                </a:cubicBezTo>
                <a:lnTo>
                  <a:pt x="5834221" y="4658208"/>
                </a:lnTo>
                <a:close/>
                <a:moveTo>
                  <a:pt x="5834221" y="4644920"/>
                </a:moveTo>
                <a:cubicBezTo>
                  <a:pt x="5834221" y="4644920"/>
                  <a:pt x="5834221" y="4658208"/>
                  <a:pt x="5820933" y="4658208"/>
                </a:cubicBezTo>
                <a:cubicBezTo>
                  <a:pt x="5820933" y="4632296"/>
                  <a:pt x="5795021" y="4671497"/>
                  <a:pt x="5795021" y="4632296"/>
                </a:cubicBezTo>
                <a:cubicBezTo>
                  <a:pt x="5808309" y="4632296"/>
                  <a:pt x="5808309" y="4632296"/>
                  <a:pt x="5820933" y="4632296"/>
                </a:cubicBezTo>
                <a:cubicBezTo>
                  <a:pt x="5820933" y="4606384"/>
                  <a:pt x="5807645" y="4606384"/>
                  <a:pt x="5807645" y="4593096"/>
                </a:cubicBezTo>
                <a:cubicBezTo>
                  <a:pt x="5833557" y="4606384"/>
                  <a:pt x="5846845" y="4619008"/>
                  <a:pt x="5860134" y="4658208"/>
                </a:cubicBezTo>
                <a:cubicBezTo>
                  <a:pt x="5847510" y="4644920"/>
                  <a:pt x="5847510" y="4644920"/>
                  <a:pt x="5834221" y="4644920"/>
                </a:cubicBezTo>
                <a:lnTo>
                  <a:pt x="5834221" y="4644920"/>
                </a:lnTo>
                <a:close/>
                <a:moveTo>
                  <a:pt x="5899998" y="4593096"/>
                </a:moveTo>
                <a:cubicBezTo>
                  <a:pt x="5899998" y="4606384"/>
                  <a:pt x="5886710" y="4579807"/>
                  <a:pt x="5874086" y="4579807"/>
                </a:cubicBezTo>
                <a:cubicBezTo>
                  <a:pt x="5874086" y="4566519"/>
                  <a:pt x="5874086" y="4566519"/>
                  <a:pt x="5874086" y="4553895"/>
                </a:cubicBezTo>
                <a:cubicBezTo>
                  <a:pt x="5886710" y="4579807"/>
                  <a:pt x="5899998" y="4579807"/>
                  <a:pt x="5899998" y="4593096"/>
                </a:cubicBezTo>
                <a:lnTo>
                  <a:pt x="5899998" y="4593096"/>
                </a:lnTo>
                <a:close/>
                <a:moveTo>
                  <a:pt x="5860134" y="4476159"/>
                </a:moveTo>
                <a:cubicBezTo>
                  <a:pt x="5873422" y="4476159"/>
                  <a:pt x="5873422" y="4476159"/>
                  <a:pt x="5873422" y="4476159"/>
                </a:cubicBezTo>
                <a:lnTo>
                  <a:pt x="5860134" y="4476159"/>
                </a:lnTo>
                <a:cubicBezTo>
                  <a:pt x="5860134" y="4489447"/>
                  <a:pt x="5873422" y="4489447"/>
                  <a:pt x="5873422" y="4489447"/>
                </a:cubicBezTo>
                <a:cubicBezTo>
                  <a:pt x="5873422" y="4489447"/>
                  <a:pt x="5860134" y="4502071"/>
                  <a:pt x="5860134" y="4476159"/>
                </a:cubicBezTo>
                <a:lnTo>
                  <a:pt x="5860134" y="4476159"/>
                </a:lnTo>
                <a:close/>
                <a:moveTo>
                  <a:pt x="5847510" y="4463535"/>
                </a:moveTo>
                <a:cubicBezTo>
                  <a:pt x="5860798" y="4450247"/>
                  <a:pt x="5847510" y="4450247"/>
                  <a:pt x="5860798" y="4450247"/>
                </a:cubicBezTo>
                <a:cubicBezTo>
                  <a:pt x="5860798" y="4463535"/>
                  <a:pt x="5874086" y="4450247"/>
                  <a:pt x="5886710" y="4450247"/>
                </a:cubicBezTo>
                <a:cubicBezTo>
                  <a:pt x="5886710" y="4463535"/>
                  <a:pt x="5860134" y="4463535"/>
                  <a:pt x="5847510" y="4463535"/>
                </a:cubicBezTo>
                <a:lnTo>
                  <a:pt x="5847510" y="4463535"/>
                </a:lnTo>
                <a:close/>
                <a:moveTo>
                  <a:pt x="5925910" y="4411710"/>
                </a:moveTo>
                <a:lnTo>
                  <a:pt x="5925910" y="4411710"/>
                </a:lnTo>
                <a:cubicBezTo>
                  <a:pt x="5899998" y="4411710"/>
                  <a:pt x="5899998" y="4398422"/>
                  <a:pt x="5886710" y="4385798"/>
                </a:cubicBezTo>
                <a:cubicBezTo>
                  <a:pt x="5899998" y="4372510"/>
                  <a:pt x="5912622" y="4359886"/>
                  <a:pt x="5925910" y="4359886"/>
                </a:cubicBezTo>
                <a:cubicBezTo>
                  <a:pt x="5939198" y="4385798"/>
                  <a:pt x="5925910" y="4372510"/>
                  <a:pt x="5925910" y="4411710"/>
                </a:cubicBezTo>
                <a:lnTo>
                  <a:pt x="5925910" y="4411710"/>
                </a:lnTo>
                <a:close/>
                <a:moveTo>
                  <a:pt x="5951822" y="4489447"/>
                </a:moveTo>
                <a:lnTo>
                  <a:pt x="5951822" y="4489447"/>
                </a:lnTo>
                <a:cubicBezTo>
                  <a:pt x="5951822" y="4476159"/>
                  <a:pt x="5951822" y="4476159"/>
                  <a:pt x="5951822" y="4476159"/>
                </a:cubicBezTo>
                <a:cubicBezTo>
                  <a:pt x="5951822" y="4462870"/>
                  <a:pt x="5965111" y="4476159"/>
                  <a:pt x="5965111" y="4489447"/>
                </a:cubicBezTo>
                <a:cubicBezTo>
                  <a:pt x="5951822" y="4489447"/>
                  <a:pt x="5951822" y="4489447"/>
                  <a:pt x="5951822" y="4489447"/>
                </a:cubicBezTo>
                <a:lnTo>
                  <a:pt x="5951822" y="4489447"/>
                </a:lnTo>
                <a:close/>
                <a:moveTo>
                  <a:pt x="5427599" y="3775866"/>
                </a:moveTo>
                <a:cubicBezTo>
                  <a:pt x="5427599" y="3762578"/>
                  <a:pt x="5427599" y="3762578"/>
                  <a:pt x="5427599" y="3762578"/>
                </a:cubicBezTo>
                <a:cubicBezTo>
                  <a:pt x="5427599" y="3762578"/>
                  <a:pt x="5427599" y="3762578"/>
                  <a:pt x="5427599" y="3775866"/>
                </a:cubicBezTo>
                <a:lnTo>
                  <a:pt x="5427599" y="3775866"/>
                </a:lnTo>
                <a:close/>
                <a:moveTo>
                  <a:pt x="5086755" y="4658208"/>
                </a:moveTo>
                <a:cubicBezTo>
                  <a:pt x="5073467" y="4658208"/>
                  <a:pt x="5073467" y="4658208"/>
                  <a:pt x="5073467" y="4671497"/>
                </a:cubicBezTo>
                <a:cubicBezTo>
                  <a:pt x="5073467" y="4671497"/>
                  <a:pt x="5099379" y="4671497"/>
                  <a:pt x="5099379" y="4658208"/>
                </a:cubicBezTo>
                <a:cubicBezTo>
                  <a:pt x="5099379" y="4644920"/>
                  <a:pt x="5086091" y="4658208"/>
                  <a:pt x="5086091" y="4644920"/>
                </a:cubicBezTo>
                <a:cubicBezTo>
                  <a:pt x="5099379" y="4644920"/>
                  <a:pt x="5099379" y="4631632"/>
                  <a:pt x="5112003" y="4644920"/>
                </a:cubicBezTo>
                <a:cubicBezTo>
                  <a:pt x="5112003" y="4631632"/>
                  <a:pt x="5125291" y="4631632"/>
                  <a:pt x="5112003" y="4631632"/>
                </a:cubicBezTo>
                <a:lnTo>
                  <a:pt x="5098714" y="4631632"/>
                </a:lnTo>
                <a:cubicBezTo>
                  <a:pt x="5100044" y="4644920"/>
                  <a:pt x="5073467" y="4658208"/>
                  <a:pt x="5086755" y="4658208"/>
                </a:cubicBezTo>
                <a:lnTo>
                  <a:pt x="5086755" y="4658208"/>
                </a:lnTo>
                <a:close/>
                <a:moveTo>
                  <a:pt x="5454176" y="3944627"/>
                </a:moveTo>
                <a:lnTo>
                  <a:pt x="5454176" y="3944627"/>
                </a:lnTo>
                <a:lnTo>
                  <a:pt x="5454176" y="3944627"/>
                </a:lnTo>
                <a:lnTo>
                  <a:pt x="5454176" y="3944627"/>
                </a:lnTo>
                <a:lnTo>
                  <a:pt x="5454176" y="3944627"/>
                </a:lnTo>
                <a:close/>
                <a:moveTo>
                  <a:pt x="5440888" y="3957251"/>
                </a:moveTo>
                <a:lnTo>
                  <a:pt x="5440888" y="3957251"/>
                </a:lnTo>
                <a:cubicBezTo>
                  <a:pt x="5440888" y="3957251"/>
                  <a:pt x="5440888" y="3943963"/>
                  <a:pt x="5454176" y="3943963"/>
                </a:cubicBezTo>
                <a:cubicBezTo>
                  <a:pt x="5440888" y="3943963"/>
                  <a:pt x="5440888" y="3943963"/>
                  <a:pt x="5440888" y="3943963"/>
                </a:cubicBezTo>
                <a:lnTo>
                  <a:pt x="5440888" y="3957251"/>
                </a:lnTo>
                <a:lnTo>
                  <a:pt x="5440888" y="3957251"/>
                </a:lnTo>
                <a:lnTo>
                  <a:pt x="5440888" y="3957251"/>
                </a:lnTo>
                <a:close/>
                <a:moveTo>
                  <a:pt x="5100044" y="4632296"/>
                </a:moveTo>
                <a:lnTo>
                  <a:pt x="5100044" y="4632296"/>
                </a:lnTo>
                <a:lnTo>
                  <a:pt x="5100044" y="4632296"/>
                </a:lnTo>
                <a:lnTo>
                  <a:pt x="5100044" y="4632296"/>
                </a:lnTo>
                <a:lnTo>
                  <a:pt x="5100044" y="4632296"/>
                </a:lnTo>
                <a:close/>
                <a:moveTo>
                  <a:pt x="3945956" y="4385798"/>
                </a:moveTo>
                <a:cubicBezTo>
                  <a:pt x="3933332" y="4398422"/>
                  <a:pt x="3959244" y="4398422"/>
                  <a:pt x="3945956" y="4385798"/>
                </a:cubicBezTo>
                <a:lnTo>
                  <a:pt x="3945956" y="4385798"/>
                </a:lnTo>
                <a:close/>
                <a:moveTo>
                  <a:pt x="1979290" y="1414538"/>
                </a:moveTo>
                <a:cubicBezTo>
                  <a:pt x="1966001" y="1401250"/>
                  <a:pt x="1979290" y="1414538"/>
                  <a:pt x="1979290" y="1401250"/>
                </a:cubicBezTo>
                <a:cubicBezTo>
                  <a:pt x="1966001" y="1387961"/>
                  <a:pt x="1940090" y="1387961"/>
                  <a:pt x="1926802" y="1362049"/>
                </a:cubicBezTo>
                <a:cubicBezTo>
                  <a:pt x="1913513" y="1387961"/>
                  <a:pt x="1913513" y="1427162"/>
                  <a:pt x="1940090" y="1401250"/>
                </a:cubicBezTo>
                <a:cubicBezTo>
                  <a:pt x="1940090" y="1401250"/>
                  <a:pt x="1926802" y="1401250"/>
                  <a:pt x="1926802" y="1387961"/>
                </a:cubicBezTo>
                <a:cubicBezTo>
                  <a:pt x="1940090" y="1387961"/>
                  <a:pt x="1940090" y="1387961"/>
                  <a:pt x="1952713" y="1401250"/>
                </a:cubicBezTo>
                <a:cubicBezTo>
                  <a:pt x="1939425" y="1414538"/>
                  <a:pt x="1952713" y="1414538"/>
                  <a:pt x="1952713" y="1427162"/>
                </a:cubicBezTo>
                <a:cubicBezTo>
                  <a:pt x="1952713" y="1413873"/>
                  <a:pt x="1966001" y="1427162"/>
                  <a:pt x="1966001" y="1413873"/>
                </a:cubicBezTo>
                <a:cubicBezTo>
                  <a:pt x="1952713" y="1413873"/>
                  <a:pt x="1952713" y="1413873"/>
                  <a:pt x="1952713" y="1413873"/>
                </a:cubicBezTo>
                <a:cubicBezTo>
                  <a:pt x="1952713" y="1413873"/>
                  <a:pt x="1966666" y="1414538"/>
                  <a:pt x="1979290" y="1414538"/>
                </a:cubicBezTo>
                <a:lnTo>
                  <a:pt x="1979290" y="1414538"/>
                </a:lnTo>
                <a:close/>
                <a:moveTo>
                  <a:pt x="1861689" y="4995066"/>
                </a:moveTo>
                <a:lnTo>
                  <a:pt x="1874977" y="4995066"/>
                </a:lnTo>
                <a:cubicBezTo>
                  <a:pt x="1861689" y="4995066"/>
                  <a:pt x="1874977" y="4981778"/>
                  <a:pt x="1874977" y="4981778"/>
                </a:cubicBezTo>
                <a:cubicBezTo>
                  <a:pt x="1861689" y="4982442"/>
                  <a:pt x="1861689" y="4982442"/>
                  <a:pt x="1861689" y="4995066"/>
                </a:cubicBezTo>
                <a:lnTo>
                  <a:pt x="1861689" y="4995066"/>
                </a:lnTo>
                <a:close/>
                <a:moveTo>
                  <a:pt x="4234312" y="4359222"/>
                </a:moveTo>
                <a:cubicBezTo>
                  <a:pt x="4221023" y="4372510"/>
                  <a:pt x="4234312" y="4372510"/>
                  <a:pt x="4247600" y="4359222"/>
                </a:cubicBezTo>
                <a:cubicBezTo>
                  <a:pt x="4234312" y="4359222"/>
                  <a:pt x="4247600" y="4346598"/>
                  <a:pt x="4234312" y="4359222"/>
                </a:cubicBezTo>
                <a:lnTo>
                  <a:pt x="4234312" y="4359222"/>
                </a:lnTo>
                <a:close/>
                <a:moveTo>
                  <a:pt x="5676755" y="4684120"/>
                </a:moveTo>
                <a:cubicBezTo>
                  <a:pt x="5676755" y="4670832"/>
                  <a:pt x="5676755" y="4670832"/>
                  <a:pt x="5676755" y="4670832"/>
                </a:cubicBezTo>
                <a:cubicBezTo>
                  <a:pt x="5663466" y="4670832"/>
                  <a:pt x="5663466" y="4684120"/>
                  <a:pt x="5663466" y="4684120"/>
                </a:cubicBezTo>
                <a:lnTo>
                  <a:pt x="5663466" y="4684120"/>
                </a:lnTo>
                <a:cubicBezTo>
                  <a:pt x="5676755" y="4684120"/>
                  <a:pt x="5663466" y="4670832"/>
                  <a:pt x="5676755" y="4684120"/>
                </a:cubicBezTo>
                <a:lnTo>
                  <a:pt x="5676755" y="4684120"/>
                </a:lnTo>
                <a:close/>
                <a:moveTo>
                  <a:pt x="5493377" y="3918715"/>
                </a:moveTo>
                <a:cubicBezTo>
                  <a:pt x="5493377" y="3932004"/>
                  <a:pt x="5506665" y="3932004"/>
                  <a:pt x="5506665" y="3944627"/>
                </a:cubicBezTo>
                <a:cubicBezTo>
                  <a:pt x="5493377" y="3944627"/>
                  <a:pt x="5493377" y="3944627"/>
                  <a:pt x="5480752" y="3944627"/>
                </a:cubicBezTo>
                <a:cubicBezTo>
                  <a:pt x="5480752" y="3957915"/>
                  <a:pt x="5494041" y="3970539"/>
                  <a:pt x="5480752" y="3983828"/>
                </a:cubicBezTo>
                <a:cubicBezTo>
                  <a:pt x="5494041" y="3983828"/>
                  <a:pt x="5506665" y="3983828"/>
                  <a:pt x="5494041" y="3970539"/>
                </a:cubicBezTo>
                <a:cubicBezTo>
                  <a:pt x="5494041" y="3970539"/>
                  <a:pt x="5494041" y="3970539"/>
                  <a:pt x="5494041" y="3957251"/>
                </a:cubicBezTo>
                <a:cubicBezTo>
                  <a:pt x="5494041" y="3943963"/>
                  <a:pt x="5507329" y="3943963"/>
                  <a:pt x="5507329" y="3931339"/>
                </a:cubicBezTo>
                <a:cubicBezTo>
                  <a:pt x="5493377" y="3931339"/>
                  <a:pt x="5506665" y="3918715"/>
                  <a:pt x="5493377" y="3918715"/>
                </a:cubicBezTo>
                <a:lnTo>
                  <a:pt x="5493377" y="3918715"/>
                </a:lnTo>
                <a:close/>
                <a:moveTo>
                  <a:pt x="2477600" y="1297601"/>
                </a:moveTo>
                <a:cubicBezTo>
                  <a:pt x="2530089" y="1349425"/>
                  <a:pt x="2569290" y="1401250"/>
                  <a:pt x="2674268" y="1388626"/>
                </a:cubicBezTo>
                <a:cubicBezTo>
                  <a:pt x="2674268" y="1375337"/>
                  <a:pt x="2687556" y="1375337"/>
                  <a:pt x="2700179" y="1375337"/>
                </a:cubicBezTo>
                <a:cubicBezTo>
                  <a:pt x="2700179" y="1375337"/>
                  <a:pt x="2713467" y="1388626"/>
                  <a:pt x="2726091" y="1375337"/>
                </a:cubicBezTo>
                <a:cubicBezTo>
                  <a:pt x="2726091" y="1401250"/>
                  <a:pt x="2726091" y="1401250"/>
                  <a:pt x="2712803" y="1414538"/>
                </a:cubicBezTo>
                <a:cubicBezTo>
                  <a:pt x="2738715" y="1427826"/>
                  <a:pt x="2726091" y="1440450"/>
                  <a:pt x="2738715" y="1453738"/>
                </a:cubicBezTo>
                <a:cubicBezTo>
                  <a:pt x="2738715" y="1440450"/>
                  <a:pt x="2752004" y="1440450"/>
                  <a:pt x="2752004" y="1427826"/>
                </a:cubicBezTo>
                <a:cubicBezTo>
                  <a:pt x="2752004" y="1427826"/>
                  <a:pt x="2752004" y="1441114"/>
                  <a:pt x="2765292" y="1441114"/>
                </a:cubicBezTo>
                <a:cubicBezTo>
                  <a:pt x="2765292" y="1427826"/>
                  <a:pt x="2765292" y="1427826"/>
                  <a:pt x="2765292" y="1415202"/>
                </a:cubicBezTo>
                <a:cubicBezTo>
                  <a:pt x="2765292" y="1428491"/>
                  <a:pt x="2752004" y="1389290"/>
                  <a:pt x="2739380" y="1415202"/>
                </a:cubicBezTo>
                <a:cubicBezTo>
                  <a:pt x="2752668" y="1389290"/>
                  <a:pt x="2752668" y="1376002"/>
                  <a:pt x="2752668" y="1350090"/>
                </a:cubicBezTo>
                <a:cubicBezTo>
                  <a:pt x="2752668" y="1350090"/>
                  <a:pt x="2752668" y="1363378"/>
                  <a:pt x="2765956" y="1363378"/>
                </a:cubicBezTo>
                <a:cubicBezTo>
                  <a:pt x="2765956" y="1350090"/>
                  <a:pt x="2765956" y="1350090"/>
                  <a:pt x="2765956" y="1350090"/>
                </a:cubicBezTo>
                <a:cubicBezTo>
                  <a:pt x="2765956" y="1336801"/>
                  <a:pt x="2765956" y="1336801"/>
                  <a:pt x="2765956" y="1336801"/>
                </a:cubicBezTo>
                <a:cubicBezTo>
                  <a:pt x="2765956" y="1297601"/>
                  <a:pt x="2779245" y="1271689"/>
                  <a:pt x="2791869" y="1245777"/>
                </a:cubicBezTo>
                <a:cubicBezTo>
                  <a:pt x="2778580" y="1232488"/>
                  <a:pt x="2791869" y="1193952"/>
                  <a:pt x="2791869" y="1180664"/>
                </a:cubicBezTo>
                <a:cubicBezTo>
                  <a:pt x="2791869" y="1154752"/>
                  <a:pt x="2778580" y="1141464"/>
                  <a:pt x="2778580" y="1115551"/>
                </a:cubicBezTo>
                <a:cubicBezTo>
                  <a:pt x="2765292" y="1115551"/>
                  <a:pt x="2765292" y="1089639"/>
                  <a:pt x="2752668" y="1076351"/>
                </a:cubicBezTo>
                <a:cubicBezTo>
                  <a:pt x="2713467" y="1063063"/>
                  <a:pt x="2686891" y="1037151"/>
                  <a:pt x="2647691" y="1024527"/>
                </a:cubicBezTo>
                <a:cubicBezTo>
                  <a:pt x="2647691" y="1024527"/>
                  <a:pt x="2647691" y="1011238"/>
                  <a:pt x="2647691" y="998615"/>
                </a:cubicBezTo>
                <a:cubicBezTo>
                  <a:pt x="2608490" y="1011903"/>
                  <a:pt x="2647691" y="1024527"/>
                  <a:pt x="2608490" y="1024527"/>
                </a:cubicBezTo>
                <a:cubicBezTo>
                  <a:pt x="2595202" y="1050439"/>
                  <a:pt x="2569290" y="1050439"/>
                  <a:pt x="2556002" y="1063727"/>
                </a:cubicBezTo>
                <a:cubicBezTo>
                  <a:pt x="2490889" y="1102928"/>
                  <a:pt x="2464977" y="1193952"/>
                  <a:pt x="2477600" y="1297601"/>
                </a:cubicBezTo>
                <a:lnTo>
                  <a:pt x="2477600" y="1297601"/>
                </a:lnTo>
                <a:close/>
                <a:moveTo>
                  <a:pt x="1690935" y="1180664"/>
                </a:moveTo>
                <a:cubicBezTo>
                  <a:pt x="1690935" y="1180664"/>
                  <a:pt x="1690935" y="1180664"/>
                  <a:pt x="1677646" y="1180664"/>
                </a:cubicBezTo>
                <a:cubicBezTo>
                  <a:pt x="1690935" y="1167376"/>
                  <a:pt x="1690935" y="1154752"/>
                  <a:pt x="1664358" y="1154752"/>
                </a:cubicBezTo>
                <a:cubicBezTo>
                  <a:pt x="1678310" y="1168040"/>
                  <a:pt x="1678310" y="1206576"/>
                  <a:pt x="1690935" y="1180664"/>
                </a:cubicBezTo>
                <a:lnTo>
                  <a:pt x="1690935" y="1180664"/>
                </a:lnTo>
                <a:close/>
                <a:moveTo>
                  <a:pt x="1704223" y="1206576"/>
                </a:moveTo>
                <a:cubicBezTo>
                  <a:pt x="1704223" y="1193288"/>
                  <a:pt x="1717511" y="1193288"/>
                  <a:pt x="1717511" y="1193288"/>
                </a:cubicBezTo>
                <a:cubicBezTo>
                  <a:pt x="1717511" y="1206576"/>
                  <a:pt x="1704223" y="1206576"/>
                  <a:pt x="1704223" y="1206576"/>
                </a:cubicBezTo>
                <a:cubicBezTo>
                  <a:pt x="1730134" y="1219865"/>
                  <a:pt x="1743423" y="1219865"/>
                  <a:pt x="1730134" y="1232488"/>
                </a:cubicBezTo>
                <a:cubicBezTo>
                  <a:pt x="1756047" y="1232488"/>
                  <a:pt x="1743423" y="1245777"/>
                  <a:pt x="1756047" y="1245777"/>
                </a:cubicBezTo>
                <a:cubicBezTo>
                  <a:pt x="1756047" y="1232488"/>
                  <a:pt x="1769335" y="1245777"/>
                  <a:pt x="1769335" y="1219865"/>
                </a:cubicBezTo>
                <a:cubicBezTo>
                  <a:pt x="1730134" y="1219865"/>
                  <a:pt x="1703558" y="1168040"/>
                  <a:pt x="1703558" y="1180664"/>
                </a:cubicBezTo>
                <a:cubicBezTo>
                  <a:pt x="1704223" y="1180664"/>
                  <a:pt x="1690935" y="1206576"/>
                  <a:pt x="1704223" y="1206576"/>
                </a:cubicBezTo>
                <a:lnTo>
                  <a:pt x="1704223" y="1206576"/>
                </a:lnTo>
                <a:close/>
                <a:moveTo>
                  <a:pt x="1900889" y="1388626"/>
                </a:moveTo>
                <a:cubicBezTo>
                  <a:pt x="1887601" y="1362714"/>
                  <a:pt x="1914178" y="1362714"/>
                  <a:pt x="1914178" y="1349425"/>
                </a:cubicBezTo>
                <a:cubicBezTo>
                  <a:pt x="1900889" y="1349425"/>
                  <a:pt x="1900889" y="1349425"/>
                  <a:pt x="1900889" y="1349425"/>
                </a:cubicBezTo>
                <a:cubicBezTo>
                  <a:pt x="1874977" y="1349425"/>
                  <a:pt x="1887601" y="1336137"/>
                  <a:pt x="1861689" y="1336137"/>
                </a:cubicBezTo>
                <a:lnTo>
                  <a:pt x="1861689" y="1349425"/>
                </a:lnTo>
                <a:cubicBezTo>
                  <a:pt x="1874977" y="1349425"/>
                  <a:pt x="1874977" y="1375337"/>
                  <a:pt x="1887601" y="1362714"/>
                </a:cubicBezTo>
                <a:cubicBezTo>
                  <a:pt x="1887601" y="1375337"/>
                  <a:pt x="1887601" y="1375337"/>
                  <a:pt x="1900889" y="1388626"/>
                </a:cubicBezTo>
                <a:lnTo>
                  <a:pt x="1900889" y="1388626"/>
                </a:lnTo>
                <a:close/>
                <a:moveTo>
                  <a:pt x="1782623" y="1375337"/>
                </a:moveTo>
                <a:cubicBezTo>
                  <a:pt x="1795911" y="1375337"/>
                  <a:pt x="1795911" y="1362049"/>
                  <a:pt x="1795911" y="1362049"/>
                </a:cubicBezTo>
                <a:cubicBezTo>
                  <a:pt x="1809200" y="1375337"/>
                  <a:pt x="1821824" y="1401250"/>
                  <a:pt x="1835112" y="1387961"/>
                </a:cubicBezTo>
                <a:cubicBezTo>
                  <a:pt x="1835112" y="1401250"/>
                  <a:pt x="1835112" y="1401250"/>
                  <a:pt x="1835112" y="1401250"/>
                </a:cubicBezTo>
                <a:cubicBezTo>
                  <a:pt x="1848400" y="1401250"/>
                  <a:pt x="1821824" y="1414538"/>
                  <a:pt x="1848400" y="1414538"/>
                </a:cubicBezTo>
                <a:cubicBezTo>
                  <a:pt x="1835112" y="1414538"/>
                  <a:pt x="1861689" y="1427826"/>
                  <a:pt x="1874313" y="1427826"/>
                </a:cubicBezTo>
                <a:cubicBezTo>
                  <a:pt x="1861024" y="1414538"/>
                  <a:pt x="1874313" y="1414538"/>
                  <a:pt x="1887601" y="1414538"/>
                </a:cubicBezTo>
                <a:cubicBezTo>
                  <a:pt x="1874313" y="1388626"/>
                  <a:pt x="1861689" y="1401250"/>
                  <a:pt x="1848400" y="1401250"/>
                </a:cubicBezTo>
                <a:cubicBezTo>
                  <a:pt x="1835112" y="1387961"/>
                  <a:pt x="1809200" y="1362049"/>
                  <a:pt x="1782623" y="1349425"/>
                </a:cubicBezTo>
                <a:cubicBezTo>
                  <a:pt x="1782623" y="1362714"/>
                  <a:pt x="1782623" y="1362714"/>
                  <a:pt x="1782623" y="1362714"/>
                </a:cubicBezTo>
                <a:cubicBezTo>
                  <a:pt x="1782623" y="1362714"/>
                  <a:pt x="1782623" y="1362714"/>
                  <a:pt x="1782623" y="1375337"/>
                </a:cubicBezTo>
                <a:lnTo>
                  <a:pt x="1782623" y="1375337"/>
                </a:lnTo>
                <a:close/>
                <a:moveTo>
                  <a:pt x="2661644" y="1492274"/>
                </a:moveTo>
                <a:cubicBezTo>
                  <a:pt x="2661644" y="1478986"/>
                  <a:pt x="2635731" y="1478986"/>
                  <a:pt x="2622443" y="1453074"/>
                </a:cubicBezTo>
                <a:cubicBezTo>
                  <a:pt x="2622443" y="1439786"/>
                  <a:pt x="2622443" y="1453074"/>
                  <a:pt x="2609155" y="1453074"/>
                </a:cubicBezTo>
                <a:cubicBezTo>
                  <a:pt x="2622443" y="1466362"/>
                  <a:pt x="2609155" y="1453074"/>
                  <a:pt x="2609155" y="1466362"/>
                </a:cubicBezTo>
                <a:cubicBezTo>
                  <a:pt x="2621779" y="1478986"/>
                  <a:pt x="2661644" y="1492274"/>
                  <a:pt x="2661644" y="1492274"/>
                </a:cubicBezTo>
                <a:lnTo>
                  <a:pt x="2661644" y="1492274"/>
                </a:lnTo>
                <a:close/>
                <a:moveTo>
                  <a:pt x="4247600" y="1505563"/>
                </a:moveTo>
                <a:lnTo>
                  <a:pt x="4286801" y="1505563"/>
                </a:lnTo>
                <a:cubicBezTo>
                  <a:pt x="4273512" y="1492274"/>
                  <a:pt x="4273512" y="1492274"/>
                  <a:pt x="4260888" y="1492274"/>
                </a:cubicBezTo>
                <a:cubicBezTo>
                  <a:pt x="4274177" y="1518187"/>
                  <a:pt x="4234312" y="1492274"/>
                  <a:pt x="4247600" y="1505563"/>
                </a:cubicBezTo>
                <a:lnTo>
                  <a:pt x="4247600" y="1505563"/>
                </a:lnTo>
                <a:close/>
                <a:moveTo>
                  <a:pt x="4038309" y="1531475"/>
                </a:moveTo>
                <a:cubicBezTo>
                  <a:pt x="4038309" y="1518187"/>
                  <a:pt x="4051598" y="1531475"/>
                  <a:pt x="4051598" y="1518187"/>
                </a:cubicBezTo>
                <a:cubicBezTo>
                  <a:pt x="4064886" y="1531475"/>
                  <a:pt x="4090798" y="1518187"/>
                  <a:pt x="4104087" y="1504898"/>
                </a:cubicBezTo>
                <a:cubicBezTo>
                  <a:pt x="4090798" y="1504898"/>
                  <a:pt x="4090798" y="1491610"/>
                  <a:pt x="4078174" y="1491610"/>
                </a:cubicBezTo>
                <a:cubicBezTo>
                  <a:pt x="4064886" y="1491610"/>
                  <a:pt x="4064886" y="1517522"/>
                  <a:pt x="4052262" y="1517522"/>
                </a:cubicBezTo>
                <a:cubicBezTo>
                  <a:pt x="4052262" y="1504234"/>
                  <a:pt x="4052262" y="1504234"/>
                  <a:pt x="4052262" y="1517522"/>
                </a:cubicBezTo>
                <a:lnTo>
                  <a:pt x="4052262" y="1517522"/>
                </a:lnTo>
                <a:lnTo>
                  <a:pt x="4052262" y="1517522"/>
                </a:lnTo>
                <a:lnTo>
                  <a:pt x="4038309" y="1531475"/>
                </a:lnTo>
                <a:lnTo>
                  <a:pt x="4038309" y="1531475"/>
                </a:lnTo>
                <a:close/>
                <a:moveTo>
                  <a:pt x="2713467" y="1531475"/>
                </a:moveTo>
                <a:cubicBezTo>
                  <a:pt x="2700179" y="1531475"/>
                  <a:pt x="2700179" y="1518187"/>
                  <a:pt x="2687556" y="1518187"/>
                </a:cubicBezTo>
                <a:lnTo>
                  <a:pt x="2713467" y="1531475"/>
                </a:lnTo>
                <a:lnTo>
                  <a:pt x="2713467" y="1531475"/>
                </a:lnTo>
                <a:close/>
                <a:moveTo>
                  <a:pt x="1940090" y="1609211"/>
                </a:moveTo>
                <a:cubicBezTo>
                  <a:pt x="1940090" y="1595923"/>
                  <a:pt x="1953378" y="1595923"/>
                  <a:pt x="1953378" y="1595923"/>
                </a:cubicBezTo>
                <a:cubicBezTo>
                  <a:pt x="1940090" y="1595923"/>
                  <a:pt x="1927466" y="1582635"/>
                  <a:pt x="1927466" y="1582635"/>
                </a:cubicBezTo>
                <a:cubicBezTo>
                  <a:pt x="1940754" y="1595923"/>
                  <a:pt x="1927466" y="1595923"/>
                  <a:pt x="1940754" y="1595923"/>
                </a:cubicBezTo>
                <a:lnTo>
                  <a:pt x="1940754" y="1609211"/>
                </a:lnTo>
                <a:lnTo>
                  <a:pt x="1940090" y="1609211"/>
                </a:lnTo>
                <a:close/>
                <a:moveTo>
                  <a:pt x="1953378" y="1621835"/>
                </a:moveTo>
                <a:cubicBezTo>
                  <a:pt x="1966666" y="1608547"/>
                  <a:pt x="1966666" y="1608547"/>
                  <a:pt x="1979290" y="1621835"/>
                </a:cubicBezTo>
                <a:cubicBezTo>
                  <a:pt x="1966001" y="1635123"/>
                  <a:pt x="1979290" y="1621835"/>
                  <a:pt x="1979290" y="1621835"/>
                </a:cubicBezTo>
                <a:cubicBezTo>
                  <a:pt x="1979290" y="1635123"/>
                  <a:pt x="1966001" y="1635123"/>
                  <a:pt x="1966001" y="1635123"/>
                </a:cubicBezTo>
                <a:cubicBezTo>
                  <a:pt x="1979290" y="1648412"/>
                  <a:pt x="1991914" y="1661036"/>
                  <a:pt x="2005202" y="1648412"/>
                </a:cubicBezTo>
                <a:cubicBezTo>
                  <a:pt x="2005202" y="1661700"/>
                  <a:pt x="2005202" y="1661700"/>
                  <a:pt x="2005202" y="1661700"/>
                </a:cubicBezTo>
                <a:cubicBezTo>
                  <a:pt x="2018490" y="1661700"/>
                  <a:pt x="2018490" y="1674988"/>
                  <a:pt x="2018490" y="1674988"/>
                </a:cubicBezTo>
                <a:cubicBezTo>
                  <a:pt x="2031779" y="1661700"/>
                  <a:pt x="2018490" y="1661700"/>
                  <a:pt x="2018490" y="1661700"/>
                </a:cubicBezTo>
                <a:cubicBezTo>
                  <a:pt x="2031779" y="1674988"/>
                  <a:pt x="2044403" y="1700900"/>
                  <a:pt x="2070979" y="1687612"/>
                </a:cubicBezTo>
                <a:cubicBezTo>
                  <a:pt x="2045067" y="1674324"/>
                  <a:pt x="2018490" y="1661700"/>
                  <a:pt x="2031779" y="1635788"/>
                </a:cubicBezTo>
                <a:cubicBezTo>
                  <a:pt x="2005866" y="1647747"/>
                  <a:pt x="1979290" y="1595923"/>
                  <a:pt x="1953378" y="1621835"/>
                </a:cubicBezTo>
                <a:lnTo>
                  <a:pt x="1953378" y="1621835"/>
                </a:lnTo>
                <a:close/>
                <a:moveTo>
                  <a:pt x="2071643" y="1686948"/>
                </a:moveTo>
                <a:cubicBezTo>
                  <a:pt x="2071643" y="1700236"/>
                  <a:pt x="2084932" y="1700236"/>
                  <a:pt x="2084932" y="1726148"/>
                </a:cubicBezTo>
                <a:cubicBezTo>
                  <a:pt x="2098220" y="1726148"/>
                  <a:pt x="2084932" y="1712860"/>
                  <a:pt x="2084932" y="1712860"/>
                </a:cubicBezTo>
                <a:cubicBezTo>
                  <a:pt x="2098220" y="1712860"/>
                  <a:pt x="2110844" y="1738772"/>
                  <a:pt x="2124132" y="1738772"/>
                </a:cubicBezTo>
                <a:cubicBezTo>
                  <a:pt x="2110844" y="1725484"/>
                  <a:pt x="2110844" y="1725484"/>
                  <a:pt x="2110844" y="1699572"/>
                </a:cubicBezTo>
                <a:cubicBezTo>
                  <a:pt x="2097556" y="1699572"/>
                  <a:pt x="2084267" y="1686948"/>
                  <a:pt x="2071643" y="1686948"/>
                </a:cubicBezTo>
                <a:lnTo>
                  <a:pt x="2071643" y="1686948"/>
                </a:lnTo>
                <a:close/>
                <a:moveTo>
                  <a:pt x="5230933" y="1946069"/>
                </a:moveTo>
                <a:cubicBezTo>
                  <a:pt x="5230933" y="1932781"/>
                  <a:pt x="5244221" y="1959358"/>
                  <a:pt x="5244221" y="1946069"/>
                </a:cubicBezTo>
                <a:cubicBezTo>
                  <a:pt x="5230933" y="1946069"/>
                  <a:pt x="5257509" y="1932781"/>
                  <a:pt x="5244221" y="1932781"/>
                </a:cubicBezTo>
                <a:cubicBezTo>
                  <a:pt x="5244221" y="1932781"/>
                  <a:pt x="5230933" y="1919493"/>
                  <a:pt x="5230933" y="1932781"/>
                </a:cubicBezTo>
                <a:cubicBezTo>
                  <a:pt x="5230933" y="1932781"/>
                  <a:pt x="5230933" y="1932781"/>
                  <a:pt x="5217645" y="1932781"/>
                </a:cubicBezTo>
                <a:cubicBezTo>
                  <a:pt x="5244221" y="1933445"/>
                  <a:pt x="5217645" y="1946069"/>
                  <a:pt x="5230933" y="1946069"/>
                </a:cubicBezTo>
                <a:lnTo>
                  <a:pt x="5230933" y="1946069"/>
                </a:lnTo>
                <a:close/>
                <a:moveTo>
                  <a:pt x="2438401" y="2088918"/>
                </a:moveTo>
                <a:cubicBezTo>
                  <a:pt x="2438401" y="2088918"/>
                  <a:pt x="2438401" y="2102207"/>
                  <a:pt x="2425112" y="2102207"/>
                </a:cubicBezTo>
                <a:cubicBezTo>
                  <a:pt x="2425112" y="2088918"/>
                  <a:pt x="2425112" y="2102207"/>
                  <a:pt x="2425112" y="2102207"/>
                </a:cubicBezTo>
                <a:cubicBezTo>
                  <a:pt x="2425112" y="2088918"/>
                  <a:pt x="2399200" y="2102207"/>
                  <a:pt x="2411824" y="2102207"/>
                </a:cubicBezTo>
                <a:lnTo>
                  <a:pt x="2411824" y="2102207"/>
                </a:lnTo>
                <a:cubicBezTo>
                  <a:pt x="2425112" y="2115495"/>
                  <a:pt x="2411824" y="2115495"/>
                  <a:pt x="2425112" y="2115495"/>
                </a:cubicBezTo>
                <a:cubicBezTo>
                  <a:pt x="2425112" y="2115495"/>
                  <a:pt x="2425112" y="2115495"/>
                  <a:pt x="2425112" y="2128783"/>
                </a:cubicBezTo>
                <a:cubicBezTo>
                  <a:pt x="2438401" y="2128783"/>
                  <a:pt x="2438401" y="2102871"/>
                  <a:pt x="2451024" y="2102871"/>
                </a:cubicBezTo>
                <a:cubicBezTo>
                  <a:pt x="2451024" y="2116159"/>
                  <a:pt x="2464312" y="2076959"/>
                  <a:pt x="2464312" y="2076959"/>
                </a:cubicBezTo>
                <a:cubicBezTo>
                  <a:pt x="2451689" y="2076294"/>
                  <a:pt x="2451689" y="2088918"/>
                  <a:pt x="2438401" y="2088918"/>
                </a:cubicBezTo>
                <a:lnTo>
                  <a:pt x="2438401" y="2088918"/>
                </a:lnTo>
                <a:close/>
                <a:moveTo>
                  <a:pt x="2464977" y="2088918"/>
                </a:moveTo>
                <a:cubicBezTo>
                  <a:pt x="2478265" y="2088918"/>
                  <a:pt x="2490889" y="2075630"/>
                  <a:pt x="2478265" y="2075630"/>
                </a:cubicBezTo>
                <a:cubicBezTo>
                  <a:pt x="2477600" y="2088918"/>
                  <a:pt x="2451689" y="2088918"/>
                  <a:pt x="2464977" y="2088918"/>
                </a:cubicBezTo>
                <a:lnTo>
                  <a:pt x="2464977" y="2088918"/>
                </a:lnTo>
                <a:close/>
                <a:moveTo>
                  <a:pt x="2438401" y="2140743"/>
                </a:moveTo>
                <a:cubicBezTo>
                  <a:pt x="2438401" y="2127454"/>
                  <a:pt x="2451689" y="2140743"/>
                  <a:pt x="2451689" y="2127454"/>
                </a:cubicBezTo>
                <a:cubicBezTo>
                  <a:pt x="2438401" y="2127454"/>
                  <a:pt x="2438401" y="2127454"/>
                  <a:pt x="2438401" y="2127454"/>
                </a:cubicBezTo>
                <a:cubicBezTo>
                  <a:pt x="2438401" y="2140743"/>
                  <a:pt x="2438401" y="2140743"/>
                  <a:pt x="2438401" y="2140743"/>
                </a:cubicBezTo>
                <a:lnTo>
                  <a:pt x="2438401" y="2140743"/>
                </a:lnTo>
                <a:close/>
                <a:moveTo>
                  <a:pt x="5690043" y="2698851"/>
                </a:moveTo>
                <a:cubicBezTo>
                  <a:pt x="5703331" y="2698851"/>
                  <a:pt x="5715955" y="2672938"/>
                  <a:pt x="5703331" y="2685562"/>
                </a:cubicBezTo>
                <a:cubicBezTo>
                  <a:pt x="5715955" y="2698851"/>
                  <a:pt x="5676755" y="2698851"/>
                  <a:pt x="5690043" y="2698851"/>
                </a:cubicBezTo>
                <a:lnTo>
                  <a:pt x="5690043" y="2698851"/>
                </a:lnTo>
                <a:close/>
                <a:moveTo>
                  <a:pt x="5401688" y="2971260"/>
                </a:moveTo>
                <a:cubicBezTo>
                  <a:pt x="5401688" y="2971260"/>
                  <a:pt x="5388400" y="2957972"/>
                  <a:pt x="5388400" y="2971260"/>
                </a:cubicBezTo>
                <a:cubicBezTo>
                  <a:pt x="5414311" y="2971260"/>
                  <a:pt x="5427599" y="2984549"/>
                  <a:pt x="5440888" y="2984549"/>
                </a:cubicBezTo>
                <a:cubicBezTo>
                  <a:pt x="5440888" y="2971260"/>
                  <a:pt x="5440888" y="2984549"/>
                  <a:pt x="5440888" y="2971260"/>
                </a:cubicBezTo>
                <a:cubicBezTo>
                  <a:pt x="5414976" y="2971260"/>
                  <a:pt x="5414976" y="2945348"/>
                  <a:pt x="5388400" y="2945348"/>
                </a:cubicBezTo>
                <a:cubicBezTo>
                  <a:pt x="5388400" y="2958637"/>
                  <a:pt x="5401688" y="2958637"/>
                  <a:pt x="5401688" y="2971260"/>
                </a:cubicBezTo>
                <a:lnTo>
                  <a:pt x="5401688" y="2971260"/>
                </a:lnTo>
                <a:close/>
                <a:moveTo>
                  <a:pt x="5506665" y="2997173"/>
                </a:moveTo>
                <a:lnTo>
                  <a:pt x="5506665" y="3010461"/>
                </a:lnTo>
                <a:cubicBezTo>
                  <a:pt x="5519953" y="3010461"/>
                  <a:pt x="5519953" y="3023749"/>
                  <a:pt x="5532577" y="3010461"/>
                </a:cubicBezTo>
                <a:cubicBezTo>
                  <a:pt x="5519289" y="3010461"/>
                  <a:pt x="5506665" y="2984549"/>
                  <a:pt x="5493377" y="2997173"/>
                </a:cubicBezTo>
                <a:cubicBezTo>
                  <a:pt x="5506665" y="2997173"/>
                  <a:pt x="5506665" y="2997173"/>
                  <a:pt x="5493377" y="2997173"/>
                </a:cubicBezTo>
                <a:lnTo>
                  <a:pt x="5493377" y="2997173"/>
                </a:lnTo>
                <a:cubicBezTo>
                  <a:pt x="5493377" y="3010461"/>
                  <a:pt x="5493377" y="3010461"/>
                  <a:pt x="5493377" y="3010461"/>
                </a:cubicBezTo>
                <a:cubicBezTo>
                  <a:pt x="5506665" y="3010461"/>
                  <a:pt x="5493377" y="3010461"/>
                  <a:pt x="5506665" y="2997173"/>
                </a:cubicBezTo>
                <a:lnTo>
                  <a:pt x="5506665" y="2997173"/>
                </a:lnTo>
                <a:close/>
                <a:moveTo>
                  <a:pt x="5519289" y="3126733"/>
                </a:moveTo>
                <a:cubicBezTo>
                  <a:pt x="5532577" y="3113445"/>
                  <a:pt x="5519289" y="3152646"/>
                  <a:pt x="5545201" y="3140022"/>
                </a:cubicBezTo>
                <a:cubicBezTo>
                  <a:pt x="5531913" y="3140022"/>
                  <a:pt x="5531913" y="3126733"/>
                  <a:pt x="5531913" y="3114109"/>
                </a:cubicBezTo>
                <a:cubicBezTo>
                  <a:pt x="5545201" y="3127398"/>
                  <a:pt x="5545201" y="3140022"/>
                  <a:pt x="5545201" y="3140022"/>
                </a:cubicBezTo>
                <a:cubicBezTo>
                  <a:pt x="5545201" y="3140022"/>
                  <a:pt x="5545201" y="3126733"/>
                  <a:pt x="5558489" y="3126733"/>
                </a:cubicBezTo>
                <a:cubicBezTo>
                  <a:pt x="5545201" y="3100821"/>
                  <a:pt x="5532577" y="3113445"/>
                  <a:pt x="5506001" y="3100821"/>
                </a:cubicBezTo>
                <a:cubicBezTo>
                  <a:pt x="5506665" y="3114109"/>
                  <a:pt x="5519289" y="3114109"/>
                  <a:pt x="5519289" y="3126733"/>
                </a:cubicBezTo>
                <a:lnTo>
                  <a:pt x="5519289" y="3126733"/>
                </a:lnTo>
                <a:close/>
                <a:moveTo>
                  <a:pt x="5571778" y="3126733"/>
                </a:moveTo>
                <a:cubicBezTo>
                  <a:pt x="5545865" y="3126733"/>
                  <a:pt x="5558489" y="3140022"/>
                  <a:pt x="5545865" y="3152646"/>
                </a:cubicBezTo>
                <a:cubicBezTo>
                  <a:pt x="5559154" y="3139357"/>
                  <a:pt x="5571778" y="3152646"/>
                  <a:pt x="5571778" y="3165934"/>
                </a:cubicBezTo>
                <a:cubicBezTo>
                  <a:pt x="5585066" y="3152646"/>
                  <a:pt x="5624267" y="3165934"/>
                  <a:pt x="5610978" y="3179222"/>
                </a:cubicBezTo>
                <a:cubicBezTo>
                  <a:pt x="5610978" y="3179222"/>
                  <a:pt x="5597690" y="3153310"/>
                  <a:pt x="5585066" y="3165934"/>
                </a:cubicBezTo>
                <a:cubicBezTo>
                  <a:pt x="5610978" y="3179222"/>
                  <a:pt x="5624267" y="3191846"/>
                  <a:pt x="5637555" y="3205134"/>
                </a:cubicBezTo>
                <a:cubicBezTo>
                  <a:pt x="5650843" y="3191846"/>
                  <a:pt x="5624267" y="3179222"/>
                  <a:pt x="5637555" y="3179222"/>
                </a:cubicBezTo>
                <a:cubicBezTo>
                  <a:pt x="5637555" y="3179222"/>
                  <a:pt x="5650843" y="3205134"/>
                  <a:pt x="5650843" y="3192510"/>
                </a:cubicBezTo>
                <a:cubicBezTo>
                  <a:pt x="5637555" y="3165934"/>
                  <a:pt x="5585066" y="3165934"/>
                  <a:pt x="5571778" y="3126733"/>
                </a:cubicBezTo>
                <a:lnTo>
                  <a:pt x="5571778" y="3126733"/>
                </a:lnTo>
                <a:close/>
                <a:moveTo>
                  <a:pt x="5440888" y="3088197"/>
                </a:moveTo>
                <a:cubicBezTo>
                  <a:pt x="5466800" y="3088197"/>
                  <a:pt x="5480088" y="3101486"/>
                  <a:pt x="5493377" y="3114109"/>
                </a:cubicBezTo>
                <a:cubicBezTo>
                  <a:pt x="5506665" y="3100821"/>
                  <a:pt x="5506665" y="3100821"/>
                  <a:pt x="5519289" y="3074909"/>
                </a:cubicBezTo>
                <a:cubicBezTo>
                  <a:pt x="5506001" y="3088197"/>
                  <a:pt x="5493377" y="3061621"/>
                  <a:pt x="5493377" y="3074909"/>
                </a:cubicBezTo>
                <a:cubicBezTo>
                  <a:pt x="5506665" y="3074909"/>
                  <a:pt x="5506665" y="3088197"/>
                  <a:pt x="5506665" y="3100821"/>
                </a:cubicBezTo>
                <a:cubicBezTo>
                  <a:pt x="5480752" y="3100821"/>
                  <a:pt x="5454176" y="3074909"/>
                  <a:pt x="5480752" y="3061621"/>
                </a:cubicBezTo>
                <a:cubicBezTo>
                  <a:pt x="5480752" y="3061621"/>
                  <a:pt x="5494041" y="3074909"/>
                  <a:pt x="5494041" y="3061621"/>
                </a:cubicBezTo>
                <a:cubicBezTo>
                  <a:pt x="5480752" y="3048332"/>
                  <a:pt x="5468129" y="3048332"/>
                  <a:pt x="5454841" y="3048332"/>
                </a:cubicBezTo>
                <a:cubicBezTo>
                  <a:pt x="5454841" y="3048332"/>
                  <a:pt x="5468129" y="3048332"/>
                  <a:pt x="5454841" y="3048332"/>
                </a:cubicBezTo>
                <a:cubicBezTo>
                  <a:pt x="5454841" y="3074245"/>
                  <a:pt x="5389064" y="3022420"/>
                  <a:pt x="5376440" y="3035044"/>
                </a:cubicBezTo>
                <a:cubicBezTo>
                  <a:pt x="5376440" y="3021756"/>
                  <a:pt x="5376440" y="3021756"/>
                  <a:pt x="5363152" y="3021756"/>
                </a:cubicBezTo>
                <a:cubicBezTo>
                  <a:pt x="5362487" y="3048997"/>
                  <a:pt x="5414311" y="3062285"/>
                  <a:pt x="5440888" y="3088197"/>
                </a:cubicBezTo>
                <a:cubicBezTo>
                  <a:pt x="5440888" y="3074909"/>
                  <a:pt x="5454176" y="3074909"/>
                  <a:pt x="5440888" y="3062285"/>
                </a:cubicBezTo>
                <a:cubicBezTo>
                  <a:pt x="5454176" y="3062285"/>
                  <a:pt x="5454176" y="3062285"/>
                  <a:pt x="5454176" y="3062285"/>
                </a:cubicBezTo>
                <a:cubicBezTo>
                  <a:pt x="5454176" y="3075573"/>
                  <a:pt x="5454176" y="3075573"/>
                  <a:pt x="5454176" y="3075573"/>
                </a:cubicBezTo>
                <a:cubicBezTo>
                  <a:pt x="5454176" y="3075573"/>
                  <a:pt x="5454176" y="3088197"/>
                  <a:pt x="5440888" y="3088197"/>
                </a:cubicBezTo>
                <a:lnTo>
                  <a:pt x="5440888" y="3088197"/>
                </a:lnTo>
                <a:close/>
                <a:moveTo>
                  <a:pt x="5690043" y="3217758"/>
                </a:moveTo>
                <a:lnTo>
                  <a:pt x="5676755" y="3204470"/>
                </a:lnTo>
                <a:cubicBezTo>
                  <a:pt x="5676755" y="3217758"/>
                  <a:pt x="5663466" y="3217758"/>
                  <a:pt x="5676755" y="3217758"/>
                </a:cubicBezTo>
                <a:cubicBezTo>
                  <a:pt x="5676755" y="3205134"/>
                  <a:pt x="5690043" y="3231047"/>
                  <a:pt x="5690043" y="3217758"/>
                </a:cubicBezTo>
                <a:lnTo>
                  <a:pt x="5690043" y="3217758"/>
                </a:lnTo>
                <a:close/>
                <a:moveTo>
                  <a:pt x="5715955" y="3256958"/>
                </a:moveTo>
                <a:lnTo>
                  <a:pt x="5729244" y="3256958"/>
                </a:lnTo>
                <a:cubicBezTo>
                  <a:pt x="5729244" y="3256958"/>
                  <a:pt x="5742532" y="3243670"/>
                  <a:pt x="5729244" y="3243670"/>
                </a:cubicBezTo>
                <a:cubicBezTo>
                  <a:pt x="5742532" y="3256958"/>
                  <a:pt x="5729244" y="3256958"/>
                  <a:pt x="5729244" y="3243670"/>
                </a:cubicBezTo>
                <a:cubicBezTo>
                  <a:pt x="5729244" y="3230382"/>
                  <a:pt x="5742532" y="3243670"/>
                  <a:pt x="5729244" y="3230382"/>
                </a:cubicBezTo>
                <a:cubicBezTo>
                  <a:pt x="5715955" y="3230382"/>
                  <a:pt x="5715955" y="3217094"/>
                  <a:pt x="5703331" y="3217094"/>
                </a:cubicBezTo>
                <a:cubicBezTo>
                  <a:pt x="5703331" y="3230382"/>
                  <a:pt x="5703331" y="3230382"/>
                  <a:pt x="5703331" y="3243006"/>
                </a:cubicBezTo>
                <a:cubicBezTo>
                  <a:pt x="5716620" y="3243006"/>
                  <a:pt x="5729244" y="3229718"/>
                  <a:pt x="5729244" y="3243006"/>
                </a:cubicBezTo>
                <a:cubicBezTo>
                  <a:pt x="5715955" y="3243670"/>
                  <a:pt x="5715955" y="3243670"/>
                  <a:pt x="5715955" y="3256958"/>
                </a:cubicBezTo>
                <a:lnTo>
                  <a:pt x="5715955" y="3256958"/>
                </a:lnTo>
                <a:close/>
                <a:moveTo>
                  <a:pt x="5414311" y="3231047"/>
                </a:moveTo>
                <a:cubicBezTo>
                  <a:pt x="5427599" y="3256958"/>
                  <a:pt x="5414311" y="3256958"/>
                  <a:pt x="5440223" y="3256958"/>
                </a:cubicBezTo>
                <a:cubicBezTo>
                  <a:pt x="5427599" y="3243670"/>
                  <a:pt x="5427599" y="3231047"/>
                  <a:pt x="5414311" y="3231047"/>
                </a:cubicBezTo>
                <a:lnTo>
                  <a:pt x="5414311" y="3231047"/>
                </a:lnTo>
                <a:close/>
                <a:moveTo>
                  <a:pt x="1441779" y="3710753"/>
                </a:moveTo>
                <a:cubicBezTo>
                  <a:pt x="1455067" y="3710753"/>
                  <a:pt x="1467691" y="3697465"/>
                  <a:pt x="1494267" y="3710753"/>
                </a:cubicBezTo>
                <a:cubicBezTo>
                  <a:pt x="1507556" y="3697465"/>
                  <a:pt x="1546756" y="3671553"/>
                  <a:pt x="1533468" y="3633017"/>
                </a:cubicBezTo>
                <a:cubicBezTo>
                  <a:pt x="1507556" y="3555281"/>
                  <a:pt x="1362714" y="3619729"/>
                  <a:pt x="1415203" y="3684841"/>
                </a:cubicBezTo>
                <a:cubicBezTo>
                  <a:pt x="1415867" y="3684841"/>
                  <a:pt x="1441779" y="3698130"/>
                  <a:pt x="1441779" y="3710753"/>
                </a:cubicBezTo>
                <a:lnTo>
                  <a:pt x="1441779" y="3710753"/>
                </a:lnTo>
                <a:close/>
                <a:moveTo>
                  <a:pt x="1494267" y="3607105"/>
                </a:moveTo>
                <a:cubicBezTo>
                  <a:pt x="1520180" y="3607105"/>
                  <a:pt x="1507556" y="3620393"/>
                  <a:pt x="1520180" y="3620393"/>
                </a:cubicBezTo>
                <a:cubicBezTo>
                  <a:pt x="1520180" y="3633681"/>
                  <a:pt x="1494267" y="3633681"/>
                  <a:pt x="1494267" y="3646305"/>
                </a:cubicBezTo>
                <a:cubicBezTo>
                  <a:pt x="1494267" y="3659594"/>
                  <a:pt x="1520180" y="3672217"/>
                  <a:pt x="1494267" y="3672217"/>
                </a:cubicBezTo>
                <a:cubicBezTo>
                  <a:pt x="1481644" y="3645641"/>
                  <a:pt x="1494267" y="3633017"/>
                  <a:pt x="1494267" y="3607105"/>
                </a:cubicBezTo>
                <a:lnTo>
                  <a:pt x="1494267" y="3607105"/>
                </a:lnTo>
                <a:close/>
                <a:moveTo>
                  <a:pt x="1468356" y="3698130"/>
                </a:moveTo>
                <a:cubicBezTo>
                  <a:pt x="1468356" y="3698130"/>
                  <a:pt x="1468356" y="3684841"/>
                  <a:pt x="1481644" y="3684841"/>
                </a:cubicBezTo>
                <a:cubicBezTo>
                  <a:pt x="1481644" y="3698130"/>
                  <a:pt x="1481644" y="3698130"/>
                  <a:pt x="1468356" y="3698130"/>
                </a:cubicBezTo>
                <a:lnTo>
                  <a:pt x="1468356" y="3698130"/>
                </a:lnTo>
                <a:close/>
                <a:moveTo>
                  <a:pt x="1468356" y="3684841"/>
                </a:moveTo>
                <a:cubicBezTo>
                  <a:pt x="1455067" y="3671553"/>
                  <a:pt x="1481644" y="3671553"/>
                  <a:pt x="1481644" y="3658929"/>
                </a:cubicBezTo>
                <a:cubicBezTo>
                  <a:pt x="1494267" y="3658929"/>
                  <a:pt x="1481644" y="3684841"/>
                  <a:pt x="1468356" y="3684841"/>
                </a:cubicBezTo>
                <a:lnTo>
                  <a:pt x="1468356" y="3684841"/>
                </a:lnTo>
                <a:close/>
                <a:moveTo>
                  <a:pt x="1481644" y="3619729"/>
                </a:moveTo>
                <a:lnTo>
                  <a:pt x="1481644" y="3645641"/>
                </a:lnTo>
                <a:cubicBezTo>
                  <a:pt x="1481644" y="3658929"/>
                  <a:pt x="1468356" y="3658929"/>
                  <a:pt x="1468356" y="3658929"/>
                </a:cubicBezTo>
                <a:cubicBezTo>
                  <a:pt x="1468356" y="3672217"/>
                  <a:pt x="1468356" y="3658929"/>
                  <a:pt x="1468356" y="3658929"/>
                </a:cubicBezTo>
                <a:cubicBezTo>
                  <a:pt x="1468356" y="3645641"/>
                  <a:pt x="1468356" y="3658929"/>
                  <a:pt x="1468356" y="3658929"/>
                </a:cubicBezTo>
                <a:cubicBezTo>
                  <a:pt x="1481644" y="3645641"/>
                  <a:pt x="1468356" y="3633017"/>
                  <a:pt x="1481644" y="3619729"/>
                </a:cubicBezTo>
                <a:lnTo>
                  <a:pt x="1481644" y="3619729"/>
                </a:lnTo>
                <a:close/>
                <a:moveTo>
                  <a:pt x="1455067" y="3607105"/>
                </a:moveTo>
                <a:cubicBezTo>
                  <a:pt x="1468356" y="3607105"/>
                  <a:pt x="1468356" y="3607105"/>
                  <a:pt x="1468356" y="3607105"/>
                </a:cubicBezTo>
                <a:cubicBezTo>
                  <a:pt x="1468356" y="3620393"/>
                  <a:pt x="1468356" y="3620393"/>
                  <a:pt x="1468356" y="3620393"/>
                </a:cubicBezTo>
                <a:cubicBezTo>
                  <a:pt x="1468356" y="3620393"/>
                  <a:pt x="1455067" y="3619729"/>
                  <a:pt x="1455067" y="3607105"/>
                </a:cubicBezTo>
                <a:lnTo>
                  <a:pt x="1455067" y="3607105"/>
                </a:lnTo>
                <a:close/>
                <a:moveTo>
                  <a:pt x="1455067" y="3658929"/>
                </a:moveTo>
                <a:cubicBezTo>
                  <a:pt x="1468356" y="3658929"/>
                  <a:pt x="1455067" y="3672217"/>
                  <a:pt x="1455067" y="3672217"/>
                </a:cubicBezTo>
                <a:cubicBezTo>
                  <a:pt x="1455067" y="3672217"/>
                  <a:pt x="1455067" y="3672217"/>
                  <a:pt x="1441779" y="3672217"/>
                </a:cubicBezTo>
                <a:cubicBezTo>
                  <a:pt x="1441779" y="3658929"/>
                  <a:pt x="1455067" y="3672217"/>
                  <a:pt x="1455067" y="3658929"/>
                </a:cubicBezTo>
                <a:lnTo>
                  <a:pt x="1455067" y="3658929"/>
                </a:lnTo>
                <a:close/>
                <a:moveTo>
                  <a:pt x="1441779" y="3607105"/>
                </a:moveTo>
                <a:cubicBezTo>
                  <a:pt x="1455067" y="3607105"/>
                  <a:pt x="1441779" y="3620393"/>
                  <a:pt x="1441779" y="3620393"/>
                </a:cubicBezTo>
                <a:cubicBezTo>
                  <a:pt x="1441779" y="3620393"/>
                  <a:pt x="1428491" y="3633681"/>
                  <a:pt x="1428491" y="3620393"/>
                </a:cubicBezTo>
                <a:cubicBezTo>
                  <a:pt x="1441779" y="3633017"/>
                  <a:pt x="1441779" y="3607105"/>
                  <a:pt x="1441779" y="3607105"/>
                </a:cubicBezTo>
                <a:lnTo>
                  <a:pt x="1441779" y="3607105"/>
                </a:lnTo>
                <a:close/>
                <a:moveTo>
                  <a:pt x="1441779" y="3658929"/>
                </a:moveTo>
                <a:cubicBezTo>
                  <a:pt x="1441779" y="3672217"/>
                  <a:pt x="1428491" y="3658929"/>
                  <a:pt x="1428491" y="3684841"/>
                </a:cubicBezTo>
                <a:cubicBezTo>
                  <a:pt x="1415203" y="3671553"/>
                  <a:pt x="1428491" y="3671553"/>
                  <a:pt x="1415203" y="3658929"/>
                </a:cubicBezTo>
                <a:cubicBezTo>
                  <a:pt x="1429155" y="3658929"/>
                  <a:pt x="1429155" y="3645641"/>
                  <a:pt x="1441779" y="3658929"/>
                </a:cubicBezTo>
                <a:lnTo>
                  <a:pt x="1441779" y="3658929"/>
                </a:lnTo>
                <a:close/>
                <a:moveTo>
                  <a:pt x="5663466" y="3658929"/>
                </a:moveTo>
                <a:cubicBezTo>
                  <a:pt x="5663466" y="3645641"/>
                  <a:pt x="5676755" y="3645641"/>
                  <a:pt x="5676755" y="3658929"/>
                </a:cubicBezTo>
                <a:cubicBezTo>
                  <a:pt x="5663466" y="3658929"/>
                  <a:pt x="5650843" y="3658929"/>
                  <a:pt x="5650843" y="3658929"/>
                </a:cubicBezTo>
                <a:cubicBezTo>
                  <a:pt x="5664131" y="3672217"/>
                  <a:pt x="5664131" y="3672217"/>
                  <a:pt x="5676755" y="3684841"/>
                </a:cubicBezTo>
                <a:cubicBezTo>
                  <a:pt x="5676755" y="3671553"/>
                  <a:pt x="5676755" y="3671553"/>
                  <a:pt x="5690043" y="3671553"/>
                </a:cubicBezTo>
                <a:lnTo>
                  <a:pt x="5690043" y="3671553"/>
                </a:lnTo>
                <a:cubicBezTo>
                  <a:pt x="5690043" y="3671553"/>
                  <a:pt x="5676755" y="3671553"/>
                  <a:pt x="5676755" y="3684841"/>
                </a:cubicBezTo>
                <a:cubicBezTo>
                  <a:pt x="5702667" y="3698130"/>
                  <a:pt x="5729244" y="3710753"/>
                  <a:pt x="5755156" y="3736666"/>
                </a:cubicBezTo>
                <a:cubicBezTo>
                  <a:pt x="5755156" y="3723377"/>
                  <a:pt x="5755156" y="3723377"/>
                  <a:pt x="5768444" y="3723377"/>
                </a:cubicBezTo>
                <a:cubicBezTo>
                  <a:pt x="5768444" y="3723377"/>
                  <a:pt x="5768444" y="3723377"/>
                  <a:pt x="5781732" y="3723377"/>
                </a:cubicBezTo>
                <a:cubicBezTo>
                  <a:pt x="5768444" y="3723377"/>
                  <a:pt x="5768444" y="3723377"/>
                  <a:pt x="5768444" y="3736666"/>
                </a:cubicBezTo>
                <a:cubicBezTo>
                  <a:pt x="5768444" y="3749954"/>
                  <a:pt x="5781732" y="3723377"/>
                  <a:pt x="5781732" y="3736666"/>
                </a:cubicBezTo>
                <a:cubicBezTo>
                  <a:pt x="5768444" y="3749954"/>
                  <a:pt x="5781732" y="3762578"/>
                  <a:pt x="5781732" y="3775866"/>
                </a:cubicBezTo>
                <a:cubicBezTo>
                  <a:pt x="5795021" y="3762578"/>
                  <a:pt x="5781732" y="3762578"/>
                  <a:pt x="5781732" y="3749954"/>
                </a:cubicBezTo>
                <a:cubicBezTo>
                  <a:pt x="5795021" y="3763242"/>
                  <a:pt x="5781732" y="3763242"/>
                  <a:pt x="5795021" y="3763242"/>
                </a:cubicBezTo>
                <a:lnTo>
                  <a:pt x="5808309" y="3776530"/>
                </a:lnTo>
                <a:cubicBezTo>
                  <a:pt x="5795021" y="3776530"/>
                  <a:pt x="5795021" y="3776530"/>
                  <a:pt x="5795021" y="3776530"/>
                </a:cubicBezTo>
                <a:cubicBezTo>
                  <a:pt x="5808309" y="3802443"/>
                  <a:pt x="5820933" y="3815731"/>
                  <a:pt x="5860798" y="3815731"/>
                </a:cubicBezTo>
                <a:cubicBezTo>
                  <a:pt x="5847510" y="3829019"/>
                  <a:pt x="5874086" y="3829019"/>
                  <a:pt x="5874086" y="3841643"/>
                </a:cubicBezTo>
                <a:cubicBezTo>
                  <a:pt x="5874086" y="3841643"/>
                  <a:pt x="5887374" y="3854931"/>
                  <a:pt x="5887374" y="3841643"/>
                </a:cubicBezTo>
                <a:cubicBezTo>
                  <a:pt x="5874086" y="3828355"/>
                  <a:pt x="5874086" y="3828355"/>
                  <a:pt x="5874086" y="3815731"/>
                </a:cubicBezTo>
                <a:cubicBezTo>
                  <a:pt x="5874086" y="3802443"/>
                  <a:pt x="5874086" y="3815731"/>
                  <a:pt x="5887374" y="3815731"/>
                </a:cubicBezTo>
                <a:cubicBezTo>
                  <a:pt x="5861462" y="3802443"/>
                  <a:pt x="5848174" y="3763906"/>
                  <a:pt x="5834886" y="3763906"/>
                </a:cubicBezTo>
                <a:cubicBezTo>
                  <a:pt x="5834886" y="3777195"/>
                  <a:pt x="5834886" y="3789819"/>
                  <a:pt x="5834886" y="3789819"/>
                </a:cubicBezTo>
                <a:cubicBezTo>
                  <a:pt x="5834886" y="3776530"/>
                  <a:pt x="5821597" y="3789819"/>
                  <a:pt x="5821597" y="3789819"/>
                </a:cubicBezTo>
                <a:cubicBezTo>
                  <a:pt x="5821597" y="3776530"/>
                  <a:pt x="5808309" y="3776530"/>
                  <a:pt x="5821597" y="3750618"/>
                </a:cubicBezTo>
                <a:cubicBezTo>
                  <a:pt x="5795685" y="3737330"/>
                  <a:pt x="5769108" y="3698794"/>
                  <a:pt x="5743196" y="3698794"/>
                </a:cubicBezTo>
                <a:cubicBezTo>
                  <a:pt x="5717285" y="3685506"/>
                  <a:pt x="5717285" y="3672882"/>
                  <a:pt x="5703996" y="3659594"/>
                </a:cubicBezTo>
                <a:cubicBezTo>
                  <a:pt x="5690708" y="3646305"/>
                  <a:pt x="5664796" y="3646305"/>
                  <a:pt x="5651507" y="3633681"/>
                </a:cubicBezTo>
                <a:cubicBezTo>
                  <a:pt x="5663466" y="3645641"/>
                  <a:pt x="5663466" y="3645641"/>
                  <a:pt x="5663466" y="3658929"/>
                </a:cubicBezTo>
                <a:lnTo>
                  <a:pt x="5663466" y="3658929"/>
                </a:lnTo>
                <a:close/>
                <a:moveTo>
                  <a:pt x="5558489" y="3736666"/>
                </a:moveTo>
                <a:cubicBezTo>
                  <a:pt x="5558489" y="3736666"/>
                  <a:pt x="5558489" y="3710753"/>
                  <a:pt x="5545201" y="3723377"/>
                </a:cubicBezTo>
                <a:cubicBezTo>
                  <a:pt x="5545201" y="3723377"/>
                  <a:pt x="5545201" y="3736666"/>
                  <a:pt x="5545201" y="3749290"/>
                </a:cubicBezTo>
                <a:cubicBezTo>
                  <a:pt x="5545865" y="3736666"/>
                  <a:pt x="5571778" y="3749954"/>
                  <a:pt x="5558489" y="3736666"/>
                </a:cubicBezTo>
                <a:lnTo>
                  <a:pt x="5558489" y="3736666"/>
                </a:lnTo>
                <a:close/>
                <a:moveTo>
                  <a:pt x="5519289" y="3749954"/>
                </a:moveTo>
                <a:cubicBezTo>
                  <a:pt x="5532577" y="3749954"/>
                  <a:pt x="5545201" y="3724042"/>
                  <a:pt x="5532577" y="3724042"/>
                </a:cubicBezTo>
                <a:lnTo>
                  <a:pt x="5532577" y="3724042"/>
                </a:lnTo>
                <a:cubicBezTo>
                  <a:pt x="5519289" y="3724042"/>
                  <a:pt x="5519289" y="3749954"/>
                  <a:pt x="5519289" y="3749954"/>
                </a:cubicBezTo>
                <a:lnTo>
                  <a:pt x="5519289" y="3749954"/>
                </a:lnTo>
                <a:close/>
                <a:moveTo>
                  <a:pt x="5585066" y="3749954"/>
                </a:moveTo>
                <a:cubicBezTo>
                  <a:pt x="5598354" y="3749954"/>
                  <a:pt x="5610978" y="3763242"/>
                  <a:pt x="5624267" y="3763242"/>
                </a:cubicBezTo>
                <a:cubicBezTo>
                  <a:pt x="5598354" y="3737330"/>
                  <a:pt x="5571778" y="3737330"/>
                  <a:pt x="5585066" y="3724042"/>
                </a:cubicBezTo>
                <a:cubicBezTo>
                  <a:pt x="5559154" y="3724042"/>
                  <a:pt x="5559154" y="3724042"/>
                  <a:pt x="5559154" y="3724042"/>
                </a:cubicBezTo>
                <a:cubicBezTo>
                  <a:pt x="5572442" y="3749954"/>
                  <a:pt x="5572442" y="3749954"/>
                  <a:pt x="5559154" y="3763242"/>
                </a:cubicBezTo>
                <a:cubicBezTo>
                  <a:pt x="5572442" y="3763242"/>
                  <a:pt x="5572442" y="3749954"/>
                  <a:pt x="5585066" y="3763242"/>
                </a:cubicBezTo>
                <a:cubicBezTo>
                  <a:pt x="5598354" y="3749954"/>
                  <a:pt x="5571778" y="3749954"/>
                  <a:pt x="5585066" y="3749954"/>
                </a:cubicBezTo>
                <a:lnTo>
                  <a:pt x="5585066" y="3749954"/>
                </a:lnTo>
                <a:close/>
                <a:moveTo>
                  <a:pt x="5624267" y="3775866"/>
                </a:moveTo>
                <a:cubicBezTo>
                  <a:pt x="5624267" y="3762578"/>
                  <a:pt x="5610978" y="3775866"/>
                  <a:pt x="5610978" y="3775866"/>
                </a:cubicBezTo>
                <a:cubicBezTo>
                  <a:pt x="5624267" y="3775866"/>
                  <a:pt x="5637555" y="3788490"/>
                  <a:pt x="5624267" y="3775866"/>
                </a:cubicBezTo>
                <a:lnTo>
                  <a:pt x="5624267" y="3775866"/>
                </a:lnTo>
                <a:close/>
                <a:moveTo>
                  <a:pt x="2359999" y="3814402"/>
                </a:moveTo>
                <a:cubicBezTo>
                  <a:pt x="2346711" y="3814402"/>
                  <a:pt x="2346711" y="3827690"/>
                  <a:pt x="2334087" y="3840314"/>
                </a:cubicBezTo>
                <a:cubicBezTo>
                  <a:pt x="2346711" y="3840314"/>
                  <a:pt x="2346711" y="3814402"/>
                  <a:pt x="2359999" y="3814402"/>
                </a:cubicBezTo>
                <a:lnTo>
                  <a:pt x="2359999" y="3814402"/>
                </a:lnTo>
                <a:close/>
                <a:moveTo>
                  <a:pt x="5598354" y="3814402"/>
                </a:moveTo>
                <a:cubicBezTo>
                  <a:pt x="5611643" y="3814402"/>
                  <a:pt x="5598354" y="3827690"/>
                  <a:pt x="5598354" y="3827690"/>
                </a:cubicBezTo>
                <a:cubicBezTo>
                  <a:pt x="5610978" y="3827690"/>
                  <a:pt x="5598354" y="3801778"/>
                  <a:pt x="5598354" y="3814402"/>
                </a:cubicBezTo>
                <a:lnTo>
                  <a:pt x="5598354" y="3814402"/>
                </a:lnTo>
                <a:close/>
                <a:moveTo>
                  <a:pt x="5637555" y="3840314"/>
                </a:moveTo>
                <a:cubicBezTo>
                  <a:pt x="5624267" y="3840314"/>
                  <a:pt x="5624267" y="3827026"/>
                  <a:pt x="5611643" y="3827026"/>
                </a:cubicBezTo>
                <a:cubicBezTo>
                  <a:pt x="5611643" y="3840314"/>
                  <a:pt x="5585730" y="3852938"/>
                  <a:pt x="5585730" y="3852938"/>
                </a:cubicBezTo>
                <a:cubicBezTo>
                  <a:pt x="5599019" y="3852938"/>
                  <a:pt x="5599019" y="3866226"/>
                  <a:pt x="5599019" y="3866226"/>
                </a:cubicBezTo>
                <a:cubicBezTo>
                  <a:pt x="5612307" y="3866226"/>
                  <a:pt x="5599019" y="3866226"/>
                  <a:pt x="5612307" y="3852938"/>
                </a:cubicBezTo>
                <a:cubicBezTo>
                  <a:pt x="5612307" y="3852938"/>
                  <a:pt x="5612307" y="3866226"/>
                  <a:pt x="5612307" y="3878850"/>
                </a:cubicBezTo>
                <a:cubicBezTo>
                  <a:pt x="5612307" y="3865562"/>
                  <a:pt x="5612307" y="3865562"/>
                  <a:pt x="5599019" y="3865562"/>
                </a:cubicBezTo>
                <a:cubicBezTo>
                  <a:pt x="5599019" y="3878850"/>
                  <a:pt x="5599019" y="3878850"/>
                  <a:pt x="5599019" y="3878850"/>
                </a:cubicBezTo>
                <a:cubicBezTo>
                  <a:pt x="5612307" y="3878850"/>
                  <a:pt x="5624931" y="3878850"/>
                  <a:pt x="5624931" y="3865562"/>
                </a:cubicBezTo>
                <a:cubicBezTo>
                  <a:pt x="5611643" y="3852274"/>
                  <a:pt x="5624931" y="3839650"/>
                  <a:pt x="5611643" y="3839650"/>
                </a:cubicBezTo>
                <a:lnTo>
                  <a:pt x="5624931" y="3839650"/>
                </a:lnTo>
                <a:cubicBezTo>
                  <a:pt x="5624931" y="3852938"/>
                  <a:pt x="5650843" y="3852938"/>
                  <a:pt x="5650843" y="3852938"/>
                </a:cubicBezTo>
                <a:cubicBezTo>
                  <a:pt x="5637555" y="3839650"/>
                  <a:pt x="5650843" y="3839650"/>
                  <a:pt x="5650843" y="3827026"/>
                </a:cubicBezTo>
                <a:cubicBezTo>
                  <a:pt x="5637555" y="3827690"/>
                  <a:pt x="5637555" y="3840314"/>
                  <a:pt x="5637555" y="3840314"/>
                </a:cubicBezTo>
                <a:lnTo>
                  <a:pt x="5637555" y="3840314"/>
                </a:lnTo>
                <a:close/>
                <a:moveTo>
                  <a:pt x="5624267" y="3879515"/>
                </a:moveTo>
                <a:cubicBezTo>
                  <a:pt x="5624267" y="3905427"/>
                  <a:pt x="5598354" y="3892803"/>
                  <a:pt x="5598354" y="3892803"/>
                </a:cubicBezTo>
                <a:cubicBezTo>
                  <a:pt x="5598354" y="3892803"/>
                  <a:pt x="5598354" y="3906091"/>
                  <a:pt x="5611643" y="3906091"/>
                </a:cubicBezTo>
                <a:cubicBezTo>
                  <a:pt x="5624931" y="3892803"/>
                  <a:pt x="5624931" y="3906091"/>
                  <a:pt x="5650843" y="3892803"/>
                </a:cubicBezTo>
                <a:cubicBezTo>
                  <a:pt x="5637555" y="3906091"/>
                  <a:pt x="5650843" y="3892803"/>
                  <a:pt x="5650843" y="3892803"/>
                </a:cubicBezTo>
                <a:cubicBezTo>
                  <a:pt x="5637555" y="3892803"/>
                  <a:pt x="5637555" y="3879515"/>
                  <a:pt x="5624267" y="3879515"/>
                </a:cubicBezTo>
                <a:lnTo>
                  <a:pt x="5624267" y="3879515"/>
                </a:lnTo>
                <a:close/>
                <a:moveTo>
                  <a:pt x="5585066" y="3983163"/>
                </a:moveTo>
                <a:cubicBezTo>
                  <a:pt x="5598354" y="3983163"/>
                  <a:pt x="5598354" y="3996451"/>
                  <a:pt x="5585066" y="3996451"/>
                </a:cubicBezTo>
                <a:cubicBezTo>
                  <a:pt x="5585066" y="3983163"/>
                  <a:pt x="5585066" y="3983163"/>
                  <a:pt x="5585066" y="3957251"/>
                </a:cubicBezTo>
                <a:cubicBezTo>
                  <a:pt x="5571778" y="3957251"/>
                  <a:pt x="5571778" y="3970539"/>
                  <a:pt x="5571778" y="3970539"/>
                </a:cubicBezTo>
                <a:cubicBezTo>
                  <a:pt x="5571778" y="3970539"/>
                  <a:pt x="5558489" y="3970539"/>
                  <a:pt x="5571778" y="3957251"/>
                </a:cubicBezTo>
                <a:cubicBezTo>
                  <a:pt x="5558489" y="3957251"/>
                  <a:pt x="5558489" y="3970539"/>
                  <a:pt x="5545865" y="3970539"/>
                </a:cubicBezTo>
                <a:cubicBezTo>
                  <a:pt x="5545865" y="3957251"/>
                  <a:pt x="5545865" y="3957251"/>
                  <a:pt x="5545865" y="3957251"/>
                </a:cubicBezTo>
                <a:cubicBezTo>
                  <a:pt x="5532577" y="3957251"/>
                  <a:pt x="5532577" y="3957251"/>
                  <a:pt x="5519953" y="3943963"/>
                </a:cubicBezTo>
                <a:cubicBezTo>
                  <a:pt x="5533241" y="3943963"/>
                  <a:pt x="5533241" y="3943963"/>
                  <a:pt x="5533241" y="3943963"/>
                </a:cubicBezTo>
                <a:cubicBezTo>
                  <a:pt x="5533241" y="3943963"/>
                  <a:pt x="5533241" y="3943963"/>
                  <a:pt x="5546530" y="3957251"/>
                </a:cubicBezTo>
                <a:cubicBezTo>
                  <a:pt x="5546530" y="3943963"/>
                  <a:pt x="5533241" y="3943963"/>
                  <a:pt x="5559818" y="3943963"/>
                </a:cubicBezTo>
                <a:cubicBezTo>
                  <a:pt x="5546530" y="3930675"/>
                  <a:pt x="5559818" y="3918051"/>
                  <a:pt x="5559818" y="3904762"/>
                </a:cubicBezTo>
                <a:cubicBezTo>
                  <a:pt x="5546530" y="3904762"/>
                  <a:pt x="5533906" y="3904762"/>
                  <a:pt x="5546530" y="3878850"/>
                </a:cubicBezTo>
                <a:cubicBezTo>
                  <a:pt x="5559818" y="3878850"/>
                  <a:pt x="5559818" y="3878850"/>
                  <a:pt x="5572442" y="3852938"/>
                </a:cubicBezTo>
                <a:cubicBezTo>
                  <a:pt x="5546530" y="3866226"/>
                  <a:pt x="5546530" y="3839650"/>
                  <a:pt x="5533241" y="3839650"/>
                </a:cubicBezTo>
                <a:cubicBezTo>
                  <a:pt x="5546530" y="3865562"/>
                  <a:pt x="5519953" y="3852938"/>
                  <a:pt x="5519953" y="3865562"/>
                </a:cubicBezTo>
                <a:cubicBezTo>
                  <a:pt x="5533241" y="3865562"/>
                  <a:pt x="5533241" y="3852274"/>
                  <a:pt x="5533241" y="3852274"/>
                </a:cubicBezTo>
                <a:cubicBezTo>
                  <a:pt x="5533241" y="3878186"/>
                  <a:pt x="5519953" y="3891474"/>
                  <a:pt x="5507329" y="3891474"/>
                </a:cubicBezTo>
                <a:cubicBezTo>
                  <a:pt x="5520617" y="3904762"/>
                  <a:pt x="5507329" y="3917386"/>
                  <a:pt x="5507329" y="3917386"/>
                </a:cubicBezTo>
                <a:lnTo>
                  <a:pt x="5520617" y="3917386"/>
                </a:lnTo>
                <a:cubicBezTo>
                  <a:pt x="5520617" y="3917386"/>
                  <a:pt x="5533906" y="3917386"/>
                  <a:pt x="5533906" y="3930675"/>
                </a:cubicBezTo>
                <a:cubicBezTo>
                  <a:pt x="5507994" y="3917386"/>
                  <a:pt x="5533906" y="3956587"/>
                  <a:pt x="5507994" y="3943963"/>
                </a:cubicBezTo>
                <a:cubicBezTo>
                  <a:pt x="5507994" y="3957251"/>
                  <a:pt x="5521282" y="3969875"/>
                  <a:pt x="5521282" y="3983163"/>
                </a:cubicBezTo>
                <a:cubicBezTo>
                  <a:pt x="5534571" y="3983163"/>
                  <a:pt x="5534571" y="3957251"/>
                  <a:pt x="5547194" y="3983163"/>
                </a:cubicBezTo>
                <a:cubicBezTo>
                  <a:pt x="5547194" y="3983163"/>
                  <a:pt x="5547194" y="3983163"/>
                  <a:pt x="5547194" y="3996451"/>
                </a:cubicBezTo>
                <a:cubicBezTo>
                  <a:pt x="5560482" y="3996451"/>
                  <a:pt x="5547194" y="3983163"/>
                  <a:pt x="5560482" y="3983163"/>
                </a:cubicBezTo>
                <a:cubicBezTo>
                  <a:pt x="5560482" y="3996451"/>
                  <a:pt x="5573770" y="3983163"/>
                  <a:pt x="5573770" y="3983163"/>
                </a:cubicBezTo>
                <a:cubicBezTo>
                  <a:pt x="5599683" y="3983163"/>
                  <a:pt x="5573770" y="3996451"/>
                  <a:pt x="5587059" y="4009075"/>
                </a:cubicBezTo>
                <a:cubicBezTo>
                  <a:pt x="5600347" y="3995787"/>
                  <a:pt x="5600347" y="3995787"/>
                  <a:pt x="5612971" y="3983163"/>
                </a:cubicBezTo>
                <a:cubicBezTo>
                  <a:pt x="5598354" y="3983163"/>
                  <a:pt x="5598354" y="3970539"/>
                  <a:pt x="5585066" y="3983163"/>
                </a:cubicBezTo>
                <a:lnTo>
                  <a:pt x="5585066" y="3983163"/>
                </a:lnTo>
                <a:close/>
                <a:moveTo>
                  <a:pt x="5506665" y="3905427"/>
                </a:moveTo>
                <a:cubicBezTo>
                  <a:pt x="5519953" y="3905427"/>
                  <a:pt x="5532577" y="3879515"/>
                  <a:pt x="5532577" y="3879515"/>
                </a:cubicBezTo>
                <a:cubicBezTo>
                  <a:pt x="5545865" y="3866226"/>
                  <a:pt x="5532577" y="3905427"/>
                  <a:pt x="5532577" y="3905427"/>
                </a:cubicBezTo>
                <a:cubicBezTo>
                  <a:pt x="5532577" y="3918715"/>
                  <a:pt x="5519289" y="3905427"/>
                  <a:pt x="5506665" y="3905427"/>
                </a:cubicBezTo>
                <a:lnTo>
                  <a:pt x="5506665" y="3905427"/>
                </a:lnTo>
                <a:close/>
                <a:moveTo>
                  <a:pt x="1429155" y="3931339"/>
                </a:moveTo>
                <a:cubicBezTo>
                  <a:pt x="1429155" y="3931339"/>
                  <a:pt x="1429155" y="3944627"/>
                  <a:pt x="1429155" y="3957251"/>
                </a:cubicBezTo>
                <a:cubicBezTo>
                  <a:pt x="1442443" y="3943963"/>
                  <a:pt x="1442443" y="3957251"/>
                  <a:pt x="1442443" y="3943963"/>
                </a:cubicBezTo>
                <a:cubicBezTo>
                  <a:pt x="1455732" y="3957251"/>
                  <a:pt x="1481644" y="3957251"/>
                  <a:pt x="1481644" y="3969875"/>
                </a:cubicBezTo>
                <a:cubicBezTo>
                  <a:pt x="1481644" y="3983163"/>
                  <a:pt x="1481644" y="3983163"/>
                  <a:pt x="1481644" y="3995787"/>
                </a:cubicBezTo>
                <a:cubicBezTo>
                  <a:pt x="1494932" y="3995787"/>
                  <a:pt x="1494932" y="3982499"/>
                  <a:pt x="1507556" y="3995787"/>
                </a:cubicBezTo>
                <a:cubicBezTo>
                  <a:pt x="1507556" y="3982499"/>
                  <a:pt x="1507556" y="3982499"/>
                  <a:pt x="1507556" y="3969875"/>
                </a:cubicBezTo>
                <a:cubicBezTo>
                  <a:pt x="1494267" y="3956587"/>
                  <a:pt x="1507556" y="3983163"/>
                  <a:pt x="1494267" y="3969875"/>
                </a:cubicBezTo>
                <a:cubicBezTo>
                  <a:pt x="1520180" y="3956587"/>
                  <a:pt x="1560044" y="3969875"/>
                  <a:pt x="1572668" y="3930675"/>
                </a:cubicBezTo>
                <a:cubicBezTo>
                  <a:pt x="1611869" y="3865562"/>
                  <a:pt x="1546756" y="3827026"/>
                  <a:pt x="1494267" y="3813737"/>
                </a:cubicBezTo>
                <a:cubicBezTo>
                  <a:pt x="1441779" y="3827690"/>
                  <a:pt x="1402579" y="3879515"/>
                  <a:pt x="1429155" y="3931339"/>
                </a:cubicBezTo>
                <a:lnTo>
                  <a:pt x="1429155" y="3931339"/>
                </a:lnTo>
                <a:close/>
                <a:moveTo>
                  <a:pt x="1455067" y="3931339"/>
                </a:moveTo>
                <a:cubicBezTo>
                  <a:pt x="1455067" y="3918051"/>
                  <a:pt x="1455067" y="3931339"/>
                  <a:pt x="1455067" y="3918051"/>
                </a:cubicBezTo>
                <a:lnTo>
                  <a:pt x="1455067" y="3918051"/>
                </a:lnTo>
                <a:cubicBezTo>
                  <a:pt x="1468356" y="3918715"/>
                  <a:pt x="1468356" y="3931339"/>
                  <a:pt x="1455067" y="3931339"/>
                </a:cubicBezTo>
                <a:lnTo>
                  <a:pt x="1455067" y="3931339"/>
                </a:lnTo>
                <a:close/>
                <a:moveTo>
                  <a:pt x="1429155" y="3892803"/>
                </a:moveTo>
                <a:lnTo>
                  <a:pt x="1442443" y="3892803"/>
                </a:lnTo>
                <a:lnTo>
                  <a:pt x="1442443" y="3892803"/>
                </a:lnTo>
                <a:cubicBezTo>
                  <a:pt x="1455732" y="3906091"/>
                  <a:pt x="1442443" y="3879515"/>
                  <a:pt x="1455732" y="3879515"/>
                </a:cubicBezTo>
                <a:cubicBezTo>
                  <a:pt x="1455732" y="3879515"/>
                  <a:pt x="1455732" y="3879515"/>
                  <a:pt x="1455732" y="3892803"/>
                </a:cubicBezTo>
                <a:lnTo>
                  <a:pt x="1469020" y="3892803"/>
                </a:lnTo>
                <a:cubicBezTo>
                  <a:pt x="1468356" y="3892803"/>
                  <a:pt x="1455067" y="3892803"/>
                  <a:pt x="1429155" y="3892803"/>
                </a:cubicBezTo>
                <a:lnTo>
                  <a:pt x="1429155" y="3892803"/>
                </a:lnTo>
                <a:close/>
                <a:moveTo>
                  <a:pt x="1455067" y="3866226"/>
                </a:moveTo>
                <a:cubicBezTo>
                  <a:pt x="1455067" y="3852938"/>
                  <a:pt x="1480979" y="3866226"/>
                  <a:pt x="1468356" y="3852938"/>
                </a:cubicBezTo>
                <a:cubicBezTo>
                  <a:pt x="1481644" y="3853602"/>
                  <a:pt x="1468356" y="3866226"/>
                  <a:pt x="1455067" y="3866226"/>
                </a:cubicBezTo>
                <a:lnTo>
                  <a:pt x="1455067" y="3866226"/>
                </a:lnTo>
                <a:close/>
                <a:moveTo>
                  <a:pt x="1468356" y="3853602"/>
                </a:moveTo>
                <a:lnTo>
                  <a:pt x="1468356" y="3840314"/>
                </a:lnTo>
                <a:cubicBezTo>
                  <a:pt x="1481644" y="3840314"/>
                  <a:pt x="1481644" y="3853602"/>
                  <a:pt x="1468356" y="3853602"/>
                </a:cubicBezTo>
                <a:lnTo>
                  <a:pt x="1468356" y="3853602"/>
                </a:lnTo>
                <a:close/>
                <a:moveTo>
                  <a:pt x="1534132" y="3840314"/>
                </a:moveTo>
                <a:cubicBezTo>
                  <a:pt x="1547420" y="3840314"/>
                  <a:pt x="1534132" y="3853602"/>
                  <a:pt x="1547420" y="3853602"/>
                </a:cubicBezTo>
                <a:cubicBezTo>
                  <a:pt x="1547420" y="3866891"/>
                  <a:pt x="1521509" y="3853602"/>
                  <a:pt x="1534132" y="3879515"/>
                </a:cubicBezTo>
                <a:lnTo>
                  <a:pt x="1534132" y="3879515"/>
                </a:lnTo>
                <a:cubicBezTo>
                  <a:pt x="1520844" y="3879515"/>
                  <a:pt x="1520844" y="3879515"/>
                  <a:pt x="1520844" y="3879515"/>
                </a:cubicBezTo>
                <a:cubicBezTo>
                  <a:pt x="1520844" y="3853602"/>
                  <a:pt x="1534132" y="3866226"/>
                  <a:pt x="1534132" y="3840314"/>
                </a:cubicBezTo>
                <a:lnTo>
                  <a:pt x="1534132" y="3840314"/>
                </a:lnTo>
                <a:close/>
                <a:moveTo>
                  <a:pt x="1534132" y="3892803"/>
                </a:moveTo>
                <a:cubicBezTo>
                  <a:pt x="1547420" y="3906091"/>
                  <a:pt x="1534132" y="3906091"/>
                  <a:pt x="1534132" y="3918715"/>
                </a:cubicBezTo>
                <a:lnTo>
                  <a:pt x="1534132" y="3918715"/>
                </a:lnTo>
                <a:lnTo>
                  <a:pt x="1534132" y="3918715"/>
                </a:lnTo>
                <a:cubicBezTo>
                  <a:pt x="1520844" y="3918715"/>
                  <a:pt x="1520844" y="3905427"/>
                  <a:pt x="1520844" y="3892803"/>
                </a:cubicBezTo>
                <a:cubicBezTo>
                  <a:pt x="1520844" y="3892803"/>
                  <a:pt x="1534132" y="3905427"/>
                  <a:pt x="1534132" y="3892803"/>
                </a:cubicBezTo>
                <a:lnTo>
                  <a:pt x="1534132" y="3892803"/>
                </a:lnTo>
                <a:close/>
                <a:moveTo>
                  <a:pt x="1507556" y="3853602"/>
                </a:moveTo>
                <a:cubicBezTo>
                  <a:pt x="1494267" y="3866891"/>
                  <a:pt x="1494267" y="3892803"/>
                  <a:pt x="1507556" y="3905427"/>
                </a:cubicBezTo>
                <a:lnTo>
                  <a:pt x="1494267" y="3905427"/>
                </a:lnTo>
                <a:cubicBezTo>
                  <a:pt x="1494267" y="3892139"/>
                  <a:pt x="1494267" y="3879515"/>
                  <a:pt x="1480979" y="3879515"/>
                </a:cubicBezTo>
                <a:lnTo>
                  <a:pt x="1480979" y="3866226"/>
                </a:lnTo>
                <a:cubicBezTo>
                  <a:pt x="1494267" y="3866226"/>
                  <a:pt x="1494267" y="3866226"/>
                  <a:pt x="1507556" y="3853602"/>
                </a:cubicBezTo>
                <a:lnTo>
                  <a:pt x="1507556" y="3853602"/>
                </a:lnTo>
                <a:close/>
                <a:moveTo>
                  <a:pt x="5466800" y="3905427"/>
                </a:moveTo>
                <a:cubicBezTo>
                  <a:pt x="5466800" y="3892139"/>
                  <a:pt x="5466800" y="3892139"/>
                  <a:pt x="5453512" y="3879515"/>
                </a:cubicBezTo>
                <a:cubicBezTo>
                  <a:pt x="5454176" y="3892803"/>
                  <a:pt x="5454176" y="3892803"/>
                  <a:pt x="5466800" y="3905427"/>
                </a:cubicBezTo>
                <a:lnTo>
                  <a:pt x="5466800" y="3905427"/>
                </a:lnTo>
                <a:close/>
                <a:moveTo>
                  <a:pt x="5598354" y="3892803"/>
                </a:moveTo>
                <a:cubicBezTo>
                  <a:pt x="5585066" y="3906091"/>
                  <a:pt x="5585066" y="3892803"/>
                  <a:pt x="5572442" y="3892803"/>
                </a:cubicBezTo>
                <a:cubicBezTo>
                  <a:pt x="5585066" y="3892803"/>
                  <a:pt x="5585066" y="3918715"/>
                  <a:pt x="5598354" y="3892803"/>
                </a:cubicBezTo>
                <a:lnTo>
                  <a:pt x="5598354" y="3892803"/>
                </a:lnTo>
                <a:close/>
                <a:moveTo>
                  <a:pt x="5650843" y="3918715"/>
                </a:moveTo>
                <a:cubicBezTo>
                  <a:pt x="5637555" y="3918715"/>
                  <a:pt x="5624931" y="3918715"/>
                  <a:pt x="5624931" y="3932004"/>
                </a:cubicBezTo>
                <a:cubicBezTo>
                  <a:pt x="5611643" y="3932004"/>
                  <a:pt x="5611643" y="3932004"/>
                  <a:pt x="5624931" y="3945292"/>
                </a:cubicBezTo>
                <a:cubicBezTo>
                  <a:pt x="5611643" y="3945292"/>
                  <a:pt x="5611643" y="3945292"/>
                  <a:pt x="5611643" y="3945292"/>
                </a:cubicBezTo>
                <a:cubicBezTo>
                  <a:pt x="5611643" y="3945292"/>
                  <a:pt x="5611643" y="3932004"/>
                  <a:pt x="5598354" y="3932004"/>
                </a:cubicBezTo>
                <a:cubicBezTo>
                  <a:pt x="5598354" y="3945292"/>
                  <a:pt x="5598354" y="3945292"/>
                  <a:pt x="5611643" y="3945292"/>
                </a:cubicBezTo>
                <a:cubicBezTo>
                  <a:pt x="5598354" y="3945292"/>
                  <a:pt x="5598354" y="3945292"/>
                  <a:pt x="5585730" y="3945292"/>
                </a:cubicBezTo>
                <a:cubicBezTo>
                  <a:pt x="5585730" y="3958580"/>
                  <a:pt x="5599019" y="3958580"/>
                  <a:pt x="5599019" y="3958580"/>
                </a:cubicBezTo>
                <a:cubicBezTo>
                  <a:pt x="5599019" y="3945292"/>
                  <a:pt x="5612307" y="3958580"/>
                  <a:pt x="5612307" y="3958580"/>
                </a:cubicBezTo>
                <a:cubicBezTo>
                  <a:pt x="5612307" y="3958580"/>
                  <a:pt x="5612307" y="3958580"/>
                  <a:pt x="5612307" y="3945292"/>
                </a:cubicBezTo>
                <a:cubicBezTo>
                  <a:pt x="5625595" y="3945292"/>
                  <a:pt x="5625595" y="3958580"/>
                  <a:pt x="5625595" y="3945292"/>
                </a:cubicBezTo>
                <a:cubicBezTo>
                  <a:pt x="5625595" y="3958580"/>
                  <a:pt x="5638883" y="3958580"/>
                  <a:pt x="5638883" y="3958580"/>
                </a:cubicBezTo>
                <a:cubicBezTo>
                  <a:pt x="5638883" y="3945292"/>
                  <a:pt x="5625595" y="3945292"/>
                  <a:pt x="5625595" y="3945292"/>
                </a:cubicBezTo>
                <a:cubicBezTo>
                  <a:pt x="5638883" y="3932004"/>
                  <a:pt x="5638883" y="3932004"/>
                  <a:pt x="5651507" y="3932004"/>
                </a:cubicBezTo>
                <a:cubicBezTo>
                  <a:pt x="5638219" y="3932004"/>
                  <a:pt x="5638219" y="3918715"/>
                  <a:pt x="5638219" y="3918715"/>
                </a:cubicBezTo>
                <a:cubicBezTo>
                  <a:pt x="5637555" y="3931339"/>
                  <a:pt x="5650843" y="3931339"/>
                  <a:pt x="5650843" y="3918715"/>
                </a:cubicBezTo>
                <a:lnTo>
                  <a:pt x="5650843" y="3918715"/>
                </a:lnTo>
                <a:close/>
                <a:moveTo>
                  <a:pt x="5703331" y="3970539"/>
                </a:moveTo>
                <a:cubicBezTo>
                  <a:pt x="5703331" y="3957251"/>
                  <a:pt x="5690043" y="3957251"/>
                  <a:pt x="5690043" y="3944627"/>
                </a:cubicBezTo>
                <a:cubicBezTo>
                  <a:pt x="5690043" y="3957915"/>
                  <a:pt x="5676755" y="3957915"/>
                  <a:pt x="5676755" y="3957915"/>
                </a:cubicBezTo>
                <a:cubicBezTo>
                  <a:pt x="5676755" y="3971204"/>
                  <a:pt x="5663466" y="3957915"/>
                  <a:pt x="5663466" y="3971204"/>
                </a:cubicBezTo>
                <a:cubicBezTo>
                  <a:pt x="5663466" y="3984492"/>
                  <a:pt x="5689379" y="3971204"/>
                  <a:pt x="5676755" y="3997116"/>
                </a:cubicBezTo>
                <a:cubicBezTo>
                  <a:pt x="5690043" y="3997116"/>
                  <a:pt x="5690043" y="3997116"/>
                  <a:pt x="5690043" y="3983828"/>
                </a:cubicBezTo>
                <a:lnTo>
                  <a:pt x="5690043" y="3970539"/>
                </a:lnTo>
                <a:lnTo>
                  <a:pt x="5676755" y="3970539"/>
                </a:lnTo>
                <a:cubicBezTo>
                  <a:pt x="5676755" y="3957251"/>
                  <a:pt x="5703331" y="3970539"/>
                  <a:pt x="5703331" y="3970539"/>
                </a:cubicBezTo>
                <a:lnTo>
                  <a:pt x="5703331" y="3970539"/>
                </a:lnTo>
                <a:close/>
                <a:moveTo>
                  <a:pt x="5690043" y="4009075"/>
                </a:moveTo>
                <a:cubicBezTo>
                  <a:pt x="5690043" y="4009075"/>
                  <a:pt x="5690043" y="4009075"/>
                  <a:pt x="5690043" y="4022364"/>
                </a:cubicBezTo>
                <a:cubicBezTo>
                  <a:pt x="5703331" y="4009075"/>
                  <a:pt x="5690043" y="4009075"/>
                  <a:pt x="5703331" y="4009075"/>
                </a:cubicBezTo>
                <a:lnTo>
                  <a:pt x="5703331" y="4009075"/>
                </a:lnTo>
                <a:cubicBezTo>
                  <a:pt x="5703331" y="4009075"/>
                  <a:pt x="5690043" y="3996451"/>
                  <a:pt x="5690043" y="4009075"/>
                </a:cubicBezTo>
                <a:lnTo>
                  <a:pt x="5690043" y="4009075"/>
                </a:lnTo>
                <a:lnTo>
                  <a:pt x="5690043" y="4009075"/>
                </a:lnTo>
                <a:close/>
                <a:moveTo>
                  <a:pt x="5178444" y="4217037"/>
                </a:moveTo>
                <a:cubicBezTo>
                  <a:pt x="5178444" y="4230325"/>
                  <a:pt x="5191732" y="4230325"/>
                  <a:pt x="5191732" y="4230325"/>
                </a:cubicBezTo>
                <a:cubicBezTo>
                  <a:pt x="5205021" y="4217037"/>
                  <a:pt x="5178444" y="4217037"/>
                  <a:pt x="5178444" y="4217037"/>
                </a:cubicBezTo>
                <a:lnTo>
                  <a:pt x="5178444" y="4217037"/>
                </a:lnTo>
                <a:close/>
                <a:moveTo>
                  <a:pt x="5152533" y="4177837"/>
                </a:moveTo>
                <a:cubicBezTo>
                  <a:pt x="5152533" y="4191125"/>
                  <a:pt x="5152533" y="4191125"/>
                  <a:pt x="5165821" y="4191125"/>
                </a:cubicBezTo>
                <a:lnTo>
                  <a:pt x="5152533" y="4177837"/>
                </a:lnTo>
                <a:lnTo>
                  <a:pt x="5152533" y="4177837"/>
                </a:lnTo>
                <a:close/>
                <a:moveTo>
                  <a:pt x="668401" y="4242949"/>
                </a:moveTo>
                <a:cubicBezTo>
                  <a:pt x="655113" y="4256238"/>
                  <a:pt x="629200" y="4242949"/>
                  <a:pt x="629200" y="4268861"/>
                </a:cubicBezTo>
                <a:cubicBezTo>
                  <a:pt x="615912" y="4255573"/>
                  <a:pt x="590000" y="4268861"/>
                  <a:pt x="590000" y="4294774"/>
                </a:cubicBezTo>
                <a:cubicBezTo>
                  <a:pt x="603288" y="4294774"/>
                  <a:pt x="642489" y="4281485"/>
                  <a:pt x="642489" y="4294774"/>
                </a:cubicBezTo>
                <a:cubicBezTo>
                  <a:pt x="655777" y="4281485"/>
                  <a:pt x="708266" y="4294774"/>
                  <a:pt x="708266" y="4255573"/>
                </a:cubicBezTo>
                <a:cubicBezTo>
                  <a:pt x="694977" y="4242949"/>
                  <a:pt x="668401" y="4255573"/>
                  <a:pt x="668401" y="4242949"/>
                </a:cubicBezTo>
                <a:lnTo>
                  <a:pt x="668401" y="4242949"/>
                </a:lnTo>
                <a:close/>
                <a:moveTo>
                  <a:pt x="3172578" y="4281485"/>
                </a:moveTo>
                <a:cubicBezTo>
                  <a:pt x="3159290" y="4268197"/>
                  <a:pt x="3172578" y="4255573"/>
                  <a:pt x="3159290" y="4255573"/>
                </a:cubicBezTo>
                <a:cubicBezTo>
                  <a:pt x="3159290" y="4268861"/>
                  <a:pt x="3159290" y="4268861"/>
                  <a:pt x="3159290" y="4281485"/>
                </a:cubicBezTo>
                <a:cubicBezTo>
                  <a:pt x="3172578" y="4268861"/>
                  <a:pt x="3172578" y="4294774"/>
                  <a:pt x="3172578" y="4281485"/>
                </a:cubicBezTo>
                <a:lnTo>
                  <a:pt x="3172578" y="4281485"/>
                </a:lnTo>
                <a:close/>
                <a:moveTo>
                  <a:pt x="4535956" y="4333310"/>
                </a:moveTo>
                <a:cubicBezTo>
                  <a:pt x="4549244" y="4333310"/>
                  <a:pt x="4549244" y="4333310"/>
                  <a:pt x="4561868" y="4333310"/>
                </a:cubicBezTo>
                <a:cubicBezTo>
                  <a:pt x="4561868" y="4333310"/>
                  <a:pt x="4548580" y="4333310"/>
                  <a:pt x="4561868" y="4346598"/>
                </a:cubicBezTo>
                <a:cubicBezTo>
                  <a:pt x="4575821" y="4333310"/>
                  <a:pt x="4549244" y="4307398"/>
                  <a:pt x="4535956" y="4333310"/>
                </a:cubicBezTo>
                <a:lnTo>
                  <a:pt x="4535956" y="4333310"/>
                </a:lnTo>
                <a:close/>
                <a:moveTo>
                  <a:pt x="2818445" y="4346598"/>
                </a:moveTo>
                <a:cubicBezTo>
                  <a:pt x="2805157" y="4372510"/>
                  <a:pt x="2792533" y="4372510"/>
                  <a:pt x="2792533" y="4398422"/>
                </a:cubicBezTo>
                <a:cubicBezTo>
                  <a:pt x="2726756" y="4398422"/>
                  <a:pt x="2726756" y="4476159"/>
                  <a:pt x="2726756" y="4527983"/>
                </a:cubicBezTo>
                <a:lnTo>
                  <a:pt x="2713467" y="4514695"/>
                </a:lnTo>
                <a:cubicBezTo>
                  <a:pt x="2713467" y="4553895"/>
                  <a:pt x="2713467" y="4566519"/>
                  <a:pt x="2687556" y="4579807"/>
                </a:cubicBezTo>
                <a:cubicBezTo>
                  <a:pt x="2700844" y="4579807"/>
                  <a:pt x="2700844" y="4593096"/>
                  <a:pt x="2700844" y="4593096"/>
                </a:cubicBezTo>
                <a:cubicBezTo>
                  <a:pt x="2714132" y="4567183"/>
                  <a:pt x="2726756" y="4541271"/>
                  <a:pt x="2726756" y="4527983"/>
                </a:cubicBezTo>
                <a:cubicBezTo>
                  <a:pt x="2740044" y="4502071"/>
                  <a:pt x="2765956" y="4476159"/>
                  <a:pt x="2779245" y="4450247"/>
                </a:cubicBezTo>
                <a:cubicBezTo>
                  <a:pt x="2792533" y="4424334"/>
                  <a:pt x="2779245" y="4398422"/>
                  <a:pt x="2805157" y="4385134"/>
                </a:cubicBezTo>
                <a:cubicBezTo>
                  <a:pt x="2805821" y="4372510"/>
                  <a:pt x="2818445" y="4359222"/>
                  <a:pt x="2818445" y="4346598"/>
                </a:cubicBezTo>
                <a:lnTo>
                  <a:pt x="2818445" y="4346598"/>
                </a:lnTo>
                <a:close/>
                <a:moveTo>
                  <a:pt x="4444266" y="4372510"/>
                </a:moveTo>
                <a:cubicBezTo>
                  <a:pt x="4430978" y="4372510"/>
                  <a:pt x="4430978" y="4372510"/>
                  <a:pt x="4418355" y="4372510"/>
                </a:cubicBezTo>
                <a:cubicBezTo>
                  <a:pt x="4431643" y="4372510"/>
                  <a:pt x="4431643" y="4372510"/>
                  <a:pt x="4431643" y="4359222"/>
                </a:cubicBezTo>
                <a:cubicBezTo>
                  <a:pt x="4405731" y="4372510"/>
                  <a:pt x="4418355" y="4372510"/>
                  <a:pt x="4418355" y="4398422"/>
                </a:cubicBezTo>
                <a:cubicBezTo>
                  <a:pt x="4431643" y="4398422"/>
                  <a:pt x="4431643" y="4411710"/>
                  <a:pt x="4444266" y="4411710"/>
                </a:cubicBezTo>
                <a:cubicBezTo>
                  <a:pt x="4444266" y="4398422"/>
                  <a:pt x="4444266" y="4398422"/>
                  <a:pt x="4457555" y="4385798"/>
                </a:cubicBezTo>
                <a:cubicBezTo>
                  <a:pt x="4430978" y="4385798"/>
                  <a:pt x="4444266" y="4372510"/>
                  <a:pt x="4444266" y="4372510"/>
                </a:cubicBezTo>
                <a:lnTo>
                  <a:pt x="4444266" y="4372510"/>
                </a:lnTo>
                <a:close/>
                <a:moveTo>
                  <a:pt x="4562532" y="4398422"/>
                </a:moveTo>
                <a:cubicBezTo>
                  <a:pt x="4562532" y="4398422"/>
                  <a:pt x="4562532" y="4411710"/>
                  <a:pt x="4562532" y="4424334"/>
                </a:cubicBezTo>
                <a:cubicBezTo>
                  <a:pt x="4575821" y="4424334"/>
                  <a:pt x="4575821" y="4424334"/>
                  <a:pt x="4575821" y="4424334"/>
                </a:cubicBezTo>
                <a:cubicBezTo>
                  <a:pt x="4589109" y="4385134"/>
                  <a:pt x="4562532" y="4385134"/>
                  <a:pt x="4536620" y="4372510"/>
                </a:cubicBezTo>
                <a:cubicBezTo>
                  <a:pt x="4535956" y="4398422"/>
                  <a:pt x="4549244" y="4385798"/>
                  <a:pt x="4562532" y="4398422"/>
                </a:cubicBezTo>
                <a:lnTo>
                  <a:pt x="4562532" y="4398422"/>
                </a:lnTo>
                <a:close/>
                <a:moveTo>
                  <a:pt x="4405067" y="4411710"/>
                </a:moveTo>
                <a:cubicBezTo>
                  <a:pt x="4405067" y="4411710"/>
                  <a:pt x="4405067" y="4398422"/>
                  <a:pt x="4405067" y="4411710"/>
                </a:cubicBezTo>
                <a:cubicBezTo>
                  <a:pt x="4405067" y="4398422"/>
                  <a:pt x="4418355" y="4398422"/>
                  <a:pt x="4405067" y="4398422"/>
                </a:cubicBezTo>
                <a:cubicBezTo>
                  <a:pt x="4405067" y="4398422"/>
                  <a:pt x="4391778" y="4411710"/>
                  <a:pt x="4405067" y="4411710"/>
                </a:cubicBezTo>
                <a:lnTo>
                  <a:pt x="4405067" y="4411710"/>
                </a:lnTo>
                <a:close/>
                <a:moveTo>
                  <a:pt x="3133378" y="4424334"/>
                </a:moveTo>
                <a:cubicBezTo>
                  <a:pt x="3094177" y="4372510"/>
                  <a:pt x="3067600" y="4424334"/>
                  <a:pt x="3080889" y="4463535"/>
                </a:cubicBezTo>
                <a:cubicBezTo>
                  <a:pt x="3094177" y="4463535"/>
                  <a:pt x="3094177" y="4476823"/>
                  <a:pt x="3094177" y="4476823"/>
                </a:cubicBezTo>
                <a:cubicBezTo>
                  <a:pt x="3080889" y="4476823"/>
                  <a:pt x="3094177" y="4476823"/>
                  <a:pt x="3080889" y="4476823"/>
                </a:cubicBezTo>
                <a:lnTo>
                  <a:pt x="3080889" y="4490112"/>
                </a:lnTo>
                <a:cubicBezTo>
                  <a:pt x="3094177" y="4476823"/>
                  <a:pt x="3106801" y="4503400"/>
                  <a:pt x="3120089" y="4490112"/>
                </a:cubicBezTo>
                <a:lnTo>
                  <a:pt x="3120089" y="4490112"/>
                </a:lnTo>
                <a:cubicBezTo>
                  <a:pt x="3133378" y="4490112"/>
                  <a:pt x="3146002" y="4490112"/>
                  <a:pt x="3159290" y="4490112"/>
                </a:cubicBezTo>
                <a:cubicBezTo>
                  <a:pt x="3185866" y="4463535"/>
                  <a:pt x="3146666" y="4450247"/>
                  <a:pt x="3133378" y="4424334"/>
                </a:cubicBezTo>
                <a:lnTo>
                  <a:pt x="3133378" y="4424334"/>
                </a:lnTo>
                <a:close/>
                <a:moveTo>
                  <a:pt x="3041688" y="4411710"/>
                </a:moveTo>
                <a:cubicBezTo>
                  <a:pt x="3028400" y="4437623"/>
                  <a:pt x="3041688" y="4450911"/>
                  <a:pt x="3028400" y="4476823"/>
                </a:cubicBezTo>
                <a:cubicBezTo>
                  <a:pt x="3041688" y="4450911"/>
                  <a:pt x="3041688" y="4450911"/>
                  <a:pt x="3054312" y="4424999"/>
                </a:cubicBezTo>
                <a:cubicBezTo>
                  <a:pt x="3041688" y="4424334"/>
                  <a:pt x="3041688" y="4411710"/>
                  <a:pt x="3041688" y="4411710"/>
                </a:cubicBezTo>
                <a:lnTo>
                  <a:pt x="3041688" y="4411710"/>
                </a:lnTo>
                <a:close/>
                <a:moveTo>
                  <a:pt x="3959244" y="4424334"/>
                </a:moveTo>
                <a:cubicBezTo>
                  <a:pt x="3945956" y="4424334"/>
                  <a:pt x="3945956" y="4424334"/>
                  <a:pt x="3945956" y="4450247"/>
                </a:cubicBezTo>
                <a:cubicBezTo>
                  <a:pt x="3959244" y="4450247"/>
                  <a:pt x="3959244" y="4424334"/>
                  <a:pt x="3959244" y="4424334"/>
                </a:cubicBezTo>
                <a:lnTo>
                  <a:pt x="3959244" y="4424334"/>
                </a:lnTo>
                <a:close/>
                <a:moveTo>
                  <a:pt x="4286801" y="4450247"/>
                </a:moveTo>
                <a:cubicBezTo>
                  <a:pt x="4286801" y="4436958"/>
                  <a:pt x="4286801" y="4424334"/>
                  <a:pt x="4286801" y="4424334"/>
                </a:cubicBezTo>
                <a:cubicBezTo>
                  <a:pt x="4260888" y="4437623"/>
                  <a:pt x="4260888" y="4450247"/>
                  <a:pt x="4273512" y="4463535"/>
                </a:cubicBezTo>
                <a:cubicBezTo>
                  <a:pt x="4274177" y="4437623"/>
                  <a:pt x="4286801" y="4450247"/>
                  <a:pt x="4286801" y="4450247"/>
                </a:cubicBezTo>
                <a:lnTo>
                  <a:pt x="4286801" y="4450247"/>
                </a:lnTo>
                <a:close/>
                <a:moveTo>
                  <a:pt x="2595866" y="4437623"/>
                </a:moveTo>
                <a:cubicBezTo>
                  <a:pt x="2569954" y="4476823"/>
                  <a:pt x="2543377" y="4528647"/>
                  <a:pt x="2530089" y="4567183"/>
                </a:cubicBezTo>
                <a:cubicBezTo>
                  <a:pt x="2556002" y="4541271"/>
                  <a:pt x="2569290" y="4515359"/>
                  <a:pt x="2582578" y="4489447"/>
                </a:cubicBezTo>
                <a:cubicBezTo>
                  <a:pt x="2582578" y="4489447"/>
                  <a:pt x="2595866" y="4450247"/>
                  <a:pt x="2595866" y="4437623"/>
                </a:cubicBezTo>
                <a:lnTo>
                  <a:pt x="2595866" y="4437623"/>
                </a:lnTo>
                <a:close/>
                <a:moveTo>
                  <a:pt x="4510044" y="4463535"/>
                </a:moveTo>
                <a:cubicBezTo>
                  <a:pt x="4510044" y="4463535"/>
                  <a:pt x="4496755" y="4463535"/>
                  <a:pt x="4484131" y="4450247"/>
                </a:cubicBezTo>
                <a:cubicBezTo>
                  <a:pt x="4483467" y="4463535"/>
                  <a:pt x="4496755" y="4463535"/>
                  <a:pt x="4510044" y="4463535"/>
                </a:cubicBezTo>
                <a:lnTo>
                  <a:pt x="4510044" y="4463535"/>
                </a:lnTo>
                <a:close/>
                <a:moveTo>
                  <a:pt x="4811688" y="4476159"/>
                </a:moveTo>
                <a:cubicBezTo>
                  <a:pt x="4837600" y="4476159"/>
                  <a:pt x="4837600" y="4489447"/>
                  <a:pt x="4864177" y="4476159"/>
                </a:cubicBezTo>
                <a:cubicBezTo>
                  <a:pt x="4864177" y="4450247"/>
                  <a:pt x="4824976" y="4462870"/>
                  <a:pt x="4824976" y="4450247"/>
                </a:cubicBezTo>
                <a:cubicBezTo>
                  <a:pt x="4811688" y="4450247"/>
                  <a:pt x="4824312" y="4463535"/>
                  <a:pt x="4811688" y="4476159"/>
                </a:cubicBezTo>
                <a:lnTo>
                  <a:pt x="4811688" y="4476159"/>
                </a:lnTo>
                <a:close/>
                <a:moveTo>
                  <a:pt x="4169199" y="4515359"/>
                </a:moveTo>
                <a:cubicBezTo>
                  <a:pt x="4169199" y="4502071"/>
                  <a:pt x="4182488" y="4502071"/>
                  <a:pt x="4182488" y="4489447"/>
                </a:cubicBezTo>
                <a:cubicBezTo>
                  <a:pt x="4156575" y="4502735"/>
                  <a:pt x="4156575" y="4489447"/>
                  <a:pt x="4156575" y="4489447"/>
                </a:cubicBezTo>
                <a:cubicBezTo>
                  <a:pt x="4143287" y="4489447"/>
                  <a:pt x="4143287" y="4502735"/>
                  <a:pt x="4130663" y="4515359"/>
                </a:cubicBezTo>
                <a:cubicBezTo>
                  <a:pt x="4130663" y="4502071"/>
                  <a:pt x="4130663" y="4502071"/>
                  <a:pt x="4130663" y="4502071"/>
                </a:cubicBezTo>
                <a:cubicBezTo>
                  <a:pt x="4117375" y="4515359"/>
                  <a:pt x="4104751" y="4527983"/>
                  <a:pt x="4104751" y="4541271"/>
                </a:cubicBezTo>
                <a:cubicBezTo>
                  <a:pt x="4118039" y="4541271"/>
                  <a:pt x="4118039" y="4541271"/>
                  <a:pt x="4118039" y="4527983"/>
                </a:cubicBezTo>
                <a:cubicBezTo>
                  <a:pt x="4118039" y="4541271"/>
                  <a:pt x="4118039" y="4541271"/>
                  <a:pt x="4118039" y="4553895"/>
                </a:cubicBezTo>
                <a:cubicBezTo>
                  <a:pt x="4131327" y="4540607"/>
                  <a:pt x="4143951" y="4502071"/>
                  <a:pt x="4170528" y="4502071"/>
                </a:cubicBezTo>
                <a:lnTo>
                  <a:pt x="4170528" y="4502071"/>
                </a:lnTo>
                <a:cubicBezTo>
                  <a:pt x="4169199" y="4502071"/>
                  <a:pt x="4169199" y="4502071"/>
                  <a:pt x="4169199" y="4515359"/>
                </a:cubicBezTo>
                <a:lnTo>
                  <a:pt x="4169199" y="4515359"/>
                </a:lnTo>
                <a:close/>
                <a:moveTo>
                  <a:pt x="4339289" y="4489447"/>
                </a:moveTo>
                <a:cubicBezTo>
                  <a:pt x="4339289" y="4502735"/>
                  <a:pt x="4326001" y="4489447"/>
                  <a:pt x="4326001" y="4515359"/>
                </a:cubicBezTo>
                <a:cubicBezTo>
                  <a:pt x="4339289" y="4502071"/>
                  <a:pt x="4339289" y="4515359"/>
                  <a:pt x="4339289" y="4515359"/>
                </a:cubicBezTo>
                <a:cubicBezTo>
                  <a:pt x="4339289" y="4515359"/>
                  <a:pt x="4326001" y="4528647"/>
                  <a:pt x="4339289" y="4528647"/>
                </a:cubicBezTo>
                <a:lnTo>
                  <a:pt x="4339289" y="4515359"/>
                </a:lnTo>
                <a:cubicBezTo>
                  <a:pt x="4326665" y="4502071"/>
                  <a:pt x="4352578" y="4489447"/>
                  <a:pt x="4339289" y="4489447"/>
                </a:cubicBezTo>
                <a:lnTo>
                  <a:pt x="4339289" y="4489447"/>
                </a:lnTo>
                <a:close/>
                <a:moveTo>
                  <a:pt x="4352578" y="4527983"/>
                </a:moveTo>
                <a:cubicBezTo>
                  <a:pt x="4365866" y="4527983"/>
                  <a:pt x="4365866" y="4527983"/>
                  <a:pt x="4365866" y="4527983"/>
                </a:cubicBezTo>
                <a:cubicBezTo>
                  <a:pt x="4365866" y="4541271"/>
                  <a:pt x="4365866" y="4541271"/>
                  <a:pt x="4365866" y="4541271"/>
                </a:cubicBezTo>
                <a:lnTo>
                  <a:pt x="4365866" y="4527983"/>
                </a:lnTo>
                <a:lnTo>
                  <a:pt x="4365866" y="4527983"/>
                </a:lnTo>
                <a:cubicBezTo>
                  <a:pt x="4391778" y="4527983"/>
                  <a:pt x="4379154" y="4541271"/>
                  <a:pt x="4391778" y="4553895"/>
                </a:cubicBezTo>
                <a:cubicBezTo>
                  <a:pt x="4391778" y="4540607"/>
                  <a:pt x="4417690" y="4540607"/>
                  <a:pt x="4405067" y="4527983"/>
                </a:cubicBezTo>
                <a:cubicBezTo>
                  <a:pt x="4405067" y="4541271"/>
                  <a:pt x="4391778" y="4541271"/>
                  <a:pt x="4391778" y="4527983"/>
                </a:cubicBezTo>
                <a:cubicBezTo>
                  <a:pt x="4391778" y="4527983"/>
                  <a:pt x="4391778" y="4527983"/>
                  <a:pt x="4391778" y="4514695"/>
                </a:cubicBezTo>
                <a:cubicBezTo>
                  <a:pt x="4378490" y="4527983"/>
                  <a:pt x="4405067" y="4501406"/>
                  <a:pt x="4378490" y="4514695"/>
                </a:cubicBezTo>
                <a:cubicBezTo>
                  <a:pt x="4378490" y="4514695"/>
                  <a:pt x="4391778" y="4514695"/>
                  <a:pt x="4391778" y="4527983"/>
                </a:cubicBezTo>
                <a:cubicBezTo>
                  <a:pt x="4378490" y="4527983"/>
                  <a:pt x="4378490" y="4514695"/>
                  <a:pt x="4365866" y="4514695"/>
                </a:cubicBezTo>
                <a:cubicBezTo>
                  <a:pt x="4365866" y="4501406"/>
                  <a:pt x="4379154" y="4514695"/>
                  <a:pt x="4379154" y="4501406"/>
                </a:cubicBezTo>
                <a:cubicBezTo>
                  <a:pt x="4365866" y="4501406"/>
                  <a:pt x="4365866" y="4501406"/>
                  <a:pt x="4365866" y="4501406"/>
                </a:cubicBezTo>
                <a:cubicBezTo>
                  <a:pt x="4365866" y="4501406"/>
                  <a:pt x="4365866" y="4501406"/>
                  <a:pt x="4352578" y="4501406"/>
                </a:cubicBezTo>
                <a:cubicBezTo>
                  <a:pt x="4365866" y="4515359"/>
                  <a:pt x="4365866" y="4515359"/>
                  <a:pt x="4352578" y="4527983"/>
                </a:cubicBezTo>
                <a:lnTo>
                  <a:pt x="4352578" y="4527983"/>
                </a:lnTo>
                <a:close/>
                <a:moveTo>
                  <a:pt x="4850888" y="4579807"/>
                </a:moveTo>
                <a:lnTo>
                  <a:pt x="4850888" y="4579807"/>
                </a:lnTo>
                <a:cubicBezTo>
                  <a:pt x="4837600" y="4579807"/>
                  <a:pt x="4837600" y="4579807"/>
                  <a:pt x="4824976" y="4579807"/>
                </a:cubicBezTo>
                <a:cubicBezTo>
                  <a:pt x="4824976" y="4566519"/>
                  <a:pt x="4824976" y="4566519"/>
                  <a:pt x="4811688" y="4566519"/>
                </a:cubicBezTo>
                <a:cubicBezTo>
                  <a:pt x="4824976" y="4566519"/>
                  <a:pt x="4824976" y="4566519"/>
                  <a:pt x="4837600" y="4553231"/>
                </a:cubicBezTo>
                <a:cubicBezTo>
                  <a:pt x="4824312" y="4553231"/>
                  <a:pt x="4824312" y="4566519"/>
                  <a:pt x="4811688" y="4553231"/>
                </a:cubicBezTo>
                <a:cubicBezTo>
                  <a:pt x="4798399" y="4527319"/>
                  <a:pt x="4864177" y="4527319"/>
                  <a:pt x="4837600" y="4501406"/>
                </a:cubicBezTo>
                <a:cubicBezTo>
                  <a:pt x="4837600" y="4514695"/>
                  <a:pt x="4798399" y="4527319"/>
                  <a:pt x="4798399" y="4553231"/>
                </a:cubicBezTo>
                <a:cubicBezTo>
                  <a:pt x="4798399" y="4553231"/>
                  <a:pt x="4798399" y="4539943"/>
                  <a:pt x="4811688" y="4553231"/>
                </a:cubicBezTo>
                <a:cubicBezTo>
                  <a:pt x="4811688" y="4553231"/>
                  <a:pt x="4785775" y="4566519"/>
                  <a:pt x="4798399" y="4566519"/>
                </a:cubicBezTo>
                <a:lnTo>
                  <a:pt x="4811688" y="4566519"/>
                </a:lnTo>
                <a:cubicBezTo>
                  <a:pt x="4798399" y="4579807"/>
                  <a:pt x="4811688" y="4566519"/>
                  <a:pt x="4811688" y="4592431"/>
                </a:cubicBezTo>
                <a:lnTo>
                  <a:pt x="4811688" y="4592431"/>
                </a:lnTo>
                <a:cubicBezTo>
                  <a:pt x="4811688" y="4592431"/>
                  <a:pt x="4798399" y="4579143"/>
                  <a:pt x="4798399" y="4592431"/>
                </a:cubicBezTo>
                <a:cubicBezTo>
                  <a:pt x="4811688" y="4592431"/>
                  <a:pt x="4811688" y="4592431"/>
                  <a:pt x="4824312" y="4592431"/>
                </a:cubicBezTo>
                <a:cubicBezTo>
                  <a:pt x="4824312" y="4605719"/>
                  <a:pt x="4811023" y="4592431"/>
                  <a:pt x="4824312" y="4605719"/>
                </a:cubicBezTo>
                <a:cubicBezTo>
                  <a:pt x="4811023" y="4605719"/>
                  <a:pt x="4811023" y="4605719"/>
                  <a:pt x="4811023" y="4605719"/>
                </a:cubicBezTo>
                <a:cubicBezTo>
                  <a:pt x="4811023" y="4631632"/>
                  <a:pt x="4824312" y="4619008"/>
                  <a:pt x="4824312" y="4631632"/>
                </a:cubicBezTo>
                <a:cubicBezTo>
                  <a:pt x="4850224" y="4631632"/>
                  <a:pt x="4850224" y="4605719"/>
                  <a:pt x="4824312" y="4605719"/>
                </a:cubicBezTo>
                <a:cubicBezTo>
                  <a:pt x="4837600" y="4605719"/>
                  <a:pt x="4837600" y="4593096"/>
                  <a:pt x="4850888" y="4579807"/>
                </a:cubicBezTo>
                <a:lnTo>
                  <a:pt x="4850888" y="4579807"/>
                </a:lnTo>
                <a:close/>
                <a:moveTo>
                  <a:pt x="4523332" y="4541271"/>
                </a:moveTo>
                <a:cubicBezTo>
                  <a:pt x="4523332" y="4515359"/>
                  <a:pt x="4549244" y="4515359"/>
                  <a:pt x="4549244" y="4502071"/>
                </a:cubicBezTo>
                <a:cubicBezTo>
                  <a:pt x="4523332" y="4515359"/>
                  <a:pt x="4510044" y="4527983"/>
                  <a:pt x="4523332" y="4541271"/>
                </a:cubicBezTo>
                <a:lnTo>
                  <a:pt x="4523332" y="4541271"/>
                </a:lnTo>
                <a:close/>
                <a:moveTo>
                  <a:pt x="4588445" y="4553895"/>
                </a:moveTo>
                <a:cubicBezTo>
                  <a:pt x="4588445" y="4567183"/>
                  <a:pt x="4588445" y="4553895"/>
                  <a:pt x="4601733" y="4553895"/>
                </a:cubicBezTo>
                <a:cubicBezTo>
                  <a:pt x="4601733" y="4553895"/>
                  <a:pt x="4615021" y="4540607"/>
                  <a:pt x="4615021" y="4553895"/>
                </a:cubicBezTo>
                <a:lnTo>
                  <a:pt x="4601733" y="4567183"/>
                </a:lnTo>
                <a:cubicBezTo>
                  <a:pt x="4615021" y="4553895"/>
                  <a:pt x="4627645" y="4580472"/>
                  <a:pt x="4627645" y="4567183"/>
                </a:cubicBezTo>
                <a:cubicBezTo>
                  <a:pt x="4627645" y="4553895"/>
                  <a:pt x="4627645" y="4553895"/>
                  <a:pt x="4614357" y="4553895"/>
                </a:cubicBezTo>
                <a:cubicBezTo>
                  <a:pt x="4614357" y="4540607"/>
                  <a:pt x="4627645" y="4553895"/>
                  <a:pt x="4627645" y="4553895"/>
                </a:cubicBezTo>
                <a:cubicBezTo>
                  <a:pt x="4627645" y="4553895"/>
                  <a:pt x="4627645" y="4540607"/>
                  <a:pt x="4640934" y="4540607"/>
                </a:cubicBezTo>
                <a:lnTo>
                  <a:pt x="4640934" y="4553895"/>
                </a:lnTo>
                <a:cubicBezTo>
                  <a:pt x="4640934" y="4540607"/>
                  <a:pt x="4654222" y="4553895"/>
                  <a:pt x="4654222" y="4553895"/>
                </a:cubicBezTo>
                <a:cubicBezTo>
                  <a:pt x="4654222" y="4553895"/>
                  <a:pt x="4667510" y="4540607"/>
                  <a:pt x="4654222" y="4540607"/>
                </a:cubicBezTo>
                <a:cubicBezTo>
                  <a:pt x="4654222" y="4540607"/>
                  <a:pt x="4654222" y="4540607"/>
                  <a:pt x="4640934" y="4540607"/>
                </a:cubicBezTo>
                <a:cubicBezTo>
                  <a:pt x="4627645" y="4540607"/>
                  <a:pt x="4640934" y="4527319"/>
                  <a:pt x="4640934" y="4527319"/>
                </a:cubicBezTo>
                <a:cubicBezTo>
                  <a:pt x="4627645" y="4527319"/>
                  <a:pt x="4615021" y="4527319"/>
                  <a:pt x="4627645" y="4540607"/>
                </a:cubicBezTo>
                <a:cubicBezTo>
                  <a:pt x="4627645" y="4540607"/>
                  <a:pt x="4614357" y="4540607"/>
                  <a:pt x="4614357" y="4527319"/>
                </a:cubicBezTo>
                <a:cubicBezTo>
                  <a:pt x="4614357" y="4527319"/>
                  <a:pt x="4627645" y="4527319"/>
                  <a:pt x="4627645" y="4514030"/>
                </a:cubicBezTo>
                <a:cubicBezTo>
                  <a:pt x="4614357" y="4514030"/>
                  <a:pt x="4614357" y="4514030"/>
                  <a:pt x="4601733" y="4514030"/>
                </a:cubicBezTo>
                <a:cubicBezTo>
                  <a:pt x="4615021" y="4527319"/>
                  <a:pt x="4601733" y="4539943"/>
                  <a:pt x="4615021" y="4539943"/>
                </a:cubicBezTo>
                <a:cubicBezTo>
                  <a:pt x="4601733" y="4526654"/>
                  <a:pt x="4589109" y="4539943"/>
                  <a:pt x="4589109" y="4526654"/>
                </a:cubicBezTo>
                <a:cubicBezTo>
                  <a:pt x="4602397" y="4526654"/>
                  <a:pt x="4575821" y="4513366"/>
                  <a:pt x="4602397" y="4526654"/>
                </a:cubicBezTo>
                <a:cubicBezTo>
                  <a:pt x="4589109" y="4500742"/>
                  <a:pt x="4589109" y="4513366"/>
                  <a:pt x="4563197" y="4513366"/>
                </a:cubicBezTo>
                <a:cubicBezTo>
                  <a:pt x="4563197" y="4526654"/>
                  <a:pt x="4563197" y="4526654"/>
                  <a:pt x="4563197" y="4539278"/>
                </a:cubicBezTo>
                <a:cubicBezTo>
                  <a:pt x="4576485" y="4525990"/>
                  <a:pt x="4576485" y="4525990"/>
                  <a:pt x="4576485" y="4513366"/>
                </a:cubicBezTo>
                <a:cubicBezTo>
                  <a:pt x="4588445" y="4541271"/>
                  <a:pt x="4588445" y="4541271"/>
                  <a:pt x="4588445" y="4553895"/>
                </a:cubicBezTo>
                <a:lnTo>
                  <a:pt x="4588445" y="4553895"/>
                </a:lnTo>
                <a:close/>
                <a:moveTo>
                  <a:pt x="4759199" y="4527983"/>
                </a:moveTo>
                <a:cubicBezTo>
                  <a:pt x="4759199" y="4514695"/>
                  <a:pt x="4759199" y="4502071"/>
                  <a:pt x="4745911" y="4514695"/>
                </a:cubicBezTo>
                <a:cubicBezTo>
                  <a:pt x="4745911" y="4515359"/>
                  <a:pt x="4745911" y="4527983"/>
                  <a:pt x="4759199" y="4527983"/>
                </a:cubicBezTo>
                <a:lnTo>
                  <a:pt x="4759199" y="4527983"/>
                </a:lnTo>
                <a:lnTo>
                  <a:pt x="4759199" y="4527983"/>
                </a:lnTo>
                <a:close/>
                <a:moveTo>
                  <a:pt x="4719998" y="4527983"/>
                </a:moveTo>
                <a:cubicBezTo>
                  <a:pt x="4706710" y="4527983"/>
                  <a:pt x="4719998" y="4514695"/>
                  <a:pt x="4719998" y="4514695"/>
                </a:cubicBezTo>
                <a:cubicBezTo>
                  <a:pt x="4706710" y="4501406"/>
                  <a:pt x="4706710" y="4514695"/>
                  <a:pt x="4694087" y="4501406"/>
                </a:cubicBezTo>
                <a:cubicBezTo>
                  <a:pt x="4694087" y="4514695"/>
                  <a:pt x="4694087" y="4540607"/>
                  <a:pt x="4707375" y="4553231"/>
                </a:cubicBezTo>
                <a:cubicBezTo>
                  <a:pt x="4694087" y="4553231"/>
                  <a:pt x="4694087" y="4566519"/>
                  <a:pt x="4694087" y="4566519"/>
                </a:cubicBezTo>
                <a:cubicBezTo>
                  <a:pt x="4694087" y="4553231"/>
                  <a:pt x="4694087" y="4553231"/>
                  <a:pt x="4707375" y="4553231"/>
                </a:cubicBezTo>
                <a:cubicBezTo>
                  <a:pt x="4707375" y="4539943"/>
                  <a:pt x="4707375" y="4539943"/>
                  <a:pt x="4707375" y="4527319"/>
                </a:cubicBezTo>
                <a:lnTo>
                  <a:pt x="4719998" y="4527319"/>
                </a:lnTo>
                <a:lnTo>
                  <a:pt x="4719998" y="4527983"/>
                </a:lnTo>
                <a:close/>
                <a:moveTo>
                  <a:pt x="4038309" y="4553895"/>
                </a:moveTo>
                <a:cubicBezTo>
                  <a:pt x="4038309" y="4567183"/>
                  <a:pt x="4038309" y="4567183"/>
                  <a:pt x="4051598" y="4567183"/>
                </a:cubicBezTo>
                <a:cubicBezTo>
                  <a:pt x="4051598" y="4567183"/>
                  <a:pt x="4051598" y="4567183"/>
                  <a:pt x="4064886" y="4567183"/>
                </a:cubicBezTo>
                <a:cubicBezTo>
                  <a:pt x="4051598" y="4553895"/>
                  <a:pt x="4064886" y="4553895"/>
                  <a:pt x="4064886" y="4553895"/>
                </a:cubicBezTo>
                <a:cubicBezTo>
                  <a:pt x="4064886" y="4567183"/>
                  <a:pt x="4038974" y="4540607"/>
                  <a:pt x="4051598" y="4540607"/>
                </a:cubicBezTo>
                <a:cubicBezTo>
                  <a:pt x="4038309" y="4540607"/>
                  <a:pt x="4025685" y="4553895"/>
                  <a:pt x="4012397" y="4566519"/>
                </a:cubicBezTo>
                <a:cubicBezTo>
                  <a:pt x="4025021" y="4567183"/>
                  <a:pt x="4025021" y="4553895"/>
                  <a:pt x="4038309" y="4553895"/>
                </a:cubicBezTo>
                <a:lnTo>
                  <a:pt x="4038309" y="4553895"/>
                </a:lnTo>
                <a:close/>
                <a:moveTo>
                  <a:pt x="4050933" y="4553895"/>
                </a:moveTo>
                <a:cubicBezTo>
                  <a:pt x="4050933" y="4540607"/>
                  <a:pt x="4050933" y="4540607"/>
                  <a:pt x="4050933" y="4540607"/>
                </a:cubicBezTo>
                <a:lnTo>
                  <a:pt x="4050933" y="4553895"/>
                </a:lnTo>
                <a:lnTo>
                  <a:pt x="4050933" y="4553895"/>
                </a:lnTo>
                <a:close/>
                <a:moveTo>
                  <a:pt x="4050933" y="4541271"/>
                </a:moveTo>
                <a:lnTo>
                  <a:pt x="4050933" y="4541271"/>
                </a:lnTo>
                <a:lnTo>
                  <a:pt x="4050933" y="4541271"/>
                </a:lnTo>
                <a:lnTo>
                  <a:pt x="4050933" y="4541271"/>
                </a:lnTo>
                <a:lnTo>
                  <a:pt x="4050933" y="4541271"/>
                </a:lnTo>
                <a:close/>
                <a:moveTo>
                  <a:pt x="4430978" y="4541271"/>
                </a:moveTo>
                <a:cubicBezTo>
                  <a:pt x="4430978" y="4541271"/>
                  <a:pt x="4417690" y="4554559"/>
                  <a:pt x="4430978" y="4567183"/>
                </a:cubicBezTo>
                <a:cubicBezTo>
                  <a:pt x="4430978" y="4553895"/>
                  <a:pt x="4457555" y="4541271"/>
                  <a:pt x="4430978" y="4541271"/>
                </a:cubicBezTo>
                <a:lnTo>
                  <a:pt x="4430978" y="4541271"/>
                </a:lnTo>
                <a:close/>
                <a:moveTo>
                  <a:pt x="4523332" y="4567183"/>
                </a:moveTo>
                <a:cubicBezTo>
                  <a:pt x="4536620" y="4567183"/>
                  <a:pt x="4536620" y="4580472"/>
                  <a:pt x="4549244" y="4580472"/>
                </a:cubicBezTo>
                <a:cubicBezTo>
                  <a:pt x="4549244" y="4567183"/>
                  <a:pt x="4549244" y="4567183"/>
                  <a:pt x="4549244" y="4567183"/>
                </a:cubicBezTo>
                <a:cubicBezTo>
                  <a:pt x="4549244" y="4553895"/>
                  <a:pt x="4535956" y="4553895"/>
                  <a:pt x="4523332" y="4553895"/>
                </a:cubicBezTo>
                <a:cubicBezTo>
                  <a:pt x="4523332" y="4553895"/>
                  <a:pt x="4523332" y="4553895"/>
                  <a:pt x="4523332" y="4567183"/>
                </a:cubicBezTo>
                <a:lnTo>
                  <a:pt x="4523332" y="4567183"/>
                </a:lnTo>
                <a:close/>
                <a:moveTo>
                  <a:pt x="4864177" y="4579807"/>
                </a:moveTo>
                <a:lnTo>
                  <a:pt x="4850888" y="4579807"/>
                </a:lnTo>
                <a:cubicBezTo>
                  <a:pt x="4864177" y="4579807"/>
                  <a:pt x="4876801" y="4579807"/>
                  <a:pt x="4876801" y="4566519"/>
                </a:cubicBezTo>
                <a:cubicBezTo>
                  <a:pt x="4863512" y="4553231"/>
                  <a:pt x="4863512" y="4553231"/>
                  <a:pt x="4863512" y="4553231"/>
                </a:cubicBezTo>
                <a:cubicBezTo>
                  <a:pt x="4850224" y="4553231"/>
                  <a:pt x="4850224" y="4553231"/>
                  <a:pt x="4850224" y="4566519"/>
                </a:cubicBezTo>
                <a:cubicBezTo>
                  <a:pt x="4864177" y="4567183"/>
                  <a:pt x="4864177" y="4567183"/>
                  <a:pt x="4864177" y="4579807"/>
                </a:cubicBezTo>
                <a:lnTo>
                  <a:pt x="4864177" y="4579807"/>
                </a:lnTo>
                <a:close/>
                <a:moveTo>
                  <a:pt x="4470843" y="4593096"/>
                </a:moveTo>
                <a:lnTo>
                  <a:pt x="4470843" y="4619008"/>
                </a:lnTo>
                <a:cubicBezTo>
                  <a:pt x="4470843" y="4605719"/>
                  <a:pt x="4484131" y="4619008"/>
                  <a:pt x="4484131" y="4605719"/>
                </a:cubicBezTo>
                <a:cubicBezTo>
                  <a:pt x="4470843" y="4592431"/>
                  <a:pt x="4484131" y="4579807"/>
                  <a:pt x="4484131" y="4553895"/>
                </a:cubicBezTo>
                <a:cubicBezTo>
                  <a:pt x="4470843" y="4567183"/>
                  <a:pt x="4470843" y="4579807"/>
                  <a:pt x="4458220" y="4579807"/>
                </a:cubicBezTo>
                <a:cubicBezTo>
                  <a:pt x="4458220" y="4566519"/>
                  <a:pt x="4458220" y="4553895"/>
                  <a:pt x="4458220" y="4566519"/>
                </a:cubicBezTo>
                <a:cubicBezTo>
                  <a:pt x="4457555" y="4579807"/>
                  <a:pt x="4470843" y="4579807"/>
                  <a:pt x="4470843" y="4593096"/>
                </a:cubicBezTo>
                <a:lnTo>
                  <a:pt x="4470843" y="4593096"/>
                </a:lnTo>
                <a:close/>
                <a:moveTo>
                  <a:pt x="4510044" y="4567183"/>
                </a:moveTo>
                <a:cubicBezTo>
                  <a:pt x="4496755" y="4567183"/>
                  <a:pt x="4496755" y="4567183"/>
                  <a:pt x="4496755" y="4567183"/>
                </a:cubicBezTo>
                <a:cubicBezTo>
                  <a:pt x="4496755" y="4567183"/>
                  <a:pt x="4496755" y="4553895"/>
                  <a:pt x="4483467" y="4553895"/>
                </a:cubicBezTo>
                <a:cubicBezTo>
                  <a:pt x="4483467" y="4567183"/>
                  <a:pt x="4483467" y="4567183"/>
                  <a:pt x="4483467" y="4567183"/>
                </a:cubicBezTo>
                <a:cubicBezTo>
                  <a:pt x="4496755" y="4580472"/>
                  <a:pt x="4496755" y="4580472"/>
                  <a:pt x="4509379" y="4580472"/>
                </a:cubicBezTo>
                <a:cubicBezTo>
                  <a:pt x="4509379" y="4580472"/>
                  <a:pt x="4496091" y="4580472"/>
                  <a:pt x="4509379" y="4580472"/>
                </a:cubicBezTo>
                <a:cubicBezTo>
                  <a:pt x="4522668" y="4580472"/>
                  <a:pt x="4510044" y="4579807"/>
                  <a:pt x="4510044" y="4567183"/>
                </a:cubicBezTo>
                <a:lnTo>
                  <a:pt x="4510044" y="4567183"/>
                </a:lnTo>
                <a:close/>
                <a:moveTo>
                  <a:pt x="4942577" y="4567183"/>
                </a:moveTo>
                <a:cubicBezTo>
                  <a:pt x="4929289" y="4580472"/>
                  <a:pt x="4929289" y="4567183"/>
                  <a:pt x="4916666" y="4553895"/>
                </a:cubicBezTo>
                <a:cubicBezTo>
                  <a:pt x="4916666" y="4567183"/>
                  <a:pt x="4903377" y="4567183"/>
                  <a:pt x="4903377" y="4579807"/>
                </a:cubicBezTo>
                <a:cubicBezTo>
                  <a:pt x="4916666" y="4579807"/>
                  <a:pt x="4929289" y="4579807"/>
                  <a:pt x="4942577" y="4567183"/>
                </a:cubicBezTo>
                <a:lnTo>
                  <a:pt x="4942577" y="4567183"/>
                </a:lnTo>
                <a:close/>
                <a:moveTo>
                  <a:pt x="4326665" y="4567183"/>
                </a:moveTo>
                <a:cubicBezTo>
                  <a:pt x="4313377" y="4567183"/>
                  <a:pt x="4313377" y="4567183"/>
                  <a:pt x="4300753" y="4580472"/>
                </a:cubicBezTo>
                <a:cubicBezTo>
                  <a:pt x="4313377" y="4579807"/>
                  <a:pt x="4326665" y="4579807"/>
                  <a:pt x="4326665" y="4567183"/>
                </a:cubicBezTo>
                <a:lnTo>
                  <a:pt x="4326665" y="4567183"/>
                </a:lnTo>
                <a:close/>
                <a:moveTo>
                  <a:pt x="4601733" y="4579807"/>
                </a:moveTo>
                <a:lnTo>
                  <a:pt x="4601733" y="4579807"/>
                </a:lnTo>
                <a:lnTo>
                  <a:pt x="4588445" y="4566519"/>
                </a:lnTo>
                <a:cubicBezTo>
                  <a:pt x="4588445" y="4592431"/>
                  <a:pt x="4588445" y="4592431"/>
                  <a:pt x="4588445" y="4592431"/>
                </a:cubicBezTo>
                <a:cubicBezTo>
                  <a:pt x="4601733" y="4592431"/>
                  <a:pt x="4601733" y="4592431"/>
                  <a:pt x="4601733" y="4592431"/>
                </a:cubicBezTo>
                <a:cubicBezTo>
                  <a:pt x="4601733" y="4579807"/>
                  <a:pt x="4627645" y="4579807"/>
                  <a:pt x="4601733" y="4579807"/>
                </a:cubicBezTo>
                <a:lnTo>
                  <a:pt x="4601733" y="4579807"/>
                </a:lnTo>
                <a:close/>
                <a:moveTo>
                  <a:pt x="4706710" y="4593096"/>
                </a:moveTo>
                <a:cubicBezTo>
                  <a:pt x="4719998" y="4579807"/>
                  <a:pt x="4719998" y="4579807"/>
                  <a:pt x="4732622" y="4567183"/>
                </a:cubicBezTo>
                <a:cubicBezTo>
                  <a:pt x="4719334" y="4580472"/>
                  <a:pt x="4719334" y="4580472"/>
                  <a:pt x="4706710" y="4567183"/>
                </a:cubicBezTo>
                <a:cubicBezTo>
                  <a:pt x="4719998" y="4579807"/>
                  <a:pt x="4706710" y="4579807"/>
                  <a:pt x="4706710" y="4593096"/>
                </a:cubicBezTo>
                <a:lnTo>
                  <a:pt x="4706710" y="4593096"/>
                </a:lnTo>
                <a:close/>
                <a:moveTo>
                  <a:pt x="4759199" y="4593096"/>
                </a:moveTo>
                <a:cubicBezTo>
                  <a:pt x="4785111" y="4579807"/>
                  <a:pt x="4759199" y="4579807"/>
                  <a:pt x="4772487" y="4579807"/>
                </a:cubicBezTo>
                <a:cubicBezTo>
                  <a:pt x="4759199" y="4579807"/>
                  <a:pt x="4746575" y="4566519"/>
                  <a:pt x="4746575" y="4566519"/>
                </a:cubicBezTo>
                <a:cubicBezTo>
                  <a:pt x="4759863" y="4579807"/>
                  <a:pt x="4746575" y="4579807"/>
                  <a:pt x="4759863" y="4579807"/>
                </a:cubicBezTo>
                <a:cubicBezTo>
                  <a:pt x="4746575" y="4579807"/>
                  <a:pt x="4759863" y="4605719"/>
                  <a:pt x="4746575" y="4605719"/>
                </a:cubicBezTo>
                <a:lnTo>
                  <a:pt x="4746575" y="4605719"/>
                </a:lnTo>
                <a:cubicBezTo>
                  <a:pt x="4746575" y="4592431"/>
                  <a:pt x="4733287" y="4592431"/>
                  <a:pt x="4733287" y="4592431"/>
                </a:cubicBezTo>
                <a:cubicBezTo>
                  <a:pt x="4733287" y="4605719"/>
                  <a:pt x="4733287" y="4605719"/>
                  <a:pt x="4733287" y="4605719"/>
                </a:cubicBezTo>
                <a:cubicBezTo>
                  <a:pt x="4733287" y="4605719"/>
                  <a:pt x="4733287" y="4619008"/>
                  <a:pt x="4746575" y="4619008"/>
                </a:cubicBezTo>
                <a:cubicBezTo>
                  <a:pt x="4746575" y="4605719"/>
                  <a:pt x="4746575" y="4605719"/>
                  <a:pt x="4759863" y="4605719"/>
                </a:cubicBezTo>
                <a:cubicBezTo>
                  <a:pt x="4759863" y="4605719"/>
                  <a:pt x="4759863" y="4605719"/>
                  <a:pt x="4759863" y="4619008"/>
                </a:cubicBezTo>
                <a:cubicBezTo>
                  <a:pt x="4773151" y="4619008"/>
                  <a:pt x="4759863" y="4619008"/>
                  <a:pt x="4773151" y="4619008"/>
                </a:cubicBezTo>
                <a:cubicBezTo>
                  <a:pt x="4773151" y="4605719"/>
                  <a:pt x="4773151" y="4593096"/>
                  <a:pt x="4786440" y="4593096"/>
                </a:cubicBezTo>
                <a:cubicBezTo>
                  <a:pt x="4772487" y="4579807"/>
                  <a:pt x="4772487" y="4605719"/>
                  <a:pt x="4759199" y="4593096"/>
                </a:cubicBezTo>
                <a:lnTo>
                  <a:pt x="4759199" y="4593096"/>
                </a:lnTo>
                <a:close/>
                <a:moveTo>
                  <a:pt x="4221688" y="4567183"/>
                </a:moveTo>
                <a:cubicBezTo>
                  <a:pt x="4208399" y="4580472"/>
                  <a:pt x="4208399" y="4567183"/>
                  <a:pt x="4208399" y="4580472"/>
                </a:cubicBezTo>
                <a:cubicBezTo>
                  <a:pt x="4208399" y="4580472"/>
                  <a:pt x="4208399" y="4593760"/>
                  <a:pt x="4208399" y="4606384"/>
                </a:cubicBezTo>
                <a:cubicBezTo>
                  <a:pt x="4221688" y="4593096"/>
                  <a:pt x="4221688" y="4619672"/>
                  <a:pt x="4234312" y="4619672"/>
                </a:cubicBezTo>
                <a:cubicBezTo>
                  <a:pt x="4247600" y="4619672"/>
                  <a:pt x="4247600" y="4606384"/>
                  <a:pt x="4247600" y="4593760"/>
                </a:cubicBezTo>
                <a:cubicBezTo>
                  <a:pt x="4234312" y="4593760"/>
                  <a:pt x="4221688" y="4593760"/>
                  <a:pt x="4221688" y="4593760"/>
                </a:cubicBezTo>
                <a:cubicBezTo>
                  <a:pt x="4221688" y="4579807"/>
                  <a:pt x="4234312" y="4579807"/>
                  <a:pt x="4221688" y="4567183"/>
                </a:cubicBezTo>
                <a:lnTo>
                  <a:pt x="4221688" y="4567183"/>
                </a:lnTo>
                <a:close/>
                <a:moveTo>
                  <a:pt x="4535956" y="4605719"/>
                </a:moveTo>
                <a:lnTo>
                  <a:pt x="4535956" y="4605719"/>
                </a:lnTo>
                <a:cubicBezTo>
                  <a:pt x="4549244" y="4605719"/>
                  <a:pt x="4535956" y="4619008"/>
                  <a:pt x="4535956" y="4619008"/>
                </a:cubicBezTo>
                <a:cubicBezTo>
                  <a:pt x="4561868" y="4605719"/>
                  <a:pt x="4549244" y="4593096"/>
                  <a:pt x="4549244" y="4579807"/>
                </a:cubicBezTo>
                <a:cubicBezTo>
                  <a:pt x="4535956" y="4579807"/>
                  <a:pt x="4549244" y="4605719"/>
                  <a:pt x="4535956" y="4605719"/>
                </a:cubicBezTo>
                <a:lnTo>
                  <a:pt x="4535956" y="4605719"/>
                </a:lnTo>
                <a:close/>
                <a:moveTo>
                  <a:pt x="4562532" y="4593096"/>
                </a:moveTo>
                <a:cubicBezTo>
                  <a:pt x="4562532" y="4606384"/>
                  <a:pt x="4562532" y="4606384"/>
                  <a:pt x="4562532" y="4606384"/>
                </a:cubicBezTo>
                <a:lnTo>
                  <a:pt x="4575821" y="4606384"/>
                </a:lnTo>
                <a:cubicBezTo>
                  <a:pt x="4575821" y="4606384"/>
                  <a:pt x="4562532" y="4606384"/>
                  <a:pt x="4562532" y="4619672"/>
                </a:cubicBezTo>
                <a:cubicBezTo>
                  <a:pt x="4575821" y="4619672"/>
                  <a:pt x="4575821" y="4619672"/>
                  <a:pt x="4575821" y="4619672"/>
                </a:cubicBezTo>
                <a:cubicBezTo>
                  <a:pt x="4575821" y="4605719"/>
                  <a:pt x="4575821" y="4593096"/>
                  <a:pt x="4562532" y="4593096"/>
                </a:cubicBezTo>
                <a:lnTo>
                  <a:pt x="4562532" y="4593096"/>
                </a:lnTo>
                <a:close/>
                <a:moveTo>
                  <a:pt x="4588445" y="4605719"/>
                </a:moveTo>
                <a:cubicBezTo>
                  <a:pt x="4588445" y="4605719"/>
                  <a:pt x="4588445" y="4592431"/>
                  <a:pt x="4601733" y="4592431"/>
                </a:cubicBezTo>
                <a:cubicBezTo>
                  <a:pt x="4588445" y="4593096"/>
                  <a:pt x="4575821" y="4593096"/>
                  <a:pt x="4588445" y="4605719"/>
                </a:cubicBezTo>
                <a:lnTo>
                  <a:pt x="4588445" y="4605719"/>
                </a:lnTo>
                <a:close/>
                <a:moveTo>
                  <a:pt x="4615021" y="4593096"/>
                </a:moveTo>
                <a:cubicBezTo>
                  <a:pt x="4601733" y="4606384"/>
                  <a:pt x="4615021" y="4619008"/>
                  <a:pt x="4615021" y="4619008"/>
                </a:cubicBezTo>
                <a:cubicBezTo>
                  <a:pt x="4615021" y="4605719"/>
                  <a:pt x="4628310" y="4605719"/>
                  <a:pt x="4628310" y="4593096"/>
                </a:cubicBezTo>
                <a:cubicBezTo>
                  <a:pt x="4615021" y="4605719"/>
                  <a:pt x="4615021" y="4593096"/>
                  <a:pt x="4615021" y="4593096"/>
                </a:cubicBezTo>
                <a:lnTo>
                  <a:pt x="4615021" y="4593096"/>
                </a:lnTo>
                <a:close/>
                <a:moveTo>
                  <a:pt x="4798399" y="4593096"/>
                </a:moveTo>
                <a:cubicBezTo>
                  <a:pt x="4785111" y="4606384"/>
                  <a:pt x="4811688" y="4606384"/>
                  <a:pt x="4811688" y="4606384"/>
                </a:cubicBezTo>
                <a:lnTo>
                  <a:pt x="4798399" y="4593096"/>
                </a:lnTo>
                <a:lnTo>
                  <a:pt x="4798399" y="4593096"/>
                </a:lnTo>
                <a:close/>
                <a:moveTo>
                  <a:pt x="4352578" y="4696744"/>
                </a:moveTo>
                <a:cubicBezTo>
                  <a:pt x="4365866" y="4696744"/>
                  <a:pt x="4365866" y="4670832"/>
                  <a:pt x="4378490" y="4670832"/>
                </a:cubicBezTo>
                <a:cubicBezTo>
                  <a:pt x="4365202" y="4657544"/>
                  <a:pt x="4391778" y="4644920"/>
                  <a:pt x="4391778" y="4631632"/>
                </a:cubicBezTo>
                <a:cubicBezTo>
                  <a:pt x="4378490" y="4631632"/>
                  <a:pt x="4365866" y="4644920"/>
                  <a:pt x="4365866" y="4631632"/>
                </a:cubicBezTo>
                <a:cubicBezTo>
                  <a:pt x="4379154" y="4631632"/>
                  <a:pt x="4379154" y="4631632"/>
                  <a:pt x="4379154" y="4618343"/>
                </a:cubicBezTo>
                <a:cubicBezTo>
                  <a:pt x="4365866" y="4631632"/>
                  <a:pt x="4365866" y="4618343"/>
                  <a:pt x="4365866" y="4618343"/>
                </a:cubicBezTo>
                <a:cubicBezTo>
                  <a:pt x="4379154" y="4631632"/>
                  <a:pt x="4379154" y="4605055"/>
                  <a:pt x="4379154" y="4592431"/>
                </a:cubicBezTo>
                <a:cubicBezTo>
                  <a:pt x="4365866" y="4605719"/>
                  <a:pt x="4365866" y="4605719"/>
                  <a:pt x="4353242" y="4618343"/>
                </a:cubicBezTo>
                <a:cubicBezTo>
                  <a:pt x="4353242" y="4605055"/>
                  <a:pt x="4339954" y="4605055"/>
                  <a:pt x="4339954" y="4605055"/>
                </a:cubicBezTo>
                <a:cubicBezTo>
                  <a:pt x="4339954" y="4618343"/>
                  <a:pt x="4326665" y="4618343"/>
                  <a:pt x="4314041" y="4618343"/>
                </a:cubicBezTo>
                <a:cubicBezTo>
                  <a:pt x="4314041" y="4618343"/>
                  <a:pt x="4327330" y="4605055"/>
                  <a:pt x="4314041" y="4605055"/>
                </a:cubicBezTo>
                <a:cubicBezTo>
                  <a:pt x="4314041" y="4605055"/>
                  <a:pt x="4314041" y="4618343"/>
                  <a:pt x="4300753" y="4630967"/>
                </a:cubicBezTo>
                <a:lnTo>
                  <a:pt x="4300753" y="4617679"/>
                </a:lnTo>
                <a:lnTo>
                  <a:pt x="4287465" y="4617679"/>
                </a:lnTo>
                <a:cubicBezTo>
                  <a:pt x="4287465" y="4643591"/>
                  <a:pt x="4261552" y="4617679"/>
                  <a:pt x="4261552" y="4630967"/>
                </a:cubicBezTo>
                <a:cubicBezTo>
                  <a:pt x="4261552" y="4630967"/>
                  <a:pt x="4261552" y="4630967"/>
                  <a:pt x="4248264" y="4630967"/>
                </a:cubicBezTo>
                <a:lnTo>
                  <a:pt x="4248264" y="4630967"/>
                </a:lnTo>
                <a:cubicBezTo>
                  <a:pt x="4248264" y="4644255"/>
                  <a:pt x="4248264" y="4644255"/>
                  <a:pt x="4261552" y="4644255"/>
                </a:cubicBezTo>
                <a:cubicBezTo>
                  <a:pt x="4248264" y="4644255"/>
                  <a:pt x="4248264" y="4644255"/>
                  <a:pt x="4248264" y="4657544"/>
                </a:cubicBezTo>
                <a:cubicBezTo>
                  <a:pt x="4274177" y="4657544"/>
                  <a:pt x="4274177" y="4657544"/>
                  <a:pt x="4287465" y="4657544"/>
                </a:cubicBezTo>
                <a:cubicBezTo>
                  <a:pt x="4274177" y="4657544"/>
                  <a:pt x="4287465" y="4644255"/>
                  <a:pt x="4300753" y="4631632"/>
                </a:cubicBezTo>
                <a:cubicBezTo>
                  <a:pt x="4300753" y="4644920"/>
                  <a:pt x="4314041" y="4631632"/>
                  <a:pt x="4314041" y="4644920"/>
                </a:cubicBezTo>
                <a:cubicBezTo>
                  <a:pt x="4314041" y="4658208"/>
                  <a:pt x="4300753" y="4658208"/>
                  <a:pt x="4300753" y="4684120"/>
                </a:cubicBezTo>
                <a:cubicBezTo>
                  <a:pt x="4300753" y="4670832"/>
                  <a:pt x="4300753" y="4684120"/>
                  <a:pt x="4314041" y="4684120"/>
                </a:cubicBezTo>
                <a:cubicBezTo>
                  <a:pt x="4314041" y="4670832"/>
                  <a:pt x="4314041" y="4670832"/>
                  <a:pt x="4327330" y="4670832"/>
                </a:cubicBezTo>
                <a:cubicBezTo>
                  <a:pt x="4340618" y="4696744"/>
                  <a:pt x="4340618" y="4696744"/>
                  <a:pt x="4340618" y="4722657"/>
                </a:cubicBezTo>
                <a:cubicBezTo>
                  <a:pt x="4353906" y="4722657"/>
                  <a:pt x="4353906" y="4722657"/>
                  <a:pt x="4353906" y="4709368"/>
                </a:cubicBezTo>
                <a:cubicBezTo>
                  <a:pt x="4365866" y="4696744"/>
                  <a:pt x="4352578" y="4696744"/>
                  <a:pt x="4352578" y="4696744"/>
                </a:cubicBezTo>
                <a:lnTo>
                  <a:pt x="4352578" y="4696744"/>
                </a:lnTo>
                <a:close/>
                <a:moveTo>
                  <a:pt x="4169199" y="4632296"/>
                </a:moveTo>
                <a:cubicBezTo>
                  <a:pt x="4155911" y="4632296"/>
                  <a:pt x="4169199" y="4645584"/>
                  <a:pt x="4169199" y="4645584"/>
                </a:cubicBezTo>
                <a:lnTo>
                  <a:pt x="4169199" y="4645584"/>
                </a:lnTo>
                <a:lnTo>
                  <a:pt x="4182488" y="4645584"/>
                </a:lnTo>
                <a:cubicBezTo>
                  <a:pt x="4169199" y="4644920"/>
                  <a:pt x="4182488" y="4632296"/>
                  <a:pt x="4169199" y="4632296"/>
                </a:cubicBezTo>
                <a:lnTo>
                  <a:pt x="4169199" y="4632296"/>
                </a:lnTo>
                <a:close/>
                <a:moveTo>
                  <a:pt x="4208399" y="4632296"/>
                </a:moveTo>
                <a:lnTo>
                  <a:pt x="4221688" y="4632296"/>
                </a:lnTo>
                <a:cubicBezTo>
                  <a:pt x="4208399" y="4632296"/>
                  <a:pt x="4221688" y="4619008"/>
                  <a:pt x="4208399" y="4606384"/>
                </a:cubicBezTo>
                <a:cubicBezTo>
                  <a:pt x="4195111" y="4619672"/>
                  <a:pt x="4195111" y="4632296"/>
                  <a:pt x="4195111" y="4658208"/>
                </a:cubicBezTo>
                <a:cubicBezTo>
                  <a:pt x="4208399" y="4644920"/>
                  <a:pt x="4208399" y="4644920"/>
                  <a:pt x="4208399" y="4632296"/>
                </a:cubicBezTo>
                <a:lnTo>
                  <a:pt x="4208399" y="4632296"/>
                </a:lnTo>
                <a:close/>
                <a:moveTo>
                  <a:pt x="4995066" y="4619008"/>
                </a:moveTo>
                <a:lnTo>
                  <a:pt x="4995066" y="4605719"/>
                </a:lnTo>
                <a:cubicBezTo>
                  <a:pt x="4995066" y="4619008"/>
                  <a:pt x="4981778" y="4605719"/>
                  <a:pt x="4981778" y="4619008"/>
                </a:cubicBezTo>
                <a:cubicBezTo>
                  <a:pt x="4981778" y="4632296"/>
                  <a:pt x="4995066" y="4632296"/>
                  <a:pt x="4995066" y="4632296"/>
                </a:cubicBezTo>
                <a:cubicBezTo>
                  <a:pt x="5008354" y="4632296"/>
                  <a:pt x="4995066" y="4632296"/>
                  <a:pt x="4995066" y="4619008"/>
                </a:cubicBezTo>
                <a:cubicBezTo>
                  <a:pt x="4995066" y="4619008"/>
                  <a:pt x="5008354" y="4644920"/>
                  <a:pt x="5008354" y="4619008"/>
                </a:cubicBezTo>
                <a:lnTo>
                  <a:pt x="4995066" y="4619008"/>
                </a:lnTo>
                <a:lnTo>
                  <a:pt x="4995066" y="4619008"/>
                </a:lnTo>
                <a:close/>
                <a:moveTo>
                  <a:pt x="4601733" y="4632296"/>
                </a:moveTo>
                <a:cubicBezTo>
                  <a:pt x="4627645" y="4632296"/>
                  <a:pt x="4615021" y="4658208"/>
                  <a:pt x="4627645" y="4658208"/>
                </a:cubicBezTo>
                <a:cubicBezTo>
                  <a:pt x="4627645" y="4644920"/>
                  <a:pt x="4627645" y="4644920"/>
                  <a:pt x="4627645" y="4644920"/>
                </a:cubicBezTo>
                <a:cubicBezTo>
                  <a:pt x="4627645" y="4644920"/>
                  <a:pt x="4640934" y="4644920"/>
                  <a:pt x="4627645" y="4631632"/>
                </a:cubicBezTo>
                <a:cubicBezTo>
                  <a:pt x="4615021" y="4644920"/>
                  <a:pt x="4615021" y="4619008"/>
                  <a:pt x="4601733" y="4632296"/>
                </a:cubicBezTo>
                <a:lnTo>
                  <a:pt x="4601733" y="4632296"/>
                </a:lnTo>
                <a:close/>
                <a:moveTo>
                  <a:pt x="4785111" y="4632296"/>
                </a:moveTo>
                <a:lnTo>
                  <a:pt x="4785111" y="4632296"/>
                </a:lnTo>
                <a:cubicBezTo>
                  <a:pt x="4785111" y="4632296"/>
                  <a:pt x="4785111" y="4632296"/>
                  <a:pt x="4771823" y="4632296"/>
                </a:cubicBezTo>
                <a:cubicBezTo>
                  <a:pt x="4785111" y="4644920"/>
                  <a:pt x="4798399" y="4658208"/>
                  <a:pt x="4785111" y="4632296"/>
                </a:cubicBezTo>
                <a:cubicBezTo>
                  <a:pt x="4785111" y="4632296"/>
                  <a:pt x="4798399" y="4632296"/>
                  <a:pt x="4785111" y="4632296"/>
                </a:cubicBezTo>
                <a:lnTo>
                  <a:pt x="4785111" y="4632296"/>
                </a:lnTo>
                <a:close/>
                <a:moveTo>
                  <a:pt x="4221688" y="4710032"/>
                </a:moveTo>
                <a:cubicBezTo>
                  <a:pt x="4221688" y="4696744"/>
                  <a:pt x="4221688" y="4696744"/>
                  <a:pt x="4221688" y="4696744"/>
                </a:cubicBezTo>
                <a:cubicBezTo>
                  <a:pt x="4221688" y="4710032"/>
                  <a:pt x="4234976" y="4696744"/>
                  <a:pt x="4221688" y="4696744"/>
                </a:cubicBezTo>
                <a:lnTo>
                  <a:pt x="4221688" y="4696744"/>
                </a:lnTo>
                <a:cubicBezTo>
                  <a:pt x="4208399" y="4696744"/>
                  <a:pt x="4221688" y="4722657"/>
                  <a:pt x="4221688" y="4710032"/>
                </a:cubicBezTo>
                <a:lnTo>
                  <a:pt x="4221688" y="4710032"/>
                </a:lnTo>
                <a:close/>
                <a:moveTo>
                  <a:pt x="4247600" y="4684120"/>
                </a:moveTo>
                <a:cubicBezTo>
                  <a:pt x="4234312" y="4697408"/>
                  <a:pt x="4247600" y="4697408"/>
                  <a:pt x="4247600" y="4697408"/>
                </a:cubicBezTo>
                <a:cubicBezTo>
                  <a:pt x="4247600" y="4710697"/>
                  <a:pt x="4234312" y="4697408"/>
                  <a:pt x="4234312" y="4710697"/>
                </a:cubicBezTo>
                <a:cubicBezTo>
                  <a:pt x="4247600" y="4710697"/>
                  <a:pt x="4260224" y="4697408"/>
                  <a:pt x="4260224" y="4684785"/>
                </a:cubicBezTo>
                <a:cubicBezTo>
                  <a:pt x="4260888" y="4684120"/>
                  <a:pt x="4247600" y="4696744"/>
                  <a:pt x="4247600" y="4684120"/>
                </a:cubicBezTo>
                <a:cubicBezTo>
                  <a:pt x="4247600" y="4684120"/>
                  <a:pt x="4247600" y="4684120"/>
                  <a:pt x="4260888" y="4670832"/>
                </a:cubicBezTo>
                <a:cubicBezTo>
                  <a:pt x="4247600" y="4657544"/>
                  <a:pt x="4234976" y="4684120"/>
                  <a:pt x="4221688" y="4684120"/>
                </a:cubicBezTo>
                <a:cubicBezTo>
                  <a:pt x="4221688" y="4670832"/>
                  <a:pt x="4208399" y="4697408"/>
                  <a:pt x="4208399" y="4684120"/>
                </a:cubicBezTo>
                <a:cubicBezTo>
                  <a:pt x="4208399" y="4710032"/>
                  <a:pt x="4221688" y="4684120"/>
                  <a:pt x="4247600" y="4684120"/>
                </a:cubicBezTo>
                <a:lnTo>
                  <a:pt x="4247600" y="4684120"/>
                </a:lnTo>
                <a:close/>
                <a:moveTo>
                  <a:pt x="4090134" y="4696744"/>
                </a:moveTo>
                <a:cubicBezTo>
                  <a:pt x="4090134" y="4683456"/>
                  <a:pt x="4090134" y="4683456"/>
                  <a:pt x="4090134" y="4683456"/>
                </a:cubicBezTo>
                <a:cubicBezTo>
                  <a:pt x="4103422" y="4683456"/>
                  <a:pt x="4090134" y="4670168"/>
                  <a:pt x="4076846" y="4657544"/>
                </a:cubicBezTo>
                <a:cubicBezTo>
                  <a:pt x="4076846" y="4670832"/>
                  <a:pt x="4076846" y="4670832"/>
                  <a:pt x="4063557" y="4683456"/>
                </a:cubicBezTo>
                <a:cubicBezTo>
                  <a:pt x="4089470" y="4683456"/>
                  <a:pt x="4102758" y="4696744"/>
                  <a:pt x="4102758" y="4709368"/>
                </a:cubicBezTo>
                <a:cubicBezTo>
                  <a:pt x="4116046" y="4709368"/>
                  <a:pt x="4116046" y="4696080"/>
                  <a:pt x="4116046" y="4683456"/>
                </a:cubicBezTo>
                <a:cubicBezTo>
                  <a:pt x="4116046" y="4696744"/>
                  <a:pt x="4102758" y="4696744"/>
                  <a:pt x="4102758" y="4683456"/>
                </a:cubicBezTo>
                <a:cubicBezTo>
                  <a:pt x="4090134" y="4684120"/>
                  <a:pt x="4103422" y="4696744"/>
                  <a:pt x="4090134" y="4696744"/>
                </a:cubicBezTo>
                <a:lnTo>
                  <a:pt x="4090134" y="4696744"/>
                </a:lnTo>
                <a:close/>
                <a:moveTo>
                  <a:pt x="4719998" y="4670832"/>
                </a:moveTo>
                <a:cubicBezTo>
                  <a:pt x="4719998" y="4684120"/>
                  <a:pt x="4733287" y="4684120"/>
                  <a:pt x="4733287" y="4684120"/>
                </a:cubicBezTo>
                <a:cubicBezTo>
                  <a:pt x="4719998" y="4684120"/>
                  <a:pt x="4719998" y="4670832"/>
                  <a:pt x="4719998" y="4670832"/>
                </a:cubicBezTo>
                <a:cubicBezTo>
                  <a:pt x="4719998" y="4684120"/>
                  <a:pt x="4719998" y="4684120"/>
                  <a:pt x="4706710" y="4696744"/>
                </a:cubicBezTo>
                <a:cubicBezTo>
                  <a:pt x="4719998" y="4696744"/>
                  <a:pt x="4719998" y="4696744"/>
                  <a:pt x="4732622" y="4696744"/>
                </a:cubicBezTo>
                <a:cubicBezTo>
                  <a:pt x="4732622" y="4683456"/>
                  <a:pt x="4732622" y="4683456"/>
                  <a:pt x="4732622" y="4670832"/>
                </a:cubicBezTo>
                <a:cubicBezTo>
                  <a:pt x="4732622" y="4670832"/>
                  <a:pt x="4732622" y="4670832"/>
                  <a:pt x="4719998" y="4670832"/>
                </a:cubicBezTo>
                <a:lnTo>
                  <a:pt x="4719998" y="4670832"/>
                </a:lnTo>
                <a:close/>
                <a:moveTo>
                  <a:pt x="3657601" y="4684120"/>
                </a:moveTo>
                <a:cubicBezTo>
                  <a:pt x="3644312" y="4670832"/>
                  <a:pt x="3644312" y="4684120"/>
                  <a:pt x="3631688" y="4697408"/>
                </a:cubicBezTo>
                <a:cubicBezTo>
                  <a:pt x="3644976" y="4697408"/>
                  <a:pt x="3644976" y="4697408"/>
                  <a:pt x="3644976" y="4684120"/>
                </a:cubicBezTo>
                <a:cubicBezTo>
                  <a:pt x="3644976" y="4696744"/>
                  <a:pt x="3644976" y="4684120"/>
                  <a:pt x="3657601" y="4684120"/>
                </a:cubicBezTo>
                <a:lnTo>
                  <a:pt x="3657601" y="4684120"/>
                </a:lnTo>
                <a:close/>
                <a:moveTo>
                  <a:pt x="4103422" y="4774481"/>
                </a:moveTo>
                <a:cubicBezTo>
                  <a:pt x="4090134" y="4761192"/>
                  <a:pt x="4103422" y="4761192"/>
                  <a:pt x="4103422" y="4761192"/>
                </a:cubicBezTo>
                <a:cubicBezTo>
                  <a:pt x="4077510" y="4735280"/>
                  <a:pt x="4090134" y="4709368"/>
                  <a:pt x="4077510" y="4696080"/>
                </a:cubicBezTo>
                <a:cubicBezTo>
                  <a:pt x="4077510" y="4696080"/>
                  <a:pt x="4077510" y="4696080"/>
                  <a:pt x="4077510" y="4682792"/>
                </a:cubicBezTo>
                <a:cubicBezTo>
                  <a:pt x="4051598" y="4682792"/>
                  <a:pt x="4077510" y="4721992"/>
                  <a:pt x="4064222" y="4721992"/>
                </a:cubicBezTo>
                <a:cubicBezTo>
                  <a:pt x="4090134" y="4735280"/>
                  <a:pt x="4090134" y="4747904"/>
                  <a:pt x="4090134" y="4773816"/>
                </a:cubicBezTo>
                <a:cubicBezTo>
                  <a:pt x="4090134" y="4774481"/>
                  <a:pt x="4090134" y="4774481"/>
                  <a:pt x="4103422" y="4774481"/>
                </a:cubicBezTo>
                <a:lnTo>
                  <a:pt x="4103422" y="4774481"/>
                </a:lnTo>
                <a:close/>
                <a:moveTo>
                  <a:pt x="5125956" y="4735945"/>
                </a:moveTo>
                <a:cubicBezTo>
                  <a:pt x="5125956" y="4722657"/>
                  <a:pt x="5125956" y="4710032"/>
                  <a:pt x="5125956" y="4710032"/>
                </a:cubicBezTo>
                <a:cubicBezTo>
                  <a:pt x="5125956" y="4710032"/>
                  <a:pt x="5125956" y="4710032"/>
                  <a:pt x="5112668" y="4710032"/>
                </a:cubicBezTo>
                <a:cubicBezTo>
                  <a:pt x="5113332" y="4722657"/>
                  <a:pt x="5125956" y="4735945"/>
                  <a:pt x="5125956" y="4735945"/>
                </a:cubicBezTo>
                <a:lnTo>
                  <a:pt x="5125956" y="4735945"/>
                </a:lnTo>
                <a:close/>
                <a:moveTo>
                  <a:pt x="5113332" y="4710032"/>
                </a:moveTo>
                <a:lnTo>
                  <a:pt x="5113332" y="4710032"/>
                </a:lnTo>
                <a:lnTo>
                  <a:pt x="5113332" y="4710032"/>
                </a:lnTo>
                <a:lnTo>
                  <a:pt x="5113332" y="4710032"/>
                </a:lnTo>
                <a:close/>
                <a:moveTo>
                  <a:pt x="4182488" y="4735945"/>
                </a:moveTo>
                <a:lnTo>
                  <a:pt x="4182488" y="4749233"/>
                </a:lnTo>
                <a:cubicBezTo>
                  <a:pt x="4195776" y="4749233"/>
                  <a:pt x="4182488" y="4775145"/>
                  <a:pt x="4195776" y="4775145"/>
                </a:cubicBezTo>
                <a:cubicBezTo>
                  <a:pt x="4182488" y="4761857"/>
                  <a:pt x="4209064" y="4735945"/>
                  <a:pt x="4195776" y="4723321"/>
                </a:cubicBezTo>
                <a:lnTo>
                  <a:pt x="4195776" y="4723321"/>
                </a:lnTo>
                <a:cubicBezTo>
                  <a:pt x="4182488" y="4710032"/>
                  <a:pt x="4195111" y="4761857"/>
                  <a:pt x="4182488" y="4735945"/>
                </a:cubicBezTo>
                <a:lnTo>
                  <a:pt x="4182488" y="4735945"/>
                </a:lnTo>
                <a:close/>
                <a:moveTo>
                  <a:pt x="5100044" y="4735945"/>
                </a:moveTo>
                <a:cubicBezTo>
                  <a:pt x="5086755" y="4735945"/>
                  <a:pt x="5074131" y="4749233"/>
                  <a:pt x="5074131" y="4735945"/>
                </a:cubicBezTo>
                <a:lnTo>
                  <a:pt x="5087420" y="4722657"/>
                </a:lnTo>
                <a:cubicBezTo>
                  <a:pt x="5087420" y="4709368"/>
                  <a:pt x="5061507" y="4722657"/>
                  <a:pt x="5074131" y="4722657"/>
                </a:cubicBezTo>
                <a:cubicBezTo>
                  <a:pt x="5087420" y="4709368"/>
                  <a:pt x="5060843" y="4761857"/>
                  <a:pt x="5087420" y="4761857"/>
                </a:cubicBezTo>
                <a:cubicBezTo>
                  <a:pt x="5087420" y="4748568"/>
                  <a:pt x="5087420" y="4748568"/>
                  <a:pt x="5087420" y="4748568"/>
                </a:cubicBezTo>
                <a:cubicBezTo>
                  <a:pt x="5100044" y="4748568"/>
                  <a:pt x="5100044" y="4735945"/>
                  <a:pt x="5100044" y="4735945"/>
                </a:cubicBezTo>
                <a:lnTo>
                  <a:pt x="5100044" y="4735945"/>
                </a:lnTo>
                <a:close/>
                <a:moveTo>
                  <a:pt x="5270134" y="4735945"/>
                </a:moveTo>
                <a:lnTo>
                  <a:pt x="5270134" y="4722657"/>
                </a:lnTo>
                <a:cubicBezTo>
                  <a:pt x="5256845" y="4735945"/>
                  <a:pt x="5296046" y="4748568"/>
                  <a:pt x="5283422" y="4735945"/>
                </a:cubicBezTo>
                <a:lnTo>
                  <a:pt x="5270134" y="4735945"/>
                </a:lnTo>
                <a:lnTo>
                  <a:pt x="5270134" y="4735945"/>
                </a:lnTo>
                <a:close/>
                <a:moveTo>
                  <a:pt x="4038309" y="4774481"/>
                </a:moveTo>
                <a:cubicBezTo>
                  <a:pt x="4051598" y="4774481"/>
                  <a:pt x="4038309" y="4774481"/>
                  <a:pt x="4051598" y="4774481"/>
                </a:cubicBezTo>
                <a:cubicBezTo>
                  <a:pt x="4051598" y="4774481"/>
                  <a:pt x="4051598" y="4787769"/>
                  <a:pt x="4064886" y="4774481"/>
                </a:cubicBezTo>
                <a:lnTo>
                  <a:pt x="4064886" y="4787769"/>
                </a:lnTo>
                <a:cubicBezTo>
                  <a:pt x="4064886" y="4774481"/>
                  <a:pt x="4064886" y="4774481"/>
                  <a:pt x="4078174" y="4774481"/>
                </a:cubicBezTo>
                <a:cubicBezTo>
                  <a:pt x="4078174" y="4787769"/>
                  <a:pt x="4064886" y="4761192"/>
                  <a:pt x="4064886" y="4748568"/>
                </a:cubicBezTo>
                <a:cubicBezTo>
                  <a:pt x="4064886" y="4761857"/>
                  <a:pt x="4064886" y="4761857"/>
                  <a:pt x="4064886" y="4761857"/>
                </a:cubicBezTo>
                <a:cubicBezTo>
                  <a:pt x="4051598" y="4761857"/>
                  <a:pt x="4064886" y="4761857"/>
                  <a:pt x="4064886" y="4748568"/>
                </a:cubicBezTo>
                <a:cubicBezTo>
                  <a:pt x="4051598" y="4761857"/>
                  <a:pt x="4051598" y="4748568"/>
                  <a:pt x="4051598" y="4735280"/>
                </a:cubicBezTo>
                <a:cubicBezTo>
                  <a:pt x="4051598" y="4748568"/>
                  <a:pt x="4051598" y="4748568"/>
                  <a:pt x="4064886" y="4748568"/>
                </a:cubicBezTo>
                <a:cubicBezTo>
                  <a:pt x="4064886" y="4735280"/>
                  <a:pt x="4051598" y="4735280"/>
                  <a:pt x="4051598" y="4735280"/>
                </a:cubicBezTo>
                <a:cubicBezTo>
                  <a:pt x="4038309" y="4748568"/>
                  <a:pt x="4064222" y="4761857"/>
                  <a:pt x="4038309" y="4774481"/>
                </a:cubicBezTo>
                <a:lnTo>
                  <a:pt x="4038309" y="4774481"/>
                </a:lnTo>
                <a:close/>
                <a:moveTo>
                  <a:pt x="4798399" y="4735945"/>
                </a:moveTo>
                <a:cubicBezTo>
                  <a:pt x="4798399" y="4749233"/>
                  <a:pt x="4798399" y="4749233"/>
                  <a:pt x="4798399" y="4749233"/>
                </a:cubicBezTo>
                <a:cubicBezTo>
                  <a:pt x="4798399" y="4749233"/>
                  <a:pt x="4785111" y="4749233"/>
                  <a:pt x="4798399" y="4749233"/>
                </a:cubicBezTo>
                <a:cubicBezTo>
                  <a:pt x="4824312" y="4761857"/>
                  <a:pt x="4798399" y="4735945"/>
                  <a:pt x="4798399" y="4735945"/>
                </a:cubicBezTo>
                <a:lnTo>
                  <a:pt x="4798399" y="4735945"/>
                </a:lnTo>
                <a:close/>
                <a:moveTo>
                  <a:pt x="4286801" y="4748568"/>
                </a:moveTo>
                <a:cubicBezTo>
                  <a:pt x="4273512" y="4761857"/>
                  <a:pt x="4286801" y="4761857"/>
                  <a:pt x="4273512" y="4761857"/>
                </a:cubicBezTo>
                <a:cubicBezTo>
                  <a:pt x="4273512" y="4775145"/>
                  <a:pt x="4273512" y="4775145"/>
                  <a:pt x="4273512" y="4775145"/>
                </a:cubicBezTo>
                <a:cubicBezTo>
                  <a:pt x="4273512" y="4775145"/>
                  <a:pt x="4273512" y="4775145"/>
                  <a:pt x="4286801" y="4775145"/>
                </a:cubicBezTo>
                <a:cubicBezTo>
                  <a:pt x="4274177" y="4761857"/>
                  <a:pt x="4286801" y="4748568"/>
                  <a:pt x="4286801" y="4748568"/>
                </a:cubicBezTo>
                <a:lnTo>
                  <a:pt x="4286801" y="4748568"/>
                </a:lnTo>
                <a:close/>
                <a:moveTo>
                  <a:pt x="4300089" y="4735945"/>
                </a:moveTo>
                <a:cubicBezTo>
                  <a:pt x="4300089" y="4749233"/>
                  <a:pt x="4300089" y="4761857"/>
                  <a:pt x="4300089" y="4761857"/>
                </a:cubicBezTo>
                <a:cubicBezTo>
                  <a:pt x="4300089" y="4748568"/>
                  <a:pt x="4313377" y="4761857"/>
                  <a:pt x="4326001" y="4761857"/>
                </a:cubicBezTo>
                <a:cubicBezTo>
                  <a:pt x="4326665" y="4748568"/>
                  <a:pt x="4313377" y="4748568"/>
                  <a:pt x="4300089" y="4735945"/>
                </a:cubicBezTo>
                <a:lnTo>
                  <a:pt x="4300089" y="4735945"/>
                </a:lnTo>
                <a:close/>
                <a:moveTo>
                  <a:pt x="196667" y="4826305"/>
                </a:moveTo>
                <a:cubicBezTo>
                  <a:pt x="170755" y="4800393"/>
                  <a:pt x="222579" y="4787104"/>
                  <a:pt x="209955" y="4774481"/>
                </a:cubicBezTo>
                <a:cubicBezTo>
                  <a:pt x="196667" y="4787769"/>
                  <a:pt x="196667" y="4774481"/>
                  <a:pt x="184043" y="4787769"/>
                </a:cubicBezTo>
                <a:cubicBezTo>
                  <a:pt x="170755" y="4787769"/>
                  <a:pt x="184043" y="4774481"/>
                  <a:pt x="184043" y="4761857"/>
                </a:cubicBezTo>
                <a:cubicBezTo>
                  <a:pt x="197331" y="4761857"/>
                  <a:pt x="197331" y="4787769"/>
                  <a:pt x="209955" y="4775145"/>
                </a:cubicBezTo>
                <a:cubicBezTo>
                  <a:pt x="196667" y="4761857"/>
                  <a:pt x="184043" y="4749233"/>
                  <a:pt x="170755" y="4749233"/>
                </a:cubicBezTo>
                <a:cubicBezTo>
                  <a:pt x="157466" y="4775145"/>
                  <a:pt x="131554" y="4775145"/>
                  <a:pt x="157466" y="4801057"/>
                </a:cubicBezTo>
                <a:cubicBezTo>
                  <a:pt x="144178" y="4801057"/>
                  <a:pt x="144178" y="4801057"/>
                  <a:pt x="144178" y="4801057"/>
                </a:cubicBezTo>
                <a:cubicBezTo>
                  <a:pt x="144178" y="4814346"/>
                  <a:pt x="170090" y="4840258"/>
                  <a:pt x="183379" y="4840258"/>
                </a:cubicBezTo>
                <a:cubicBezTo>
                  <a:pt x="170090" y="4826305"/>
                  <a:pt x="183379" y="4826305"/>
                  <a:pt x="196667" y="4826305"/>
                </a:cubicBezTo>
                <a:lnTo>
                  <a:pt x="196667" y="4826305"/>
                </a:lnTo>
                <a:close/>
                <a:moveTo>
                  <a:pt x="4864177" y="4774481"/>
                </a:moveTo>
                <a:cubicBezTo>
                  <a:pt x="4850888" y="4774481"/>
                  <a:pt x="4864177" y="4774481"/>
                  <a:pt x="4850888" y="4774481"/>
                </a:cubicBezTo>
                <a:cubicBezTo>
                  <a:pt x="4850888" y="4787769"/>
                  <a:pt x="4876801" y="4787769"/>
                  <a:pt x="4876801" y="4774481"/>
                </a:cubicBezTo>
                <a:cubicBezTo>
                  <a:pt x="4864177" y="4761857"/>
                  <a:pt x="4864177" y="4774481"/>
                  <a:pt x="4864177" y="4774481"/>
                </a:cubicBezTo>
                <a:lnTo>
                  <a:pt x="4864177" y="4774481"/>
                </a:lnTo>
                <a:close/>
                <a:moveTo>
                  <a:pt x="5335911" y="4787769"/>
                </a:moveTo>
                <a:lnTo>
                  <a:pt x="5335911" y="4787769"/>
                </a:lnTo>
                <a:cubicBezTo>
                  <a:pt x="5335911" y="4787769"/>
                  <a:pt x="5335911" y="4774481"/>
                  <a:pt x="5322622" y="4774481"/>
                </a:cubicBezTo>
                <a:cubicBezTo>
                  <a:pt x="5322622" y="4787769"/>
                  <a:pt x="5309334" y="4787769"/>
                  <a:pt x="5309334" y="4787769"/>
                </a:cubicBezTo>
                <a:cubicBezTo>
                  <a:pt x="5322622" y="4800393"/>
                  <a:pt x="5322622" y="4800393"/>
                  <a:pt x="5335911" y="4787769"/>
                </a:cubicBezTo>
                <a:lnTo>
                  <a:pt x="5335911" y="4787769"/>
                </a:lnTo>
                <a:close/>
                <a:moveTo>
                  <a:pt x="4050933" y="4787769"/>
                </a:moveTo>
                <a:lnTo>
                  <a:pt x="4050933" y="4787769"/>
                </a:lnTo>
                <a:lnTo>
                  <a:pt x="4050933" y="4787769"/>
                </a:lnTo>
                <a:cubicBezTo>
                  <a:pt x="4050933" y="4787769"/>
                  <a:pt x="4037645" y="4787769"/>
                  <a:pt x="4037645" y="4801057"/>
                </a:cubicBezTo>
                <a:cubicBezTo>
                  <a:pt x="4050933" y="4800393"/>
                  <a:pt x="4064222" y="4800393"/>
                  <a:pt x="4050933" y="4787769"/>
                </a:cubicBezTo>
                <a:lnTo>
                  <a:pt x="4050933" y="4787769"/>
                </a:lnTo>
                <a:close/>
                <a:moveTo>
                  <a:pt x="4430978" y="4787769"/>
                </a:moveTo>
                <a:cubicBezTo>
                  <a:pt x="4417690" y="4801057"/>
                  <a:pt x="4430978" y="4774481"/>
                  <a:pt x="4417690" y="4787769"/>
                </a:cubicBezTo>
                <a:lnTo>
                  <a:pt x="4417690" y="4787769"/>
                </a:lnTo>
                <a:lnTo>
                  <a:pt x="4417690" y="4801057"/>
                </a:lnTo>
                <a:cubicBezTo>
                  <a:pt x="4418355" y="4787769"/>
                  <a:pt x="4444266" y="4800393"/>
                  <a:pt x="4430978" y="4787769"/>
                </a:cubicBezTo>
                <a:lnTo>
                  <a:pt x="4430978" y="4787769"/>
                </a:lnTo>
                <a:close/>
                <a:moveTo>
                  <a:pt x="4103422" y="4800393"/>
                </a:moveTo>
                <a:cubicBezTo>
                  <a:pt x="4103422" y="4813681"/>
                  <a:pt x="4116711" y="4813681"/>
                  <a:pt x="4116711" y="4826305"/>
                </a:cubicBezTo>
                <a:lnTo>
                  <a:pt x="4116711" y="4826305"/>
                </a:lnTo>
                <a:cubicBezTo>
                  <a:pt x="4116711" y="4813017"/>
                  <a:pt x="4116711" y="4813017"/>
                  <a:pt x="4103422" y="4813017"/>
                </a:cubicBezTo>
                <a:cubicBezTo>
                  <a:pt x="4103422" y="4826305"/>
                  <a:pt x="4103422" y="4826305"/>
                  <a:pt x="4103422" y="4826305"/>
                </a:cubicBezTo>
                <a:cubicBezTo>
                  <a:pt x="4116711" y="4826305"/>
                  <a:pt x="4116711" y="4826305"/>
                  <a:pt x="4116711" y="4826305"/>
                </a:cubicBezTo>
                <a:cubicBezTo>
                  <a:pt x="4129999" y="4813017"/>
                  <a:pt x="4103422" y="4813017"/>
                  <a:pt x="4116711" y="4800393"/>
                </a:cubicBezTo>
                <a:cubicBezTo>
                  <a:pt x="4103422" y="4800393"/>
                  <a:pt x="4103422" y="4800393"/>
                  <a:pt x="4103422" y="4800393"/>
                </a:cubicBezTo>
                <a:lnTo>
                  <a:pt x="4103422" y="4800393"/>
                </a:lnTo>
                <a:close/>
                <a:moveTo>
                  <a:pt x="5309998" y="4800393"/>
                </a:moveTo>
                <a:cubicBezTo>
                  <a:pt x="5323287" y="4800393"/>
                  <a:pt x="5323287" y="4800393"/>
                  <a:pt x="5323287" y="4800393"/>
                </a:cubicBezTo>
                <a:cubicBezTo>
                  <a:pt x="5309998" y="4800393"/>
                  <a:pt x="5309998" y="4813681"/>
                  <a:pt x="5309998" y="4813681"/>
                </a:cubicBezTo>
                <a:cubicBezTo>
                  <a:pt x="5322622" y="4813681"/>
                  <a:pt x="5335911" y="4813681"/>
                  <a:pt x="5309998" y="4800393"/>
                </a:cubicBezTo>
                <a:lnTo>
                  <a:pt x="5309998" y="4800393"/>
                </a:lnTo>
                <a:close/>
                <a:moveTo>
                  <a:pt x="3736665" y="4800393"/>
                </a:moveTo>
                <a:cubicBezTo>
                  <a:pt x="3723377" y="4800393"/>
                  <a:pt x="3723377" y="4813681"/>
                  <a:pt x="3723377" y="4826305"/>
                </a:cubicBezTo>
                <a:cubicBezTo>
                  <a:pt x="3723377" y="4826305"/>
                  <a:pt x="3736665" y="4813017"/>
                  <a:pt x="3736665" y="4826305"/>
                </a:cubicBezTo>
                <a:lnTo>
                  <a:pt x="3736665" y="4826305"/>
                </a:lnTo>
                <a:cubicBezTo>
                  <a:pt x="3749289" y="4800393"/>
                  <a:pt x="3723377" y="4813681"/>
                  <a:pt x="3736665" y="4800393"/>
                </a:cubicBezTo>
                <a:lnTo>
                  <a:pt x="3736665" y="4800393"/>
                </a:lnTo>
                <a:close/>
                <a:moveTo>
                  <a:pt x="5414311" y="4930618"/>
                </a:moveTo>
                <a:cubicBezTo>
                  <a:pt x="5388400" y="4917330"/>
                  <a:pt x="5401023" y="4943906"/>
                  <a:pt x="5375111" y="4930618"/>
                </a:cubicBezTo>
                <a:cubicBezTo>
                  <a:pt x="5375111" y="4904706"/>
                  <a:pt x="5388400" y="4930618"/>
                  <a:pt x="5414311" y="4917330"/>
                </a:cubicBezTo>
                <a:cubicBezTo>
                  <a:pt x="5401023" y="4904042"/>
                  <a:pt x="5401023" y="4891417"/>
                  <a:pt x="5401023" y="4891417"/>
                </a:cubicBezTo>
                <a:cubicBezTo>
                  <a:pt x="5401023" y="4891417"/>
                  <a:pt x="5401023" y="4891417"/>
                  <a:pt x="5387735" y="4891417"/>
                </a:cubicBezTo>
                <a:cubicBezTo>
                  <a:pt x="5387735" y="4891417"/>
                  <a:pt x="5387735" y="4891417"/>
                  <a:pt x="5374446" y="4891417"/>
                </a:cubicBezTo>
                <a:cubicBezTo>
                  <a:pt x="5374446" y="4891417"/>
                  <a:pt x="5374446" y="4917330"/>
                  <a:pt x="5361158" y="4917330"/>
                </a:cubicBezTo>
                <a:cubicBezTo>
                  <a:pt x="5374446" y="4904042"/>
                  <a:pt x="5361158" y="4891417"/>
                  <a:pt x="5347870" y="4891417"/>
                </a:cubicBezTo>
                <a:cubicBezTo>
                  <a:pt x="5347870" y="4878129"/>
                  <a:pt x="5361158" y="4878129"/>
                  <a:pt x="5361158" y="4865506"/>
                </a:cubicBezTo>
                <a:cubicBezTo>
                  <a:pt x="5361158" y="4839593"/>
                  <a:pt x="5361158" y="4826305"/>
                  <a:pt x="5335246" y="4800393"/>
                </a:cubicBezTo>
                <a:cubicBezTo>
                  <a:pt x="5335246" y="4813681"/>
                  <a:pt x="5335246" y="4826305"/>
                  <a:pt x="5321958" y="4839593"/>
                </a:cubicBezTo>
                <a:lnTo>
                  <a:pt x="5321958" y="4826305"/>
                </a:lnTo>
                <a:cubicBezTo>
                  <a:pt x="5321958" y="4826305"/>
                  <a:pt x="5321958" y="4826305"/>
                  <a:pt x="5308670" y="4826305"/>
                </a:cubicBezTo>
                <a:cubicBezTo>
                  <a:pt x="5308670" y="4839593"/>
                  <a:pt x="5295382" y="4813017"/>
                  <a:pt x="5282758" y="4813017"/>
                </a:cubicBezTo>
                <a:cubicBezTo>
                  <a:pt x="5296046" y="4826305"/>
                  <a:pt x="5296046" y="4838929"/>
                  <a:pt x="5282758" y="4852217"/>
                </a:cubicBezTo>
                <a:cubicBezTo>
                  <a:pt x="5282758" y="4838929"/>
                  <a:pt x="5296046" y="4838929"/>
                  <a:pt x="5282758" y="4838929"/>
                </a:cubicBezTo>
                <a:cubicBezTo>
                  <a:pt x="5282758" y="4838929"/>
                  <a:pt x="5269469" y="4838929"/>
                  <a:pt x="5269469" y="4852217"/>
                </a:cubicBezTo>
                <a:cubicBezTo>
                  <a:pt x="5282758" y="4852217"/>
                  <a:pt x="5282758" y="4852217"/>
                  <a:pt x="5295382" y="4852217"/>
                </a:cubicBezTo>
                <a:cubicBezTo>
                  <a:pt x="5295382" y="4838929"/>
                  <a:pt x="5295382" y="4838929"/>
                  <a:pt x="5308670" y="4826305"/>
                </a:cubicBezTo>
                <a:cubicBezTo>
                  <a:pt x="5308670" y="4839593"/>
                  <a:pt x="5308670" y="4839593"/>
                  <a:pt x="5321958" y="4852217"/>
                </a:cubicBezTo>
                <a:cubicBezTo>
                  <a:pt x="5308670" y="4852217"/>
                  <a:pt x="5308670" y="4852217"/>
                  <a:pt x="5308670" y="4852217"/>
                </a:cubicBezTo>
                <a:cubicBezTo>
                  <a:pt x="5308670" y="4852217"/>
                  <a:pt x="5308670" y="4852217"/>
                  <a:pt x="5295382" y="4852217"/>
                </a:cubicBezTo>
                <a:cubicBezTo>
                  <a:pt x="5295382" y="4865506"/>
                  <a:pt x="5282093" y="4865506"/>
                  <a:pt x="5282093" y="4878129"/>
                </a:cubicBezTo>
                <a:lnTo>
                  <a:pt x="5295382" y="4878129"/>
                </a:lnTo>
                <a:cubicBezTo>
                  <a:pt x="5295382" y="4878129"/>
                  <a:pt x="5295382" y="4878129"/>
                  <a:pt x="5308670" y="4878129"/>
                </a:cubicBezTo>
                <a:cubicBezTo>
                  <a:pt x="5295382" y="4891417"/>
                  <a:pt x="5308670" y="4891417"/>
                  <a:pt x="5308670" y="4891417"/>
                </a:cubicBezTo>
                <a:cubicBezTo>
                  <a:pt x="5321958" y="4891417"/>
                  <a:pt x="5308670" y="4878129"/>
                  <a:pt x="5321958" y="4891417"/>
                </a:cubicBezTo>
                <a:cubicBezTo>
                  <a:pt x="5321958" y="4891417"/>
                  <a:pt x="5321958" y="4891417"/>
                  <a:pt x="5321958" y="4904706"/>
                </a:cubicBezTo>
                <a:cubicBezTo>
                  <a:pt x="5335246" y="4904706"/>
                  <a:pt x="5335246" y="4930618"/>
                  <a:pt x="5361158" y="4917994"/>
                </a:cubicBezTo>
                <a:cubicBezTo>
                  <a:pt x="5374446" y="4931282"/>
                  <a:pt x="5374446" y="4957195"/>
                  <a:pt x="5374446" y="4943906"/>
                </a:cubicBezTo>
                <a:cubicBezTo>
                  <a:pt x="5387735" y="4957195"/>
                  <a:pt x="5374446" y="4957195"/>
                  <a:pt x="5374446" y="4969818"/>
                </a:cubicBezTo>
                <a:cubicBezTo>
                  <a:pt x="5387735" y="4969818"/>
                  <a:pt x="5387735" y="4969818"/>
                  <a:pt x="5387735" y="4969818"/>
                </a:cubicBezTo>
                <a:cubicBezTo>
                  <a:pt x="5387735" y="4956530"/>
                  <a:pt x="5387735" y="4943906"/>
                  <a:pt x="5387735" y="4930618"/>
                </a:cubicBezTo>
                <a:cubicBezTo>
                  <a:pt x="5401023" y="4943906"/>
                  <a:pt x="5413647" y="4943906"/>
                  <a:pt x="5413647" y="4956530"/>
                </a:cubicBezTo>
                <a:cubicBezTo>
                  <a:pt x="5413647" y="4943242"/>
                  <a:pt x="5426935" y="4956530"/>
                  <a:pt x="5426935" y="4943242"/>
                </a:cubicBezTo>
                <a:cubicBezTo>
                  <a:pt x="5414311" y="4943242"/>
                  <a:pt x="5401688" y="4943242"/>
                  <a:pt x="5414311" y="4930618"/>
                </a:cubicBezTo>
                <a:lnTo>
                  <a:pt x="5414311" y="4930618"/>
                </a:lnTo>
                <a:close/>
                <a:moveTo>
                  <a:pt x="5296710" y="4865506"/>
                </a:moveTo>
                <a:cubicBezTo>
                  <a:pt x="5296710" y="4865506"/>
                  <a:pt x="5296710" y="4865506"/>
                  <a:pt x="5309998" y="4865506"/>
                </a:cubicBezTo>
                <a:lnTo>
                  <a:pt x="5309998" y="4878794"/>
                </a:lnTo>
                <a:lnTo>
                  <a:pt x="5296710" y="4865506"/>
                </a:lnTo>
                <a:lnTo>
                  <a:pt x="5296710" y="4865506"/>
                </a:lnTo>
                <a:close/>
                <a:moveTo>
                  <a:pt x="5309998" y="4865506"/>
                </a:moveTo>
                <a:lnTo>
                  <a:pt x="5323287" y="4852217"/>
                </a:lnTo>
                <a:cubicBezTo>
                  <a:pt x="5335911" y="4852882"/>
                  <a:pt x="5322622" y="4865506"/>
                  <a:pt x="5309998" y="4865506"/>
                </a:cubicBezTo>
                <a:lnTo>
                  <a:pt x="5309998" y="4865506"/>
                </a:lnTo>
                <a:close/>
                <a:moveTo>
                  <a:pt x="5322622" y="4865506"/>
                </a:moveTo>
                <a:cubicBezTo>
                  <a:pt x="5322622" y="4878794"/>
                  <a:pt x="5335911" y="4878794"/>
                  <a:pt x="5335911" y="4891417"/>
                </a:cubicBezTo>
                <a:cubicBezTo>
                  <a:pt x="5322622" y="4891417"/>
                  <a:pt x="5322622" y="4878794"/>
                  <a:pt x="5322622" y="4865506"/>
                </a:cubicBezTo>
                <a:lnTo>
                  <a:pt x="5322622" y="4865506"/>
                </a:lnTo>
                <a:close/>
                <a:moveTo>
                  <a:pt x="4195111" y="4813681"/>
                </a:moveTo>
                <a:cubicBezTo>
                  <a:pt x="4195111" y="4826969"/>
                  <a:pt x="4181823" y="4839593"/>
                  <a:pt x="4195111" y="4839593"/>
                </a:cubicBezTo>
                <a:cubicBezTo>
                  <a:pt x="4182488" y="4826305"/>
                  <a:pt x="4208399" y="4813681"/>
                  <a:pt x="4195111" y="4813681"/>
                </a:cubicBezTo>
                <a:lnTo>
                  <a:pt x="4195111" y="4813681"/>
                </a:lnTo>
                <a:close/>
                <a:moveTo>
                  <a:pt x="2569290" y="4826305"/>
                </a:moveTo>
                <a:cubicBezTo>
                  <a:pt x="2569290" y="4852217"/>
                  <a:pt x="2556002" y="4878129"/>
                  <a:pt x="2556002" y="4891417"/>
                </a:cubicBezTo>
                <a:cubicBezTo>
                  <a:pt x="2569290" y="4865506"/>
                  <a:pt x="2581914" y="4852217"/>
                  <a:pt x="2595202" y="4826305"/>
                </a:cubicBezTo>
                <a:cubicBezTo>
                  <a:pt x="2582578" y="4813681"/>
                  <a:pt x="2569290" y="4826305"/>
                  <a:pt x="2569290" y="4826305"/>
                </a:cubicBezTo>
                <a:lnTo>
                  <a:pt x="2569290" y="4826305"/>
                </a:lnTo>
                <a:close/>
                <a:moveTo>
                  <a:pt x="4247600" y="4852882"/>
                </a:moveTo>
                <a:cubicBezTo>
                  <a:pt x="4247600" y="4839593"/>
                  <a:pt x="4234312" y="4852882"/>
                  <a:pt x="4234312" y="4839593"/>
                </a:cubicBezTo>
                <a:cubicBezTo>
                  <a:pt x="4247600" y="4839593"/>
                  <a:pt x="4234312" y="4826305"/>
                  <a:pt x="4234312" y="4813681"/>
                </a:cubicBezTo>
                <a:cubicBezTo>
                  <a:pt x="4234312" y="4826969"/>
                  <a:pt x="4234312" y="4839593"/>
                  <a:pt x="4221023" y="4839593"/>
                </a:cubicBezTo>
                <a:cubicBezTo>
                  <a:pt x="4221023" y="4839593"/>
                  <a:pt x="4234312" y="4826305"/>
                  <a:pt x="4221023" y="4826305"/>
                </a:cubicBezTo>
                <a:cubicBezTo>
                  <a:pt x="4221023" y="4839593"/>
                  <a:pt x="4207735" y="4852217"/>
                  <a:pt x="4221023" y="4852217"/>
                </a:cubicBezTo>
                <a:cubicBezTo>
                  <a:pt x="4207735" y="4852217"/>
                  <a:pt x="4207735" y="4852217"/>
                  <a:pt x="4207735" y="4865506"/>
                </a:cubicBezTo>
                <a:cubicBezTo>
                  <a:pt x="4221688" y="4852882"/>
                  <a:pt x="4247600" y="4852882"/>
                  <a:pt x="4247600" y="4852882"/>
                </a:cubicBezTo>
                <a:lnTo>
                  <a:pt x="4247600" y="4852882"/>
                </a:lnTo>
                <a:close/>
                <a:moveTo>
                  <a:pt x="3657601" y="4826305"/>
                </a:moveTo>
                <a:cubicBezTo>
                  <a:pt x="3657601" y="4839593"/>
                  <a:pt x="3644312" y="4826305"/>
                  <a:pt x="3644312" y="4826305"/>
                </a:cubicBezTo>
                <a:lnTo>
                  <a:pt x="3657601" y="4839593"/>
                </a:lnTo>
                <a:lnTo>
                  <a:pt x="3644312" y="4839593"/>
                </a:lnTo>
                <a:cubicBezTo>
                  <a:pt x="3657601" y="4852882"/>
                  <a:pt x="3657601" y="4826305"/>
                  <a:pt x="3657601" y="4826305"/>
                </a:cubicBezTo>
                <a:lnTo>
                  <a:pt x="3657601" y="4826305"/>
                </a:lnTo>
                <a:close/>
                <a:moveTo>
                  <a:pt x="4116711" y="4865506"/>
                </a:moveTo>
                <a:cubicBezTo>
                  <a:pt x="4116711" y="4878794"/>
                  <a:pt x="4103422" y="4878794"/>
                  <a:pt x="4103422" y="4878794"/>
                </a:cubicBezTo>
                <a:cubicBezTo>
                  <a:pt x="4129335" y="4865506"/>
                  <a:pt x="4116711" y="4852882"/>
                  <a:pt x="4103422" y="4826969"/>
                </a:cubicBezTo>
                <a:cubicBezTo>
                  <a:pt x="4090134" y="4840258"/>
                  <a:pt x="4103422" y="4852882"/>
                  <a:pt x="4103422" y="4852882"/>
                </a:cubicBezTo>
                <a:cubicBezTo>
                  <a:pt x="4103422" y="4866170"/>
                  <a:pt x="4103422" y="4852882"/>
                  <a:pt x="4090134" y="4852882"/>
                </a:cubicBezTo>
                <a:cubicBezTo>
                  <a:pt x="4116711" y="4865506"/>
                  <a:pt x="4103422" y="4865506"/>
                  <a:pt x="4116711" y="4865506"/>
                </a:cubicBezTo>
                <a:lnTo>
                  <a:pt x="4116711" y="4865506"/>
                </a:lnTo>
                <a:close/>
                <a:moveTo>
                  <a:pt x="3684177" y="4839593"/>
                </a:moveTo>
                <a:cubicBezTo>
                  <a:pt x="3684177" y="4852882"/>
                  <a:pt x="3658265" y="4839593"/>
                  <a:pt x="3658265" y="4865506"/>
                </a:cubicBezTo>
                <a:cubicBezTo>
                  <a:pt x="3658265" y="4852217"/>
                  <a:pt x="3671553" y="4852217"/>
                  <a:pt x="3684177" y="4852217"/>
                </a:cubicBezTo>
                <a:cubicBezTo>
                  <a:pt x="3670889" y="4865506"/>
                  <a:pt x="3670889" y="4865506"/>
                  <a:pt x="3658265" y="4865506"/>
                </a:cubicBezTo>
                <a:cubicBezTo>
                  <a:pt x="3671553" y="4891417"/>
                  <a:pt x="3684177" y="4852217"/>
                  <a:pt x="3684177" y="4865506"/>
                </a:cubicBezTo>
                <a:lnTo>
                  <a:pt x="3684177" y="4878794"/>
                </a:lnTo>
                <a:cubicBezTo>
                  <a:pt x="3684177" y="4865506"/>
                  <a:pt x="3697465" y="4865506"/>
                  <a:pt x="3697465" y="4865506"/>
                </a:cubicBezTo>
                <a:cubicBezTo>
                  <a:pt x="3684177" y="4852882"/>
                  <a:pt x="3696800" y="4839593"/>
                  <a:pt x="3684177" y="4839593"/>
                </a:cubicBezTo>
                <a:lnTo>
                  <a:pt x="3684177" y="4839593"/>
                </a:lnTo>
                <a:close/>
                <a:moveTo>
                  <a:pt x="4090134" y="4839593"/>
                </a:moveTo>
                <a:cubicBezTo>
                  <a:pt x="4064222" y="4852882"/>
                  <a:pt x="4076846" y="4839593"/>
                  <a:pt x="4064222" y="4839593"/>
                </a:cubicBezTo>
                <a:cubicBezTo>
                  <a:pt x="4064222" y="4865506"/>
                  <a:pt x="4064222" y="4891417"/>
                  <a:pt x="4050933" y="4904706"/>
                </a:cubicBezTo>
                <a:cubicBezTo>
                  <a:pt x="4050933" y="4904706"/>
                  <a:pt x="4064222" y="4904706"/>
                  <a:pt x="4076846" y="4904706"/>
                </a:cubicBezTo>
                <a:cubicBezTo>
                  <a:pt x="4090134" y="4878794"/>
                  <a:pt x="4090134" y="4865506"/>
                  <a:pt x="4090134" y="4839593"/>
                </a:cubicBezTo>
                <a:lnTo>
                  <a:pt x="4090134" y="4839593"/>
                </a:lnTo>
                <a:close/>
                <a:moveTo>
                  <a:pt x="4077510" y="4878794"/>
                </a:moveTo>
                <a:cubicBezTo>
                  <a:pt x="4064222" y="4878794"/>
                  <a:pt x="4077510" y="4865506"/>
                  <a:pt x="4064222" y="4865506"/>
                </a:cubicBezTo>
                <a:cubicBezTo>
                  <a:pt x="4064222" y="4865506"/>
                  <a:pt x="4064222" y="4865506"/>
                  <a:pt x="4077510" y="4865506"/>
                </a:cubicBezTo>
                <a:lnTo>
                  <a:pt x="4077510" y="4878794"/>
                </a:lnTo>
                <a:lnTo>
                  <a:pt x="4077510" y="4878794"/>
                </a:lnTo>
                <a:lnTo>
                  <a:pt x="4077510" y="4878794"/>
                </a:lnTo>
                <a:close/>
                <a:moveTo>
                  <a:pt x="3801778" y="4852882"/>
                </a:moveTo>
                <a:cubicBezTo>
                  <a:pt x="3801778" y="4852882"/>
                  <a:pt x="3788490" y="4839593"/>
                  <a:pt x="3788490" y="4852882"/>
                </a:cubicBezTo>
                <a:cubicBezTo>
                  <a:pt x="3801778" y="4866170"/>
                  <a:pt x="3788490" y="4892082"/>
                  <a:pt x="3801778" y="4892082"/>
                </a:cubicBezTo>
                <a:cubicBezTo>
                  <a:pt x="3788490" y="4878794"/>
                  <a:pt x="3801778" y="4892082"/>
                  <a:pt x="3815066" y="4878794"/>
                </a:cubicBezTo>
                <a:cubicBezTo>
                  <a:pt x="3789154" y="4878794"/>
                  <a:pt x="3815066" y="4852882"/>
                  <a:pt x="3801778" y="4852882"/>
                </a:cubicBezTo>
                <a:lnTo>
                  <a:pt x="3801778" y="4852882"/>
                </a:lnTo>
                <a:close/>
                <a:moveTo>
                  <a:pt x="3631688" y="4878794"/>
                </a:moveTo>
                <a:cubicBezTo>
                  <a:pt x="3644976" y="4878794"/>
                  <a:pt x="3631688" y="4892082"/>
                  <a:pt x="3644976" y="4892082"/>
                </a:cubicBezTo>
                <a:cubicBezTo>
                  <a:pt x="3644976" y="4892082"/>
                  <a:pt x="3644976" y="4905370"/>
                  <a:pt x="3644976" y="4892082"/>
                </a:cubicBezTo>
                <a:cubicBezTo>
                  <a:pt x="3644976" y="4891417"/>
                  <a:pt x="3644976" y="4865506"/>
                  <a:pt x="3631688" y="4878794"/>
                </a:cubicBezTo>
                <a:lnTo>
                  <a:pt x="3631688" y="4878794"/>
                </a:lnTo>
                <a:close/>
                <a:moveTo>
                  <a:pt x="3749289" y="4917330"/>
                </a:moveTo>
                <a:cubicBezTo>
                  <a:pt x="3749289" y="4917330"/>
                  <a:pt x="3762577" y="4904042"/>
                  <a:pt x="3762577" y="4891417"/>
                </a:cubicBezTo>
                <a:cubicBezTo>
                  <a:pt x="3749289" y="4904706"/>
                  <a:pt x="3749289" y="4917330"/>
                  <a:pt x="3749289" y="4917330"/>
                </a:cubicBezTo>
                <a:lnTo>
                  <a:pt x="3749289" y="4917330"/>
                </a:lnTo>
                <a:close/>
                <a:moveTo>
                  <a:pt x="3762577" y="4917330"/>
                </a:moveTo>
                <a:cubicBezTo>
                  <a:pt x="3762577" y="4930618"/>
                  <a:pt x="3762577" y="4930618"/>
                  <a:pt x="3775866" y="4943242"/>
                </a:cubicBezTo>
                <a:cubicBezTo>
                  <a:pt x="3749953" y="4943242"/>
                  <a:pt x="3775866" y="4956530"/>
                  <a:pt x="3775866" y="4969154"/>
                </a:cubicBezTo>
                <a:cubicBezTo>
                  <a:pt x="3775866" y="4955866"/>
                  <a:pt x="3775866" y="4943242"/>
                  <a:pt x="3775866" y="4929953"/>
                </a:cubicBezTo>
                <a:lnTo>
                  <a:pt x="3775866" y="4929953"/>
                </a:lnTo>
                <a:cubicBezTo>
                  <a:pt x="3775866" y="4929953"/>
                  <a:pt x="3789154" y="4929953"/>
                  <a:pt x="3789154" y="4916665"/>
                </a:cubicBezTo>
                <a:cubicBezTo>
                  <a:pt x="3775866" y="4930618"/>
                  <a:pt x="3775866" y="4904706"/>
                  <a:pt x="3762577" y="4917330"/>
                </a:cubicBezTo>
                <a:lnTo>
                  <a:pt x="3762577" y="4917330"/>
                </a:lnTo>
                <a:close/>
                <a:moveTo>
                  <a:pt x="5414311" y="4917330"/>
                </a:moveTo>
                <a:cubicBezTo>
                  <a:pt x="5427599" y="4917330"/>
                  <a:pt x="5414311" y="4930618"/>
                  <a:pt x="5440223" y="4930618"/>
                </a:cubicBezTo>
                <a:cubicBezTo>
                  <a:pt x="5427599" y="4917330"/>
                  <a:pt x="5414311" y="4904706"/>
                  <a:pt x="5414311" y="4917330"/>
                </a:cubicBezTo>
                <a:lnTo>
                  <a:pt x="5414311" y="4917330"/>
                </a:lnTo>
                <a:close/>
                <a:moveTo>
                  <a:pt x="4050933" y="4956530"/>
                </a:moveTo>
                <a:cubicBezTo>
                  <a:pt x="4064222" y="4969818"/>
                  <a:pt x="4050933" y="4956530"/>
                  <a:pt x="4064222" y="4956530"/>
                </a:cubicBezTo>
                <a:cubicBezTo>
                  <a:pt x="4064222" y="4943242"/>
                  <a:pt x="4064222" y="4930618"/>
                  <a:pt x="4064222" y="4930618"/>
                </a:cubicBezTo>
                <a:cubicBezTo>
                  <a:pt x="4050933" y="4930618"/>
                  <a:pt x="4038309" y="4930618"/>
                  <a:pt x="4038309" y="4917330"/>
                </a:cubicBezTo>
                <a:cubicBezTo>
                  <a:pt x="4025021" y="4943242"/>
                  <a:pt x="4064222" y="4943242"/>
                  <a:pt x="4050933" y="4956530"/>
                </a:cubicBezTo>
                <a:lnTo>
                  <a:pt x="4050933" y="4956530"/>
                </a:lnTo>
                <a:close/>
                <a:moveTo>
                  <a:pt x="3789154" y="4943242"/>
                </a:moveTo>
                <a:cubicBezTo>
                  <a:pt x="3802442" y="4943242"/>
                  <a:pt x="3802442" y="4929953"/>
                  <a:pt x="3789154" y="4929953"/>
                </a:cubicBezTo>
                <a:cubicBezTo>
                  <a:pt x="3789154" y="4943242"/>
                  <a:pt x="3789154" y="4943242"/>
                  <a:pt x="3789154" y="4943242"/>
                </a:cubicBezTo>
                <a:cubicBezTo>
                  <a:pt x="3789154" y="4956530"/>
                  <a:pt x="3802442" y="4943242"/>
                  <a:pt x="3789154" y="4956530"/>
                </a:cubicBezTo>
                <a:cubicBezTo>
                  <a:pt x="3802442" y="4956530"/>
                  <a:pt x="3802442" y="4956530"/>
                  <a:pt x="3802442" y="4956530"/>
                </a:cubicBezTo>
                <a:lnTo>
                  <a:pt x="3802442" y="4943242"/>
                </a:lnTo>
                <a:cubicBezTo>
                  <a:pt x="3801778" y="4943242"/>
                  <a:pt x="3801778" y="4943242"/>
                  <a:pt x="3789154" y="4943242"/>
                </a:cubicBezTo>
                <a:lnTo>
                  <a:pt x="3789154" y="4943242"/>
                </a:lnTo>
                <a:close/>
                <a:moveTo>
                  <a:pt x="3854267" y="4982442"/>
                </a:moveTo>
                <a:cubicBezTo>
                  <a:pt x="3867555" y="4982442"/>
                  <a:pt x="3880179" y="4982442"/>
                  <a:pt x="3880179" y="4995731"/>
                </a:cubicBezTo>
                <a:cubicBezTo>
                  <a:pt x="3880179" y="4995731"/>
                  <a:pt x="3854267" y="4995731"/>
                  <a:pt x="3866891" y="4995731"/>
                </a:cubicBezTo>
                <a:cubicBezTo>
                  <a:pt x="3879514" y="4995731"/>
                  <a:pt x="3880179" y="4995731"/>
                  <a:pt x="3880179" y="4995731"/>
                </a:cubicBezTo>
                <a:lnTo>
                  <a:pt x="3880179" y="4982442"/>
                </a:lnTo>
                <a:cubicBezTo>
                  <a:pt x="3893468" y="4995731"/>
                  <a:pt x="3880179" y="4995731"/>
                  <a:pt x="3893468" y="4995731"/>
                </a:cubicBezTo>
                <a:cubicBezTo>
                  <a:pt x="3893468" y="5009019"/>
                  <a:pt x="3893468" y="5009019"/>
                  <a:pt x="3893468" y="5009019"/>
                </a:cubicBezTo>
                <a:cubicBezTo>
                  <a:pt x="3906756" y="4995731"/>
                  <a:pt x="3906756" y="4969818"/>
                  <a:pt x="3893468" y="4943906"/>
                </a:cubicBezTo>
                <a:cubicBezTo>
                  <a:pt x="3893468" y="4969154"/>
                  <a:pt x="3867555" y="4969154"/>
                  <a:pt x="3854267" y="4982442"/>
                </a:cubicBezTo>
                <a:lnTo>
                  <a:pt x="3854267" y="4982442"/>
                </a:lnTo>
                <a:close/>
                <a:moveTo>
                  <a:pt x="5440888" y="4956530"/>
                </a:moveTo>
                <a:cubicBezTo>
                  <a:pt x="5440888" y="4969818"/>
                  <a:pt x="5454176" y="4969818"/>
                  <a:pt x="5454176" y="4982442"/>
                </a:cubicBezTo>
                <a:cubicBezTo>
                  <a:pt x="5440888" y="4969154"/>
                  <a:pt x="5428264" y="4982442"/>
                  <a:pt x="5440888" y="4982442"/>
                </a:cubicBezTo>
                <a:cubicBezTo>
                  <a:pt x="5440888" y="4982442"/>
                  <a:pt x="5440888" y="4995731"/>
                  <a:pt x="5454176" y="5008355"/>
                </a:cubicBezTo>
                <a:cubicBezTo>
                  <a:pt x="5480088" y="5008355"/>
                  <a:pt x="5480088" y="4969154"/>
                  <a:pt x="5440888" y="4956530"/>
                </a:cubicBezTo>
                <a:lnTo>
                  <a:pt x="5440888" y="4956530"/>
                </a:lnTo>
                <a:close/>
                <a:moveTo>
                  <a:pt x="3815066" y="4995066"/>
                </a:moveTo>
                <a:cubicBezTo>
                  <a:pt x="3828355" y="4995066"/>
                  <a:pt x="3828355" y="4981778"/>
                  <a:pt x="3815066" y="4969154"/>
                </a:cubicBezTo>
                <a:cubicBezTo>
                  <a:pt x="3828355" y="4982442"/>
                  <a:pt x="3801778" y="4995066"/>
                  <a:pt x="3815066" y="4995066"/>
                </a:cubicBezTo>
                <a:lnTo>
                  <a:pt x="3815066" y="4995066"/>
                </a:lnTo>
                <a:close/>
                <a:moveTo>
                  <a:pt x="4142623" y="5008355"/>
                </a:moveTo>
                <a:cubicBezTo>
                  <a:pt x="4142623" y="5008355"/>
                  <a:pt x="4129335" y="5008355"/>
                  <a:pt x="4129335" y="4995066"/>
                </a:cubicBezTo>
                <a:cubicBezTo>
                  <a:pt x="4129335" y="5008355"/>
                  <a:pt x="4116046" y="4995066"/>
                  <a:pt x="4116046" y="5008355"/>
                </a:cubicBezTo>
                <a:cubicBezTo>
                  <a:pt x="4116046" y="4995066"/>
                  <a:pt x="4116046" y="4982442"/>
                  <a:pt x="4102758" y="4982442"/>
                </a:cubicBezTo>
                <a:cubicBezTo>
                  <a:pt x="4089470" y="4995731"/>
                  <a:pt x="4102758" y="5008355"/>
                  <a:pt x="4116046" y="5021643"/>
                </a:cubicBezTo>
                <a:cubicBezTo>
                  <a:pt x="4116711" y="4995066"/>
                  <a:pt x="4129999" y="5020978"/>
                  <a:pt x="4142623" y="5008355"/>
                </a:cubicBezTo>
                <a:lnTo>
                  <a:pt x="4142623" y="5008355"/>
                </a:lnTo>
                <a:close/>
                <a:moveTo>
                  <a:pt x="2753332" y="5099379"/>
                </a:moveTo>
                <a:cubicBezTo>
                  <a:pt x="2740044" y="5086091"/>
                  <a:pt x="2740044" y="5099379"/>
                  <a:pt x="2753332" y="5099379"/>
                </a:cubicBezTo>
                <a:lnTo>
                  <a:pt x="2753332" y="5099379"/>
                </a:lnTo>
                <a:close/>
                <a:moveTo>
                  <a:pt x="2765956" y="5020978"/>
                </a:moveTo>
                <a:cubicBezTo>
                  <a:pt x="2765956" y="5034267"/>
                  <a:pt x="2765956" y="5046891"/>
                  <a:pt x="2765956" y="5060179"/>
                </a:cubicBezTo>
                <a:cubicBezTo>
                  <a:pt x="2765956" y="5060179"/>
                  <a:pt x="2752668" y="5046891"/>
                  <a:pt x="2752668" y="5060179"/>
                </a:cubicBezTo>
                <a:cubicBezTo>
                  <a:pt x="2739380" y="5060179"/>
                  <a:pt x="2752668" y="5086091"/>
                  <a:pt x="2752668" y="5086091"/>
                </a:cubicBezTo>
                <a:cubicBezTo>
                  <a:pt x="2752668" y="5099379"/>
                  <a:pt x="2752668" y="5099379"/>
                  <a:pt x="2752668" y="5099379"/>
                </a:cubicBezTo>
                <a:lnTo>
                  <a:pt x="2752668" y="5099379"/>
                </a:lnTo>
                <a:cubicBezTo>
                  <a:pt x="2752668" y="5112667"/>
                  <a:pt x="2739380" y="5125291"/>
                  <a:pt x="2739380" y="5138580"/>
                </a:cubicBezTo>
                <a:cubicBezTo>
                  <a:pt x="2739380" y="5125291"/>
                  <a:pt x="2739380" y="5112667"/>
                  <a:pt x="2726091" y="5112667"/>
                </a:cubicBezTo>
                <a:cubicBezTo>
                  <a:pt x="2726091" y="5125956"/>
                  <a:pt x="2739380" y="5125956"/>
                  <a:pt x="2726091" y="5138580"/>
                </a:cubicBezTo>
                <a:cubicBezTo>
                  <a:pt x="2726091" y="5138580"/>
                  <a:pt x="2712803" y="5151868"/>
                  <a:pt x="2712803" y="5138580"/>
                </a:cubicBezTo>
                <a:cubicBezTo>
                  <a:pt x="2699515" y="5177780"/>
                  <a:pt x="2673602" y="5216316"/>
                  <a:pt x="2673602" y="5255516"/>
                </a:cubicBezTo>
                <a:cubicBezTo>
                  <a:pt x="2686891" y="5242228"/>
                  <a:pt x="2686891" y="5229604"/>
                  <a:pt x="2699515" y="5242228"/>
                </a:cubicBezTo>
                <a:cubicBezTo>
                  <a:pt x="2699515" y="5228940"/>
                  <a:pt x="2712803" y="5228940"/>
                  <a:pt x="2699515" y="5203028"/>
                </a:cubicBezTo>
                <a:cubicBezTo>
                  <a:pt x="2699515" y="5203028"/>
                  <a:pt x="2699515" y="5216316"/>
                  <a:pt x="2686227" y="5203028"/>
                </a:cubicBezTo>
                <a:cubicBezTo>
                  <a:pt x="2686227" y="5203028"/>
                  <a:pt x="2699515" y="5203028"/>
                  <a:pt x="2699515" y="5189740"/>
                </a:cubicBezTo>
                <a:cubicBezTo>
                  <a:pt x="2712803" y="5203028"/>
                  <a:pt x="2712803" y="5176451"/>
                  <a:pt x="2712803" y="5203028"/>
                </a:cubicBezTo>
                <a:cubicBezTo>
                  <a:pt x="2726091" y="5189740"/>
                  <a:pt x="2738715" y="5163827"/>
                  <a:pt x="2752004" y="5151204"/>
                </a:cubicBezTo>
                <a:cubicBezTo>
                  <a:pt x="2738715" y="5137915"/>
                  <a:pt x="2726091" y="5151204"/>
                  <a:pt x="2726091" y="5151204"/>
                </a:cubicBezTo>
                <a:cubicBezTo>
                  <a:pt x="2739380" y="5137915"/>
                  <a:pt x="2752004" y="5137915"/>
                  <a:pt x="2752004" y="5137915"/>
                </a:cubicBezTo>
                <a:cubicBezTo>
                  <a:pt x="2752004" y="5137915"/>
                  <a:pt x="2738715" y="5137915"/>
                  <a:pt x="2738715" y="5124627"/>
                </a:cubicBezTo>
                <a:cubicBezTo>
                  <a:pt x="2752004" y="5137915"/>
                  <a:pt x="2752004" y="5124627"/>
                  <a:pt x="2764628" y="5124627"/>
                </a:cubicBezTo>
                <a:cubicBezTo>
                  <a:pt x="2751339" y="5098715"/>
                  <a:pt x="2790540" y="5085427"/>
                  <a:pt x="2764628" y="5059514"/>
                </a:cubicBezTo>
                <a:cubicBezTo>
                  <a:pt x="2777916" y="5059514"/>
                  <a:pt x="2790540" y="5033602"/>
                  <a:pt x="2790540" y="5020314"/>
                </a:cubicBezTo>
                <a:cubicBezTo>
                  <a:pt x="2779245" y="5034267"/>
                  <a:pt x="2779245" y="5020978"/>
                  <a:pt x="2765956" y="5020978"/>
                </a:cubicBezTo>
                <a:lnTo>
                  <a:pt x="2765956" y="5020978"/>
                </a:lnTo>
                <a:close/>
                <a:moveTo>
                  <a:pt x="3959244" y="5060179"/>
                </a:moveTo>
                <a:lnTo>
                  <a:pt x="3959244" y="5060179"/>
                </a:lnTo>
                <a:cubicBezTo>
                  <a:pt x="3959244" y="5046891"/>
                  <a:pt x="3972532" y="5046891"/>
                  <a:pt x="3972532" y="5046891"/>
                </a:cubicBezTo>
                <a:cubicBezTo>
                  <a:pt x="3972532" y="5033602"/>
                  <a:pt x="3946621" y="5033602"/>
                  <a:pt x="3959244" y="5046891"/>
                </a:cubicBezTo>
                <a:lnTo>
                  <a:pt x="3959244" y="5033602"/>
                </a:lnTo>
                <a:cubicBezTo>
                  <a:pt x="3959244" y="5046891"/>
                  <a:pt x="3945956" y="5046891"/>
                  <a:pt x="3959244" y="5060179"/>
                </a:cubicBezTo>
                <a:lnTo>
                  <a:pt x="3959244" y="5060179"/>
                </a:lnTo>
                <a:close/>
                <a:moveTo>
                  <a:pt x="4038309" y="5060179"/>
                </a:moveTo>
                <a:cubicBezTo>
                  <a:pt x="4038309" y="5072802"/>
                  <a:pt x="4090134" y="5060179"/>
                  <a:pt x="4038309" y="5060179"/>
                </a:cubicBezTo>
                <a:lnTo>
                  <a:pt x="4038309" y="5060179"/>
                </a:lnTo>
                <a:close/>
                <a:moveTo>
                  <a:pt x="3972532" y="5060179"/>
                </a:moveTo>
                <a:lnTo>
                  <a:pt x="3972532" y="5060179"/>
                </a:lnTo>
                <a:cubicBezTo>
                  <a:pt x="3959244" y="5060179"/>
                  <a:pt x="3959244" y="5060179"/>
                  <a:pt x="3959244" y="5060179"/>
                </a:cubicBezTo>
                <a:cubicBezTo>
                  <a:pt x="3972532" y="5073467"/>
                  <a:pt x="3959244" y="5086091"/>
                  <a:pt x="3972532" y="5086091"/>
                </a:cubicBezTo>
                <a:cubicBezTo>
                  <a:pt x="3972532" y="5072802"/>
                  <a:pt x="3972532" y="5072802"/>
                  <a:pt x="3985820" y="5060179"/>
                </a:cubicBezTo>
                <a:cubicBezTo>
                  <a:pt x="3972532" y="5060179"/>
                  <a:pt x="3972532" y="5060179"/>
                  <a:pt x="3972532" y="5060179"/>
                </a:cubicBezTo>
                <a:lnTo>
                  <a:pt x="3972532" y="5060179"/>
                </a:lnTo>
                <a:close/>
                <a:moveTo>
                  <a:pt x="4103422" y="5072802"/>
                </a:moveTo>
                <a:cubicBezTo>
                  <a:pt x="4090134" y="5086091"/>
                  <a:pt x="4090134" y="5086091"/>
                  <a:pt x="4090134" y="5086091"/>
                </a:cubicBezTo>
                <a:cubicBezTo>
                  <a:pt x="4090134" y="5086091"/>
                  <a:pt x="4103422" y="5112003"/>
                  <a:pt x="4103422" y="5099379"/>
                </a:cubicBezTo>
                <a:lnTo>
                  <a:pt x="4103422" y="5099379"/>
                </a:lnTo>
                <a:cubicBezTo>
                  <a:pt x="4116711" y="5099379"/>
                  <a:pt x="4116711" y="5086091"/>
                  <a:pt x="4116711" y="5086091"/>
                </a:cubicBezTo>
                <a:cubicBezTo>
                  <a:pt x="4103422" y="5086091"/>
                  <a:pt x="4103422" y="5072802"/>
                  <a:pt x="4103422" y="5072802"/>
                </a:cubicBezTo>
                <a:lnTo>
                  <a:pt x="4103422" y="5072802"/>
                </a:lnTo>
                <a:close/>
                <a:moveTo>
                  <a:pt x="3933332" y="5099379"/>
                </a:moveTo>
                <a:cubicBezTo>
                  <a:pt x="3920044" y="5099379"/>
                  <a:pt x="3920044" y="5112667"/>
                  <a:pt x="3920044" y="5125291"/>
                </a:cubicBezTo>
                <a:cubicBezTo>
                  <a:pt x="3933332" y="5125291"/>
                  <a:pt x="3933332" y="5112003"/>
                  <a:pt x="3933332" y="5125291"/>
                </a:cubicBezTo>
                <a:lnTo>
                  <a:pt x="3933332" y="5125291"/>
                </a:lnTo>
                <a:cubicBezTo>
                  <a:pt x="3933332" y="5112003"/>
                  <a:pt x="3933332" y="5112003"/>
                  <a:pt x="3946621" y="5112003"/>
                </a:cubicBezTo>
                <a:cubicBezTo>
                  <a:pt x="3920044" y="5112003"/>
                  <a:pt x="3920044" y="5112003"/>
                  <a:pt x="3933332" y="5099379"/>
                </a:cubicBezTo>
                <a:lnTo>
                  <a:pt x="3933332" y="5099379"/>
                </a:lnTo>
                <a:close/>
                <a:moveTo>
                  <a:pt x="3133378" y="5371789"/>
                </a:moveTo>
                <a:cubicBezTo>
                  <a:pt x="3120089" y="5371789"/>
                  <a:pt x="3107465" y="5371789"/>
                  <a:pt x="3107465" y="5385077"/>
                </a:cubicBezTo>
                <a:lnTo>
                  <a:pt x="3120754" y="5398365"/>
                </a:lnTo>
                <a:lnTo>
                  <a:pt x="3134042" y="5398365"/>
                </a:lnTo>
                <a:cubicBezTo>
                  <a:pt x="3106801" y="5397701"/>
                  <a:pt x="3133378" y="5371789"/>
                  <a:pt x="3133378" y="5371789"/>
                </a:cubicBezTo>
                <a:lnTo>
                  <a:pt x="3133378" y="5371789"/>
                </a:lnTo>
                <a:close/>
                <a:moveTo>
                  <a:pt x="3106801" y="5397701"/>
                </a:moveTo>
                <a:cubicBezTo>
                  <a:pt x="3106801" y="5423614"/>
                  <a:pt x="3106801" y="5410989"/>
                  <a:pt x="3093513" y="5397701"/>
                </a:cubicBezTo>
                <a:cubicBezTo>
                  <a:pt x="3106801" y="5410989"/>
                  <a:pt x="3093513" y="5423614"/>
                  <a:pt x="3106801" y="5436902"/>
                </a:cubicBezTo>
                <a:cubicBezTo>
                  <a:pt x="3120089" y="5410989"/>
                  <a:pt x="3106801" y="5436902"/>
                  <a:pt x="3106801" y="5423614"/>
                </a:cubicBezTo>
                <a:cubicBezTo>
                  <a:pt x="3106801" y="5423614"/>
                  <a:pt x="3120089" y="5410325"/>
                  <a:pt x="3106801" y="5397701"/>
                </a:cubicBezTo>
                <a:lnTo>
                  <a:pt x="3106801" y="5397701"/>
                </a:lnTo>
                <a:close/>
                <a:moveTo>
                  <a:pt x="1887601" y="752781"/>
                </a:moveTo>
                <a:cubicBezTo>
                  <a:pt x="1887601" y="766070"/>
                  <a:pt x="1887601" y="778693"/>
                  <a:pt x="1874313" y="766070"/>
                </a:cubicBezTo>
                <a:cubicBezTo>
                  <a:pt x="1874313" y="791982"/>
                  <a:pt x="1874313" y="791982"/>
                  <a:pt x="1874313" y="817894"/>
                </a:cubicBezTo>
                <a:cubicBezTo>
                  <a:pt x="1861024" y="817894"/>
                  <a:pt x="1861024" y="804606"/>
                  <a:pt x="1861024" y="804606"/>
                </a:cubicBezTo>
                <a:cubicBezTo>
                  <a:pt x="1874313" y="817894"/>
                  <a:pt x="1861024" y="843806"/>
                  <a:pt x="1874313" y="843806"/>
                </a:cubicBezTo>
                <a:lnTo>
                  <a:pt x="1874313" y="843806"/>
                </a:lnTo>
                <a:cubicBezTo>
                  <a:pt x="1887601" y="857094"/>
                  <a:pt x="1887601" y="843806"/>
                  <a:pt x="1900225" y="869718"/>
                </a:cubicBezTo>
                <a:cubicBezTo>
                  <a:pt x="1913513" y="856430"/>
                  <a:pt x="1926136" y="843806"/>
                  <a:pt x="1939425" y="830518"/>
                </a:cubicBezTo>
                <a:cubicBezTo>
                  <a:pt x="1939425" y="830518"/>
                  <a:pt x="1939425" y="830518"/>
                  <a:pt x="1952713" y="830518"/>
                </a:cubicBezTo>
                <a:cubicBezTo>
                  <a:pt x="1966001" y="817230"/>
                  <a:pt x="1991914" y="830518"/>
                  <a:pt x="2005202" y="830518"/>
                </a:cubicBezTo>
                <a:cubicBezTo>
                  <a:pt x="2018490" y="830518"/>
                  <a:pt x="2018490" y="817230"/>
                  <a:pt x="2031114" y="817230"/>
                </a:cubicBezTo>
                <a:cubicBezTo>
                  <a:pt x="2031114" y="817230"/>
                  <a:pt x="2044403" y="817230"/>
                  <a:pt x="2057027" y="817230"/>
                </a:cubicBezTo>
                <a:cubicBezTo>
                  <a:pt x="2069651" y="817230"/>
                  <a:pt x="2070315" y="803941"/>
                  <a:pt x="2082939" y="791317"/>
                </a:cubicBezTo>
                <a:cubicBezTo>
                  <a:pt x="2122139" y="765405"/>
                  <a:pt x="2161339" y="752117"/>
                  <a:pt x="2174628" y="713581"/>
                </a:cubicBezTo>
                <a:cubicBezTo>
                  <a:pt x="2174628" y="713581"/>
                  <a:pt x="2174628" y="726869"/>
                  <a:pt x="2187916" y="713581"/>
                </a:cubicBezTo>
                <a:cubicBezTo>
                  <a:pt x="2162004" y="687669"/>
                  <a:pt x="2187916" y="635844"/>
                  <a:pt x="2174628" y="596644"/>
                </a:cubicBezTo>
                <a:cubicBezTo>
                  <a:pt x="2161339" y="557444"/>
                  <a:pt x="2135427" y="531531"/>
                  <a:pt x="2108850" y="518907"/>
                </a:cubicBezTo>
                <a:cubicBezTo>
                  <a:pt x="2095562" y="505619"/>
                  <a:pt x="2095562" y="492995"/>
                  <a:pt x="2082939" y="492995"/>
                </a:cubicBezTo>
                <a:cubicBezTo>
                  <a:pt x="2082939" y="492995"/>
                  <a:pt x="2069651" y="492995"/>
                  <a:pt x="2057027" y="492995"/>
                </a:cubicBezTo>
                <a:cubicBezTo>
                  <a:pt x="2044403" y="492995"/>
                  <a:pt x="2031114" y="479707"/>
                  <a:pt x="2017826" y="479707"/>
                </a:cubicBezTo>
                <a:cubicBezTo>
                  <a:pt x="2004538" y="466419"/>
                  <a:pt x="1991914" y="479707"/>
                  <a:pt x="1978625" y="479707"/>
                </a:cubicBezTo>
                <a:cubicBezTo>
                  <a:pt x="1978625" y="492995"/>
                  <a:pt x="1978625" y="479707"/>
                  <a:pt x="1965337" y="479707"/>
                </a:cubicBezTo>
                <a:cubicBezTo>
                  <a:pt x="1926136" y="492995"/>
                  <a:pt x="1873648" y="557444"/>
                  <a:pt x="1860360" y="609268"/>
                </a:cubicBezTo>
                <a:cubicBezTo>
                  <a:pt x="1847072" y="661092"/>
                  <a:pt x="1847072" y="700293"/>
                  <a:pt x="1873648" y="738829"/>
                </a:cubicBezTo>
                <a:lnTo>
                  <a:pt x="1887601" y="752781"/>
                </a:lnTo>
                <a:lnTo>
                  <a:pt x="1887601" y="752781"/>
                </a:lnTo>
                <a:close/>
                <a:moveTo>
                  <a:pt x="1665022" y="1284977"/>
                </a:moveTo>
                <a:cubicBezTo>
                  <a:pt x="1651734" y="1259065"/>
                  <a:pt x="1625822" y="1219865"/>
                  <a:pt x="1586621" y="1233153"/>
                </a:cubicBezTo>
                <a:cubicBezTo>
                  <a:pt x="1599245" y="1259065"/>
                  <a:pt x="1625822" y="1284977"/>
                  <a:pt x="1665022" y="1284977"/>
                </a:cubicBezTo>
                <a:lnTo>
                  <a:pt x="1665022" y="1284977"/>
                </a:lnTo>
                <a:close/>
                <a:moveTo>
                  <a:pt x="1612533" y="1245777"/>
                </a:moveTo>
                <a:cubicBezTo>
                  <a:pt x="1612533" y="1245777"/>
                  <a:pt x="1612533" y="1245777"/>
                  <a:pt x="1612533" y="1259065"/>
                </a:cubicBezTo>
                <a:cubicBezTo>
                  <a:pt x="1612533" y="1245777"/>
                  <a:pt x="1585957" y="1232488"/>
                  <a:pt x="1612533" y="1245777"/>
                </a:cubicBezTo>
                <a:lnTo>
                  <a:pt x="1612533" y="1245777"/>
                </a:lnTo>
                <a:close/>
                <a:moveTo>
                  <a:pt x="2346711" y="2063006"/>
                </a:moveTo>
                <a:cubicBezTo>
                  <a:pt x="2346711" y="2088918"/>
                  <a:pt x="2346711" y="2088918"/>
                  <a:pt x="2346711" y="2088918"/>
                </a:cubicBezTo>
                <a:cubicBezTo>
                  <a:pt x="2359999" y="2075630"/>
                  <a:pt x="2359999" y="2102207"/>
                  <a:pt x="2372623" y="2102207"/>
                </a:cubicBezTo>
                <a:cubicBezTo>
                  <a:pt x="2372623" y="2102207"/>
                  <a:pt x="2372623" y="2102207"/>
                  <a:pt x="2385912" y="2102207"/>
                </a:cubicBezTo>
                <a:lnTo>
                  <a:pt x="2385912" y="2088918"/>
                </a:lnTo>
                <a:lnTo>
                  <a:pt x="2372623" y="2088918"/>
                </a:lnTo>
                <a:cubicBezTo>
                  <a:pt x="2385912" y="2075630"/>
                  <a:pt x="2359335" y="2075630"/>
                  <a:pt x="2372623" y="2063006"/>
                </a:cubicBezTo>
                <a:cubicBezTo>
                  <a:pt x="2359999" y="2063006"/>
                  <a:pt x="2359999" y="2063006"/>
                  <a:pt x="2346711" y="2063006"/>
                </a:cubicBezTo>
                <a:lnTo>
                  <a:pt x="2346711" y="2063006"/>
                </a:lnTo>
                <a:close/>
                <a:moveTo>
                  <a:pt x="904268" y="2387240"/>
                </a:moveTo>
                <a:cubicBezTo>
                  <a:pt x="890980" y="2387240"/>
                  <a:pt x="851779" y="2387240"/>
                  <a:pt x="838491" y="2400529"/>
                </a:cubicBezTo>
                <a:cubicBezTo>
                  <a:pt x="812578" y="2452353"/>
                  <a:pt x="877691" y="2478265"/>
                  <a:pt x="904268" y="2478265"/>
                </a:cubicBezTo>
                <a:cubicBezTo>
                  <a:pt x="930845" y="2452353"/>
                  <a:pt x="944133" y="2413152"/>
                  <a:pt x="904268" y="2387240"/>
                </a:cubicBezTo>
                <a:lnTo>
                  <a:pt x="904268" y="2387240"/>
                </a:lnTo>
                <a:close/>
                <a:moveTo>
                  <a:pt x="2425112" y="2581914"/>
                </a:moveTo>
                <a:cubicBezTo>
                  <a:pt x="2438401" y="2568625"/>
                  <a:pt x="2464312" y="2568625"/>
                  <a:pt x="2464312" y="2581914"/>
                </a:cubicBezTo>
                <a:cubicBezTo>
                  <a:pt x="2517465" y="2530089"/>
                  <a:pt x="2399200" y="2517466"/>
                  <a:pt x="2425112" y="2581914"/>
                </a:cubicBezTo>
                <a:lnTo>
                  <a:pt x="2425112" y="2581914"/>
                </a:lnTo>
                <a:close/>
                <a:moveTo>
                  <a:pt x="5440888" y="2984549"/>
                </a:moveTo>
                <a:cubicBezTo>
                  <a:pt x="5440888" y="2984549"/>
                  <a:pt x="5440888" y="2984549"/>
                  <a:pt x="5440888" y="2997837"/>
                </a:cubicBezTo>
                <a:cubicBezTo>
                  <a:pt x="5466800" y="2984549"/>
                  <a:pt x="5466800" y="2997837"/>
                  <a:pt x="5480088" y="2984549"/>
                </a:cubicBezTo>
                <a:cubicBezTo>
                  <a:pt x="5480088" y="2984549"/>
                  <a:pt x="5454176" y="2984549"/>
                  <a:pt x="5454176" y="2971260"/>
                </a:cubicBezTo>
                <a:cubicBezTo>
                  <a:pt x="5440888" y="2971260"/>
                  <a:pt x="5454176" y="2984549"/>
                  <a:pt x="5440888" y="2984549"/>
                </a:cubicBezTo>
                <a:lnTo>
                  <a:pt x="5440888" y="2984549"/>
                </a:lnTo>
                <a:close/>
                <a:moveTo>
                  <a:pt x="5585066" y="3036373"/>
                </a:moveTo>
                <a:cubicBezTo>
                  <a:pt x="5571778" y="3023085"/>
                  <a:pt x="5571778" y="3023085"/>
                  <a:pt x="5559154" y="3010461"/>
                </a:cubicBezTo>
                <a:cubicBezTo>
                  <a:pt x="5545865" y="3023749"/>
                  <a:pt x="5559154" y="3036373"/>
                  <a:pt x="5559154" y="3049661"/>
                </a:cubicBezTo>
                <a:cubicBezTo>
                  <a:pt x="5571778" y="3048997"/>
                  <a:pt x="5571778" y="3036373"/>
                  <a:pt x="5585066" y="3036373"/>
                </a:cubicBezTo>
                <a:lnTo>
                  <a:pt x="5585066" y="3036373"/>
                </a:lnTo>
                <a:close/>
                <a:moveTo>
                  <a:pt x="5663466" y="3801778"/>
                </a:moveTo>
                <a:cubicBezTo>
                  <a:pt x="5663466" y="3788490"/>
                  <a:pt x="5663466" y="3775866"/>
                  <a:pt x="5650178" y="3762578"/>
                </a:cubicBezTo>
                <a:cubicBezTo>
                  <a:pt x="5663466" y="3775866"/>
                  <a:pt x="5636890" y="3775866"/>
                  <a:pt x="5650178" y="3788490"/>
                </a:cubicBezTo>
                <a:cubicBezTo>
                  <a:pt x="5636890" y="3788490"/>
                  <a:pt x="5636890" y="3801778"/>
                  <a:pt x="5624267" y="3801778"/>
                </a:cubicBezTo>
                <a:cubicBezTo>
                  <a:pt x="5624267" y="3827690"/>
                  <a:pt x="5650843" y="3788490"/>
                  <a:pt x="5663466" y="3801778"/>
                </a:cubicBezTo>
                <a:lnTo>
                  <a:pt x="5663466" y="3801778"/>
                </a:lnTo>
                <a:close/>
                <a:moveTo>
                  <a:pt x="4470843" y="4553895"/>
                </a:moveTo>
                <a:cubicBezTo>
                  <a:pt x="4484131" y="4553895"/>
                  <a:pt x="4484131" y="4527983"/>
                  <a:pt x="4496755" y="4527983"/>
                </a:cubicBezTo>
                <a:cubicBezTo>
                  <a:pt x="4483467" y="4502071"/>
                  <a:pt x="4496755" y="4488783"/>
                  <a:pt x="4483467" y="4462870"/>
                </a:cubicBezTo>
                <a:cubicBezTo>
                  <a:pt x="4483467" y="4488783"/>
                  <a:pt x="4470179" y="4476159"/>
                  <a:pt x="4457555" y="4476159"/>
                </a:cubicBezTo>
                <a:cubicBezTo>
                  <a:pt x="4470843" y="4489447"/>
                  <a:pt x="4457555" y="4515359"/>
                  <a:pt x="4470843" y="4527983"/>
                </a:cubicBezTo>
                <a:cubicBezTo>
                  <a:pt x="4470843" y="4527983"/>
                  <a:pt x="4470843" y="4514695"/>
                  <a:pt x="4484131" y="4514695"/>
                </a:cubicBezTo>
                <a:lnTo>
                  <a:pt x="4484131" y="4514695"/>
                </a:lnTo>
                <a:cubicBezTo>
                  <a:pt x="4484131" y="4514695"/>
                  <a:pt x="4497420" y="4527983"/>
                  <a:pt x="4484131" y="4527983"/>
                </a:cubicBezTo>
                <a:cubicBezTo>
                  <a:pt x="4484131" y="4527983"/>
                  <a:pt x="4458220" y="4541271"/>
                  <a:pt x="4458220" y="4527983"/>
                </a:cubicBezTo>
                <a:cubicBezTo>
                  <a:pt x="4457555" y="4541271"/>
                  <a:pt x="4470843" y="4541271"/>
                  <a:pt x="4470843" y="4553895"/>
                </a:cubicBezTo>
                <a:lnTo>
                  <a:pt x="4470843" y="4553895"/>
                </a:lnTo>
                <a:close/>
                <a:moveTo>
                  <a:pt x="4365866" y="4553895"/>
                </a:moveTo>
                <a:cubicBezTo>
                  <a:pt x="4391778" y="4567183"/>
                  <a:pt x="4391778" y="4579807"/>
                  <a:pt x="4391778" y="4605719"/>
                </a:cubicBezTo>
                <a:cubicBezTo>
                  <a:pt x="4405067" y="4619008"/>
                  <a:pt x="4405067" y="4592431"/>
                  <a:pt x="4417690" y="4605719"/>
                </a:cubicBezTo>
                <a:cubicBezTo>
                  <a:pt x="4405067" y="4567183"/>
                  <a:pt x="4405067" y="4553895"/>
                  <a:pt x="4365866" y="4553895"/>
                </a:cubicBezTo>
                <a:lnTo>
                  <a:pt x="4365866" y="4553895"/>
                </a:lnTo>
                <a:close/>
                <a:moveTo>
                  <a:pt x="4654222" y="4579807"/>
                </a:moveTo>
                <a:cubicBezTo>
                  <a:pt x="4640934" y="4579807"/>
                  <a:pt x="4640934" y="4579807"/>
                  <a:pt x="4628310" y="4579807"/>
                </a:cubicBezTo>
                <a:cubicBezTo>
                  <a:pt x="4615021" y="4579807"/>
                  <a:pt x="4615021" y="4593096"/>
                  <a:pt x="4615021" y="4593096"/>
                </a:cubicBezTo>
                <a:cubicBezTo>
                  <a:pt x="4628310" y="4579807"/>
                  <a:pt x="4628310" y="4593096"/>
                  <a:pt x="4628310" y="4606384"/>
                </a:cubicBezTo>
                <a:cubicBezTo>
                  <a:pt x="4654222" y="4606384"/>
                  <a:pt x="4654222" y="4606384"/>
                  <a:pt x="4667510" y="4593096"/>
                </a:cubicBezTo>
                <a:lnTo>
                  <a:pt x="4667510" y="4606384"/>
                </a:lnTo>
                <a:cubicBezTo>
                  <a:pt x="4667510" y="4606384"/>
                  <a:pt x="4680798" y="4606384"/>
                  <a:pt x="4680798" y="4593096"/>
                </a:cubicBezTo>
                <a:cubicBezTo>
                  <a:pt x="4667510" y="4579807"/>
                  <a:pt x="4654222" y="4593096"/>
                  <a:pt x="4654222" y="4579807"/>
                </a:cubicBezTo>
                <a:lnTo>
                  <a:pt x="4654222" y="4579807"/>
                </a:lnTo>
                <a:close/>
                <a:moveTo>
                  <a:pt x="4155911" y="4619008"/>
                </a:moveTo>
                <a:cubicBezTo>
                  <a:pt x="4142623" y="4619008"/>
                  <a:pt x="4142623" y="4619008"/>
                  <a:pt x="4129999" y="4619008"/>
                </a:cubicBezTo>
                <a:cubicBezTo>
                  <a:pt x="4129999" y="4644920"/>
                  <a:pt x="4129999" y="4658208"/>
                  <a:pt x="4143287" y="4670832"/>
                </a:cubicBezTo>
                <a:cubicBezTo>
                  <a:pt x="4143287" y="4657544"/>
                  <a:pt x="4156575" y="4657544"/>
                  <a:pt x="4156575" y="4631632"/>
                </a:cubicBezTo>
                <a:cubicBezTo>
                  <a:pt x="4155911" y="4644920"/>
                  <a:pt x="4155911" y="4619008"/>
                  <a:pt x="4155911" y="4619008"/>
                </a:cubicBezTo>
                <a:lnTo>
                  <a:pt x="4155911" y="4619008"/>
                </a:lnTo>
                <a:close/>
                <a:moveTo>
                  <a:pt x="4116711" y="4684120"/>
                </a:moveTo>
                <a:cubicBezTo>
                  <a:pt x="4116711" y="4670832"/>
                  <a:pt x="4116711" y="4697408"/>
                  <a:pt x="4129999" y="4684120"/>
                </a:cubicBezTo>
                <a:lnTo>
                  <a:pt x="4129999" y="4684120"/>
                </a:lnTo>
                <a:cubicBezTo>
                  <a:pt x="4143287" y="4684120"/>
                  <a:pt x="4129999" y="4684120"/>
                  <a:pt x="4129999" y="4670832"/>
                </a:cubicBezTo>
                <a:cubicBezTo>
                  <a:pt x="4116711" y="4670832"/>
                  <a:pt x="4116711" y="4670832"/>
                  <a:pt x="4116711" y="4684120"/>
                </a:cubicBezTo>
                <a:lnTo>
                  <a:pt x="4116711" y="4684120"/>
                </a:lnTo>
                <a:close/>
                <a:moveTo>
                  <a:pt x="891644" y="4684120"/>
                </a:moveTo>
                <a:cubicBezTo>
                  <a:pt x="878356" y="4697408"/>
                  <a:pt x="891644" y="4697408"/>
                  <a:pt x="891644" y="4723321"/>
                </a:cubicBezTo>
                <a:cubicBezTo>
                  <a:pt x="904932" y="4710032"/>
                  <a:pt x="917556" y="4710032"/>
                  <a:pt x="930845" y="4723321"/>
                </a:cubicBezTo>
                <a:cubicBezTo>
                  <a:pt x="930845" y="4710032"/>
                  <a:pt x="930845" y="4697408"/>
                  <a:pt x="930845" y="4684120"/>
                </a:cubicBezTo>
                <a:cubicBezTo>
                  <a:pt x="917556" y="4670832"/>
                  <a:pt x="904268" y="4670832"/>
                  <a:pt x="891644" y="4684120"/>
                </a:cubicBezTo>
                <a:lnTo>
                  <a:pt x="891644" y="4684120"/>
                </a:lnTo>
                <a:close/>
                <a:moveTo>
                  <a:pt x="4247600" y="4800393"/>
                </a:moveTo>
                <a:cubicBezTo>
                  <a:pt x="4247600" y="4826305"/>
                  <a:pt x="4260888" y="4839593"/>
                  <a:pt x="4273512" y="4826305"/>
                </a:cubicBezTo>
                <a:cubicBezTo>
                  <a:pt x="4274177" y="4813681"/>
                  <a:pt x="4260888" y="4813681"/>
                  <a:pt x="4247600" y="4800393"/>
                </a:cubicBezTo>
                <a:lnTo>
                  <a:pt x="4247600" y="4800393"/>
                </a:lnTo>
                <a:close/>
                <a:moveTo>
                  <a:pt x="4050933" y="4839593"/>
                </a:moveTo>
                <a:cubicBezTo>
                  <a:pt x="4064222" y="4826305"/>
                  <a:pt x="4037645" y="4839593"/>
                  <a:pt x="4050933" y="4826305"/>
                </a:cubicBezTo>
                <a:cubicBezTo>
                  <a:pt x="4050933" y="4826305"/>
                  <a:pt x="4064222" y="4826305"/>
                  <a:pt x="4064222" y="4813017"/>
                </a:cubicBezTo>
                <a:cubicBezTo>
                  <a:pt x="4050933" y="4799728"/>
                  <a:pt x="4038309" y="4826305"/>
                  <a:pt x="4025021" y="4826305"/>
                </a:cubicBezTo>
                <a:cubicBezTo>
                  <a:pt x="4025021" y="4839593"/>
                  <a:pt x="4025021" y="4839593"/>
                  <a:pt x="4038309" y="4839593"/>
                </a:cubicBezTo>
                <a:cubicBezTo>
                  <a:pt x="4050933" y="4813681"/>
                  <a:pt x="4038309" y="4839593"/>
                  <a:pt x="4050933" y="4839593"/>
                </a:cubicBezTo>
                <a:lnTo>
                  <a:pt x="4050933" y="4839593"/>
                </a:lnTo>
                <a:close/>
                <a:moveTo>
                  <a:pt x="3644976" y="4852882"/>
                </a:moveTo>
                <a:cubicBezTo>
                  <a:pt x="3644976" y="4839593"/>
                  <a:pt x="3644976" y="4839593"/>
                  <a:pt x="3644976" y="4839593"/>
                </a:cubicBezTo>
                <a:cubicBezTo>
                  <a:pt x="3631688" y="4839593"/>
                  <a:pt x="3631688" y="4839593"/>
                  <a:pt x="3631688" y="4839593"/>
                </a:cubicBezTo>
                <a:cubicBezTo>
                  <a:pt x="3644976" y="4826305"/>
                  <a:pt x="3631688" y="4813681"/>
                  <a:pt x="3618400" y="4813681"/>
                </a:cubicBezTo>
                <a:cubicBezTo>
                  <a:pt x="3605112" y="4826969"/>
                  <a:pt x="3631688" y="4839593"/>
                  <a:pt x="3618400" y="4852882"/>
                </a:cubicBezTo>
                <a:cubicBezTo>
                  <a:pt x="3631688" y="4839593"/>
                  <a:pt x="3631688" y="4852882"/>
                  <a:pt x="3644976" y="4852882"/>
                </a:cubicBezTo>
                <a:lnTo>
                  <a:pt x="3644976" y="4852882"/>
                </a:lnTo>
                <a:close/>
                <a:moveTo>
                  <a:pt x="2385912" y="5345877"/>
                </a:moveTo>
                <a:cubicBezTo>
                  <a:pt x="2385912" y="5371789"/>
                  <a:pt x="2385912" y="5397701"/>
                  <a:pt x="2399200" y="5397701"/>
                </a:cubicBezTo>
                <a:cubicBezTo>
                  <a:pt x="2412488" y="5410989"/>
                  <a:pt x="2412488" y="5397701"/>
                  <a:pt x="2412488" y="5410989"/>
                </a:cubicBezTo>
                <a:cubicBezTo>
                  <a:pt x="2451689" y="5385077"/>
                  <a:pt x="2438401" y="5359165"/>
                  <a:pt x="2425776" y="5333253"/>
                </a:cubicBezTo>
                <a:cubicBezTo>
                  <a:pt x="2412488" y="5345877"/>
                  <a:pt x="2399200" y="5345877"/>
                  <a:pt x="2385912" y="5345877"/>
                </a:cubicBezTo>
                <a:lnTo>
                  <a:pt x="2385912" y="5345877"/>
                </a:lnTo>
                <a:close/>
                <a:moveTo>
                  <a:pt x="2399200" y="5358501"/>
                </a:moveTo>
                <a:cubicBezTo>
                  <a:pt x="2399200" y="5358501"/>
                  <a:pt x="2412488" y="5358501"/>
                  <a:pt x="2412488" y="5345212"/>
                </a:cubicBezTo>
                <a:lnTo>
                  <a:pt x="2412488" y="5358501"/>
                </a:lnTo>
                <a:cubicBezTo>
                  <a:pt x="2412488" y="5358501"/>
                  <a:pt x="2412488" y="5358501"/>
                  <a:pt x="2399200" y="5358501"/>
                </a:cubicBezTo>
                <a:lnTo>
                  <a:pt x="2399200" y="5358501"/>
                </a:lnTo>
                <a:close/>
                <a:moveTo>
                  <a:pt x="2897511" y="5462149"/>
                </a:moveTo>
                <a:cubicBezTo>
                  <a:pt x="2897511" y="5475438"/>
                  <a:pt x="2884222" y="5462149"/>
                  <a:pt x="2871598" y="5475438"/>
                </a:cubicBezTo>
                <a:cubicBezTo>
                  <a:pt x="2884887" y="5488726"/>
                  <a:pt x="2884887" y="5475438"/>
                  <a:pt x="2897511" y="5488726"/>
                </a:cubicBezTo>
                <a:cubicBezTo>
                  <a:pt x="2897511" y="5475438"/>
                  <a:pt x="2910799" y="5475438"/>
                  <a:pt x="2910799" y="5462814"/>
                </a:cubicBezTo>
                <a:lnTo>
                  <a:pt x="2897511" y="5462814"/>
                </a:lnTo>
                <a:lnTo>
                  <a:pt x="2897511" y="5462149"/>
                </a:lnTo>
                <a:lnTo>
                  <a:pt x="2897511" y="5462149"/>
                </a:lnTo>
                <a:close/>
              </a:path>
            </a:pathLst>
          </a:custGeom>
          <a:solidFill>
            <a:srgbClr val="316AEF">
              <a:alpha val="10000"/>
            </a:srgbClr>
          </a:solidFill>
          <a:ln w="66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" name="Freeform 63">
            <a:extLst>
              <a:ext uri="{FF2B5EF4-FFF2-40B4-BE49-F238E27FC236}">
                <a16:creationId xmlns="" xmlns:a16="http://schemas.microsoft.com/office/drawing/2014/main" id="{467CAF54-C079-44FA-B471-E39288622881}"/>
              </a:ext>
            </a:extLst>
          </p:cNvPr>
          <p:cNvSpPr>
            <a:spLocks noEditPoints="1"/>
          </p:cNvSpPr>
          <p:nvPr/>
        </p:nvSpPr>
        <p:spPr bwMode="auto">
          <a:xfrm>
            <a:off x="6531342" y="1518530"/>
            <a:ext cx="1983882" cy="1820825"/>
          </a:xfrm>
          <a:custGeom>
            <a:avLst/>
            <a:gdLst>
              <a:gd name="T0" fmla="*/ 189 w 401"/>
              <a:gd name="T1" fmla="*/ 328 h 368"/>
              <a:gd name="T2" fmla="*/ 201 w 401"/>
              <a:gd name="T3" fmla="*/ 365 h 368"/>
              <a:gd name="T4" fmla="*/ 198 w 401"/>
              <a:gd name="T5" fmla="*/ 336 h 368"/>
              <a:gd name="T6" fmla="*/ 163 w 401"/>
              <a:gd name="T7" fmla="*/ 321 h 368"/>
              <a:gd name="T8" fmla="*/ 101 w 401"/>
              <a:gd name="T9" fmla="*/ 343 h 368"/>
              <a:gd name="T10" fmla="*/ 141 w 401"/>
              <a:gd name="T11" fmla="*/ 333 h 368"/>
              <a:gd name="T12" fmla="*/ 134 w 401"/>
              <a:gd name="T13" fmla="*/ 331 h 368"/>
              <a:gd name="T14" fmla="*/ 383 w 401"/>
              <a:gd name="T15" fmla="*/ 216 h 368"/>
              <a:gd name="T16" fmla="*/ 280 w 401"/>
              <a:gd name="T17" fmla="*/ 240 h 368"/>
              <a:gd name="T18" fmla="*/ 93 w 401"/>
              <a:gd name="T19" fmla="*/ 295 h 368"/>
              <a:gd name="T20" fmla="*/ 60 w 401"/>
              <a:gd name="T21" fmla="*/ 164 h 368"/>
              <a:gd name="T22" fmla="*/ 296 w 401"/>
              <a:gd name="T23" fmla="*/ 268 h 368"/>
              <a:gd name="T24" fmla="*/ 279 w 401"/>
              <a:gd name="T25" fmla="*/ 355 h 368"/>
              <a:gd name="T26" fmla="*/ 225 w 401"/>
              <a:gd name="T27" fmla="*/ 312 h 368"/>
              <a:gd name="T28" fmla="*/ 234 w 401"/>
              <a:gd name="T29" fmla="*/ 273 h 368"/>
              <a:gd name="T30" fmla="*/ 206 w 401"/>
              <a:gd name="T31" fmla="*/ 251 h 368"/>
              <a:gd name="T32" fmla="*/ 203 w 401"/>
              <a:gd name="T33" fmla="*/ 258 h 368"/>
              <a:gd name="T34" fmla="*/ 250 w 401"/>
              <a:gd name="T35" fmla="*/ 256 h 368"/>
              <a:gd name="T36" fmla="*/ 238 w 401"/>
              <a:gd name="T37" fmla="*/ 265 h 368"/>
              <a:gd name="T38" fmla="*/ 230 w 401"/>
              <a:gd name="T39" fmla="*/ 275 h 368"/>
              <a:gd name="T40" fmla="*/ 217 w 401"/>
              <a:gd name="T41" fmla="*/ 276 h 368"/>
              <a:gd name="T42" fmla="*/ 211 w 401"/>
              <a:gd name="T43" fmla="*/ 262 h 368"/>
              <a:gd name="T44" fmla="*/ 196 w 401"/>
              <a:gd name="T45" fmla="*/ 275 h 368"/>
              <a:gd name="T46" fmla="*/ 178 w 401"/>
              <a:gd name="T47" fmla="*/ 309 h 368"/>
              <a:gd name="T48" fmla="*/ 155 w 401"/>
              <a:gd name="T49" fmla="*/ 315 h 368"/>
              <a:gd name="T50" fmla="*/ 146 w 401"/>
              <a:gd name="T51" fmla="*/ 320 h 368"/>
              <a:gd name="T52" fmla="*/ 118 w 401"/>
              <a:gd name="T53" fmla="*/ 333 h 368"/>
              <a:gd name="T54" fmla="*/ 115 w 401"/>
              <a:gd name="T55" fmla="*/ 331 h 368"/>
              <a:gd name="T56" fmla="*/ 110 w 401"/>
              <a:gd name="T57" fmla="*/ 317 h 368"/>
              <a:gd name="T58" fmla="*/ 91 w 401"/>
              <a:gd name="T59" fmla="*/ 315 h 368"/>
              <a:gd name="T60" fmla="*/ 92 w 401"/>
              <a:gd name="T61" fmla="*/ 286 h 368"/>
              <a:gd name="T62" fmla="*/ 97 w 401"/>
              <a:gd name="T63" fmla="*/ 262 h 368"/>
              <a:gd name="T64" fmla="*/ 95 w 401"/>
              <a:gd name="T65" fmla="*/ 251 h 368"/>
              <a:gd name="T66" fmla="*/ 95 w 401"/>
              <a:gd name="T67" fmla="*/ 218 h 368"/>
              <a:gd name="T68" fmla="*/ 102 w 401"/>
              <a:gd name="T69" fmla="*/ 192 h 368"/>
              <a:gd name="T70" fmla="*/ 122 w 401"/>
              <a:gd name="T71" fmla="*/ 192 h 368"/>
              <a:gd name="T72" fmla="*/ 139 w 401"/>
              <a:gd name="T73" fmla="*/ 183 h 368"/>
              <a:gd name="T74" fmla="*/ 153 w 401"/>
              <a:gd name="T75" fmla="*/ 176 h 368"/>
              <a:gd name="T76" fmla="*/ 166 w 401"/>
              <a:gd name="T77" fmla="*/ 184 h 368"/>
              <a:gd name="T78" fmla="*/ 186 w 401"/>
              <a:gd name="T79" fmla="*/ 188 h 368"/>
              <a:gd name="T80" fmla="*/ 195 w 401"/>
              <a:gd name="T81" fmla="*/ 179 h 368"/>
              <a:gd name="T82" fmla="*/ 219 w 401"/>
              <a:gd name="T83" fmla="*/ 179 h 368"/>
              <a:gd name="T84" fmla="*/ 238 w 401"/>
              <a:gd name="T85" fmla="*/ 198 h 368"/>
              <a:gd name="T86" fmla="*/ 248 w 401"/>
              <a:gd name="T87" fmla="*/ 229 h 368"/>
              <a:gd name="T88" fmla="*/ 242 w 401"/>
              <a:gd name="T89" fmla="*/ 262 h 368"/>
              <a:gd name="T90" fmla="*/ 169 w 401"/>
              <a:gd name="T91" fmla="*/ 113 h 368"/>
              <a:gd name="T92" fmla="*/ 173 w 401"/>
              <a:gd name="T93" fmla="*/ 49 h 368"/>
              <a:gd name="T94" fmla="*/ 162 w 401"/>
              <a:gd name="T95" fmla="*/ 128 h 368"/>
              <a:gd name="T96" fmla="*/ 163 w 401"/>
              <a:gd name="T97" fmla="*/ 9 h 368"/>
              <a:gd name="T98" fmla="*/ 339 w 401"/>
              <a:gd name="T99" fmla="*/ 332 h 368"/>
              <a:gd name="T100" fmla="*/ 202 w 401"/>
              <a:gd name="T101" fmla="*/ 147 h 368"/>
              <a:gd name="T102" fmla="*/ 192 w 401"/>
              <a:gd name="T103" fmla="*/ 119 h 368"/>
              <a:gd name="T104" fmla="*/ 147 w 401"/>
              <a:gd name="T105" fmla="*/ 161 h 368"/>
              <a:gd name="T106" fmla="*/ 158 w 401"/>
              <a:gd name="T107" fmla="*/ 87 h 368"/>
              <a:gd name="T108" fmla="*/ 70 w 401"/>
              <a:gd name="T109" fmla="*/ 246 h 368"/>
              <a:gd name="T110" fmla="*/ 20 w 401"/>
              <a:gd name="T111" fmla="*/ 284 h 368"/>
              <a:gd name="T112" fmla="*/ 21 w 401"/>
              <a:gd name="T113" fmla="*/ 282 h 368"/>
              <a:gd name="T114" fmla="*/ 1 w 401"/>
              <a:gd name="T115" fmla="*/ 59 h 368"/>
              <a:gd name="T116" fmla="*/ 137 w 401"/>
              <a:gd name="T117" fmla="*/ 85 h 368"/>
              <a:gd name="T118" fmla="*/ 116 w 401"/>
              <a:gd name="T119" fmla="*/ 97 h 368"/>
              <a:gd name="T120" fmla="*/ 161 w 401"/>
              <a:gd name="T121" fmla="*/ 156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1" h="368">
                <a:moveTo>
                  <a:pt x="169" y="316"/>
                </a:moveTo>
                <a:cubicBezTo>
                  <a:pt x="169" y="316"/>
                  <a:pt x="170" y="317"/>
                  <a:pt x="170" y="317"/>
                </a:cubicBezTo>
                <a:cubicBezTo>
                  <a:pt x="170" y="318"/>
                  <a:pt x="170" y="318"/>
                  <a:pt x="170" y="318"/>
                </a:cubicBezTo>
                <a:cubicBezTo>
                  <a:pt x="170" y="318"/>
                  <a:pt x="170" y="318"/>
                  <a:pt x="170" y="319"/>
                </a:cubicBezTo>
                <a:cubicBezTo>
                  <a:pt x="170" y="319"/>
                  <a:pt x="170" y="319"/>
                  <a:pt x="170" y="320"/>
                </a:cubicBezTo>
                <a:cubicBezTo>
                  <a:pt x="170" y="320"/>
                  <a:pt x="170" y="320"/>
                  <a:pt x="170" y="320"/>
                </a:cubicBezTo>
                <a:cubicBezTo>
                  <a:pt x="170" y="321"/>
                  <a:pt x="169" y="321"/>
                  <a:pt x="169" y="321"/>
                </a:cubicBezTo>
                <a:cubicBezTo>
                  <a:pt x="169" y="320"/>
                  <a:pt x="169" y="320"/>
                  <a:pt x="169" y="319"/>
                </a:cubicBezTo>
                <a:cubicBezTo>
                  <a:pt x="169" y="319"/>
                  <a:pt x="168" y="318"/>
                  <a:pt x="168" y="318"/>
                </a:cubicBezTo>
                <a:cubicBezTo>
                  <a:pt x="168" y="318"/>
                  <a:pt x="169" y="317"/>
                  <a:pt x="169" y="317"/>
                </a:cubicBezTo>
                <a:cubicBezTo>
                  <a:pt x="169" y="317"/>
                  <a:pt x="169" y="317"/>
                  <a:pt x="169" y="316"/>
                </a:cubicBezTo>
                <a:close/>
                <a:moveTo>
                  <a:pt x="199" y="289"/>
                </a:moveTo>
                <a:cubicBezTo>
                  <a:pt x="199" y="289"/>
                  <a:pt x="199" y="289"/>
                  <a:pt x="199" y="288"/>
                </a:cubicBezTo>
                <a:cubicBezTo>
                  <a:pt x="201" y="288"/>
                  <a:pt x="201" y="288"/>
                  <a:pt x="201" y="288"/>
                </a:cubicBezTo>
                <a:cubicBezTo>
                  <a:pt x="202" y="288"/>
                  <a:pt x="203" y="288"/>
                  <a:pt x="203" y="289"/>
                </a:cubicBezTo>
                <a:cubicBezTo>
                  <a:pt x="203" y="290"/>
                  <a:pt x="202" y="290"/>
                  <a:pt x="202" y="291"/>
                </a:cubicBezTo>
                <a:cubicBezTo>
                  <a:pt x="201" y="291"/>
                  <a:pt x="201" y="291"/>
                  <a:pt x="201" y="291"/>
                </a:cubicBezTo>
                <a:cubicBezTo>
                  <a:pt x="200" y="291"/>
                  <a:pt x="199" y="291"/>
                  <a:pt x="199" y="289"/>
                </a:cubicBezTo>
                <a:close/>
                <a:moveTo>
                  <a:pt x="188" y="327"/>
                </a:moveTo>
                <a:cubicBezTo>
                  <a:pt x="189" y="327"/>
                  <a:pt x="189" y="327"/>
                  <a:pt x="189" y="328"/>
                </a:cubicBezTo>
                <a:cubicBezTo>
                  <a:pt x="189" y="328"/>
                  <a:pt x="189" y="329"/>
                  <a:pt x="190" y="329"/>
                </a:cubicBezTo>
                <a:cubicBezTo>
                  <a:pt x="189" y="329"/>
                  <a:pt x="189" y="329"/>
                  <a:pt x="189" y="329"/>
                </a:cubicBezTo>
                <a:cubicBezTo>
                  <a:pt x="189" y="329"/>
                  <a:pt x="189" y="328"/>
                  <a:pt x="188" y="327"/>
                </a:cubicBezTo>
                <a:close/>
                <a:moveTo>
                  <a:pt x="204" y="355"/>
                </a:moveTo>
                <a:cubicBezTo>
                  <a:pt x="204" y="355"/>
                  <a:pt x="205" y="355"/>
                  <a:pt x="205" y="356"/>
                </a:cubicBezTo>
                <a:cubicBezTo>
                  <a:pt x="206" y="357"/>
                  <a:pt x="206" y="357"/>
                  <a:pt x="206" y="358"/>
                </a:cubicBezTo>
                <a:cubicBezTo>
                  <a:pt x="207" y="358"/>
                  <a:pt x="207" y="359"/>
                  <a:pt x="207" y="359"/>
                </a:cubicBezTo>
                <a:cubicBezTo>
                  <a:pt x="207" y="360"/>
                  <a:pt x="207" y="360"/>
                  <a:pt x="207" y="360"/>
                </a:cubicBezTo>
                <a:cubicBezTo>
                  <a:pt x="207" y="362"/>
                  <a:pt x="207" y="363"/>
                  <a:pt x="206" y="363"/>
                </a:cubicBezTo>
                <a:cubicBezTo>
                  <a:pt x="205" y="364"/>
                  <a:pt x="204" y="364"/>
                  <a:pt x="204" y="364"/>
                </a:cubicBezTo>
                <a:cubicBezTo>
                  <a:pt x="203" y="364"/>
                  <a:pt x="203" y="364"/>
                  <a:pt x="203" y="364"/>
                </a:cubicBezTo>
                <a:cubicBezTo>
                  <a:pt x="203" y="365"/>
                  <a:pt x="203" y="365"/>
                  <a:pt x="203" y="365"/>
                </a:cubicBezTo>
                <a:cubicBezTo>
                  <a:pt x="202" y="365"/>
                  <a:pt x="202" y="365"/>
                  <a:pt x="202" y="365"/>
                </a:cubicBezTo>
                <a:cubicBezTo>
                  <a:pt x="203" y="366"/>
                  <a:pt x="203" y="367"/>
                  <a:pt x="203" y="368"/>
                </a:cubicBezTo>
                <a:cubicBezTo>
                  <a:pt x="203" y="368"/>
                  <a:pt x="202" y="368"/>
                  <a:pt x="202" y="368"/>
                </a:cubicBezTo>
                <a:cubicBezTo>
                  <a:pt x="202" y="368"/>
                  <a:pt x="202" y="367"/>
                  <a:pt x="202" y="367"/>
                </a:cubicBezTo>
                <a:cubicBezTo>
                  <a:pt x="201" y="366"/>
                  <a:pt x="201" y="366"/>
                  <a:pt x="201" y="366"/>
                </a:cubicBezTo>
                <a:cubicBezTo>
                  <a:pt x="201" y="366"/>
                  <a:pt x="201" y="366"/>
                  <a:pt x="201" y="366"/>
                </a:cubicBezTo>
                <a:cubicBezTo>
                  <a:pt x="201" y="365"/>
                  <a:pt x="201" y="365"/>
                  <a:pt x="201" y="365"/>
                </a:cubicBezTo>
                <a:cubicBezTo>
                  <a:pt x="201" y="365"/>
                  <a:pt x="201" y="365"/>
                  <a:pt x="201" y="365"/>
                </a:cubicBezTo>
                <a:cubicBezTo>
                  <a:pt x="200" y="365"/>
                  <a:pt x="200" y="364"/>
                  <a:pt x="199" y="364"/>
                </a:cubicBezTo>
                <a:cubicBezTo>
                  <a:pt x="199" y="364"/>
                  <a:pt x="198" y="363"/>
                  <a:pt x="198" y="363"/>
                </a:cubicBezTo>
                <a:cubicBezTo>
                  <a:pt x="197" y="362"/>
                  <a:pt x="197" y="361"/>
                  <a:pt x="197" y="360"/>
                </a:cubicBezTo>
                <a:cubicBezTo>
                  <a:pt x="197" y="358"/>
                  <a:pt x="198" y="357"/>
                  <a:pt x="199" y="356"/>
                </a:cubicBezTo>
                <a:cubicBezTo>
                  <a:pt x="200" y="356"/>
                  <a:pt x="200" y="355"/>
                  <a:pt x="201" y="355"/>
                </a:cubicBezTo>
                <a:cubicBezTo>
                  <a:pt x="201" y="355"/>
                  <a:pt x="202" y="355"/>
                  <a:pt x="202" y="355"/>
                </a:cubicBezTo>
                <a:cubicBezTo>
                  <a:pt x="203" y="355"/>
                  <a:pt x="203" y="355"/>
                  <a:pt x="204" y="355"/>
                </a:cubicBezTo>
                <a:close/>
                <a:moveTo>
                  <a:pt x="195" y="339"/>
                </a:moveTo>
                <a:cubicBezTo>
                  <a:pt x="195" y="339"/>
                  <a:pt x="196" y="339"/>
                  <a:pt x="196" y="340"/>
                </a:cubicBezTo>
                <a:cubicBezTo>
                  <a:pt x="196" y="340"/>
                  <a:pt x="196" y="341"/>
                  <a:pt x="195" y="341"/>
                </a:cubicBezTo>
                <a:cubicBezTo>
                  <a:pt x="195" y="341"/>
                  <a:pt x="195" y="341"/>
                  <a:pt x="194" y="341"/>
                </a:cubicBezTo>
                <a:cubicBezTo>
                  <a:pt x="194" y="340"/>
                  <a:pt x="194" y="339"/>
                  <a:pt x="194" y="339"/>
                </a:cubicBezTo>
                <a:cubicBezTo>
                  <a:pt x="192" y="337"/>
                  <a:pt x="192" y="337"/>
                  <a:pt x="192" y="337"/>
                </a:cubicBezTo>
                <a:cubicBezTo>
                  <a:pt x="192" y="337"/>
                  <a:pt x="191" y="336"/>
                  <a:pt x="191" y="335"/>
                </a:cubicBezTo>
                <a:cubicBezTo>
                  <a:pt x="190" y="334"/>
                  <a:pt x="190" y="333"/>
                  <a:pt x="190" y="331"/>
                </a:cubicBezTo>
                <a:cubicBezTo>
                  <a:pt x="191" y="332"/>
                  <a:pt x="192" y="333"/>
                  <a:pt x="193" y="335"/>
                </a:cubicBezTo>
                <a:cubicBezTo>
                  <a:pt x="194" y="336"/>
                  <a:pt x="195" y="338"/>
                  <a:pt x="195" y="339"/>
                </a:cubicBezTo>
                <a:close/>
                <a:moveTo>
                  <a:pt x="198" y="336"/>
                </a:moveTo>
                <a:cubicBezTo>
                  <a:pt x="198" y="336"/>
                  <a:pt x="197" y="336"/>
                  <a:pt x="197" y="336"/>
                </a:cubicBezTo>
                <a:cubicBezTo>
                  <a:pt x="198" y="336"/>
                  <a:pt x="198" y="336"/>
                  <a:pt x="198" y="336"/>
                </a:cubicBezTo>
                <a:cubicBezTo>
                  <a:pt x="196" y="336"/>
                  <a:pt x="195" y="335"/>
                  <a:pt x="195" y="333"/>
                </a:cubicBezTo>
                <a:cubicBezTo>
                  <a:pt x="194" y="332"/>
                  <a:pt x="193" y="331"/>
                  <a:pt x="192" y="330"/>
                </a:cubicBezTo>
                <a:cubicBezTo>
                  <a:pt x="192" y="330"/>
                  <a:pt x="192" y="330"/>
                  <a:pt x="192" y="330"/>
                </a:cubicBezTo>
                <a:cubicBezTo>
                  <a:pt x="193" y="330"/>
                  <a:pt x="194" y="331"/>
                  <a:pt x="195" y="332"/>
                </a:cubicBezTo>
                <a:cubicBezTo>
                  <a:pt x="197" y="333"/>
                  <a:pt x="198" y="334"/>
                  <a:pt x="198" y="336"/>
                </a:cubicBezTo>
                <a:close/>
                <a:moveTo>
                  <a:pt x="180" y="312"/>
                </a:moveTo>
                <a:cubicBezTo>
                  <a:pt x="180" y="312"/>
                  <a:pt x="181" y="312"/>
                  <a:pt x="182" y="313"/>
                </a:cubicBezTo>
                <a:cubicBezTo>
                  <a:pt x="182" y="315"/>
                  <a:pt x="183" y="315"/>
                  <a:pt x="183" y="316"/>
                </a:cubicBezTo>
                <a:cubicBezTo>
                  <a:pt x="183" y="317"/>
                  <a:pt x="182" y="317"/>
                  <a:pt x="182" y="317"/>
                </a:cubicBezTo>
                <a:cubicBezTo>
                  <a:pt x="181" y="317"/>
                  <a:pt x="180" y="316"/>
                  <a:pt x="180" y="315"/>
                </a:cubicBezTo>
                <a:cubicBezTo>
                  <a:pt x="180" y="313"/>
                  <a:pt x="180" y="312"/>
                  <a:pt x="180" y="312"/>
                </a:cubicBezTo>
                <a:close/>
                <a:moveTo>
                  <a:pt x="164" y="319"/>
                </a:moveTo>
                <a:cubicBezTo>
                  <a:pt x="165" y="319"/>
                  <a:pt x="165" y="320"/>
                  <a:pt x="165" y="320"/>
                </a:cubicBezTo>
                <a:cubicBezTo>
                  <a:pt x="165" y="321"/>
                  <a:pt x="165" y="321"/>
                  <a:pt x="164" y="322"/>
                </a:cubicBezTo>
                <a:cubicBezTo>
                  <a:pt x="164" y="323"/>
                  <a:pt x="164" y="323"/>
                  <a:pt x="164" y="323"/>
                </a:cubicBezTo>
                <a:cubicBezTo>
                  <a:pt x="164" y="323"/>
                  <a:pt x="164" y="323"/>
                  <a:pt x="164" y="323"/>
                </a:cubicBezTo>
                <a:cubicBezTo>
                  <a:pt x="164" y="322"/>
                  <a:pt x="163" y="322"/>
                  <a:pt x="163" y="322"/>
                </a:cubicBezTo>
                <a:cubicBezTo>
                  <a:pt x="163" y="322"/>
                  <a:pt x="163" y="322"/>
                  <a:pt x="163" y="322"/>
                </a:cubicBezTo>
                <a:cubicBezTo>
                  <a:pt x="163" y="322"/>
                  <a:pt x="164" y="321"/>
                  <a:pt x="164" y="321"/>
                </a:cubicBezTo>
                <a:cubicBezTo>
                  <a:pt x="164" y="321"/>
                  <a:pt x="163" y="321"/>
                  <a:pt x="163" y="321"/>
                </a:cubicBezTo>
                <a:cubicBezTo>
                  <a:pt x="163" y="320"/>
                  <a:pt x="163" y="320"/>
                  <a:pt x="163" y="320"/>
                </a:cubicBezTo>
                <a:cubicBezTo>
                  <a:pt x="163" y="320"/>
                  <a:pt x="163" y="319"/>
                  <a:pt x="163" y="319"/>
                </a:cubicBezTo>
                <a:cubicBezTo>
                  <a:pt x="163" y="319"/>
                  <a:pt x="164" y="319"/>
                  <a:pt x="164" y="319"/>
                </a:cubicBezTo>
                <a:close/>
                <a:moveTo>
                  <a:pt x="78" y="283"/>
                </a:moveTo>
                <a:cubicBezTo>
                  <a:pt x="78" y="283"/>
                  <a:pt x="77" y="284"/>
                  <a:pt x="77" y="284"/>
                </a:cubicBezTo>
                <a:cubicBezTo>
                  <a:pt x="77" y="285"/>
                  <a:pt x="77" y="285"/>
                  <a:pt x="77" y="286"/>
                </a:cubicBezTo>
                <a:cubicBezTo>
                  <a:pt x="77" y="286"/>
                  <a:pt x="77" y="286"/>
                  <a:pt x="77" y="286"/>
                </a:cubicBezTo>
                <a:cubicBezTo>
                  <a:pt x="77" y="286"/>
                  <a:pt x="78" y="287"/>
                  <a:pt x="78" y="287"/>
                </a:cubicBezTo>
                <a:cubicBezTo>
                  <a:pt x="78" y="290"/>
                  <a:pt x="77" y="292"/>
                  <a:pt x="75" y="293"/>
                </a:cubicBezTo>
                <a:cubicBezTo>
                  <a:pt x="74" y="294"/>
                  <a:pt x="72" y="294"/>
                  <a:pt x="70" y="294"/>
                </a:cubicBezTo>
                <a:cubicBezTo>
                  <a:pt x="69" y="294"/>
                  <a:pt x="68" y="294"/>
                  <a:pt x="67" y="293"/>
                </a:cubicBezTo>
                <a:cubicBezTo>
                  <a:pt x="66" y="292"/>
                  <a:pt x="65" y="292"/>
                  <a:pt x="65" y="291"/>
                </a:cubicBezTo>
                <a:cubicBezTo>
                  <a:pt x="65" y="290"/>
                  <a:pt x="64" y="289"/>
                  <a:pt x="64" y="289"/>
                </a:cubicBezTo>
                <a:cubicBezTo>
                  <a:pt x="64" y="288"/>
                  <a:pt x="64" y="288"/>
                  <a:pt x="64" y="288"/>
                </a:cubicBezTo>
                <a:cubicBezTo>
                  <a:pt x="64" y="286"/>
                  <a:pt x="64" y="285"/>
                  <a:pt x="65" y="283"/>
                </a:cubicBezTo>
                <a:cubicBezTo>
                  <a:pt x="66" y="282"/>
                  <a:pt x="68" y="281"/>
                  <a:pt x="71" y="281"/>
                </a:cubicBezTo>
                <a:cubicBezTo>
                  <a:pt x="73" y="281"/>
                  <a:pt x="74" y="281"/>
                  <a:pt x="75" y="282"/>
                </a:cubicBezTo>
                <a:cubicBezTo>
                  <a:pt x="75" y="283"/>
                  <a:pt x="76" y="283"/>
                  <a:pt x="78" y="283"/>
                </a:cubicBezTo>
                <a:close/>
                <a:moveTo>
                  <a:pt x="98" y="340"/>
                </a:moveTo>
                <a:cubicBezTo>
                  <a:pt x="100" y="340"/>
                  <a:pt x="101" y="341"/>
                  <a:pt x="101" y="343"/>
                </a:cubicBezTo>
                <a:cubicBezTo>
                  <a:pt x="101" y="343"/>
                  <a:pt x="101" y="344"/>
                  <a:pt x="101" y="344"/>
                </a:cubicBezTo>
                <a:cubicBezTo>
                  <a:pt x="101" y="345"/>
                  <a:pt x="100" y="345"/>
                  <a:pt x="99" y="345"/>
                </a:cubicBezTo>
                <a:cubicBezTo>
                  <a:pt x="99" y="345"/>
                  <a:pt x="98" y="345"/>
                  <a:pt x="97" y="345"/>
                </a:cubicBezTo>
                <a:cubicBezTo>
                  <a:pt x="97" y="344"/>
                  <a:pt x="97" y="344"/>
                  <a:pt x="97" y="343"/>
                </a:cubicBezTo>
                <a:cubicBezTo>
                  <a:pt x="97" y="341"/>
                  <a:pt x="97" y="340"/>
                  <a:pt x="98" y="340"/>
                </a:cubicBezTo>
                <a:close/>
                <a:moveTo>
                  <a:pt x="92" y="116"/>
                </a:moveTo>
                <a:cubicBezTo>
                  <a:pt x="91" y="117"/>
                  <a:pt x="91" y="118"/>
                  <a:pt x="90" y="119"/>
                </a:cubicBezTo>
                <a:cubicBezTo>
                  <a:pt x="90" y="119"/>
                  <a:pt x="89" y="119"/>
                  <a:pt x="88" y="119"/>
                </a:cubicBezTo>
                <a:cubicBezTo>
                  <a:pt x="88" y="118"/>
                  <a:pt x="87" y="117"/>
                  <a:pt x="87" y="116"/>
                </a:cubicBezTo>
                <a:cubicBezTo>
                  <a:pt x="86" y="115"/>
                  <a:pt x="86" y="115"/>
                  <a:pt x="86" y="114"/>
                </a:cubicBezTo>
                <a:cubicBezTo>
                  <a:pt x="86" y="112"/>
                  <a:pt x="86" y="111"/>
                  <a:pt x="86" y="111"/>
                </a:cubicBezTo>
                <a:cubicBezTo>
                  <a:pt x="87" y="110"/>
                  <a:pt x="88" y="110"/>
                  <a:pt x="88" y="110"/>
                </a:cubicBezTo>
                <a:cubicBezTo>
                  <a:pt x="89" y="110"/>
                  <a:pt x="90" y="110"/>
                  <a:pt x="91" y="111"/>
                </a:cubicBezTo>
                <a:cubicBezTo>
                  <a:pt x="92" y="113"/>
                  <a:pt x="92" y="114"/>
                  <a:pt x="92" y="115"/>
                </a:cubicBezTo>
                <a:cubicBezTo>
                  <a:pt x="92" y="116"/>
                  <a:pt x="92" y="116"/>
                  <a:pt x="92" y="116"/>
                </a:cubicBezTo>
                <a:close/>
                <a:moveTo>
                  <a:pt x="141" y="335"/>
                </a:moveTo>
                <a:cubicBezTo>
                  <a:pt x="140" y="335"/>
                  <a:pt x="140" y="335"/>
                  <a:pt x="140" y="335"/>
                </a:cubicBezTo>
                <a:cubicBezTo>
                  <a:pt x="139" y="335"/>
                  <a:pt x="139" y="335"/>
                  <a:pt x="139" y="334"/>
                </a:cubicBezTo>
                <a:cubicBezTo>
                  <a:pt x="139" y="333"/>
                  <a:pt x="139" y="333"/>
                  <a:pt x="140" y="333"/>
                </a:cubicBezTo>
                <a:cubicBezTo>
                  <a:pt x="141" y="333"/>
                  <a:pt x="141" y="333"/>
                  <a:pt x="141" y="333"/>
                </a:cubicBezTo>
                <a:lnTo>
                  <a:pt x="141" y="335"/>
                </a:lnTo>
                <a:close/>
                <a:moveTo>
                  <a:pt x="138" y="339"/>
                </a:moveTo>
                <a:cubicBezTo>
                  <a:pt x="138" y="339"/>
                  <a:pt x="138" y="339"/>
                  <a:pt x="138" y="338"/>
                </a:cubicBezTo>
                <a:cubicBezTo>
                  <a:pt x="138" y="337"/>
                  <a:pt x="138" y="337"/>
                  <a:pt x="139" y="336"/>
                </a:cubicBezTo>
                <a:cubicBezTo>
                  <a:pt x="140" y="336"/>
                  <a:pt x="141" y="336"/>
                  <a:pt x="142" y="336"/>
                </a:cubicBezTo>
                <a:cubicBezTo>
                  <a:pt x="143" y="336"/>
                  <a:pt x="143" y="336"/>
                  <a:pt x="144" y="337"/>
                </a:cubicBezTo>
                <a:cubicBezTo>
                  <a:pt x="144" y="337"/>
                  <a:pt x="144" y="338"/>
                  <a:pt x="145" y="340"/>
                </a:cubicBezTo>
                <a:cubicBezTo>
                  <a:pt x="144" y="340"/>
                  <a:pt x="144" y="340"/>
                  <a:pt x="144" y="340"/>
                </a:cubicBezTo>
                <a:cubicBezTo>
                  <a:pt x="144" y="340"/>
                  <a:pt x="144" y="340"/>
                  <a:pt x="144" y="340"/>
                </a:cubicBezTo>
                <a:cubicBezTo>
                  <a:pt x="144" y="341"/>
                  <a:pt x="144" y="341"/>
                  <a:pt x="143" y="341"/>
                </a:cubicBezTo>
                <a:cubicBezTo>
                  <a:pt x="143" y="341"/>
                  <a:pt x="142" y="341"/>
                  <a:pt x="142" y="341"/>
                </a:cubicBezTo>
                <a:cubicBezTo>
                  <a:pt x="140" y="341"/>
                  <a:pt x="140" y="341"/>
                  <a:pt x="139" y="340"/>
                </a:cubicBezTo>
                <a:cubicBezTo>
                  <a:pt x="139" y="340"/>
                  <a:pt x="138" y="339"/>
                  <a:pt x="138" y="339"/>
                </a:cubicBezTo>
                <a:close/>
                <a:moveTo>
                  <a:pt x="136" y="327"/>
                </a:moveTo>
                <a:cubicBezTo>
                  <a:pt x="137" y="327"/>
                  <a:pt x="137" y="327"/>
                  <a:pt x="137" y="327"/>
                </a:cubicBezTo>
                <a:cubicBezTo>
                  <a:pt x="137" y="327"/>
                  <a:pt x="137" y="327"/>
                  <a:pt x="137" y="327"/>
                </a:cubicBezTo>
                <a:cubicBezTo>
                  <a:pt x="138" y="327"/>
                  <a:pt x="138" y="327"/>
                  <a:pt x="138" y="328"/>
                </a:cubicBezTo>
                <a:cubicBezTo>
                  <a:pt x="138" y="329"/>
                  <a:pt x="138" y="330"/>
                  <a:pt x="137" y="331"/>
                </a:cubicBezTo>
                <a:cubicBezTo>
                  <a:pt x="137" y="331"/>
                  <a:pt x="136" y="331"/>
                  <a:pt x="135" y="331"/>
                </a:cubicBezTo>
                <a:cubicBezTo>
                  <a:pt x="135" y="331"/>
                  <a:pt x="135" y="331"/>
                  <a:pt x="134" y="331"/>
                </a:cubicBezTo>
                <a:cubicBezTo>
                  <a:pt x="134" y="330"/>
                  <a:pt x="134" y="330"/>
                  <a:pt x="134" y="330"/>
                </a:cubicBezTo>
                <a:cubicBezTo>
                  <a:pt x="134" y="329"/>
                  <a:pt x="135" y="328"/>
                  <a:pt x="136" y="327"/>
                </a:cubicBezTo>
                <a:close/>
                <a:moveTo>
                  <a:pt x="401" y="217"/>
                </a:moveTo>
                <a:cubicBezTo>
                  <a:pt x="401" y="217"/>
                  <a:pt x="401" y="217"/>
                  <a:pt x="401" y="218"/>
                </a:cubicBezTo>
                <a:cubicBezTo>
                  <a:pt x="401" y="219"/>
                  <a:pt x="401" y="219"/>
                  <a:pt x="401" y="219"/>
                </a:cubicBezTo>
                <a:cubicBezTo>
                  <a:pt x="401" y="222"/>
                  <a:pt x="401" y="222"/>
                  <a:pt x="401" y="222"/>
                </a:cubicBezTo>
                <a:cubicBezTo>
                  <a:pt x="401" y="222"/>
                  <a:pt x="400" y="222"/>
                  <a:pt x="399" y="222"/>
                </a:cubicBezTo>
                <a:cubicBezTo>
                  <a:pt x="399" y="223"/>
                  <a:pt x="398" y="223"/>
                  <a:pt x="398" y="224"/>
                </a:cubicBezTo>
                <a:cubicBezTo>
                  <a:pt x="398" y="224"/>
                  <a:pt x="398" y="224"/>
                  <a:pt x="399" y="224"/>
                </a:cubicBezTo>
                <a:cubicBezTo>
                  <a:pt x="398" y="225"/>
                  <a:pt x="397" y="227"/>
                  <a:pt x="395" y="227"/>
                </a:cubicBezTo>
                <a:cubicBezTo>
                  <a:pt x="394" y="228"/>
                  <a:pt x="392" y="228"/>
                  <a:pt x="391" y="228"/>
                </a:cubicBezTo>
                <a:cubicBezTo>
                  <a:pt x="390" y="228"/>
                  <a:pt x="388" y="228"/>
                  <a:pt x="388" y="227"/>
                </a:cubicBezTo>
                <a:cubicBezTo>
                  <a:pt x="387" y="226"/>
                  <a:pt x="386" y="225"/>
                  <a:pt x="385" y="224"/>
                </a:cubicBezTo>
                <a:cubicBezTo>
                  <a:pt x="384" y="224"/>
                  <a:pt x="384" y="223"/>
                  <a:pt x="383" y="222"/>
                </a:cubicBezTo>
                <a:cubicBezTo>
                  <a:pt x="383" y="221"/>
                  <a:pt x="382" y="221"/>
                  <a:pt x="382" y="221"/>
                </a:cubicBezTo>
                <a:cubicBezTo>
                  <a:pt x="382" y="221"/>
                  <a:pt x="382" y="220"/>
                  <a:pt x="383" y="220"/>
                </a:cubicBezTo>
                <a:cubicBezTo>
                  <a:pt x="383" y="219"/>
                  <a:pt x="382" y="219"/>
                  <a:pt x="382" y="219"/>
                </a:cubicBezTo>
                <a:cubicBezTo>
                  <a:pt x="382" y="219"/>
                  <a:pt x="382" y="218"/>
                  <a:pt x="382" y="217"/>
                </a:cubicBezTo>
                <a:cubicBezTo>
                  <a:pt x="382" y="217"/>
                  <a:pt x="382" y="217"/>
                  <a:pt x="382" y="217"/>
                </a:cubicBezTo>
                <a:cubicBezTo>
                  <a:pt x="382" y="217"/>
                  <a:pt x="383" y="216"/>
                  <a:pt x="383" y="216"/>
                </a:cubicBezTo>
                <a:cubicBezTo>
                  <a:pt x="383" y="216"/>
                  <a:pt x="383" y="215"/>
                  <a:pt x="383" y="215"/>
                </a:cubicBezTo>
                <a:cubicBezTo>
                  <a:pt x="384" y="214"/>
                  <a:pt x="384" y="213"/>
                  <a:pt x="384" y="212"/>
                </a:cubicBezTo>
                <a:cubicBezTo>
                  <a:pt x="385" y="212"/>
                  <a:pt x="385" y="211"/>
                  <a:pt x="386" y="210"/>
                </a:cubicBezTo>
                <a:cubicBezTo>
                  <a:pt x="387" y="210"/>
                  <a:pt x="388" y="210"/>
                  <a:pt x="389" y="210"/>
                </a:cubicBezTo>
                <a:cubicBezTo>
                  <a:pt x="389" y="210"/>
                  <a:pt x="389" y="210"/>
                  <a:pt x="390" y="210"/>
                </a:cubicBezTo>
                <a:cubicBezTo>
                  <a:pt x="390" y="210"/>
                  <a:pt x="390" y="210"/>
                  <a:pt x="390" y="210"/>
                </a:cubicBezTo>
                <a:cubicBezTo>
                  <a:pt x="390" y="210"/>
                  <a:pt x="391" y="209"/>
                  <a:pt x="392" y="209"/>
                </a:cubicBezTo>
                <a:cubicBezTo>
                  <a:pt x="392" y="209"/>
                  <a:pt x="393" y="209"/>
                  <a:pt x="393" y="209"/>
                </a:cubicBezTo>
                <a:cubicBezTo>
                  <a:pt x="393" y="209"/>
                  <a:pt x="394" y="209"/>
                  <a:pt x="394" y="209"/>
                </a:cubicBezTo>
                <a:cubicBezTo>
                  <a:pt x="394" y="210"/>
                  <a:pt x="395" y="210"/>
                  <a:pt x="395" y="210"/>
                </a:cubicBezTo>
                <a:cubicBezTo>
                  <a:pt x="396" y="210"/>
                  <a:pt x="397" y="211"/>
                  <a:pt x="397" y="211"/>
                </a:cubicBezTo>
                <a:cubicBezTo>
                  <a:pt x="398" y="211"/>
                  <a:pt x="399" y="212"/>
                  <a:pt x="399" y="212"/>
                </a:cubicBezTo>
                <a:cubicBezTo>
                  <a:pt x="400" y="213"/>
                  <a:pt x="400" y="213"/>
                  <a:pt x="400" y="214"/>
                </a:cubicBezTo>
                <a:cubicBezTo>
                  <a:pt x="400" y="215"/>
                  <a:pt x="400" y="216"/>
                  <a:pt x="401" y="217"/>
                </a:cubicBezTo>
                <a:close/>
                <a:moveTo>
                  <a:pt x="294" y="245"/>
                </a:moveTo>
                <a:cubicBezTo>
                  <a:pt x="294" y="246"/>
                  <a:pt x="293" y="247"/>
                  <a:pt x="292" y="247"/>
                </a:cubicBezTo>
                <a:cubicBezTo>
                  <a:pt x="290" y="247"/>
                  <a:pt x="289" y="247"/>
                  <a:pt x="288" y="247"/>
                </a:cubicBezTo>
                <a:cubicBezTo>
                  <a:pt x="287" y="247"/>
                  <a:pt x="286" y="247"/>
                  <a:pt x="285" y="246"/>
                </a:cubicBezTo>
                <a:cubicBezTo>
                  <a:pt x="283" y="245"/>
                  <a:pt x="283" y="245"/>
                  <a:pt x="282" y="244"/>
                </a:cubicBezTo>
                <a:cubicBezTo>
                  <a:pt x="281" y="243"/>
                  <a:pt x="280" y="241"/>
                  <a:pt x="280" y="240"/>
                </a:cubicBezTo>
                <a:cubicBezTo>
                  <a:pt x="280" y="240"/>
                  <a:pt x="280" y="239"/>
                  <a:pt x="280" y="239"/>
                </a:cubicBezTo>
                <a:cubicBezTo>
                  <a:pt x="280" y="239"/>
                  <a:pt x="280" y="239"/>
                  <a:pt x="280" y="237"/>
                </a:cubicBezTo>
                <a:cubicBezTo>
                  <a:pt x="280" y="236"/>
                  <a:pt x="280" y="235"/>
                  <a:pt x="280" y="235"/>
                </a:cubicBezTo>
                <a:cubicBezTo>
                  <a:pt x="281" y="235"/>
                  <a:pt x="281" y="234"/>
                  <a:pt x="282" y="232"/>
                </a:cubicBezTo>
                <a:cubicBezTo>
                  <a:pt x="282" y="232"/>
                  <a:pt x="282" y="232"/>
                  <a:pt x="282" y="232"/>
                </a:cubicBezTo>
                <a:cubicBezTo>
                  <a:pt x="282" y="232"/>
                  <a:pt x="282" y="232"/>
                  <a:pt x="282" y="232"/>
                </a:cubicBezTo>
                <a:cubicBezTo>
                  <a:pt x="282" y="232"/>
                  <a:pt x="283" y="231"/>
                  <a:pt x="284" y="230"/>
                </a:cubicBezTo>
                <a:cubicBezTo>
                  <a:pt x="286" y="229"/>
                  <a:pt x="288" y="229"/>
                  <a:pt x="291" y="229"/>
                </a:cubicBezTo>
                <a:cubicBezTo>
                  <a:pt x="292" y="229"/>
                  <a:pt x="294" y="229"/>
                  <a:pt x="295" y="230"/>
                </a:cubicBezTo>
                <a:cubicBezTo>
                  <a:pt x="296" y="231"/>
                  <a:pt x="296" y="232"/>
                  <a:pt x="297" y="233"/>
                </a:cubicBezTo>
                <a:cubicBezTo>
                  <a:pt x="298" y="234"/>
                  <a:pt x="298" y="236"/>
                  <a:pt x="298" y="237"/>
                </a:cubicBezTo>
                <a:cubicBezTo>
                  <a:pt x="299" y="238"/>
                  <a:pt x="299" y="238"/>
                  <a:pt x="299" y="239"/>
                </a:cubicBezTo>
                <a:cubicBezTo>
                  <a:pt x="298" y="239"/>
                  <a:pt x="298" y="239"/>
                  <a:pt x="298" y="240"/>
                </a:cubicBezTo>
                <a:cubicBezTo>
                  <a:pt x="298" y="240"/>
                  <a:pt x="298" y="241"/>
                  <a:pt x="297" y="241"/>
                </a:cubicBezTo>
                <a:cubicBezTo>
                  <a:pt x="297" y="241"/>
                  <a:pt x="297" y="241"/>
                  <a:pt x="298" y="242"/>
                </a:cubicBezTo>
                <a:cubicBezTo>
                  <a:pt x="298" y="242"/>
                  <a:pt x="298" y="242"/>
                  <a:pt x="298" y="242"/>
                </a:cubicBezTo>
                <a:cubicBezTo>
                  <a:pt x="298" y="243"/>
                  <a:pt x="297" y="243"/>
                  <a:pt x="296" y="244"/>
                </a:cubicBezTo>
                <a:cubicBezTo>
                  <a:pt x="295" y="244"/>
                  <a:pt x="295" y="245"/>
                  <a:pt x="294" y="245"/>
                </a:cubicBezTo>
                <a:close/>
                <a:moveTo>
                  <a:pt x="92" y="294"/>
                </a:moveTo>
                <a:cubicBezTo>
                  <a:pt x="92" y="294"/>
                  <a:pt x="93" y="295"/>
                  <a:pt x="93" y="295"/>
                </a:cubicBezTo>
                <a:cubicBezTo>
                  <a:pt x="92" y="295"/>
                  <a:pt x="92" y="295"/>
                  <a:pt x="92" y="294"/>
                </a:cubicBezTo>
                <a:close/>
                <a:moveTo>
                  <a:pt x="258" y="286"/>
                </a:moveTo>
                <a:cubicBezTo>
                  <a:pt x="258" y="285"/>
                  <a:pt x="257" y="285"/>
                  <a:pt x="257" y="285"/>
                </a:cubicBezTo>
                <a:cubicBezTo>
                  <a:pt x="257" y="284"/>
                  <a:pt x="258" y="284"/>
                  <a:pt x="258" y="283"/>
                </a:cubicBezTo>
                <a:cubicBezTo>
                  <a:pt x="259" y="283"/>
                  <a:pt x="260" y="283"/>
                  <a:pt x="260" y="283"/>
                </a:cubicBezTo>
                <a:cubicBezTo>
                  <a:pt x="261" y="283"/>
                  <a:pt x="262" y="283"/>
                  <a:pt x="263" y="283"/>
                </a:cubicBezTo>
                <a:cubicBezTo>
                  <a:pt x="264" y="283"/>
                  <a:pt x="265" y="284"/>
                  <a:pt x="266" y="284"/>
                </a:cubicBezTo>
                <a:cubicBezTo>
                  <a:pt x="266" y="285"/>
                  <a:pt x="266" y="286"/>
                  <a:pt x="265" y="286"/>
                </a:cubicBezTo>
                <a:cubicBezTo>
                  <a:pt x="264" y="286"/>
                  <a:pt x="263" y="287"/>
                  <a:pt x="262" y="287"/>
                </a:cubicBezTo>
                <a:cubicBezTo>
                  <a:pt x="261" y="287"/>
                  <a:pt x="260" y="286"/>
                  <a:pt x="258" y="286"/>
                </a:cubicBezTo>
                <a:close/>
                <a:moveTo>
                  <a:pt x="207" y="272"/>
                </a:moveTo>
                <a:cubicBezTo>
                  <a:pt x="207" y="272"/>
                  <a:pt x="207" y="272"/>
                  <a:pt x="206" y="272"/>
                </a:cubicBezTo>
                <a:cubicBezTo>
                  <a:pt x="205" y="272"/>
                  <a:pt x="205" y="271"/>
                  <a:pt x="205" y="270"/>
                </a:cubicBezTo>
                <a:cubicBezTo>
                  <a:pt x="205" y="270"/>
                  <a:pt x="205" y="270"/>
                  <a:pt x="205" y="269"/>
                </a:cubicBezTo>
                <a:cubicBezTo>
                  <a:pt x="205" y="269"/>
                  <a:pt x="205" y="269"/>
                  <a:pt x="205" y="269"/>
                </a:cubicBezTo>
                <a:cubicBezTo>
                  <a:pt x="207" y="268"/>
                  <a:pt x="207" y="268"/>
                  <a:pt x="207" y="268"/>
                </a:cubicBezTo>
                <a:cubicBezTo>
                  <a:pt x="207" y="268"/>
                  <a:pt x="207" y="269"/>
                  <a:pt x="207" y="269"/>
                </a:cubicBezTo>
                <a:cubicBezTo>
                  <a:pt x="208" y="270"/>
                  <a:pt x="208" y="270"/>
                  <a:pt x="208" y="270"/>
                </a:cubicBezTo>
                <a:cubicBezTo>
                  <a:pt x="208" y="271"/>
                  <a:pt x="208" y="271"/>
                  <a:pt x="207" y="272"/>
                </a:cubicBezTo>
                <a:close/>
                <a:moveTo>
                  <a:pt x="60" y="164"/>
                </a:moveTo>
                <a:cubicBezTo>
                  <a:pt x="60" y="164"/>
                  <a:pt x="61" y="164"/>
                  <a:pt x="61" y="164"/>
                </a:cubicBezTo>
                <a:cubicBezTo>
                  <a:pt x="62" y="164"/>
                  <a:pt x="62" y="164"/>
                  <a:pt x="62" y="165"/>
                </a:cubicBezTo>
                <a:cubicBezTo>
                  <a:pt x="62" y="166"/>
                  <a:pt x="62" y="166"/>
                  <a:pt x="61" y="166"/>
                </a:cubicBezTo>
                <a:cubicBezTo>
                  <a:pt x="61" y="166"/>
                  <a:pt x="61" y="166"/>
                  <a:pt x="60" y="165"/>
                </a:cubicBezTo>
                <a:cubicBezTo>
                  <a:pt x="60" y="165"/>
                  <a:pt x="60" y="164"/>
                  <a:pt x="60" y="164"/>
                </a:cubicBezTo>
                <a:close/>
                <a:moveTo>
                  <a:pt x="303" y="267"/>
                </a:moveTo>
                <a:cubicBezTo>
                  <a:pt x="304" y="268"/>
                  <a:pt x="304" y="268"/>
                  <a:pt x="304" y="269"/>
                </a:cubicBezTo>
                <a:cubicBezTo>
                  <a:pt x="303" y="269"/>
                  <a:pt x="303" y="270"/>
                  <a:pt x="302" y="270"/>
                </a:cubicBezTo>
                <a:cubicBezTo>
                  <a:pt x="302" y="270"/>
                  <a:pt x="301" y="270"/>
                  <a:pt x="300" y="270"/>
                </a:cubicBezTo>
                <a:cubicBezTo>
                  <a:pt x="299" y="270"/>
                  <a:pt x="299" y="270"/>
                  <a:pt x="299" y="270"/>
                </a:cubicBezTo>
                <a:cubicBezTo>
                  <a:pt x="298" y="270"/>
                  <a:pt x="298" y="270"/>
                  <a:pt x="297" y="270"/>
                </a:cubicBezTo>
                <a:cubicBezTo>
                  <a:pt x="295" y="270"/>
                  <a:pt x="295" y="270"/>
                  <a:pt x="295" y="270"/>
                </a:cubicBezTo>
                <a:cubicBezTo>
                  <a:pt x="295" y="270"/>
                  <a:pt x="295" y="270"/>
                  <a:pt x="295" y="270"/>
                </a:cubicBezTo>
                <a:cubicBezTo>
                  <a:pt x="295" y="270"/>
                  <a:pt x="295" y="270"/>
                  <a:pt x="295" y="270"/>
                </a:cubicBezTo>
                <a:cubicBezTo>
                  <a:pt x="295" y="270"/>
                  <a:pt x="295" y="270"/>
                  <a:pt x="294" y="270"/>
                </a:cubicBezTo>
                <a:cubicBezTo>
                  <a:pt x="294" y="270"/>
                  <a:pt x="294" y="270"/>
                  <a:pt x="294" y="270"/>
                </a:cubicBezTo>
                <a:cubicBezTo>
                  <a:pt x="294" y="270"/>
                  <a:pt x="294" y="270"/>
                  <a:pt x="294" y="270"/>
                </a:cubicBezTo>
                <a:cubicBezTo>
                  <a:pt x="294" y="270"/>
                  <a:pt x="293" y="270"/>
                  <a:pt x="293" y="270"/>
                </a:cubicBezTo>
                <a:cubicBezTo>
                  <a:pt x="293" y="270"/>
                  <a:pt x="292" y="270"/>
                  <a:pt x="292" y="270"/>
                </a:cubicBezTo>
                <a:cubicBezTo>
                  <a:pt x="292" y="269"/>
                  <a:pt x="294" y="268"/>
                  <a:pt x="296" y="268"/>
                </a:cubicBezTo>
                <a:cubicBezTo>
                  <a:pt x="298" y="267"/>
                  <a:pt x="300" y="267"/>
                  <a:pt x="301" y="267"/>
                </a:cubicBezTo>
                <a:cubicBezTo>
                  <a:pt x="302" y="267"/>
                  <a:pt x="302" y="267"/>
                  <a:pt x="303" y="267"/>
                </a:cubicBezTo>
                <a:close/>
                <a:moveTo>
                  <a:pt x="336" y="348"/>
                </a:moveTo>
                <a:cubicBezTo>
                  <a:pt x="338" y="348"/>
                  <a:pt x="339" y="348"/>
                  <a:pt x="341" y="349"/>
                </a:cubicBezTo>
                <a:cubicBezTo>
                  <a:pt x="342" y="349"/>
                  <a:pt x="343" y="350"/>
                  <a:pt x="345" y="351"/>
                </a:cubicBezTo>
                <a:cubicBezTo>
                  <a:pt x="345" y="352"/>
                  <a:pt x="345" y="352"/>
                  <a:pt x="345" y="352"/>
                </a:cubicBezTo>
                <a:cubicBezTo>
                  <a:pt x="345" y="352"/>
                  <a:pt x="344" y="352"/>
                  <a:pt x="344" y="352"/>
                </a:cubicBezTo>
                <a:cubicBezTo>
                  <a:pt x="343" y="352"/>
                  <a:pt x="343" y="352"/>
                  <a:pt x="343" y="352"/>
                </a:cubicBezTo>
                <a:cubicBezTo>
                  <a:pt x="343" y="352"/>
                  <a:pt x="343" y="352"/>
                  <a:pt x="343" y="352"/>
                </a:cubicBezTo>
                <a:cubicBezTo>
                  <a:pt x="342" y="352"/>
                  <a:pt x="342" y="352"/>
                  <a:pt x="342" y="352"/>
                </a:cubicBezTo>
                <a:cubicBezTo>
                  <a:pt x="342" y="352"/>
                  <a:pt x="342" y="352"/>
                  <a:pt x="342" y="352"/>
                </a:cubicBezTo>
                <a:cubicBezTo>
                  <a:pt x="340" y="352"/>
                  <a:pt x="339" y="351"/>
                  <a:pt x="339" y="351"/>
                </a:cubicBezTo>
                <a:cubicBezTo>
                  <a:pt x="338" y="351"/>
                  <a:pt x="337" y="350"/>
                  <a:pt x="337" y="350"/>
                </a:cubicBezTo>
                <a:cubicBezTo>
                  <a:pt x="336" y="349"/>
                  <a:pt x="336" y="349"/>
                  <a:pt x="336" y="349"/>
                </a:cubicBezTo>
                <a:cubicBezTo>
                  <a:pt x="336" y="348"/>
                  <a:pt x="336" y="348"/>
                  <a:pt x="336" y="348"/>
                </a:cubicBezTo>
                <a:close/>
                <a:moveTo>
                  <a:pt x="278" y="352"/>
                </a:moveTo>
                <a:cubicBezTo>
                  <a:pt x="278" y="352"/>
                  <a:pt x="279" y="352"/>
                  <a:pt x="279" y="353"/>
                </a:cubicBezTo>
                <a:cubicBezTo>
                  <a:pt x="280" y="353"/>
                  <a:pt x="280" y="353"/>
                  <a:pt x="280" y="354"/>
                </a:cubicBezTo>
                <a:cubicBezTo>
                  <a:pt x="280" y="354"/>
                  <a:pt x="280" y="354"/>
                  <a:pt x="279" y="355"/>
                </a:cubicBezTo>
                <a:cubicBezTo>
                  <a:pt x="279" y="355"/>
                  <a:pt x="279" y="355"/>
                  <a:pt x="279" y="355"/>
                </a:cubicBezTo>
                <a:cubicBezTo>
                  <a:pt x="279" y="355"/>
                  <a:pt x="278" y="355"/>
                  <a:pt x="278" y="354"/>
                </a:cubicBezTo>
                <a:cubicBezTo>
                  <a:pt x="277" y="354"/>
                  <a:pt x="277" y="354"/>
                  <a:pt x="277" y="354"/>
                </a:cubicBezTo>
                <a:cubicBezTo>
                  <a:pt x="276" y="353"/>
                  <a:pt x="274" y="352"/>
                  <a:pt x="273" y="351"/>
                </a:cubicBezTo>
                <a:cubicBezTo>
                  <a:pt x="271" y="350"/>
                  <a:pt x="269" y="349"/>
                  <a:pt x="267" y="347"/>
                </a:cubicBezTo>
                <a:cubicBezTo>
                  <a:pt x="268" y="347"/>
                  <a:pt x="269" y="347"/>
                  <a:pt x="270" y="347"/>
                </a:cubicBezTo>
                <a:cubicBezTo>
                  <a:pt x="271" y="347"/>
                  <a:pt x="271" y="348"/>
                  <a:pt x="272" y="348"/>
                </a:cubicBezTo>
                <a:cubicBezTo>
                  <a:pt x="272" y="349"/>
                  <a:pt x="273" y="349"/>
                  <a:pt x="273" y="350"/>
                </a:cubicBezTo>
                <a:cubicBezTo>
                  <a:pt x="274" y="350"/>
                  <a:pt x="275" y="350"/>
                  <a:pt x="275" y="350"/>
                </a:cubicBezTo>
                <a:cubicBezTo>
                  <a:pt x="275" y="351"/>
                  <a:pt x="276" y="351"/>
                  <a:pt x="276" y="351"/>
                </a:cubicBezTo>
                <a:cubicBezTo>
                  <a:pt x="277" y="351"/>
                  <a:pt x="278" y="351"/>
                  <a:pt x="278" y="352"/>
                </a:cubicBezTo>
                <a:close/>
                <a:moveTo>
                  <a:pt x="225" y="272"/>
                </a:moveTo>
                <a:cubicBezTo>
                  <a:pt x="225" y="273"/>
                  <a:pt x="225" y="274"/>
                  <a:pt x="225" y="274"/>
                </a:cubicBezTo>
                <a:cubicBezTo>
                  <a:pt x="225" y="274"/>
                  <a:pt x="225" y="274"/>
                  <a:pt x="225" y="275"/>
                </a:cubicBezTo>
                <a:cubicBezTo>
                  <a:pt x="225" y="277"/>
                  <a:pt x="225" y="277"/>
                  <a:pt x="225" y="277"/>
                </a:cubicBezTo>
                <a:cubicBezTo>
                  <a:pt x="225" y="278"/>
                  <a:pt x="225" y="279"/>
                  <a:pt x="225" y="279"/>
                </a:cubicBezTo>
                <a:cubicBezTo>
                  <a:pt x="225" y="279"/>
                  <a:pt x="224" y="279"/>
                  <a:pt x="224" y="279"/>
                </a:cubicBezTo>
                <a:cubicBezTo>
                  <a:pt x="222" y="279"/>
                  <a:pt x="222" y="279"/>
                  <a:pt x="222" y="278"/>
                </a:cubicBezTo>
                <a:cubicBezTo>
                  <a:pt x="222" y="277"/>
                  <a:pt x="222" y="276"/>
                  <a:pt x="223" y="275"/>
                </a:cubicBezTo>
                <a:cubicBezTo>
                  <a:pt x="224" y="274"/>
                  <a:pt x="224" y="273"/>
                  <a:pt x="225" y="272"/>
                </a:cubicBezTo>
                <a:close/>
                <a:moveTo>
                  <a:pt x="225" y="312"/>
                </a:moveTo>
                <a:cubicBezTo>
                  <a:pt x="226" y="313"/>
                  <a:pt x="227" y="313"/>
                  <a:pt x="227" y="313"/>
                </a:cubicBezTo>
                <a:cubicBezTo>
                  <a:pt x="228" y="314"/>
                  <a:pt x="228" y="314"/>
                  <a:pt x="229" y="315"/>
                </a:cubicBezTo>
                <a:cubicBezTo>
                  <a:pt x="228" y="315"/>
                  <a:pt x="228" y="315"/>
                  <a:pt x="228" y="316"/>
                </a:cubicBezTo>
                <a:cubicBezTo>
                  <a:pt x="228" y="316"/>
                  <a:pt x="227" y="316"/>
                  <a:pt x="227" y="316"/>
                </a:cubicBezTo>
                <a:cubicBezTo>
                  <a:pt x="227" y="316"/>
                  <a:pt x="226" y="315"/>
                  <a:pt x="226" y="315"/>
                </a:cubicBezTo>
                <a:cubicBezTo>
                  <a:pt x="226" y="315"/>
                  <a:pt x="226" y="315"/>
                  <a:pt x="226" y="315"/>
                </a:cubicBezTo>
                <a:cubicBezTo>
                  <a:pt x="225" y="314"/>
                  <a:pt x="224" y="314"/>
                  <a:pt x="224" y="314"/>
                </a:cubicBezTo>
                <a:cubicBezTo>
                  <a:pt x="223" y="313"/>
                  <a:pt x="222" y="313"/>
                  <a:pt x="222" y="312"/>
                </a:cubicBezTo>
                <a:cubicBezTo>
                  <a:pt x="221" y="312"/>
                  <a:pt x="221" y="311"/>
                  <a:pt x="221" y="311"/>
                </a:cubicBezTo>
                <a:cubicBezTo>
                  <a:pt x="221" y="311"/>
                  <a:pt x="221" y="311"/>
                  <a:pt x="221" y="311"/>
                </a:cubicBezTo>
                <a:cubicBezTo>
                  <a:pt x="221" y="311"/>
                  <a:pt x="221" y="311"/>
                  <a:pt x="221" y="311"/>
                </a:cubicBezTo>
                <a:cubicBezTo>
                  <a:pt x="223" y="311"/>
                  <a:pt x="223" y="311"/>
                  <a:pt x="223" y="311"/>
                </a:cubicBezTo>
                <a:cubicBezTo>
                  <a:pt x="223" y="311"/>
                  <a:pt x="224" y="312"/>
                  <a:pt x="225" y="312"/>
                </a:cubicBezTo>
                <a:close/>
                <a:moveTo>
                  <a:pt x="234" y="271"/>
                </a:moveTo>
                <a:cubicBezTo>
                  <a:pt x="236" y="272"/>
                  <a:pt x="237" y="273"/>
                  <a:pt x="237" y="275"/>
                </a:cubicBezTo>
                <a:cubicBezTo>
                  <a:pt x="237" y="276"/>
                  <a:pt x="236" y="277"/>
                  <a:pt x="235" y="277"/>
                </a:cubicBezTo>
                <a:cubicBezTo>
                  <a:pt x="235" y="277"/>
                  <a:pt x="234" y="276"/>
                  <a:pt x="234" y="276"/>
                </a:cubicBezTo>
                <a:cubicBezTo>
                  <a:pt x="234" y="275"/>
                  <a:pt x="233" y="275"/>
                  <a:pt x="233" y="274"/>
                </a:cubicBezTo>
                <a:cubicBezTo>
                  <a:pt x="233" y="274"/>
                  <a:pt x="233" y="274"/>
                  <a:pt x="234" y="274"/>
                </a:cubicBezTo>
                <a:cubicBezTo>
                  <a:pt x="234" y="273"/>
                  <a:pt x="234" y="273"/>
                  <a:pt x="234" y="273"/>
                </a:cubicBezTo>
                <a:cubicBezTo>
                  <a:pt x="234" y="272"/>
                  <a:pt x="234" y="272"/>
                  <a:pt x="233" y="271"/>
                </a:cubicBezTo>
                <a:cubicBezTo>
                  <a:pt x="233" y="271"/>
                  <a:pt x="233" y="270"/>
                  <a:pt x="233" y="269"/>
                </a:cubicBezTo>
                <a:cubicBezTo>
                  <a:pt x="233" y="269"/>
                  <a:pt x="233" y="269"/>
                  <a:pt x="234" y="270"/>
                </a:cubicBezTo>
                <a:cubicBezTo>
                  <a:pt x="234" y="271"/>
                  <a:pt x="234" y="271"/>
                  <a:pt x="234" y="271"/>
                </a:cubicBezTo>
                <a:close/>
                <a:moveTo>
                  <a:pt x="249" y="263"/>
                </a:moveTo>
                <a:cubicBezTo>
                  <a:pt x="249" y="263"/>
                  <a:pt x="248" y="262"/>
                  <a:pt x="248" y="261"/>
                </a:cubicBezTo>
                <a:cubicBezTo>
                  <a:pt x="247" y="260"/>
                  <a:pt x="247" y="259"/>
                  <a:pt x="247" y="258"/>
                </a:cubicBezTo>
                <a:cubicBezTo>
                  <a:pt x="247" y="259"/>
                  <a:pt x="248" y="259"/>
                  <a:pt x="248" y="259"/>
                </a:cubicBezTo>
                <a:cubicBezTo>
                  <a:pt x="248" y="259"/>
                  <a:pt x="248" y="260"/>
                  <a:pt x="249" y="260"/>
                </a:cubicBezTo>
                <a:cubicBezTo>
                  <a:pt x="249" y="261"/>
                  <a:pt x="249" y="261"/>
                  <a:pt x="250" y="261"/>
                </a:cubicBezTo>
                <a:cubicBezTo>
                  <a:pt x="250" y="261"/>
                  <a:pt x="250" y="261"/>
                  <a:pt x="250" y="261"/>
                </a:cubicBezTo>
                <a:cubicBezTo>
                  <a:pt x="250" y="261"/>
                  <a:pt x="251" y="261"/>
                  <a:pt x="251" y="261"/>
                </a:cubicBezTo>
                <a:cubicBezTo>
                  <a:pt x="252" y="261"/>
                  <a:pt x="252" y="262"/>
                  <a:pt x="253" y="263"/>
                </a:cubicBezTo>
                <a:cubicBezTo>
                  <a:pt x="254" y="264"/>
                  <a:pt x="254" y="265"/>
                  <a:pt x="254" y="266"/>
                </a:cubicBezTo>
                <a:cubicBezTo>
                  <a:pt x="254" y="266"/>
                  <a:pt x="253" y="266"/>
                  <a:pt x="253" y="266"/>
                </a:cubicBezTo>
                <a:cubicBezTo>
                  <a:pt x="252" y="266"/>
                  <a:pt x="252" y="266"/>
                  <a:pt x="252" y="266"/>
                </a:cubicBezTo>
                <a:cubicBezTo>
                  <a:pt x="252" y="266"/>
                  <a:pt x="251" y="266"/>
                  <a:pt x="250" y="265"/>
                </a:cubicBezTo>
                <a:cubicBezTo>
                  <a:pt x="250" y="265"/>
                  <a:pt x="249" y="264"/>
                  <a:pt x="249" y="263"/>
                </a:cubicBezTo>
                <a:close/>
                <a:moveTo>
                  <a:pt x="207" y="253"/>
                </a:moveTo>
                <a:cubicBezTo>
                  <a:pt x="207" y="252"/>
                  <a:pt x="206" y="252"/>
                  <a:pt x="206" y="251"/>
                </a:cubicBezTo>
                <a:cubicBezTo>
                  <a:pt x="206" y="251"/>
                  <a:pt x="206" y="251"/>
                  <a:pt x="205" y="250"/>
                </a:cubicBezTo>
                <a:cubicBezTo>
                  <a:pt x="204" y="251"/>
                  <a:pt x="204" y="251"/>
                  <a:pt x="204" y="251"/>
                </a:cubicBezTo>
                <a:cubicBezTo>
                  <a:pt x="203" y="252"/>
                  <a:pt x="202" y="252"/>
                  <a:pt x="201" y="252"/>
                </a:cubicBezTo>
                <a:cubicBezTo>
                  <a:pt x="201" y="252"/>
                  <a:pt x="201" y="252"/>
                  <a:pt x="201" y="252"/>
                </a:cubicBezTo>
                <a:cubicBezTo>
                  <a:pt x="200" y="252"/>
                  <a:pt x="200" y="253"/>
                  <a:pt x="200" y="253"/>
                </a:cubicBezTo>
                <a:cubicBezTo>
                  <a:pt x="200" y="253"/>
                  <a:pt x="199" y="253"/>
                  <a:pt x="199" y="253"/>
                </a:cubicBezTo>
                <a:cubicBezTo>
                  <a:pt x="199" y="253"/>
                  <a:pt x="199" y="253"/>
                  <a:pt x="199" y="253"/>
                </a:cubicBezTo>
                <a:cubicBezTo>
                  <a:pt x="199" y="253"/>
                  <a:pt x="199" y="253"/>
                  <a:pt x="199" y="252"/>
                </a:cubicBezTo>
                <a:cubicBezTo>
                  <a:pt x="199" y="252"/>
                  <a:pt x="200" y="252"/>
                  <a:pt x="200" y="251"/>
                </a:cubicBezTo>
                <a:cubicBezTo>
                  <a:pt x="200" y="251"/>
                  <a:pt x="200" y="251"/>
                  <a:pt x="199" y="251"/>
                </a:cubicBezTo>
                <a:cubicBezTo>
                  <a:pt x="199" y="251"/>
                  <a:pt x="199" y="251"/>
                  <a:pt x="199" y="251"/>
                </a:cubicBezTo>
                <a:cubicBezTo>
                  <a:pt x="199" y="251"/>
                  <a:pt x="198" y="251"/>
                  <a:pt x="197" y="251"/>
                </a:cubicBezTo>
                <a:cubicBezTo>
                  <a:pt x="197" y="251"/>
                  <a:pt x="196" y="252"/>
                  <a:pt x="196" y="252"/>
                </a:cubicBezTo>
                <a:cubicBezTo>
                  <a:pt x="196" y="252"/>
                  <a:pt x="196" y="252"/>
                  <a:pt x="197" y="253"/>
                </a:cubicBezTo>
                <a:cubicBezTo>
                  <a:pt x="197" y="253"/>
                  <a:pt x="198" y="254"/>
                  <a:pt x="198" y="254"/>
                </a:cubicBezTo>
                <a:cubicBezTo>
                  <a:pt x="197" y="254"/>
                  <a:pt x="197" y="255"/>
                  <a:pt x="196" y="255"/>
                </a:cubicBezTo>
                <a:cubicBezTo>
                  <a:pt x="196" y="255"/>
                  <a:pt x="195" y="255"/>
                  <a:pt x="195" y="256"/>
                </a:cubicBezTo>
                <a:cubicBezTo>
                  <a:pt x="195" y="257"/>
                  <a:pt x="196" y="258"/>
                  <a:pt x="198" y="258"/>
                </a:cubicBezTo>
                <a:cubicBezTo>
                  <a:pt x="199" y="259"/>
                  <a:pt x="200" y="259"/>
                  <a:pt x="201" y="259"/>
                </a:cubicBezTo>
                <a:cubicBezTo>
                  <a:pt x="202" y="259"/>
                  <a:pt x="202" y="259"/>
                  <a:pt x="203" y="258"/>
                </a:cubicBezTo>
                <a:cubicBezTo>
                  <a:pt x="204" y="258"/>
                  <a:pt x="204" y="257"/>
                  <a:pt x="205" y="256"/>
                </a:cubicBezTo>
                <a:cubicBezTo>
                  <a:pt x="205" y="256"/>
                  <a:pt x="206" y="254"/>
                  <a:pt x="207" y="253"/>
                </a:cubicBezTo>
                <a:close/>
                <a:moveTo>
                  <a:pt x="199" y="241"/>
                </a:moveTo>
                <a:cubicBezTo>
                  <a:pt x="199" y="242"/>
                  <a:pt x="199" y="242"/>
                  <a:pt x="199" y="243"/>
                </a:cubicBezTo>
                <a:cubicBezTo>
                  <a:pt x="198" y="244"/>
                  <a:pt x="198" y="244"/>
                  <a:pt x="198" y="245"/>
                </a:cubicBezTo>
                <a:cubicBezTo>
                  <a:pt x="199" y="245"/>
                  <a:pt x="199" y="245"/>
                  <a:pt x="200" y="245"/>
                </a:cubicBezTo>
                <a:cubicBezTo>
                  <a:pt x="201" y="244"/>
                  <a:pt x="201" y="244"/>
                  <a:pt x="201" y="243"/>
                </a:cubicBezTo>
                <a:cubicBezTo>
                  <a:pt x="201" y="242"/>
                  <a:pt x="201" y="241"/>
                  <a:pt x="200" y="241"/>
                </a:cubicBezTo>
                <a:cubicBezTo>
                  <a:pt x="200" y="241"/>
                  <a:pt x="199" y="241"/>
                  <a:pt x="199" y="241"/>
                </a:cubicBezTo>
                <a:close/>
                <a:moveTo>
                  <a:pt x="137" y="184"/>
                </a:moveTo>
                <a:cubicBezTo>
                  <a:pt x="138" y="184"/>
                  <a:pt x="138" y="184"/>
                  <a:pt x="138" y="184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8" y="184"/>
                  <a:pt x="138" y="184"/>
                  <a:pt x="137" y="184"/>
                </a:cubicBezTo>
                <a:close/>
                <a:moveTo>
                  <a:pt x="261" y="251"/>
                </a:moveTo>
                <a:cubicBezTo>
                  <a:pt x="260" y="251"/>
                  <a:pt x="259" y="252"/>
                  <a:pt x="258" y="252"/>
                </a:cubicBezTo>
                <a:cubicBezTo>
                  <a:pt x="258" y="253"/>
                  <a:pt x="257" y="254"/>
                  <a:pt x="256" y="255"/>
                </a:cubicBezTo>
                <a:cubicBezTo>
                  <a:pt x="255" y="255"/>
                  <a:pt x="255" y="256"/>
                  <a:pt x="254" y="257"/>
                </a:cubicBezTo>
                <a:cubicBezTo>
                  <a:pt x="253" y="258"/>
                  <a:pt x="253" y="258"/>
                  <a:pt x="252" y="258"/>
                </a:cubicBezTo>
                <a:cubicBezTo>
                  <a:pt x="251" y="257"/>
                  <a:pt x="250" y="257"/>
                  <a:pt x="250" y="256"/>
                </a:cubicBezTo>
                <a:cubicBezTo>
                  <a:pt x="249" y="256"/>
                  <a:pt x="248" y="255"/>
                  <a:pt x="247" y="255"/>
                </a:cubicBezTo>
                <a:cubicBezTo>
                  <a:pt x="247" y="256"/>
                  <a:pt x="247" y="257"/>
                  <a:pt x="247" y="258"/>
                </a:cubicBezTo>
                <a:cubicBezTo>
                  <a:pt x="246" y="258"/>
                  <a:pt x="246" y="258"/>
                  <a:pt x="246" y="258"/>
                </a:cubicBezTo>
                <a:cubicBezTo>
                  <a:pt x="246" y="257"/>
                  <a:pt x="246" y="257"/>
                  <a:pt x="246" y="257"/>
                </a:cubicBezTo>
                <a:cubicBezTo>
                  <a:pt x="246" y="257"/>
                  <a:pt x="246" y="258"/>
                  <a:pt x="245" y="259"/>
                </a:cubicBezTo>
                <a:cubicBezTo>
                  <a:pt x="244" y="259"/>
                  <a:pt x="244" y="260"/>
                  <a:pt x="244" y="260"/>
                </a:cubicBezTo>
                <a:cubicBezTo>
                  <a:pt x="244" y="261"/>
                  <a:pt x="244" y="261"/>
                  <a:pt x="244" y="261"/>
                </a:cubicBezTo>
                <a:cubicBezTo>
                  <a:pt x="244" y="261"/>
                  <a:pt x="243" y="261"/>
                  <a:pt x="243" y="261"/>
                </a:cubicBezTo>
                <a:cubicBezTo>
                  <a:pt x="244" y="261"/>
                  <a:pt x="244" y="261"/>
                  <a:pt x="244" y="261"/>
                </a:cubicBezTo>
                <a:cubicBezTo>
                  <a:pt x="244" y="261"/>
                  <a:pt x="243" y="261"/>
                  <a:pt x="243" y="261"/>
                </a:cubicBezTo>
                <a:cubicBezTo>
                  <a:pt x="242" y="261"/>
                  <a:pt x="242" y="261"/>
                  <a:pt x="242" y="261"/>
                </a:cubicBezTo>
                <a:cubicBezTo>
                  <a:pt x="242" y="261"/>
                  <a:pt x="242" y="261"/>
                  <a:pt x="242" y="261"/>
                </a:cubicBezTo>
                <a:cubicBezTo>
                  <a:pt x="242" y="261"/>
                  <a:pt x="242" y="261"/>
                  <a:pt x="242" y="261"/>
                </a:cubicBezTo>
                <a:cubicBezTo>
                  <a:pt x="242" y="261"/>
                  <a:pt x="242" y="262"/>
                  <a:pt x="242" y="262"/>
                </a:cubicBezTo>
                <a:cubicBezTo>
                  <a:pt x="242" y="263"/>
                  <a:pt x="242" y="263"/>
                  <a:pt x="242" y="263"/>
                </a:cubicBezTo>
                <a:cubicBezTo>
                  <a:pt x="242" y="263"/>
                  <a:pt x="242" y="264"/>
                  <a:pt x="242" y="264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1" y="264"/>
                  <a:pt x="241" y="264"/>
                  <a:pt x="240" y="264"/>
                </a:cubicBezTo>
                <a:cubicBezTo>
                  <a:pt x="239" y="264"/>
                  <a:pt x="239" y="264"/>
                  <a:pt x="239" y="265"/>
                </a:cubicBezTo>
                <a:cubicBezTo>
                  <a:pt x="239" y="265"/>
                  <a:pt x="239" y="265"/>
                  <a:pt x="238" y="265"/>
                </a:cubicBezTo>
                <a:cubicBezTo>
                  <a:pt x="237" y="266"/>
                  <a:pt x="237" y="266"/>
                  <a:pt x="237" y="266"/>
                </a:cubicBezTo>
                <a:cubicBezTo>
                  <a:pt x="237" y="267"/>
                  <a:pt x="238" y="267"/>
                  <a:pt x="239" y="267"/>
                </a:cubicBezTo>
                <a:cubicBezTo>
                  <a:pt x="240" y="267"/>
                  <a:pt x="241" y="267"/>
                  <a:pt x="242" y="268"/>
                </a:cubicBezTo>
                <a:cubicBezTo>
                  <a:pt x="243" y="268"/>
                  <a:pt x="244" y="268"/>
                  <a:pt x="245" y="269"/>
                </a:cubicBezTo>
                <a:cubicBezTo>
                  <a:pt x="246" y="269"/>
                  <a:pt x="247" y="270"/>
                  <a:pt x="247" y="272"/>
                </a:cubicBezTo>
                <a:cubicBezTo>
                  <a:pt x="247" y="272"/>
                  <a:pt x="247" y="273"/>
                  <a:pt x="246" y="273"/>
                </a:cubicBezTo>
                <a:cubicBezTo>
                  <a:pt x="246" y="273"/>
                  <a:pt x="246" y="273"/>
                  <a:pt x="246" y="273"/>
                </a:cubicBezTo>
                <a:cubicBezTo>
                  <a:pt x="245" y="273"/>
                  <a:pt x="244" y="273"/>
                  <a:pt x="243" y="271"/>
                </a:cubicBezTo>
                <a:cubicBezTo>
                  <a:pt x="242" y="270"/>
                  <a:pt x="241" y="269"/>
                  <a:pt x="240" y="268"/>
                </a:cubicBezTo>
                <a:cubicBezTo>
                  <a:pt x="239" y="268"/>
                  <a:pt x="239" y="268"/>
                  <a:pt x="239" y="269"/>
                </a:cubicBezTo>
                <a:cubicBezTo>
                  <a:pt x="239" y="269"/>
                  <a:pt x="239" y="269"/>
                  <a:pt x="239" y="269"/>
                </a:cubicBezTo>
                <a:cubicBezTo>
                  <a:pt x="240" y="270"/>
                  <a:pt x="240" y="270"/>
                  <a:pt x="240" y="271"/>
                </a:cubicBezTo>
                <a:cubicBezTo>
                  <a:pt x="239" y="271"/>
                  <a:pt x="238" y="270"/>
                  <a:pt x="237" y="269"/>
                </a:cubicBezTo>
                <a:cubicBezTo>
                  <a:pt x="237" y="268"/>
                  <a:pt x="236" y="268"/>
                  <a:pt x="234" y="268"/>
                </a:cubicBezTo>
                <a:cubicBezTo>
                  <a:pt x="233" y="268"/>
                  <a:pt x="233" y="268"/>
                  <a:pt x="233" y="269"/>
                </a:cubicBezTo>
                <a:cubicBezTo>
                  <a:pt x="232" y="268"/>
                  <a:pt x="232" y="268"/>
                  <a:pt x="232" y="268"/>
                </a:cubicBezTo>
                <a:cubicBezTo>
                  <a:pt x="231" y="268"/>
                  <a:pt x="231" y="268"/>
                  <a:pt x="230" y="268"/>
                </a:cubicBezTo>
                <a:cubicBezTo>
                  <a:pt x="229" y="268"/>
                  <a:pt x="229" y="268"/>
                  <a:pt x="229" y="269"/>
                </a:cubicBezTo>
                <a:cubicBezTo>
                  <a:pt x="229" y="270"/>
                  <a:pt x="229" y="271"/>
                  <a:pt x="230" y="272"/>
                </a:cubicBezTo>
                <a:cubicBezTo>
                  <a:pt x="230" y="273"/>
                  <a:pt x="230" y="274"/>
                  <a:pt x="230" y="275"/>
                </a:cubicBezTo>
                <a:cubicBezTo>
                  <a:pt x="230" y="276"/>
                  <a:pt x="230" y="276"/>
                  <a:pt x="229" y="276"/>
                </a:cubicBezTo>
                <a:cubicBezTo>
                  <a:pt x="227" y="269"/>
                  <a:pt x="227" y="269"/>
                  <a:pt x="227" y="269"/>
                </a:cubicBezTo>
                <a:cubicBezTo>
                  <a:pt x="226" y="269"/>
                  <a:pt x="226" y="269"/>
                  <a:pt x="226" y="269"/>
                </a:cubicBezTo>
                <a:cubicBezTo>
                  <a:pt x="226" y="270"/>
                  <a:pt x="226" y="270"/>
                  <a:pt x="226" y="270"/>
                </a:cubicBezTo>
                <a:cubicBezTo>
                  <a:pt x="226" y="270"/>
                  <a:pt x="225" y="271"/>
                  <a:pt x="225" y="271"/>
                </a:cubicBezTo>
                <a:cubicBezTo>
                  <a:pt x="225" y="271"/>
                  <a:pt x="225" y="271"/>
                  <a:pt x="225" y="271"/>
                </a:cubicBezTo>
                <a:cubicBezTo>
                  <a:pt x="225" y="271"/>
                  <a:pt x="225" y="270"/>
                  <a:pt x="225" y="270"/>
                </a:cubicBezTo>
                <a:cubicBezTo>
                  <a:pt x="226" y="270"/>
                  <a:pt x="226" y="269"/>
                  <a:pt x="226" y="269"/>
                </a:cubicBezTo>
                <a:cubicBezTo>
                  <a:pt x="226" y="269"/>
                  <a:pt x="226" y="269"/>
                  <a:pt x="226" y="269"/>
                </a:cubicBezTo>
                <a:cubicBezTo>
                  <a:pt x="226" y="269"/>
                  <a:pt x="226" y="269"/>
                  <a:pt x="226" y="269"/>
                </a:cubicBezTo>
                <a:cubicBezTo>
                  <a:pt x="223" y="269"/>
                  <a:pt x="223" y="269"/>
                  <a:pt x="223" y="269"/>
                </a:cubicBezTo>
                <a:cubicBezTo>
                  <a:pt x="222" y="269"/>
                  <a:pt x="222" y="269"/>
                  <a:pt x="222" y="269"/>
                </a:cubicBezTo>
                <a:cubicBezTo>
                  <a:pt x="221" y="270"/>
                  <a:pt x="221" y="270"/>
                  <a:pt x="221" y="270"/>
                </a:cubicBezTo>
                <a:cubicBezTo>
                  <a:pt x="221" y="271"/>
                  <a:pt x="221" y="271"/>
                  <a:pt x="221" y="271"/>
                </a:cubicBezTo>
                <a:cubicBezTo>
                  <a:pt x="221" y="272"/>
                  <a:pt x="221" y="272"/>
                  <a:pt x="220" y="272"/>
                </a:cubicBezTo>
                <a:cubicBezTo>
                  <a:pt x="220" y="272"/>
                  <a:pt x="221" y="273"/>
                  <a:pt x="221" y="273"/>
                </a:cubicBezTo>
                <a:cubicBezTo>
                  <a:pt x="221" y="273"/>
                  <a:pt x="221" y="273"/>
                  <a:pt x="221" y="274"/>
                </a:cubicBezTo>
                <a:cubicBezTo>
                  <a:pt x="221" y="274"/>
                  <a:pt x="221" y="275"/>
                  <a:pt x="220" y="276"/>
                </a:cubicBezTo>
                <a:cubicBezTo>
                  <a:pt x="220" y="277"/>
                  <a:pt x="219" y="277"/>
                  <a:pt x="218" y="277"/>
                </a:cubicBezTo>
                <a:cubicBezTo>
                  <a:pt x="218" y="277"/>
                  <a:pt x="217" y="277"/>
                  <a:pt x="217" y="276"/>
                </a:cubicBezTo>
                <a:cubicBezTo>
                  <a:pt x="217" y="276"/>
                  <a:pt x="217" y="275"/>
                  <a:pt x="217" y="275"/>
                </a:cubicBezTo>
                <a:cubicBezTo>
                  <a:pt x="217" y="274"/>
                  <a:pt x="217" y="274"/>
                  <a:pt x="217" y="273"/>
                </a:cubicBezTo>
                <a:cubicBezTo>
                  <a:pt x="217" y="273"/>
                  <a:pt x="218" y="273"/>
                  <a:pt x="218" y="272"/>
                </a:cubicBezTo>
                <a:cubicBezTo>
                  <a:pt x="219" y="272"/>
                  <a:pt x="219" y="272"/>
                  <a:pt x="220" y="271"/>
                </a:cubicBezTo>
                <a:cubicBezTo>
                  <a:pt x="220" y="271"/>
                  <a:pt x="221" y="270"/>
                  <a:pt x="221" y="268"/>
                </a:cubicBezTo>
                <a:cubicBezTo>
                  <a:pt x="221" y="268"/>
                  <a:pt x="220" y="268"/>
                  <a:pt x="220" y="268"/>
                </a:cubicBezTo>
                <a:cubicBezTo>
                  <a:pt x="219" y="267"/>
                  <a:pt x="219" y="267"/>
                  <a:pt x="218" y="267"/>
                </a:cubicBezTo>
                <a:cubicBezTo>
                  <a:pt x="218" y="268"/>
                  <a:pt x="217" y="268"/>
                  <a:pt x="217" y="269"/>
                </a:cubicBezTo>
                <a:cubicBezTo>
                  <a:pt x="216" y="269"/>
                  <a:pt x="215" y="270"/>
                  <a:pt x="214" y="271"/>
                </a:cubicBezTo>
                <a:cubicBezTo>
                  <a:pt x="213" y="271"/>
                  <a:pt x="212" y="272"/>
                  <a:pt x="212" y="272"/>
                </a:cubicBezTo>
                <a:cubicBezTo>
                  <a:pt x="211" y="273"/>
                  <a:pt x="210" y="274"/>
                  <a:pt x="210" y="275"/>
                </a:cubicBezTo>
                <a:cubicBezTo>
                  <a:pt x="210" y="276"/>
                  <a:pt x="210" y="277"/>
                  <a:pt x="210" y="278"/>
                </a:cubicBezTo>
                <a:cubicBezTo>
                  <a:pt x="210" y="279"/>
                  <a:pt x="209" y="280"/>
                  <a:pt x="208" y="280"/>
                </a:cubicBezTo>
                <a:cubicBezTo>
                  <a:pt x="208" y="280"/>
                  <a:pt x="208" y="280"/>
                  <a:pt x="208" y="279"/>
                </a:cubicBezTo>
                <a:cubicBezTo>
                  <a:pt x="207" y="278"/>
                  <a:pt x="207" y="278"/>
                  <a:pt x="207" y="277"/>
                </a:cubicBezTo>
                <a:cubicBezTo>
                  <a:pt x="207" y="275"/>
                  <a:pt x="207" y="274"/>
                  <a:pt x="208" y="273"/>
                </a:cubicBezTo>
                <a:cubicBezTo>
                  <a:pt x="209" y="272"/>
                  <a:pt x="209" y="271"/>
                  <a:pt x="210" y="271"/>
                </a:cubicBezTo>
                <a:cubicBezTo>
                  <a:pt x="211" y="270"/>
                  <a:pt x="211" y="270"/>
                  <a:pt x="212" y="269"/>
                </a:cubicBezTo>
                <a:cubicBezTo>
                  <a:pt x="213" y="269"/>
                  <a:pt x="213" y="268"/>
                  <a:pt x="213" y="267"/>
                </a:cubicBezTo>
                <a:cubicBezTo>
                  <a:pt x="213" y="265"/>
                  <a:pt x="212" y="264"/>
                  <a:pt x="211" y="262"/>
                </a:cubicBezTo>
                <a:cubicBezTo>
                  <a:pt x="209" y="260"/>
                  <a:pt x="207" y="258"/>
                  <a:pt x="207" y="257"/>
                </a:cubicBezTo>
                <a:cubicBezTo>
                  <a:pt x="206" y="257"/>
                  <a:pt x="206" y="257"/>
                  <a:pt x="206" y="258"/>
                </a:cubicBezTo>
                <a:cubicBezTo>
                  <a:pt x="205" y="258"/>
                  <a:pt x="205" y="258"/>
                  <a:pt x="205" y="258"/>
                </a:cubicBezTo>
                <a:cubicBezTo>
                  <a:pt x="205" y="261"/>
                  <a:pt x="205" y="261"/>
                  <a:pt x="205" y="261"/>
                </a:cubicBezTo>
                <a:cubicBezTo>
                  <a:pt x="204" y="261"/>
                  <a:pt x="204" y="261"/>
                  <a:pt x="204" y="262"/>
                </a:cubicBezTo>
                <a:cubicBezTo>
                  <a:pt x="204" y="263"/>
                  <a:pt x="204" y="263"/>
                  <a:pt x="203" y="263"/>
                </a:cubicBezTo>
                <a:cubicBezTo>
                  <a:pt x="202" y="263"/>
                  <a:pt x="200" y="263"/>
                  <a:pt x="199" y="262"/>
                </a:cubicBezTo>
                <a:cubicBezTo>
                  <a:pt x="197" y="261"/>
                  <a:pt x="196" y="261"/>
                  <a:pt x="194" y="261"/>
                </a:cubicBezTo>
                <a:cubicBezTo>
                  <a:pt x="193" y="262"/>
                  <a:pt x="193" y="263"/>
                  <a:pt x="192" y="263"/>
                </a:cubicBezTo>
                <a:cubicBezTo>
                  <a:pt x="192" y="264"/>
                  <a:pt x="192" y="265"/>
                  <a:pt x="192" y="266"/>
                </a:cubicBezTo>
                <a:cubicBezTo>
                  <a:pt x="192" y="266"/>
                  <a:pt x="192" y="266"/>
                  <a:pt x="192" y="267"/>
                </a:cubicBezTo>
                <a:cubicBezTo>
                  <a:pt x="192" y="267"/>
                  <a:pt x="192" y="267"/>
                  <a:pt x="192" y="267"/>
                </a:cubicBezTo>
                <a:cubicBezTo>
                  <a:pt x="192" y="267"/>
                  <a:pt x="193" y="268"/>
                  <a:pt x="194" y="269"/>
                </a:cubicBezTo>
                <a:cubicBezTo>
                  <a:pt x="195" y="270"/>
                  <a:pt x="198" y="272"/>
                  <a:pt x="202" y="276"/>
                </a:cubicBezTo>
                <a:cubicBezTo>
                  <a:pt x="202" y="277"/>
                  <a:pt x="201" y="277"/>
                  <a:pt x="201" y="278"/>
                </a:cubicBezTo>
                <a:cubicBezTo>
                  <a:pt x="200" y="278"/>
                  <a:pt x="199" y="278"/>
                  <a:pt x="198" y="278"/>
                </a:cubicBezTo>
                <a:cubicBezTo>
                  <a:pt x="198" y="278"/>
                  <a:pt x="197" y="278"/>
                  <a:pt x="196" y="278"/>
                </a:cubicBezTo>
                <a:cubicBezTo>
                  <a:pt x="196" y="278"/>
                  <a:pt x="195" y="277"/>
                  <a:pt x="195" y="276"/>
                </a:cubicBezTo>
                <a:cubicBezTo>
                  <a:pt x="195" y="276"/>
                  <a:pt x="195" y="276"/>
                  <a:pt x="196" y="276"/>
                </a:cubicBezTo>
                <a:cubicBezTo>
                  <a:pt x="196" y="275"/>
                  <a:pt x="196" y="275"/>
                  <a:pt x="196" y="275"/>
                </a:cubicBezTo>
                <a:cubicBezTo>
                  <a:pt x="196" y="275"/>
                  <a:pt x="196" y="274"/>
                  <a:pt x="195" y="274"/>
                </a:cubicBezTo>
                <a:cubicBezTo>
                  <a:pt x="195" y="273"/>
                  <a:pt x="194" y="272"/>
                  <a:pt x="193" y="272"/>
                </a:cubicBezTo>
                <a:cubicBezTo>
                  <a:pt x="193" y="271"/>
                  <a:pt x="192" y="270"/>
                  <a:pt x="191" y="270"/>
                </a:cubicBezTo>
                <a:cubicBezTo>
                  <a:pt x="190" y="269"/>
                  <a:pt x="190" y="269"/>
                  <a:pt x="189" y="269"/>
                </a:cubicBezTo>
                <a:cubicBezTo>
                  <a:pt x="190" y="271"/>
                  <a:pt x="190" y="272"/>
                  <a:pt x="190" y="274"/>
                </a:cubicBezTo>
                <a:cubicBezTo>
                  <a:pt x="190" y="275"/>
                  <a:pt x="190" y="277"/>
                  <a:pt x="191" y="279"/>
                </a:cubicBezTo>
                <a:cubicBezTo>
                  <a:pt x="191" y="281"/>
                  <a:pt x="191" y="282"/>
                  <a:pt x="192" y="283"/>
                </a:cubicBezTo>
                <a:cubicBezTo>
                  <a:pt x="192" y="283"/>
                  <a:pt x="193" y="284"/>
                  <a:pt x="193" y="285"/>
                </a:cubicBezTo>
                <a:cubicBezTo>
                  <a:pt x="193" y="285"/>
                  <a:pt x="193" y="285"/>
                  <a:pt x="193" y="286"/>
                </a:cubicBezTo>
                <a:cubicBezTo>
                  <a:pt x="193" y="286"/>
                  <a:pt x="193" y="286"/>
                  <a:pt x="193" y="286"/>
                </a:cubicBezTo>
                <a:cubicBezTo>
                  <a:pt x="192" y="286"/>
                  <a:pt x="192" y="287"/>
                  <a:pt x="191" y="288"/>
                </a:cubicBezTo>
                <a:cubicBezTo>
                  <a:pt x="190" y="290"/>
                  <a:pt x="190" y="291"/>
                  <a:pt x="190" y="292"/>
                </a:cubicBezTo>
                <a:cubicBezTo>
                  <a:pt x="190" y="292"/>
                  <a:pt x="190" y="293"/>
                  <a:pt x="190" y="293"/>
                </a:cubicBezTo>
                <a:cubicBezTo>
                  <a:pt x="190" y="294"/>
                  <a:pt x="190" y="294"/>
                  <a:pt x="190" y="295"/>
                </a:cubicBezTo>
                <a:cubicBezTo>
                  <a:pt x="190" y="296"/>
                  <a:pt x="190" y="297"/>
                  <a:pt x="189" y="297"/>
                </a:cubicBezTo>
                <a:cubicBezTo>
                  <a:pt x="189" y="298"/>
                  <a:pt x="188" y="299"/>
                  <a:pt x="188" y="299"/>
                </a:cubicBezTo>
                <a:cubicBezTo>
                  <a:pt x="186" y="299"/>
                  <a:pt x="185" y="299"/>
                  <a:pt x="185" y="300"/>
                </a:cubicBezTo>
                <a:cubicBezTo>
                  <a:pt x="184" y="301"/>
                  <a:pt x="183" y="303"/>
                  <a:pt x="182" y="304"/>
                </a:cubicBezTo>
                <a:cubicBezTo>
                  <a:pt x="180" y="308"/>
                  <a:pt x="180" y="308"/>
                  <a:pt x="180" y="308"/>
                </a:cubicBezTo>
                <a:cubicBezTo>
                  <a:pt x="180" y="309"/>
                  <a:pt x="179" y="309"/>
                  <a:pt x="178" y="309"/>
                </a:cubicBezTo>
                <a:cubicBezTo>
                  <a:pt x="178" y="309"/>
                  <a:pt x="178" y="309"/>
                  <a:pt x="177" y="309"/>
                </a:cubicBezTo>
                <a:cubicBezTo>
                  <a:pt x="176" y="309"/>
                  <a:pt x="176" y="309"/>
                  <a:pt x="175" y="309"/>
                </a:cubicBezTo>
                <a:cubicBezTo>
                  <a:pt x="175" y="309"/>
                  <a:pt x="175" y="309"/>
                  <a:pt x="175" y="309"/>
                </a:cubicBezTo>
                <a:cubicBezTo>
                  <a:pt x="175" y="309"/>
                  <a:pt x="175" y="310"/>
                  <a:pt x="174" y="310"/>
                </a:cubicBezTo>
                <a:cubicBezTo>
                  <a:pt x="170" y="311"/>
                  <a:pt x="170" y="311"/>
                  <a:pt x="170" y="311"/>
                </a:cubicBezTo>
                <a:cubicBezTo>
                  <a:pt x="169" y="312"/>
                  <a:pt x="167" y="312"/>
                  <a:pt x="166" y="313"/>
                </a:cubicBezTo>
                <a:cubicBezTo>
                  <a:pt x="165" y="313"/>
                  <a:pt x="164" y="313"/>
                  <a:pt x="164" y="313"/>
                </a:cubicBezTo>
                <a:cubicBezTo>
                  <a:pt x="164" y="313"/>
                  <a:pt x="164" y="313"/>
                  <a:pt x="164" y="313"/>
                </a:cubicBezTo>
                <a:cubicBezTo>
                  <a:pt x="164" y="314"/>
                  <a:pt x="164" y="314"/>
                  <a:pt x="164" y="314"/>
                </a:cubicBezTo>
                <a:cubicBezTo>
                  <a:pt x="164" y="314"/>
                  <a:pt x="164" y="314"/>
                  <a:pt x="164" y="314"/>
                </a:cubicBezTo>
                <a:cubicBezTo>
                  <a:pt x="164" y="314"/>
                  <a:pt x="164" y="315"/>
                  <a:pt x="164" y="315"/>
                </a:cubicBezTo>
                <a:cubicBezTo>
                  <a:pt x="163" y="316"/>
                  <a:pt x="163" y="317"/>
                  <a:pt x="163" y="317"/>
                </a:cubicBezTo>
                <a:cubicBezTo>
                  <a:pt x="162" y="318"/>
                  <a:pt x="162" y="319"/>
                  <a:pt x="161" y="320"/>
                </a:cubicBezTo>
                <a:cubicBezTo>
                  <a:pt x="160" y="321"/>
                  <a:pt x="159" y="321"/>
                  <a:pt x="158" y="322"/>
                </a:cubicBezTo>
                <a:cubicBezTo>
                  <a:pt x="158" y="321"/>
                  <a:pt x="158" y="321"/>
                  <a:pt x="157" y="320"/>
                </a:cubicBezTo>
                <a:cubicBezTo>
                  <a:pt x="157" y="320"/>
                  <a:pt x="156" y="319"/>
                  <a:pt x="156" y="319"/>
                </a:cubicBezTo>
                <a:cubicBezTo>
                  <a:pt x="156" y="319"/>
                  <a:pt x="157" y="318"/>
                  <a:pt x="157" y="318"/>
                </a:cubicBezTo>
                <a:cubicBezTo>
                  <a:pt x="158" y="317"/>
                  <a:pt x="158" y="317"/>
                  <a:pt x="158" y="317"/>
                </a:cubicBezTo>
                <a:cubicBezTo>
                  <a:pt x="158" y="316"/>
                  <a:pt x="157" y="315"/>
                  <a:pt x="157" y="315"/>
                </a:cubicBezTo>
                <a:cubicBezTo>
                  <a:pt x="156" y="315"/>
                  <a:pt x="156" y="315"/>
                  <a:pt x="155" y="315"/>
                </a:cubicBezTo>
                <a:cubicBezTo>
                  <a:pt x="155" y="315"/>
                  <a:pt x="155" y="315"/>
                  <a:pt x="154" y="315"/>
                </a:cubicBezTo>
                <a:cubicBezTo>
                  <a:pt x="153" y="316"/>
                  <a:pt x="153" y="316"/>
                  <a:pt x="153" y="316"/>
                </a:cubicBezTo>
                <a:cubicBezTo>
                  <a:pt x="153" y="317"/>
                  <a:pt x="153" y="318"/>
                  <a:pt x="154" y="319"/>
                </a:cubicBezTo>
                <a:cubicBezTo>
                  <a:pt x="154" y="320"/>
                  <a:pt x="155" y="320"/>
                  <a:pt x="155" y="321"/>
                </a:cubicBezTo>
                <a:cubicBezTo>
                  <a:pt x="156" y="321"/>
                  <a:pt x="157" y="322"/>
                  <a:pt x="157" y="323"/>
                </a:cubicBezTo>
                <a:cubicBezTo>
                  <a:pt x="158" y="323"/>
                  <a:pt x="158" y="325"/>
                  <a:pt x="158" y="326"/>
                </a:cubicBezTo>
                <a:cubicBezTo>
                  <a:pt x="157" y="328"/>
                  <a:pt x="155" y="328"/>
                  <a:pt x="153" y="328"/>
                </a:cubicBezTo>
                <a:cubicBezTo>
                  <a:pt x="152" y="328"/>
                  <a:pt x="151" y="328"/>
                  <a:pt x="151" y="327"/>
                </a:cubicBezTo>
                <a:cubicBezTo>
                  <a:pt x="151" y="327"/>
                  <a:pt x="151" y="326"/>
                  <a:pt x="151" y="325"/>
                </a:cubicBezTo>
                <a:cubicBezTo>
                  <a:pt x="151" y="324"/>
                  <a:pt x="151" y="324"/>
                  <a:pt x="151" y="323"/>
                </a:cubicBezTo>
                <a:cubicBezTo>
                  <a:pt x="151" y="322"/>
                  <a:pt x="151" y="321"/>
                  <a:pt x="151" y="321"/>
                </a:cubicBezTo>
                <a:cubicBezTo>
                  <a:pt x="152" y="320"/>
                  <a:pt x="152" y="320"/>
                  <a:pt x="153" y="320"/>
                </a:cubicBezTo>
                <a:cubicBezTo>
                  <a:pt x="153" y="319"/>
                  <a:pt x="153" y="319"/>
                  <a:pt x="153" y="319"/>
                </a:cubicBezTo>
                <a:cubicBezTo>
                  <a:pt x="153" y="318"/>
                  <a:pt x="153" y="318"/>
                  <a:pt x="152" y="318"/>
                </a:cubicBezTo>
                <a:cubicBezTo>
                  <a:pt x="152" y="318"/>
                  <a:pt x="151" y="318"/>
                  <a:pt x="149" y="318"/>
                </a:cubicBezTo>
                <a:cubicBezTo>
                  <a:pt x="148" y="319"/>
                  <a:pt x="147" y="319"/>
                  <a:pt x="147" y="320"/>
                </a:cubicBezTo>
                <a:cubicBezTo>
                  <a:pt x="147" y="320"/>
                  <a:pt x="147" y="320"/>
                  <a:pt x="148" y="321"/>
                </a:cubicBezTo>
                <a:cubicBezTo>
                  <a:pt x="148" y="321"/>
                  <a:pt x="147" y="321"/>
                  <a:pt x="147" y="321"/>
                </a:cubicBezTo>
                <a:cubicBezTo>
                  <a:pt x="147" y="321"/>
                  <a:pt x="147" y="321"/>
                  <a:pt x="147" y="320"/>
                </a:cubicBezTo>
                <a:cubicBezTo>
                  <a:pt x="146" y="320"/>
                  <a:pt x="146" y="320"/>
                  <a:pt x="146" y="320"/>
                </a:cubicBezTo>
                <a:cubicBezTo>
                  <a:pt x="146" y="320"/>
                  <a:pt x="146" y="321"/>
                  <a:pt x="146" y="321"/>
                </a:cubicBezTo>
                <a:cubicBezTo>
                  <a:pt x="146" y="321"/>
                  <a:pt x="147" y="322"/>
                  <a:pt x="147" y="323"/>
                </a:cubicBezTo>
                <a:cubicBezTo>
                  <a:pt x="147" y="324"/>
                  <a:pt x="146" y="324"/>
                  <a:pt x="146" y="325"/>
                </a:cubicBezTo>
                <a:cubicBezTo>
                  <a:pt x="145" y="326"/>
                  <a:pt x="145" y="326"/>
                  <a:pt x="145" y="327"/>
                </a:cubicBezTo>
                <a:cubicBezTo>
                  <a:pt x="145" y="326"/>
                  <a:pt x="145" y="326"/>
                  <a:pt x="145" y="326"/>
                </a:cubicBezTo>
                <a:cubicBezTo>
                  <a:pt x="145" y="326"/>
                  <a:pt x="145" y="327"/>
                  <a:pt x="144" y="329"/>
                </a:cubicBezTo>
                <a:cubicBezTo>
                  <a:pt x="144" y="330"/>
                  <a:pt x="143" y="331"/>
                  <a:pt x="141" y="332"/>
                </a:cubicBezTo>
                <a:cubicBezTo>
                  <a:pt x="141" y="330"/>
                  <a:pt x="141" y="329"/>
                  <a:pt x="140" y="327"/>
                </a:cubicBezTo>
                <a:cubicBezTo>
                  <a:pt x="140" y="325"/>
                  <a:pt x="139" y="324"/>
                  <a:pt x="137" y="324"/>
                </a:cubicBezTo>
                <a:cubicBezTo>
                  <a:pt x="137" y="325"/>
                  <a:pt x="137" y="325"/>
                  <a:pt x="136" y="326"/>
                </a:cubicBezTo>
                <a:cubicBezTo>
                  <a:pt x="136" y="326"/>
                  <a:pt x="135" y="327"/>
                  <a:pt x="135" y="327"/>
                </a:cubicBezTo>
                <a:cubicBezTo>
                  <a:pt x="133" y="327"/>
                  <a:pt x="133" y="327"/>
                  <a:pt x="133" y="327"/>
                </a:cubicBezTo>
                <a:cubicBezTo>
                  <a:pt x="133" y="328"/>
                  <a:pt x="133" y="328"/>
                  <a:pt x="132" y="328"/>
                </a:cubicBezTo>
                <a:cubicBezTo>
                  <a:pt x="132" y="327"/>
                  <a:pt x="131" y="326"/>
                  <a:pt x="130" y="326"/>
                </a:cubicBezTo>
                <a:cubicBezTo>
                  <a:pt x="128" y="324"/>
                  <a:pt x="128" y="324"/>
                  <a:pt x="128" y="324"/>
                </a:cubicBezTo>
                <a:cubicBezTo>
                  <a:pt x="127" y="324"/>
                  <a:pt x="126" y="325"/>
                  <a:pt x="125" y="325"/>
                </a:cubicBezTo>
                <a:cubicBezTo>
                  <a:pt x="125" y="326"/>
                  <a:pt x="124" y="326"/>
                  <a:pt x="122" y="326"/>
                </a:cubicBezTo>
                <a:cubicBezTo>
                  <a:pt x="122" y="326"/>
                  <a:pt x="122" y="327"/>
                  <a:pt x="121" y="327"/>
                </a:cubicBezTo>
                <a:cubicBezTo>
                  <a:pt x="121" y="328"/>
                  <a:pt x="120" y="329"/>
                  <a:pt x="120" y="330"/>
                </a:cubicBezTo>
                <a:cubicBezTo>
                  <a:pt x="119" y="331"/>
                  <a:pt x="118" y="332"/>
                  <a:pt x="118" y="333"/>
                </a:cubicBezTo>
                <a:cubicBezTo>
                  <a:pt x="117" y="334"/>
                  <a:pt x="117" y="334"/>
                  <a:pt x="116" y="334"/>
                </a:cubicBezTo>
                <a:cubicBezTo>
                  <a:pt x="116" y="334"/>
                  <a:pt x="116" y="334"/>
                  <a:pt x="116" y="334"/>
                </a:cubicBezTo>
                <a:cubicBezTo>
                  <a:pt x="116" y="334"/>
                  <a:pt x="116" y="334"/>
                  <a:pt x="116" y="335"/>
                </a:cubicBezTo>
                <a:cubicBezTo>
                  <a:pt x="115" y="337"/>
                  <a:pt x="115" y="337"/>
                  <a:pt x="115" y="337"/>
                </a:cubicBezTo>
                <a:cubicBezTo>
                  <a:pt x="115" y="337"/>
                  <a:pt x="114" y="337"/>
                  <a:pt x="114" y="337"/>
                </a:cubicBezTo>
                <a:cubicBezTo>
                  <a:pt x="114" y="337"/>
                  <a:pt x="114" y="337"/>
                  <a:pt x="114" y="336"/>
                </a:cubicBezTo>
                <a:cubicBezTo>
                  <a:pt x="114" y="336"/>
                  <a:pt x="114" y="335"/>
                  <a:pt x="114" y="334"/>
                </a:cubicBezTo>
                <a:cubicBezTo>
                  <a:pt x="114" y="333"/>
                  <a:pt x="115" y="332"/>
                  <a:pt x="115" y="332"/>
                </a:cubicBezTo>
                <a:cubicBezTo>
                  <a:pt x="116" y="332"/>
                  <a:pt x="116" y="332"/>
                  <a:pt x="116" y="332"/>
                </a:cubicBezTo>
                <a:cubicBezTo>
                  <a:pt x="116" y="331"/>
                  <a:pt x="116" y="331"/>
                  <a:pt x="117" y="330"/>
                </a:cubicBezTo>
                <a:cubicBezTo>
                  <a:pt x="118" y="330"/>
                  <a:pt x="118" y="330"/>
                  <a:pt x="118" y="329"/>
                </a:cubicBezTo>
                <a:cubicBezTo>
                  <a:pt x="118" y="328"/>
                  <a:pt x="118" y="328"/>
                  <a:pt x="118" y="328"/>
                </a:cubicBezTo>
                <a:cubicBezTo>
                  <a:pt x="118" y="327"/>
                  <a:pt x="118" y="327"/>
                  <a:pt x="118" y="326"/>
                </a:cubicBezTo>
                <a:cubicBezTo>
                  <a:pt x="118" y="326"/>
                  <a:pt x="118" y="326"/>
                  <a:pt x="119" y="325"/>
                </a:cubicBezTo>
                <a:cubicBezTo>
                  <a:pt x="119" y="325"/>
                  <a:pt x="119" y="325"/>
                  <a:pt x="119" y="324"/>
                </a:cubicBezTo>
                <a:cubicBezTo>
                  <a:pt x="119" y="323"/>
                  <a:pt x="119" y="322"/>
                  <a:pt x="118" y="322"/>
                </a:cubicBezTo>
                <a:cubicBezTo>
                  <a:pt x="118" y="323"/>
                  <a:pt x="118" y="324"/>
                  <a:pt x="118" y="324"/>
                </a:cubicBezTo>
                <a:cubicBezTo>
                  <a:pt x="117" y="327"/>
                  <a:pt x="117" y="327"/>
                  <a:pt x="117" y="327"/>
                </a:cubicBezTo>
                <a:cubicBezTo>
                  <a:pt x="117" y="328"/>
                  <a:pt x="116" y="329"/>
                  <a:pt x="116" y="330"/>
                </a:cubicBezTo>
                <a:cubicBezTo>
                  <a:pt x="116" y="330"/>
                  <a:pt x="116" y="331"/>
                  <a:pt x="115" y="331"/>
                </a:cubicBezTo>
                <a:cubicBezTo>
                  <a:pt x="115" y="329"/>
                  <a:pt x="116" y="328"/>
                  <a:pt x="116" y="326"/>
                </a:cubicBezTo>
                <a:cubicBezTo>
                  <a:pt x="116" y="324"/>
                  <a:pt x="116" y="323"/>
                  <a:pt x="117" y="321"/>
                </a:cubicBezTo>
                <a:cubicBezTo>
                  <a:pt x="117" y="321"/>
                  <a:pt x="116" y="321"/>
                  <a:pt x="116" y="321"/>
                </a:cubicBezTo>
                <a:cubicBezTo>
                  <a:pt x="115" y="320"/>
                  <a:pt x="115" y="320"/>
                  <a:pt x="114" y="319"/>
                </a:cubicBezTo>
                <a:cubicBezTo>
                  <a:pt x="114" y="319"/>
                  <a:pt x="113" y="319"/>
                  <a:pt x="112" y="318"/>
                </a:cubicBezTo>
                <a:cubicBezTo>
                  <a:pt x="112" y="318"/>
                  <a:pt x="111" y="317"/>
                  <a:pt x="111" y="317"/>
                </a:cubicBezTo>
                <a:cubicBezTo>
                  <a:pt x="110" y="317"/>
                  <a:pt x="110" y="318"/>
                  <a:pt x="110" y="318"/>
                </a:cubicBezTo>
                <a:cubicBezTo>
                  <a:pt x="110" y="319"/>
                  <a:pt x="110" y="319"/>
                  <a:pt x="109" y="319"/>
                </a:cubicBezTo>
                <a:cubicBezTo>
                  <a:pt x="109" y="319"/>
                  <a:pt x="109" y="319"/>
                  <a:pt x="109" y="319"/>
                </a:cubicBezTo>
                <a:cubicBezTo>
                  <a:pt x="109" y="319"/>
                  <a:pt x="109" y="320"/>
                  <a:pt x="109" y="321"/>
                </a:cubicBezTo>
                <a:cubicBezTo>
                  <a:pt x="108" y="322"/>
                  <a:pt x="108" y="324"/>
                  <a:pt x="108" y="325"/>
                </a:cubicBezTo>
                <a:cubicBezTo>
                  <a:pt x="107" y="327"/>
                  <a:pt x="107" y="328"/>
                  <a:pt x="106" y="329"/>
                </a:cubicBezTo>
                <a:cubicBezTo>
                  <a:pt x="105" y="330"/>
                  <a:pt x="104" y="331"/>
                  <a:pt x="103" y="331"/>
                </a:cubicBezTo>
                <a:cubicBezTo>
                  <a:pt x="103" y="330"/>
                  <a:pt x="104" y="329"/>
                  <a:pt x="104" y="328"/>
                </a:cubicBezTo>
                <a:cubicBezTo>
                  <a:pt x="104" y="327"/>
                  <a:pt x="105" y="327"/>
                  <a:pt x="105" y="327"/>
                </a:cubicBezTo>
                <a:cubicBezTo>
                  <a:pt x="105" y="327"/>
                  <a:pt x="105" y="327"/>
                  <a:pt x="105" y="327"/>
                </a:cubicBezTo>
                <a:cubicBezTo>
                  <a:pt x="105" y="326"/>
                  <a:pt x="105" y="326"/>
                  <a:pt x="105" y="326"/>
                </a:cubicBezTo>
                <a:cubicBezTo>
                  <a:pt x="105" y="325"/>
                  <a:pt x="106" y="324"/>
                  <a:pt x="107" y="322"/>
                </a:cubicBezTo>
                <a:cubicBezTo>
                  <a:pt x="108" y="320"/>
                  <a:pt x="109" y="318"/>
                  <a:pt x="110" y="317"/>
                </a:cubicBezTo>
                <a:cubicBezTo>
                  <a:pt x="110" y="317"/>
                  <a:pt x="110" y="317"/>
                  <a:pt x="110" y="317"/>
                </a:cubicBezTo>
                <a:cubicBezTo>
                  <a:pt x="109" y="317"/>
                  <a:pt x="109" y="317"/>
                  <a:pt x="109" y="316"/>
                </a:cubicBezTo>
                <a:cubicBezTo>
                  <a:pt x="109" y="317"/>
                  <a:pt x="108" y="317"/>
                  <a:pt x="107" y="318"/>
                </a:cubicBezTo>
                <a:cubicBezTo>
                  <a:pt x="107" y="318"/>
                  <a:pt x="106" y="319"/>
                  <a:pt x="106" y="319"/>
                </a:cubicBezTo>
                <a:cubicBezTo>
                  <a:pt x="105" y="319"/>
                  <a:pt x="104" y="318"/>
                  <a:pt x="104" y="318"/>
                </a:cubicBezTo>
                <a:cubicBezTo>
                  <a:pt x="103" y="318"/>
                  <a:pt x="103" y="318"/>
                  <a:pt x="102" y="318"/>
                </a:cubicBezTo>
                <a:cubicBezTo>
                  <a:pt x="102" y="318"/>
                  <a:pt x="101" y="318"/>
                  <a:pt x="100" y="318"/>
                </a:cubicBezTo>
                <a:cubicBezTo>
                  <a:pt x="98" y="318"/>
                  <a:pt x="97" y="319"/>
                  <a:pt x="97" y="319"/>
                </a:cubicBezTo>
                <a:cubicBezTo>
                  <a:pt x="97" y="320"/>
                  <a:pt x="98" y="320"/>
                  <a:pt x="98" y="320"/>
                </a:cubicBezTo>
                <a:cubicBezTo>
                  <a:pt x="98" y="320"/>
                  <a:pt x="98" y="320"/>
                  <a:pt x="98" y="320"/>
                </a:cubicBezTo>
                <a:cubicBezTo>
                  <a:pt x="98" y="322"/>
                  <a:pt x="96" y="323"/>
                  <a:pt x="94" y="323"/>
                </a:cubicBezTo>
                <a:cubicBezTo>
                  <a:pt x="94" y="322"/>
                  <a:pt x="93" y="321"/>
                  <a:pt x="93" y="320"/>
                </a:cubicBezTo>
                <a:cubicBezTo>
                  <a:pt x="93" y="319"/>
                  <a:pt x="94" y="319"/>
                  <a:pt x="94" y="319"/>
                </a:cubicBezTo>
                <a:cubicBezTo>
                  <a:pt x="95" y="319"/>
                  <a:pt x="95" y="319"/>
                  <a:pt x="95" y="319"/>
                </a:cubicBezTo>
                <a:cubicBezTo>
                  <a:pt x="95" y="319"/>
                  <a:pt x="96" y="319"/>
                  <a:pt x="96" y="319"/>
                </a:cubicBezTo>
                <a:cubicBezTo>
                  <a:pt x="97" y="319"/>
                  <a:pt x="97" y="319"/>
                  <a:pt x="98" y="318"/>
                </a:cubicBezTo>
                <a:cubicBezTo>
                  <a:pt x="98" y="318"/>
                  <a:pt x="99" y="317"/>
                  <a:pt x="99" y="316"/>
                </a:cubicBezTo>
                <a:cubicBezTo>
                  <a:pt x="99" y="315"/>
                  <a:pt x="98" y="314"/>
                  <a:pt x="97" y="314"/>
                </a:cubicBezTo>
                <a:cubicBezTo>
                  <a:pt x="96" y="314"/>
                  <a:pt x="96" y="314"/>
                  <a:pt x="95" y="315"/>
                </a:cubicBezTo>
                <a:cubicBezTo>
                  <a:pt x="94" y="315"/>
                  <a:pt x="94" y="316"/>
                  <a:pt x="93" y="316"/>
                </a:cubicBezTo>
                <a:cubicBezTo>
                  <a:pt x="92" y="316"/>
                  <a:pt x="92" y="315"/>
                  <a:pt x="91" y="315"/>
                </a:cubicBezTo>
                <a:cubicBezTo>
                  <a:pt x="90" y="315"/>
                  <a:pt x="89" y="314"/>
                  <a:pt x="89" y="313"/>
                </a:cubicBezTo>
                <a:cubicBezTo>
                  <a:pt x="89" y="312"/>
                  <a:pt x="90" y="312"/>
                  <a:pt x="90" y="311"/>
                </a:cubicBezTo>
                <a:cubicBezTo>
                  <a:pt x="90" y="311"/>
                  <a:pt x="90" y="310"/>
                  <a:pt x="90" y="309"/>
                </a:cubicBezTo>
                <a:cubicBezTo>
                  <a:pt x="90" y="308"/>
                  <a:pt x="90" y="308"/>
                  <a:pt x="90" y="307"/>
                </a:cubicBezTo>
                <a:cubicBezTo>
                  <a:pt x="89" y="306"/>
                  <a:pt x="89" y="305"/>
                  <a:pt x="89" y="304"/>
                </a:cubicBezTo>
                <a:cubicBezTo>
                  <a:pt x="89" y="304"/>
                  <a:pt x="89" y="304"/>
                  <a:pt x="89" y="303"/>
                </a:cubicBezTo>
                <a:cubicBezTo>
                  <a:pt x="90" y="303"/>
                  <a:pt x="90" y="303"/>
                  <a:pt x="90" y="302"/>
                </a:cubicBezTo>
                <a:cubicBezTo>
                  <a:pt x="89" y="302"/>
                  <a:pt x="89" y="302"/>
                  <a:pt x="89" y="302"/>
                </a:cubicBezTo>
                <a:cubicBezTo>
                  <a:pt x="89" y="302"/>
                  <a:pt x="90" y="301"/>
                  <a:pt x="92" y="301"/>
                </a:cubicBezTo>
                <a:cubicBezTo>
                  <a:pt x="93" y="300"/>
                  <a:pt x="94" y="299"/>
                  <a:pt x="94" y="298"/>
                </a:cubicBezTo>
                <a:cubicBezTo>
                  <a:pt x="94" y="298"/>
                  <a:pt x="94" y="297"/>
                  <a:pt x="94" y="297"/>
                </a:cubicBezTo>
                <a:cubicBezTo>
                  <a:pt x="93" y="297"/>
                  <a:pt x="93" y="297"/>
                  <a:pt x="93" y="297"/>
                </a:cubicBezTo>
                <a:cubicBezTo>
                  <a:pt x="93" y="296"/>
                  <a:pt x="93" y="296"/>
                  <a:pt x="93" y="296"/>
                </a:cubicBezTo>
                <a:cubicBezTo>
                  <a:pt x="93" y="296"/>
                  <a:pt x="93" y="296"/>
                  <a:pt x="93" y="295"/>
                </a:cubicBezTo>
                <a:cubicBezTo>
                  <a:pt x="93" y="295"/>
                  <a:pt x="92" y="295"/>
                  <a:pt x="92" y="293"/>
                </a:cubicBezTo>
                <a:cubicBezTo>
                  <a:pt x="92" y="292"/>
                  <a:pt x="92" y="290"/>
                  <a:pt x="92" y="290"/>
                </a:cubicBezTo>
                <a:cubicBezTo>
                  <a:pt x="92" y="290"/>
                  <a:pt x="92" y="289"/>
                  <a:pt x="92" y="289"/>
                </a:cubicBezTo>
                <a:cubicBezTo>
                  <a:pt x="92" y="289"/>
                  <a:pt x="92" y="288"/>
                  <a:pt x="92" y="288"/>
                </a:cubicBezTo>
                <a:cubicBezTo>
                  <a:pt x="92" y="288"/>
                  <a:pt x="92" y="287"/>
                  <a:pt x="92" y="287"/>
                </a:cubicBezTo>
                <a:cubicBezTo>
                  <a:pt x="92" y="287"/>
                  <a:pt x="92" y="287"/>
                  <a:pt x="92" y="286"/>
                </a:cubicBezTo>
                <a:cubicBezTo>
                  <a:pt x="92" y="286"/>
                  <a:pt x="92" y="285"/>
                  <a:pt x="92" y="285"/>
                </a:cubicBezTo>
                <a:cubicBezTo>
                  <a:pt x="92" y="283"/>
                  <a:pt x="92" y="282"/>
                  <a:pt x="92" y="282"/>
                </a:cubicBezTo>
                <a:cubicBezTo>
                  <a:pt x="92" y="282"/>
                  <a:pt x="92" y="281"/>
                  <a:pt x="92" y="281"/>
                </a:cubicBezTo>
                <a:cubicBezTo>
                  <a:pt x="92" y="281"/>
                  <a:pt x="91" y="281"/>
                  <a:pt x="91" y="281"/>
                </a:cubicBezTo>
                <a:cubicBezTo>
                  <a:pt x="91" y="281"/>
                  <a:pt x="91" y="280"/>
                  <a:pt x="91" y="279"/>
                </a:cubicBezTo>
                <a:cubicBezTo>
                  <a:pt x="91" y="279"/>
                  <a:pt x="91" y="278"/>
                  <a:pt x="92" y="277"/>
                </a:cubicBezTo>
                <a:cubicBezTo>
                  <a:pt x="92" y="277"/>
                  <a:pt x="93" y="276"/>
                  <a:pt x="94" y="275"/>
                </a:cubicBezTo>
                <a:cubicBezTo>
                  <a:pt x="95" y="274"/>
                  <a:pt x="95" y="273"/>
                  <a:pt x="96" y="272"/>
                </a:cubicBezTo>
                <a:cubicBezTo>
                  <a:pt x="97" y="271"/>
                  <a:pt x="98" y="270"/>
                  <a:pt x="99" y="269"/>
                </a:cubicBezTo>
                <a:cubicBezTo>
                  <a:pt x="99" y="269"/>
                  <a:pt x="100" y="269"/>
                  <a:pt x="100" y="268"/>
                </a:cubicBezTo>
                <a:cubicBezTo>
                  <a:pt x="100" y="268"/>
                  <a:pt x="100" y="268"/>
                  <a:pt x="100" y="268"/>
                </a:cubicBezTo>
                <a:cubicBezTo>
                  <a:pt x="100" y="267"/>
                  <a:pt x="100" y="267"/>
                  <a:pt x="100" y="266"/>
                </a:cubicBezTo>
                <a:cubicBezTo>
                  <a:pt x="100" y="266"/>
                  <a:pt x="99" y="265"/>
                  <a:pt x="99" y="265"/>
                </a:cubicBezTo>
                <a:cubicBezTo>
                  <a:pt x="99" y="267"/>
                  <a:pt x="98" y="268"/>
                  <a:pt x="98" y="268"/>
                </a:cubicBezTo>
                <a:cubicBezTo>
                  <a:pt x="98" y="269"/>
                  <a:pt x="97" y="269"/>
                  <a:pt x="97" y="269"/>
                </a:cubicBezTo>
                <a:cubicBezTo>
                  <a:pt x="96" y="269"/>
                  <a:pt x="96" y="268"/>
                  <a:pt x="94" y="267"/>
                </a:cubicBezTo>
                <a:cubicBezTo>
                  <a:pt x="93" y="266"/>
                  <a:pt x="93" y="265"/>
                  <a:pt x="93" y="263"/>
                </a:cubicBezTo>
                <a:cubicBezTo>
                  <a:pt x="93" y="262"/>
                  <a:pt x="93" y="261"/>
                  <a:pt x="94" y="261"/>
                </a:cubicBezTo>
                <a:cubicBezTo>
                  <a:pt x="94" y="261"/>
                  <a:pt x="95" y="261"/>
                  <a:pt x="95" y="261"/>
                </a:cubicBezTo>
                <a:cubicBezTo>
                  <a:pt x="96" y="262"/>
                  <a:pt x="97" y="262"/>
                  <a:pt x="97" y="262"/>
                </a:cubicBezTo>
                <a:cubicBezTo>
                  <a:pt x="97" y="261"/>
                  <a:pt x="97" y="260"/>
                  <a:pt x="97" y="259"/>
                </a:cubicBezTo>
                <a:cubicBezTo>
                  <a:pt x="97" y="258"/>
                  <a:pt x="97" y="257"/>
                  <a:pt x="97" y="256"/>
                </a:cubicBezTo>
                <a:cubicBezTo>
                  <a:pt x="97" y="256"/>
                  <a:pt x="96" y="255"/>
                  <a:pt x="96" y="255"/>
                </a:cubicBezTo>
                <a:cubicBezTo>
                  <a:pt x="95" y="255"/>
                  <a:pt x="95" y="255"/>
                  <a:pt x="95" y="256"/>
                </a:cubicBezTo>
                <a:cubicBezTo>
                  <a:pt x="95" y="256"/>
                  <a:pt x="95" y="256"/>
                  <a:pt x="95" y="256"/>
                </a:cubicBezTo>
                <a:cubicBezTo>
                  <a:pt x="95" y="256"/>
                  <a:pt x="95" y="256"/>
                  <a:pt x="94" y="256"/>
                </a:cubicBezTo>
                <a:cubicBezTo>
                  <a:pt x="94" y="256"/>
                  <a:pt x="94" y="256"/>
                  <a:pt x="94" y="256"/>
                </a:cubicBezTo>
                <a:cubicBezTo>
                  <a:pt x="93" y="256"/>
                  <a:pt x="93" y="256"/>
                  <a:pt x="93" y="256"/>
                </a:cubicBezTo>
                <a:cubicBezTo>
                  <a:pt x="93" y="257"/>
                  <a:pt x="92" y="257"/>
                  <a:pt x="92" y="258"/>
                </a:cubicBezTo>
                <a:cubicBezTo>
                  <a:pt x="92" y="258"/>
                  <a:pt x="92" y="259"/>
                  <a:pt x="92" y="259"/>
                </a:cubicBezTo>
                <a:cubicBezTo>
                  <a:pt x="92" y="260"/>
                  <a:pt x="91" y="260"/>
                  <a:pt x="91" y="260"/>
                </a:cubicBezTo>
                <a:cubicBezTo>
                  <a:pt x="90" y="260"/>
                  <a:pt x="89" y="260"/>
                  <a:pt x="88" y="258"/>
                </a:cubicBezTo>
                <a:cubicBezTo>
                  <a:pt x="87" y="257"/>
                  <a:pt x="87" y="256"/>
                  <a:pt x="86" y="254"/>
                </a:cubicBezTo>
                <a:cubicBezTo>
                  <a:pt x="86" y="253"/>
                  <a:pt x="86" y="253"/>
                  <a:pt x="86" y="252"/>
                </a:cubicBezTo>
                <a:cubicBezTo>
                  <a:pt x="86" y="252"/>
                  <a:pt x="87" y="252"/>
                  <a:pt x="88" y="252"/>
                </a:cubicBezTo>
                <a:cubicBezTo>
                  <a:pt x="88" y="252"/>
                  <a:pt x="89" y="253"/>
                  <a:pt x="90" y="253"/>
                </a:cubicBezTo>
                <a:cubicBezTo>
                  <a:pt x="93" y="253"/>
                  <a:pt x="93" y="253"/>
                  <a:pt x="93" y="253"/>
                </a:cubicBezTo>
                <a:cubicBezTo>
                  <a:pt x="93" y="253"/>
                  <a:pt x="93" y="253"/>
                  <a:pt x="93" y="253"/>
                </a:cubicBezTo>
                <a:cubicBezTo>
                  <a:pt x="93" y="253"/>
                  <a:pt x="94" y="253"/>
                  <a:pt x="94" y="252"/>
                </a:cubicBezTo>
                <a:cubicBezTo>
                  <a:pt x="95" y="251"/>
                  <a:pt x="95" y="251"/>
                  <a:pt x="95" y="251"/>
                </a:cubicBezTo>
                <a:cubicBezTo>
                  <a:pt x="95" y="250"/>
                  <a:pt x="95" y="249"/>
                  <a:pt x="94" y="249"/>
                </a:cubicBezTo>
                <a:cubicBezTo>
                  <a:pt x="93" y="249"/>
                  <a:pt x="92" y="249"/>
                  <a:pt x="91" y="248"/>
                </a:cubicBezTo>
                <a:cubicBezTo>
                  <a:pt x="91" y="247"/>
                  <a:pt x="91" y="246"/>
                  <a:pt x="92" y="245"/>
                </a:cubicBezTo>
                <a:cubicBezTo>
                  <a:pt x="92" y="245"/>
                  <a:pt x="93" y="244"/>
                  <a:pt x="94" y="244"/>
                </a:cubicBezTo>
                <a:cubicBezTo>
                  <a:pt x="94" y="244"/>
                  <a:pt x="95" y="244"/>
                  <a:pt x="95" y="243"/>
                </a:cubicBezTo>
                <a:cubicBezTo>
                  <a:pt x="96" y="243"/>
                  <a:pt x="96" y="242"/>
                  <a:pt x="96" y="241"/>
                </a:cubicBezTo>
                <a:cubicBezTo>
                  <a:pt x="96" y="239"/>
                  <a:pt x="96" y="239"/>
                  <a:pt x="96" y="239"/>
                </a:cubicBezTo>
                <a:cubicBezTo>
                  <a:pt x="96" y="238"/>
                  <a:pt x="96" y="237"/>
                  <a:pt x="96" y="236"/>
                </a:cubicBezTo>
                <a:cubicBezTo>
                  <a:pt x="96" y="235"/>
                  <a:pt x="95" y="235"/>
                  <a:pt x="95" y="234"/>
                </a:cubicBezTo>
                <a:cubicBezTo>
                  <a:pt x="95" y="233"/>
                  <a:pt x="94" y="232"/>
                  <a:pt x="93" y="232"/>
                </a:cubicBezTo>
                <a:cubicBezTo>
                  <a:pt x="93" y="231"/>
                  <a:pt x="92" y="231"/>
                  <a:pt x="91" y="231"/>
                </a:cubicBezTo>
                <a:cubicBezTo>
                  <a:pt x="89" y="231"/>
                  <a:pt x="89" y="230"/>
                  <a:pt x="89" y="230"/>
                </a:cubicBezTo>
                <a:cubicBezTo>
                  <a:pt x="89" y="229"/>
                  <a:pt x="89" y="228"/>
                  <a:pt x="90" y="228"/>
                </a:cubicBezTo>
                <a:cubicBezTo>
                  <a:pt x="91" y="227"/>
                  <a:pt x="92" y="227"/>
                  <a:pt x="92" y="227"/>
                </a:cubicBezTo>
                <a:cubicBezTo>
                  <a:pt x="92" y="227"/>
                  <a:pt x="92" y="227"/>
                  <a:pt x="93" y="227"/>
                </a:cubicBezTo>
                <a:cubicBezTo>
                  <a:pt x="93" y="227"/>
                  <a:pt x="93" y="227"/>
                  <a:pt x="93" y="227"/>
                </a:cubicBezTo>
                <a:cubicBezTo>
                  <a:pt x="95" y="227"/>
                  <a:pt x="96" y="227"/>
                  <a:pt x="96" y="226"/>
                </a:cubicBezTo>
                <a:cubicBezTo>
                  <a:pt x="97" y="226"/>
                  <a:pt x="97" y="224"/>
                  <a:pt x="98" y="222"/>
                </a:cubicBezTo>
                <a:cubicBezTo>
                  <a:pt x="97" y="222"/>
                  <a:pt x="97" y="222"/>
                  <a:pt x="96" y="220"/>
                </a:cubicBezTo>
                <a:cubicBezTo>
                  <a:pt x="95" y="219"/>
                  <a:pt x="95" y="218"/>
                  <a:pt x="95" y="218"/>
                </a:cubicBezTo>
                <a:cubicBezTo>
                  <a:pt x="95" y="217"/>
                  <a:pt x="96" y="216"/>
                  <a:pt x="97" y="216"/>
                </a:cubicBezTo>
                <a:cubicBezTo>
                  <a:pt x="99" y="215"/>
                  <a:pt x="100" y="215"/>
                  <a:pt x="100" y="214"/>
                </a:cubicBezTo>
                <a:cubicBezTo>
                  <a:pt x="100" y="213"/>
                  <a:pt x="99" y="212"/>
                  <a:pt x="98" y="211"/>
                </a:cubicBezTo>
                <a:cubicBezTo>
                  <a:pt x="97" y="210"/>
                  <a:pt x="96" y="210"/>
                  <a:pt x="96" y="209"/>
                </a:cubicBezTo>
                <a:cubicBezTo>
                  <a:pt x="98" y="208"/>
                  <a:pt x="99" y="207"/>
                  <a:pt x="100" y="207"/>
                </a:cubicBezTo>
                <a:cubicBezTo>
                  <a:pt x="102" y="206"/>
                  <a:pt x="102" y="206"/>
                  <a:pt x="102" y="206"/>
                </a:cubicBezTo>
                <a:cubicBezTo>
                  <a:pt x="103" y="205"/>
                  <a:pt x="104" y="205"/>
                  <a:pt x="104" y="205"/>
                </a:cubicBezTo>
                <a:cubicBezTo>
                  <a:pt x="104" y="204"/>
                  <a:pt x="104" y="204"/>
                  <a:pt x="104" y="204"/>
                </a:cubicBezTo>
                <a:cubicBezTo>
                  <a:pt x="105" y="204"/>
                  <a:pt x="105" y="204"/>
                  <a:pt x="105" y="205"/>
                </a:cubicBezTo>
                <a:cubicBezTo>
                  <a:pt x="105" y="205"/>
                  <a:pt x="105" y="205"/>
                  <a:pt x="106" y="205"/>
                </a:cubicBezTo>
                <a:cubicBezTo>
                  <a:pt x="106" y="205"/>
                  <a:pt x="107" y="204"/>
                  <a:pt x="107" y="204"/>
                </a:cubicBezTo>
                <a:cubicBezTo>
                  <a:pt x="108" y="204"/>
                  <a:pt x="108" y="203"/>
                  <a:pt x="108" y="202"/>
                </a:cubicBezTo>
                <a:cubicBezTo>
                  <a:pt x="108" y="202"/>
                  <a:pt x="108" y="202"/>
                  <a:pt x="108" y="202"/>
                </a:cubicBezTo>
                <a:cubicBezTo>
                  <a:pt x="108" y="201"/>
                  <a:pt x="108" y="201"/>
                  <a:pt x="108" y="201"/>
                </a:cubicBezTo>
                <a:cubicBezTo>
                  <a:pt x="108" y="201"/>
                  <a:pt x="108" y="201"/>
                  <a:pt x="108" y="200"/>
                </a:cubicBezTo>
                <a:cubicBezTo>
                  <a:pt x="107" y="200"/>
                  <a:pt x="106" y="199"/>
                  <a:pt x="106" y="198"/>
                </a:cubicBezTo>
                <a:cubicBezTo>
                  <a:pt x="105" y="197"/>
                  <a:pt x="105" y="196"/>
                  <a:pt x="104" y="196"/>
                </a:cubicBezTo>
                <a:cubicBezTo>
                  <a:pt x="104" y="195"/>
                  <a:pt x="103" y="194"/>
                  <a:pt x="102" y="194"/>
                </a:cubicBezTo>
                <a:cubicBezTo>
                  <a:pt x="100" y="193"/>
                  <a:pt x="100" y="192"/>
                  <a:pt x="100" y="190"/>
                </a:cubicBezTo>
                <a:cubicBezTo>
                  <a:pt x="101" y="190"/>
                  <a:pt x="101" y="191"/>
                  <a:pt x="102" y="192"/>
                </a:cubicBezTo>
                <a:cubicBezTo>
                  <a:pt x="103" y="194"/>
                  <a:pt x="104" y="195"/>
                  <a:pt x="105" y="195"/>
                </a:cubicBezTo>
                <a:cubicBezTo>
                  <a:pt x="105" y="195"/>
                  <a:pt x="106" y="196"/>
                  <a:pt x="107" y="197"/>
                </a:cubicBezTo>
                <a:cubicBezTo>
                  <a:pt x="108" y="199"/>
                  <a:pt x="109" y="199"/>
                  <a:pt x="111" y="199"/>
                </a:cubicBezTo>
                <a:cubicBezTo>
                  <a:pt x="112" y="199"/>
                  <a:pt x="112" y="199"/>
                  <a:pt x="113" y="198"/>
                </a:cubicBezTo>
                <a:cubicBezTo>
                  <a:pt x="114" y="198"/>
                  <a:pt x="115" y="197"/>
                  <a:pt x="115" y="197"/>
                </a:cubicBezTo>
                <a:cubicBezTo>
                  <a:pt x="115" y="196"/>
                  <a:pt x="115" y="195"/>
                  <a:pt x="115" y="195"/>
                </a:cubicBezTo>
                <a:cubicBezTo>
                  <a:pt x="115" y="195"/>
                  <a:pt x="115" y="195"/>
                  <a:pt x="114" y="194"/>
                </a:cubicBezTo>
                <a:cubicBezTo>
                  <a:pt x="113" y="192"/>
                  <a:pt x="112" y="190"/>
                  <a:pt x="111" y="189"/>
                </a:cubicBezTo>
                <a:cubicBezTo>
                  <a:pt x="111" y="188"/>
                  <a:pt x="111" y="186"/>
                  <a:pt x="110" y="184"/>
                </a:cubicBezTo>
                <a:cubicBezTo>
                  <a:pt x="112" y="185"/>
                  <a:pt x="112" y="185"/>
                  <a:pt x="112" y="185"/>
                </a:cubicBezTo>
                <a:cubicBezTo>
                  <a:pt x="112" y="185"/>
                  <a:pt x="112" y="184"/>
                  <a:pt x="112" y="184"/>
                </a:cubicBezTo>
                <a:cubicBezTo>
                  <a:pt x="113" y="184"/>
                  <a:pt x="113" y="185"/>
                  <a:pt x="114" y="185"/>
                </a:cubicBezTo>
                <a:cubicBezTo>
                  <a:pt x="115" y="185"/>
                  <a:pt x="116" y="185"/>
                  <a:pt x="116" y="185"/>
                </a:cubicBezTo>
                <a:cubicBezTo>
                  <a:pt x="116" y="186"/>
                  <a:pt x="116" y="186"/>
                  <a:pt x="116" y="186"/>
                </a:cubicBezTo>
                <a:cubicBezTo>
                  <a:pt x="116" y="186"/>
                  <a:pt x="117" y="186"/>
                  <a:pt x="117" y="186"/>
                </a:cubicBezTo>
                <a:cubicBezTo>
                  <a:pt x="117" y="186"/>
                  <a:pt x="117" y="185"/>
                  <a:pt x="118" y="185"/>
                </a:cubicBezTo>
                <a:cubicBezTo>
                  <a:pt x="119" y="185"/>
                  <a:pt x="119" y="186"/>
                  <a:pt x="120" y="187"/>
                </a:cubicBezTo>
                <a:cubicBezTo>
                  <a:pt x="120" y="187"/>
                  <a:pt x="120" y="188"/>
                  <a:pt x="120" y="189"/>
                </a:cubicBezTo>
                <a:cubicBezTo>
                  <a:pt x="121" y="189"/>
                  <a:pt x="121" y="190"/>
                  <a:pt x="121" y="191"/>
                </a:cubicBezTo>
                <a:cubicBezTo>
                  <a:pt x="121" y="191"/>
                  <a:pt x="121" y="192"/>
                  <a:pt x="122" y="192"/>
                </a:cubicBezTo>
                <a:cubicBezTo>
                  <a:pt x="122" y="192"/>
                  <a:pt x="123" y="191"/>
                  <a:pt x="123" y="190"/>
                </a:cubicBezTo>
                <a:cubicBezTo>
                  <a:pt x="123" y="189"/>
                  <a:pt x="122" y="189"/>
                  <a:pt x="122" y="188"/>
                </a:cubicBezTo>
                <a:cubicBezTo>
                  <a:pt x="121" y="187"/>
                  <a:pt x="121" y="186"/>
                  <a:pt x="121" y="186"/>
                </a:cubicBezTo>
                <a:cubicBezTo>
                  <a:pt x="121" y="185"/>
                  <a:pt x="122" y="184"/>
                  <a:pt x="123" y="184"/>
                </a:cubicBezTo>
                <a:cubicBezTo>
                  <a:pt x="123" y="184"/>
                  <a:pt x="124" y="185"/>
                  <a:pt x="124" y="185"/>
                </a:cubicBezTo>
                <a:cubicBezTo>
                  <a:pt x="125" y="187"/>
                  <a:pt x="125" y="187"/>
                  <a:pt x="125" y="187"/>
                </a:cubicBezTo>
                <a:cubicBezTo>
                  <a:pt x="125" y="187"/>
                  <a:pt x="125" y="188"/>
                  <a:pt x="126" y="188"/>
                </a:cubicBezTo>
                <a:cubicBezTo>
                  <a:pt x="126" y="188"/>
                  <a:pt x="127" y="189"/>
                  <a:pt x="128" y="189"/>
                </a:cubicBezTo>
                <a:cubicBezTo>
                  <a:pt x="129" y="189"/>
                  <a:pt x="130" y="188"/>
                  <a:pt x="131" y="188"/>
                </a:cubicBezTo>
                <a:cubicBezTo>
                  <a:pt x="132" y="187"/>
                  <a:pt x="132" y="187"/>
                  <a:pt x="132" y="186"/>
                </a:cubicBezTo>
                <a:cubicBezTo>
                  <a:pt x="132" y="185"/>
                  <a:pt x="132" y="185"/>
                  <a:pt x="132" y="184"/>
                </a:cubicBezTo>
                <a:cubicBezTo>
                  <a:pt x="131" y="184"/>
                  <a:pt x="131" y="183"/>
                  <a:pt x="131" y="182"/>
                </a:cubicBezTo>
                <a:cubicBezTo>
                  <a:pt x="131" y="181"/>
                  <a:pt x="131" y="181"/>
                  <a:pt x="132" y="180"/>
                </a:cubicBezTo>
                <a:cubicBezTo>
                  <a:pt x="132" y="180"/>
                  <a:pt x="133" y="180"/>
                  <a:pt x="133" y="179"/>
                </a:cubicBezTo>
                <a:cubicBezTo>
                  <a:pt x="134" y="179"/>
                  <a:pt x="134" y="180"/>
                  <a:pt x="135" y="180"/>
                </a:cubicBezTo>
                <a:cubicBezTo>
                  <a:pt x="135" y="180"/>
                  <a:pt x="135" y="181"/>
                  <a:pt x="136" y="181"/>
                </a:cubicBezTo>
                <a:cubicBezTo>
                  <a:pt x="136" y="180"/>
                  <a:pt x="137" y="179"/>
                  <a:pt x="139" y="179"/>
                </a:cubicBezTo>
                <a:cubicBezTo>
                  <a:pt x="139" y="180"/>
                  <a:pt x="139" y="180"/>
                  <a:pt x="139" y="180"/>
                </a:cubicBezTo>
                <a:cubicBezTo>
                  <a:pt x="140" y="181"/>
                  <a:pt x="140" y="181"/>
                  <a:pt x="140" y="182"/>
                </a:cubicBezTo>
                <a:cubicBezTo>
                  <a:pt x="140" y="182"/>
                  <a:pt x="140" y="183"/>
                  <a:pt x="139" y="183"/>
                </a:cubicBezTo>
                <a:cubicBezTo>
                  <a:pt x="139" y="183"/>
                  <a:pt x="139" y="184"/>
                  <a:pt x="139" y="184"/>
                </a:cubicBezTo>
                <a:cubicBezTo>
                  <a:pt x="141" y="184"/>
                  <a:pt x="141" y="184"/>
                  <a:pt x="141" y="184"/>
                </a:cubicBezTo>
                <a:cubicBezTo>
                  <a:pt x="141" y="184"/>
                  <a:pt x="142" y="184"/>
                  <a:pt x="142" y="185"/>
                </a:cubicBezTo>
                <a:cubicBezTo>
                  <a:pt x="142" y="185"/>
                  <a:pt x="142" y="185"/>
                  <a:pt x="142" y="185"/>
                </a:cubicBezTo>
                <a:cubicBezTo>
                  <a:pt x="142" y="185"/>
                  <a:pt x="143" y="184"/>
                  <a:pt x="143" y="183"/>
                </a:cubicBezTo>
                <a:cubicBezTo>
                  <a:pt x="144" y="182"/>
                  <a:pt x="145" y="181"/>
                  <a:pt x="145" y="181"/>
                </a:cubicBezTo>
                <a:cubicBezTo>
                  <a:pt x="146" y="181"/>
                  <a:pt x="147" y="182"/>
                  <a:pt x="147" y="182"/>
                </a:cubicBezTo>
                <a:cubicBezTo>
                  <a:pt x="147" y="183"/>
                  <a:pt x="148" y="184"/>
                  <a:pt x="149" y="184"/>
                </a:cubicBezTo>
                <a:cubicBezTo>
                  <a:pt x="150" y="184"/>
                  <a:pt x="150" y="183"/>
                  <a:pt x="150" y="182"/>
                </a:cubicBezTo>
                <a:cubicBezTo>
                  <a:pt x="150" y="181"/>
                  <a:pt x="150" y="181"/>
                  <a:pt x="151" y="181"/>
                </a:cubicBezTo>
                <a:cubicBezTo>
                  <a:pt x="151" y="179"/>
                  <a:pt x="150" y="178"/>
                  <a:pt x="150" y="178"/>
                </a:cubicBezTo>
                <a:cubicBezTo>
                  <a:pt x="150" y="178"/>
                  <a:pt x="149" y="177"/>
                  <a:pt x="149" y="176"/>
                </a:cubicBezTo>
                <a:cubicBezTo>
                  <a:pt x="149" y="175"/>
                  <a:pt x="149" y="174"/>
                  <a:pt x="149" y="174"/>
                </a:cubicBezTo>
                <a:cubicBezTo>
                  <a:pt x="150" y="170"/>
                  <a:pt x="150" y="170"/>
                  <a:pt x="150" y="170"/>
                </a:cubicBezTo>
                <a:cubicBezTo>
                  <a:pt x="152" y="171"/>
                  <a:pt x="153" y="172"/>
                  <a:pt x="153" y="173"/>
                </a:cubicBezTo>
                <a:cubicBezTo>
                  <a:pt x="153" y="174"/>
                  <a:pt x="153" y="174"/>
                  <a:pt x="153" y="174"/>
                </a:cubicBezTo>
                <a:cubicBezTo>
                  <a:pt x="153" y="174"/>
                  <a:pt x="153" y="174"/>
                  <a:pt x="153" y="174"/>
                </a:cubicBezTo>
                <a:cubicBezTo>
                  <a:pt x="153" y="174"/>
                  <a:pt x="153" y="174"/>
                  <a:pt x="153" y="175"/>
                </a:cubicBezTo>
                <a:cubicBezTo>
                  <a:pt x="153" y="175"/>
                  <a:pt x="153" y="175"/>
                  <a:pt x="153" y="176"/>
                </a:cubicBezTo>
                <a:cubicBezTo>
                  <a:pt x="153" y="176"/>
                  <a:pt x="153" y="176"/>
                  <a:pt x="153" y="176"/>
                </a:cubicBezTo>
                <a:cubicBezTo>
                  <a:pt x="153" y="179"/>
                  <a:pt x="153" y="179"/>
                  <a:pt x="153" y="179"/>
                </a:cubicBezTo>
                <a:cubicBezTo>
                  <a:pt x="153" y="179"/>
                  <a:pt x="154" y="179"/>
                  <a:pt x="154" y="180"/>
                </a:cubicBezTo>
                <a:cubicBezTo>
                  <a:pt x="154" y="181"/>
                  <a:pt x="155" y="181"/>
                  <a:pt x="155" y="181"/>
                </a:cubicBezTo>
                <a:cubicBezTo>
                  <a:pt x="155" y="182"/>
                  <a:pt x="155" y="182"/>
                  <a:pt x="155" y="182"/>
                </a:cubicBezTo>
                <a:cubicBezTo>
                  <a:pt x="155" y="183"/>
                  <a:pt x="155" y="183"/>
                  <a:pt x="155" y="184"/>
                </a:cubicBezTo>
                <a:cubicBezTo>
                  <a:pt x="155" y="184"/>
                  <a:pt x="155" y="184"/>
                  <a:pt x="155" y="185"/>
                </a:cubicBezTo>
                <a:cubicBezTo>
                  <a:pt x="156" y="185"/>
                  <a:pt x="157" y="185"/>
                  <a:pt x="158" y="185"/>
                </a:cubicBezTo>
                <a:cubicBezTo>
                  <a:pt x="158" y="185"/>
                  <a:pt x="158" y="185"/>
                  <a:pt x="158" y="184"/>
                </a:cubicBezTo>
                <a:cubicBezTo>
                  <a:pt x="159" y="184"/>
                  <a:pt x="160" y="184"/>
                  <a:pt x="160" y="183"/>
                </a:cubicBezTo>
                <a:cubicBezTo>
                  <a:pt x="162" y="181"/>
                  <a:pt x="162" y="181"/>
                  <a:pt x="162" y="181"/>
                </a:cubicBezTo>
                <a:cubicBezTo>
                  <a:pt x="163" y="181"/>
                  <a:pt x="163" y="180"/>
                  <a:pt x="163" y="180"/>
                </a:cubicBezTo>
                <a:cubicBezTo>
                  <a:pt x="163" y="180"/>
                  <a:pt x="163" y="180"/>
                  <a:pt x="163" y="180"/>
                </a:cubicBezTo>
                <a:cubicBezTo>
                  <a:pt x="163" y="180"/>
                  <a:pt x="163" y="180"/>
                  <a:pt x="164" y="180"/>
                </a:cubicBezTo>
                <a:cubicBezTo>
                  <a:pt x="164" y="180"/>
                  <a:pt x="164" y="180"/>
                  <a:pt x="165" y="179"/>
                </a:cubicBezTo>
                <a:cubicBezTo>
                  <a:pt x="166" y="177"/>
                  <a:pt x="167" y="177"/>
                  <a:pt x="169" y="177"/>
                </a:cubicBezTo>
                <a:cubicBezTo>
                  <a:pt x="170" y="177"/>
                  <a:pt x="170" y="177"/>
                  <a:pt x="171" y="177"/>
                </a:cubicBezTo>
                <a:cubicBezTo>
                  <a:pt x="171" y="178"/>
                  <a:pt x="172" y="179"/>
                  <a:pt x="172" y="180"/>
                </a:cubicBezTo>
                <a:cubicBezTo>
                  <a:pt x="172" y="180"/>
                  <a:pt x="171" y="180"/>
                  <a:pt x="171" y="181"/>
                </a:cubicBezTo>
                <a:cubicBezTo>
                  <a:pt x="168" y="182"/>
                  <a:pt x="168" y="182"/>
                  <a:pt x="168" y="182"/>
                </a:cubicBezTo>
                <a:cubicBezTo>
                  <a:pt x="168" y="183"/>
                  <a:pt x="167" y="183"/>
                  <a:pt x="166" y="184"/>
                </a:cubicBezTo>
                <a:cubicBezTo>
                  <a:pt x="166" y="185"/>
                  <a:pt x="165" y="185"/>
                  <a:pt x="165" y="186"/>
                </a:cubicBezTo>
                <a:cubicBezTo>
                  <a:pt x="166" y="186"/>
                  <a:pt x="166" y="187"/>
                  <a:pt x="167" y="188"/>
                </a:cubicBezTo>
                <a:cubicBezTo>
                  <a:pt x="167" y="188"/>
                  <a:pt x="168" y="189"/>
                  <a:pt x="169" y="189"/>
                </a:cubicBezTo>
                <a:cubicBezTo>
                  <a:pt x="171" y="186"/>
                  <a:pt x="171" y="186"/>
                  <a:pt x="171" y="186"/>
                </a:cubicBezTo>
                <a:cubicBezTo>
                  <a:pt x="172" y="185"/>
                  <a:pt x="172" y="185"/>
                  <a:pt x="173" y="184"/>
                </a:cubicBezTo>
                <a:cubicBezTo>
                  <a:pt x="173" y="184"/>
                  <a:pt x="174" y="183"/>
                  <a:pt x="174" y="183"/>
                </a:cubicBezTo>
                <a:cubicBezTo>
                  <a:pt x="175" y="183"/>
                  <a:pt x="175" y="184"/>
                  <a:pt x="175" y="184"/>
                </a:cubicBezTo>
                <a:cubicBezTo>
                  <a:pt x="176" y="185"/>
                  <a:pt x="176" y="185"/>
                  <a:pt x="176" y="185"/>
                </a:cubicBezTo>
                <a:cubicBezTo>
                  <a:pt x="176" y="186"/>
                  <a:pt x="176" y="187"/>
                  <a:pt x="175" y="188"/>
                </a:cubicBezTo>
                <a:cubicBezTo>
                  <a:pt x="175" y="189"/>
                  <a:pt x="174" y="190"/>
                  <a:pt x="174" y="190"/>
                </a:cubicBezTo>
                <a:cubicBezTo>
                  <a:pt x="174" y="191"/>
                  <a:pt x="174" y="192"/>
                  <a:pt x="175" y="192"/>
                </a:cubicBezTo>
                <a:cubicBezTo>
                  <a:pt x="175" y="193"/>
                  <a:pt x="176" y="193"/>
                  <a:pt x="177" y="193"/>
                </a:cubicBezTo>
                <a:cubicBezTo>
                  <a:pt x="177" y="192"/>
                  <a:pt x="177" y="192"/>
                  <a:pt x="178" y="192"/>
                </a:cubicBezTo>
                <a:cubicBezTo>
                  <a:pt x="179" y="192"/>
                  <a:pt x="179" y="192"/>
                  <a:pt x="179" y="192"/>
                </a:cubicBezTo>
                <a:cubicBezTo>
                  <a:pt x="180" y="193"/>
                  <a:pt x="180" y="193"/>
                  <a:pt x="180" y="193"/>
                </a:cubicBezTo>
                <a:cubicBezTo>
                  <a:pt x="181" y="193"/>
                  <a:pt x="181" y="194"/>
                  <a:pt x="182" y="194"/>
                </a:cubicBezTo>
                <a:cubicBezTo>
                  <a:pt x="183" y="193"/>
                  <a:pt x="183" y="192"/>
                  <a:pt x="184" y="192"/>
                </a:cubicBezTo>
                <a:cubicBezTo>
                  <a:pt x="185" y="191"/>
                  <a:pt x="185" y="191"/>
                  <a:pt x="186" y="190"/>
                </a:cubicBezTo>
                <a:cubicBezTo>
                  <a:pt x="186" y="189"/>
                  <a:pt x="186" y="189"/>
                  <a:pt x="186" y="188"/>
                </a:cubicBezTo>
                <a:cubicBezTo>
                  <a:pt x="186" y="188"/>
                  <a:pt x="186" y="188"/>
                  <a:pt x="186" y="188"/>
                </a:cubicBezTo>
                <a:cubicBezTo>
                  <a:pt x="186" y="187"/>
                  <a:pt x="186" y="187"/>
                  <a:pt x="186" y="186"/>
                </a:cubicBezTo>
                <a:cubicBezTo>
                  <a:pt x="186" y="186"/>
                  <a:pt x="186" y="186"/>
                  <a:pt x="186" y="185"/>
                </a:cubicBezTo>
                <a:cubicBezTo>
                  <a:pt x="184" y="185"/>
                  <a:pt x="183" y="184"/>
                  <a:pt x="183" y="180"/>
                </a:cubicBezTo>
                <a:cubicBezTo>
                  <a:pt x="183" y="180"/>
                  <a:pt x="183" y="180"/>
                  <a:pt x="184" y="180"/>
                </a:cubicBezTo>
                <a:cubicBezTo>
                  <a:pt x="184" y="179"/>
                  <a:pt x="185" y="179"/>
                  <a:pt x="185" y="179"/>
                </a:cubicBezTo>
                <a:cubicBezTo>
                  <a:pt x="186" y="180"/>
                  <a:pt x="186" y="180"/>
                  <a:pt x="187" y="180"/>
                </a:cubicBezTo>
                <a:cubicBezTo>
                  <a:pt x="187" y="181"/>
                  <a:pt x="188" y="181"/>
                  <a:pt x="188" y="181"/>
                </a:cubicBezTo>
                <a:cubicBezTo>
                  <a:pt x="189" y="180"/>
                  <a:pt x="189" y="180"/>
                  <a:pt x="189" y="179"/>
                </a:cubicBezTo>
                <a:cubicBezTo>
                  <a:pt x="189" y="178"/>
                  <a:pt x="190" y="178"/>
                  <a:pt x="190" y="178"/>
                </a:cubicBezTo>
                <a:cubicBezTo>
                  <a:pt x="191" y="178"/>
                  <a:pt x="191" y="178"/>
                  <a:pt x="191" y="179"/>
                </a:cubicBezTo>
                <a:cubicBezTo>
                  <a:pt x="192" y="180"/>
                  <a:pt x="192" y="180"/>
                  <a:pt x="192" y="180"/>
                </a:cubicBezTo>
                <a:cubicBezTo>
                  <a:pt x="191" y="181"/>
                  <a:pt x="191" y="182"/>
                  <a:pt x="191" y="183"/>
                </a:cubicBezTo>
                <a:cubicBezTo>
                  <a:pt x="190" y="184"/>
                  <a:pt x="190" y="185"/>
                  <a:pt x="190" y="185"/>
                </a:cubicBezTo>
                <a:cubicBezTo>
                  <a:pt x="190" y="186"/>
                  <a:pt x="190" y="187"/>
                  <a:pt x="190" y="187"/>
                </a:cubicBezTo>
                <a:cubicBezTo>
                  <a:pt x="190" y="187"/>
                  <a:pt x="190" y="187"/>
                  <a:pt x="190" y="188"/>
                </a:cubicBezTo>
                <a:cubicBezTo>
                  <a:pt x="191" y="187"/>
                  <a:pt x="192" y="187"/>
                  <a:pt x="193" y="185"/>
                </a:cubicBezTo>
                <a:cubicBezTo>
                  <a:pt x="193" y="184"/>
                  <a:pt x="194" y="183"/>
                  <a:pt x="194" y="182"/>
                </a:cubicBezTo>
                <a:cubicBezTo>
                  <a:pt x="194" y="181"/>
                  <a:pt x="194" y="181"/>
                  <a:pt x="193" y="181"/>
                </a:cubicBezTo>
                <a:cubicBezTo>
                  <a:pt x="194" y="180"/>
                  <a:pt x="194" y="180"/>
                  <a:pt x="194" y="179"/>
                </a:cubicBezTo>
                <a:cubicBezTo>
                  <a:pt x="194" y="179"/>
                  <a:pt x="194" y="179"/>
                  <a:pt x="195" y="179"/>
                </a:cubicBezTo>
                <a:cubicBezTo>
                  <a:pt x="196" y="179"/>
                  <a:pt x="196" y="179"/>
                  <a:pt x="197" y="180"/>
                </a:cubicBezTo>
                <a:cubicBezTo>
                  <a:pt x="197" y="181"/>
                  <a:pt x="198" y="182"/>
                  <a:pt x="199" y="182"/>
                </a:cubicBezTo>
                <a:cubicBezTo>
                  <a:pt x="199" y="182"/>
                  <a:pt x="200" y="181"/>
                  <a:pt x="200" y="181"/>
                </a:cubicBezTo>
                <a:cubicBezTo>
                  <a:pt x="201" y="181"/>
                  <a:pt x="201" y="180"/>
                  <a:pt x="201" y="180"/>
                </a:cubicBezTo>
                <a:cubicBezTo>
                  <a:pt x="201" y="179"/>
                  <a:pt x="202" y="179"/>
                  <a:pt x="202" y="178"/>
                </a:cubicBezTo>
                <a:cubicBezTo>
                  <a:pt x="203" y="178"/>
                  <a:pt x="203" y="177"/>
                  <a:pt x="204" y="177"/>
                </a:cubicBezTo>
                <a:cubicBezTo>
                  <a:pt x="204" y="179"/>
                  <a:pt x="204" y="179"/>
                  <a:pt x="204" y="179"/>
                </a:cubicBezTo>
                <a:cubicBezTo>
                  <a:pt x="204" y="179"/>
                  <a:pt x="204" y="179"/>
                  <a:pt x="204" y="179"/>
                </a:cubicBezTo>
                <a:cubicBezTo>
                  <a:pt x="204" y="179"/>
                  <a:pt x="204" y="179"/>
                  <a:pt x="204" y="180"/>
                </a:cubicBezTo>
                <a:cubicBezTo>
                  <a:pt x="206" y="179"/>
                  <a:pt x="206" y="179"/>
                  <a:pt x="207" y="179"/>
                </a:cubicBezTo>
                <a:cubicBezTo>
                  <a:pt x="207" y="179"/>
                  <a:pt x="207" y="179"/>
                  <a:pt x="207" y="179"/>
                </a:cubicBezTo>
                <a:cubicBezTo>
                  <a:pt x="208" y="177"/>
                  <a:pt x="208" y="177"/>
                  <a:pt x="208" y="177"/>
                </a:cubicBezTo>
                <a:cubicBezTo>
                  <a:pt x="208" y="177"/>
                  <a:pt x="209" y="177"/>
                  <a:pt x="209" y="176"/>
                </a:cubicBezTo>
                <a:cubicBezTo>
                  <a:pt x="209" y="176"/>
                  <a:pt x="210" y="176"/>
                  <a:pt x="210" y="176"/>
                </a:cubicBezTo>
                <a:cubicBezTo>
                  <a:pt x="211" y="176"/>
                  <a:pt x="211" y="176"/>
                  <a:pt x="211" y="176"/>
                </a:cubicBezTo>
                <a:cubicBezTo>
                  <a:pt x="211" y="177"/>
                  <a:pt x="212" y="177"/>
                  <a:pt x="212" y="178"/>
                </a:cubicBezTo>
                <a:cubicBezTo>
                  <a:pt x="212" y="178"/>
                  <a:pt x="212" y="179"/>
                  <a:pt x="212" y="179"/>
                </a:cubicBezTo>
                <a:cubicBezTo>
                  <a:pt x="212" y="179"/>
                  <a:pt x="213" y="180"/>
                  <a:pt x="213" y="180"/>
                </a:cubicBezTo>
                <a:cubicBezTo>
                  <a:pt x="218" y="180"/>
                  <a:pt x="218" y="180"/>
                  <a:pt x="218" y="180"/>
                </a:cubicBezTo>
                <a:cubicBezTo>
                  <a:pt x="219" y="179"/>
                  <a:pt x="219" y="179"/>
                  <a:pt x="219" y="179"/>
                </a:cubicBezTo>
                <a:cubicBezTo>
                  <a:pt x="220" y="179"/>
                  <a:pt x="220" y="179"/>
                  <a:pt x="220" y="178"/>
                </a:cubicBezTo>
                <a:cubicBezTo>
                  <a:pt x="220" y="179"/>
                  <a:pt x="221" y="179"/>
                  <a:pt x="221" y="179"/>
                </a:cubicBezTo>
                <a:cubicBezTo>
                  <a:pt x="222" y="179"/>
                  <a:pt x="222" y="180"/>
                  <a:pt x="222" y="181"/>
                </a:cubicBezTo>
                <a:cubicBezTo>
                  <a:pt x="222" y="181"/>
                  <a:pt x="222" y="181"/>
                  <a:pt x="222" y="181"/>
                </a:cubicBezTo>
                <a:cubicBezTo>
                  <a:pt x="222" y="181"/>
                  <a:pt x="222" y="182"/>
                  <a:pt x="222" y="182"/>
                </a:cubicBezTo>
                <a:cubicBezTo>
                  <a:pt x="222" y="182"/>
                  <a:pt x="222" y="183"/>
                  <a:pt x="223" y="183"/>
                </a:cubicBezTo>
                <a:cubicBezTo>
                  <a:pt x="224" y="184"/>
                  <a:pt x="226" y="184"/>
                  <a:pt x="229" y="185"/>
                </a:cubicBezTo>
                <a:cubicBezTo>
                  <a:pt x="229" y="184"/>
                  <a:pt x="229" y="184"/>
                  <a:pt x="230" y="184"/>
                </a:cubicBezTo>
                <a:cubicBezTo>
                  <a:pt x="231" y="184"/>
                  <a:pt x="232" y="183"/>
                  <a:pt x="232" y="183"/>
                </a:cubicBezTo>
                <a:cubicBezTo>
                  <a:pt x="232" y="184"/>
                  <a:pt x="232" y="184"/>
                  <a:pt x="233" y="184"/>
                </a:cubicBezTo>
                <a:cubicBezTo>
                  <a:pt x="233" y="185"/>
                  <a:pt x="233" y="185"/>
                  <a:pt x="233" y="185"/>
                </a:cubicBezTo>
                <a:cubicBezTo>
                  <a:pt x="233" y="186"/>
                  <a:pt x="233" y="186"/>
                  <a:pt x="232" y="187"/>
                </a:cubicBezTo>
                <a:cubicBezTo>
                  <a:pt x="232" y="187"/>
                  <a:pt x="232" y="188"/>
                  <a:pt x="232" y="188"/>
                </a:cubicBezTo>
                <a:cubicBezTo>
                  <a:pt x="232" y="189"/>
                  <a:pt x="232" y="190"/>
                  <a:pt x="233" y="191"/>
                </a:cubicBezTo>
                <a:cubicBezTo>
                  <a:pt x="233" y="191"/>
                  <a:pt x="234" y="192"/>
                  <a:pt x="234" y="192"/>
                </a:cubicBezTo>
                <a:cubicBezTo>
                  <a:pt x="235" y="192"/>
                  <a:pt x="235" y="192"/>
                  <a:pt x="236" y="191"/>
                </a:cubicBezTo>
                <a:cubicBezTo>
                  <a:pt x="237" y="191"/>
                  <a:pt x="237" y="191"/>
                  <a:pt x="238" y="191"/>
                </a:cubicBezTo>
                <a:cubicBezTo>
                  <a:pt x="238" y="192"/>
                  <a:pt x="238" y="192"/>
                  <a:pt x="237" y="193"/>
                </a:cubicBezTo>
                <a:cubicBezTo>
                  <a:pt x="237" y="194"/>
                  <a:pt x="237" y="194"/>
                  <a:pt x="236" y="195"/>
                </a:cubicBezTo>
                <a:cubicBezTo>
                  <a:pt x="236" y="196"/>
                  <a:pt x="237" y="197"/>
                  <a:pt x="238" y="198"/>
                </a:cubicBezTo>
                <a:cubicBezTo>
                  <a:pt x="239" y="199"/>
                  <a:pt x="239" y="200"/>
                  <a:pt x="240" y="200"/>
                </a:cubicBezTo>
                <a:cubicBezTo>
                  <a:pt x="240" y="200"/>
                  <a:pt x="240" y="200"/>
                  <a:pt x="241" y="199"/>
                </a:cubicBezTo>
                <a:cubicBezTo>
                  <a:pt x="242" y="199"/>
                  <a:pt x="243" y="199"/>
                  <a:pt x="243" y="199"/>
                </a:cubicBezTo>
                <a:cubicBezTo>
                  <a:pt x="244" y="199"/>
                  <a:pt x="245" y="200"/>
                  <a:pt x="245" y="200"/>
                </a:cubicBezTo>
                <a:cubicBezTo>
                  <a:pt x="244" y="201"/>
                  <a:pt x="243" y="202"/>
                  <a:pt x="242" y="202"/>
                </a:cubicBezTo>
                <a:cubicBezTo>
                  <a:pt x="241" y="203"/>
                  <a:pt x="241" y="204"/>
                  <a:pt x="241" y="205"/>
                </a:cubicBezTo>
                <a:cubicBezTo>
                  <a:pt x="241" y="205"/>
                  <a:pt x="242" y="206"/>
                  <a:pt x="242" y="207"/>
                </a:cubicBezTo>
                <a:cubicBezTo>
                  <a:pt x="242" y="208"/>
                  <a:pt x="241" y="208"/>
                  <a:pt x="241" y="209"/>
                </a:cubicBezTo>
                <a:cubicBezTo>
                  <a:pt x="241" y="209"/>
                  <a:pt x="241" y="210"/>
                  <a:pt x="241" y="210"/>
                </a:cubicBezTo>
                <a:cubicBezTo>
                  <a:pt x="241" y="210"/>
                  <a:pt x="241" y="211"/>
                  <a:pt x="242" y="212"/>
                </a:cubicBezTo>
                <a:cubicBezTo>
                  <a:pt x="243" y="213"/>
                  <a:pt x="243" y="213"/>
                  <a:pt x="244" y="213"/>
                </a:cubicBezTo>
                <a:cubicBezTo>
                  <a:pt x="244" y="215"/>
                  <a:pt x="243" y="216"/>
                  <a:pt x="241" y="218"/>
                </a:cubicBezTo>
                <a:cubicBezTo>
                  <a:pt x="240" y="219"/>
                  <a:pt x="239" y="220"/>
                  <a:pt x="239" y="221"/>
                </a:cubicBezTo>
                <a:cubicBezTo>
                  <a:pt x="239" y="222"/>
                  <a:pt x="239" y="223"/>
                  <a:pt x="240" y="223"/>
                </a:cubicBezTo>
                <a:cubicBezTo>
                  <a:pt x="240" y="224"/>
                  <a:pt x="240" y="224"/>
                  <a:pt x="240" y="224"/>
                </a:cubicBezTo>
                <a:cubicBezTo>
                  <a:pt x="241" y="224"/>
                  <a:pt x="241" y="224"/>
                  <a:pt x="241" y="224"/>
                </a:cubicBezTo>
                <a:cubicBezTo>
                  <a:pt x="241" y="224"/>
                  <a:pt x="242" y="224"/>
                  <a:pt x="242" y="224"/>
                </a:cubicBezTo>
                <a:cubicBezTo>
                  <a:pt x="242" y="224"/>
                  <a:pt x="243" y="225"/>
                  <a:pt x="244" y="226"/>
                </a:cubicBezTo>
                <a:cubicBezTo>
                  <a:pt x="245" y="227"/>
                  <a:pt x="246" y="228"/>
                  <a:pt x="247" y="228"/>
                </a:cubicBezTo>
                <a:cubicBezTo>
                  <a:pt x="248" y="228"/>
                  <a:pt x="248" y="228"/>
                  <a:pt x="248" y="229"/>
                </a:cubicBezTo>
                <a:cubicBezTo>
                  <a:pt x="248" y="229"/>
                  <a:pt x="248" y="229"/>
                  <a:pt x="249" y="230"/>
                </a:cubicBezTo>
                <a:cubicBezTo>
                  <a:pt x="249" y="230"/>
                  <a:pt x="249" y="230"/>
                  <a:pt x="250" y="231"/>
                </a:cubicBezTo>
                <a:cubicBezTo>
                  <a:pt x="250" y="231"/>
                  <a:pt x="251" y="231"/>
                  <a:pt x="253" y="231"/>
                </a:cubicBezTo>
                <a:cubicBezTo>
                  <a:pt x="253" y="231"/>
                  <a:pt x="253" y="231"/>
                  <a:pt x="253" y="231"/>
                </a:cubicBezTo>
                <a:cubicBezTo>
                  <a:pt x="253" y="231"/>
                  <a:pt x="253" y="231"/>
                  <a:pt x="253" y="231"/>
                </a:cubicBezTo>
                <a:cubicBezTo>
                  <a:pt x="253" y="231"/>
                  <a:pt x="253" y="231"/>
                  <a:pt x="253" y="231"/>
                </a:cubicBezTo>
                <a:cubicBezTo>
                  <a:pt x="253" y="231"/>
                  <a:pt x="254" y="231"/>
                  <a:pt x="255" y="231"/>
                </a:cubicBezTo>
                <a:cubicBezTo>
                  <a:pt x="256" y="232"/>
                  <a:pt x="258" y="233"/>
                  <a:pt x="260" y="235"/>
                </a:cubicBezTo>
                <a:cubicBezTo>
                  <a:pt x="260" y="235"/>
                  <a:pt x="260" y="235"/>
                  <a:pt x="261" y="236"/>
                </a:cubicBezTo>
                <a:cubicBezTo>
                  <a:pt x="261" y="236"/>
                  <a:pt x="261" y="237"/>
                  <a:pt x="262" y="237"/>
                </a:cubicBezTo>
                <a:cubicBezTo>
                  <a:pt x="262" y="238"/>
                  <a:pt x="262" y="238"/>
                  <a:pt x="263" y="239"/>
                </a:cubicBezTo>
                <a:cubicBezTo>
                  <a:pt x="263" y="239"/>
                  <a:pt x="263" y="240"/>
                  <a:pt x="263" y="240"/>
                </a:cubicBezTo>
                <a:cubicBezTo>
                  <a:pt x="263" y="240"/>
                  <a:pt x="263" y="241"/>
                  <a:pt x="263" y="241"/>
                </a:cubicBezTo>
                <a:cubicBezTo>
                  <a:pt x="263" y="241"/>
                  <a:pt x="263" y="242"/>
                  <a:pt x="263" y="244"/>
                </a:cubicBezTo>
                <a:cubicBezTo>
                  <a:pt x="263" y="246"/>
                  <a:pt x="263" y="246"/>
                  <a:pt x="263" y="246"/>
                </a:cubicBezTo>
                <a:cubicBezTo>
                  <a:pt x="263" y="246"/>
                  <a:pt x="263" y="246"/>
                  <a:pt x="263" y="246"/>
                </a:cubicBezTo>
                <a:cubicBezTo>
                  <a:pt x="263" y="246"/>
                  <a:pt x="263" y="246"/>
                  <a:pt x="263" y="246"/>
                </a:cubicBezTo>
                <a:cubicBezTo>
                  <a:pt x="263" y="246"/>
                  <a:pt x="263" y="247"/>
                  <a:pt x="263" y="247"/>
                </a:cubicBezTo>
                <a:cubicBezTo>
                  <a:pt x="262" y="248"/>
                  <a:pt x="262" y="249"/>
                  <a:pt x="261" y="251"/>
                </a:cubicBezTo>
                <a:close/>
                <a:moveTo>
                  <a:pt x="242" y="262"/>
                </a:moveTo>
                <a:cubicBezTo>
                  <a:pt x="243" y="262"/>
                  <a:pt x="243" y="262"/>
                  <a:pt x="243" y="263"/>
                </a:cubicBezTo>
                <a:cubicBezTo>
                  <a:pt x="243" y="262"/>
                  <a:pt x="243" y="262"/>
                  <a:pt x="243" y="262"/>
                </a:cubicBezTo>
                <a:cubicBezTo>
                  <a:pt x="243" y="263"/>
                  <a:pt x="242" y="262"/>
                  <a:pt x="242" y="262"/>
                </a:cubicBezTo>
                <a:close/>
                <a:moveTo>
                  <a:pt x="204" y="252"/>
                </a:moveTo>
                <a:cubicBezTo>
                  <a:pt x="205" y="252"/>
                  <a:pt x="205" y="252"/>
                  <a:pt x="205" y="253"/>
                </a:cubicBezTo>
                <a:cubicBezTo>
                  <a:pt x="205" y="253"/>
                  <a:pt x="205" y="253"/>
                  <a:pt x="205" y="253"/>
                </a:cubicBezTo>
                <a:cubicBezTo>
                  <a:pt x="204" y="253"/>
                  <a:pt x="204" y="253"/>
                  <a:pt x="204" y="252"/>
                </a:cubicBezTo>
                <a:close/>
                <a:moveTo>
                  <a:pt x="72" y="297"/>
                </a:moveTo>
                <a:cubicBezTo>
                  <a:pt x="73" y="296"/>
                  <a:pt x="74" y="296"/>
                  <a:pt x="74" y="296"/>
                </a:cubicBezTo>
                <a:cubicBezTo>
                  <a:pt x="75" y="296"/>
                  <a:pt x="75" y="296"/>
                  <a:pt x="76" y="297"/>
                </a:cubicBezTo>
                <a:cubicBezTo>
                  <a:pt x="76" y="297"/>
                  <a:pt x="77" y="297"/>
                  <a:pt x="78" y="297"/>
                </a:cubicBezTo>
                <a:cubicBezTo>
                  <a:pt x="78" y="299"/>
                  <a:pt x="77" y="300"/>
                  <a:pt x="77" y="301"/>
                </a:cubicBezTo>
                <a:cubicBezTo>
                  <a:pt x="77" y="302"/>
                  <a:pt x="75" y="302"/>
                  <a:pt x="72" y="302"/>
                </a:cubicBezTo>
                <a:cubicBezTo>
                  <a:pt x="72" y="302"/>
                  <a:pt x="72" y="301"/>
                  <a:pt x="72" y="301"/>
                </a:cubicBezTo>
                <a:cubicBezTo>
                  <a:pt x="71" y="301"/>
                  <a:pt x="71" y="300"/>
                  <a:pt x="71" y="300"/>
                </a:cubicBezTo>
                <a:cubicBezTo>
                  <a:pt x="71" y="300"/>
                  <a:pt x="71" y="300"/>
                  <a:pt x="71" y="300"/>
                </a:cubicBezTo>
                <a:cubicBezTo>
                  <a:pt x="71" y="300"/>
                  <a:pt x="71" y="300"/>
                  <a:pt x="71" y="299"/>
                </a:cubicBezTo>
                <a:cubicBezTo>
                  <a:pt x="71" y="298"/>
                  <a:pt x="72" y="297"/>
                  <a:pt x="72" y="297"/>
                </a:cubicBezTo>
                <a:close/>
                <a:moveTo>
                  <a:pt x="170" y="116"/>
                </a:moveTo>
                <a:cubicBezTo>
                  <a:pt x="169" y="115"/>
                  <a:pt x="169" y="114"/>
                  <a:pt x="169" y="113"/>
                </a:cubicBezTo>
                <a:cubicBezTo>
                  <a:pt x="169" y="113"/>
                  <a:pt x="169" y="112"/>
                  <a:pt x="170" y="112"/>
                </a:cubicBezTo>
                <a:cubicBezTo>
                  <a:pt x="170" y="111"/>
                  <a:pt x="170" y="111"/>
                  <a:pt x="171" y="111"/>
                </a:cubicBezTo>
                <a:cubicBezTo>
                  <a:pt x="171" y="111"/>
                  <a:pt x="172" y="111"/>
                  <a:pt x="172" y="112"/>
                </a:cubicBezTo>
                <a:cubicBezTo>
                  <a:pt x="173" y="113"/>
                  <a:pt x="173" y="114"/>
                  <a:pt x="173" y="114"/>
                </a:cubicBezTo>
                <a:cubicBezTo>
                  <a:pt x="173" y="115"/>
                  <a:pt x="173" y="116"/>
                  <a:pt x="173" y="117"/>
                </a:cubicBezTo>
                <a:cubicBezTo>
                  <a:pt x="172" y="119"/>
                  <a:pt x="172" y="119"/>
                  <a:pt x="172" y="119"/>
                </a:cubicBezTo>
                <a:cubicBezTo>
                  <a:pt x="171" y="119"/>
                  <a:pt x="171" y="119"/>
                  <a:pt x="170" y="118"/>
                </a:cubicBezTo>
                <a:lnTo>
                  <a:pt x="170" y="116"/>
                </a:lnTo>
                <a:close/>
                <a:moveTo>
                  <a:pt x="173" y="49"/>
                </a:moveTo>
                <a:cubicBezTo>
                  <a:pt x="172" y="49"/>
                  <a:pt x="172" y="49"/>
                  <a:pt x="172" y="49"/>
                </a:cubicBezTo>
                <a:cubicBezTo>
                  <a:pt x="171" y="49"/>
                  <a:pt x="171" y="48"/>
                  <a:pt x="171" y="47"/>
                </a:cubicBezTo>
                <a:cubicBezTo>
                  <a:pt x="171" y="47"/>
                  <a:pt x="172" y="45"/>
                  <a:pt x="172" y="43"/>
                </a:cubicBezTo>
                <a:cubicBezTo>
                  <a:pt x="173" y="41"/>
                  <a:pt x="174" y="39"/>
                  <a:pt x="175" y="37"/>
                </a:cubicBezTo>
                <a:cubicBezTo>
                  <a:pt x="176" y="38"/>
                  <a:pt x="176" y="38"/>
                  <a:pt x="176" y="38"/>
                </a:cubicBezTo>
                <a:cubicBezTo>
                  <a:pt x="177" y="39"/>
                  <a:pt x="177" y="39"/>
                  <a:pt x="177" y="40"/>
                </a:cubicBezTo>
                <a:cubicBezTo>
                  <a:pt x="177" y="40"/>
                  <a:pt x="176" y="41"/>
                  <a:pt x="176" y="42"/>
                </a:cubicBezTo>
                <a:cubicBezTo>
                  <a:pt x="176" y="42"/>
                  <a:pt x="176" y="42"/>
                  <a:pt x="176" y="43"/>
                </a:cubicBezTo>
                <a:cubicBezTo>
                  <a:pt x="177" y="43"/>
                  <a:pt x="177" y="43"/>
                  <a:pt x="177" y="43"/>
                </a:cubicBezTo>
                <a:cubicBezTo>
                  <a:pt x="176" y="44"/>
                  <a:pt x="176" y="46"/>
                  <a:pt x="175" y="47"/>
                </a:cubicBezTo>
                <a:cubicBezTo>
                  <a:pt x="175" y="48"/>
                  <a:pt x="174" y="49"/>
                  <a:pt x="173" y="49"/>
                </a:cubicBezTo>
                <a:close/>
                <a:moveTo>
                  <a:pt x="158" y="84"/>
                </a:moveTo>
                <a:cubicBezTo>
                  <a:pt x="157" y="84"/>
                  <a:pt x="157" y="84"/>
                  <a:pt x="157" y="83"/>
                </a:cubicBezTo>
                <a:cubicBezTo>
                  <a:pt x="157" y="81"/>
                  <a:pt x="157" y="81"/>
                  <a:pt x="157" y="81"/>
                </a:cubicBezTo>
                <a:cubicBezTo>
                  <a:pt x="158" y="81"/>
                  <a:pt x="158" y="81"/>
                  <a:pt x="158" y="82"/>
                </a:cubicBezTo>
                <a:cubicBezTo>
                  <a:pt x="158" y="82"/>
                  <a:pt x="157" y="82"/>
                  <a:pt x="157" y="83"/>
                </a:cubicBezTo>
                <a:cubicBezTo>
                  <a:pt x="157" y="83"/>
                  <a:pt x="157" y="84"/>
                  <a:pt x="157" y="84"/>
                </a:cubicBezTo>
                <a:cubicBezTo>
                  <a:pt x="157" y="84"/>
                  <a:pt x="158" y="84"/>
                  <a:pt x="158" y="84"/>
                </a:cubicBezTo>
                <a:close/>
                <a:moveTo>
                  <a:pt x="188" y="20"/>
                </a:moveTo>
                <a:cubicBezTo>
                  <a:pt x="186" y="20"/>
                  <a:pt x="185" y="19"/>
                  <a:pt x="185" y="17"/>
                </a:cubicBezTo>
                <a:cubicBezTo>
                  <a:pt x="185" y="16"/>
                  <a:pt x="184" y="14"/>
                  <a:pt x="184" y="13"/>
                </a:cubicBezTo>
                <a:cubicBezTo>
                  <a:pt x="184" y="9"/>
                  <a:pt x="184" y="9"/>
                  <a:pt x="184" y="9"/>
                </a:cubicBezTo>
                <a:cubicBezTo>
                  <a:pt x="184" y="7"/>
                  <a:pt x="185" y="6"/>
                  <a:pt x="185" y="4"/>
                </a:cubicBezTo>
                <a:cubicBezTo>
                  <a:pt x="185" y="3"/>
                  <a:pt x="186" y="2"/>
                  <a:pt x="187" y="1"/>
                </a:cubicBezTo>
                <a:cubicBezTo>
                  <a:pt x="188" y="0"/>
                  <a:pt x="189" y="0"/>
                  <a:pt x="191" y="0"/>
                </a:cubicBezTo>
                <a:cubicBezTo>
                  <a:pt x="191" y="0"/>
                  <a:pt x="192" y="1"/>
                  <a:pt x="193" y="2"/>
                </a:cubicBezTo>
                <a:cubicBezTo>
                  <a:pt x="194" y="4"/>
                  <a:pt x="195" y="7"/>
                  <a:pt x="195" y="11"/>
                </a:cubicBezTo>
                <a:cubicBezTo>
                  <a:pt x="195" y="14"/>
                  <a:pt x="194" y="16"/>
                  <a:pt x="193" y="17"/>
                </a:cubicBezTo>
                <a:cubicBezTo>
                  <a:pt x="192" y="19"/>
                  <a:pt x="190" y="20"/>
                  <a:pt x="188" y="20"/>
                </a:cubicBezTo>
                <a:close/>
                <a:moveTo>
                  <a:pt x="163" y="126"/>
                </a:moveTo>
                <a:cubicBezTo>
                  <a:pt x="163" y="127"/>
                  <a:pt x="163" y="128"/>
                  <a:pt x="162" y="128"/>
                </a:cubicBezTo>
                <a:cubicBezTo>
                  <a:pt x="161" y="128"/>
                  <a:pt x="161" y="128"/>
                  <a:pt x="160" y="128"/>
                </a:cubicBezTo>
                <a:cubicBezTo>
                  <a:pt x="160" y="127"/>
                  <a:pt x="161" y="125"/>
                  <a:pt x="162" y="124"/>
                </a:cubicBezTo>
                <a:cubicBezTo>
                  <a:pt x="163" y="123"/>
                  <a:pt x="164" y="122"/>
                  <a:pt x="164" y="121"/>
                </a:cubicBezTo>
                <a:cubicBezTo>
                  <a:pt x="165" y="121"/>
                  <a:pt x="165" y="121"/>
                  <a:pt x="165" y="121"/>
                </a:cubicBezTo>
                <a:cubicBezTo>
                  <a:pt x="165" y="122"/>
                  <a:pt x="164" y="123"/>
                  <a:pt x="164" y="123"/>
                </a:cubicBezTo>
                <a:cubicBezTo>
                  <a:pt x="163" y="124"/>
                  <a:pt x="163" y="125"/>
                  <a:pt x="163" y="126"/>
                </a:cubicBezTo>
                <a:close/>
                <a:moveTo>
                  <a:pt x="164" y="109"/>
                </a:moveTo>
                <a:cubicBezTo>
                  <a:pt x="164" y="109"/>
                  <a:pt x="164" y="109"/>
                  <a:pt x="164" y="109"/>
                </a:cubicBezTo>
                <a:cubicBezTo>
                  <a:pt x="164" y="109"/>
                  <a:pt x="164" y="109"/>
                  <a:pt x="164" y="109"/>
                </a:cubicBezTo>
                <a:cubicBezTo>
                  <a:pt x="165" y="109"/>
                  <a:pt x="165" y="109"/>
                  <a:pt x="165" y="109"/>
                </a:cubicBezTo>
                <a:cubicBezTo>
                  <a:pt x="165" y="109"/>
                  <a:pt x="165" y="110"/>
                  <a:pt x="164" y="110"/>
                </a:cubicBezTo>
                <a:cubicBezTo>
                  <a:pt x="164" y="110"/>
                  <a:pt x="164" y="109"/>
                  <a:pt x="164" y="109"/>
                </a:cubicBezTo>
                <a:close/>
                <a:moveTo>
                  <a:pt x="163" y="9"/>
                </a:moveTo>
                <a:cubicBezTo>
                  <a:pt x="163" y="9"/>
                  <a:pt x="163" y="9"/>
                  <a:pt x="163" y="9"/>
                </a:cubicBezTo>
                <a:cubicBezTo>
                  <a:pt x="161" y="9"/>
                  <a:pt x="160" y="8"/>
                  <a:pt x="160" y="7"/>
                </a:cubicBezTo>
                <a:cubicBezTo>
                  <a:pt x="160" y="6"/>
                  <a:pt x="160" y="6"/>
                  <a:pt x="161" y="5"/>
                </a:cubicBezTo>
                <a:cubicBezTo>
                  <a:pt x="162" y="5"/>
                  <a:pt x="162" y="5"/>
                  <a:pt x="163" y="5"/>
                </a:cubicBezTo>
                <a:cubicBezTo>
                  <a:pt x="163" y="5"/>
                  <a:pt x="164" y="5"/>
                  <a:pt x="164" y="6"/>
                </a:cubicBezTo>
                <a:cubicBezTo>
                  <a:pt x="164" y="6"/>
                  <a:pt x="164" y="7"/>
                  <a:pt x="164" y="7"/>
                </a:cubicBezTo>
                <a:cubicBezTo>
                  <a:pt x="164" y="8"/>
                  <a:pt x="164" y="8"/>
                  <a:pt x="163" y="9"/>
                </a:cubicBezTo>
                <a:close/>
                <a:moveTo>
                  <a:pt x="183" y="151"/>
                </a:moveTo>
                <a:cubicBezTo>
                  <a:pt x="182" y="151"/>
                  <a:pt x="181" y="151"/>
                  <a:pt x="181" y="151"/>
                </a:cubicBezTo>
                <a:cubicBezTo>
                  <a:pt x="180" y="151"/>
                  <a:pt x="179" y="151"/>
                  <a:pt x="179" y="150"/>
                </a:cubicBezTo>
                <a:cubicBezTo>
                  <a:pt x="179" y="149"/>
                  <a:pt x="180" y="149"/>
                  <a:pt x="181" y="149"/>
                </a:cubicBezTo>
                <a:cubicBezTo>
                  <a:pt x="182" y="149"/>
                  <a:pt x="183" y="149"/>
                  <a:pt x="183" y="149"/>
                </a:cubicBezTo>
                <a:cubicBezTo>
                  <a:pt x="183" y="150"/>
                  <a:pt x="183" y="150"/>
                  <a:pt x="183" y="150"/>
                </a:cubicBezTo>
                <a:cubicBezTo>
                  <a:pt x="183" y="150"/>
                  <a:pt x="183" y="150"/>
                  <a:pt x="183" y="151"/>
                </a:cubicBezTo>
                <a:close/>
                <a:moveTo>
                  <a:pt x="278" y="302"/>
                </a:moveTo>
                <a:cubicBezTo>
                  <a:pt x="277" y="302"/>
                  <a:pt x="277" y="302"/>
                  <a:pt x="276" y="302"/>
                </a:cubicBezTo>
                <a:cubicBezTo>
                  <a:pt x="275" y="302"/>
                  <a:pt x="274" y="301"/>
                  <a:pt x="273" y="301"/>
                </a:cubicBezTo>
                <a:cubicBezTo>
                  <a:pt x="272" y="301"/>
                  <a:pt x="272" y="301"/>
                  <a:pt x="271" y="301"/>
                </a:cubicBezTo>
                <a:cubicBezTo>
                  <a:pt x="270" y="300"/>
                  <a:pt x="270" y="300"/>
                  <a:pt x="270" y="300"/>
                </a:cubicBezTo>
                <a:cubicBezTo>
                  <a:pt x="271" y="300"/>
                  <a:pt x="273" y="300"/>
                  <a:pt x="275" y="300"/>
                </a:cubicBezTo>
                <a:cubicBezTo>
                  <a:pt x="277" y="300"/>
                  <a:pt x="278" y="301"/>
                  <a:pt x="278" y="302"/>
                </a:cubicBezTo>
                <a:close/>
                <a:moveTo>
                  <a:pt x="340" y="335"/>
                </a:moveTo>
                <a:cubicBezTo>
                  <a:pt x="340" y="336"/>
                  <a:pt x="339" y="336"/>
                  <a:pt x="339" y="336"/>
                </a:cubicBezTo>
                <a:cubicBezTo>
                  <a:pt x="338" y="336"/>
                  <a:pt x="337" y="335"/>
                  <a:pt x="337" y="334"/>
                </a:cubicBezTo>
                <a:cubicBezTo>
                  <a:pt x="337" y="333"/>
                  <a:pt x="337" y="333"/>
                  <a:pt x="338" y="332"/>
                </a:cubicBezTo>
                <a:cubicBezTo>
                  <a:pt x="338" y="332"/>
                  <a:pt x="339" y="332"/>
                  <a:pt x="339" y="332"/>
                </a:cubicBezTo>
                <a:cubicBezTo>
                  <a:pt x="339" y="332"/>
                  <a:pt x="339" y="332"/>
                  <a:pt x="339" y="332"/>
                </a:cubicBezTo>
                <a:cubicBezTo>
                  <a:pt x="339" y="331"/>
                  <a:pt x="339" y="331"/>
                  <a:pt x="339" y="331"/>
                </a:cubicBezTo>
                <a:cubicBezTo>
                  <a:pt x="339" y="332"/>
                  <a:pt x="339" y="332"/>
                  <a:pt x="340" y="332"/>
                </a:cubicBezTo>
                <a:cubicBezTo>
                  <a:pt x="340" y="332"/>
                  <a:pt x="340" y="332"/>
                  <a:pt x="340" y="332"/>
                </a:cubicBezTo>
                <a:cubicBezTo>
                  <a:pt x="340" y="332"/>
                  <a:pt x="340" y="332"/>
                  <a:pt x="341" y="332"/>
                </a:cubicBezTo>
                <a:cubicBezTo>
                  <a:pt x="341" y="333"/>
                  <a:pt x="341" y="333"/>
                  <a:pt x="341" y="333"/>
                </a:cubicBezTo>
                <a:cubicBezTo>
                  <a:pt x="341" y="333"/>
                  <a:pt x="341" y="333"/>
                  <a:pt x="341" y="334"/>
                </a:cubicBezTo>
                <a:cubicBezTo>
                  <a:pt x="341" y="334"/>
                  <a:pt x="341" y="335"/>
                  <a:pt x="340" y="335"/>
                </a:cubicBezTo>
                <a:close/>
                <a:moveTo>
                  <a:pt x="226" y="146"/>
                </a:moveTo>
                <a:cubicBezTo>
                  <a:pt x="226" y="146"/>
                  <a:pt x="226" y="146"/>
                  <a:pt x="226" y="145"/>
                </a:cubicBezTo>
                <a:cubicBezTo>
                  <a:pt x="225" y="145"/>
                  <a:pt x="225" y="144"/>
                  <a:pt x="225" y="143"/>
                </a:cubicBezTo>
                <a:cubicBezTo>
                  <a:pt x="226" y="142"/>
                  <a:pt x="227" y="142"/>
                  <a:pt x="228" y="142"/>
                </a:cubicBezTo>
                <a:cubicBezTo>
                  <a:pt x="228" y="144"/>
                  <a:pt x="228" y="144"/>
                  <a:pt x="228" y="144"/>
                </a:cubicBezTo>
                <a:cubicBezTo>
                  <a:pt x="228" y="144"/>
                  <a:pt x="228" y="144"/>
                  <a:pt x="228" y="145"/>
                </a:cubicBezTo>
                <a:cubicBezTo>
                  <a:pt x="228" y="145"/>
                  <a:pt x="228" y="145"/>
                  <a:pt x="228" y="146"/>
                </a:cubicBezTo>
                <a:cubicBezTo>
                  <a:pt x="228" y="147"/>
                  <a:pt x="227" y="147"/>
                  <a:pt x="227" y="147"/>
                </a:cubicBezTo>
                <a:cubicBezTo>
                  <a:pt x="227" y="147"/>
                  <a:pt x="226" y="147"/>
                  <a:pt x="226" y="146"/>
                </a:cubicBezTo>
                <a:close/>
                <a:moveTo>
                  <a:pt x="197" y="149"/>
                </a:moveTo>
                <a:cubicBezTo>
                  <a:pt x="197" y="149"/>
                  <a:pt x="197" y="148"/>
                  <a:pt x="197" y="147"/>
                </a:cubicBezTo>
                <a:cubicBezTo>
                  <a:pt x="198" y="146"/>
                  <a:pt x="199" y="146"/>
                  <a:pt x="200" y="146"/>
                </a:cubicBezTo>
                <a:cubicBezTo>
                  <a:pt x="201" y="146"/>
                  <a:pt x="201" y="147"/>
                  <a:pt x="202" y="147"/>
                </a:cubicBezTo>
                <a:cubicBezTo>
                  <a:pt x="202" y="148"/>
                  <a:pt x="202" y="149"/>
                  <a:pt x="202" y="150"/>
                </a:cubicBezTo>
                <a:cubicBezTo>
                  <a:pt x="202" y="151"/>
                  <a:pt x="202" y="151"/>
                  <a:pt x="201" y="152"/>
                </a:cubicBezTo>
                <a:cubicBezTo>
                  <a:pt x="200" y="152"/>
                  <a:pt x="200" y="153"/>
                  <a:pt x="199" y="153"/>
                </a:cubicBezTo>
                <a:cubicBezTo>
                  <a:pt x="199" y="153"/>
                  <a:pt x="198" y="153"/>
                  <a:pt x="198" y="152"/>
                </a:cubicBezTo>
                <a:cubicBezTo>
                  <a:pt x="197" y="152"/>
                  <a:pt x="196" y="151"/>
                  <a:pt x="196" y="151"/>
                </a:cubicBezTo>
                <a:cubicBezTo>
                  <a:pt x="196" y="150"/>
                  <a:pt x="197" y="150"/>
                  <a:pt x="197" y="150"/>
                </a:cubicBezTo>
                <a:cubicBezTo>
                  <a:pt x="197" y="150"/>
                  <a:pt x="197" y="150"/>
                  <a:pt x="197" y="149"/>
                </a:cubicBezTo>
                <a:close/>
                <a:moveTo>
                  <a:pt x="192" y="143"/>
                </a:moveTo>
                <a:cubicBezTo>
                  <a:pt x="192" y="143"/>
                  <a:pt x="192" y="143"/>
                  <a:pt x="192" y="142"/>
                </a:cubicBezTo>
                <a:cubicBezTo>
                  <a:pt x="193" y="141"/>
                  <a:pt x="194" y="140"/>
                  <a:pt x="195" y="140"/>
                </a:cubicBezTo>
                <a:cubicBezTo>
                  <a:pt x="196" y="140"/>
                  <a:pt x="196" y="141"/>
                  <a:pt x="196" y="142"/>
                </a:cubicBezTo>
                <a:cubicBezTo>
                  <a:pt x="197" y="142"/>
                  <a:pt x="197" y="143"/>
                  <a:pt x="197" y="144"/>
                </a:cubicBezTo>
                <a:cubicBezTo>
                  <a:pt x="197" y="145"/>
                  <a:pt x="196" y="146"/>
                  <a:pt x="195" y="146"/>
                </a:cubicBezTo>
                <a:cubicBezTo>
                  <a:pt x="194" y="146"/>
                  <a:pt x="193" y="147"/>
                  <a:pt x="192" y="147"/>
                </a:cubicBezTo>
                <a:cubicBezTo>
                  <a:pt x="192" y="146"/>
                  <a:pt x="192" y="145"/>
                  <a:pt x="192" y="143"/>
                </a:cubicBezTo>
                <a:close/>
                <a:moveTo>
                  <a:pt x="186" y="125"/>
                </a:moveTo>
                <a:cubicBezTo>
                  <a:pt x="186" y="125"/>
                  <a:pt x="186" y="125"/>
                  <a:pt x="187" y="124"/>
                </a:cubicBezTo>
                <a:cubicBezTo>
                  <a:pt x="187" y="123"/>
                  <a:pt x="187" y="123"/>
                  <a:pt x="188" y="122"/>
                </a:cubicBezTo>
                <a:cubicBezTo>
                  <a:pt x="188" y="121"/>
                  <a:pt x="189" y="120"/>
                  <a:pt x="190" y="120"/>
                </a:cubicBezTo>
                <a:cubicBezTo>
                  <a:pt x="191" y="119"/>
                  <a:pt x="192" y="119"/>
                  <a:pt x="192" y="119"/>
                </a:cubicBezTo>
                <a:cubicBezTo>
                  <a:pt x="193" y="119"/>
                  <a:pt x="194" y="120"/>
                  <a:pt x="194" y="122"/>
                </a:cubicBezTo>
                <a:cubicBezTo>
                  <a:pt x="194" y="123"/>
                  <a:pt x="194" y="123"/>
                  <a:pt x="194" y="124"/>
                </a:cubicBezTo>
                <a:cubicBezTo>
                  <a:pt x="194" y="124"/>
                  <a:pt x="194" y="125"/>
                  <a:pt x="194" y="125"/>
                </a:cubicBezTo>
                <a:cubicBezTo>
                  <a:pt x="194" y="126"/>
                  <a:pt x="194" y="126"/>
                  <a:pt x="193" y="127"/>
                </a:cubicBezTo>
                <a:cubicBezTo>
                  <a:pt x="193" y="127"/>
                  <a:pt x="193" y="128"/>
                  <a:pt x="192" y="129"/>
                </a:cubicBezTo>
                <a:cubicBezTo>
                  <a:pt x="192" y="130"/>
                  <a:pt x="191" y="130"/>
                  <a:pt x="191" y="131"/>
                </a:cubicBezTo>
                <a:cubicBezTo>
                  <a:pt x="190" y="131"/>
                  <a:pt x="189" y="132"/>
                  <a:pt x="189" y="132"/>
                </a:cubicBezTo>
                <a:cubicBezTo>
                  <a:pt x="187" y="132"/>
                  <a:pt x="186" y="131"/>
                  <a:pt x="186" y="129"/>
                </a:cubicBezTo>
                <a:cubicBezTo>
                  <a:pt x="186" y="128"/>
                  <a:pt x="186" y="127"/>
                  <a:pt x="186" y="125"/>
                </a:cubicBezTo>
                <a:close/>
                <a:moveTo>
                  <a:pt x="222" y="172"/>
                </a:moveTo>
                <a:cubicBezTo>
                  <a:pt x="221" y="172"/>
                  <a:pt x="220" y="172"/>
                  <a:pt x="220" y="171"/>
                </a:cubicBezTo>
                <a:cubicBezTo>
                  <a:pt x="219" y="170"/>
                  <a:pt x="219" y="169"/>
                  <a:pt x="219" y="168"/>
                </a:cubicBezTo>
                <a:cubicBezTo>
                  <a:pt x="220" y="168"/>
                  <a:pt x="220" y="168"/>
                  <a:pt x="220" y="167"/>
                </a:cubicBezTo>
                <a:cubicBezTo>
                  <a:pt x="220" y="165"/>
                  <a:pt x="221" y="165"/>
                  <a:pt x="223" y="165"/>
                </a:cubicBezTo>
                <a:cubicBezTo>
                  <a:pt x="223" y="165"/>
                  <a:pt x="224" y="166"/>
                  <a:pt x="224" y="167"/>
                </a:cubicBezTo>
                <a:cubicBezTo>
                  <a:pt x="225" y="168"/>
                  <a:pt x="226" y="169"/>
                  <a:pt x="226" y="169"/>
                </a:cubicBezTo>
                <a:cubicBezTo>
                  <a:pt x="226" y="170"/>
                  <a:pt x="225" y="171"/>
                  <a:pt x="224" y="171"/>
                </a:cubicBezTo>
                <a:cubicBezTo>
                  <a:pt x="223" y="172"/>
                  <a:pt x="222" y="172"/>
                  <a:pt x="222" y="172"/>
                </a:cubicBezTo>
                <a:close/>
                <a:moveTo>
                  <a:pt x="150" y="164"/>
                </a:moveTo>
                <a:cubicBezTo>
                  <a:pt x="148" y="164"/>
                  <a:pt x="147" y="163"/>
                  <a:pt x="147" y="161"/>
                </a:cubicBezTo>
                <a:cubicBezTo>
                  <a:pt x="147" y="161"/>
                  <a:pt x="148" y="160"/>
                  <a:pt x="148" y="160"/>
                </a:cubicBezTo>
                <a:cubicBezTo>
                  <a:pt x="148" y="159"/>
                  <a:pt x="149" y="159"/>
                  <a:pt x="149" y="159"/>
                </a:cubicBezTo>
                <a:cubicBezTo>
                  <a:pt x="150" y="159"/>
                  <a:pt x="151" y="159"/>
                  <a:pt x="151" y="160"/>
                </a:cubicBezTo>
                <a:cubicBezTo>
                  <a:pt x="151" y="161"/>
                  <a:pt x="151" y="162"/>
                  <a:pt x="151" y="162"/>
                </a:cubicBezTo>
                <a:cubicBezTo>
                  <a:pt x="151" y="163"/>
                  <a:pt x="151" y="163"/>
                  <a:pt x="151" y="163"/>
                </a:cubicBezTo>
                <a:cubicBezTo>
                  <a:pt x="151" y="163"/>
                  <a:pt x="151" y="164"/>
                  <a:pt x="151" y="164"/>
                </a:cubicBezTo>
                <a:cubicBezTo>
                  <a:pt x="151" y="164"/>
                  <a:pt x="151" y="164"/>
                  <a:pt x="151" y="164"/>
                </a:cubicBezTo>
                <a:cubicBezTo>
                  <a:pt x="150" y="164"/>
                  <a:pt x="150" y="164"/>
                  <a:pt x="150" y="164"/>
                </a:cubicBezTo>
                <a:close/>
                <a:moveTo>
                  <a:pt x="157" y="89"/>
                </a:moveTo>
                <a:cubicBezTo>
                  <a:pt x="157" y="89"/>
                  <a:pt x="157" y="89"/>
                  <a:pt x="157" y="90"/>
                </a:cubicBezTo>
                <a:cubicBezTo>
                  <a:pt x="157" y="90"/>
                  <a:pt x="158" y="90"/>
                  <a:pt x="158" y="91"/>
                </a:cubicBezTo>
                <a:cubicBezTo>
                  <a:pt x="158" y="91"/>
                  <a:pt x="157" y="92"/>
                  <a:pt x="156" y="92"/>
                </a:cubicBezTo>
                <a:cubicBezTo>
                  <a:pt x="156" y="92"/>
                  <a:pt x="156" y="91"/>
                  <a:pt x="156" y="91"/>
                </a:cubicBezTo>
                <a:cubicBezTo>
                  <a:pt x="156" y="91"/>
                  <a:pt x="156" y="91"/>
                  <a:pt x="156" y="91"/>
                </a:cubicBezTo>
                <a:cubicBezTo>
                  <a:pt x="156" y="91"/>
                  <a:pt x="157" y="90"/>
                  <a:pt x="157" y="89"/>
                </a:cubicBezTo>
                <a:cubicBezTo>
                  <a:pt x="157" y="88"/>
                  <a:pt x="157" y="87"/>
                  <a:pt x="157" y="87"/>
                </a:cubicBezTo>
                <a:cubicBezTo>
                  <a:pt x="157" y="86"/>
                  <a:pt x="157" y="86"/>
                  <a:pt x="157" y="86"/>
                </a:cubicBezTo>
                <a:cubicBezTo>
                  <a:pt x="157" y="86"/>
                  <a:pt x="157" y="86"/>
                  <a:pt x="157" y="85"/>
                </a:cubicBezTo>
                <a:cubicBezTo>
                  <a:pt x="157" y="85"/>
                  <a:pt x="157" y="85"/>
                  <a:pt x="157" y="85"/>
                </a:cubicBezTo>
                <a:cubicBezTo>
                  <a:pt x="158" y="85"/>
                  <a:pt x="158" y="86"/>
                  <a:pt x="158" y="87"/>
                </a:cubicBezTo>
                <a:cubicBezTo>
                  <a:pt x="158" y="88"/>
                  <a:pt x="158" y="89"/>
                  <a:pt x="157" y="89"/>
                </a:cubicBezTo>
                <a:close/>
                <a:moveTo>
                  <a:pt x="95" y="20"/>
                </a:moveTo>
                <a:cubicBezTo>
                  <a:pt x="95" y="20"/>
                  <a:pt x="94" y="19"/>
                  <a:pt x="94" y="19"/>
                </a:cubicBezTo>
                <a:cubicBezTo>
                  <a:pt x="93" y="19"/>
                  <a:pt x="92" y="18"/>
                  <a:pt x="92" y="18"/>
                </a:cubicBezTo>
                <a:cubicBezTo>
                  <a:pt x="92" y="18"/>
                  <a:pt x="93" y="18"/>
                  <a:pt x="93" y="18"/>
                </a:cubicBezTo>
                <a:cubicBezTo>
                  <a:pt x="94" y="18"/>
                  <a:pt x="94" y="17"/>
                  <a:pt x="94" y="17"/>
                </a:cubicBezTo>
                <a:cubicBezTo>
                  <a:pt x="94" y="17"/>
                  <a:pt x="95" y="17"/>
                  <a:pt x="96" y="17"/>
                </a:cubicBezTo>
                <a:cubicBezTo>
                  <a:pt x="97" y="17"/>
                  <a:pt x="97" y="18"/>
                  <a:pt x="97" y="18"/>
                </a:cubicBezTo>
                <a:cubicBezTo>
                  <a:pt x="97" y="19"/>
                  <a:pt x="97" y="19"/>
                  <a:pt x="96" y="19"/>
                </a:cubicBezTo>
                <a:cubicBezTo>
                  <a:pt x="96" y="20"/>
                  <a:pt x="95" y="20"/>
                  <a:pt x="95" y="20"/>
                </a:cubicBezTo>
                <a:close/>
                <a:moveTo>
                  <a:pt x="70" y="246"/>
                </a:moveTo>
                <a:cubicBezTo>
                  <a:pt x="69" y="246"/>
                  <a:pt x="67" y="245"/>
                  <a:pt x="67" y="243"/>
                </a:cubicBezTo>
                <a:cubicBezTo>
                  <a:pt x="67" y="241"/>
                  <a:pt x="67" y="239"/>
                  <a:pt x="67" y="239"/>
                </a:cubicBezTo>
                <a:cubicBezTo>
                  <a:pt x="67" y="239"/>
                  <a:pt x="68" y="238"/>
                  <a:pt x="69" y="238"/>
                </a:cubicBezTo>
                <a:cubicBezTo>
                  <a:pt x="69" y="238"/>
                  <a:pt x="70" y="239"/>
                  <a:pt x="70" y="239"/>
                </a:cubicBezTo>
                <a:cubicBezTo>
                  <a:pt x="71" y="239"/>
                  <a:pt x="72" y="240"/>
                  <a:pt x="72" y="240"/>
                </a:cubicBezTo>
                <a:cubicBezTo>
                  <a:pt x="73" y="241"/>
                  <a:pt x="74" y="242"/>
                  <a:pt x="74" y="243"/>
                </a:cubicBezTo>
                <a:cubicBezTo>
                  <a:pt x="75" y="244"/>
                  <a:pt x="75" y="245"/>
                  <a:pt x="75" y="246"/>
                </a:cubicBezTo>
                <a:cubicBezTo>
                  <a:pt x="75" y="248"/>
                  <a:pt x="74" y="248"/>
                  <a:pt x="73" y="248"/>
                </a:cubicBezTo>
                <a:cubicBezTo>
                  <a:pt x="72" y="248"/>
                  <a:pt x="71" y="248"/>
                  <a:pt x="70" y="246"/>
                </a:cubicBezTo>
                <a:close/>
                <a:moveTo>
                  <a:pt x="13" y="104"/>
                </a:moveTo>
                <a:cubicBezTo>
                  <a:pt x="12" y="104"/>
                  <a:pt x="12" y="103"/>
                  <a:pt x="12" y="102"/>
                </a:cubicBezTo>
                <a:cubicBezTo>
                  <a:pt x="12" y="102"/>
                  <a:pt x="13" y="101"/>
                  <a:pt x="13" y="101"/>
                </a:cubicBezTo>
                <a:cubicBezTo>
                  <a:pt x="14" y="101"/>
                  <a:pt x="15" y="102"/>
                  <a:pt x="15" y="103"/>
                </a:cubicBezTo>
                <a:cubicBezTo>
                  <a:pt x="15" y="103"/>
                  <a:pt x="15" y="104"/>
                  <a:pt x="15" y="105"/>
                </a:cubicBezTo>
                <a:lnTo>
                  <a:pt x="13" y="104"/>
                </a:lnTo>
                <a:close/>
                <a:moveTo>
                  <a:pt x="48" y="322"/>
                </a:moveTo>
                <a:cubicBezTo>
                  <a:pt x="48" y="323"/>
                  <a:pt x="49" y="323"/>
                  <a:pt x="49" y="323"/>
                </a:cubicBezTo>
                <a:cubicBezTo>
                  <a:pt x="49" y="324"/>
                  <a:pt x="49" y="324"/>
                  <a:pt x="49" y="324"/>
                </a:cubicBezTo>
                <a:cubicBezTo>
                  <a:pt x="49" y="324"/>
                  <a:pt x="49" y="325"/>
                  <a:pt x="48" y="325"/>
                </a:cubicBezTo>
                <a:cubicBezTo>
                  <a:pt x="47" y="325"/>
                  <a:pt x="46" y="325"/>
                  <a:pt x="46" y="324"/>
                </a:cubicBezTo>
                <a:cubicBezTo>
                  <a:pt x="47" y="324"/>
                  <a:pt x="47" y="324"/>
                  <a:pt x="47" y="324"/>
                </a:cubicBezTo>
                <a:cubicBezTo>
                  <a:pt x="47" y="324"/>
                  <a:pt x="46" y="324"/>
                  <a:pt x="46" y="324"/>
                </a:cubicBezTo>
                <a:cubicBezTo>
                  <a:pt x="46" y="324"/>
                  <a:pt x="46" y="324"/>
                  <a:pt x="46" y="323"/>
                </a:cubicBezTo>
                <a:cubicBezTo>
                  <a:pt x="46" y="323"/>
                  <a:pt x="46" y="323"/>
                  <a:pt x="47" y="323"/>
                </a:cubicBezTo>
                <a:cubicBezTo>
                  <a:pt x="47" y="323"/>
                  <a:pt x="47" y="323"/>
                  <a:pt x="47" y="323"/>
                </a:cubicBezTo>
                <a:cubicBezTo>
                  <a:pt x="47" y="323"/>
                  <a:pt x="48" y="323"/>
                  <a:pt x="48" y="322"/>
                </a:cubicBezTo>
                <a:close/>
                <a:moveTo>
                  <a:pt x="21" y="282"/>
                </a:moveTo>
                <a:cubicBezTo>
                  <a:pt x="21" y="282"/>
                  <a:pt x="21" y="283"/>
                  <a:pt x="21" y="283"/>
                </a:cubicBezTo>
                <a:cubicBezTo>
                  <a:pt x="20" y="283"/>
                  <a:pt x="20" y="284"/>
                  <a:pt x="20" y="284"/>
                </a:cubicBezTo>
                <a:cubicBezTo>
                  <a:pt x="20" y="285"/>
                  <a:pt x="21" y="285"/>
                  <a:pt x="21" y="286"/>
                </a:cubicBezTo>
                <a:cubicBezTo>
                  <a:pt x="20" y="286"/>
                  <a:pt x="19" y="287"/>
                  <a:pt x="18" y="288"/>
                </a:cubicBezTo>
                <a:cubicBezTo>
                  <a:pt x="17" y="290"/>
                  <a:pt x="15" y="291"/>
                  <a:pt x="13" y="291"/>
                </a:cubicBezTo>
                <a:cubicBezTo>
                  <a:pt x="10" y="291"/>
                  <a:pt x="9" y="290"/>
                  <a:pt x="8" y="289"/>
                </a:cubicBezTo>
                <a:cubicBezTo>
                  <a:pt x="8" y="289"/>
                  <a:pt x="7" y="287"/>
                  <a:pt x="6" y="286"/>
                </a:cubicBezTo>
                <a:cubicBezTo>
                  <a:pt x="6" y="286"/>
                  <a:pt x="6" y="287"/>
                  <a:pt x="5" y="287"/>
                </a:cubicBezTo>
                <a:cubicBezTo>
                  <a:pt x="5" y="286"/>
                  <a:pt x="5" y="286"/>
                  <a:pt x="5" y="286"/>
                </a:cubicBezTo>
                <a:cubicBezTo>
                  <a:pt x="5" y="286"/>
                  <a:pt x="5" y="285"/>
                  <a:pt x="5" y="284"/>
                </a:cubicBezTo>
                <a:cubicBezTo>
                  <a:pt x="5" y="284"/>
                  <a:pt x="5" y="283"/>
                  <a:pt x="5" y="282"/>
                </a:cubicBezTo>
                <a:cubicBezTo>
                  <a:pt x="5" y="282"/>
                  <a:pt x="5" y="281"/>
                  <a:pt x="6" y="280"/>
                </a:cubicBezTo>
                <a:cubicBezTo>
                  <a:pt x="7" y="279"/>
                  <a:pt x="8" y="278"/>
                  <a:pt x="8" y="276"/>
                </a:cubicBezTo>
                <a:cubicBezTo>
                  <a:pt x="9" y="276"/>
                  <a:pt x="9" y="276"/>
                  <a:pt x="10" y="276"/>
                </a:cubicBezTo>
                <a:cubicBezTo>
                  <a:pt x="11" y="275"/>
                  <a:pt x="12" y="275"/>
                  <a:pt x="12" y="275"/>
                </a:cubicBezTo>
                <a:cubicBezTo>
                  <a:pt x="14" y="275"/>
                  <a:pt x="14" y="275"/>
                  <a:pt x="14" y="275"/>
                </a:cubicBezTo>
                <a:cubicBezTo>
                  <a:pt x="15" y="275"/>
                  <a:pt x="16" y="275"/>
                  <a:pt x="16" y="275"/>
                </a:cubicBezTo>
                <a:cubicBezTo>
                  <a:pt x="16" y="275"/>
                  <a:pt x="16" y="276"/>
                  <a:pt x="17" y="276"/>
                </a:cubicBezTo>
                <a:cubicBezTo>
                  <a:pt x="17" y="276"/>
                  <a:pt x="17" y="276"/>
                  <a:pt x="17" y="276"/>
                </a:cubicBezTo>
                <a:cubicBezTo>
                  <a:pt x="17" y="276"/>
                  <a:pt x="17" y="276"/>
                  <a:pt x="18" y="276"/>
                </a:cubicBezTo>
                <a:cubicBezTo>
                  <a:pt x="18" y="276"/>
                  <a:pt x="19" y="277"/>
                  <a:pt x="20" y="278"/>
                </a:cubicBezTo>
                <a:cubicBezTo>
                  <a:pt x="20" y="279"/>
                  <a:pt x="21" y="281"/>
                  <a:pt x="21" y="282"/>
                </a:cubicBezTo>
                <a:close/>
                <a:moveTo>
                  <a:pt x="1" y="215"/>
                </a:moveTo>
                <a:cubicBezTo>
                  <a:pt x="2" y="214"/>
                  <a:pt x="2" y="214"/>
                  <a:pt x="3" y="214"/>
                </a:cubicBezTo>
                <a:cubicBezTo>
                  <a:pt x="3" y="214"/>
                  <a:pt x="4" y="214"/>
                  <a:pt x="4" y="215"/>
                </a:cubicBezTo>
                <a:cubicBezTo>
                  <a:pt x="4" y="217"/>
                  <a:pt x="4" y="217"/>
                  <a:pt x="4" y="217"/>
                </a:cubicBezTo>
                <a:cubicBezTo>
                  <a:pt x="4" y="218"/>
                  <a:pt x="3" y="218"/>
                  <a:pt x="3" y="218"/>
                </a:cubicBezTo>
                <a:cubicBezTo>
                  <a:pt x="2" y="218"/>
                  <a:pt x="2" y="218"/>
                  <a:pt x="2" y="218"/>
                </a:cubicBezTo>
                <a:cubicBezTo>
                  <a:pt x="1" y="217"/>
                  <a:pt x="1" y="217"/>
                  <a:pt x="1" y="217"/>
                </a:cubicBezTo>
                <a:cubicBezTo>
                  <a:pt x="1" y="216"/>
                  <a:pt x="1" y="215"/>
                  <a:pt x="1" y="215"/>
                </a:cubicBezTo>
                <a:close/>
                <a:moveTo>
                  <a:pt x="31" y="220"/>
                </a:moveTo>
                <a:cubicBezTo>
                  <a:pt x="32" y="221"/>
                  <a:pt x="32" y="221"/>
                  <a:pt x="33" y="221"/>
                </a:cubicBezTo>
                <a:cubicBezTo>
                  <a:pt x="34" y="221"/>
                  <a:pt x="35" y="222"/>
                  <a:pt x="35" y="223"/>
                </a:cubicBezTo>
                <a:cubicBezTo>
                  <a:pt x="35" y="224"/>
                  <a:pt x="34" y="224"/>
                  <a:pt x="34" y="224"/>
                </a:cubicBezTo>
                <a:cubicBezTo>
                  <a:pt x="33" y="225"/>
                  <a:pt x="33" y="225"/>
                  <a:pt x="32" y="225"/>
                </a:cubicBezTo>
                <a:cubicBezTo>
                  <a:pt x="31" y="225"/>
                  <a:pt x="30" y="225"/>
                  <a:pt x="30" y="224"/>
                </a:cubicBezTo>
                <a:cubicBezTo>
                  <a:pt x="30" y="223"/>
                  <a:pt x="29" y="222"/>
                  <a:pt x="29" y="221"/>
                </a:cubicBezTo>
                <a:cubicBezTo>
                  <a:pt x="29" y="221"/>
                  <a:pt x="30" y="221"/>
                  <a:pt x="30" y="221"/>
                </a:cubicBezTo>
                <a:cubicBezTo>
                  <a:pt x="31" y="221"/>
                  <a:pt x="31" y="221"/>
                  <a:pt x="31" y="220"/>
                </a:cubicBezTo>
                <a:close/>
                <a:moveTo>
                  <a:pt x="4" y="60"/>
                </a:moveTo>
                <a:cubicBezTo>
                  <a:pt x="3" y="60"/>
                  <a:pt x="2" y="61"/>
                  <a:pt x="2" y="61"/>
                </a:cubicBezTo>
                <a:cubicBezTo>
                  <a:pt x="2" y="61"/>
                  <a:pt x="1" y="60"/>
                  <a:pt x="1" y="59"/>
                </a:cubicBezTo>
                <a:cubicBezTo>
                  <a:pt x="0" y="58"/>
                  <a:pt x="0" y="57"/>
                  <a:pt x="0" y="56"/>
                </a:cubicBezTo>
                <a:cubicBezTo>
                  <a:pt x="0" y="56"/>
                  <a:pt x="0" y="55"/>
                  <a:pt x="0" y="55"/>
                </a:cubicBezTo>
                <a:cubicBezTo>
                  <a:pt x="2" y="55"/>
                  <a:pt x="3" y="56"/>
                  <a:pt x="3" y="57"/>
                </a:cubicBezTo>
                <a:cubicBezTo>
                  <a:pt x="4" y="58"/>
                  <a:pt x="4" y="59"/>
                  <a:pt x="4" y="60"/>
                </a:cubicBezTo>
                <a:close/>
                <a:moveTo>
                  <a:pt x="126" y="151"/>
                </a:moveTo>
                <a:cubicBezTo>
                  <a:pt x="125" y="151"/>
                  <a:pt x="125" y="150"/>
                  <a:pt x="125" y="149"/>
                </a:cubicBezTo>
                <a:cubicBezTo>
                  <a:pt x="124" y="148"/>
                  <a:pt x="124" y="147"/>
                  <a:pt x="124" y="146"/>
                </a:cubicBezTo>
                <a:cubicBezTo>
                  <a:pt x="125" y="146"/>
                  <a:pt x="126" y="147"/>
                  <a:pt x="126" y="148"/>
                </a:cubicBezTo>
                <a:cubicBezTo>
                  <a:pt x="126" y="149"/>
                  <a:pt x="126" y="150"/>
                  <a:pt x="126" y="151"/>
                </a:cubicBezTo>
                <a:close/>
                <a:moveTo>
                  <a:pt x="136" y="82"/>
                </a:moveTo>
                <a:cubicBezTo>
                  <a:pt x="136" y="82"/>
                  <a:pt x="136" y="82"/>
                  <a:pt x="136" y="81"/>
                </a:cubicBezTo>
                <a:cubicBezTo>
                  <a:pt x="136" y="80"/>
                  <a:pt x="136" y="80"/>
                  <a:pt x="136" y="80"/>
                </a:cubicBezTo>
                <a:cubicBezTo>
                  <a:pt x="136" y="79"/>
                  <a:pt x="136" y="79"/>
                  <a:pt x="136" y="78"/>
                </a:cubicBezTo>
                <a:cubicBezTo>
                  <a:pt x="137" y="79"/>
                  <a:pt x="138" y="79"/>
                  <a:pt x="138" y="80"/>
                </a:cubicBezTo>
                <a:cubicBezTo>
                  <a:pt x="138" y="81"/>
                  <a:pt x="138" y="81"/>
                  <a:pt x="138" y="82"/>
                </a:cubicBezTo>
                <a:cubicBezTo>
                  <a:pt x="137" y="82"/>
                  <a:pt x="137" y="83"/>
                  <a:pt x="137" y="83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7" y="84"/>
                  <a:pt x="137" y="85"/>
                  <a:pt x="137" y="85"/>
                </a:cubicBezTo>
                <a:cubicBezTo>
                  <a:pt x="137" y="85"/>
                  <a:pt x="137" y="85"/>
                  <a:pt x="137" y="85"/>
                </a:cubicBezTo>
                <a:cubicBezTo>
                  <a:pt x="137" y="85"/>
                  <a:pt x="137" y="85"/>
                  <a:pt x="137" y="85"/>
                </a:cubicBezTo>
                <a:cubicBezTo>
                  <a:pt x="137" y="86"/>
                  <a:pt x="137" y="86"/>
                  <a:pt x="137" y="86"/>
                </a:cubicBezTo>
                <a:cubicBezTo>
                  <a:pt x="137" y="86"/>
                  <a:pt x="137" y="85"/>
                  <a:pt x="137" y="85"/>
                </a:cubicBezTo>
                <a:cubicBezTo>
                  <a:pt x="136" y="85"/>
                  <a:pt x="136" y="84"/>
                  <a:pt x="136" y="84"/>
                </a:cubicBezTo>
                <a:cubicBezTo>
                  <a:pt x="136" y="83"/>
                  <a:pt x="136" y="83"/>
                  <a:pt x="136" y="82"/>
                </a:cubicBezTo>
                <a:close/>
                <a:moveTo>
                  <a:pt x="147" y="180"/>
                </a:moveTo>
                <a:cubicBezTo>
                  <a:pt x="146" y="181"/>
                  <a:pt x="146" y="181"/>
                  <a:pt x="146" y="181"/>
                </a:cubicBezTo>
                <a:cubicBezTo>
                  <a:pt x="144" y="181"/>
                  <a:pt x="143" y="180"/>
                  <a:pt x="143" y="178"/>
                </a:cubicBezTo>
                <a:cubicBezTo>
                  <a:pt x="143" y="178"/>
                  <a:pt x="144" y="177"/>
                  <a:pt x="144" y="176"/>
                </a:cubicBezTo>
                <a:cubicBezTo>
                  <a:pt x="144" y="176"/>
                  <a:pt x="145" y="175"/>
                  <a:pt x="145" y="175"/>
                </a:cubicBezTo>
                <a:cubicBezTo>
                  <a:pt x="146" y="175"/>
                  <a:pt x="147" y="175"/>
                  <a:pt x="148" y="176"/>
                </a:cubicBezTo>
                <a:cubicBezTo>
                  <a:pt x="149" y="176"/>
                  <a:pt x="149" y="177"/>
                  <a:pt x="149" y="178"/>
                </a:cubicBezTo>
                <a:cubicBezTo>
                  <a:pt x="149" y="179"/>
                  <a:pt x="148" y="179"/>
                  <a:pt x="147" y="180"/>
                </a:cubicBezTo>
                <a:close/>
                <a:moveTo>
                  <a:pt x="115" y="98"/>
                </a:moveTo>
                <a:cubicBezTo>
                  <a:pt x="114" y="98"/>
                  <a:pt x="113" y="97"/>
                  <a:pt x="112" y="96"/>
                </a:cubicBezTo>
                <a:cubicBezTo>
                  <a:pt x="111" y="95"/>
                  <a:pt x="111" y="94"/>
                  <a:pt x="111" y="93"/>
                </a:cubicBezTo>
                <a:cubicBezTo>
                  <a:pt x="111" y="92"/>
                  <a:pt x="111" y="92"/>
                  <a:pt x="111" y="92"/>
                </a:cubicBezTo>
                <a:cubicBezTo>
                  <a:pt x="111" y="91"/>
                  <a:pt x="112" y="91"/>
                  <a:pt x="112" y="91"/>
                </a:cubicBezTo>
                <a:cubicBezTo>
                  <a:pt x="112" y="91"/>
                  <a:pt x="113" y="92"/>
                  <a:pt x="114" y="93"/>
                </a:cubicBezTo>
                <a:cubicBezTo>
                  <a:pt x="115" y="94"/>
                  <a:pt x="116" y="95"/>
                  <a:pt x="116" y="95"/>
                </a:cubicBezTo>
                <a:cubicBezTo>
                  <a:pt x="116" y="95"/>
                  <a:pt x="116" y="96"/>
                  <a:pt x="116" y="97"/>
                </a:cubicBezTo>
                <a:cubicBezTo>
                  <a:pt x="116" y="97"/>
                  <a:pt x="116" y="98"/>
                  <a:pt x="115" y="98"/>
                </a:cubicBezTo>
                <a:close/>
                <a:moveTo>
                  <a:pt x="151" y="151"/>
                </a:moveTo>
                <a:cubicBezTo>
                  <a:pt x="150" y="151"/>
                  <a:pt x="149" y="151"/>
                  <a:pt x="149" y="151"/>
                </a:cubicBezTo>
                <a:cubicBezTo>
                  <a:pt x="149" y="150"/>
                  <a:pt x="149" y="149"/>
                  <a:pt x="149" y="149"/>
                </a:cubicBezTo>
                <a:cubicBezTo>
                  <a:pt x="149" y="149"/>
                  <a:pt x="150" y="148"/>
                  <a:pt x="150" y="148"/>
                </a:cubicBezTo>
                <a:cubicBezTo>
                  <a:pt x="150" y="148"/>
                  <a:pt x="150" y="148"/>
                  <a:pt x="149" y="147"/>
                </a:cubicBezTo>
                <a:cubicBezTo>
                  <a:pt x="149" y="148"/>
                  <a:pt x="149" y="148"/>
                  <a:pt x="149" y="148"/>
                </a:cubicBezTo>
                <a:cubicBezTo>
                  <a:pt x="150" y="148"/>
                  <a:pt x="150" y="147"/>
                  <a:pt x="150" y="147"/>
                </a:cubicBezTo>
                <a:cubicBezTo>
                  <a:pt x="150" y="146"/>
                  <a:pt x="151" y="145"/>
                  <a:pt x="151" y="144"/>
                </a:cubicBezTo>
                <a:cubicBezTo>
                  <a:pt x="152" y="143"/>
                  <a:pt x="152" y="142"/>
                  <a:pt x="153" y="142"/>
                </a:cubicBezTo>
                <a:cubicBezTo>
                  <a:pt x="154" y="141"/>
                  <a:pt x="155" y="140"/>
                  <a:pt x="156" y="140"/>
                </a:cubicBezTo>
                <a:cubicBezTo>
                  <a:pt x="156" y="140"/>
                  <a:pt x="157" y="141"/>
                  <a:pt x="157" y="141"/>
                </a:cubicBezTo>
                <a:cubicBezTo>
                  <a:pt x="157" y="141"/>
                  <a:pt x="157" y="142"/>
                  <a:pt x="157" y="142"/>
                </a:cubicBezTo>
                <a:cubicBezTo>
                  <a:pt x="157" y="142"/>
                  <a:pt x="157" y="143"/>
                  <a:pt x="157" y="143"/>
                </a:cubicBezTo>
                <a:cubicBezTo>
                  <a:pt x="157" y="143"/>
                  <a:pt x="158" y="143"/>
                  <a:pt x="158" y="143"/>
                </a:cubicBezTo>
                <a:cubicBezTo>
                  <a:pt x="158" y="143"/>
                  <a:pt x="158" y="143"/>
                  <a:pt x="158" y="143"/>
                </a:cubicBezTo>
                <a:cubicBezTo>
                  <a:pt x="160" y="143"/>
                  <a:pt x="162" y="144"/>
                  <a:pt x="163" y="145"/>
                </a:cubicBezTo>
                <a:cubicBezTo>
                  <a:pt x="164" y="145"/>
                  <a:pt x="164" y="148"/>
                  <a:pt x="164" y="151"/>
                </a:cubicBezTo>
                <a:cubicBezTo>
                  <a:pt x="164" y="152"/>
                  <a:pt x="164" y="153"/>
                  <a:pt x="163" y="154"/>
                </a:cubicBezTo>
                <a:cubicBezTo>
                  <a:pt x="162" y="154"/>
                  <a:pt x="161" y="155"/>
                  <a:pt x="161" y="156"/>
                </a:cubicBezTo>
                <a:cubicBezTo>
                  <a:pt x="160" y="156"/>
                  <a:pt x="159" y="156"/>
                  <a:pt x="158" y="155"/>
                </a:cubicBezTo>
                <a:cubicBezTo>
                  <a:pt x="157" y="154"/>
                  <a:pt x="157" y="154"/>
                  <a:pt x="156" y="153"/>
                </a:cubicBezTo>
                <a:cubicBezTo>
                  <a:pt x="155" y="151"/>
                  <a:pt x="155" y="151"/>
                  <a:pt x="155" y="151"/>
                </a:cubicBezTo>
                <a:cubicBezTo>
                  <a:pt x="154" y="151"/>
                  <a:pt x="154" y="150"/>
                  <a:pt x="153" y="150"/>
                </a:cubicBezTo>
                <a:cubicBezTo>
                  <a:pt x="153" y="150"/>
                  <a:pt x="152" y="151"/>
                  <a:pt x="152" y="151"/>
                </a:cubicBezTo>
                <a:cubicBezTo>
                  <a:pt x="152" y="151"/>
                  <a:pt x="151" y="151"/>
                  <a:pt x="151" y="151"/>
                </a:cubicBezTo>
                <a:close/>
                <a:moveTo>
                  <a:pt x="58" y="152"/>
                </a:moveTo>
                <a:cubicBezTo>
                  <a:pt x="58" y="153"/>
                  <a:pt x="58" y="153"/>
                  <a:pt x="58" y="154"/>
                </a:cubicBezTo>
                <a:cubicBezTo>
                  <a:pt x="58" y="155"/>
                  <a:pt x="59" y="155"/>
                  <a:pt x="59" y="155"/>
                </a:cubicBezTo>
                <a:cubicBezTo>
                  <a:pt x="59" y="156"/>
                  <a:pt x="59" y="157"/>
                  <a:pt x="59" y="158"/>
                </a:cubicBezTo>
                <a:cubicBezTo>
                  <a:pt x="58" y="159"/>
                  <a:pt x="58" y="159"/>
                  <a:pt x="56" y="159"/>
                </a:cubicBezTo>
                <a:cubicBezTo>
                  <a:pt x="56" y="159"/>
                  <a:pt x="56" y="158"/>
                  <a:pt x="55" y="158"/>
                </a:cubicBezTo>
                <a:cubicBezTo>
                  <a:pt x="54" y="157"/>
                  <a:pt x="53" y="155"/>
                  <a:pt x="52" y="153"/>
                </a:cubicBezTo>
                <a:cubicBezTo>
                  <a:pt x="52" y="152"/>
                  <a:pt x="52" y="151"/>
                  <a:pt x="53" y="151"/>
                </a:cubicBezTo>
                <a:cubicBezTo>
                  <a:pt x="53" y="151"/>
                  <a:pt x="53" y="150"/>
                  <a:pt x="54" y="150"/>
                </a:cubicBezTo>
                <a:cubicBezTo>
                  <a:pt x="55" y="150"/>
                  <a:pt x="56" y="150"/>
                  <a:pt x="56" y="151"/>
                </a:cubicBezTo>
                <a:cubicBezTo>
                  <a:pt x="56" y="152"/>
                  <a:pt x="57" y="152"/>
                  <a:pt x="58" y="152"/>
                </a:cubicBezTo>
                <a:close/>
              </a:path>
            </a:pathLst>
          </a:custGeom>
          <a:solidFill>
            <a:srgbClr val="316AEF">
              <a:alpha val="10000"/>
            </a:srgbClr>
          </a:solidFill>
          <a:ln>
            <a:noFill/>
          </a:ln>
        </p:spPr>
        <p:txBody>
          <a:bodyPr vert="horz" wrap="square" lIns="43548" tIns="21773" rIns="43548" bIns="21773" numCol="1" anchor="t" anchorCtr="0" compatLnSpc="1">
            <a:prstTxWarp prst="textNoShape">
              <a:avLst/>
            </a:prstTxWarp>
          </a:bodyPr>
          <a:lstStyle/>
          <a:p>
            <a:endParaRPr lang="zh-CN" altLang="en-US" sz="857"/>
          </a:p>
        </p:txBody>
      </p:sp>
      <p:sp>
        <p:nvSpPr>
          <p:cNvPr id="56" name="矩形: 圆角 55">
            <a:extLst>
              <a:ext uri="{FF2B5EF4-FFF2-40B4-BE49-F238E27FC236}">
                <a16:creationId xmlns="" xmlns:a16="http://schemas.microsoft.com/office/drawing/2014/main" id="{6ED3A150-F1A1-409D-836C-6456347CA45D}"/>
              </a:ext>
            </a:extLst>
          </p:cNvPr>
          <p:cNvSpPr/>
          <p:nvPr/>
        </p:nvSpPr>
        <p:spPr>
          <a:xfrm>
            <a:off x="9245600" y="1563221"/>
            <a:ext cx="2000250" cy="20002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28600" dist="152400" dir="2700000" algn="tl" rotWithShape="0">
              <a:srgbClr val="1678EE">
                <a:alpha val="3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="" xmlns:a16="http://schemas.microsoft.com/office/drawing/2014/main" id="{B7ED8704-67F1-45C1-B15F-AB95D54EC6EF}"/>
              </a:ext>
            </a:extLst>
          </p:cNvPr>
          <p:cNvSpPr/>
          <p:nvPr/>
        </p:nvSpPr>
        <p:spPr>
          <a:xfrm>
            <a:off x="4122291" y="1944342"/>
            <a:ext cx="1180934" cy="1244210"/>
          </a:xfrm>
          <a:custGeom>
            <a:avLst/>
            <a:gdLst/>
            <a:ahLst/>
            <a:cxnLst/>
            <a:rect l="l" t="t" r="r" b="b"/>
            <a:pathLst>
              <a:path w="1448245" h="1525844">
                <a:moveTo>
                  <a:pt x="289633" y="1412439"/>
                </a:moveTo>
                <a:cubicBezTo>
                  <a:pt x="287759" y="1413466"/>
                  <a:pt x="286270" y="1414185"/>
                  <a:pt x="285166" y="1414596"/>
                </a:cubicBezTo>
                <a:cubicBezTo>
                  <a:pt x="284062" y="1415007"/>
                  <a:pt x="283497" y="1416342"/>
                  <a:pt x="283471" y="1418601"/>
                </a:cubicBezTo>
                <a:cubicBezTo>
                  <a:pt x="283497" y="1419705"/>
                  <a:pt x="283753" y="1420270"/>
                  <a:pt x="284241" y="1420296"/>
                </a:cubicBezTo>
                <a:cubicBezTo>
                  <a:pt x="284729" y="1420322"/>
                  <a:pt x="285294" y="1420578"/>
                  <a:pt x="285936" y="1421066"/>
                </a:cubicBezTo>
                <a:lnTo>
                  <a:pt x="289633" y="1417369"/>
                </a:lnTo>
                <a:close/>
                <a:moveTo>
                  <a:pt x="311818" y="1384092"/>
                </a:moveTo>
                <a:cubicBezTo>
                  <a:pt x="307761" y="1388534"/>
                  <a:pt x="305091" y="1391358"/>
                  <a:pt x="303807" y="1392565"/>
                </a:cubicBezTo>
                <a:cubicBezTo>
                  <a:pt x="302523" y="1393772"/>
                  <a:pt x="301085" y="1396288"/>
                  <a:pt x="299493" y="1400114"/>
                </a:cubicBezTo>
                <a:cubicBezTo>
                  <a:pt x="301265" y="1399010"/>
                  <a:pt x="302652" y="1398137"/>
                  <a:pt x="303653" y="1397495"/>
                </a:cubicBezTo>
                <a:cubicBezTo>
                  <a:pt x="304654" y="1396853"/>
                  <a:pt x="305733" y="1395672"/>
                  <a:pt x="306888" y="1393952"/>
                </a:cubicBezTo>
                <a:close/>
                <a:moveTo>
                  <a:pt x="331538" y="1356977"/>
                </a:moveTo>
                <a:cubicBezTo>
                  <a:pt x="330305" y="1356772"/>
                  <a:pt x="327840" y="1359648"/>
                  <a:pt x="324143" y="1365605"/>
                </a:cubicBezTo>
                <a:cubicBezTo>
                  <a:pt x="327198" y="1364578"/>
                  <a:pt x="329407" y="1363859"/>
                  <a:pt x="330768" y="1363448"/>
                </a:cubicBezTo>
                <a:cubicBezTo>
                  <a:pt x="332128" y="1363037"/>
                  <a:pt x="332796" y="1361702"/>
                  <a:pt x="332770" y="1359442"/>
                </a:cubicBezTo>
                <a:close/>
                <a:moveTo>
                  <a:pt x="717305" y="1329863"/>
                </a:moveTo>
                <a:lnTo>
                  <a:pt x="717305" y="1336025"/>
                </a:lnTo>
                <a:lnTo>
                  <a:pt x="718537" y="1338490"/>
                </a:lnTo>
                <a:lnTo>
                  <a:pt x="719770" y="1334793"/>
                </a:lnTo>
                <a:cubicBezTo>
                  <a:pt x="719821" y="1332430"/>
                  <a:pt x="719719" y="1330992"/>
                  <a:pt x="719462" y="1330479"/>
                </a:cubicBezTo>
                <a:cubicBezTo>
                  <a:pt x="719205" y="1329965"/>
                  <a:pt x="718486" y="1329760"/>
                  <a:pt x="717305" y="1329863"/>
                </a:cubicBezTo>
                <a:close/>
                <a:moveTo>
                  <a:pt x="358652" y="1316305"/>
                </a:moveTo>
                <a:lnTo>
                  <a:pt x="353723" y="1320003"/>
                </a:lnTo>
                <a:lnTo>
                  <a:pt x="358652" y="1321235"/>
                </a:lnTo>
                <a:cubicBezTo>
                  <a:pt x="359936" y="1321235"/>
                  <a:pt x="361066" y="1320927"/>
                  <a:pt x="362042" y="1320311"/>
                </a:cubicBezTo>
                <a:cubicBezTo>
                  <a:pt x="363018" y="1319695"/>
                  <a:pt x="363531" y="1318770"/>
                  <a:pt x="363582" y="1317538"/>
                </a:cubicBezTo>
                <a:lnTo>
                  <a:pt x="362350" y="1316305"/>
                </a:lnTo>
                <a:close/>
                <a:moveTo>
                  <a:pt x="713608" y="1271936"/>
                </a:moveTo>
                <a:cubicBezTo>
                  <a:pt x="712581" y="1271731"/>
                  <a:pt x="712170" y="1274606"/>
                  <a:pt x="712375" y="1280563"/>
                </a:cubicBezTo>
                <a:lnTo>
                  <a:pt x="712375" y="1285493"/>
                </a:lnTo>
                <a:cubicBezTo>
                  <a:pt x="713479" y="1285468"/>
                  <a:pt x="714044" y="1285519"/>
                  <a:pt x="714070" y="1285647"/>
                </a:cubicBezTo>
                <a:cubicBezTo>
                  <a:pt x="714095" y="1285776"/>
                  <a:pt x="714352" y="1286135"/>
                  <a:pt x="714840" y="1286726"/>
                </a:cubicBezTo>
                <a:lnTo>
                  <a:pt x="716073" y="1284261"/>
                </a:lnTo>
                <a:lnTo>
                  <a:pt x="717305" y="1280563"/>
                </a:lnTo>
                <a:close/>
                <a:moveTo>
                  <a:pt x="285936" y="1234961"/>
                </a:moveTo>
                <a:lnTo>
                  <a:pt x="284704" y="1236194"/>
                </a:lnTo>
                <a:cubicBezTo>
                  <a:pt x="283522" y="1236784"/>
                  <a:pt x="282803" y="1237760"/>
                  <a:pt x="282547" y="1239121"/>
                </a:cubicBezTo>
                <a:cubicBezTo>
                  <a:pt x="282290" y="1240482"/>
                  <a:pt x="282187" y="1242382"/>
                  <a:pt x="282239" y="1244821"/>
                </a:cubicBezTo>
                <a:cubicBezTo>
                  <a:pt x="282239" y="1248313"/>
                  <a:pt x="283471" y="1251189"/>
                  <a:pt x="285936" y="1253449"/>
                </a:cubicBezTo>
                <a:cubicBezTo>
                  <a:pt x="284498" y="1256453"/>
                  <a:pt x="282752" y="1258764"/>
                  <a:pt x="280698" y="1260381"/>
                </a:cubicBezTo>
                <a:cubicBezTo>
                  <a:pt x="278644" y="1261999"/>
                  <a:pt x="277514" y="1263386"/>
                  <a:pt x="277309" y="1264541"/>
                </a:cubicBezTo>
                <a:lnTo>
                  <a:pt x="278541" y="1268238"/>
                </a:lnTo>
                <a:lnTo>
                  <a:pt x="281006" y="1268238"/>
                </a:lnTo>
                <a:lnTo>
                  <a:pt x="281006" y="1264541"/>
                </a:lnTo>
                <a:cubicBezTo>
                  <a:pt x="284549" y="1264644"/>
                  <a:pt x="286706" y="1263514"/>
                  <a:pt x="287477" y="1261152"/>
                </a:cubicBezTo>
                <a:cubicBezTo>
                  <a:pt x="288247" y="1258789"/>
                  <a:pt x="288555" y="1254578"/>
                  <a:pt x="288401" y="1248519"/>
                </a:cubicBezTo>
                <a:lnTo>
                  <a:pt x="288401" y="1238659"/>
                </a:lnTo>
                <a:cubicBezTo>
                  <a:pt x="288196" y="1236194"/>
                  <a:pt x="287374" y="1234961"/>
                  <a:pt x="285936" y="1234961"/>
                </a:cubicBezTo>
                <a:close/>
                <a:moveTo>
                  <a:pt x="767837" y="1226334"/>
                </a:moveTo>
                <a:cubicBezTo>
                  <a:pt x="766399" y="1226334"/>
                  <a:pt x="765577" y="1228799"/>
                  <a:pt x="765372" y="1233729"/>
                </a:cubicBezTo>
                <a:lnTo>
                  <a:pt x="766604" y="1252216"/>
                </a:lnTo>
                <a:cubicBezTo>
                  <a:pt x="766630" y="1252781"/>
                  <a:pt x="766887" y="1253192"/>
                  <a:pt x="767375" y="1253449"/>
                </a:cubicBezTo>
                <a:cubicBezTo>
                  <a:pt x="767862" y="1253705"/>
                  <a:pt x="768427" y="1254116"/>
                  <a:pt x="769069" y="1254681"/>
                </a:cubicBezTo>
                <a:cubicBezTo>
                  <a:pt x="770507" y="1253654"/>
                  <a:pt x="771329" y="1252011"/>
                  <a:pt x="771534" y="1249751"/>
                </a:cubicBezTo>
                <a:close/>
                <a:moveTo>
                  <a:pt x="303191" y="1222637"/>
                </a:moveTo>
                <a:cubicBezTo>
                  <a:pt x="299134" y="1224331"/>
                  <a:pt x="296772" y="1225564"/>
                  <a:pt x="296104" y="1226334"/>
                </a:cubicBezTo>
                <a:cubicBezTo>
                  <a:pt x="295436" y="1227104"/>
                  <a:pt x="294923" y="1228337"/>
                  <a:pt x="294563" y="1230032"/>
                </a:cubicBezTo>
                <a:cubicBezTo>
                  <a:pt x="295180" y="1231803"/>
                  <a:pt x="295796" y="1232882"/>
                  <a:pt x="296412" y="1233267"/>
                </a:cubicBezTo>
                <a:cubicBezTo>
                  <a:pt x="297028" y="1233652"/>
                  <a:pt x="297645" y="1233806"/>
                  <a:pt x="298261" y="1233729"/>
                </a:cubicBezTo>
                <a:cubicBezTo>
                  <a:pt x="299468" y="1233780"/>
                  <a:pt x="300443" y="1233370"/>
                  <a:pt x="301188" y="1232496"/>
                </a:cubicBezTo>
                <a:cubicBezTo>
                  <a:pt x="301933" y="1231623"/>
                  <a:pt x="302600" y="1229980"/>
                  <a:pt x="303191" y="1227567"/>
                </a:cubicBezTo>
                <a:close/>
                <a:moveTo>
                  <a:pt x="122016" y="1221404"/>
                </a:moveTo>
                <a:cubicBezTo>
                  <a:pt x="120783" y="1221609"/>
                  <a:pt x="119551" y="1223664"/>
                  <a:pt x="118318" y="1227567"/>
                </a:cubicBezTo>
                <a:lnTo>
                  <a:pt x="109691" y="1270703"/>
                </a:lnTo>
                <a:cubicBezTo>
                  <a:pt x="110179" y="1271884"/>
                  <a:pt x="110435" y="1272603"/>
                  <a:pt x="110461" y="1272860"/>
                </a:cubicBezTo>
                <a:cubicBezTo>
                  <a:pt x="110487" y="1273117"/>
                  <a:pt x="111052" y="1273220"/>
                  <a:pt x="112156" y="1273168"/>
                </a:cubicBezTo>
                <a:cubicBezTo>
                  <a:pt x="114621" y="1272963"/>
                  <a:pt x="115853" y="1270909"/>
                  <a:pt x="115853" y="1267006"/>
                </a:cubicBezTo>
                <a:lnTo>
                  <a:pt x="115853" y="1262076"/>
                </a:lnTo>
                <a:cubicBezTo>
                  <a:pt x="117240" y="1255015"/>
                  <a:pt x="118780" y="1247877"/>
                  <a:pt x="120475" y="1240662"/>
                </a:cubicBezTo>
                <a:cubicBezTo>
                  <a:pt x="122170" y="1233446"/>
                  <a:pt x="123094" y="1227849"/>
                  <a:pt x="123248" y="1223869"/>
                </a:cubicBezTo>
                <a:close/>
                <a:moveTo>
                  <a:pt x="65321" y="1216474"/>
                </a:moveTo>
                <a:lnTo>
                  <a:pt x="61624" y="1221404"/>
                </a:lnTo>
                <a:lnTo>
                  <a:pt x="62856" y="1225102"/>
                </a:lnTo>
                <a:lnTo>
                  <a:pt x="64089" y="1226334"/>
                </a:lnTo>
                <a:cubicBezTo>
                  <a:pt x="64654" y="1226360"/>
                  <a:pt x="65065" y="1225692"/>
                  <a:pt x="65321" y="1224331"/>
                </a:cubicBezTo>
                <a:cubicBezTo>
                  <a:pt x="65578" y="1222970"/>
                  <a:pt x="65989" y="1220762"/>
                  <a:pt x="66554" y="1217707"/>
                </a:cubicBezTo>
                <a:close/>
                <a:moveTo>
                  <a:pt x="1040215" y="1210312"/>
                </a:moveTo>
                <a:cubicBezTo>
                  <a:pt x="1037982" y="1211929"/>
                  <a:pt x="1036903" y="1213008"/>
                  <a:pt x="1036980" y="1213547"/>
                </a:cubicBezTo>
                <a:cubicBezTo>
                  <a:pt x="1037057" y="1214086"/>
                  <a:pt x="1036903" y="1215473"/>
                  <a:pt x="1036518" y="1217707"/>
                </a:cubicBezTo>
                <a:cubicBezTo>
                  <a:pt x="1036518" y="1218836"/>
                  <a:pt x="1036826" y="1219658"/>
                  <a:pt x="1037442" y="1220172"/>
                </a:cubicBezTo>
                <a:cubicBezTo>
                  <a:pt x="1038059" y="1220685"/>
                  <a:pt x="1038983" y="1221507"/>
                  <a:pt x="1040215" y="1222637"/>
                </a:cubicBezTo>
                <a:lnTo>
                  <a:pt x="1042680" y="1221404"/>
                </a:lnTo>
                <a:lnTo>
                  <a:pt x="1045145" y="1211544"/>
                </a:lnTo>
                <a:cubicBezTo>
                  <a:pt x="1044940" y="1210517"/>
                  <a:pt x="1044118" y="1210106"/>
                  <a:pt x="1042680" y="1210312"/>
                </a:cubicBezTo>
                <a:close/>
                <a:moveTo>
                  <a:pt x="967499" y="1206614"/>
                </a:moveTo>
                <a:cubicBezTo>
                  <a:pt x="965239" y="1206614"/>
                  <a:pt x="963596" y="1209079"/>
                  <a:pt x="962569" y="1214009"/>
                </a:cubicBezTo>
                <a:lnTo>
                  <a:pt x="963802" y="1216474"/>
                </a:lnTo>
                <a:cubicBezTo>
                  <a:pt x="967294" y="1215447"/>
                  <a:pt x="968937" y="1212571"/>
                  <a:pt x="968731" y="1207847"/>
                </a:cubicBezTo>
                <a:close/>
                <a:moveTo>
                  <a:pt x="766604" y="1205382"/>
                </a:moveTo>
                <a:cubicBezTo>
                  <a:pt x="765166" y="1206409"/>
                  <a:pt x="764345" y="1208052"/>
                  <a:pt x="764139" y="1210312"/>
                </a:cubicBezTo>
                <a:cubicBezTo>
                  <a:pt x="764114" y="1211005"/>
                  <a:pt x="764165" y="1211775"/>
                  <a:pt x="764293" y="1212623"/>
                </a:cubicBezTo>
                <a:cubicBezTo>
                  <a:pt x="764422" y="1213470"/>
                  <a:pt x="764781" y="1213932"/>
                  <a:pt x="765372" y="1214009"/>
                </a:cubicBezTo>
                <a:lnTo>
                  <a:pt x="766604" y="1214009"/>
                </a:lnTo>
                <a:close/>
                <a:moveTo>
                  <a:pt x="298261" y="1205382"/>
                </a:moveTo>
                <a:lnTo>
                  <a:pt x="292098" y="1211544"/>
                </a:lnTo>
                <a:lnTo>
                  <a:pt x="294563" y="1214009"/>
                </a:lnTo>
                <a:close/>
                <a:moveTo>
                  <a:pt x="928060" y="1202917"/>
                </a:moveTo>
                <a:lnTo>
                  <a:pt x="926827" y="1215242"/>
                </a:lnTo>
                <a:lnTo>
                  <a:pt x="928060" y="1226334"/>
                </a:lnTo>
                <a:cubicBezTo>
                  <a:pt x="930447" y="1225281"/>
                  <a:pt x="932142" y="1223997"/>
                  <a:pt x="933144" y="1222483"/>
                </a:cubicBezTo>
                <a:cubicBezTo>
                  <a:pt x="934145" y="1220968"/>
                  <a:pt x="934915" y="1218143"/>
                  <a:pt x="935454" y="1214009"/>
                </a:cubicBezTo>
                <a:cubicBezTo>
                  <a:pt x="935146" y="1210312"/>
                  <a:pt x="933914" y="1207539"/>
                  <a:pt x="931757" y="1205690"/>
                </a:cubicBezTo>
                <a:cubicBezTo>
                  <a:pt x="929600" y="1203841"/>
                  <a:pt x="928368" y="1202917"/>
                  <a:pt x="928060" y="1202917"/>
                </a:cubicBezTo>
                <a:close/>
                <a:moveTo>
                  <a:pt x="65321" y="1200452"/>
                </a:moveTo>
                <a:lnTo>
                  <a:pt x="65321" y="1206614"/>
                </a:lnTo>
                <a:lnTo>
                  <a:pt x="66554" y="1207847"/>
                </a:lnTo>
                <a:lnTo>
                  <a:pt x="67786" y="1205382"/>
                </a:lnTo>
                <a:cubicBezTo>
                  <a:pt x="67144" y="1203019"/>
                  <a:pt x="66580" y="1201582"/>
                  <a:pt x="66092" y="1201068"/>
                </a:cubicBezTo>
                <a:cubicBezTo>
                  <a:pt x="65604" y="1200555"/>
                  <a:pt x="65347" y="1200349"/>
                  <a:pt x="65321" y="1200452"/>
                </a:cubicBezTo>
                <a:close/>
                <a:moveTo>
                  <a:pt x="925595" y="1190592"/>
                </a:moveTo>
                <a:cubicBezTo>
                  <a:pt x="924568" y="1190387"/>
                  <a:pt x="924157" y="1190797"/>
                  <a:pt x="924362" y="1191825"/>
                </a:cubicBezTo>
                <a:cubicBezTo>
                  <a:pt x="924799" y="1193519"/>
                  <a:pt x="925158" y="1194444"/>
                  <a:pt x="925441" y="1194598"/>
                </a:cubicBezTo>
                <a:cubicBezTo>
                  <a:pt x="925723" y="1194752"/>
                  <a:pt x="927007" y="1195060"/>
                  <a:pt x="929292" y="1195522"/>
                </a:cubicBezTo>
                <a:cubicBezTo>
                  <a:pt x="929857" y="1195522"/>
                  <a:pt x="930268" y="1195214"/>
                  <a:pt x="930525" y="1194598"/>
                </a:cubicBezTo>
                <a:cubicBezTo>
                  <a:pt x="930781" y="1193981"/>
                  <a:pt x="931192" y="1193057"/>
                  <a:pt x="931757" y="1191825"/>
                </a:cubicBezTo>
                <a:close/>
                <a:moveTo>
                  <a:pt x="139270" y="1190592"/>
                </a:moveTo>
                <a:cubicBezTo>
                  <a:pt x="138706" y="1190618"/>
                  <a:pt x="138295" y="1190874"/>
                  <a:pt x="138038" y="1191362"/>
                </a:cubicBezTo>
                <a:cubicBezTo>
                  <a:pt x="137781" y="1191850"/>
                  <a:pt x="137370" y="1192415"/>
                  <a:pt x="136805" y="1193057"/>
                </a:cubicBezTo>
                <a:cubicBezTo>
                  <a:pt x="137858" y="1195804"/>
                  <a:pt x="138526" y="1197396"/>
                  <a:pt x="138808" y="1197833"/>
                </a:cubicBezTo>
                <a:cubicBezTo>
                  <a:pt x="139091" y="1198269"/>
                  <a:pt x="140066" y="1199553"/>
                  <a:pt x="141735" y="1201684"/>
                </a:cubicBezTo>
                <a:lnTo>
                  <a:pt x="141735" y="1191825"/>
                </a:lnTo>
                <a:close/>
                <a:moveTo>
                  <a:pt x="326608" y="1189360"/>
                </a:moveTo>
                <a:cubicBezTo>
                  <a:pt x="323784" y="1189745"/>
                  <a:pt x="320497" y="1192056"/>
                  <a:pt x="316748" y="1196292"/>
                </a:cubicBezTo>
                <a:cubicBezTo>
                  <a:pt x="312999" y="1200529"/>
                  <a:pt x="310945" y="1204380"/>
                  <a:pt x="310586" y="1207847"/>
                </a:cubicBezTo>
                <a:lnTo>
                  <a:pt x="311818" y="1210312"/>
                </a:lnTo>
                <a:cubicBezTo>
                  <a:pt x="313051" y="1210389"/>
                  <a:pt x="314591" y="1209619"/>
                  <a:pt x="316440" y="1208001"/>
                </a:cubicBezTo>
                <a:cubicBezTo>
                  <a:pt x="318289" y="1206383"/>
                  <a:pt x="320446" y="1203456"/>
                  <a:pt x="322911" y="1199219"/>
                </a:cubicBezTo>
                <a:lnTo>
                  <a:pt x="321678" y="1196754"/>
                </a:lnTo>
                <a:cubicBezTo>
                  <a:pt x="324143" y="1194444"/>
                  <a:pt x="325992" y="1192903"/>
                  <a:pt x="327224" y="1192133"/>
                </a:cubicBezTo>
                <a:cubicBezTo>
                  <a:pt x="328457" y="1191362"/>
                  <a:pt x="329073" y="1190438"/>
                  <a:pt x="329073" y="1189360"/>
                </a:cubicBezTo>
                <a:close/>
                <a:moveTo>
                  <a:pt x="709910" y="1185662"/>
                </a:moveTo>
                <a:lnTo>
                  <a:pt x="708678" y="1214009"/>
                </a:lnTo>
                <a:lnTo>
                  <a:pt x="709910" y="1236194"/>
                </a:lnTo>
                <a:cubicBezTo>
                  <a:pt x="709910" y="1242562"/>
                  <a:pt x="710218" y="1246156"/>
                  <a:pt x="710834" y="1246978"/>
                </a:cubicBezTo>
                <a:cubicBezTo>
                  <a:pt x="711451" y="1247800"/>
                  <a:pt x="712375" y="1248313"/>
                  <a:pt x="713608" y="1248519"/>
                </a:cubicBezTo>
                <a:cubicBezTo>
                  <a:pt x="714635" y="1248519"/>
                  <a:pt x="715045" y="1244821"/>
                  <a:pt x="714840" y="1237426"/>
                </a:cubicBezTo>
                <a:close/>
                <a:moveTo>
                  <a:pt x="1053773" y="1181965"/>
                </a:moveTo>
                <a:cubicBezTo>
                  <a:pt x="1051950" y="1182478"/>
                  <a:pt x="1050666" y="1184532"/>
                  <a:pt x="1049921" y="1188127"/>
                </a:cubicBezTo>
                <a:cubicBezTo>
                  <a:pt x="1049177" y="1191722"/>
                  <a:pt x="1048817" y="1193776"/>
                  <a:pt x="1048843" y="1194289"/>
                </a:cubicBezTo>
                <a:lnTo>
                  <a:pt x="1050075" y="1194289"/>
                </a:lnTo>
                <a:cubicBezTo>
                  <a:pt x="1051256" y="1194289"/>
                  <a:pt x="1052284" y="1193673"/>
                  <a:pt x="1053156" y="1192441"/>
                </a:cubicBezTo>
                <a:cubicBezTo>
                  <a:pt x="1054030" y="1191208"/>
                  <a:pt x="1055057" y="1189360"/>
                  <a:pt x="1056238" y="1186895"/>
                </a:cubicBezTo>
                <a:close/>
                <a:moveTo>
                  <a:pt x="765372" y="1180732"/>
                </a:moveTo>
                <a:cubicBezTo>
                  <a:pt x="763934" y="1180732"/>
                  <a:pt x="763112" y="1183197"/>
                  <a:pt x="762907" y="1188127"/>
                </a:cubicBezTo>
                <a:cubicBezTo>
                  <a:pt x="763472" y="1189950"/>
                  <a:pt x="763883" y="1191234"/>
                  <a:pt x="764139" y="1191979"/>
                </a:cubicBezTo>
                <a:cubicBezTo>
                  <a:pt x="764396" y="1192723"/>
                  <a:pt x="764807" y="1193083"/>
                  <a:pt x="765372" y="1193057"/>
                </a:cubicBezTo>
                <a:cubicBezTo>
                  <a:pt x="767837" y="1192030"/>
                  <a:pt x="769069" y="1190387"/>
                  <a:pt x="769069" y="1188127"/>
                </a:cubicBezTo>
                <a:cubicBezTo>
                  <a:pt x="769275" y="1186895"/>
                  <a:pt x="768864" y="1185662"/>
                  <a:pt x="767837" y="1184430"/>
                </a:cubicBezTo>
                <a:close/>
                <a:moveTo>
                  <a:pt x="314283" y="1179500"/>
                </a:moveTo>
                <a:cubicBezTo>
                  <a:pt x="311407" y="1181040"/>
                  <a:pt x="309764" y="1181965"/>
                  <a:pt x="309353" y="1182273"/>
                </a:cubicBezTo>
                <a:cubicBezTo>
                  <a:pt x="308942" y="1182581"/>
                  <a:pt x="308532" y="1184122"/>
                  <a:pt x="308121" y="1186895"/>
                </a:cubicBezTo>
                <a:cubicBezTo>
                  <a:pt x="309148" y="1186895"/>
                  <a:pt x="310791" y="1185662"/>
                  <a:pt x="313051" y="1183197"/>
                </a:cubicBezTo>
                <a:lnTo>
                  <a:pt x="315516" y="1180732"/>
                </a:lnTo>
                <a:cubicBezTo>
                  <a:pt x="315721" y="1179705"/>
                  <a:pt x="315310" y="1179294"/>
                  <a:pt x="314283" y="1179500"/>
                </a:cubicBezTo>
                <a:close/>
                <a:moveTo>
                  <a:pt x="977359" y="1174570"/>
                </a:moveTo>
                <a:lnTo>
                  <a:pt x="974894" y="1177035"/>
                </a:lnTo>
                <a:cubicBezTo>
                  <a:pt x="973738" y="1180270"/>
                  <a:pt x="972968" y="1182119"/>
                  <a:pt x="972583" y="1182581"/>
                </a:cubicBezTo>
                <a:cubicBezTo>
                  <a:pt x="972198" y="1183043"/>
                  <a:pt x="971736" y="1184892"/>
                  <a:pt x="971196" y="1188127"/>
                </a:cubicBezTo>
                <a:cubicBezTo>
                  <a:pt x="973713" y="1186946"/>
                  <a:pt x="975767" y="1185611"/>
                  <a:pt x="977359" y="1184122"/>
                </a:cubicBezTo>
                <a:cubicBezTo>
                  <a:pt x="978951" y="1182632"/>
                  <a:pt x="979772" y="1180681"/>
                  <a:pt x="979824" y="1178267"/>
                </a:cubicBezTo>
                <a:close/>
                <a:moveTo>
                  <a:pt x="72716" y="1173337"/>
                </a:moveTo>
                <a:cubicBezTo>
                  <a:pt x="71278" y="1173543"/>
                  <a:pt x="70457" y="1175597"/>
                  <a:pt x="70251" y="1179500"/>
                </a:cubicBezTo>
                <a:lnTo>
                  <a:pt x="71484" y="1186895"/>
                </a:lnTo>
                <a:cubicBezTo>
                  <a:pt x="72126" y="1186818"/>
                  <a:pt x="72691" y="1185739"/>
                  <a:pt x="73179" y="1183659"/>
                </a:cubicBezTo>
                <a:cubicBezTo>
                  <a:pt x="73666" y="1181580"/>
                  <a:pt x="73923" y="1178960"/>
                  <a:pt x="73949" y="1175802"/>
                </a:cubicBezTo>
                <a:close/>
                <a:moveTo>
                  <a:pt x="923130" y="1167175"/>
                </a:moveTo>
                <a:cubicBezTo>
                  <a:pt x="922565" y="1167200"/>
                  <a:pt x="922154" y="1167457"/>
                  <a:pt x="921897" y="1167945"/>
                </a:cubicBezTo>
                <a:cubicBezTo>
                  <a:pt x="921640" y="1168433"/>
                  <a:pt x="921230" y="1168998"/>
                  <a:pt x="920665" y="1169640"/>
                </a:cubicBezTo>
                <a:lnTo>
                  <a:pt x="920665" y="1175802"/>
                </a:lnTo>
                <a:cubicBezTo>
                  <a:pt x="920639" y="1178113"/>
                  <a:pt x="921307" y="1179654"/>
                  <a:pt x="922667" y="1180424"/>
                </a:cubicBezTo>
                <a:cubicBezTo>
                  <a:pt x="924028" y="1181194"/>
                  <a:pt x="926236" y="1182119"/>
                  <a:pt x="929292" y="1183197"/>
                </a:cubicBezTo>
                <a:cubicBezTo>
                  <a:pt x="930447" y="1183248"/>
                  <a:pt x="931218" y="1183146"/>
                  <a:pt x="931603" y="1182889"/>
                </a:cubicBezTo>
                <a:cubicBezTo>
                  <a:pt x="931988" y="1182632"/>
                  <a:pt x="932450" y="1181913"/>
                  <a:pt x="932989" y="1180732"/>
                </a:cubicBezTo>
                <a:lnTo>
                  <a:pt x="931757" y="1178267"/>
                </a:lnTo>
                <a:lnTo>
                  <a:pt x="926827" y="1178267"/>
                </a:lnTo>
                <a:lnTo>
                  <a:pt x="925595" y="1169640"/>
                </a:lnTo>
                <a:close/>
                <a:moveTo>
                  <a:pt x="942849" y="1161012"/>
                </a:moveTo>
                <a:cubicBezTo>
                  <a:pt x="941822" y="1162245"/>
                  <a:pt x="941411" y="1163477"/>
                  <a:pt x="941617" y="1164710"/>
                </a:cubicBezTo>
                <a:lnTo>
                  <a:pt x="944082" y="1169640"/>
                </a:lnTo>
                <a:lnTo>
                  <a:pt x="944082" y="1162245"/>
                </a:lnTo>
                <a:cubicBezTo>
                  <a:pt x="944030" y="1161654"/>
                  <a:pt x="943825" y="1161295"/>
                  <a:pt x="943466" y="1161167"/>
                </a:cubicBezTo>
                <a:cubicBezTo>
                  <a:pt x="943106" y="1161038"/>
                  <a:pt x="942901" y="1160987"/>
                  <a:pt x="942849" y="1161012"/>
                </a:cubicBezTo>
                <a:close/>
                <a:moveTo>
                  <a:pt x="342630" y="1159780"/>
                </a:moveTo>
                <a:lnTo>
                  <a:pt x="338933" y="1165942"/>
                </a:lnTo>
                <a:lnTo>
                  <a:pt x="340165" y="1170872"/>
                </a:lnTo>
                <a:cubicBezTo>
                  <a:pt x="340653" y="1171951"/>
                  <a:pt x="340910" y="1172567"/>
                  <a:pt x="340936" y="1172721"/>
                </a:cubicBezTo>
                <a:cubicBezTo>
                  <a:pt x="340961" y="1172875"/>
                  <a:pt x="341526" y="1173491"/>
                  <a:pt x="342630" y="1174570"/>
                </a:cubicBezTo>
                <a:lnTo>
                  <a:pt x="343863" y="1173337"/>
                </a:lnTo>
                <a:lnTo>
                  <a:pt x="345095" y="1167175"/>
                </a:lnTo>
                <a:cubicBezTo>
                  <a:pt x="344890" y="1162245"/>
                  <a:pt x="344068" y="1159780"/>
                  <a:pt x="342630" y="1159780"/>
                </a:cubicBezTo>
                <a:close/>
                <a:moveTo>
                  <a:pt x="762907" y="1158547"/>
                </a:moveTo>
                <a:cubicBezTo>
                  <a:pt x="761469" y="1158753"/>
                  <a:pt x="760647" y="1162039"/>
                  <a:pt x="760442" y="1168407"/>
                </a:cubicBezTo>
                <a:cubicBezTo>
                  <a:pt x="760904" y="1171437"/>
                  <a:pt x="761212" y="1173697"/>
                  <a:pt x="761366" y="1175186"/>
                </a:cubicBezTo>
                <a:cubicBezTo>
                  <a:pt x="761520" y="1176675"/>
                  <a:pt x="762445" y="1177702"/>
                  <a:pt x="764139" y="1178267"/>
                </a:cubicBezTo>
                <a:cubicBezTo>
                  <a:pt x="765577" y="1176829"/>
                  <a:pt x="766399" y="1173543"/>
                  <a:pt x="766604" y="1168407"/>
                </a:cubicBezTo>
                <a:cubicBezTo>
                  <a:pt x="766142" y="1165300"/>
                  <a:pt x="765834" y="1162887"/>
                  <a:pt x="765680" y="1161167"/>
                </a:cubicBezTo>
                <a:cubicBezTo>
                  <a:pt x="765526" y="1159446"/>
                  <a:pt x="764602" y="1158573"/>
                  <a:pt x="762907" y="1158547"/>
                </a:cubicBezTo>
                <a:close/>
                <a:moveTo>
                  <a:pt x="750582" y="1158547"/>
                </a:moveTo>
                <a:cubicBezTo>
                  <a:pt x="748708" y="1159574"/>
                  <a:pt x="747218" y="1160293"/>
                  <a:pt x="746114" y="1160704"/>
                </a:cubicBezTo>
                <a:cubicBezTo>
                  <a:pt x="745010" y="1161115"/>
                  <a:pt x="744445" y="1162450"/>
                  <a:pt x="744420" y="1164710"/>
                </a:cubicBezTo>
                <a:cubicBezTo>
                  <a:pt x="744445" y="1165814"/>
                  <a:pt x="744702" y="1166379"/>
                  <a:pt x="745190" y="1166405"/>
                </a:cubicBezTo>
                <a:cubicBezTo>
                  <a:pt x="745678" y="1166430"/>
                  <a:pt x="746243" y="1166687"/>
                  <a:pt x="746885" y="1167175"/>
                </a:cubicBezTo>
                <a:cubicBezTo>
                  <a:pt x="748014" y="1166687"/>
                  <a:pt x="748836" y="1166122"/>
                  <a:pt x="749350" y="1165480"/>
                </a:cubicBezTo>
                <a:cubicBezTo>
                  <a:pt x="749863" y="1164838"/>
                  <a:pt x="750685" y="1163349"/>
                  <a:pt x="751815" y="1161012"/>
                </a:cubicBezTo>
                <a:close/>
                <a:moveTo>
                  <a:pt x="707445" y="1149920"/>
                </a:moveTo>
                <a:cubicBezTo>
                  <a:pt x="707394" y="1149920"/>
                  <a:pt x="707188" y="1150228"/>
                  <a:pt x="706829" y="1150844"/>
                </a:cubicBezTo>
                <a:cubicBezTo>
                  <a:pt x="706469" y="1151461"/>
                  <a:pt x="706264" y="1152385"/>
                  <a:pt x="706213" y="1153618"/>
                </a:cubicBezTo>
                <a:cubicBezTo>
                  <a:pt x="706084" y="1157957"/>
                  <a:pt x="706033" y="1160370"/>
                  <a:pt x="706059" y="1160858"/>
                </a:cubicBezTo>
                <a:cubicBezTo>
                  <a:pt x="706084" y="1161346"/>
                  <a:pt x="706957" y="1163452"/>
                  <a:pt x="708678" y="1167175"/>
                </a:cubicBezTo>
                <a:cubicBezTo>
                  <a:pt x="709242" y="1167200"/>
                  <a:pt x="709653" y="1166533"/>
                  <a:pt x="709910" y="1165172"/>
                </a:cubicBezTo>
                <a:cubicBezTo>
                  <a:pt x="710167" y="1163811"/>
                  <a:pt x="710578" y="1161603"/>
                  <a:pt x="711143" y="1158547"/>
                </a:cubicBezTo>
                <a:close/>
                <a:moveTo>
                  <a:pt x="777697" y="1142525"/>
                </a:moveTo>
                <a:cubicBezTo>
                  <a:pt x="776670" y="1142320"/>
                  <a:pt x="776259" y="1143963"/>
                  <a:pt x="776464" y="1147455"/>
                </a:cubicBezTo>
                <a:lnTo>
                  <a:pt x="776464" y="1151153"/>
                </a:lnTo>
                <a:cubicBezTo>
                  <a:pt x="777748" y="1151127"/>
                  <a:pt x="778878" y="1150870"/>
                  <a:pt x="779854" y="1150382"/>
                </a:cubicBezTo>
                <a:cubicBezTo>
                  <a:pt x="780829" y="1149894"/>
                  <a:pt x="781343" y="1149329"/>
                  <a:pt x="781394" y="1148688"/>
                </a:cubicBezTo>
                <a:lnTo>
                  <a:pt x="780162" y="1144990"/>
                </a:lnTo>
                <a:close/>
                <a:moveTo>
                  <a:pt x="762907" y="1130200"/>
                </a:moveTo>
                <a:cubicBezTo>
                  <a:pt x="761726" y="1130200"/>
                  <a:pt x="761007" y="1130817"/>
                  <a:pt x="760750" y="1132049"/>
                </a:cubicBezTo>
                <a:cubicBezTo>
                  <a:pt x="760493" y="1133282"/>
                  <a:pt x="760391" y="1135130"/>
                  <a:pt x="760442" y="1137595"/>
                </a:cubicBezTo>
                <a:lnTo>
                  <a:pt x="760442" y="1141293"/>
                </a:lnTo>
                <a:cubicBezTo>
                  <a:pt x="763934" y="1137801"/>
                  <a:pt x="765577" y="1134925"/>
                  <a:pt x="765372" y="1132665"/>
                </a:cubicBezTo>
                <a:lnTo>
                  <a:pt x="765372" y="1131433"/>
                </a:lnTo>
                <a:cubicBezTo>
                  <a:pt x="765423" y="1130842"/>
                  <a:pt x="765320" y="1130483"/>
                  <a:pt x="765064" y="1130354"/>
                </a:cubicBezTo>
                <a:cubicBezTo>
                  <a:pt x="764807" y="1130226"/>
                  <a:pt x="764088" y="1130175"/>
                  <a:pt x="762907" y="1130200"/>
                </a:cubicBezTo>
                <a:close/>
                <a:moveTo>
                  <a:pt x="80111" y="1130200"/>
                </a:moveTo>
                <a:lnTo>
                  <a:pt x="78879" y="1135130"/>
                </a:lnTo>
                <a:lnTo>
                  <a:pt x="81344" y="1140060"/>
                </a:lnTo>
                <a:close/>
                <a:moveTo>
                  <a:pt x="367280" y="1127735"/>
                </a:moveTo>
                <a:lnTo>
                  <a:pt x="359885" y="1136363"/>
                </a:lnTo>
                <a:lnTo>
                  <a:pt x="359885" y="1135130"/>
                </a:lnTo>
                <a:cubicBezTo>
                  <a:pt x="357035" y="1135798"/>
                  <a:pt x="355340" y="1136928"/>
                  <a:pt x="354801" y="1138520"/>
                </a:cubicBezTo>
                <a:cubicBezTo>
                  <a:pt x="354262" y="1140112"/>
                  <a:pt x="353491" y="1141858"/>
                  <a:pt x="352490" y="1143758"/>
                </a:cubicBezTo>
                <a:lnTo>
                  <a:pt x="353723" y="1144990"/>
                </a:lnTo>
                <a:cubicBezTo>
                  <a:pt x="355956" y="1144785"/>
                  <a:pt x="358884" y="1143039"/>
                  <a:pt x="362504" y="1139752"/>
                </a:cubicBezTo>
                <a:cubicBezTo>
                  <a:pt x="366124" y="1136465"/>
                  <a:pt x="368127" y="1132871"/>
                  <a:pt x="368512" y="1128968"/>
                </a:cubicBezTo>
                <a:cubicBezTo>
                  <a:pt x="368718" y="1127941"/>
                  <a:pt x="368307" y="1127530"/>
                  <a:pt x="367280" y="1127735"/>
                </a:cubicBezTo>
                <a:close/>
                <a:moveTo>
                  <a:pt x="704980" y="1119108"/>
                </a:moveTo>
                <a:lnTo>
                  <a:pt x="703748" y="1122805"/>
                </a:lnTo>
                <a:cubicBezTo>
                  <a:pt x="704338" y="1124962"/>
                  <a:pt x="704698" y="1126195"/>
                  <a:pt x="704826" y="1126503"/>
                </a:cubicBezTo>
                <a:cubicBezTo>
                  <a:pt x="704955" y="1126811"/>
                  <a:pt x="705006" y="1128044"/>
                  <a:pt x="704980" y="1130200"/>
                </a:cubicBezTo>
                <a:close/>
                <a:moveTo>
                  <a:pt x="329073" y="1109248"/>
                </a:moveTo>
                <a:cubicBezTo>
                  <a:pt x="332591" y="1109248"/>
                  <a:pt x="334799" y="1109864"/>
                  <a:pt x="335698" y="1111097"/>
                </a:cubicBezTo>
                <a:cubicBezTo>
                  <a:pt x="336596" y="1112329"/>
                  <a:pt x="337264" y="1114178"/>
                  <a:pt x="337700" y="1116643"/>
                </a:cubicBezTo>
                <a:cubicBezTo>
                  <a:pt x="337752" y="1117799"/>
                  <a:pt x="337649" y="1118569"/>
                  <a:pt x="337392" y="1118954"/>
                </a:cubicBezTo>
                <a:cubicBezTo>
                  <a:pt x="337135" y="1119339"/>
                  <a:pt x="336416" y="1119801"/>
                  <a:pt x="335235" y="1120341"/>
                </a:cubicBezTo>
                <a:cubicBezTo>
                  <a:pt x="333797" y="1120032"/>
                  <a:pt x="332051" y="1118800"/>
                  <a:pt x="329997" y="1116643"/>
                </a:cubicBezTo>
                <a:cubicBezTo>
                  <a:pt x="327943" y="1114486"/>
                  <a:pt x="326813" y="1113254"/>
                  <a:pt x="326608" y="1112946"/>
                </a:cubicBezTo>
                <a:cubicBezTo>
                  <a:pt x="326813" y="1111713"/>
                  <a:pt x="327635" y="1110481"/>
                  <a:pt x="329073" y="1109248"/>
                </a:cubicBezTo>
                <a:close/>
                <a:moveTo>
                  <a:pt x="773999" y="1106783"/>
                </a:moveTo>
                <a:lnTo>
                  <a:pt x="771534" y="1110481"/>
                </a:lnTo>
                <a:lnTo>
                  <a:pt x="773999" y="1115411"/>
                </a:lnTo>
                <a:close/>
                <a:moveTo>
                  <a:pt x="375907" y="1105551"/>
                </a:moveTo>
                <a:lnTo>
                  <a:pt x="374675" y="1108016"/>
                </a:lnTo>
                <a:cubicBezTo>
                  <a:pt x="374675" y="1109145"/>
                  <a:pt x="374983" y="1109967"/>
                  <a:pt x="375599" y="1110481"/>
                </a:cubicBezTo>
                <a:cubicBezTo>
                  <a:pt x="376215" y="1110994"/>
                  <a:pt x="377140" y="1111816"/>
                  <a:pt x="378372" y="1112946"/>
                </a:cubicBezTo>
                <a:lnTo>
                  <a:pt x="379605" y="1111713"/>
                </a:lnTo>
                <a:lnTo>
                  <a:pt x="379605" y="1105551"/>
                </a:lnTo>
                <a:close/>
                <a:moveTo>
                  <a:pt x="760442" y="1101853"/>
                </a:moveTo>
                <a:cubicBezTo>
                  <a:pt x="759209" y="1103034"/>
                  <a:pt x="758285" y="1104061"/>
                  <a:pt x="757669" y="1104934"/>
                </a:cubicBezTo>
                <a:cubicBezTo>
                  <a:pt x="757053" y="1105808"/>
                  <a:pt x="756744" y="1106835"/>
                  <a:pt x="756744" y="1108016"/>
                </a:cubicBezTo>
                <a:cubicBezTo>
                  <a:pt x="756667" y="1109787"/>
                  <a:pt x="756821" y="1111174"/>
                  <a:pt x="757207" y="1112175"/>
                </a:cubicBezTo>
                <a:cubicBezTo>
                  <a:pt x="757592" y="1113177"/>
                  <a:pt x="758670" y="1114255"/>
                  <a:pt x="760442" y="1115411"/>
                </a:cubicBezTo>
                <a:cubicBezTo>
                  <a:pt x="761084" y="1114255"/>
                  <a:pt x="761649" y="1113177"/>
                  <a:pt x="762137" y="1112175"/>
                </a:cubicBezTo>
                <a:cubicBezTo>
                  <a:pt x="762624" y="1111174"/>
                  <a:pt x="762881" y="1109787"/>
                  <a:pt x="762907" y="1108016"/>
                </a:cubicBezTo>
                <a:cubicBezTo>
                  <a:pt x="762342" y="1106757"/>
                  <a:pt x="761931" y="1105576"/>
                  <a:pt x="761674" y="1104472"/>
                </a:cubicBezTo>
                <a:cubicBezTo>
                  <a:pt x="761418" y="1103368"/>
                  <a:pt x="761007" y="1102495"/>
                  <a:pt x="760442" y="1101853"/>
                </a:cubicBezTo>
                <a:close/>
                <a:moveTo>
                  <a:pt x="332770" y="1101853"/>
                </a:moveTo>
                <a:cubicBezTo>
                  <a:pt x="335775" y="1101956"/>
                  <a:pt x="337777" y="1102367"/>
                  <a:pt x="338779" y="1103086"/>
                </a:cubicBezTo>
                <a:cubicBezTo>
                  <a:pt x="339780" y="1103805"/>
                  <a:pt x="340242" y="1104215"/>
                  <a:pt x="340165" y="1104318"/>
                </a:cubicBezTo>
                <a:lnTo>
                  <a:pt x="340165" y="1106783"/>
                </a:lnTo>
                <a:lnTo>
                  <a:pt x="337700" y="1108016"/>
                </a:lnTo>
                <a:cubicBezTo>
                  <a:pt x="335980" y="1107964"/>
                  <a:pt x="334799" y="1107451"/>
                  <a:pt x="334157" y="1106475"/>
                </a:cubicBezTo>
                <a:cubicBezTo>
                  <a:pt x="333515" y="1105499"/>
                  <a:pt x="332642" y="1104370"/>
                  <a:pt x="331538" y="1103086"/>
                </a:cubicBezTo>
                <a:close/>
                <a:moveTo>
                  <a:pt x="704980" y="1093226"/>
                </a:moveTo>
                <a:cubicBezTo>
                  <a:pt x="704390" y="1095973"/>
                  <a:pt x="704030" y="1097873"/>
                  <a:pt x="703902" y="1098926"/>
                </a:cubicBezTo>
                <a:cubicBezTo>
                  <a:pt x="703773" y="1099979"/>
                  <a:pt x="703722" y="1102187"/>
                  <a:pt x="703748" y="1105551"/>
                </a:cubicBezTo>
                <a:lnTo>
                  <a:pt x="704980" y="1106783"/>
                </a:lnTo>
                <a:lnTo>
                  <a:pt x="706213" y="1100621"/>
                </a:lnTo>
                <a:close/>
                <a:moveTo>
                  <a:pt x="314283" y="1091993"/>
                </a:moveTo>
                <a:cubicBezTo>
                  <a:pt x="315233" y="1095280"/>
                  <a:pt x="315798" y="1097026"/>
                  <a:pt x="315978" y="1097231"/>
                </a:cubicBezTo>
                <a:cubicBezTo>
                  <a:pt x="316158" y="1097437"/>
                  <a:pt x="317647" y="1098567"/>
                  <a:pt x="320446" y="1100621"/>
                </a:cubicBezTo>
                <a:lnTo>
                  <a:pt x="321678" y="1098156"/>
                </a:lnTo>
                <a:cubicBezTo>
                  <a:pt x="320523" y="1096821"/>
                  <a:pt x="319444" y="1095485"/>
                  <a:pt x="318443" y="1094150"/>
                </a:cubicBezTo>
                <a:cubicBezTo>
                  <a:pt x="317441" y="1092815"/>
                  <a:pt x="316055" y="1092096"/>
                  <a:pt x="314283" y="1091993"/>
                </a:cubicBezTo>
                <a:close/>
                <a:moveTo>
                  <a:pt x="89971" y="1084599"/>
                </a:moveTo>
                <a:cubicBezTo>
                  <a:pt x="88944" y="1085831"/>
                  <a:pt x="88533" y="1087063"/>
                  <a:pt x="88739" y="1088296"/>
                </a:cubicBezTo>
                <a:cubicBezTo>
                  <a:pt x="86402" y="1096358"/>
                  <a:pt x="84913" y="1100878"/>
                  <a:pt x="84271" y="1101853"/>
                </a:cubicBezTo>
                <a:cubicBezTo>
                  <a:pt x="83629" y="1102829"/>
                  <a:pt x="83064" y="1107348"/>
                  <a:pt x="82576" y="1115411"/>
                </a:cubicBezTo>
                <a:lnTo>
                  <a:pt x="83809" y="1117876"/>
                </a:lnTo>
                <a:cubicBezTo>
                  <a:pt x="87352" y="1113408"/>
                  <a:pt x="89509" y="1109094"/>
                  <a:pt x="90279" y="1104934"/>
                </a:cubicBezTo>
                <a:cubicBezTo>
                  <a:pt x="91050" y="1100775"/>
                  <a:pt x="91358" y="1093996"/>
                  <a:pt x="91204" y="1084599"/>
                </a:cubicBezTo>
                <a:close/>
                <a:moveTo>
                  <a:pt x="702515" y="1077204"/>
                </a:moveTo>
                <a:cubicBezTo>
                  <a:pt x="700821" y="1078282"/>
                  <a:pt x="699896" y="1078898"/>
                  <a:pt x="699742" y="1079052"/>
                </a:cubicBezTo>
                <a:cubicBezTo>
                  <a:pt x="699588" y="1079206"/>
                  <a:pt x="699280" y="1079823"/>
                  <a:pt x="698818" y="1080901"/>
                </a:cubicBezTo>
                <a:cubicBezTo>
                  <a:pt x="699948" y="1083263"/>
                  <a:pt x="700769" y="1084701"/>
                  <a:pt x="701283" y="1085215"/>
                </a:cubicBezTo>
                <a:cubicBezTo>
                  <a:pt x="701796" y="1085728"/>
                  <a:pt x="702618" y="1085934"/>
                  <a:pt x="703748" y="1085831"/>
                </a:cubicBezTo>
                <a:cubicBezTo>
                  <a:pt x="704313" y="1085805"/>
                  <a:pt x="704723" y="1085549"/>
                  <a:pt x="704980" y="1085061"/>
                </a:cubicBezTo>
                <a:cubicBezTo>
                  <a:pt x="705237" y="1084573"/>
                  <a:pt x="705648" y="1084008"/>
                  <a:pt x="706213" y="1083366"/>
                </a:cubicBezTo>
                <a:cubicBezTo>
                  <a:pt x="706161" y="1082134"/>
                  <a:pt x="705956" y="1081209"/>
                  <a:pt x="705596" y="1080593"/>
                </a:cubicBezTo>
                <a:cubicBezTo>
                  <a:pt x="705237" y="1079977"/>
                  <a:pt x="705032" y="1079669"/>
                  <a:pt x="704980" y="1079669"/>
                </a:cubicBezTo>
                <a:close/>
                <a:moveTo>
                  <a:pt x="987219" y="1071041"/>
                </a:moveTo>
                <a:cubicBezTo>
                  <a:pt x="985524" y="1071015"/>
                  <a:pt x="984600" y="1071991"/>
                  <a:pt x="984446" y="1073968"/>
                </a:cubicBezTo>
                <a:cubicBezTo>
                  <a:pt x="984292" y="1075945"/>
                  <a:pt x="983983" y="1079078"/>
                  <a:pt x="983521" y="1083366"/>
                </a:cubicBezTo>
                <a:lnTo>
                  <a:pt x="983521" y="1088296"/>
                </a:lnTo>
                <a:cubicBezTo>
                  <a:pt x="983419" y="1094022"/>
                  <a:pt x="982391" y="1097360"/>
                  <a:pt x="980440" y="1098310"/>
                </a:cubicBezTo>
                <a:cubicBezTo>
                  <a:pt x="978489" y="1099260"/>
                  <a:pt x="976229" y="1100441"/>
                  <a:pt x="973661" y="1101853"/>
                </a:cubicBezTo>
                <a:cubicBezTo>
                  <a:pt x="972532" y="1101828"/>
                  <a:pt x="971710" y="1101571"/>
                  <a:pt x="971196" y="1101083"/>
                </a:cubicBezTo>
                <a:cubicBezTo>
                  <a:pt x="970683" y="1100595"/>
                  <a:pt x="969861" y="1100030"/>
                  <a:pt x="968731" y="1099388"/>
                </a:cubicBezTo>
                <a:lnTo>
                  <a:pt x="969964" y="1108016"/>
                </a:lnTo>
                <a:cubicBezTo>
                  <a:pt x="969913" y="1108606"/>
                  <a:pt x="969707" y="1108966"/>
                  <a:pt x="969348" y="1109094"/>
                </a:cubicBezTo>
                <a:cubicBezTo>
                  <a:pt x="968988" y="1109222"/>
                  <a:pt x="968783" y="1109274"/>
                  <a:pt x="968731" y="1109248"/>
                </a:cubicBezTo>
                <a:cubicBezTo>
                  <a:pt x="967704" y="1109043"/>
                  <a:pt x="967294" y="1109454"/>
                  <a:pt x="967499" y="1110481"/>
                </a:cubicBezTo>
                <a:lnTo>
                  <a:pt x="967499" y="1111713"/>
                </a:lnTo>
                <a:cubicBezTo>
                  <a:pt x="967140" y="1121650"/>
                  <a:pt x="965702" y="1127042"/>
                  <a:pt x="963185" y="1127889"/>
                </a:cubicBezTo>
                <a:cubicBezTo>
                  <a:pt x="960669" y="1128737"/>
                  <a:pt x="959231" y="1131972"/>
                  <a:pt x="958872" y="1137595"/>
                </a:cubicBezTo>
                <a:lnTo>
                  <a:pt x="958872" y="1141293"/>
                </a:lnTo>
                <a:cubicBezTo>
                  <a:pt x="958563" y="1144733"/>
                  <a:pt x="957023" y="1149252"/>
                  <a:pt x="954250" y="1154850"/>
                </a:cubicBezTo>
                <a:cubicBezTo>
                  <a:pt x="951477" y="1160448"/>
                  <a:pt x="949320" y="1164967"/>
                  <a:pt x="947779" y="1168407"/>
                </a:cubicBezTo>
                <a:cubicBezTo>
                  <a:pt x="947574" y="1172310"/>
                  <a:pt x="949217" y="1174364"/>
                  <a:pt x="952709" y="1174570"/>
                </a:cubicBezTo>
                <a:cubicBezTo>
                  <a:pt x="955380" y="1173517"/>
                  <a:pt x="956817" y="1171309"/>
                  <a:pt x="957023" y="1167945"/>
                </a:cubicBezTo>
                <a:cubicBezTo>
                  <a:pt x="957228" y="1164581"/>
                  <a:pt x="958666" y="1162681"/>
                  <a:pt x="961337" y="1162245"/>
                </a:cubicBezTo>
                <a:lnTo>
                  <a:pt x="967499" y="1162245"/>
                </a:lnTo>
                <a:lnTo>
                  <a:pt x="965034" y="1153618"/>
                </a:lnTo>
                <a:cubicBezTo>
                  <a:pt x="966934" y="1148482"/>
                  <a:pt x="968680" y="1143347"/>
                  <a:pt x="970272" y="1138212"/>
                </a:cubicBezTo>
                <a:cubicBezTo>
                  <a:pt x="971864" y="1133076"/>
                  <a:pt x="972994" y="1125476"/>
                  <a:pt x="973661" y="1115411"/>
                </a:cubicBezTo>
                <a:lnTo>
                  <a:pt x="973661" y="1112946"/>
                </a:lnTo>
                <a:cubicBezTo>
                  <a:pt x="973661" y="1109454"/>
                  <a:pt x="976126" y="1107810"/>
                  <a:pt x="981056" y="1108016"/>
                </a:cubicBezTo>
                <a:lnTo>
                  <a:pt x="983521" y="1108016"/>
                </a:lnTo>
                <a:cubicBezTo>
                  <a:pt x="984959" y="1108221"/>
                  <a:pt x="985781" y="1107810"/>
                  <a:pt x="985986" y="1106783"/>
                </a:cubicBezTo>
                <a:cubicBezTo>
                  <a:pt x="985986" y="1103266"/>
                  <a:pt x="986294" y="1100749"/>
                  <a:pt x="986911" y="1099234"/>
                </a:cubicBezTo>
                <a:cubicBezTo>
                  <a:pt x="987527" y="1097719"/>
                  <a:pt x="988451" y="1092430"/>
                  <a:pt x="989684" y="1083366"/>
                </a:cubicBezTo>
                <a:cubicBezTo>
                  <a:pt x="989889" y="1079874"/>
                  <a:pt x="989478" y="1076998"/>
                  <a:pt x="988451" y="1074739"/>
                </a:cubicBezTo>
                <a:cubicBezTo>
                  <a:pt x="988400" y="1073506"/>
                  <a:pt x="988194" y="1072582"/>
                  <a:pt x="987835" y="1071966"/>
                </a:cubicBezTo>
                <a:cubicBezTo>
                  <a:pt x="987475" y="1071349"/>
                  <a:pt x="987270" y="1071041"/>
                  <a:pt x="987219" y="1071041"/>
                </a:cubicBezTo>
                <a:close/>
                <a:moveTo>
                  <a:pt x="760442" y="1067344"/>
                </a:moveTo>
                <a:cubicBezTo>
                  <a:pt x="756950" y="1067549"/>
                  <a:pt x="755307" y="1070836"/>
                  <a:pt x="755512" y="1077204"/>
                </a:cubicBezTo>
                <a:lnTo>
                  <a:pt x="756744" y="1088296"/>
                </a:lnTo>
                <a:cubicBezTo>
                  <a:pt x="757797" y="1091737"/>
                  <a:pt x="758465" y="1093791"/>
                  <a:pt x="758747" y="1094458"/>
                </a:cubicBezTo>
                <a:cubicBezTo>
                  <a:pt x="759030" y="1095126"/>
                  <a:pt x="760005" y="1095948"/>
                  <a:pt x="761674" y="1096923"/>
                </a:cubicBezTo>
                <a:lnTo>
                  <a:pt x="761674" y="1091993"/>
                </a:lnTo>
                <a:cubicBezTo>
                  <a:pt x="761700" y="1089349"/>
                  <a:pt x="761649" y="1087860"/>
                  <a:pt x="761520" y="1087526"/>
                </a:cubicBezTo>
                <a:cubicBezTo>
                  <a:pt x="761392" y="1087192"/>
                  <a:pt x="761032" y="1085395"/>
                  <a:pt x="760442" y="1082134"/>
                </a:cubicBezTo>
                <a:lnTo>
                  <a:pt x="761674" y="1072274"/>
                </a:lnTo>
                <a:lnTo>
                  <a:pt x="764139" y="1071041"/>
                </a:lnTo>
                <a:lnTo>
                  <a:pt x="761674" y="1067344"/>
                </a:lnTo>
                <a:close/>
                <a:moveTo>
                  <a:pt x="700050" y="1064879"/>
                </a:moveTo>
                <a:lnTo>
                  <a:pt x="698818" y="1068576"/>
                </a:lnTo>
                <a:cubicBezTo>
                  <a:pt x="698818" y="1069757"/>
                  <a:pt x="699126" y="1070476"/>
                  <a:pt x="699742" y="1070733"/>
                </a:cubicBezTo>
                <a:cubicBezTo>
                  <a:pt x="700358" y="1070990"/>
                  <a:pt x="701283" y="1071093"/>
                  <a:pt x="702515" y="1071041"/>
                </a:cubicBezTo>
                <a:lnTo>
                  <a:pt x="704980" y="1071041"/>
                </a:lnTo>
                <a:close/>
                <a:moveTo>
                  <a:pt x="935454" y="1063646"/>
                </a:moveTo>
                <a:lnTo>
                  <a:pt x="937919" y="1066111"/>
                </a:lnTo>
                <a:lnTo>
                  <a:pt x="936687" y="1072274"/>
                </a:lnTo>
                <a:lnTo>
                  <a:pt x="932989" y="1072274"/>
                </a:lnTo>
                <a:lnTo>
                  <a:pt x="930525" y="1067344"/>
                </a:lnTo>
                <a:cubicBezTo>
                  <a:pt x="931115" y="1066188"/>
                  <a:pt x="931783" y="1065418"/>
                  <a:pt x="932527" y="1065033"/>
                </a:cubicBezTo>
                <a:cubicBezTo>
                  <a:pt x="933272" y="1064648"/>
                  <a:pt x="934248" y="1064186"/>
                  <a:pt x="935454" y="1063646"/>
                </a:cubicBezTo>
                <a:close/>
                <a:moveTo>
                  <a:pt x="370977" y="1062414"/>
                </a:moveTo>
                <a:cubicBezTo>
                  <a:pt x="369796" y="1062953"/>
                  <a:pt x="369077" y="1063415"/>
                  <a:pt x="368820" y="1063800"/>
                </a:cubicBezTo>
                <a:cubicBezTo>
                  <a:pt x="368564" y="1064186"/>
                  <a:pt x="368461" y="1064956"/>
                  <a:pt x="368512" y="1066111"/>
                </a:cubicBezTo>
                <a:cubicBezTo>
                  <a:pt x="368435" y="1068319"/>
                  <a:pt x="368589" y="1069449"/>
                  <a:pt x="368975" y="1069501"/>
                </a:cubicBezTo>
                <a:cubicBezTo>
                  <a:pt x="369360" y="1069552"/>
                  <a:pt x="370438" y="1070066"/>
                  <a:pt x="372210" y="1071041"/>
                </a:cubicBezTo>
                <a:cubicBezTo>
                  <a:pt x="372852" y="1070476"/>
                  <a:pt x="373417" y="1070066"/>
                  <a:pt x="373904" y="1069809"/>
                </a:cubicBezTo>
                <a:cubicBezTo>
                  <a:pt x="374392" y="1069552"/>
                  <a:pt x="374649" y="1069141"/>
                  <a:pt x="374675" y="1068576"/>
                </a:cubicBezTo>
                <a:cubicBezTo>
                  <a:pt x="374675" y="1067241"/>
                  <a:pt x="374367" y="1065906"/>
                  <a:pt x="373750" y="1064571"/>
                </a:cubicBezTo>
                <a:cubicBezTo>
                  <a:pt x="373134" y="1063235"/>
                  <a:pt x="372210" y="1062517"/>
                  <a:pt x="370977" y="1062414"/>
                </a:cubicBezTo>
                <a:close/>
                <a:moveTo>
                  <a:pt x="771534" y="1058716"/>
                </a:moveTo>
                <a:lnTo>
                  <a:pt x="771534" y="1059949"/>
                </a:lnTo>
                <a:cubicBezTo>
                  <a:pt x="772073" y="1060000"/>
                  <a:pt x="772536" y="1060206"/>
                  <a:pt x="772921" y="1060565"/>
                </a:cubicBezTo>
                <a:cubicBezTo>
                  <a:pt x="773306" y="1060925"/>
                  <a:pt x="774076" y="1061130"/>
                  <a:pt x="775232" y="1061181"/>
                </a:cubicBezTo>
                <a:lnTo>
                  <a:pt x="777697" y="1061181"/>
                </a:lnTo>
                <a:lnTo>
                  <a:pt x="778929" y="1059949"/>
                </a:lnTo>
                <a:cubicBezTo>
                  <a:pt x="778929" y="1058922"/>
                  <a:pt x="777697" y="1058511"/>
                  <a:pt x="775232" y="1058716"/>
                </a:cubicBezTo>
                <a:close/>
                <a:moveTo>
                  <a:pt x="320446" y="1053786"/>
                </a:moveTo>
                <a:cubicBezTo>
                  <a:pt x="319418" y="1053581"/>
                  <a:pt x="319008" y="1053992"/>
                  <a:pt x="319213" y="1055019"/>
                </a:cubicBezTo>
                <a:lnTo>
                  <a:pt x="319213" y="1061181"/>
                </a:lnTo>
                <a:cubicBezTo>
                  <a:pt x="319136" y="1062850"/>
                  <a:pt x="318674" y="1063826"/>
                  <a:pt x="317827" y="1064108"/>
                </a:cubicBezTo>
                <a:cubicBezTo>
                  <a:pt x="316979" y="1064391"/>
                  <a:pt x="316209" y="1065059"/>
                  <a:pt x="315516" y="1066111"/>
                </a:cubicBezTo>
                <a:cubicBezTo>
                  <a:pt x="316081" y="1066753"/>
                  <a:pt x="316491" y="1067318"/>
                  <a:pt x="316748" y="1067806"/>
                </a:cubicBezTo>
                <a:cubicBezTo>
                  <a:pt x="317005" y="1068294"/>
                  <a:pt x="317416" y="1068551"/>
                  <a:pt x="317981" y="1068576"/>
                </a:cubicBezTo>
                <a:cubicBezTo>
                  <a:pt x="320240" y="1068602"/>
                  <a:pt x="321575" y="1068242"/>
                  <a:pt x="321986" y="1067498"/>
                </a:cubicBezTo>
                <a:cubicBezTo>
                  <a:pt x="322397" y="1066753"/>
                  <a:pt x="323116" y="1065469"/>
                  <a:pt x="324143" y="1063646"/>
                </a:cubicBezTo>
                <a:lnTo>
                  <a:pt x="324143" y="1056251"/>
                </a:lnTo>
                <a:cubicBezTo>
                  <a:pt x="323938" y="1054814"/>
                  <a:pt x="323116" y="1053992"/>
                  <a:pt x="321678" y="1053786"/>
                </a:cubicBezTo>
                <a:close/>
                <a:moveTo>
                  <a:pt x="152828" y="1053786"/>
                </a:moveTo>
                <a:cubicBezTo>
                  <a:pt x="148463" y="1054351"/>
                  <a:pt x="145176" y="1063389"/>
                  <a:pt x="142968" y="1080901"/>
                </a:cubicBezTo>
                <a:cubicBezTo>
                  <a:pt x="140760" y="1098413"/>
                  <a:pt x="136241" y="1124706"/>
                  <a:pt x="129411" y="1159780"/>
                </a:cubicBezTo>
                <a:cubicBezTo>
                  <a:pt x="127690" y="1174364"/>
                  <a:pt x="126509" y="1182786"/>
                  <a:pt x="125867" y="1185046"/>
                </a:cubicBezTo>
                <a:cubicBezTo>
                  <a:pt x="125225" y="1187305"/>
                  <a:pt x="124352" y="1195727"/>
                  <a:pt x="123248" y="1210312"/>
                </a:cubicBezTo>
                <a:cubicBezTo>
                  <a:pt x="129847" y="1198757"/>
                  <a:pt x="133288" y="1189206"/>
                  <a:pt x="133570" y="1181657"/>
                </a:cubicBezTo>
                <a:cubicBezTo>
                  <a:pt x="133853" y="1174108"/>
                  <a:pt x="135753" y="1160242"/>
                  <a:pt x="139270" y="1140060"/>
                </a:cubicBezTo>
                <a:cubicBezTo>
                  <a:pt x="139296" y="1139367"/>
                  <a:pt x="139553" y="1138597"/>
                  <a:pt x="140041" y="1137749"/>
                </a:cubicBezTo>
                <a:cubicBezTo>
                  <a:pt x="140529" y="1136902"/>
                  <a:pt x="141094" y="1136440"/>
                  <a:pt x="141735" y="1136363"/>
                </a:cubicBezTo>
                <a:lnTo>
                  <a:pt x="145433" y="1121573"/>
                </a:lnTo>
                <a:lnTo>
                  <a:pt x="146665" y="1120341"/>
                </a:lnTo>
                <a:cubicBezTo>
                  <a:pt x="146717" y="1120392"/>
                  <a:pt x="146922" y="1119981"/>
                  <a:pt x="147282" y="1119108"/>
                </a:cubicBezTo>
                <a:cubicBezTo>
                  <a:pt x="147641" y="1118235"/>
                  <a:pt x="147846" y="1116592"/>
                  <a:pt x="147898" y="1114178"/>
                </a:cubicBezTo>
                <a:lnTo>
                  <a:pt x="146665" y="1110481"/>
                </a:lnTo>
                <a:lnTo>
                  <a:pt x="147898" y="1109248"/>
                </a:lnTo>
                <a:cubicBezTo>
                  <a:pt x="151364" y="1112432"/>
                  <a:pt x="153367" y="1117157"/>
                  <a:pt x="153906" y="1123422"/>
                </a:cubicBezTo>
                <a:cubicBezTo>
                  <a:pt x="154445" y="1129687"/>
                  <a:pt x="154908" y="1133179"/>
                  <a:pt x="155293" y="1133898"/>
                </a:cubicBezTo>
                <a:cubicBezTo>
                  <a:pt x="156474" y="1132717"/>
                  <a:pt x="157193" y="1131073"/>
                  <a:pt x="157450" y="1128968"/>
                </a:cubicBezTo>
                <a:cubicBezTo>
                  <a:pt x="157706" y="1126862"/>
                  <a:pt x="157809" y="1123987"/>
                  <a:pt x="157758" y="1120341"/>
                </a:cubicBezTo>
                <a:lnTo>
                  <a:pt x="157758" y="1098156"/>
                </a:lnTo>
                <a:cubicBezTo>
                  <a:pt x="156166" y="1098233"/>
                  <a:pt x="155036" y="1099003"/>
                  <a:pt x="154368" y="1100467"/>
                </a:cubicBezTo>
                <a:cubicBezTo>
                  <a:pt x="153701" y="1101930"/>
                  <a:pt x="151955" y="1103625"/>
                  <a:pt x="149130" y="1105551"/>
                </a:cubicBezTo>
                <a:cubicBezTo>
                  <a:pt x="149105" y="1100672"/>
                  <a:pt x="149156" y="1097796"/>
                  <a:pt x="149284" y="1096923"/>
                </a:cubicBezTo>
                <a:cubicBezTo>
                  <a:pt x="149413" y="1096050"/>
                  <a:pt x="149772" y="1093175"/>
                  <a:pt x="150363" y="1088296"/>
                </a:cubicBezTo>
                <a:lnTo>
                  <a:pt x="155293" y="1085831"/>
                </a:lnTo>
                <a:cubicBezTo>
                  <a:pt x="156397" y="1085857"/>
                  <a:pt x="157270" y="1085189"/>
                  <a:pt x="157912" y="1083828"/>
                </a:cubicBezTo>
                <a:cubicBezTo>
                  <a:pt x="158554" y="1082467"/>
                  <a:pt x="159735" y="1080259"/>
                  <a:pt x="161455" y="1077204"/>
                </a:cubicBezTo>
                <a:cubicBezTo>
                  <a:pt x="161378" y="1076613"/>
                  <a:pt x="160916" y="1076254"/>
                  <a:pt x="160069" y="1076125"/>
                </a:cubicBezTo>
                <a:cubicBezTo>
                  <a:pt x="159221" y="1075997"/>
                  <a:pt x="158451" y="1075945"/>
                  <a:pt x="157758" y="1075971"/>
                </a:cubicBezTo>
                <a:cubicBezTo>
                  <a:pt x="155293" y="1076177"/>
                  <a:pt x="154060" y="1075766"/>
                  <a:pt x="154060" y="1074739"/>
                </a:cubicBezTo>
                <a:lnTo>
                  <a:pt x="155293" y="1057484"/>
                </a:lnTo>
                <a:cubicBezTo>
                  <a:pt x="155087" y="1055019"/>
                  <a:pt x="154266" y="1053786"/>
                  <a:pt x="152828" y="1053786"/>
                </a:cubicBezTo>
                <a:close/>
                <a:moveTo>
                  <a:pt x="1004473" y="1041462"/>
                </a:moveTo>
                <a:cubicBezTo>
                  <a:pt x="1000981" y="1041256"/>
                  <a:pt x="999338" y="1044132"/>
                  <a:pt x="999543" y="1050089"/>
                </a:cubicBezTo>
                <a:lnTo>
                  <a:pt x="1000776" y="1056251"/>
                </a:lnTo>
                <a:cubicBezTo>
                  <a:pt x="1001238" y="1057484"/>
                  <a:pt x="1001546" y="1058408"/>
                  <a:pt x="1001700" y="1059024"/>
                </a:cubicBezTo>
                <a:cubicBezTo>
                  <a:pt x="1001854" y="1059641"/>
                  <a:pt x="1002779" y="1059949"/>
                  <a:pt x="1004473" y="1059949"/>
                </a:cubicBezTo>
                <a:cubicBezTo>
                  <a:pt x="1005578" y="1056046"/>
                  <a:pt x="1006142" y="1053376"/>
                  <a:pt x="1006168" y="1051938"/>
                </a:cubicBezTo>
                <a:cubicBezTo>
                  <a:pt x="1006194" y="1050500"/>
                  <a:pt x="1006451" y="1047829"/>
                  <a:pt x="1006938" y="1043927"/>
                </a:cubicBezTo>
                <a:cubicBezTo>
                  <a:pt x="1006733" y="1042489"/>
                  <a:pt x="1005911" y="1041667"/>
                  <a:pt x="1004473" y="1041462"/>
                </a:cubicBezTo>
                <a:close/>
                <a:moveTo>
                  <a:pt x="329073" y="1038997"/>
                </a:moveTo>
                <a:cubicBezTo>
                  <a:pt x="326608" y="1040024"/>
                  <a:pt x="325375" y="1041667"/>
                  <a:pt x="325375" y="1043927"/>
                </a:cubicBezTo>
                <a:cubicBezTo>
                  <a:pt x="325940" y="1045108"/>
                  <a:pt x="326351" y="1045827"/>
                  <a:pt x="326608" y="1046083"/>
                </a:cubicBezTo>
                <a:cubicBezTo>
                  <a:pt x="326865" y="1046340"/>
                  <a:pt x="327276" y="1046443"/>
                  <a:pt x="327840" y="1046392"/>
                </a:cubicBezTo>
                <a:lnTo>
                  <a:pt x="330305" y="1046392"/>
                </a:lnTo>
                <a:cubicBezTo>
                  <a:pt x="331743" y="1046597"/>
                  <a:pt x="332565" y="1046186"/>
                  <a:pt x="332770" y="1045159"/>
                </a:cubicBezTo>
                <a:lnTo>
                  <a:pt x="331538" y="1040229"/>
                </a:lnTo>
                <a:close/>
                <a:moveTo>
                  <a:pt x="167618" y="1037764"/>
                </a:moveTo>
                <a:lnTo>
                  <a:pt x="165153" y="1038997"/>
                </a:lnTo>
                <a:cubicBezTo>
                  <a:pt x="166128" y="1040691"/>
                  <a:pt x="166642" y="1041616"/>
                  <a:pt x="166693" y="1041770"/>
                </a:cubicBezTo>
                <a:cubicBezTo>
                  <a:pt x="166745" y="1041924"/>
                  <a:pt x="167874" y="1042232"/>
                  <a:pt x="170083" y="1042694"/>
                </a:cubicBezTo>
                <a:lnTo>
                  <a:pt x="171315" y="1040229"/>
                </a:lnTo>
                <a:close/>
                <a:moveTo>
                  <a:pt x="417812" y="1036532"/>
                </a:moveTo>
                <a:cubicBezTo>
                  <a:pt x="416656" y="1036506"/>
                  <a:pt x="415886" y="1036866"/>
                  <a:pt x="415501" y="1037610"/>
                </a:cubicBezTo>
                <a:cubicBezTo>
                  <a:pt x="415116" y="1038355"/>
                  <a:pt x="414653" y="1039639"/>
                  <a:pt x="414114" y="1041462"/>
                </a:cubicBezTo>
                <a:cubicBezTo>
                  <a:pt x="414166" y="1042617"/>
                  <a:pt x="414371" y="1043387"/>
                  <a:pt x="414730" y="1043773"/>
                </a:cubicBezTo>
                <a:cubicBezTo>
                  <a:pt x="415090" y="1044158"/>
                  <a:pt x="415295" y="1044620"/>
                  <a:pt x="415347" y="1045159"/>
                </a:cubicBezTo>
                <a:lnTo>
                  <a:pt x="417812" y="1045159"/>
                </a:lnTo>
                <a:cubicBezTo>
                  <a:pt x="418890" y="1045108"/>
                  <a:pt x="419506" y="1044594"/>
                  <a:pt x="419660" y="1043618"/>
                </a:cubicBezTo>
                <a:cubicBezTo>
                  <a:pt x="419814" y="1042643"/>
                  <a:pt x="420431" y="1041513"/>
                  <a:pt x="421509" y="1040229"/>
                </a:cubicBezTo>
                <a:lnTo>
                  <a:pt x="420277" y="1037764"/>
                </a:lnTo>
                <a:close/>
                <a:moveTo>
                  <a:pt x="803579" y="1034067"/>
                </a:moveTo>
                <a:cubicBezTo>
                  <a:pt x="801114" y="1034144"/>
                  <a:pt x="799265" y="1034606"/>
                  <a:pt x="798033" y="1035453"/>
                </a:cubicBezTo>
                <a:cubicBezTo>
                  <a:pt x="796800" y="1036301"/>
                  <a:pt x="796184" y="1037071"/>
                  <a:pt x="796184" y="1037764"/>
                </a:cubicBezTo>
                <a:lnTo>
                  <a:pt x="799881" y="1038997"/>
                </a:lnTo>
                <a:cubicBezTo>
                  <a:pt x="802167" y="1038534"/>
                  <a:pt x="803450" y="1038226"/>
                  <a:pt x="803733" y="1038072"/>
                </a:cubicBezTo>
                <a:cubicBezTo>
                  <a:pt x="804015" y="1037918"/>
                  <a:pt x="804375" y="1036994"/>
                  <a:pt x="804811" y="1035299"/>
                </a:cubicBezTo>
                <a:close/>
                <a:moveTo>
                  <a:pt x="1006938" y="1026672"/>
                </a:moveTo>
                <a:lnTo>
                  <a:pt x="1005706" y="1027904"/>
                </a:lnTo>
                <a:lnTo>
                  <a:pt x="1006938" y="1030369"/>
                </a:lnTo>
                <a:cubicBezTo>
                  <a:pt x="1007606" y="1034015"/>
                  <a:pt x="1008428" y="1036583"/>
                  <a:pt x="1009403" y="1038072"/>
                </a:cubicBezTo>
                <a:cubicBezTo>
                  <a:pt x="1010379" y="1039562"/>
                  <a:pt x="1011201" y="1040280"/>
                  <a:pt x="1011868" y="1040229"/>
                </a:cubicBezTo>
                <a:lnTo>
                  <a:pt x="1011868" y="1032834"/>
                </a:lnTo>
                <a:lnTo>
                  <a:pt x="1009403" y="1027904"/>
                </a:lnTo>
                <a:close/>
                <a:moveTo>
                  <a:pt x="698818" y="1026672"/>
                </a:moveTo>
                <a:cubicBezTo>
                  <a:pt x="698227" y="1026621"/>
                  <a:pt x="697868" y="1027031"/>
                  <a:pt x="697739" y="1027904"/>
                </a:cubicBezTo>
                <a:cubicBezTo>
                  <a:pt x="697611" y="1028777"/>
                  <a:pt x="697560" y="1030421"/>
                  <a:pt x="697585" y="1032834"/>
                </a:cubicBezTo>
                <a:lnTo>
                  <a:pt x="698818" y="1057484"/>
                </a:lnTo>
                <a:cubicBezTo>
                  <a:pt x="700487" y="1057484"/>
                  <a:pt x="701462" y="1056560"/>
                  <a:pt x="701745" y="1054711"/>
                </a:cubicBezTo>
                <a:cubicBezTo>
                  <a:pt x="702027" y="1052862"/>
                  <a:pt x="702695" y="1050089"/>
                  <a:pt x="703748" y="1046392"/>
                </a:cubicBezTo>
                <a:lnTo>
                  <a:pt x="702515" y="1030369"/>
                </a:lnTo>
                <a:cubicBezTo>
                  <a:pt x="701283" y="1027904"/>
                  <a:pt x="700050" y="1026672"/>
                  <a:pt x="698818" y="1026672"/>
                </a:cubicBezTo>
                <a:close/>
                <a:moveTo>
                  <a:pt x="342630" y="1018044"/>
                </a:moveTo>
                <a:cubicBezTo>
                  <a:pt x="340936" y="1019097"/>
                  <a:pt x="340011" y="1019765"/>
                  <a:pt x="339857" y="1020047"/>
                </a:cubicBezTo>
                <a:cubicBezTo>
                  <a:pt x="339703" y="1020330"/>
                  <a:pt x="339395" y="1021305"/>
                  <a:pt x="338933" y="1022974"/>
                </a:cubicBezTo>
                <a:cubicBezTo>
                  <a:pt x="338958" y="1024130"/>
                  <a:pt x="339215" y="1024900"/>
                  <a:pt x="339703" y="1025285"/>
                </a:cubicBezTo>
                <a:cubicBezTo>
                  <a:pt x="340191" y="1025670"/>
                  <a:pt x="340756" y="1026133"/>
                  <a:pt x="341398" y="1026672"/>
                </a:cubicBezTo>
                <a:lnTo>
                  <a:pt x="346328" y="1020509"/>
                </a:lnTo>
                <a:lnTo>
                  <a:pt x="345095" y="1018044"/>
                </a:lnTo>
                <a:close/>
                <a:moveTo>
                  <a:pt x="430136" y="1015579"/>
                </a:moveTo>
                <a:cubicBezTo>
                  <a:pt x="426773" y="1017120"/>
                  <a:pt x="424873" y="1018044"/>
                  <a:pt x="424436" y="1018353"/>
                </a:cubicBezTo>
                <a:cubicBezTo>
                  <a:pt x="424000" y="1018661"/>
                  <a:pt x="423024" y="1020201"/>
                  <a:pt x="421509" y="1022974"/>
                </a:cubicBezTo>
                <a:cubicBezTo>
                  <a:pt x="421483" y="1026543"/>
                  <a:pt x="422151" y="1028957"/>
                  <a:pt x="423512" y="1030215"/>
                </a:cubicBezTo>
                <a:cubicBezTo>
                  <a:pt x="424873" y="1031473"/>
                  <a:pt x="427081" y="1032346"/>
                  <a:pt x="430136" y="1032834"/>
                </a:cubicBezTo>
                <a:lnTo>
                  <a:pt x="431369" y="1030369"/>
                </a:lnTo>
                <a:lnTo>
                  <a:pt x="428904" y="1022974"/>
                </a:lnTo>
                <a:close/>
                <a:moveTo>
                  <a:pt x="202127" y="1011882"/>
                </a:moveTo>
                <a:lnTo>
                  <a:pt x="199662" y="1013115"/>
                </a:lnTo>
                <a:cubicBezTo>
                  <a:pt x="200201" y="1015785"/>
                  <a:pt x="200664" y="1017223"/>
                  <a:pt x="201049" y="1017428"/>
                </a:cubicBezTo>
                <a:cubicBezTo>
                  <a:pt x="201434" y="1017634"/>
                  <a:pt x="202204" y="1019072"/>
                  <a:pt x="203360" y="1021742"/>
                </a:cubicBezTo>
                <a:lnTo>
                  <a:pt x="204592" y="1016812"/>
                </a:lnTo>
                <a:cubicBezTo>
                  <a:pt x="204798" y="1015579"/>
                  <a:pt x="204387" y="1014347"/>
                  <a:pt x="203360" y="1013115"/>
                </a:cubicBezTo>
                <a:close/>
                <a:moveTo>
                  <a:pt x="696353" y="1006952"/>
                </a:moveTo>
                <a:lnTo>
                  <a:pt x="696353" y="1008185"/>
                </a:lnTo>
                <a:cubicBezTo>
                  <a:pt x="696250" y="1011959"/>
                  <a:pt x="696455" y="1013962"/>
                  <a:pt x="696969" y="1014193"/>
                </a:cubicBezTo>
                <a:cubicBezTo>
                  <a:pt x="697483" y="1014424"/>
                  <a:pt x="698920" y="1016119"/>
                  <a:pt x="701283" y="1019277"/>
                </a:cubicBezTo>
                <a:lnTo>
                  <a:pt x="700050" y="1011882"/>
                </a:lnTo>
                <a:close/>
                <a:moveTo>
                  <a:pt x="433834" y="1005720"/>
                </a:moveTo>
                <a:cubicBezTo>
                  <a:pt x="432807" y="1005925"/>
                  <a:pt x="432396" y="1006747"/>
                  <a:pt x="432601" y="1008185"/>
                </a:cubicBezTo>
                <a:lnTo>
                  <a:pt x="435066" y="1016812"/>
                </a:lnTo>
                <a:lnTo>
                  <a:pt x="437531" y="1016812"/>
                </a:lnTo>
                <a:lnTo>
                  <a:pt x="437531" y="1009417"/>
                </a:lnTo>
                <a:lnTo>
                  <a:pt x="435066" y="1005720"/>
                </a:lnTo>
                <a:close/>
                <a:moveTo>
                  <a:pt x="322911" y="1002022"/>
                </a:moveTo>
                <a:lnTo>
                  <a:pt x="321678" y="1006952"/>
                </a:lnTo>
                <a:lnTo>
                  <a:pt x="322911" y="1008185"/>
                </a:lnTo>
                <a:cubicBezTo>
                  <a:pt x="324143" y="1007645"/>
                  <a:pt x="325067" y="1007183"/>
                  <a:pt x="325684" y="1006798"/>
                </a:cubicBezTo>
                <a:cubicBezTo>
                  <a:pt x="326300" y="1006413"/>
                  <a:pt x="326608" y="1005643"/>
                  <a:pt x="326608" y="1004487"/>
                </a:cubicBezTo>
                <a:lnTo>
                  <a:pt x="325375" y="1002022"/>
                </a:lnTo>
                <a:close/>
                <a:moveTo>
                  <a:pt x="1015566" y="999557"/>
                </a:moveTo>
                <a:cubicBezTo>
                  <a:pt x="1014128" y="999557"/>
                  <a:pt x="1013306" y="1003255"/>
                  <a:pt x="1013101" y="1010650"/>
                </a:cubicBezTo>
                <a:lnTo>
                  <a:pt x="1013101" y="1015579"/>
                </a:lnTo>
                <a:cubicBezTo>
                  <a:pt x="1016439" y="1014604"/>
                  <a:pt x="1018082" y="1013782"/>
                  <a:pt x="1018031" y="1013115"/>
                </a:cubicBezTo>
                <a:cubicBezTo>
                  <a:pt x="1017979" y="1012447"/>
                  <a:pt x="1018390" y="1010393"/>
                  <a:pt x="1019263" y="1006952"/>
                </a:cubicBezTo>
                <a:close/>
                <a:moveTo>
                  <a:pt x="352490" y="998325"/>
                </a:moveTo>
                <a:lnTo>
                  <a:pt x="351258" y="1003255"/>
                </a:lnTo>
                <a:lnTo>
                  <a:pt x="352490" y="1004487"/>
                </a:lnTo>
                <a:cubicBezTo>
                  <a:pt x="352541" y="1004564"/>
                  <a:pt x="353055" y="1004410"/>
                  <a:pt x="354031" y="1004025"/>
                </a:cubicBezTo>
                <a:cubicBezTo>
                  <a:pt x="355006" y="1003640"/>
                  <a:pt x="356136" y="1002561"/>
                  <a:pt x="357420" y="1000790"/>
                </a:cubicBezTo>
                <a:cubicBezTo>
                  <a:pt x="356316" y="1000148"/>
                  <a:pt x="355751" y="999583"/>
                  <a:pt x="355725" y="999095"/>
                </a:cubicBezTo>
                <a:cubicBezTo>
                  <a:pt x="355700" y="998607"/>
                  <a:pt x="355443" y="998350"/>
                  <a:pt x="354955" y="998325"/>
                </a:cubicBezTo>
                <a:close/>
                <a:moveTo>
                  <a:pt x="115853" y="998325"/>
                </a:moveTo>
                <a:cubicBezTo>
                  <a:pt x="115160" y="998890"/>
                  <a:pt x="114390" y="999609"/>
                  <a:pt x="113542" y="1000482"/>
                </a:cubicBezTo>
                <a:cubicBezTo>
                  <a:pt x="112695" y="1001355"/>
                  <a:pt x="112233" y="1002690"/>
                  <a:pt x="112156" y="1004487"/>
                </a:cubicBezTo>
                <a:cubicBezTo>
                  <a:pt x="112644" y="1005591"/>
                  <a:pt x="112900" y="1006156"/>
                  <a:pt x="112926" y="1006182"/>
                </a:cubicBezTo>
                <a:cubicBezTo>
                  <a:pt x="112952" y="1006208"/>
                  <a:pt x="113517" y="1006464"/>
                  <a:pt x="114621" y="1006952"/>
                </a:cubicBezTo>
                <a:cubicBezTo>
                  <a:pt x="115263" y="1006387"/>
                  <a:pt x="115828" y="1005976"/>
                  <a:pt x="116315" y="1005720"/>
                </a:cubicBezTo>
                <a:cubicBezTo>
                  <a:pt x="116803" y="1005463"/>
                  <a:pt x="117060" y="1005052"/>
                  <a:pt x="117086" y="1004487"/>
                </a:cubicBezTo>
                <a:close/>
                <a:moveTo>
                  <a:pt x="696353" y="989697"/>
                </a:moveTo>
                <a:cubicBezTo>
                  <a:pt x="695762" y="990365"/>
                  <a:pt x="695403" y="991187"/>
                  <a:pt x="695274" y="992162"/>
                </a:cubicBezTo>
                <a:cubicBezTo>
                  <a:pt x="695146" y="993138"/>
                  <a:pt x="695095" y="993960"/>
                  <a:pt x="695120" y="994627"/>
                </a:cubicBezTo>
                <a:lnTo>
                  <a:pt x="697585" y="1000790"/>
                </a:lnTo>
                <a:close/>
                <a:moveTo>
                  <a:pt x="946547" y="982302"/>
                </a:moveTo>
                <a:cubicBezTo>
                  <a:pt x="943876" y="989389"/>
                  <a:pt x="942130" y="994319"/>
                  <a:pt x="941309" y="997092"/>
                </a:cubicBezTo>
                <a:cubicBezTo>
                  <a:pt x="940487" y="999865"/>
                  <a:pt x="938125" y="1002330"/>
                  <a:pt x="934222" y="1004487"/>
                </a:cubicBezTo>
                <a:lnTo>
                  <a:pt x="929292" y="1013115"/>
                </a:lnTo>
                <a:cubicBezTo>
                  <a:pt x="930858" y="1015862"/>
                  <a:pt x="931731" y="1017454"/>
                  <a:pt x="931911" y="1017890"/>
                </a:cubicBezTo>
                <a:cubicBezTo>
                  <a:pt x="932091" y="1018327"/>
                  <a:pt x="933272" y="1019611"/>
                  <a:pt x="935454" y="1021742"/>
                </a:cubicBezTo>
                <a:lnTo>
                  <a:pt x="935454" y="1018044"/>
                </a:lnTo>
                <a:lnTo>
                  <a:pt x="944082" y="1000790"/>
                </a:lnTo>
                <a:cubicBezTo>
                  <a:pt x="945520" y="998119"/>
                  <a:pt x="946341" y="994833"/>
                  <a:pt x="946547" y="990930"/>
                </a:cubicBezTo>
                <a:close/>
                <a:moveTo>
                  <a:pt x="452321" y="982302"/>
                </a:moveTo>
                <a:lnTo>
                  <a:pt x="449856" y="984767"/>
                </a:lnTo>
                <a:lnTo>
                  <a:pt x="449856" y="987232"/>
                </a:lnTo>
                <a:cubicBezTo>
                  <a:pt x="450344" y="988414"/>
                  <a:pt x="450601" y="989132"/>
                  <a:pt x="450627" y="989389"/>
                </a:cubicBezTo>
                <a:cubicBezTo>
                  <a:pt x="450652" y="989646"/>
                  <a:pt x="451217" y="989749"/>
                  <a:pt x="452321" y="989697"/>
                </a:cubicBezTo>
                <a:lnTo>
                  <a:pt x="453554" y="987232"/>
                </a:lnTo>
                <a:close/>
                <a:moveTo>
                  <a:pt x="1022961" y="979837"/>
                </a:moveTo>
                <a:lnTo>
                  <a:pt x="1021728" y="982302"/>
                </a:lnTo>
                <a:cubicBezTo>
                  <a:pt x="1022858" y="988131"/>
                  <a:pt x="1024296" y="991572"/>
                  <a:pt x="1026042" y="992624"/>
                </a:cubicBezTo>
                <a:cubicBezTo>
                  <a:pt x="1027788" y="993677"/>
                  <a:pt x="1030458" y="994345"/>
                  <a:pt x="1034053" y="994627"/>
                </a:cubicBezTo>
                <a:lnTo>
                  <a:pt x="1034053" y="993395"/>
                </a:lnTo>
                <a:cubicBezTo>
                  <a:pt x="1032281" y="988516"/>
                  <a:pt x="1030587" y="985024"/>
                  <a:pt x="1028969" y="982919"/>
                </a:cubicBezTo>
                <a:cubicBezTo>
                  <a:pt x="1027351" y="980813"/>
                  <a:pt x="1025349" y="979786"/>
                  <a:pt x="1022961" y="979837"/>
                </a:cubicBezTo>
                <a:close/>
                <a:moveTo>
                  <a:pt x="767837" y="972443"/>
                </a:moveTo>
                <a:cubicBezTo>
                  <a:pt x="765372" y="974856"/>
                  <a:pt x="763523" y="976808"/>
                  <a:pt x="762291" y="978297"/>
                </a:cubicBezTo>
                <a:cubicBezTo>
                  <a:pt x="761058" y="979786"/>
                  <a:pt x="760442" y="981121"/>
                  <a:pt x="760442" y="982302"/>
                </a:cubicBezTo>
                <a:lnTo>
                  <a:pt x="761674" y="983535"/>
                </a:lnTo>
                <a:cubicBezTo>
                  <a:pt x="763061" y="982739"/>
                  <a:pt x="764602" y="981250"/>
                  <a:pt x="766296" y="979067"/>
                </a:cubicBezTo>
                <a:cubicBezTo>
                  <a:pt x="767991" y="976885"/>
                  <a:pt x="768915" y="975087"/>
                  <a:pt x="769069" y="973675"/>
                </a:cubicBezTo>
                <a:cubicBezTo>
                  <a:pt x="769275" y="972648"/>
                  <a:pt x="768864" y="972237"/>
                  <a:pt x="767837" y="972443"/>
                </a:cubicBezTo>
                <a:close/>
                <a:moveTo>
                  <a:pt x="176245" y="972443"/>
                </a:moveTo>
                <a:cubicBezTo>
                  <a:pt x="175012" y="972982"/>
                  <a:pt x="174088" y="973444"/>
                  <a:pt x="173472" y="973829"/>
                </a:cubicBezTo>
                <a:cubicBezTo>
                  <a:pt x="172856" y="974214"/>
                  <a:pt x="172547" y="974985"/>
                  <a:pt x="172547" y="976140"/>
                </a:cubicBezTo>
                <a:cubicBezTo>
                  <a:pt x="172547" y="976833"/>
                  <a:pt x="172856" y="977604"/>
                  <a:pt x="173472" y="978451"/>
                </a:cubicBezTo>
                <a:cubicBezTo>
                  <a:pt x="174088" y="979298"/>
                  <a:pt x="175012" y="979760"/>
                  <a:pt x="176245" y="979837"/>
                </a:cubicBezTo>
                <a:cubicBezTo>
                  <a:pt x="177349" y="979298"/>
                  <a:pt x="177914" y="978836"/>
                  <a:pt x="177940" y="978451"/>
                </a:cubicBezTo>
                <a:cubicBezTo>
                  <a:pt x="177965" y="978066"/>
                  <a:pt x="178222" y="977295"/>
                  <a:pt x="178710" y="976140"/>
                </a:cubicBezTo>
                <a:lnTo>
                  <a:pt x="178710" y="973675"/>
                </a:lnTo>
                <a:close/>
                <a:moveTo>
                  <a:pt x="951477" y="965048"/>
                </a:moveTo>
                <a:lnTo>
                  <a:pt x="947779" y="968745"/>
                </a:lnTo>
                <a:cubicBezTo>
                  <a:pt x="949320" y="970414"/>
                  <a:pt x="950244" y="971390"/>
                  <a:pt x="950552" y="971672"/>
                </a:cubicBezTo>
                <a:cubicBezTo>
                  <a:pt x="950860" y="971955"/>
                  <a:pt x="952401" y="972622"/>
                  <a:pt x="955174" y="973675"/>
                </a:cubicBezTo>
                <a:lnTo>
                  <a:pt x="956407" y="972443"/>
                </a:lnTo>
                <a:lnTo>
                  <a:pt x="955174" y="967513"/>
                </a:lnTo>
                <a:close/>
                <a:moveTo>
                  <a:pt x="973661" y="961350"/>
                </a:moveTo>
                <a:lnTo>
                  <a:pt x="974894" y="963815"/>
                </a:lnTo>
                <a:lnTo>
                  <a:pt x="972429" y="967513"/>
                </a:lnTo>
                <a:lnTo>
                  <a:pt x="969964" y="966280"/>
                </a:lnTo>
                <a:cubicBezTo>
                  <a:pt x="971196" y="962788"/>
                  <a:pt x="972429" y="961145"/>
                  <a:pt x="973661" y="961350"/>
                </a:cubicBezTo>
                <a:close/>
                <a:moveTo>
                  <a:pt x="761674" y="961350"/>
                </a:moveTo>
                <a:cubicBezTo>
                  <a:pt x="760647" y="961350"/>
                  <a:pt x="760236" y="962583"/>
                  <a:pt x="760442" y="965048"/>
                </a:cubicBezTo>
                <a:lnTo>
                  <a:pt x="762907" y="967513"/>
                </a:lnTo>
                <a:lnTo>
                  <a:pt x="765372" y="966280"/>
                </a:lnTo>
                <a:close/>
                <a:moveTo>
                  <a:pt x="213220" y="960118"/>
                </a:moveTo>
                <a:cubicBezTo>
                  <a:pt x="211936" y="960272"/>
                  <a:pt x="210806" y="961196"/>
                  <a:pt x="209830" y="962891"/>
                </a:cubicBezTo>
                <a:cubicBezTo>
                  <a:pt x="208854" y="964585"/>
                  <a:pt x="208341" y="966126"/>
                  <a:pt x="208290" y="967513"/>
                </a:cubicBezTo>
                <a:cubicBezTo>
                  <a:pt x="209933" y="969284"/>
                  <a:pt x="210960" y="970363"/>
                  <a:pt x="211371" y="970748"/>
                </a:cubicBezTo>
                <a:cubicBezTo>
                  <a:pt x="211782" y="971133"/>
                  <a:pt x="212809" y="971287"/>
                  <a:pt x="214452" y="971210"/>
                </a:cubicBezTo>
                <a:cubicBezTo>
                  <a:pt x="216917" y="971005"/>
                  <a:pt x="218149" y="970183"/>
                  <a:pt x="218149" y="968745"/>
                </a:cubicBezTo>
                <a:cubicBezTo>
                  <a:pt x="217559" y="966229"/>
                  <a:pt x="216891" y="964175"/>
                  <a:pt x="216147" y="962583"/>
                </a:cubicBezTo>
                <a:cubicBezTo>
                  <a:pt x="215402" y="960991"/>
                  <a:pt x="214426" y="960169"/>
                  <a:pt x="213220" y="960118"/>
                </a:cubicBezTo>
                <a:close/>
                <a:moveTo>
                  <a:pt x="1020496" y="957653"/>
                </a:moveTo>
                <a:lnTo>
                  <a:pt x="1018031" y="962583"/>
                </a:lnTo>
                <a:lnTo>
                  <a:pt x="1018031" y="966280"/>
                </a:lnTo>
                <a:cubicBezTo>
                  <a:pt x="1019700" y="965176"/>
                  <a:pt x="1020675" y="964303"/>
                  <a:pt x="1020958" y="963661"/>
                </a:cubicBezTo>
                <a:cubicBezTo>
                  <a:pt x="1021240" y="963019"/>
                  <a:pt x="1021908" y="961838"/>
                  <a:pt x="1022961" y="960118"/>
                </a:cubicBezTo>
                <a:lnTo>
                  <a:pt x="1021728" y="957653"/>
                </a:lnTo>
                <a:close/>
                <a:moveTo>
                  <a:pt x="696353" y="955188"/>
                </a:moveTo>
                <a:cubicBezTo>
                  <a:pt x="695660" y="955239"/>
                  <a:pt x="694889" y="956369"/>
                  <a:pt x="694042" y="958577"/>
                </a:cubicBezTo>
                <a:cubicBezTo>
                  <a:pt x="693195" y="960785"/>
                  <a:pt x="692732" y="963764"/>
                  <a:pt x="692655" y="967513"/>
                </a:cubicBezTo>
                <a:lnTo>
                  <a:pt x="696353" y="986000"/>
                </a:lnTo>
                <a:lnTo>
                  <a:pt x="698818" y="967513"/>
                </a:lnTo>
                <a:close/>
                <a:moveTo>
                  <a:pt x="428904" y="950258"/>
                </a:moveTo>
                <a:cubicBezTo>
                  <a:pt x="427723" y="950258"/>
                  <a:pt x="427004" y="950566"/>
                  <a:pt x="426747" y="951182"/>
                </a:cubicBezTo>
                <a:cubicBezTo>
                  <a:pt x="426490" y="951798"/>
                  <a:pt x="426388" y="952723"/>
                  <a:pt x="426439" y="953955"/>
                </a:cubicBezTo>
                <a:cubicBezTo>
                  <a:pt x="427030" y="957576"/>
                  <a:pt x="427697" y="960195"/>
                  <a:pt x="428442" y="961812"/>
                </a:cubicBezTo>
                <a:cubicBezTo>
                  <a:pt x="429186" y="963430"/>
                  <a:pt x="430162" y="964508"/>
                  <a:pt x="431369" y="965048"/>
                </a:cubicBezTo>
                <a:lnTo>
                  <a:pt x="435066" y="963815"/>
                </a:lnTo>
                <a:cubicBezTo>
                  <a:pt x="436248" y="961992"/>
                  <a:pt x="436966" y="960400"/>
                  <a:pt x="437223" y="959039"/>
                </a:cubicBezTo>
                <a:cubicBezTo>
                  <a:pt x="437480" y="957679"/>
                  <a:pt x="437583" y="956395"/>
                  <a:pt x="437531" y="955188"/>
                </a:cubicBezTo>
                <a:cubicBezTo>
                  <a:pt x="436504" y="952723"/>
                  <a:pt x="434861" y="951490"/>
                  <a:pt x="432601" y="951490"/>
                </a:cubicBezTo>
                <a:lnTo>
                  <a:pt x="430136" y="951490"/>
                </a:lnTo>
                <a:close/>
                <a:moveTo>
                  <a:pt x="351258" y="950258"/>
                </a:moveTo>
                <a:cubicBezTo>
                  <a:pt x="349614" y="950361"/>
                  <a:pt x="347047" y="952004"/>
                  <a:pt x="343555" y="955188"/>
                </a:cubicBezTo>
                <a:cubicBezTo>
                  <a:pt x="340063" y="958372"/>
                  <a:pt x="338111" y="962480"/>
                  <a:pt x="337700" y="967513"/>
                </a:cubicBezTo>
                <a:cubicBezTo>
                  <a:pt x="337700" y="967615"/>
                  <a:pt x="337392" y="968026"/>
                  <a:pt x="336776" y="968745"/>
                </a:cubicBezTo>
                <a:cubicBezTo>
                  <a:pt x="336160" y="969464"/>
                  <a:pt x="335235" y="969875"/>
                  <a:pt x="334003" y="969978"/>
                </a:cubicBezTo>
                <a:cubicBezTo>
                  <a:pt x="332205" y="969901"/>
                  <a:pt x="330870" y="970979"/>
                  <a:pt x="329997" y="973213"/>
                </a:cubicBezTo>
                <a:cubicBezTo>
                  <a:pt x="329124" y="975447"/>
                  <a:pt x="328405" y="979298"/>
                  <a:pt x="327840" y="984767"/>
                </a:cubicBezTo>
                <a:cubicBezTo>
                  <a:pt x="328380" y="984767"/>
                  <a:pt x="329458" y="983843"/>
                  <a:pt x="331076" y="981994"/>
                </a:cubicBezTo>
                <a:cubicBezTo>
                  <a:pt x="332693" y="980146"/>
                  <a:pt x="335312" y="977373"/>
                  <a:pt x="338933" y="973675"/>
                </a:cubicBezTo>
                <a:cubicBezTo>
                  <a:pt x="340704" y="973726"/>
                  <a:pt x="341783" y="973932"/>
                  <a:pt x="342168" y="974291"/>
                </a:cubicBezTo>
                <a:cubicBezTo>
                  <a:pt x="342553" y="974651"/>
                  <a:pt x="342707" y="974856"/>
                  <a:pt x="342630" y="974908"/>
                </a:cubicBezTo>
                <a:lnTo>
                  <a:pt x="342630" y="976140"/>
                </a:lnTo>
                <a:cubicBezTo>
                  <a:pt x="342759" y="972032"/>
                  <a:pt x="343426" y="968540"/>
                  <a:pt x="344633" y="965664"/>
                </a:cubicBezTo>
                <a:cubicBezTo>
                  <a:pt x="345840" y="962788"/>
                  <a:pt x="346816" y="959296"/>
                  <a:pt x="347560" y="955188"/>
                </a:cubicBezTo>
                <a:lnTo>
                  <a:pt x="350025" y="953955"/>
                </a:lnTo>
                <a:lnTo>
                  <a:pt x="352490" y="955188"/>
                </a:lnTo>
                <a:lnTo>
                  <a:pt x="353723" y="952723"/>
                </a:lnTo>
                <a:cubicBezTo>
                  <a:pt x="353517" y="951285"/>
                  <a:pt x="352695" y="950463"/>
                  <a:pt x="351258" y="950258"/>
                </a:cubicBezTo>
                <a:close/>
                <a:moveTo>
                  <a:pt x="215684" y="950258"/>
                </a:moveTo>
                <a:cubicBezTo>
                  <a:pt x="214580" y="950720"/>
                  <a:pt x="214015" y="951028"/>
                  <a:pt x="213990" y="951182"/>
                </a:cubicBezTo>
                <a:cubicBezTo>
                  <a:pt x="213964" y="951336"/>
                  <a:pt x="213707" y="952261"/>
                  <a:pt x="213220" y="953955"/>
                </a:cubicBezTo>
                <a:cubicBezTo>
                  <a:pt x="213707" y="955059"/>
                  <a:pt x="213964" y="955624"/>
                  <a:pt x="213990" y="955650"/>
                </a:cubicBezTo>
                <a:cubicBezTo>
                  <a:pt x="214015" y="955676"/>
                  <a:pt x="214580" y="955932"/>
                  <a:pt x="215684" y="956420"/>
                </a:cubicBezTo>
                <a:cubicBezTo>
                  <a:pt x="217379" y="955932"/>
                  <a:pt x="218303" y="955676"/>
                  <a:pt x="218458" y="955650"/>
                </a:cubicBezTo>
                <a:cubicBezTo>
                  <a:pt x="218612" y="955624"/>
                  <a:pt x="218920" y="955059"/>
                  <a:pt x="219382" y="953955"/>
                </a:cubicBezTo>
                <a:cubicBezTo>
                  <a:pt x="219382" y="951490"/>
                  <a:pt x="218149" y="950258"/>
                  <a:pt x="215684" y="950258"/>
                </a:cubicBezTo>
                <a:close/>
                <a:moveTo>
                  <a:pt x="762907" y="946560"/>
                </a:moveTo>
                <a:lnTo>
                  <a:pt x="760442" y="949025"/>
                </a:lnTo>
                <a:lnTo>
                  <a:pt x="760442" y="953955"/>
                </a:lnTo>
                <a:cubicBezTo>
                  <a:pt x="762316" y="953390"/>
                  <a:pt x="763806" y="952672"/>
                  <a:pt x="764910" y="951798"/>
                </a:cubicBezTo>
                <a:cubicBezTo>
                  <a:pt x="766014" y="950925"/>
                  <a:pt x="766579" y="949590"/>
                  <a:pt x="766604" y="947793"/>
                </a:cubicBezTo>
                <a:lnTo>
                  <a:pt x="765372" y="946560"/>
                </a:lnTo>
                <a:close/>
                <a:moveTo>
                  <a:pt x="1042680" y="940398"/>
                </a:moveTo>
                <a:lnTo>
                  <a:pt x="1040215" y="944095"/>
                </a:lnTo>
                <a:cubicBezTo>
                  <a:pt x="1040215" y="946560"/>
                  <a:pt x="1041448" y="947793"/>
                  <a:pt x="1043913" y="947793"/>
                </a:cubicBezTo>
                <a:cubicBezTo>
                  <a:pt x="1044555" y="947742"/>
                  <a:pt x="1045120" y="947228"/>
                  <a:pt x="1045608" y="946252"/>
                </a:cubicBezTo>
                <a:cubicBezTo>
                  <a:pt x="1046095" y="945277"/>
                  <a:pt x="1046352" y="944147"/>
                  <a:pt x="1046378" y="942863"/>
                </a:cubicBezTo>
                <a:cubicBezTo>
                  <a:pt x="1045813" y="942221"/>
                  <a:pt x="1045402" y="941656"/>
                  <a:pt x="1045145" y="941168"/>
                </a:cubicBezTo>
                <a:cubicBezTo>
                  <a:pt x="1044889" y="940680"/>
                  <a:pt x="1044478" y="940424"/>
                  <a:pt x="1043913" y="940398"/>
                </a:cubicBezTo>
                <a:close/>
                <a:moveTo>
                  <a:pt x="963802" y="935468"/>
                </a:moveTo>
                <a:cubicBezTo>
                  <a:pt x="962364" y="935468"/>
                  <a:pt x="960310" y="939166"/>
                  <a:pt x="957639" y="946560"/>
                </a:cubicBezTo>
                <a:cubicBezTo>
                  <a:pt x="957434" y="948820"/>
                  <a:pt x="957845" y="950463"/>
                  <a:pt x="958872" y="951490"/>
                </a:cubicBezTo>
                <a:cubicBezTo>
                  <a:pt x="958718" y="952184"/>
                  <a:pt x="958101" y="952954"/>
                  <a:pt x="957023" y="953801"/>
                </a:cubicBezTo>
                <a:cubicBezTo>
                  <a:pt x="955944" y="954649"/>
                  <a:pt x="955328" y="955111"/>
                  <a:pt x="955174" y="955188"/>
                </a:cubicBezTo>
                <a:lnTo>
                  <a:pt x="955174" y="957653"/>
                </a:lnTo>
                <a:lnTo>
                  <a:pt x="957639" y="958885"/>
                </a:lnTo>
                <a:cubicBezTo>
                  <a:pt x="959668" y="958192"/>
                  <a:pt x="961773" y="956497"/>
                  <a:pt x="963956" y="953801"/>
                </a:cubicBezTo>
                <a:cubicBezTo>
                  <a:pt x="966138" y="951105"/>
                  <a:pt x="967319" y="947870"/>
                  <a:pt x="967499" y="944095"/>
                </a:cubicBezTo>
                <a:lnTo>
                  <a:pt x="967499" y="942863"/>
                </a:lnTo>
                <a:cubicBezTo>
                  <a:pt x="967550" y="940398"/>
                  <a:pt x="967448" y="938549"/>
                  <a:pt x="967191" y="937317"/>
                </a:cubicBezTo>
                <a:cubicBezTo>
                  <a:pt x="966934" y="936084"/>
                  <a:pt x="966215" y="935468"/>
                  <a:pt x="965034" y="935468"/>
                </a:cubicBezTo>
                <a:close/>
                <a:moveTo>
                  <a:pt x="1006938" y="931771"/>
                </a:moveTo>
                <a:lnTo>
                  <a:pt x="1011868" y="936701"/>
                </a:lnTo>
                <a:lnTo>
                  <a:pt x="1009403" y="937933"/>
                </a:lnTo>
                <a:lnTo>
                  <a:pt x="1005706" y="934236"/>
                </a:lnTo>
                <a:close/>
                <a:moveTo>
                  <a:pt x="442461" y="930538"/>
                </a:moveTo>
                <a:cubicBezTo>
                  <a:pt x="440715" y="931103"/>
                  <a:pt x="439277" y="932438"/>
                  <a:pt x="438148" y="934544"/>
                </a:cubicBezTo>
                <a:cubicBezTo>
                  <a:pt x="437018" y="936649"/>
                  <a:pt x="435580" y="939833"/>
                  <a:pt x="433834" y="944095"/>
                </a:cubicBezTo>
                <a:lnTo>
                  <a:pt x="436299" y="944095"/>
                </a:lnTo>
                <a:cubicBezTo>
                  <a:pt x="437403" y="944583"/>
                  <a:pt x="437968" y="944840"/>
                  <a:pt x="437994" y="944866"/>
                </a:cubicBezTo>
                <a:cubicBezTo>
                  <a:pt x="438019" y="944891"/>
                  <a:pt x="438276" y="945456"/>
                  <a:pt x="438764" y="946560"/>
                </a:cubicBezTo>
                <a:cubicBezTo>
                  <a:pt x="438558" y="947588"/>
                  <a:pt x="438969" y="947998"/>
                  <a:pt x="439996" y="947793"/>
                </a:cubicBezTo>
                <a:cubicBezTo>
                  <a:pt x="441152" y="947767"/>
                  <a:pt x="442230" y="946586"/>
                  <a:pt x="443232" y="944250"/>
                </a:cubicBezTo>
                <a:cubicBezTo>
                  <a:pt x="444233" y="941913"/>
                  <a:pt x="445620" y="938575"/>
                  <a:pt x="447391" y="934236"/>
                </a:cubicBezTo>
                <a:cubicBezTo>
                  <a:pt x="447391" y="931771"/>
                  <a:pt x="446159" y="930538"/>
                  <a:pt x="443694" y="930538"/>
                </a:cubicBezTo>
                <a:close/>
                <a:moveTo>
                  <a:pt x="145433" y="928073"/>
                </a:moveTo>
                <a:cubicBezTo>
                  <a:pt x="145382" y="928047"/>
                  <a:pt x="145176" y="928715"/>
                  <a:pt x="144817" y="930076"/>
                </a:cubicBezTo>
                <a:cubicBezTo>
                  <a:pt x="144457" y="931437"/>
                  <a:pt x="144252" y="933645"/>
                  <a:pt x="144200" y="936701"/>
                </a:cubicBezTo>
                <a:cubicBezTo>
                  <a:pt x="144663" y="938370"/>
                  <a:pt x="144971" y="939345"/>
                  <a:pt x="145125" y="939628"/>
                </a:cubicBezTo>
                <a:cubicBezTo>
                  <a:pt x="145279" y="939910"/>
                  <a:pt x="146203" y="940578"/>
                  <a:pt x="147898" y="941631"/>
                </a:cubicBezTo>
                <a:lnTo>
                  <a:pt x="149130" y="939166"/>
                </a:lnTo>
                <a:lnTo>
                  <a:pt x="147898" y="931771"/>
                </a:lnTo>
                <a:close/>
                <a:moveTo>
                  <a:pt x="215684" y="923143"/>
                </a:moveTo>
                <a:cubicBezTo>
                  <a:pt x="214247" y="924170"/>
                  <a:pt x="213425" y="925814"/>
                  <a:pt x="213220" y="928073"/>
                </a:cubicBezTo>
                <a:lnTo>
                  <a:pt x="213220" y="929306"/>
                </a:lnTo>
                <a:lnTo>
                  <a:pt x="215684" y="930538"/>
                </a:lnTo>
                <a:cubicBezTo>
                  <a:pt x="216917" y="930487"/>
                  <a:pt x="217841" y="929973"/>
                  <a:pt x="218458" y="928998"/>
                </a:cubicBezTo>
                <a:cubicBezTo>
                  <a:pt x="219074" y="928022"/>
                  <a:pt x="219382" y="926892"/>
                  <a:pt x="219382" y="925608"/>
                </a:cubicBezTo>
                <a:cubicBezTo>
                  <a:pt x="218817" y="924966"/>
                  <a:pt x="218406" y="924401"/>
                  <a:pt x="218149" y="923914"/>
                </a:cubicBezTo>
                <a:cubicBezTo>
                  <a:pt x="217893" y="923426"/>
                  <a:pt x="217482" y="923169"/>
                  <a:pt x="216917" y="923143"/>
                </a:cubicBezTo>
                <a:close/>
                <a:moveTo>
                  <a:pt x="690190" y="916981"/>
                </a:moveTo>
                <a:cubicBezTo>
                  <a:pt x="688752" y="916981"/>
                  <a:pt x="687931" y="919446"/>
                  <a:pt x="687725" y="924376"/>
                </a:cubicBezTo>
                <a:cubicBezTo>
                  <a:pt x="687777" y="928818"/>
                  <a:pt x="688290" y="932567"/>
                  <a:pt x="689266" y="935622"/>
                </a:cubicBezTo>
                <a:cubicBezTo>
                  <a:pt x="690242" y="938678"/>
                  <a:pt x="691371" y="940270"/>
                  <a:pt x="692655" y="940398"/>
                </a:cubicBezTo>
                <a:cubicBezTo>
                  <a:pt x="695120" y="939371"/>
                  <a:pt x="696353" y="936495"/>
                  <a:pt x="696353" y="931771"/>
                </a:cubicBezTo>
                <a:lnTo>
                  <a:pt x="696353" y="924376"/>
                </a:lnTo>
                <a:cubicBezTo>
                  <a:pt x="696250" y="921911"/>
                  <a:pt x="695531" y="920062"/>
                  <a:pt x="694196" y="918830"/>
                </a:cubicBezTo>
                <a:cubicBezTo>
                  <a:pt x="692861" y="917597"/>
                  <a:pt x="691526" y="916981"/>
                  <a:pt x="690190" y="916981"/>
                </a:cubicBezTo>
                <a:close/>
                <a:moveTo>
                  <a:pt x="373442" y="912051"/>
                </a:moveTo>
                <a:cubicBezTo>
                  <a:pt x="370284" y="913258"/>
                  <a:pt x="367665" y="914542"/>
                  <a:pt x="365585" y="915902"/>
                </a:cubicBezTo>
                <a:cubicBezTo>
                  <a:pt x="363505" y="917263"/>
                  <a:pt x="362427" y="918855"/>
                  <a:pt x="362350" y="920678"/>
                </a:cubicBezTo>
                <a:lnTo>
                  <a:pt x="363582" y="923143"/>
                </a:lnTo>
                <a:lnTo>
                  <a:pt x="364815" y="923143"/>
                </a:lnTo>
                <a:lnTo>
                  <a:pt x="370977" y="916981"/>
                </a:lnTo>
                <a:close/>
                <a:moveTo>
                  <a:pt x="785092" y="905888"/>
                </a:moveTo>
                <a:lnTo>
                  <a:pt x="783859" y="909586"/>
                </a:lnTo>
                <a:cubicBezTo>
                  <a:pt x="783859" y="912051"/>
                  <a:pt x="785092" y="913283"/>
                  <a:pt x="787557" y="913283"/>
                </a:cubicBezTo>
                <a:lnTo>
                  <a:pt x="788789" y="912051"/>
                </a:lnTo>
                <a:close/>
                <a:moveTo>
                  <a:pt x="475738" y="900959"/>
                </a:moveTo>
                <a:cubicBezTo>
                  <a:pt x="475687" y="900959"/>
                  <a:pt x="475482" y="901267"/>
                  <a:pt x="475122" y="901883"/>
                </a:cubicBezTo>
                <a:cubicBezTo>
                  <a:pt x="474763" y="902499"/>
                  <a:pt x="474557" y="903424"/>
                  <a:pt x="474506" y="904656"/>
                </a:cubicBezTo>
                <a:lnTo>
                  <a:pt x="476971" y="907121"/>
                </a:lnTo>
                <a:lnTo>
                  <a:pt x="480668" y="905888"/>
                </a:lnTo>
                <a:cubicBezTo>
                  <a:pt x="479384" y="904065"/>
                  <a:pt x="478255" y="902782"/>
                  <a:pt x="477279" y="902037"/>
                </a:cubicBezTo>
                <a:cubicBezTo>
                  <a:pt x="476303" y="901292"/>
                  <a:pt x="475790" y="900933"/>
                  <a:pt x="475738" y="900959"/>
                </a:cubicBezTo>
                <a:close/>
                <a:moveTo>
                  <a:pt x="374675" y="898494"/>
                </a:moveTo>
                <a:lnTo>
                  <a:pt x="372210" y="899726"/>
                </a:lnTo>
                <a:lnTo>
                  <a:pt x="372210" y="905888"/>
                </a:lnTo>
                <a:lnTo>
                  <a:pt x="374675" y="907121"/>
                </a:lnTo>
                <a:cubicBezTo>
                  <a:pt x="375856" y="906607"/>
                  <a:pt x="376575" y="906402"/>
                  <a:pt x="376832" y="906505"/>
                </a:cubicBezTo>
                <a:cubicBezTo>
                  <a:pt x="377088" y="906607"/>
                  <a:pt x="377191" y="906402"/>
                  <a:pt x="377140" y="905888"/>
                </a:cubicBezTo>
                <a:lnTo>
                  <a:pt x="377140" y="902191"/>
                </a:lnTo>
                <a:cubicBezTo>
                  <a:pt x="377191" y="900959"/>
                  <a:pt x="377088" y="900034"/>
                  <a:pt x="376832" y="899418"/>
                </a:cubicBezTo>
                <a:cubicBezTo>
                  <a:pt x="376575" y="898802"/>
                  <a:pt x="375856" y="898494"/>
                  <a:pt x="374675" y="898494"/>
                </a:cubicBezTo>
                <a:close/>
                <a:moveTo>
                  <a:pt x="688958" y="893564"/>
                </a:moveTo>
                <a:lnTo>
                  <a:pt x="687725" y="899726"/>
                </a:lnTo>
                <a:lnTo>
                  <a:pt x="687725" y="905888"/>
                </a:lnTo>
                <a:lnTo>
                  <a:pt x="688958" y="907121"/>
                </a:lnTo>
                <a:lnTo>
                  <a:pt x="690190" y="899726"/>
                </a:lnTo>
                <a:close/>
                <a:moveTo>
                  <a:pt x="759209" y="892331"/>
                </a:moveTo>
                <a:cubicBezTo>
                  <a:pt x="757001" y="893384"/>
                  <a:pt x="755871" y="894052"/>
                  <a:pt x="755820" y="894334"/>
                </a:cubicBezTo>
                <a:cubicBezTo>
                  <a:pt x="755769" y="894616"/>
                  <a:pt x="755255" y="895592"/>
                  <a:pt x="754279" y="897261"/>
                </a:cubicBezTo>
                <a:cubicBezTo>
                  <a:pt x="754228" y="900008"/>
                  <a:pt x="754331" y="901601"/>
                  <a:pt x="754588" y="902037"/>
                </a:cubicBezTo>
                <a:cubicBezTo>
                  <a:pt x="754844" y="902473"/>
                  <a:pt x="755563" y="903757"/>
                  <a:pt x="756744" y="905888"/>
                </a:cubicBezTo>
                <a:cubicBezTo>
                  <a:pt x="759209" y="905888"/>
                  <a:pt x="760442" y="902191"/>
                  <a:pt x="760442" y="894796"/>
                </a:cubicBezTo>
                <a:cubicBezTo>
                  <a:pt x="760468" y="893615"/>
                  <a:pt x="760416" y="892896"/>
                  <a:pt x="760288" y="892639"/>
                </a:cubicBezTo>
                <a:cubicBezTo>
                  <a:pt x="760159" y="892382"/>
                  <a:pt x="759800" y="892280"/>
                  <a:pt x="759209" y="892331"/>
                </a:cubicBezTo>
                <a:close/>
                <a:moveTo>
                  <a:pt x="1048843" y="889866"/>
                </a:moveTo>
                <a:lnTo>
                  <a:pt x="1048843" y="892331"/>
                </a:lnTo>
                <a:cubicBezTo>
                  <a:pt x="1048920" y="893564"/>
                  <a:pt x="1049382" y="894488"/>
                  <a:pt x="1050229" y="895104"/>
                </a:cubicBezTo>
                <a:cubicBezTo>
                  <a:pt x="1051077" y="895721"/>
                  <a:pt x="1051847" y="896029"/>
                  <a:pt x="1052540" y="896029"/>
                </a:cubicBezTo>
                <a:cubicBezTo>
                  <a:pt x="1053978" y="895823"/>
                  <a:pt x="1054800" y="895002"/>
                  <a:pt x="1055005" y="893564"/>
                </a:cubicBezTo>
                <a:lnTo>
                  <a:pt x="1051308" y="889866"/>
                </a:lnTo>
                <a:close/>
                <a:moveTo>
                  <a:pt x="1020496" y="886169"/>
                </a:moveTo>
                <a:cubicBezTo>
                  <a:pt x="1024091" y="887889"/>
                  <a:pt x="1026453" y="889686"/>
                  <a:pt x="1027582" y="891561"/>
                </a:cubicBezTo>
                <a:cubicBezTo>
                  <a:pt x="1028712" y="893435"/>
                  <a:pt x="1029226" y="896157"/>
                  <a:pt x="1029123" y="899726"/>
                </a:cubicBezTo>
                <a:lnTo>
                  <a:pt x="1032821" y="913283"/>
                </a:lnTo>
                <a:cubicBezTo>
                  <a:pt x="1032333" y="913309"/>
                  <a:pt x="1031152" y="912333"/>
                  <a:pt x="1029277" y="910356"/>
                </a:cubicBezTo>
                <a:cubicBezTo>
                  <a:pt x="1027403" y="908379"/>
                  <a:pt x="1024065" y="905247"/>
                  <a:pt x="1019263" y="900959"/>
                </a:cubicBezTo>
                <a:cubicBezTo>
                  <a:pt x="1018724" y="901036"/>
                  <a:pt x="1018262" y="901498"/>
                  <a:pt x="1017877" y="902345"/>
                </a:cubicBezTo>
                <a:cubicBezTo>
                  <a:pt x="1017492" y="903192"/>
                  <a:pt x="1016721" y="903963"/>
                  <a:pt x="1015566" y="904656"/>
                </a:cubicBezTo>
                <a:lnTo>
                  <a:pt x="1015566" y="898494"/>
                </a:lnTo>
                <a:cubicBezTo>
                  <a:pt x="1015617" y="895284"/>
                  <a:pt x="1016131" y="892460"/>
                  <a:pt x="1017106" y="890020"/>
                </a:cubicBezTo>
                <a:cubicBezTo>
                  <a:pt x="1018082" y="887581"/>
                  <a:pt x="1019212" y="886297"/>
                  <a:pt x="1020496" y="886169"/>
                </a:cubicBezTo>
                <a:close/>
                <a:moveTo>
                  <a:pt x="192267" y="877541"/>
                </a:moveTo>
                <a:cubicBezTo>
                  <a:pt x="191163" y="877593"/>
                  <a:pt x="190598" y="878106"/>
                  <a:pt x="190573" y="879082"/>
                </a:cubicBezTo>
                <a:cubicBezTo>
                  <a:pt x="190547" y="880058"/>
                  <a:pt x="190290" y="881188"/>
                  <a:pt x="189802" y="882471"/>
                </a:cubicBezTo>
                <a:cubicBezTo>
                  <a:pt x="189802" y="884140"/>
                  <a:pt x="190727" y="885424"/>
                  <a:pt x="192575" y="886323"/>
                </a:cubicBezTo>
                <a:cubicBezTo>
                  <a:pt x="194424" y="887221"/>
                  <a:pt x="197197" y="888814"/>
                  <a:pt x="200895" y="891099"/>
                </a:cubicBezTo>
                <a:lnTo>
                  <a:pt x="202127" y="889866"/>
                </a:lnTo>
                <a:cubicBezTo>
                  <a:pt x="199457" y="881444"/>
                  <a:pt x="196170" y="877336"/>
                  <a:pt x="192267" y="877541"/>
                </a:cubicBezTo>
                <a:close/>
                <a:moveTo>
                  <a:pt x="1066098" y="875076"/>
                </a:moveTo>
                <a:cubicBezTo>
                  <a:pt x="1064429" y="875179"/>
                  <a:pt x="1063145" y="875590"/>
                  <a:pt x="1062246" y="876309"/>
                </a:cubicBezTo>
                <a:cubicBezTo>
                  <a:pt x="1061347" y="877028"/>
                  <a:pt x="1059756" y="877439"/>
                  <a:pt x="1057470" y="877541"/>
                </a:cubicBezTo>
                <a:lnTo>
                  <a:pt x="1052540" y="878774"/>
                </a:lnTo>
                <a:cubicBezTo>
                  <a:pt x="1052335" y="880212"/>
                  <a:pt x="1052746" y="881033"/>
                  <a:pt x="1053773" y="881239"/>
                </a:cubicBezTo>
                <a:cubicBezTo>
                  <a:pt x="1055416" y="881342"/>
                  <a:pt x="1056443" y="881752"/>
                  <a:pt x="1056854" y="882471"/>
                </a:cubicBezTo>
                <a:cubicBezTo>
                  <a:pt x="1057265" y="883190"/>
                  <a:pt x="1058292" y="883601"/>
                  <a:pt x="1059935" y="883704"/>
                </a:cubicBezTo>
                <a:cubicBezTo>
                  <a:pt x="1063684" y="882600"/>
                  <a:pt x="1066662" y="881727"/>
                  <a:pt x="1068871" y="881085"/>
                </a:cubicBezTo>
                <a:cubicBezTo>
                  <a:pt x="1071079" y="880443"/>
                  <a:pt x="1072209" y="879262"/>
                  <a:pt x="1072260" y="877541"/>
                </a:cubicBezTo>
                <a:cubicBezTo>
                  <a:pt x="1071079" y="876360"/>
                  <a:pt x="1070052" y="875641"/>
                  <a:pt x="1069179" y="875385"/>
                </a:cubicBezTo>
                <a:cubicBezTo>
                  <a:pt x="1068306" y="875128"/>
                  <a:pt x="1067279" y="875025"/>
                  <a:pt x="1066098" y="875076"/>
                </a:cubicBezTo>
                <a:close/>
                <a:moveTo>
                  <a:pt x="688958" y="875076"/>
                </a:moveTo>
                <a:cubicBezTo>
                  <a:pt x="687135" y="876797"/>
                  <a:pt x="685851" y="877978"/>
                  <a:pt x="685106" y="878620"/>
                </a:cubicBezTo>
                <a:cubicBezTo>
                  <a:pt x="684362" y="879262"/>
                  <a:pt x="684002" y="880135"/>
                  <a:pt x="684028" y="881239"/>
                </a:cubicBezTo>
                <a:cubicBezTo>
                  <a:pt x="683823" y="883498"/>
                  <a:pt x="685466" y="885142"/>
                  <a:pt x="688958" y="886169"/>
                </a:cubicBezTo>
                <a:cubicBezTo>
                  <a:pt x="689985" y="886374"/>
                  <a:pt x="690396" y="884731"/>
                  <a:pt x="690190" y="881239"/>
                </a:cubicBezTo>
                <a:close/>
                <a:moveTo>
                  <a:pt x="1000776" y="872611"/>
                </a:moveTo>
                <a:lnTo>
                  <a:pt x="999543" y="873844"/>
                </a:lnTo>
                <a:cubicBezTo>
                  <a:pt x="1001598" y="876617"/>
                  <a:pt x="1002727" y="878158"/>
                  <a:pt x="1002933" y="878466"/>
                </a:cubicBezTo>
                <a:cubicBezTo>
                  <a:pt x="1003138" y="878774"/>
                  <a:pt x="1004884" y="879698"/>
                  <a:pt x="1008171" y="881239"/>
                </a:cubicBezTo>
                <a:lnTo>
                  <a:pt x="1011868" y="881239"/>
                </a:lnTo>
                <a:cubicBezTo>
                  <a:pt x="1010841" y="879056"/>
                  <a:pt x="1010122" y="877875"/>
                  <a:pt x="1009711" y="877695"/>
                </a:cubicBezTo>
                <a:cubicBezTo>
                  <a:pt x="1009301" y="877516"/>
                  <a:pt x="1007965" y="876643"/>
                  <a:pt x="1005706" y="875076"/>
                </a:cubicBezTo>
                <a:close/>
                <a:moveTo>
                  <a:pt x="470808" y="871379"/>
                </a:moveTo>
                <a:cubicBezTo>
                  <a:pt x="470166" y="871456"/>
                  <a:pt x="469602" y="872226"/>
                  <a:pt x="469114" y="873690"/>
                </a:cubicBezTo>
                <a:cubicBezTo>
                  <a:pt x="468626" y="875153"/>
                  <a:pt x="468369" y="876848"/>
                  <a:pt x="468343" y="878774"/>
                </a:cubicBezTo>
                <a:lnTo>
                  <a:pt x="468343" y="882471"/>
                </a:lnTo>
                <a:lnTo>
                  <a:pt x="470808" y="884936"/>
                </a:lnTo>
                <a:cubicBezTo>
                  <a:pt x="473273" y="884731"/>
                  <a:pt x="474506" y="882677"/>
                  <a:pt x="474506" y="878774"/>
                </a:cubicBezTo>
                <a:lnTo>
                  <a:pt x="473273" y="873844"/>
                </a:lnTo>
                <a:close/>
                <a:moveTo>
                  <a:pt x="154060" y="868914"/>
                </a:moveTo>
                <a:lnTo>
                  <a:pt x="150363" y="872611"/>
                </a:lnTo>
                <a:cubicBezTo>
                  <a:pt x="151595" y="874589"/>
                  <a:pt x="152828" y="876489"/>
                  <a:pt x="154060" y="878312"/>
                </a:cubicBezTo>
                <a:cubicBezTo>
                  <a:pt x="155293" y="880135"/>
                  <a:pt x="156525" y="881111"/>
                  <a:pt x="157758" y="881239"/>
                </a:cubicBezTo>
                <a:lnTo>
                  <a:pt x="158990" y="878774"/>
                </a:lnTo>
                <a:lnTo>
                  <a:pt x="157758" y="875076"/>
                </a:lnTo>
                <a:cubicBezTo>
                  <a:pt x="157809" y="874409"/>
                  <a:pt x="157706" y="873587"/>
                  <a:pt x="157450" y="872611"/>
                </a:cubicBezTo>
                <a:cubicBezTo>
                  <a:pt x="157193" y="871636"/>
                  <a:pt x="156474" y="870814"/>
                  <a:pt x="155293" y="870146"/>
                </a:cubicBezTo>
                <a:close/>
                <a:moveTo>
                  <a:pt x="1008171" y="866449"/>
                </a:moveTo>
                <a:cubicBezTo>
                  <a:pt x="1006990" y="866988"/>
                  <a:pt x="1006271" y="867450"/>
                  <a:pt x="1006014" y="867836"/>
                </a:cubicBezTo>
                <a:cubicBezTo>
                  <a:pt x="1005757" y="868221"/>
                  <a:pt x="1005655" y="868991"/>
                  <a:pt x="1005706" y="870146"/>
                </a:cubicBezTo>
                <a:cubicBezTo>
                  <a:pt x="1005732" y="870840"/>
                  <a:pt x="1005988" y="871610"/>
                  <a:pt x="1006476" y="872457"/>
                </a:cubicBezTo>
                <a:cubicBezTo>
                  <a:pt x="1006964" y="873305"/>
                  <a:pt x="1007529" y="873767"/>
                  <a:pt x="1008171" y="873844"/>
                </a:cubicBezTo>
                <a:cubicBezTo>
                  <a:pt x="1009326" y="873305"/>
                  <a:pt x="1010097" y="872843"/>
                  <a:pt x="1010482" y="872457"/>
                </a:cubicBezTo>
                <a:cubicBezTo>
                  <a:pt x="1010867" y="872072"/>
                  <a:pt x="1011329" y="871302"/>
                  <a:pt x="1011868" y="870146"/>
                </a:cubicBezTo>
                <a:close/>
                <a:moveTo>
                  <a:pt x="1071027" y="856589"/>
                </a:moveTo>
                <a:cubicBezTo>
                  <a:pt x="1069795" y="856666"/>
                  <a:pt x="1068871" y="857437"/>
                  <a:pt x="1068254" y="858900"/>
                </a:cubicBezTo>
                <a:cubicBezTo>
                  <a:pt x="1067638" y="860364"/>
                  <a:pt x="1067330" y="862058"/>
                  <a:pt x="1067330" y="863984"/>
                </a:cubicBezTo>
                <a:lnTo>
                  <a:pt x="1068563" y="867682"/>
                </a:lnTo>
                <a:cubicBezTo>
                  <a:pt x="1068768" y="868709"/>
                  <a:pt x="1069590" y="869119"/>
                  <a:pt x="1071027" y="868914"/>
                </a:cubicBezTo>
                <a:lnTo>
                  <a:pt x="1073492" y="861519"/>
                </a:lnTo>
                <a:close/>
                <a:moveTo>
                  <a:pt x="401789" y="849194"/>
                </a:moveTo>
                <a:cubicBezTo>
                  <a:pt x="399812" y="850658"/>
                  <a:pt x="397912" y="852969"/>
                  <a:pt x="396089" y="856127"/>
                </a:cubicBezTo>
                <a:cubicBezTo>
                  <a:pt x="394266" y="859285"/>
                  <a:pt x="393290" y="861904"/>
                  <a:pt x="393162" y="863984"/>
                </a:cubicBezTo>
                <a:lnTo>
                  <a:pt x="394394" y="865217"/>
                </a:lnTo>
                <a:cubicBezTo>
                  <a:pt x="395935" y="865422"/>
                  <a:pt x="398092" y="864703"/>
                  <a:pt x="400865" y="863060"/>
                </a:cubicBezTo>
                <a:cubicBezTo>
                  <a:pt x="403638" y="861416"/>
                  <a:pt x="405179" y="857616"/>
                  <a:pt x="405487" y="851659"/>
                </a:cubicBezTo>
                <a:cubicBezTo>
                  <a:pt x="404871" y="850478"/>
                  <a:pt x="404254" y="849759"/>
                  <a:pt x="403638" y="849502"/>
                </a:cubicBezTo>
                <a:cubicBezTo>
                  <a:pt x="403022" y="849246"/>
                  <a:pt x="402406" y="849143"/>
                  <a:pt x="401789" y="849194"/>
                </a:cubicBezTo>
                <a:close/>
                <a:moveTo>
                  <a:pt x="1018031" y="844264"/>
                </a:moveTo>
                <a:lnTo>
                  <a:pt x="1022961" y="845497"/>
                </a:lnTo>
                <a:lnTo>
                  <a:pt x="1019263" y="850427"/>
                </a:lnTo>
                <a:cubicBezTo>
                  <a:pt x="1019238" y="850504"/>
                  <a:pt x="1018981" y="850350"/>
                  <a:pt x="1018493" y="849965"/>
                </a:cubicBezTo>
                <a:cubicBezTo>
                  <a:pt x="1018005" y="849579"/>
                  <a:pt x="1017440" y="848501"/>
                  <a:pt x="1016798" y="846729"/>
                </a:cubicBezTo>
                <a:close/>
                <a:moveTo>
                  <a:pt x="446159" y="843032"/>
                </a:moveTo>
                <a:cubicBezTo>
                  <a:pt x="444413" y="843032"/>
                  <a:pt x="443283" y="843340"/>
                  <a:pt x="442769" y="843956"/>
                </a:cubicBezTo>
                <a:cubicBezTo>
                  <a:pt x="442256" y="844572"/>
                  <a:pt x="441742" y="845497"/>
                  <a:pt x="441229" y="846729"/>
                </a:cubicBezTo>
                <a:lnTo>
                  <a:pt x="443694" y="847962"/>
                </a:lnTo>
                <a:lnTo>
                  <a:pt x="448624" y="844264"/>
                </a:lnTo>
                <a:cubicBezTo>
                  <a:pt x="448675" y="844213"/>
                  <a:pt x="448572" y="844008"/>
                  <a:pt x="448316" y="843648"/>
                </a:cubicBezTo>
                <a:cubicBezTo>
                  <a:pt x="448059" y="843289"/>
                  <a:pt x="447340" y="843083"/>
                  <a:pt x="446159" y="843032"/>
                </a:cubicBezTo>
                <a:close/>
                <a:moveTo>
                  <a:pt x="753047" y="841799"/>
                </a:moveTo>
                <a:lnTo>
                  <a:pt x="748117" y="843032"/>
                </a:lnTo>
                <a:cubicBezTo>
                  <a:pt x="748964" y="846524"/>
                  <a:pt x="749427" y="848783"/>
                  <a:pt x="749504" y="849811"/>
                </a:cubicBezTo>
                <a:cubicBezTo>
                  <a:pt x="749581" y="850838"/>
                  <a:pt x="751583" y="851865"/>
                  <a:pt x="755512" y="852892"/>
                </a:cubicBezTo>
                <a:lnTo>
                  <a:pt x="757977" y="849194"/>
                </a:lnTo>
                <a:cubicBezTo>
                  <a:pt x="758182" y="846935"/>
                  <a:pt x="757771" y="845291"/>
                  <a:pt x="756744" y="844264"/>
                </a:cubicBezTo>
                <a:cubicBezTo>
                  <a:pt x="755512" y="842826"/>
                  <a:pt x="754279" y="842005"/>
                  <a:pt x="753047" y="841799"/>
                </a:cubicBezTo>
                <a:close/>
                <a:moveTo>
                  <a:pt x="218149" y="840567"/>
                </a:moveTo>
                <a:lnTo>
                  <a:pt x="218149" y="844264"/>
                </a:lnTo>
                <a:lnTo>
                  <a:pt x="219382" y="849194"/>
                </a:lnTo>
                <a:lnTo>
                  <a:pt x="219382" y="841799"/>
                </a:lnTo>
                <a:cubicBezTo>
                  <a:pt x="219331" y="841209"/>
                  <a:pt x="219125" y="840849"/>
                  <a:pt x="218766" y="840721"/>
                </a:cubicBezTo>
                <a:cubicBezTo>
                  <a:pt x="218406" y="840593"/>
                  <a:pt x="218201" y="840541"/>
                  <a:pt x="218149" y="840567"/>
                </a:cubicBezTo>
                <a:close/>
                <a:moveTo>
                  <a:pt x="958872" y="838102"/>
                </a:moveTo>
                <a:cubicBezTo>
                  <a:pt x="956535" y="838179"/>
                  <a:pt x="955046" y="838949"/>
                  <a:pt x="954404" y="840413"/>
                </a:cubicBezTo>
                <a:cubicBezTo>
                  <a:pt x="953762" y="841876"/>
                  <a:pt x="953197" y="843571"/>
                  <a:pt x="952709" y="845497"/>
                </a:cubicBezTo>
                <a:lnTo>
                  <a:pt x="956407" y="845497"/>
                </a:lnTo>
                <a:cubicBezTo>
                  <a:pt x="957691" y="845317"/>
                  <a:pt x="958820" y="844444"/>
                  <a:pt x="959796" y="842878"/>
                </a:cubicBezTo>
                <a:cubicBezTo>
                  <a:pt x="960772" y="841311"/>
                  <a:pt x="961285" y="840130"/>
                  <a:pt x="961337" y="839334"/>
                </a:cubicBezTo>
                <a:close/>
                <a:moveTo>
                  <a:pt x="492993" y="836869"/>
                </a:moveTo>
                <a:lnTo>
                  <a:pt x="497923" y="839334"/>
                </a:lnTo>
                <a:lnTo>
                  <a:pt x="502853" y="838102"/>
                </a:lnTo>
                <a:cubicBezTo>
                  <a:pt x="503058" y="837075"/>
                  <a:pt x="501415" y="836664"/>
                  <a:pt x="497923" y="836869"/>
                </a:cubicBezTo>
                <a:close/>
                <a:moveTo>
                  <a:pt x="167618" y="834404"/>
                </a:moveTo>
                <a:cubicBezTo>
                  <a:pt x="166565" y="834533"/>
                  <a:pt x="164357" y="835200"/>
                  <a:pt x="160993" y="836407"/>
                </a:cubicBezTo>
                <a:cubicBezTo>
                  <a:pt x="157629" y="837614"/>
                  <a:pt x="155729" y="838590"/>
                  <a:pt x="155293" y="839334"/>
                </a:cubicBezTo>
                <a:cubicBezTo>
                  <a:pt x="158682" y="839745"/>
                  <a:pt x="160839" y="840464"/>
                  <a:pt x="161763" y="841491"/>
                </a:cubicBezTo>
                <a:cubicBezTo>
                  <a:pt x="162688" y="842518"/>
                  <a:pt x="164228" y="845086"/>
                  <a:pt x="166385" y="849194"/>
                </a:cubicBezTo>
                <a:close/>
                <a:moveTo>
                  <a:pt x="219382" y="829475"/>
                </a:moveTo>
                <a:cubicBezTo>
                  <a:pt x="216044" y="830989"/>
                  <a:pt x="214093" y="831965"/>
                  <a:pt x="213528" y="832402"/>
                </a:cubicBezTo>
                <a:cubicBezTo>
                  <a:pt x="212963" y="832838"/>
                  <a:pt x="211628" y="834738"/>
                  <a:pt x="209522" y="838102"/>
                </a:cubicBezTo>
                <a:lnTo>
                  <a:pt x="208290" y="840567"/>
                </a:lnTo>
                <a:cubicBezTo>
                  <a:pt x="211165" y="839822"/>
                  <a:pt x="213425" y="838847"/>
                  <a:pt x="215068" y="837640"/>
                </a:cubicBezTo>
                <a:cubicBezTo>
                  <a:pt x="216712" y="836433"/>
                  <a:pt x="218971" y="835765"/>
                  <a:pt x="221847" y="835637"/>
                </a:cubicBezTo>
                <a:lnTo>
                  <a:pt x="223079" y="836869"/>
                </a:lnTo>
                <a:cubicBezTo>
                  <a:pt x="222540" y="834404"/>
                  <a:pt x="222078" y="832556"/>
                  <a:pt x="221693" y="831323"/>
                </a:cubicBezTo>
                <a:cubicBezTo>
                  <a:pt x="221308" y="830091"/>
                  <a:pt x="220537" y="829475"/>
                  <a:pt x="219382" y="829475"/>
                </a:cubicBezTo>
                <a:close/>
                <a:moveTo>
                  <a:pt x="1082120" y="824545"/>
                </a:moveTo>
                <a:lnTo>
                  <a:pt x="1079655" y="828242"/>
                </a:lnTo>
                <a:lnTo>
                  <a:pt x="1079655" y="833172"/>
                </a:lnTo>
                <a:cubicBezTo>
                  <a:pt x="1080887" y="834199"/>
                  <a:pt x="1082120" y="834610"/>
                  <a:pt x="1083352" y="834404"/>
                </a:cubicBezTo>
                <a:cubicBezTo>
                  <a:pt x="1083943" y="833865"/>
                  <a:pt x="1084302" y="833403"/>
                  <a:pt x="1084431" y="833018"/>
                </a:cubicBezTo>
                <a:cubicBezTo>
                  <a:pt x="1084559" y="832633"/>
                  <a:pt x="1084611" y="831862"/>
                  <a:pt x="1084585" y="830707"/>
                </a:cubicBezTo>
                <a:cubicBezTo>
                  <a:pt x="1084482" y="829372"/>
                  <a:pt x="1084071" y="828037"/>
                  <a:pt x="1083352" y="826701"/>
                </a:cubicBezTo>
                <a:cubicBezTo>
                  <a:pt x="1082633" y="825366"/>
                  <a:pt x="1082223" y="824647"/>
                  <a:pt x="1082120" y="824545"/>
                </a:cubicBezTo>
                <a:close/>
                <a:moveTo>
                  <a:pt x="168850" y="823312"/>
                </a:moveTo>
                <a:lnTo>
                  <a:pt x="167618" y="824545"/>
                </a:lnTo>
                <a:lnTo>
                  <a:pt x="166385" y="827010"/>
                </a:lnTo>
                <a:cubicBezTo>
                  <a:pt x="167464" y="828704"/>
                  <a:pt x="168080" y="829629"/>
                  <a:pt x="168234" y="829783"/>
                </a:cubicBezTo>
                <a:cubicBezTo>
                  <a:pt x="168388" y="829937"/>
                  <a:pt x="169004" y="830245"/>
                  <a:pt x="170083" y="830707"/>
                </a:cubicBezTo>
                <a:lnTo>
                  <a:pt x="172547" y="829475"/>
                </a:lnTo>
                <a:close/>
                <a:moveTo>
                  <a:pt x="967499" y="822080"/>
                </a:moveTo>
                <a:lnTo>
                  <a:pt x="968731" y="824545"/>
                </a:lnTo>
                <a:cubicBezTo>
                  <a:pt x="968834" y="828987"/>
                  <a:pt x="968629" y="832119"/>
                  <a:pt x="968115" y="833942"/>
                </a:cubicBezTo>
                <a:cubicBezTo>
                  <a:pt x="967602" y="835765"/>
                  <a:pt x="966164" y="839206"/>
                  <a:pt x="963802" y="844264"/>
                </a:cubicBezTo>
                <a:cubicBezTo>
                  <a:pt x="960515" y="848064"/>
                  <a:pt x="958769" y="851248"/>
                  <a:pt x="958563" y="853816"/>
                </a:cubicBezTo>
                <a:cubicBezTo>
                  <a:pt x="958358" y="856384"/>
                  <a:pt x="957228" y="861416"/>
                  <a:pt x="955174" y="868914"/>
                </a:cubicBezTo>
                <a:cubicBezTo>
                  <a:pt x="948652" y="884474"/>
                  <a:pt x="943825" y="895258"/>
                  <a:pt x="940692" y="901267"/>
                </a:cubicBezTo>
                <a:cubicBezTo>
                  <a:pt x="937560" y="907275"/>
                  <a:pt x="934581" y="911281"/>
                  <a:pt x="931757" y="913283"/>
                </a:cubicBezTo>
                <a:cubicBezTo>
                  <a:pt x="933426" y="914336"/>
                  <a:pt x="934402" y="915004"/>
                  <a:pt x="934684" y="915286"/>
                </a:cubicBezTo>
                <a:cubicBezTo>
                  <a:pt x="934967" y="915569"/>
                  <a:pt x="935634" y="916544"/>
                  <a:pt x="936687" y="918213"/>
                </a:cubicBezTo>
                <a:lnTo>
                  <a:pt x="934222" y="919446"/>
                </a:lnTo>
                <a:cubicBezTo>
                  <a:pt x="932656" y="919857"/>
                  <a:pt x="931783" y="922116"/>
                  <a:pt x="931603" y="926224"/>
                </a:cubicBezTo>
                <a:cubicBezTo>
                  <a:pt x="931423" y="930333"/>
                  <a:pt x="930242" y="933825"/>
                  <a:pt x="928060" y="936701"/>
                </a:cubicBezTo>
                <a:cubicBezTo>
                  <a:pt x="923694" y="944866"/>
                  <a:pt x="921332" y="949796"/>
                  <a:pt x="920973" y="951490"/>
                </a:cubicBezTo>
                <a:cubicBezTo>
                  <a:pt x="920613" y="953185"/>
                  <a:pt x="918867" y="958115"/>
                  <a:pt x="915735" y="966280"/>
                </a:cubicBezTo>
                <a:lnTo>
                  <a:pt x="910805" y="971210"/>
                </a:lnTo>
                <a:lnTo>
                  <a:pt x="912037" y="973675"/>
                </a:lnTo>
                <a:cubicBezTo>
                  <a:pt x="912012" y="981121"/>
                  <a:pt x="911755" y="985332"/>
                  <a:pt x="911267" y="986308"/>
                </a:cubicBezTo>
                <a:cubicBezTo>
                  <a:pt x="910779" y="987284"/>
                  <a:pt x="910214" y="992111"/>
                  <a:pt x="909572" y="1000790"/>
                </a:cubicBezTo>
                <a:cubicBezTo>
                  <a:pt x="909572" y="1003075"/>
                  <a:pt x="909880" y="1004667"/>
                  <a:pt x="910497" y="1005566"/>
                </a:cubicBezTo>
                <a:cubicBezTo>
                  <a:pt x="911113" y="1006464"/>
                  <a:pt x="912037" y="1007748"/>
                  <a:pt x="913270" y="1009417"/>
                </a:cubicBezTo>
                <a:lnTo>
                  <a:pt x="913270" y="1005720"/>
                </a:lnTo>
                <a:cubicBezTo>
                  <a:pt x="914245" y="1003383"/>
                  <a:pt x="914759" y="1001586"/>
                  <a:pt x="914810" y="1000327"/>
                </a:cubicBezTo>
                <a:cubicBezTo>
                  <a:pt x="914862" y="999069"/>
                  <a:pt x="915991" y="997580"/>
                  <a:pt x="918200" y="995860"/>
                </a:cubicBezTo>
                <a:cubicBezTo>
                  <a:pt x="919869" y="994756"/>
                  <a:pt x="920844" y="993575"/>
                  <a:pt x="921127" y="992316"/>
                </a:cubicBezTo>
                <a:cubicBezTo>
                  <a:pt x="921409" y="991058"/>
                  <a:pt x="922077" y="988953"/>
                  <a:pt x="923130" y="986000"/>
                </a:cubicBezTo>
                <a:cubicBezTo>
                  <a:pt x="923232" y="984177"/>
                  <a:pt x="923643" y="982893"/>
                  <a:pt x="924362" y="982148"/>
                </a:cubicBezTo>
                <a:cubicBezTo>
                  <a:pt x="925081" y="981404"/>
                  <a:pt x="925492" y="981044"/>
                  <a:pt x="925595" y="981070"/>
                </a:cubicBezTo>
                <a:lnTo>
                  <a:pt x="926827" y="982302"/>
                </a:lnTo>
                <a:cubicBezTo>
                  <a:pt x="927469" y="981763"/>
                  <a:pt x="928034" y="981301"/>
                  <a:pt x="928522" y="980916"/>
                </a:cubicBezTo>
                <a:cubicBezTo>
                  <a:pt x="929010" y="980531"/>
                  <a:pt x="929266" y="979760"/>
                  <a:pt x="929292" y="978605"/>
                </a:cubicBezTo>
                <a:cubicBezTo>
                  <a:pt x="929292" y="977475"/>
                  <a:pt x="928984" y="976654"/>
                  <a:pt x="928368" y="976140"/>
                </a:cubicBezTo>
                <a:cubicBezTo>
                  <a:pt x="927751" y="975627"/>
                  <a:pt x="926827" y="974805"/>
                  <a:pt x="925595" y="973675"/>
                </a:cubicBezTo>
                <a:cubicBezTo>
                  <a:pt x="924157" y="973470"/>
                  <a:pt x="923335" y="972648"/>
                  <a:pt x="923130" y="971210"/>
                </a:cubicBezTo>
                <a:cubicBezTo>
                  <a:pt x="925749" y="965561"/>
                  <a:pt x="928214" y="962069"/>
                  <a:pt x="930525" y="960734"/>
                </a:cubicBezTo>
                <a:cubicBezTo>
                  <a:pt x="932835" y="959399"/>
                  <a:pt x="934068" y="957139"/>
                  <a:pt x="934222" y="953955"/>
                </a:cubicBezTo>
                <a:lnTo>
                  <a:pt x="934222" y="951490"/>
                </a:lnTo>
                <a:cubicBezTo>
                  <a:pt x="934479" y="947177"/>
                  <a:pt x="935506" y="944712"/>
                  <a:pt x="937303" y="944095"/>
                </a:cubicBezTo>
                <a:cubicBezTo>
                  <a:pt x="939101" y="943479"/>
                  <a:pt x="940128" y="941014"/>
                  <a:pt x="940384" y="936701"/>
                </a:cubicBezTo>
                <a:lnTo>
                  <a:pt x="939152" y="934236"/>
                </a:lnTo>
                <a:cubicBezTo>
                  <a:pt x="940538" y="930795"/>
                  <a:pt x="942079" y="928124"/>
                  <a:pt x="943774" y="926224"/>
                </a:cubicBezTo>
                <a:cubicBezTo>
                  <a:pt x="945468" y="924324"/>
                  <a:pt x="946393" y="921654"/>
                  <a:pt x="946547" y="918213"/>
                </a:cubicBezTo>
                <a:cubicBezTo>
                  <a:pt x="946752" y="914721"/>
                  <a:pt x="947574" y="913078"/>
                  <a:pt x="949012" y="913283"/>
                </a:cubicBezTo>
                <a:cubicBezTo>
                  <a:pt x="950963" y="913746"/>
                  <a:pt x="953223" y="915594"/>
                  <a:pt x="955790" y="918830"/>
                </a:cubicBezTo>
                <a:cubicBezTo>
                  <a:pt x="958358" y="922065"/>
                  <a:pt x="960618" y="923914"/>
                  <a:pt x="962569" y="924376"/>
                </a:cubicBezTo>
                <a:cubicBezTo>
                  <a:pt x="964880" y="923143"/>
                  <a:pt x="966421" y="922219"/>
                  <a:pt x="967191" y="921603"/>
                </a:cubicBezTo>
                <a:cubicBezTo>
                  <a:pt x="967961" y="920986"/>
                  <a:pt x="968885" y="920678"/>
                  <a:pt x="969964" y="920678"/>
                </a:cubicBezTo>
                <a:lnTo>
                  <a:pt x="973661" y="923143"/>
                </a:lnTo>
                <a:cubicBezTo>
                  <a:pt x="973610" y="920730"/>
                  <a:pt x="973097" y="919086"/>
                  <a:pt x="972121" y="918213"/>
                </a:cubicBezTo>
                <a:cubicBezTo>
                  <a:pt x="971145" y="917340"/>
                  <a:pt x="970015" y="916930"/>
                  <a:pt x="968731" y="916981"/>
                </a:cubicBezTo>
                <a:lnTo>
                  <a:pt x="963802" y="916981"/>
                </a:lnTo>
                <a:cubicBezTo>
                  <a:pt x="960592" y="916442"/>
                  <a:pt x="957768" y="913823"/>
                  <a:pt x="955328" y="909124"/>
                </a:cubicBezTo>
                <a:cubicBezTo>
                  <a:pt x="952889" y="904425"/>
                  <a:pt x="951605" y="900882"/>
                  <a:pt x="951477" y="898494"/>
                </a:cubicBezTo>
                <a:cubicBezTo>
                  <a:pt x="951477" y="896234"/>
                  <a:pt x="952709" y="894591"/>
                  <a:pt x="955174" y="893564"/>
                </a:cubicBezTo>
                <a:cubicBezTo>
                  <a:pt x="957613" y="887247"/>
                  <a:pt x="958897" y="882317"/>
                  <a:pt x="959026" y="878774"/>
                </a:cubicBezTo>
                <a:cubicBezTo>
                  <a:pt x="959154" y="875230"/>
                  <a:pt x="961978" y="870301"/>
                  <a:pt x="967499" y="863984"/>
                </a:cubicBezTo>
                <a:cubicBezTo>
                  <a:pt x="970400" y="861083"/>
                  <a:pt x="972301" y="858874"/>
                  <a:pt x="973199" y="857359"/>
                </a:cubicBezTo>
                <a:cubicBezTo>
                  <a:pt x="974098" y="855845"/>
                  <a:pt x="975074" y="853944"/>
                  <a:pt x="976126" y="851659"/>
                </a:cubicBezTo>
                <a:cubicBezTo>
                  <a:pt x="975099" y="850427"/>
                  <a:pt x="974688" y="849194"/>
                  <a:pt x="974894" y="847962"/>
                </a:cubicBezTo>
                <a:lnTo>
                  <a:pt x="978591" y="845497"/>
                </a:lnTo>
                <a:cubicBezTo>
                  <a:pt x="979593" y="847679"/>
                  <a:pt x="980055" y="848860"/>
                  <a:pt x="979978" y="849040"/>
                </a:cubicBezTo>
                <a:cubicBezTo>
                  <a:pt x="979901" y="849220"/>
                  <a:pt x="980671" y="850093"/>
                  <a:pt x="982289" y="851659"/>
                </a:cubicBezTo>
                <a:cubicBezTo>
                  <a:pt x="983727" y="851454"/>
                  <a:pt x="984548" y="850632"/>
                  <a:pt x="984754" y="849194"/>
                </a:cubicBezTo>
                <a:lnTo>
                  <a:pt x="981056" y="840567"/>
                </a:lnTo>
                <a:cubicBezTo>
                  <a:pt x="982058" y="837819"/>
                  <a:pt x="982520" y="836227"/>
                  <a:pt x="982443" y="835791"/>
                </a:cubicBezTo>
                <a:cubicBezTo>
                  <a:pt x="982366" y="835355"/>
                  <a:pt x="983136" y="834071"/>
                  <a:pt x="984754" y="831940"/>
                </a:cubicBezTo>
                <a:lnTo>
                  <a:pt x="977359" y="833172"/>
                </a:lnTo>
                <a:cubicBezTo>
                  <a:pt x="975639" y="833121"/>
                  <a:pt x="974457" y="832299"/>
                  <a:pt x="973815" y="830707"/>
                </a:cubicBezTo>
                <a:cubicBezTo>
                  <a:pt x="973174" y="829115"/>
                  <a:pt x="972301" y="827061"/>
                  <a:pt x="971196" y="824545"/>
                </a:cubicBezTo>
                <a:lnTo>
                  <a:pt x="968731" y="822080"/>
                </a:lnTo>
                <a:close/>
                <a:moveTo>
                  <a:pt x="474506" y="817150"/>
                </a:moveTo>
                <a:cubicBezTo>
                  <a:pt x="473479" y="816944"/>
                  <a:pt x="473068" y="817355"/>
                  <a:pt x="473273" y="818382"/>
                </a:cubicBezTo>
                <a:cubicBezTo>
                  <a:pt x="473222" y="820154"/>
                  <a:pt x="473325" y="821232"/>
                  <a:pt x="473582" y="821617"/>
                </a:cubicBezTo>
                <a:cubicBezTo>
                  <a:pt x="473838" y="822003"/>
                  <a:pt x="474557" y="822157"/>
                  <a:pt x="475738" y="822080"/>
                </a:cubicBezTo>
                <a:lnTo>
                  <a:pt x="478203" y="822080"/>
                </a:lnTo>
                <a:cubicBezTo>
                  <a:pt x="479230" y="822285"/>
                  <a:pt x="479641" y="821874"/>
                  <a:pt x="479436" y="820847"/>
                </a:cubicBezTo>
                <a:cubicBezTo>
                  <a:pt x="479436" y="818382"/>
                  <a:pt x="478203" y="817150"/>
                  <a:pt x="475738" y="817150"/>
                </a:cubicBezTo>
                <a:close/>
                <a:moveTo>
                  <a:pt x="235404" y="808522"/>
                </a:moveTo>
                <a:cubicBezTo>
                  <a:pt x="234069" y="808702"/>
                  <a:pt x="232734" y="809575"/>
                  <a:pt x="231399" y="811141"/>
                </a:cubicBezTo>
                <a:cubicBezTo>
                  <a:pt x="230063" y="812708"/>
                  <a:pt x="229345" y="813889"/>
                  <a:pt x="229242" y="814685"/>
                </a:cubicBezTo>
                <a:cubicBezTo>
                  <a:pt x="229293" y="815763"/>
                  <a:pt x="229807" y="816379"/>
                  <a:pt x="230782" y="816533"/>
                </a:cubicBezTo>
                <a:cubicBezTo>
                  <a:pt x="231758" y="816688"/>
                  <a:pt x="232888" y="817304"/>
                  <a:pt x="234172" y="818382"/>
                </a:cubicBezTo>
                <a:cubicBezTo>
                  <a:pt x="234172" y="820154"/>
                  <a:pt x="233864" y="821849"/>
                  <a:pt x="233247" y="823466"/>
                </a:cubicBezTo>
                <a:cubicBezTo>
                  <a:pt x="232631" y="825084"/>
                  <a:pt x="231707" y="827087"/>
                  <a:pt x="230474" y="829475"/>
                </a:cubicBezTo>
                <a:cubicBezTo>
                  <a:pt x="230449" y="830630"/>
                  <a:pt x="230500" y="831400"/>
                  <a:pt x="230628" y="831785"/>
                </a:cubicBezTo>
                <a:cubicBezTo>
                  <a:pt x="230757" y="832171"/>
                  <a:pt x="231116" y="832633"/>
                  <a:pt x="231707" y="833172"/>
                </a:cubicBezTo>
                <a:lnTo>
                  <a:pt x="225544" y="844264"/>
                </a:lnTo>
                <a:lnTo>
                  <a:pt x="228009" y="861519"/>
                </a:lnTo>
                <a:cubicBezTo>
                  <a:pt x="229036" y="855819"/>
                  <a:pt x="230063" y="852121"/>
                  <a:pt x="231091" y="850427"/>
                </a:cubicBezTo>
                <a:cubicBezTo>
                  <a:pt x="232118" y="848732"/>
                  <a:pt x="234377" y="842570"/>
                  <a:pt x="237869" y="831940"/>
                </a:cubicBezTo>
                <a:lnTo>
                  <a:pt x="236637" y="812220"/>
                </a:lnTo>
                <a:close/>
                <a:moveTo>
                  <a:pt x="982289" y="797430"/>
                </a:moveTo>
                <a:cubicBezTo>
                  <a:pt x="980594" y="800152"/>
                  <a:pt x="979670" y="801795"/>
                  <a:pt x="979516" y="802360"/>
                </a:cubicBezTo>
                <a:cubicBezTo>
                  <a:pt x="979362" y="802925"/>
                  <a:pt x="979053" y="804568"/>
                  <a:pt x="978591" y="807290"/>
                </a:cubicBezTo>
                <a:cubicBezTo>
                  <a:pt x="978617" y="808471"/>
                  <a:pt x="978566" y="809498"/>
                  <a:pt x="978437" y="810371"/>
                </a:cubicBezTo>
                <a:cubicBezTo>
                  <a:pt x="978309" y="811244"/>
                  <a:pt x="977949" y="812271"/>
                  <a:pt x="977359" y="813452"/>
                </a:cubicBezTo>
                <a:cubicBezTo>
                  <a:pt x="977205" y="814582"/>
                  <a:pt x="976588" y="815404"/>
                  <a:pt x="975510" y="815917"/>
                </a:cubicBezTo>
                <a:cubicBezTo>
                  <a:pt x="974432" y="816431"/>
                  <a:pt x="973815" y="817252"/>
                  <a:pt x="973661" y="818382"/>
                </a:cubicBezTo>
                <a:cubicBezTo>
                  <a:pt x="975407" y="821438"/>
                  <a:pt x="976845" y="823646"/>
                  <a:pt x="977975" y="825007"/>
                </a:cubicBezTo>
                <a:cubicBezTo>
                  <a:pt x="979105" y="826368"/>
                  <a:pt x="980543" y="827035"/>
                  <a:pt x="982289" y="827010"/>
                </a:cubicBezTo>
                <a:cubicBezTo>
                  <a:pt x="982391" y="826445"/>
                  <a:pt x="982802" y="822953"/>
                  <a:pt x="983521" y="816533"/>
                </a:cubicBezTo>
                <a:cubicBezTo>
                  <a:pt x="984240" y="810114"/>
                  <a:pt x="984651" y="804157"/>
                  <a:pt x="984754" y="798662"/>
                </a:cubicBezTo>
                <a:close/>
                <a:moveTo>
                  <a:pt x="1019263" y="796198"/>
                </a:moveTo>
                <a:cubicBezTo>
                  <a:pt x="1017825" y="796454"/>
                  <a:pt x="1016079" y="797789"/>
                  <a:pt x="1014025" y="800203"/>
                </a:cubicBezTo>
                <a:cubicBezTo>
                  <a:pt x="1011971" y="802617"/>
                  <a:pt x="1010841" y="804568"/>
                  <a:pt x="1010636" y="806057"/>
                </a:cubicBezTo>
                <a:lnTo>
                  <a:pt x="1019263" y="806057"/>
                </a:lnTo>
                <a:cubicBezTo>
                  <a:pt x="1023988" y="806263"/>
                  <a:pt x="1026864" y="805852"/>
                  <a:pt x="1027891" y="804825"/>
                </a:cubicBezTo>
                <a:cubicBezTo>
                  <a:pt x="1026119" y="802309"/>
                  <a:pt x="1024732" y="800254"/>
                  <a:pt x="1023731" y="798662"/>
                </a:cubicBezTo>
                <a:cubicBezTo>
                  <a:pt x="1022730" y="797071"/>
                  <a:pt x="1021651" y="796249"/>
                  <a:pt x="1020496" y="796198"/>
                </a:cubicBezTo>
                <a:close/>
                <a:moveTo>
                  <a:pt x="677866" y="793733"/>
                </a:moveTo>
                <a:lnTo>
                  <a:pt x="677866" y="820847"/>
                </a:lnTo>
                <a:cubicBezTo>
                  <a:pt x="678636" y="831477"/>
                  <a:pt x="679868" y="841953"/>
                  <a:pt x="681563" y="852275"/>
                </a:cubicBezTo>
                <a:cubicBezTo>
                  <a:pt x="683258" y="862598"/>
                  <a:pt x="684490" y="868144"/>
                  <a:pt x="685260" y="868914"/>
                </a:cubicBezTo>
                <a:cubicBezTo>
                  <a:pt x="685851" y="865319"/>
                  <a:pt x="686210" y="862033"/>
                  <a:pt x="686339" y="859054"/>
                </a:cubicBezTo>
                <a:cubicBezTo>
                  <a:pt x="686467" y="856076"/>
                  <a:pt x="686519" y="852789"/>
                  <a:pt x="686493" y="849194"/>
                </a:cubicBezTo>
                <a:cubicBezTo>
                  <a:pt x="685954" y="840772"/>
                  <a:pt x="685492" y="836048"/>
                  <a:pt x="685106" y="835021"/>
                </a:cubicBezTo>
                <a:cubicBezTo>
                  <a:pt x="684721" y="833994"/>
                  <a:pt x="683951" y="831734"/>
                  <a:pt x="682795" y="828242"/>
                </a:cubicBezTo>
                <a:lnTo>
                  <a:pt x="682795" y="813452"/>
                </a:lnTo>
                <a:cubicBezTo>
                  <a:pt x="681743" y="806699"/>
                  <a:pt x="681075" y="801718"/>
                  <a:pt x="680793" y="798508"/>
                </a:cubicBezTo>
                <a:cubicBezTo>
                  <a:pt x="680510" y="795299"/>
                  <a:pt x="679535" y="793707"/>
                  <a:pt x="677866" y="793733"/>
                </a:cubicBezTo>
                <a:close/>
                <a:moveTo>
                  <a:pt x="163920" y="791268"/>
                </a:moveTo>
                <a:cubicBezTo>
                  <a:pt x="162636" y="791447"/>
                  <a:pt x="161507" y="792320"/>
                  <a:pt x="160531" y="793887"/>
                </a:cubicBezTo>
                <a:cubicBezTo>
                  <a:pt x="159555" y="795453"/>
                  <a:pt x="159042" y="796634"/>
                  <a:pt x="158990" y="797430"/>
                </a:cubicBezTo>
                <a:lnTo>
                  <a:pt x="158990" y="803592"/>
                </a:lnTo>
                <a:lnTo>
                  <a:pt x="161455" y="809755"/>
                </a:lnTo>
                <a:lnTo>
                  <a:pt x="158990" y="817150"/>
                </a:lnTo>
                <a:cubicBezTo>
                  <a:pt x="158939" y="817740"/>
                  <a:pt x="159042" y="818100"/>
                  <a:pt x="159298" y="818228"/>
                </a:cubicBezTo>
                <a:cubicBezTo>
                  <a:pt x="159555" y="818356"/>
                  <a:pt x="160274" y="818408"/>
                  <a:pt x="161455" y="818382"/>
                </a:cubicBezTo>
                <a:lnTo>
                  <a:pt x="171315" y="813452"/>
                </a:lnTo>
                <a:cubicBezTo>
                  <a:pt x="171161" y="811860"/>
                  <a:pt x="170545" y="811039"/>
                  <a:pt x="169466" y="810987"/>
                </a:cubicBezTo>
                <a:cubicBezTo>
                  <a:pt x="168388" y="810936"/>
                  <a:pt x="167772" y="810114"/>
                  <a:pt x="167618" y="808522"/>
                </a:cubicBezTo>
                <a:lnTo>
                  <a:pt x="168850" y="796198"/>
                </a:lnTo>
                <a:cubicBezTo>
                  <a:pt x="168259" y="794914"/>
                  <a:pt x="167592" y="793784"/>
                  <a:pt x="166847" y="792808"/>
                </a:cubicBezTo>
                <a:cubicBezTo>
                  <a:pt x="166103" y="791832"/>
                  <a:pt x="165127" y="791319"/>
                  <a:pt x="163920" y="791268"/>
                </a:cubicBezTo>
                <a:close/>
                <a:moveTo>
                  <a:pt x="438764" y="787570"/>
                </a:moveTo>
                <a:cubicBezTo>
                  <a:pt x="436504" y="787544"/>
                  <a:pt x="435169" y="787904"/>
                  <a:pt x="434758" y="788649"/>
                </a:cubicBezTo>
                <a:cubicBezTo>
                  <a:pt x="434347" y="789393"/>
                  <a:pt x="433628" y="790677"/>
                  <a:pt x="432601" y="792500"/>
                </a:cubicBezTo>
                <a:cubicBezTo>
                  <a:pt x="432807" y="793527"/>
                  <a:pt x="433628" y="793938"/>
                  <a:pt x="435066" y="793733"/>
                </a:cubicBezTo>
                <a:cubicBezTo>
                  <a:pt x="437429" y="793733"/>
                  <a:pt x="438867" y="793424"/>
                  <a:pt x="439380" y="792808"/>
                </a:cubicBezTo>
                <a:cubicBezTo>
                  <a:pt x="439894" y="792192"/>
                  <a:pt x="440099" y="791268"/>
                  <a:pt x="439996" y="790035"/>
                </a:cubicBezTo>
                <a:close/>
                <a:moveTo>
                  <a:pt x="1020496" y="786338"/>
                </a:moveTo>
                <a:lnTo>
                  <a:pt x="1019263" y="788803"/>
                </a:lnTo>
                <a:cubicBezTo>
                  <a:pt x="1019725" y="790497"/>
                  <a:pt x="1020034" y="791422"/>
                  <a:pt x="1020188" y="791576"/>
                </a:cubicBezTo>
                <a:cubicBezTo>
                  <a:pt x="1020342" y="791730"/>
                  <a:pt x="1021266" y="792038"/>
                  <a:pt x="1022961" y="792500"/>
                </a:cubicBezTo>
                <a:lnTo>
                  <a:pt x="1024193" y="791268"/>
                </a:lnTo>
                <a:lnTo>
                  <a:pt x="1024193" y="788803"/>
                </a:lnTo>
                <a:close/>
                <a:moveTo>
                  <a:pt x="505318" y="781408"/>
                </a:moveTo>
                <a:cubicBezTo>
                  <a:pt x="503906" y="781433"/>
                  <a:pt x="501184" y="784771"/>
                  <a:pt x="497153" y="791422"/>
                </a:cubicBezTo>
                <a:cubicBezTo>
                  <a:pt x="493121" y="798072"/>
                  <a:pt x="488859" y="807880"/>
                  <a:pt x="484366" y="820847"/>
                </a:cubicBezTo>
                <a:cubicBezTo>
                  <a:pt x="481310" y="825828"/>
                  <a:pt x="478486" y="829731"/>
                  <a:pt x="475892" y="832556"/>
                </a:cubicBezTo>
                <a:cubicBezTo>
                  <a:pt x="473299" y="835380"/>
                  <a:pt x="470783" y="836818"/>
                  <a:pt x="468343" y="836869"/>
                </a:cubicBezTo>
                <a:lnTo>
                  <a:pt x="465878" y="836869"/>
                </a:lnTo>
                <a:cubicBezTo>
                  <a:pt x="464055" y="836818"/>
                  <a:pt x="462772" y="837229"/>
                  <a:pt x="462027" y="838102"/>
                </a:cubicBezTo>
                <a:cubicBezTo>
                  <a:pt x="461282" y="838975"/>
                  <a:pt x="460923" y="840618"/>
                  <a:pt x="460949" y="843032"/>
                </a:cubicBezTo>
                <a:lnTo>
                  <a:pt x="460949" y="847962"/>
                </a:lnTo>
                <a:cubicBezTo>
                  <a:pt x="461591" y="848937"/>
                  <a:pt x="462155" y="849451"/>
                  <a:pt x="462643" y="849502"/>
                </a:cubicBezTo>
                <a:cubicBezTo>
                  <a:pt x="463131" y="849554"/>
                  <a:pt x="463388" y="850684"/>
                  <a:pt x="463414" y="852892"/>
                </a:cubicBezTo>
                <a:cubicBezTo>
                  <a:pt x="462027" y="863599"/>
                  <a:pt x="459870" y="870224"/>
                  <a:pt x="456943" y="872766"/>
                </a:cubicBezTo>
                <a:cubicBezTo>
                  <a:pt x="454016" y="875308"/>
                  <a:pt x="451243" y="879775"/>
                  <a:pt x="448624" y="886169"/>
                </a:cubicBezTo>
                <a:cubicBezTo>
                  <a:pt x="448701" y="888557"/>
                  <a:pt x="448239" y="890251"/>
                  <a:pt x="447237" y="891253"/>
                </a:cubicBezTo>
                <a:cubicBezTo>
                  <a:pt x="446236" y="892254"/>
                  <a:pt x="444233" y="893024"/>
                  <a:pt x="441229" y="893564"/>
                </a:cubicBezTo>
                <a:cubicBezTo>
                  <a:pt x="440227" y="891278"/>
                  <a:pt x="439765" y="889995"/>
                  <a:pt x="439842" y="889712"/>
                </a:cubicBezTo>
                <a:cubicBezTo>
                  <a:pt x="439919" y="889430"/>
                  <a:pt x="439149" y="889070"/>
                  <a:pt x="437531" y="888634"/>
                </a:cubicBezTo>
                <a:lnTo>
                  <a:pt x="436299" y="891099"/>
                </a:lnTo>
                <a:lnTo>
                  <a:pt x="437531" y="904656"/>
                </a:lnTo>
                <a:cubicBezTo>
                  <a:pt x="437223" y="909560"/>
                  <a:pt x="435991" y="912077"/>
                  <a:pt x="433834" y="912205"/>
                </a:cubicBezTo>
                <a:cubicBezTo>
                  <a:pt x="431677" y="912333"/>
                  <a:pt x="430445" y="913925"/>
                  <a:pt x="430136" y="916981"/>
                </a:cubicBezTo>
                <a:cubicBezTo>
                  <a:pt x="429803" y="921885"/>
                  <a:pt x="427697" y="927483"/>
                  <a:pt x="423820" y="933773"/>
                </a:cubicBezTo>
                <a:cubicBezTo>
                  <a:pt x="419943" y="940064"/>
                  <a:pt x="416297" y="947202"/>
                  <a:pt x="412882" y="955188"/>
                </a:cubicBezTo>
                <a:lnTo>
                  <a:pt x="412882" y="957653"/>
                </a:lnTo>
                <a:cubicBezTo>
                  <a:pt x="409672" y="958988"/>
                  <a:pt x="407156" y="960939"/>
                  <a:pt x="405333" y="963507"/>
                </a:cubicBezTo>
                <a:cubicBezTo>
                  <a:pt x="403510" y="966075"/>
                  <a:pt x="399453" y="972340"/>
                  <a:pt x="393162" y="982302"/>
                </a:cubicBezTo>
                <a:cubicBezTo>
                  <a:pt x="390312" y="984819"/>
                  <a:pt x="388309" y="986257"/>
                  <a:pt x="387154" y="986616"/>
                </a:cubicBezTo>
                <a:cubicBezTo>
                  <a:pt x="385998" y="986976"/>
                  <a:pt x="384304" y="989646"/>
                  <a:pt x="382070" y="994627"/>
                </a:cubicBezTo>
                <a:cubicBezTo>
                  <a:pt x="382044" y="998787"/>
                  <a:pt x="381787" y="1001868"/>
                  <a:pt x="381299" y="1003871"/>
                </a:cubicBezTo>
                <a:cubicBezTo>
                  <a:pt x="380811" y="1005874"/>
                  <a:pt x="380247" y="1007722"/>
                  <a:pt x="379605" y="1009417"/>
                </a:cubicBezTo>
                <a:cubicBezTo>
                  <a:pt x="375111" y="1016966"/>
                  <a:pt x="372081" y="1021896"/>
                  <a:pt x="370515" y="1024207"/>
                </a:cubicBezTo>
                <a:cubicBezTo>
                  <a:pt x="368949" y="1026518"/>
                  <a:pt x="366227" y="1028983"/>
                  <a:pt x="362350" y="1031602"/>
                </a:cubicBezTo>
                <a:cubicBezTo>
                  <a:pt x="361785" y="1030960"/>
                  <a:pt x="361374" y="1030395"/>
                  <a:pt x="361117" y="1029907"/>
                </a:cubicBezTo>
                <a:cubicBezTo>
                  <a:pt x="360861" y="1029419"/>
                  <a:pt x="360450" y="1029163"/>
                  <a:pt x="359885" y="1029137"/>
                </a:cubicBezTo>
                <a:cubicBezTo>
                  <a:pt x="357805" y="1029265"/>
                  <a:pt x="355494" y="1030241"/>
                  <a:pt x="352952" y="1032064"/>
                </a:cubicBezTo>
                <a:cubicBezTo>
                  <a:pt x="350410" y="1033887"/>
                  <a:pt x="349024" y="1035787"/>
                  <a:pt x="348793" y="1037764"/>
                </a:cubicBezTo>
                <a:cubicBezTo>
                  <a:pt x="348998" y="1039202"/>
                  <a:pt x="349820" y="1040024"/>
                  <a:pt x="351258" y="1040229"/>
                </a:cubicBezTo>
                <a:lnTo>
                  <a:pt x="356188" y="1038997"/>
                </a:lnTo>
                <a:cubicBezTo>
                  <a:pt x="357292" y="1039022"/>
                  <a:pt x="357857" y="1039279"/>
                  <a:pt x="357882" y="1039767"/>
                </a:cubicBezTo>
                <a:cubicBezTo>
                  <a:pt x="357908" y="1040255"/>
                  <a:pt x="358165" y="1040820"/>
                  <a:pt x="358652" y="1041462"/>
                </a:cubicBezTo>
                <a:cubicBezTo>
                  <a:pt x="358447" y="1042591"/>
                  <a:pt x="357625" y="1043721"/>
                  <a:pt x="356188" y="1044851"/>
                </a:cubicBezTo>
                <a:cubicBezTo>
                  <a:pt x="354750" y="1045981"/>
                  <a:pt x="353928" y="1047727"/>
                  <a:pt x="353723" y="1050089"/>
                </a:cubicBezTo>
                <a:lnTo>
                  <a:pt x="353723" y="1051321"/>
                </a:lnTo>
                <a:cubicBezTo>
                  <a:pt x="351797" y="1053658"/>
                  <a:pt x="350102" y="1055764"/>
                  <a:pt x="348639" y="1057638"/>
                </a:cubicBezTo>
                <a:cubicBezTo>
                  <a:pt x="347175" y="1059512"/>
                  <a:pt x="346405" y="1061926"/>
                  <a:pt x="346328" y="1064879"/>
                </a:cubicBezTo>
                <a:lnTo>
                  <a:pt x="343863" y="1068576"/>
                </a:lnTo>
                <a:lnTo>
                  <a:pt x="342630" y="1067344"/>
                </a:lnTo>
                <a:cubicBezTo>
                  <a:pt x="335980" y="1068782"/>
                  <a:pt x="332334" y="1070220"/>
                  <a:pt x="331692" y="1071657"/>
                </a:cubicBezTo>
                <a:cubicBezTo>
                  <a:pt x="331050" y="1073095"/>
                  <a:pt x="328945" y="1076998"/>
                  <a:pt x="325375" y="1083366"/>
                </a:cubicBezTo>
                <a:lnTo>
                  <a:pt x="325375" y="1084599"/>
                </a:lnTo>
                <a:lnTo>
                  <a:pt x="340165" y="1075971"/>
                </a:lnTo>
                <a:cubicBezTo>
                  <a:pt x="336827" y="1082904"/>
                  <a:pt x="334568" y="1086909"/>
                  <a:pt x="333387" y="1087988"/>
                </a:cubicBezTo>
                <a:cubicBezTo>
                  <a:pt x="332205" y="1089066"/>
                  <a:pt x="329946" y="1089991"/>
                  <a:pt x="326608" y="1090761"/>
                </a:cubicBezTo>
                <a:cubicBezTo>
                  <a:pt x="325427" y="1090787"/>
                  <a:pt x="324708" y="1091351"/>
                  <a:pt x="324451" y="1092456"/>
                </a:cubicBezTo>
                <a:cubicBezTo>
                  <a:pt x="324194" y="1093560"/>
                  <a:pt x="324092" y="1095049"/>
                  <a:pt x="324143" y="1096923"/>
                </a:cubicBezTo>
                <a:lnTo>
                  <a:pt x="324143" y="1100621"/>
                </a:lnTo>
                <a:lnTo>
                  <a:pt x="322911" y="1105551"/>
                </a:lnTo>
                <a:cubicBezTo>
                  <a:pt x="321678" y="1106578"/>
                  <a:pt x="319213" y="1106989"/>
                  <a:pt x="315516" y="1106783"/>
                </a:cubicBezTo>
                <a:cubicBezTo>
                  <a:pt x="312306" y="1106783"/>
                  <a:pt x="309482" y="1107091"/>
                  <a:pt x="307042" y="1107708"/>
                </a:cubicBezTo>
                <a:cubicBezTo>
                  <a:pt x="304603" y="1108324"/>
                  <a:pt x="303319" y="1109248"/>
                  <a:pt x="303191" y="1110481"/>
                </a:cubicBezTo>
                <a:cubicBezTo>
                  <a:pt x="303165" y="1110532"/>
                  <a:pt x="303525" y="1110737"/>
                  <a:pt x="304269" y="1111097"/>
                </a:cubicBezTo>
                <a:cubicBezTo>
                  <a:pt x="305014" y="1111456"/>
                  <a:pt x="306298" y="1111662"/>
                  <a:pt x="308121" y="1111713"/>
                </a:cubicBezTo>
                <a:cubicBezTo>
                  <a:pt x="310586" y="1111713"/>
                  <a:pt x="311818" y="1112946"/>
                  <a:pt x="311818" y="1115411"/>
                </a:cubicBezTo>
                <a:cubicBezTo>
                  <a:pt x="311715" y="1116643"/>
                  <a:pt x="310997" y="1117567"/>
                  <a:pt x="309661" y="1118184"/>
                </a:cubicBezTo>
                <a:cubicBezTo>
                  <a:pt x="308326" y="1118800"/>
                  <a:pt x="306991" y="1119108"/>
                  <a:pt x="305656" y="1119108"/>
                </a:cubicBezTo>
                <a:lnTo>
                  <a:pt x="304423" y="1120341"/>
                </a:lnTo>
                <a:lnTo>
                  <a:pt x="305656" y="1124038"/>
                </a:lnTo>
                <a:lnTo>
                  <a:pt x="305656" y="1128968"/>
                </a:lnTo>
                <a:cubicBezTo>
                  <a:pt x="305656" y="1129687"/>
                  <a:pt x="305040" y="1130406"/>
                  <a:pt x="303807" y="1131125"/>
                </a:cubicBezTo>
                <a:cubicBezTo>
                  <a:pt x="302575" y="1131844"/>
                  <a:pt x="300726" y="1135644"/>
                  <a:pt x="298261" y="1142525"/>
                </a:cubicBezTo>
                <a:cubicBezTo>
                  <a:pt x="297003" y="1147892"/>
                  <a:pt x="295513" y="1155338"/>
                  <a:pt x="293793" y="1164864"/>
                </a:cubicBezTo>
                <a:cubicBezTo>
                  <a:pt x="292073" y="1174390"/>
                  <a:pt x="290275" y="1187074"/>
                  <a:pt x="288401" y="1202917"/>
                </a:cubicBezTo>
                <a:lnTo>
                  <a:pt x="289633" y="1205382"/>
                </a:lnTo>
                <a:cubicBezTo>
                  <a:pt x="295308" y="1198449"/>
                  <a:pt x="298441" y="1194135"/>
                  <a:pt x="299031" y="1192441"/>
                </a:cubicBezTo>
                <a:cubicBezTo>
                  <a:pt x="299622" y="1190746"/>
                  <a:pt x="300597" y="1185200"/>
                  <a:pt x="301958" y="1175802"/>
                </a:cubicBezTo>
                <a:lnTo>
                  <a:pt x="301958" y="1170872"/>
                </a:lnTo>
                <a:lnTo>
                  <a:pt x="310586" y="1175802"/>
                </a:lnTo>
                <a:lnTo>
                  <a:pt x="309353" y="1168407"/>
                </a:lnTo>
                <a:cubicBezTo>
                  <a:pt x="309918" y="1164710"/>
                  <a:pt x="312178" y="1160704"/>
                  <a:pt x="316132" y="1156391"/>
                </a:cubicBezTo>
                <a:cubicBezTo>
                  <a:pt x="320086" y="1152077"/>
                  <a:pt x="322346" y="1147455"/>
                  <a:pt x="322911" y="1142525"/>
                </a:cubicBezTo>
                <a:cubicBezTo>
                  <a:pt x="322859" y="1140137"/>
                  <a:pt x="322962" y="1138443"/>
                  <a:pt x="323219" y="1137441"/>
                </a:cubicBezTo>
                <a:cubicBezTo>
                  <a:pt x="323475" y="1136440"/>
                  <a:pt x="324194" y="1135670"/>
                  <a:pt x="325375" y="1135130"/>
                </a:cubicBezTo>
                <a:lnTo>
                  <a:pt x="326608" y="1136363"/>
                </a:lnTo>
                <a:cubicBezTo>
                  <a:pt x="328816" y="1135670"/>
                  <a:pt x="331178" y="1133359"/>
                  <a:pt x="333695" y="1129430"/>
                </a:cubicBezTo>
                <a:cubicBezTo>
                  <a:pt x="336211" y="1125502"/>
                  <a:pt x="340422" y="1120418"/>
                  <a:pt x="346328" y="1114178"/>
                </a:cubicBezTo>
                <a:cubicBezTo>
                  <a:pt x="349820" y="1110481"/>
                  <a:pt x="351463" y="1106783"/>
                  <a:pt x="351258" y="1103086"/>
                </a:cubicBezTo>
                <a:lnTo>
                  <a:pt x="350025" y="1095691"/>
                </a:lnTo>
                <a:lnTo>
                  <a:pt x="354955" y="1085831"/>
                </a:lnTo>
                <a:lnTo>
                  <a:pt x="350025" y="1085831"/>
                </a:lnTo>
                <a:lnTo>
                  <a:pt x="350025" y="1088296"/>
                </a:lnTo>
                <a:lnTo>
                  <a:pt x="347560" y="1090761"/>
                </a:lnTo>
                <a:cubicBezTo>
                  <a:pt x="345686" y="1090350"/>
                  <a:pt x="344197" y="1089939"/>
                  <a:pt x="343092" y="1089528"/>
                </a:cubicBezTo>
                <a:cubicBezTo>
                  <a:pt x="341988" y="1089118"/>
                  <a:pt x="341423" y="1087474"/>
                  <a:pt x="341398" y="1084599"/>
                </a:cubicBezTo>
                <a:lnTo>
                  <a:pt x="346328" y="1082134"/>
                </a:lnTo>
                <a:lnTo>
                  <a:pt x="354955" y="1082134"/>
                </a:lnTo>
                <a:cubicBezTo>
                  <a:pt x="358652" y="1082596"/>
                  <a:pt x="361426" y="1082904"/>
                  <a:pt x="363274" y="1083058"/>
                </a:cubicBezTo>
                <a:cubicBezTo>
                  <a:pt x="365123" y="1083212"/>
                  <a:pt x="366047" y="1084136"/>
                  <a:pt x="366047" y="1085831"/>
                </a:cubicBezTo>
                <a:cubicBezTo>
                  <a:pt x="366047" y="1087269"/>
                  <a:pt x="367280" y="1088091"/>
                  <a:pt x="369745" y="1088296"/>
                </a:cubicBezTo>
                <a:cubicBezTo>
                  <a:pt x="367819" y="1084778"/>
                  <a:pt x="366124" y="1081954"/>
                  <a:pt x="364661" y="1079823"/>
                </a:cubicBezTo>
                <a:cubicBezTo>
                  <a:pt x="363197" y="1077692"/>
                  <a:pt x="362427" y="1075175"/>
                  <a:pt x="362350" y="1072274"/>
                </a:cubicBezTo>
                <a:lnTo>
                  <a:pt x="362350" y="1062414"/>
                </a:lnTo>
                <a:cubicBezTo>
                  <a:pt x="362555" y="1061387"/>
                  <a:pt x="362144" y="1060976"/>
                  <a:pt x="361117" y="1061181"/>
                </a:cubicBezTo>
                <a:lnTo>
                  <a:pt x="359885" y="1062414"/>
                </a:lnTo>
                <a:cubicBezTo>
                  <a:pt x="358858" y="1062208"/>
                  <a:pt x="358447" y="1061387"/>
                  <a:pt x="358652" y="1059949"/>
                </a:cubicBezTo>
                <a:cubicBezTo>
                  <a:pt x="358781" y="1058460"/>
                  <a:pt x="359448" y="1056508"/>
                  <a:pt x="360655" y="1054095"/>
                </a:cubicBezTo>
                <a:cubicBezTo>
                  <a:pt x="361862" y="1051681"/>
                  <a:pt x="362838" y="1050346"/>
                  <a:pt x="363582" y="1050089"/>
                </a:cubicBezTo>
                <a:cubicBezTo>
                  <a:pt x="364584" y="1052990"/>
                  <a:pt x="365662" y="1054891"/>
                  <a:pt x="366818" y="1055789"/>
                </a:cubicBezTo>
                <a:cubicBezTo>
                  <a:pt x="367973" y="1056688"/>
                  <a:pt x="370592" y="1057664"/>
                  <a:pt x="374675" y="1058716"/>
                </a:cubicBezTo>
                <a:lnTo>
                  <a:pt x="375907" y="1057484"/>
                </a:lnTo>
                <a:lnTo>
                  <a:pt x="370977" y="1048857"/>
                </a:lnTo>
                <a:cubicBezTo>
                  <a:pt x="371003" y="1047701"/>
                  <a:pt x="371876" y="1046623"/>
                  <a:pt x="373596" y="1045621"/>
                </a:cubicBezTo>
                <a:cubicBezTo>
                  <a:pt x="375317" y="1044620"/>
                  <a:pt x="377730" y="1043233"/>
                  <a:pt x="380837" y="1041462"/>
                </a:cubicBezTo>
                <a:cubicBezTo>
                  <a:pt x="382070" y="1041256"/>
                  <a:pt x="383302" y="1041667"/>
                  <a:pt x="384535" y="1042694"/>
                </a:cubicBezTo>
                <a:cubicBezTo>
                  <a:pt x="385562" y="1042899"/>
                  <a:pt x="385973" y="1042489"/>
                  <a:pt x="385767" y="1041462"/>
                </a:cubicBezTo>
                <a:lnTo>
                  <a:pt x="379605" y="1029137"/>
                </a:lnTo>
                <a:lnTo>
                  <a:pt x="382070" y="1027904"/>
                </a:lnTo>
                <a:lnTo>
                  <a:pt x="394394" y="1027904"/>
                </a:lnTo>
                <a:lnTo>
                  <a:pt x="399324" y="1026672"/>
                </a:lnTo>
                <a:lnTo>
                  <a:pt x="390697" y="1018044"/>
                </a:lnTo>
                <a:cubicBezTo>
                  <a:pt x="392571" y="1016940"/>
                  <a:pt x="394061" y="1016067"/>
                  <a:pt x="395165" y="1015425"/>
                </a:cubicBezTo>
                <a:cubicBezTo>
                  <a:pt x="396269" y="1014783"/>
                  <a:pt x="396834" y="1013602"/>
                  <a:pt x="396859" y="1011882"/>
                </a:cubicBezTo>
                <a:lnTo>
                  <a:pt x="395627" y="1009417"/>
                </a:lnTo>
                <a:cubicBezTo>
                  <a:pt x="395755" y="1005052"/>
                  <a:pt x="396731" y="1001457"/>
                  <a:pt x="398554" y="998633"/>
                </a:cubicBezTo>
                <a:cubicBezTo>
                  <a:pt x="400377" y="995808"/>
                  <a:pt x="402277" y="994062"/>
                  <a:pt x="404254" y="993395"/>
                </a:cubicBezTo>
                <a:cubicBezTo>
                  <a:pt x="405538" y="993703"/>
                  <a:pt x="406976" y="994935"/>
                  <a:pt x="408568" y="997092"/>
                </a:cubicBezTo>
                <a:cubicBezTo>
                  <a:pt x="410160" y="999249"/>
                  <a:pt x="411598" y="1000482"/>
                  <a:pt x="412882" y="1000790"/>
                </a:cubicBezTo>
                <a:lnTo>
                  <a:pt x="412882" y="997092"/>
                </a:lnTo>
                <a:cubicBezTo>
                  <a:pt x="414499" y="995372"/>
                  <a:pt x="415578" y="993575"/>
                  <a:pt x="416117" y="991700"/>
                </a:cubicBezTo>
                <a:cubicBezTo>
                  <a:pt x="416656" y="989826"/>
                  <a:pt x="418043" y="987104"/>
                  <a:pt x="420277" y="983535"/>
                </a:cubicBezTo>
                <a:cubicBezTo>
                  <a:pt x="422742" y="981070"/>
                  <a:pt x="423974" y="978605"/>
                  <a:pt x="423974" y="976140"/>
                </a:cubicBezTo>
                <a:lnTo>
                  <a:pt x="423974" y="972443"/>
                </a:lnTo>
                <a:cubicBezTo>
                  <a:pt x="421894" y="972622"/>
                  <a:pt x="419583" y="974112"/>
                  <a:pt x="417041" y="976910"/>
                </a:cubicBezTo>
                <a:cubicBezTo>
                  <a:pt x="414499" y="979709"/>
                  <a:pt x="413113" y="982739"/>
                  <a:pt x="412882" y="986000"/>
                </a:cubicBezTo>
                <a:cubicBezTo>
                  <a:pt x="412907" y="986051"/>
                  <a:pt x="412548" y="986257"/>
                  <a:pt x="411803" y="986616"/>
                </a:cubicBezTo>
                <a:cubicBezTo>
                  <a:pt x="411059" y="986976"/>
                  <a:pt x="409775" y="987181"/>
                  <a:pt x="407952" y="987232"/>
                </a:cubicBezTo>
                <a:cubicBezTo>
                  <a:pt x="405538" y="986667"/>
                  <a:pt x="403895" y="986257"/>
                  <a:pt x="403022" y="986000"/>
                </a:cubicBezTo>
                <a:cubicBezTo>
                  <a:pt x="402149" y="985743"/>
                  <a:pt x="401738" y="985332"/>
                  <a:pt x="401789" y="984767"/>
                </a:cubicBezTo>
                <a:cubicBezTo>
                  <a:pt x="405153" y="980017"/>
                  <a:pt x="407053" y="977501"/>
                  <a:pt x="407490" y="977218"/>
                </a:cubicBezTo>
                <a:cubicBezTo>
                  <a:pt x="407926" y="976936"/>
                  <a:pt x="408902" y="974112"/>
                  <a:pt x="410417" y="968745"/>
                </a:cubicBezTo>
                <a:cubicBezTo>
                  <a:pt x="410417" y="967461"/>
                  <a:pt x="410725" y="966023"/>
                  <a:pt x="411341" y="964431"/>
                </a:cubicBezTo>
                <a:cubicBezTo>
                  <a:pt x="411957" y="962840"/>
                  <a:pt x="412882" y="961402"/>
                  <a:pt x="414114" y="960118"/>
                </a:cubicBezTo>
                <a:cubicBezTo>
                  <a:pt x="416066" y="959784"/>
                  <a:pt x="417709" y="957062"/>
                  <a:pt x="419044" y="951953"/>
                </a:cubicBezTo>
                <a:cubicBezTo>
                  <a:pt x="420379" y="946843"/>
                  <a:pt x="424488" y="941348"/>
                  <a:pt x="431369" y="935468"/>
                </a:cubicBezTo>
                <a:lnTo>
                  <a:pt x="431369" y="931771"/>
                </a:lnTo>
                <a:cubicBezTo>
                  <a:pt x="431574" y="929049"/>
                  <a:pt x="432396" y="927714"/>
                  <a:pt x="433834" y="927765"/>
                </a:cubicBezTo>
                <a:cubicBezTo>
                  <a:pt x="435272" y="927816"/>
                  <a:pt x="436094" y="927098"/>
                  <a:pt x="436299" y="925608"/>
                </a:cubicBezTo>
                <a:lnTo>
                  <a:pt x="436299" y="923143"/>
                </a:lnTo>
                <a:cubicBezTo>
                  <a:pt x="436119" y="923169"/>
                  <a:pt x="436479" y="922809"/>
                  <a:pt x="437377" y="922065"/>
                </a:cubicBezTo>
                <a:cubicBezTo>
                  <a:pt x="438276" y="921320"/>
                  <a:pt x="440792" y="920036"/>
                  <a:pt x="444926" y="918213"/>
                </a:cubicBezTo>
                <a:cubicBezTo>
                  <a:pt x="447982" y="918136"/>
                  <a:pt x="450190" y="917674"/>
                  <a:pt x="451551" y="916827"/>
                </a:cubicBezTo>
                <a:cubicBezTo>
                  <a:pt x="452912" y="915979"/>
                  <a:pt x="453579" y="915209"/>
                  <a:pt x="453554" y="914516"/>
                </a:cubicBezTo>
                <a:lnTo>
                  <a:pt x="449856" y="912051"/>
                </a:lnTo>
                <a:lnTo>
                  <a:pt x="451089" y="909586"/>
                </a:lnTo>
                <a:cubicBezTo>
                  <a:pt x="451063" y="907814"/>
                  <a:pt x="450806" y="906120"/>
                  <a:pt x="450318" y="904502"/>
                </a:cubicBezTo>
                <a:cubicBezTo>
                  <a:pt x="449831" y="902884"/>
                  <a:pt x="449266" y="900882"/>
                  <a:pt x="448624" y="898494"/>
                </a:cubicBezTo>
                <a:cubicBezTo>
                  <a:pt x="448675" y="896825"/>
                  <a:pt x="449189" y="895849"/>
                  <a:pt x="450164" y="895566"/>
                </a:cubicBezTo>
                <a:cubicBezTo>
                  <a:pt x="451140" y="895284"/>
                  <a:pt x="452270" y="894616"/>
                  <a:pt x="453554" y="893564"/>
                </a:cubicBezTo>
                <a:lnTo>
                  <a:pt x="453554" y="888634"/>
                </a:lnTo>
                <a:lnTo>
                  <a:pt x="454786" y="886169"/>
                </a:lnTo>
                <a:cubicBezTo>
                  <a:pt x="458021" y="886477"/>
                  <a:pt x="459562" y="887709"/>
                  <a:pt x="459408" y="889866"/>
                </a:cubicBezTo>
                <a:cubicBezTo>
                  <a:pt x="459254" y="892023"/>
                  <a:pt x="460178" y="893256"/>
                  <a:pt x="462181" y="893564"/>
                </a:cubicBezTo>
                <a:lnTo>
                  <a:pt x="463414" y="889866"/>
                </a:lnTo>
                <a:cubicBezTo>
                  <a:pt x="463259" y="889224"/>
                  <a:pt x="462643" y="888043"/>
                  <a:pt x="461565" y="886323"/>
                </a:cubicBezTo>
                <a:cubicBezTo>
                  <a:pt x="460486" y="884602"/>
                  <a:pt x="459870" y="882497"/>
                  <a:pt x="459716" y="880006"/>
                </a:cubicBezTo>
                <a:cubicBezTo>
                  <a:pt x="464723" y="870840"/>
                  <a:pt x="467650" y="864831"/>
                  <a:pt x="468498" y="861981"/>
                </a:cubicBezTo>
                <a:cubicBezTo>
                  <a:pt x="469345" y="859131"/>
                  <a:pt x="471348" y="855280"/>
                  <a:pt x="474506" y="850427"/>
                </a:cubicBezTo>
                <a:cubicBezTo>
                  <a:pt x="475584" y="850504"/>
                  <a:pt x="476509" y="850966"/>
                  <a:pt x="477279" y="851813"/>
                </a:cubicBezTo>
                <a:cubicBezTo>
                  <a:pt x="478049" y="852661"/>
                  <a:pt x="479590" y="853431"/>
                  <a:pt x="481901" y="854124"/>
                </a:cubicBezTo>
                <a:cubicBezTo>
                  <a:pt x="482851" y="852198"/>
                  <a:pt x="483416" y="848347"/>
                  <a:pt x="483595" y="842570"/>
                </a:cubicBezTo>
                <a:cubicBezTo>
                  <a:pt x="483775" y="836792"/>
                  <a:pt x="485264" y="833249"/>
                  <a:pt x="488063" y="831940"/>
                </a:cubicBezTo>
                <a:cubicBezTo>
                  <a:pt x="491119" y="831811"/>
                  <a:pt x="493019" y="828062"/>
                  <a:pt x="493763" y="820693"/>
                </a:cubicBezTo>
                <a:cubicBezTo>
                  <a:pt x="494508" y="813324"/>
                  <a:pt x="497949" y="803105"/>
                  <a:pt x="504085" y="790035"/>
                </a:cubicBezTo>
                <a:cubicBezTo>
                  <a:pt x="505267" y="788777"/>
                  <a:pt x="505986" y="787596"/>
                  <a:pt x="506242" y="786492"/>
                </a:cubicBezTo>
                <a:cubicBezTo>
                  <a:pt x="506499" y="785388"/>
                  <a:pt x="506602" y="784515"/>
                  <a:pt x="506550" y="783873"/>
                </a:cubicBezTo>
                <a:cubicBezTo>
                  <a:pt x="506756" y="782435"/>
                  <a:pt x="506345" y="781613"/>
                  <a:pt x="505318" y="781408"/>
                </a:cubicBezTo>
                <a:close/>
                <a:moveTo>
                  <a:pt x="745652" y="769083"/>
                </a:moveTo>
                <a:cubicBezTo>
                  <a:pt x="744471" y="769160"/>
                  <a:pt x="743444" y="769622"/>
                  <a:pt x="742571" y="770469"/>
                </a:cubicBezTo>
                <a:cubicBezTo>
                  <a:pt x="741698" y="771317"/>
                  <a:pt x="740671" y="772087"/>
                  <a:pt x="739490" y="772780"/>
                </a:cubicBezTo>
                <a:cubicBezTo>
                  <a:pt x="738334" y="772755"/>
                  <a:pt x="737564" y="772498"/>
                  <a:pt x="737179" y="772010"/>
                </a:cubicBezTo>
                <a:cubicBezTo>
                  <a:pt x="736794" y="771522"/>
                  <a:pt x="736331" y="770957"/>
                  <a:pt x="735792" y="770315"/>
                </a:cubicBezTo>
                <a:cubicBezTo>
                  <a:pt x="735690" y="772626"/>
                  <a:pt x="736203" y="774167"/>
                  <a:pt x="737333" y="774937"/>
                </a:cubicBezTo>
                <a:cubicBezTo>
                  <a:pt x="738463" y="775707"/>
                  <a:pt x="740825" y="776632"/>
                  <a:pt x="744420" y="777710"/>
                </a:cubicBezTo>
                <a:cubicBezTo>
                  <a:pt x="746885" y="776478"/>
                  <a:pt x="748117" y="775245"/>
                  <a:pt x="748117" y="774013"/>
                </a:cubicBezTo>
                <a:lnTo>
                  <a:pt x="748117" y="771548"/>
                </a:lnTo>
                <a:cubicBezTo>
                  <a:pt x="747912" y="770110"/>
                  <a:pt x="747090" y="769288"/>
                  <a:pt x="745652" y="769083"/>
                </a:cubicBezTo>
                <a:close/>
                <a:moveTo>
                  <a:pt x="168850" y="766618"/>
                </a:moveTo>
                <a:lnTo>
                  <a:pt x="166385" y="767850"/>
                </a:lnTo>
                <a:cubicBezTo>
                  <a:pt x="166180" y="769083"/>
                  <a:pt x="166590" y="770315"/>
                  <a:pt x="167618" y="771548"/>
                </a:cubicBezTo>
                <a:cubicBezTo>
                  <a:pt x="167695" y="772832"/>
                  <a:pt x="167541" y="773961"/>
                  <a:pt x="167155" y="774937"/>
                </a:cubicBezTo>
                <a:cubicBezTo>
                  <a:pt x="166770" y="775913"/>
                  <a:pt x="165692" y="776426"/>
                  <a:pt x="163920" y="776478"/>
                </a:cubicBezTo>
                <a:cubicBezTo>
                  <a:pt x="162482" y="776683"/>
                  <a:pt x="161661" y="777505"/>
                  <a:pt x="161455" y="778943"/>
                </a:cubicBezTo>
                <a:lnTo>
                  <a:pt x="161455" y="782640"/>
                </a:lnTo>
                <a:cubicBezTo>
                  <a:pt x="161455" y="784874"/>
                  <a:pt x="161763" y="785953"/>
                  <a:pt x="162380" y="785875"/>
                </a:cubicBezTo>
                <a:cubicBezTo>
                  <a:pt x="162996" y="785798"/>
                  <a:pt x="163920" y="785953"/>
                  <a:pt x="165153" y="786338"/>
                </a:cubicBezTo>
                <a:cubicBezTo>
                  <a:pt x="166385" y="785798"/>
                  <a:pt x="167309" y="785336"/>
                  <a:pt x="167926" y="784951"/>
                </a:cubicBezTo>
                <a:cubicBezTo>
                  <a:pt x="168542" y="784566"/>
                  <a:pt x="168850" y="783796"/>
                  <a:pt x="168850" y="782640"/>
                </a:cubicBezTo>
                <a:lnTo>
                  <a:pt x="168850" y="780175"/>
                </a:lnTo>
                <a:lnTo>
                  <a:pt x="170083" y="776478"/>
                </a:lnTo>
                <a:lnTo>
                  <a:pt x="175012" y="777710"/>
                </a:lnTo>
                <a:cubicBezTo>
                  <a:pt x="174371" y="775605"/>
                  <a:pt x="173806" y="774578"/>
                  <a:pt x="173318" y="774629"/>
                </a:cubicBezTo>
                <a:cubicBezTo>
                  <a:pt x="172830" y="774680"/>
                  <a:pt x="172573" y="773653"/>
                  <a:pt x="172547" y="771548"/>
                </a:cubicBezTo>
                <a:cubicBezTo>
                  <a:pt x="172547" y="770264"/>
                  <a:pt x="172239" y="769134"/>
                  <a:pt x="171623" y="768159"/>
                </a:cubicBezTo>
                <a:cubicBezTo>
                  <a:pt x="171007" y="767183"/>
                  <a:pt x="170083" y="766669"/>
                  <a:pt x="168850" y="766618"/>
                </a:cubicBezTo>
                <a:close/>
                <a:moveTo>
                  <a:pt x="262519" y="760456"/>
                </a:moveTo>
                <a:cubicBezTo>
                  <a:pt x="263032" y="763742"/>
                  <a:pt x="263546" y="765488"/>
                  <a:pt x="264059" y="765694"/>
                </a:cubicBezTo>
                <a:cubicBezTo>
                  <a:pt x="264573" y="765899"/>
                  <a:pt x="265703" y="767029"/>
                  <a:pt x="267449" y="769083"/>
                </a:cubicBezTo>
                <a:lnTo>
                  <a:pt x="267449" y="764153"/>
                </a:lnTo>
                <a:lnTo>
                  <a:pt x="264984" y="760456"/>
                </a:lnTo>
                <a:close/>
                <a:moveTo>
                  <a:pt x="283471" y="759223"/>
                </a:moveTo>
                <a:lnTo>
                  <a:pt x="279774" y="762920"/>
                </a:lnTo>
                <a:cubicBezTo>
                  <a:pt x="279697" y="764615"/>
                  <a:pt x="279851" y="765540"/>
                  <a:pt x="280236" y="765694"/>
                </a:cubicBezTo>
                <a:cubicBezTo>
                  <a:pt x="280621" y="765848"/>
                  <a:pt x="281699" y="766156"/>
                  <a:pt x="283471" y="766618"/>
                </a:cubicBezTo>
                <a:cubicBezTo>
                  <a:pt x="284549" y="766592"/>
                  <a:pt x="285166" y="766335"/>
                  <a:pt x="285320" y="765848"/>
                </a:cubicBezTo>
                <a:cubicBezTo>
                  <a:pt x="285474" y="765360"/>
                  <a:pt x="286090" y="764795"/>
                  <a:pt x="287169" y="764153"/>
                </a:cubicBezTo>
                <a:close/>
                <a:moveTo>
                  <a:pt x="518875" y="756758"/>
                </a:moveTo>
                <a:cubicBezTo>
                  <a:pt x="515974" y="758581"/>
                  <a:pt x="514074" y="760789"/>
                  <a:pt x="513175" y="763383"/>
                </a:cubicBezTo>
                <a:cubicBezTo>
                  <a:pt x="512276" y="765976"/>
                  <a:pt x="511301" y="769109"/>
                  <a:pt x="510248" y="772780"/>
                </a:cubicBezTo>
                <a:lnTo>
                  <a:pt x="510248" y="774013"/>
                </a:lnTo>
                <a:cubicBezTo>
                  <a:pt x="516616" y="770521"/>
                  <a:pt x="519902" y="765180"/>
                  <a:pt x="520108" y="757991"/>
                </a:cubicBezTo>
                <a:close/>
                <a:moveTo>
                  <a:pt x="173780" y="750596"/>
                </a:moveTo>
                <a:cubicBezTo>
                  <a:pt x="172342" y="750596"/>
                  <a:pt x="170288" y="753061"/>
                  <a:pt x="167618" y="757991"/>
                </a:cubicBezTo>
                <a:cubicBezTo>
                  <a:pt x="167618" y="759018"/>
                  <a:pt x="168850" y="759428"/>
                  <a:pt x="171315" y="759223"/>
                </a:cubicBezTo>
                <a:cubicBezTo>
                  <a:pt x="174807" y="758196"/>
                  <a:pt x="176450" y="756553"/>
                  <a:pt x="176245" y="754293"/>
                </a:cubicBezTo>
                <a:close/>
                <a:moveTo>
                  <a:pt x="1006938" y="743201"/>
                </a:moveTo>
                <a:cubicBezTo>
                  <a:pt x="1002008" y="746385"/>
                  <a:pt x="999543" y="748644"/>
                  <a:pt x="999543" y="749979"/>
                </a:cubicBezTo>
                <a:cubicBezTo>
                  <a:pt x="999543" y="751315"/>
                  <a:pt x="998311" y="754807"/>
                  <a:pt x="995846" y="760456"/>
                </a:cubicBezTo>
                <a:cubicBezTo>
                  <a:pt x="993433" y="766002"/>
                  <a:pt x="991789" y="770623"/>
                  <a:pt x="990916" y="774321"/>
                </a:cubicBezTo>
                <a:cubicBezTo>
                  <a:pt x="990043" y="778018"/>
                  <a:pt x="989632" y="780791"/>
                  <a:pt x="989684" y="782640"/>
                </a:cubicBezTo>
                <a:cubicBezTo>
                  <a:pt x="989478" y="784078"/>
                  <a:pt x="989889" y="784900"/>
                  <a:pt x="990916" y="785105"/>
                </a:cubicBezTo>
                <a:cubicBezTo>
                  <a:pt x="993278" y="784694"/>
                  <a:pt x="994716" y="784283"/>
                  <a:pt x="995230" y="783873"/>
                </a:cubicBezTo>
                <a:cubicBezTo>
                  <a:pt x="995743" y="783462"/>
                  <a:pt x="995949" y="781819"/>
                  <a:pt x="995846" y="778943"/>
                </a:cubicBezTo>
                <a:lnTo>
                  <a:pt x="1004473" y="761688"/>
                </a:lnTo>
                <a:cubicBezTo>
                  <a:pt x="1002779" y="760635"/>
                  <a:pt x="1001854" y="759968"/>
                  <a:pt x="1001700" y="759685"/>
                </a:cubicBezTo>
                <a:cubicBezTo>
                  <a:pt x="1001546" y="759403"/>
                  <a:pt x="1001238" y="758427"/>
                  <a:pt x="1000776" y="756758"/>
                </a:cubicBezTo>
                <a:lnTo>
                  <a:pt x="1000776" y="755526"/>
                </a:lnTo>
                <a:lnTo>
                  <a:pt x="1004473" y="755526"/>
                </a:lnTo>
                <a:cubicBezTo>
                  <a:pt x="1006245" y="755551"/>
                  <a:pt x="1007324" y="754576"/>
                  <a:pt x="1007709" y="752598"/>
                </a:cubicBezTo>
                <a:cubicBezTo>
                  <a:pt x="1008094" y="750621"/>
                  <a:pt x="1008248" y="747489"/>
                  <a:pt x="1008171" y="743201"/>
                </a:cubicBezTo>
                <a:close/>
                <a:moveTo>
                  <a:pt x="459716" y="740736"/>
                </a:moveTo>
                <a:lnTo>
                  <a:pt x="458484" y="741968"/>
                </a:lnTo>
                <a:cubicBezTo>
                  <a:pt x="457200" y="742020"/>
                  <a:pt x="456070" y="742533"/>
                  <a:pt x="455094" y="743509"/>
                </a:cubicBezTo>
                <a:cubicBezTo>
                  <a:pt x="454119" y="744485"/>
                  <a:pt x="453605" y="745614"/>
                  <a:pt x="453554" y="746898"/>
                </a:cubicBezTo>
                <a:cubicBezTo>
                  <a:pt x="453348" y="748336"/>
                  <a:pt x="453759" y="749158"/>
                  <a:pt x="454786" y="749363"/>
                </a:cubicBezTo>
                <a:cubicBezTo>
                  <a:pt x="456044" y="749440"/>
                  <a:pt x="457225" y="748978"/>
                  <a:pt x="458330" y="747977"/>
                </a:cubicBezTo>
                <a:cubicBezTo>
                  <a:pt x="459434" y="746975"/>
                  <a:pt x="460307" y="744972"/>
                  <a:pt x="460949" y="741968"/>
                </a:cubicBezTo>
                <a:close/>
                <a:moveTo>
                  <a:pt x="1051308" y="737038"/>
                </a:moveTo>
                <a:cubicBezTo>
                  <a:pt x="1050281" y="737244"/>
                  <a:pt x="1049870" y="739298"/>
                  <a:pt x="1050075" y="743201"/>
                </a:cubicBezTo>
                <a:lnTo>
                  <a:pt x="1051308" y="745666"/>
                </a:lnTo>
                <a:cubicBezTo>
                  <a:pt x="1052540" y="744613"/>
                  <a:pt x="1053465" y="743945"/>
                  <a:pt x="1054081" y="743663"/>
                </a:cubicBezTo>
                <a:cubicBezTo>
                  <a:pt x="1054697" y="743380"/>
                  <a:pt x="1055005" y="742405"/>
                  <a:pt x="1055005" y="740736"/>
                </a:cubicBezTo>
                <a:close/>
                <a:moveTo>
                  <a:pt x="231707" y="729643"/>
                </a:moveTo>
                <a:cubicBezTo>
                  <a:pt x="230012" y="730260"/>
                  <a:pt x="229088" y="731184"/>
                  <a:pt x="228934" y="732417"/>
                </a:cubicBezTo>
                <a:cubicBezTo>
                  <a:pt x="228780" y="733649"/>
                  <a:pt x="228472" y="735190"/>
                  <a:pt x="228009" y="737038"/>
                </a:cubicBezTo>
                <a:cubicBezTo>
                  <a:pt x="228086" y="738913"/>
                  <a:pt x="228549" y="740402"/>
                  <a:pt x="229396" y="741506"/>
                </a:cubicBezTo>
                <a:cubicBezTo>
                  <a:pt x="230243" y="742610"/>
                  <a:pt x="231014" y="743175"/>
                  <a:pt x="231707" y="743201"/>
                </a:cubicBezTo>
                <a:cubicBezTo>
                  <a:pt x="233453" y="743252"/>
                  <a:pt x="234583" y="742841"/>
                  <a:pt x="235096" y="741968"/>
                </a:cubicBezTo>
                <a:cubicBezTo>
                  <a:pt x="235610" y="741095"/>
                  <a:pt x="236123" y="739452"/>
                  <a:pt x="236637" y="737038"/>
                </a:cubicBezTo>
                <a:cubicBezTo>
                  <a:pt x="236123" y="735344"/>
                  <a:pt x="235610" y="734111"/>
                  <a:pt x="235096" y="733341"/>
                </a:cubicBezTo>
                <a:cubicBezTo>
                  <a:pt x="234583" y="732571"/>
                  <a:pt x="233453" y="731338"/>
                  <a:pt x="231707" y="729643"/>
                </a:cubicBezTo>
                <a:close/>
                <a:moveTo>
                  <a:pt x="764139" y="728411"/>
                </a:moveTo>
                <a:lnTo>
                  <a:pt x="764139" y="729643"/>
                </a:lnTo>
                <a:cubicBezTo>
                  <a:pt x="763985" y="732417"/>
                  <a:pt x="763985" y="733957"/>
                  <a:pt x="764139" y="734265"/>
                </a:cubicBezTo>
                <a:cubicBezTo>
                  <a:pt x="764293" y="734573"/>
                  <a:pt x="765526" y="735498"/>
                  <a:pt x="767837" y="737038"/>
                </a:cubicBezTo>
                <a:lnTo>
                  <a:pt x="767837" y="732108"/>
                </a:lnTo>
                <a:close/>
                <a:moveTo>
                  <a:pt x="300726" y="721016"/>
                </a:moveTo>
                <a:cubicBezTo>
                  <a:pt x="300674" y="722120"/>
                  <a:pt x="300469" y="722993"/>
                  <a:pt x="300110" y="723635"/>
                </a:cubicBezTo>
                <a:cubicBezTo>
                  <a:pt x="299750" y="724277"/>
                  <a:pt x="299545" y="725458"/>
                  <a:pt x="299493" y="727178"/>
                </a:cubicBezTo>
                <a:cubicBezTo>
                  <a:pt x="299493" y="728462"/>
                  <a:pt x="299801" y="729592"/>
                  <a:pt x="300418" y="730568"/>
                </a:cubicBezTo>
                <a:cubicBezTo>
                  <a:pt x="301034" y="731544"/>
                  <a:pt x="301958" y="732057"/>
                  <a:pt x="303191" y="732108"/>
                </a:cubicBezTo>
                <a:cubicBezTo>
                  <a:pt x="305450" y="731133"/>
                  <a:pt x="306785" y="730619"/>
                  <a:pt x="307196" y="730568"/>
                </a:cubicBezTo>
                <a:cubicBezTo>
                  <a:pt x="307607" y="730516"/>
                  <a:pt x="308326" y="729387"/>
                  <a:pt x="309353" y="727178"/>
                </a:cubicBezTo>
                <a:lnTo>
                  <a:pt x="308121" y="724714"/>
                </a:lnTo>
                <a:lnTo>
                  <a:pt x="304423" y="725946"/>
                </a:lnTo>
                <a:lnTo>
                  <a:pt x="301958" y="721016"/>
                </a:lnTo>
                <a:close/>
                <a:moveTo>
                  <a:pt x="1008171" y="719784"/>
                </a:moveTo>
                <a:cubicBezTo>
                  <a:pt x="1007529" y="720503"/>
                  <a:pt x="1006964" y="721838"/>
                  <a:pt x="1006476" y="723789"/>
                </a:cubicBezTo>
                <a:cubicBezTo>
                  <a:pt x="1005988" y="725741"/>
                  <a:pt x="1005732" y="727692"/>
                  <a:pt x="1005706" y="729643"/>
                </a:cubicBezTo>
                <a:lnTo>
                  <a:pt x="1006938" y="734573"/>
                </a:lnTo>
                <a:lnTo>
                  <a:pt x="1009403" y="735806"/>
                </a:lnTo>
                <a:cubicBezTo>
                  <a:pt x="1010841" y="734368"/>
                  <a:pt x="1011663" y="731081"/>
                  <a:pt x="1011868" y="725946"/>
                </a:cubicBezTo>
                <a:lnTo>
                  <a:pt x="1010636" y="721016"/>
                </a:lnTo>
                <a:cubicBezTo>
                  <a:pt x="1010430" y="719989"/>
                  <a:pt x="1009609" y="719578"/>
                  <a:pt x="1008171" y="719784"/>
                </a:cubicBezTo>
                <a:close/>
                <a:moveTo>
                  <a:pt x="541060" y="716086"/>
                </a:moveTo>
                <a:cubicBezTo>
                  <a:pt x="534949" y="721376"/>
                  <a:pt x="531457" y="725586"/>
                  <a:pt x="530584" y="728719"/>
                </a:cubicBezTo>
                <a:cubicBezTo>
                  <a:pt x="529711" y="731852"/>
                  <a:pt x="527451" y="735446"/>
                  <a:pt x="523805" y="739503"/>
                </a:cubicBezTo>
                <a:lnTo>
                  <a:pt x="522573" y="746898"/>
                </a:lnTo>
                <a:cubicBezTo>
                  <a:pt x="527503" y="744331"/>
                  <a:pt x="529968" y="742379"/>
                  <a:pt x="529968" y="741044"/>
                </a:cubicBezTo>
                <a:cubicBezTo>
                  <a:pt x="529968" y="739709"/>
                  <a:pt x="531200" y="735909"/>
                  <a:pt x="533665" y="729643"/>
                </a:cubicBezTo>
                <a:lnTo>
                  <a:pt x="542292" y="718551"/>
                </a:lnTo>
                <a:close/>
                <a:moveTo>
                  <a:pt x="547222" y="713621"/>
                </a:moveTo>
                <a:lnTo>
                  <a:pt x="545990" y="716086"/>
                </a:lnTo>
                <a:cubicBezTo>
                  <a:pt x="545990" y="718551"/>
                  <a:pt x="547222" y="719784"/>
                  <a:pt x="549687" y="719784"/>
                </a:cubicBezTo>
                <a:cubicBezTo>
                  <a:pt x="550714" y="719989"/>
                  <a:pt x="551125" y="719578"/>
                  <a:pt x="550920" y="718551"/>
                </a:cubicBezTo>
                <a:cubicBezTo>
                  <a:pt x="550843" y="716728"/>
                  <a:pt x="550381" y="715444"/>
                  <a:pt x="549533" y="714700"/>
                </a:cubicBezTo>
                <a:cubicBezTo>
                  <a:pt x="548686" y="713955"/>
                  <a:pt x="547916" y="713596"/>
                  <a:pt x="547222" y="713621"/>
                </a:cubicBezTo>
                <a:close/>
                <a:moveTo>
                  <a:pt x="478203" y="697599"/>
                </a:moveTo>
                <a:lnTo>
                  <a:pt x="475738" y="700064"/>
                </a:lnTo>
                <a:lnTo>
                  <a:pt x="475738" y="702529"/>
                </a:lnTo>
                <a:cubicBezTo>
                  <a:pt x="476226" y="703684"/>
                  <a:pt x="476483" y="704455"/>
                  <a:pt x="476509" y="704840"/>
                </a:cubicBezTo>
                <a:cubicBezTo>
                  <a:pt x="476534" y="705225"/>
                  <a:pt x="477099" y="705687"/>
                  <a:pt x="478203" y="706226"/>
                </a:cubicBezTo>
                <a:cubicBezTo>
                  <a:pt x="478845" y="705148"/>
                  <a:pt x="479410" y="704532"/>
                  <a:pt x="479898" y="704378"/>
                </a:cubicBezTo>
                <a:cubicBezTo>
                  <a:pt x="480386" y="704223"/>
                  <a:pt x="480643" y="703607"/>
                  <a:pt x="480668" y="702529"/>
                </a:cubicBezTo>
                <a:cubicBezTo>
                  <a:pt x="480463" y="699037"/>
                  <a:pt x="479641" y="697393"/>
                  <a:pt x="478203" y="697599"/>
                </a:cubicBezTo>
                <a:close/>
                <a:moveTo>
                  <a:pt x="175012" y="696366"/>
                </a:moveTo>
                <a:cubicBezTo>
                  <a:pt x="174371" y="696931"/>
                  <a:pt x="173806" y="697342"/>
                  <a:pt x="173318" y="697599"/>
                </a:cubicBezTo>
                <a:cubicBezTo>
                  <a:pt x="172830" y="697856"/>
                  <a:pt x="172573" y="698267"/>
                  <a:pt x="172547" y="698831"/>
                </a:cubicBezTo>
                <a:lnTo>
                  <a:pt x="172547" y="703761"/>
                </a:lnTo>
                <a:cubicBezTo>
                  <a:pt x="172547" y="705970"/>
                  <a:pt x="172239" y="707715"/>
                  <a:pt x="171623" y="708999"/>
                </a:cubicBezTo>
                <a:cubicBezTo>
                  <a:pt x="171007" y="710283"/>
                  <a:pt x="170083" y="712645"/>
                  <a:pt x="168850" y="716086"/>
                </a:cubicBezTo>
                <a:lnTo>
                  <a:pt x="173780" y="719784"/>
                </a:lnTo>
                <a:cubicBezTo>
                  <a:pt x="173138" y="723199"/>
                  <a:pt x="172573" y="725612"/>
                  <a:pt x="172085" y="727024"/>
                </a:cubicBezTo>
                <a:cubicBezTo>
                  <a:pt x="171597" y="728437"/>
                  <a:pt x="171341" y="730542"/>
                  <a:pt x="171315" y="733341"/>
                </a:cubicBezTo>
                <a:lnTo>
                  <a:pt x="171315" y="741968"/>
                </a:lnTo>
                <a:cubicBezTo>
                  <a:pt x="171315" y="744433"/>
                  <a:pt x="173780" y="745666"/>
                  <a:pt x="178710" y="745666"/>
                </a:cubicBezTo>
                <a:cubicBezTo>
                  <a:pt x="179891" y="745049"/>
                  <a:pt x="180610" y="744433"/>
                  <a:pt x="180867" y="743817"/>
                </a:cubicBezTo>
                <a:cubicBezTo>
                  <a:pt x="181124" y="743201"/>
                  <a:pt x="181226" y="742585"/>
                  <a:pt x="181175" y="741968"/>
                </a:cubicBezTo>
                <a:cubicBezTo>
                  <a:pt x="180430" y="739118"/>
                  <a:pt x="179455" y="737423"/>
                  <a:pt x="178248" y="736884"/>
                </a:cubicBezTo>
                <a:cubicBezTo>
                  <a:pt x="177041" y="736345"/>
                  <a:pt x="176373" y="735575"/>
                  <a:pt x="176245" y="734573"/>
                </a:cubicBezTo>
                <a:cubicBezTo>
                  <a:pt x="178119" y="731749"/>
                  <a:pt x="179609" y="729387"/>
                  <a:pt x="180713" y="727487"/>
                </a:cubicBezTo>
                <a:cubicBezTo>
                  <a:pt x="181817" y="725586"/>
                  <a:pt x="182382" y="722608"/>
                  <a:pt x="182407" y="718551"/>
                </a:cubicBezTo>
                <a:lnTo>
                  <a:pt x="179942" y="701296"/>
                </a:lnTo>
                <a:cubicBezTo>
                  <a:pt x="178890" y="699473"/>
                  <a:pt x="178222" y="698189"/>
                  <a:pt x="177940" y="697445"/>
                </a:cubicBezTo>
                <a:cubicBezTo>
                  <a:pt x="177657" y="696700"/>
                  <a:pt x="176681" y="696341"/>
                  <a:pt x="175012" y="696366"/>
                </a:cubicBezTo>
                <a:close/>
                <a:moveTo>
                  <a:pt x="1099375" y="688972"/>
                </a:moveTo>
                <a:cubicBezTo>
                  <a:pt x="1098194" y="688972"/>
                  <a:pt x="1097475" y="689588"/>
                  <a:pt x="1097218" y="690820"/>
                </a:cubicBezTo>
                <a:cubicBezTo>
                  <a:pt x="1096961" y="692053"/>
                  <a:pt x="1096858" y="693901"/>
                  <a:pt x="1096910" y="696366"/>
                </a:cubicBezTo>
                <a:cubicBezTo>
                  <a:pt x="1097115" y="700269"/>
                  <a:pt x="1097937" y="702323"/>
                  <a:pt x="1099375" y="702529"/>
                </a:cubicBezTo>
                <a:cubicBezTo>
                  <a:pt x="1100017" y="702452"/>
                  <a:pt x="1100582" y="701990"/>
                  <a:pt x="1101069" y="701142"/>
                </a:cubicBezTo>
                <a:cubicBezTo>
                  <a:pt x="1101557" y="700295"/>
                  <a:pt x="1101814" y="699525"/>
                  <a:pt x="1101840" y="698831"/>
                </a:cubicBezTo>
                <a:lnTo>
                  <a:pt x="1101840" y="691436"/>
                </a:lnTo>
                <a:close/>
                <a:moveTo>
                  <a:pt x="730862" y="686507"/>
                </a:moveTo>
                <a:cubicBezTo>
                  <a:pt x="727113" y="688638"/>
                  <a:pt x="725368" y="690230"/>
                  <a:pt x="725624" y="691282"/>
                </a:cubicBezTo>
                <a:cubicBezTo>
                  <a:pt x="725881" y="692335"/>
                  <a:pt x="724751" y="694851"/>
                  <a:pt x="722235" y="698831"/>
                </a:cubicBezTo>
                <a:cubicBezTo>
                  <a:pt x="718743" y="702734"/>
                  <a:pt x="717100" y="708486"/>
                  <a:pt x="717305" y="716086"/>
                </a:cubicBezTo>
                <a:cubicBezTo>
                  <a:pt x="719821" y="736063"/>
                  <a:pt x="721875" y="750647"/>
                  <a:pt x="723467" y="759839"/>
                </a:cubicBezTo>
                <a:cubicBezTo>
                  <a:pt x="725059" y="769032"/>
                  <a:pt x="725881" y="778686"/>
                  <a:pt x="725932" y="788803"/>
                </a:cubicBezTo>
                <a:lnTo>
                  <a:pt x="724700" y="794965"/>
                </a:lnTo>
                <a:lnTo>
                  <a:pt x="723467" y="793733"/>
                </a:lnTo>
                <a:lnTo>
                  <a:pt x="722235" y="794965"/>
                </a:lnTo>
                <a:cubicBezTo>
                  <a:pt x="722569" y="797353"/>
                  <a:pt x="724058" y="799356"/>
                  <a:pt x="726703" y="800973"/>
                </a:cubicBezTo>
                <a:cubicBezTo>
                  <a:pt x="729347" y="802591"/>
                  <a:pt x="731145" y="807983"/>
                  <a:pt x="732095" y="817150"/>
                </a:cubicBezTo>
                <a:lnTo>
                  <a:pt x="730862" y="839334"/>
                </a:lnTo>
                <a:lnTo>
                  <a:pt x="733327" y="845497"/>
                </a:lnTo>
                <a:cubicBezTo>
                  <a:pt x="735587" y="848989"/>
                  <a:pt x="738463" y="874049"/>
                  <a:pt x="741955" y="920678"/>
                </a:cubicBezTo>
                <a:cubicBezTo>
                  <a:pt x="742494" y="927046"/>
                  <a:pt x="742956" y="932490"/>
                  <a:pt x="743341" y="937009"/>
                </a:cubicBezTo>
                <a:cubicBezTo>
                  <a:pt x="743726" y="941528"/>
                  <a:pt x="744497" y="943890"/>
                  <a:pt x="745652" y="944095"/>
                </a:cubicBezTo>
                <a:cubicBezTo>
                  <a:pt x="745678" y="951208"/>
                  <a:pt x="745935" y="956086"/>
                  <a:pt x="746422" y="958731"/>
                </a:cubicBezTo>
                <a:cubicBezTo>
                  <a:pt x="746910" y="961376"/>
                  <a:pt x="747475" y="967179"/>
                  <a:pt x="748117" y="976140"/>
                </a:cubicBezTo>
                <a:cubicBezTo>
                  <a:pt x="750043" y="1012960"/>
                  <a:pt x="751737" y="1035453"/>
                  <a:pt x="753201" y="1043618"/>
                </a:cubicBezTo>
                <a:cubicBezTo>
                  <a:pt x="754665" y="1051784"/>
                  <a:pt x="755435" y="1057638"/>
                  <a:pt x="755512" y="1061181"/>
                </a:cubicBezTo>
                <a:cubicBezTo>
                  <a:pt x="756950" y="1060976"/>
                  <a:pt x="757771" y="1060154"/>
                  <a:pt x="757977" y="1058716"/>
                </a:cubicBezTo>
                <a:lnTo>
                  <a:pt x="757977" y="1043927"/>
                </a:lnTo>
                <a:cubicBezTo>
                  <a:pt x="758182" y="1040434"/>
                  <a:pt x="759004" y="1038791"/>
                  <a:pt x="760442" y="1038997"/>
                </a:cubicBezTo>
                <a:lnTo>
                  <a:pt x="764139" y="1040229"/>
                </a:lnTo>
                <a:cubicBezTo>
                  <a:pt x="766450" y="1039793"/>
                  <a:pt x="767991" y="1039433"/>
                  <a:pt x="768761" y="1039151"/>
                </a:cubicBezTo>
                <a:cubicBezTo>
                  <a:pt x="769531" y="1038868"/>
                  <a:pt x="770456" y="1037584"/>
                  <a:pt x="771534" y="1035299"/>
                </a:cubicBezTo>
                <a:lnTo>
                  <a:pt x="769069" y="1032834"/>
                </a:lnTo>
                <a:lnTo>
                  <a:pt x="764139" y="1035299"/>
                </a:lnTo>
                <a:cubicBezTo>
                  <a:pt x="761700" y="1034760"/>
                  <a:pt x="759800" y="1034298"/>
                  <a:pt x="758439" y="1033913"/>
                </a:cubicBezTo>
                <a:cubicBezTo>
                  <a:pt x="757078" y="1033528"/>
                  <a:pt x="756103" y="1032757"/>
                  <a:pt x="755512" y="1031602"/>
                </a:cubicBezTo>
                <a:cubicBezTo>
                  <a:pt x="755666" y="1029933"/>
                  <a:pt x="756282" y="1028033"/>
                  <a:pt x="757361" y="1025902"/>
                </a:cubicBezTo>
                <a:cubicBezTo>
                  <a:pt x="758439" y="1023770"/>
                  <a:pt x="759055" y="1020330"/>
                  <a:pt x="759209" y="1015579"/>
                </a:cubicBezTo>
                <a:lnTo>
                  <a:pt x="759209" y="1011882"/>
                </a:lnTo>
                <a:cubicBezTo>
                  <a:pt x="758054" y="1005411"/>
                  <a:pt x="757284" y="1001714"/>
                  <a:pt x="756899" y="1000790"/>
                </a:cubicBezTo>
                <a:cubicBezTo>
                  <a:pt x="756513" y="999865"/>
                  <a:pt x="756051" y="996168"/>
                  <a:pt x="755512" y="989697"/>
                </a:cubicBezTo>
                <a:cubicBezTo>
                  <a:pt x="755512" y="982611"/>
                  <a:pt x="755204" y="976448"/>
                  <a:pt x="754588" y="971210"/>
                </a:cubicBezTo>
                <a:cubicBezTo>
                  <a:pt x="753971" y="965972"/>
                  <a:pt x="753047" y="956112"/>
                  <a:pt x="751815" y="941631"/>
                </a:cubicBezTo>
                <a:cubicBezTo>
                  <a:pt x="751763" y="939294"/>
                  <a:pt x="751866" y="937805"/>
                  <a:pt x="752123" y="937163"/>
                </a:cubicBezTo>
                <a:cubicBezTo>
                  <a:pt x="752379" y="936521"/>
                  <a:pt x="753098" y="935956"/>
                  <a:pt x="754279" y="935468"/>
                </a:cubicBezTo>
                <a:cubicBezTo>
                  <a:pt x="755332" y="936059"/>
                  <a:pt x="756000" y="936418"/>
                  <a:pt x="756282" y="936547"/>
                </a:cubicBezTo>
                <a:cubicBezTo>
                  <a:pt x="756565" y="936675"/>
                  <a:pt x="757540" y="936726"/>
                  <a:pt x="759209" y="936701"/>
                </a:cubicBezTo>
                <a:cubicBezTo>
                  <a:pt x="761546" y="936701"/>
                  <a:pt x="763035" y="935776"/>
                  <a:pt x="763677" y="933927"/>
                </a:cubicBezTo>
                <a:cubicBezTo>
                  <a:pt x="764319" y="932079"/>
                  <a:pt x="764884" y="929306"/>
                  <a:pt x="765372" y="925608"/>
                </a:cubicBezTo>
                <a:cubicBezTo>
                  <a:pt x="764807" y="924966"/>
                  <a:pt x="764396" y="924401"/>
                  <a:pt x="764139" y="923914"/>
                </a:cubicBezTo>
                <a:cubicBezTo>
                  <a:pt x="763883" y="923426"/>
                  <a:pt x="763472" y="923169"/>
                  <a:pt x="762907" y="923143"/>
                </a:cubicBezTo>
                <a:cubicBezTo>
                  <a:pt x="759697" y="925891"/>
                  <a:pt x="757797" y="927483"/>
                  <a:pt x="757207" y="927919"/>
                </a:cubicBezTo>
                <a:cubicBezTo>
                  <a:pt x="756616" y="928356"/>
                  <a:pt x="754408" y="929640"/>
                  <a:pt x="750582" y="931771"/>
                </a:cubicBezTo>
                <a:cubicBezTo>
                  <a:pt x="750146" y="917161"/>
                  <a:pt x="749170" y="903244"/>
                  <a:pt x="747655" y="890020"/>
                </a:cubicBezTo>
                <a:cubicBezTo>
                  <a:pt x="746140" y="876797"/>
                  <a:pt x="743007" y="852096"/>
                  <a:pt x="738257" y="815917"/>
                </a:cubicBezTo>
                <a:cubicBezTo>
                  <a:pt x="737839" y="802215"/>
                  <a:pt x="737306" y="793192"/>
                  <a:pt x="736659" y="788848"/>
                </a:cubicBezTo>
                <a:cubicBezTo>
                  <a:pt x="736013" y="784504"/>
                  <a:pt x="735298" y="780776"/>
                  <a:pt x="734514" y="777665"/>
                </a:cubicBezTo>
                <a:cubicBezTo>
                  <a:pt x="733730" y="774553"/>
                  <a:pt x="732924" y="767995"/>
                  <a:pt x="732095" y="757991"/>
                </a:cubicBezTo>
                <a:cubicBezTo>
                  <a:pt x="732095" y="756219"/>
                  <a:pt x="731787" y="754832"/>
                  <a:pt x="731170" y="753831"/>
                </a:cubicBezTo>
                <a:cubicBezTo>
                  <a:pt x="730554" y="752830"/>
                  <a:pt x="729630" y="751751"/>
                  <a:pt x="728397" y="750596"/>
                </a:cubicBezTo>
                <a:lnTo>
                  <a:pt x="732095" y="748131"/>
                </a:lnTo>
                <a:cubicBezTo>
                  <a:pt x="735998" y="747925"/>
                  <a:pt x="738052" y="752034"/>
                  <a:pt x="738257" y="760456"/>
                </a:cubicBezTo>
                <a:lnTo>
                  <a:pt x="738257" y="764153"/>
                </a:lnTo>
                <a:cubicBezTo>
                  <a:pt x="739926" y="763254"/>
                  <a:pt x="740902" y="762587"/>
                  <a:pt x="741184" y="762150"/>
                </a:cubicBezTo>
                <a:cubicBezTo>
                  <a:pt x="741467" y="761714"/>
                  <a:pt x="742134" y="759505"/>
                  <a:pt x="743187" y="755526"/>
                </a:cubicBezTo>
                <a:lnTo>
                  <a:pt x="741955" y="753061"/>
                </a:lnTo>
                <a:lnTo>
                  <a:pt x="741955" y="746898"/>
                </a:lnTo>
                <a:cubicBezTo>
                  <a:pt x="743110" y="745717"/>
                  <a:pt x="744189" y="744998"/>
                  <a:pt x="745190" y="744741"/>
                </a:cubicBezTo>
                <a:cubicBezTo>
                  <a:pt x="746191" y="744485"/>
                  <a:pt x="747578" y="744382"/>
                  <a:pt x="749350" y="744433"/>
                </a:cubicBezTo>
                <a:cubicBezTo>
                  <a:pt x="747809" y="742764"/>
                  <a:pt x="746885" y="741789"/>
                  <a:pt x="746576" y="741506"/>
                </a:cubicBezTo>
                <a:cubicBezTo>
                  <a:pt x="746268" y="741224"/>
                  <a:pt x="744728" y="740556"/>
                  <a:pt x="741955" y="739503"/>
                </a:cubicBezTo>
                <a:cubicBezTo>
                  <a:pt x="740722" y="739298"/>
                  <a:pt x="739490" y="739709"/>
                  <a:pt x="738257" y="740736"/>
                </a:cubicBezTo>
                <a:cubicBezTo>
                  <a:pt x="735792" y="740530"/>
                  <a:pt x="734560" y="739709"/>
                  <a:pt x="734560" y="738271"/>
                </a:cubicBezTo>
                <a:lnTo>
                  <a:pt x="739490" y="729643"/>
                </a:lnTo>
                <a:cubicBezTo>
                  <a:pt x="739541" y="728411"/>
                  <a:pt x="739438" y="727487"/>
                  <a:pt x="739182" y="726870"/>
                </a:cubicBezTo>
                <a:cubicBezTo>
                  <a:pt x="738925" y="726254"/>
                  <a:pt x="738206" y="725946"/>
                  <a:pt x="737025" y="725946"/>
                </a:cubicBezTo>
                <a:cubicBezTo>
                  <a:pt x="735330" y="725997"/>
                  <a:pt x="734098" y="727127"/>
                  <a:pt x="733327" y="729335"/>
                </a:cubicBezTo>
                <a:cubicBezTo>
                  <a:pt x="732557" y="731544"/>
                  <a:pt x="731324" y="734522"/>
                  <a:pt x="729630" y="738271"/>
                </a:cubicBezTo>
                <a:cubicBezTo>
                  <a:pt x="729065" y="738296"/>
                  <a:pt x="728654" y="737629"/>
                  <a:pt x="728397" y="736268"/>
                </a:cubicBezTo>
                <a:cubicBezTo>
                  <a:pt x="728141" y="734907"/>
                  <a:pt x="727730" y="732699"/>
                  <a:pt x="727165" y="729643"/>
                </a:cubicBezTo>
                <a:cubicBezTo>
                  <a:pt x="727062" y="725689"/>
                  <a:pt x="727268" y="722197"/>
                  <a:pt x="727781" y="719167"/>
                </a:cubicBezTo>
                <a:cubicBezTo>
                  <a:pt x="728295" y="716138"/>
                  <a:pt x="729733" y="711413"/>
                  <a:pt x="732095" y="704994"/>
                </a:cubicBezTo>
                <a:lnTo>
                  <a:pt x="725932" y="708691"/>
                </a:lnTo>
                <a:cubicBezTo>
                  <a:pt x="724905" y="708486"/>
                  <a:pt x="724494" y="707664"/>
                  <a:pt x="724700" y="706226"/>
                </a:cubicBezTo>
                <a:lnTo>
                  <a:pt x="724700" y="703761"/>
                </a:lnTo>
                <a:cubicBezTo>
                  <a:pt x="725059" y="699268"/>
                  <a:pt x="726497" y="696546"/>
                  <a:pt x="729014" y="695596"/>
                </a:cubicBezTo>
                <a:cubicBezTo>
                  <a:pt x="731530" y="694646"/>
                  <a:pt x="732968" y="692849"/>
                  <a:pt x="733327" y="690204"/>
                </a:cubicBezTo>
                <a:cubicBezTo>
                  <a:pt x="733122" y="687739"/>
                  <a:pt x="732300" y="686507"/>
                  <a:pt x="730862" y="686507"/>
                </a:cubicBezTo>
                <a:close/>
                <a:moveTo>
                  <a:pt x="554617" y="685274"/>
                </a:moveTo>
                <a:cubicBezTo>
                  <a:pt x="550560" y="689716"/>
                  <a:pt x="547890" y="692849"/>
                  <a:pt x="546606" y="694672"/>
                </a:cubicBezTo>
                <a:cubicBezTo>
                  <a:pt x="545322" y="696495"/>
                  <a:pt x="543884" y="699935"/>
                  <a:pt x="542292" y="704994"/>
                </a:cubicBezTo>
                <a:lnTo>
                  <a:pt x="543525" y="704994"/>
                </a:lnTo>
                <a:cubicBezTo>
                  <a:pt x="547916" y="700167"/>
                  <a:pt x="550227" y="697188"/>
                  <a:pt x="550458" y="696058"/>
                </a:cubicBezTo>
                <a:cubicBezTo>
                  <a:pt x="550689" y="694928"/>
                  <a:pt x="552075" y="691334"/>
                  <a:pt x="554617" y="685274"/>
                </a:cubicBezTo>
                <a:close/>
                <a:moveTo>
                  <a:pt x="282239" y="684042"/>
                </a:moveTo>
                <a:cubicBezTo>
                  <a:pt x="275871" y="685069"/>
                  <a:pt x="272584" y="686712"/>
                  <a:pt x="272379" y="688972"/>
                </a:cubicBezTo>
                <a:cubicBezTo>
                  <a:pt x="273406" y="691745"/>
                  <a:pt x="274125" y="693285"/>
                  <a:pt x="274536" y="693593"/>
                </a:cubicBezTo>
                <a:cubicBezTo>
                  <a:pt x="274946" y="693901"/>
                  <a:pt x="276282" y="694826"/>
                  <a:pt x="278541" y="696366"/>
                </a:cubicBezTo>
                <a:cubicBezTo>
                  <a:pt x="280364" y="695827"/>
                  <a:pt x="281648" y="695057"/>
                  <a:pt x="282393" y="694055"/>
                </a:cubicBezTo>
                <a:cubicBezTo>
                  <a:pt x="283137" y="693054"/>
                  <a:pt x="283497" y="691359"/>
                  <a:pt x="283471" y="688972"/>
                </a:cubicBezTo>
                <a:cubicBezTo>
                  <a:pt x="283676" y="685479"/>
                  <a:pt x="283266" y="683836"/>
                  <a:pt x="282239" y="684042"/>
                </a:cubicBezTo>
                <a:close/>
                <a:moveTo>
                  <a:pt x="755512" y="677879"/>
                </a:moveTo>
                <a:lnTo>
                  <a:pt x="753047" y="679112"/>
                </a:lnTo>
                <a:lnTo>
                  <a:pt x="753047" y="682809"/>
                </a:lnTo>
                <a:lnTo>
                  <a:pt x="754279" y="685274"/>
                </a:lnTo>
                <a:cubicBezTo>
                  <a:pt x="756051" y="685274"/>
                  <a:pt x="757130" y="684966"/>
                  <a:pt x="757515" y="684350"/>
                </a:cubicBezTo>
                <a:cubicBezTo>
                  <a:pt x="757900" y="683733"/>
                  <a:pt x="758054" y="682809"/>
                  <a:pt x="757977" y="681577"/>
                </a:cubicBezTo>
                <a:cubicBezTo>
                  <a:pt x="757771" y="679112"/>
                  <a:pt x="756950" y="677879"/>
                  <a:pt x="755512" y="677879"/>
                </a:cubicBezTo>
                <a:close/>
                <a:moveTo>
                  <a:pt x="1089515" y="674182"/>
                </a:moveTo>
                <a:cubicBezTo>
                  <a:pt x="1088488" y="673976"/>
                  <a:pt x="1088077" y="674387"/>
                  <a:pt x="1088282" y="675414"/>
                </a:cubicBezTo>
                <a:lnTo>
                  <a:pt x="1088282" y="679112"/>
                </a:lnTo>
                <a:cubicBezTo>
                  <a:pt x="1088069" y="679804"/>
                  <a:pt x="1086167" y="685129"/>
                  <a:pt x="1082576" y="695088"/>
                </a:cubicBezTo>
                <a:cubicBezTo>
                  <a:pt x="1078985" y="705047"/>
                  <a:pt x="1074984" y="715485"/>
                  <a:pt x="1070571" y="726402"/>
                </a:cubicBezTo>
                <a:cubicBezTo>
                  <a:pt x="1066158" y="737320"/>
                  <a:pt x="1062613" y="744563"/>
                  <a:pt x="1059935" y="748131"/>
                </a:cubicBezTo>
                <a:cubicBezTo>
                  <a:pt x="1058703" y="750416"/>
                  <a:pt x="1057778" y="752008"/>
                  <a:pt x="1057162" y="752907"/>
                </a:cubicBezTo>
                <a:cubicBezTo>
                  <a:pt x="1056546" y="753805"/>
                  <a:pt x="1056238" y="755089"/>
                  <a:pt x="1056238" y="756758"/>
                </a:cubicBezTo>
                <a:lnTo>
                  <a:pt x="1056238" y="760456"/>
                </a:lnTo>
                <a:lnTo>
                  <a:pt x="1053773" y="761688"/>
                </a:lnTo>
                <a:lnTo>
                  <a:pt x="1050075" y="760456"/>
                </a:lnTo>
                <a:cubicBezTo>
                  <a:pt x="1048843" y="760507"/>
                  <a:pt x="1047918" y="760712"/>
                  <a:pt x="1047302" y="761072"/>
                </a:cubicBezTo>
                <a:cubicBezTo>
                  <a:pt x="1046686" y="761431"/>
                  <a:pt x="1046378" y="761637"/>
                  <a:pt x="1046378" y="761688"/>
                </a:cubicBezTo>
                <a:cubicBezTo>
                  <a:pt x="1048227" y="765257"/>
                  <a:pt x="1049767" y="767979"/>
                  <a:pt x="1051000" y="769853"/>
                </a:cubicBezTo>
                <a:cubicBezTo>
                  <a:pt x="1052232" y="771728"/>
                  <a:pt x="1053156" y="773525"/>
                  <a:pt x="1053773" y="775245"/>
                </a:cubicBezTo>
                <a:cubicBezTo>
                  <a:pt x="1053311" y="777479"/>
                  <a:pt x="1051462" y="779174"/>
                  <a:pt x="1048227" y="780329"/>
                </a:cubicBezTo>
                <a:cubicBezTo>
                  <a:pt x="1044991" y="781485"/>
                  <a:pt x="1043143" y="783488"/>
                  <a:pt x="1042680" y="786338"/>
                </a:cubicBezTo>
                <a:lnTo>
                  <a:pt x="1043913" y="788803"/>
                </a:lnTo>
                <a:cubicBezTo>
                  <a:pt x="1043656" y="795068"/>
                  <a:pt x="1042013" y="802257"/>
                  <a:pt x="1038983" y="810371"/>
                </a:cubicBezTo>
                <a:cubicBezTo>
                  <a:pt x="1035953" y="818485"/>
                  <a:pt x="1033077" y="823209"/>
                  <a:pt x="1030356" y="824545"/>
                </a:cubicBezTo>
                <a:lnTo>
                  <a:pt x="1029123" y="823312"/>
                </a:lnTo>
                <a:cubicBezTo>
                  <a:pt x="1028096" y="823312"/>
                  <a:pt x="1027685" y="824545"/>
                  <a:pt x="1027891" y="827010"/>
                </a:cubicBezTo>
                <a:lnTo>
                  <a:pt x="1027891" y="830707"/>
                </a:lnTo>
                <a:cubicBezTo>
                  <a:pt x="1027942" y="833223"/>
                  <a:pt x="1027839" y="835277"/>
                  <a:pt x="1027582" y="836869"/>
                </a:cubicBezTo>
                <a:cubicBezTo>
                  <a:pt x="1027326" y="838461"/>
                  <a:pt x="1026607" y="839283"/>
                  <a:pt x="1025426" y="839334"/>
                </a:cubicBezTo>
                <a:lnTo>
                  <a:pt x="1024193" y="838102"/>
                </a:lnTo>
                <a:cubicBezTo>
                  <a:pt x="1022447" y="838282"/>
                  <a:pt x="1019469" y="840079"/>
                  <a:pt x="1015258" y="843494"/>
                </a:cubicBezTo>
                <a:cubicBezTo>
                  <a:pt x="1011047" y="846909"/>
                  <a:pt x="1008684" y="850863"/>
                  <a:pt x="1008171" y="855357"/>
                </a:cubicBezTo>
                <a:cubicBezTo>
                  <a:pt x="1010687" y="858772"/>
                  <a:pt x="1012741" y="861185"/>
                  <a:pt x="1014333" y="862598"/>
                </a:cubicBezTo>
                <a:cubicBezTo>
                  <a:pt x="1015925" y="864010"/>
                  <a:pt x="1016747" y="866115"/>
                  <a:pt x="1016798" y="868914"/>
                </a:cubicBezTo>
                <a:cubicBezTo>
                  <a:pt x="1015078" y="875770"/>
                  <a:pt x="1013281" y="881162"/>
                  <a:pt x="1011406" y="885090"/>
                </a:cubicBezTo>
                <a:cubicBezTo>
                  <a:pt x="1009532" y="889019"/>
                  <a:pt x="1006810" y="891022"/>
                  <a:pt x="1003241" y="891099"/>
                </a:cubicBezTo>
                <a:cubicBezTo>
                  <a:pt x="1001765" y="891111"/>
                  <a:pt x="1000192" y="892029"/>
                  <a:pt x="998523" y="893852"/>
                </a:cubicBezTo>
                <a:lnTo>
                  <a:pt x="997106" y="896042"/>
                </a:lnTo>
                <a:lnTo>
                  <a:pt x="1002008" y="898494"/>
                </a:lnTo>
                <a:cubicBezTo>
                  <a:pt x="1003190" y="899110"/>
                  <a:pt x="1003909" y="899726"/>
                  <a:pt x="1004165" y="900342"/>
                </a:cubicBezTo>
                <a:cubicBezTo>
                  <a:pt x="1004422" y="900959"/>
                  <a:pt x="1004525" y="901575"/>
                  <a:pt x="1004473" y="902191"/>
                </a:cubicBezTo>
                <a:lnTo>
                  <a:pt x="998311" y="909586"/>
                </a:lnTo>
                <a:lnTo>
                  <a:pt x="997083" y="896078"/>
                </a:lnTo>
                <a:lnTo>
                  <a:pt x="993227" y="902037"/>
                </a:lnTo>
                <a:cubicBezTo>
                  <a:pt x="989504" y="909304"/>
                  <a:pt x="984625" y="920036"/>
                  <a:pt x="978591" y="934236"/>
                </a:cubicBezTo>
                <a:lnTo>
                  <a:pt x="983521" y="934236"/>
                </a:lnTo>
                <a:cubicBezTo>
                  <a:pt x="982982" y="936598"/>
                  <a:pt x="982520" y="938344"/>
                  <a:pt x="982135" y="939474"/>
                </a:cubicBezTo>
                <a:cubicBezTo>
                  <a:pt x="981750" y="940603"/>
                  <a:pt x="980979" y="941733"/>
                  <a:pt x="979824" y="942863"/>
                </a:cubicBezTo>
                <a:cubicBezTo>
                  <a:pt x="978797" y="940680"/>
                  <a:pt x="978078" y="939499"/>
                  <a:pt x="977667" y="939320"/>
                </a:cubicBezTo>
                <a:cubicBezTo>
                  <a:pt x="977256" y="939140"/>
                  <a:pt x="975921" y="938267"/>
                  <a:pt x="973661" y="936701"/>
                </a:cubicBezTo>
                <a:cubicBezTo>
                  <a:pt x="972686" y="938292"/>
                  <a:pt x="972172" y="940347"/>
                  <a:pt x="972121" y="942863"/>
                </a:cubicBezTo>
                <a:cubicBezTo>
                  <a:pt x="972069" y="945379"/>
                  <a:pt x="970940" y="949898"/>
                  <a:pt x="968731" y="956420"/>
                </a:cubicBezTo>
                <a:cubicBezTo>
                  <a:pt x="967448" y="959296"/>
                  <a:pt x="966318" y="960939"/>
                  <a:pt x="965342" y="961350"/>
                </a:cubicBezTo>
                <a:cubicBezTo>
                  <a:pt x="964366" y="961761"/>
                  <a:pt x="963853" y="962172"/>
                  <a:pt x="963802" y="962583"/>
                </a:cubicBezTo>
                <a:lnTo>
                  <a:pt x="962569" y="967513"/>
                </a:lnTo>
                <a:cubicBezTo>
                  <a:pt x="962775" y="971005"/>
                  <a:pt x="963596" y="972648"/>
                  <a:pt x="965034" y="972443"/>
                </a:cubicBezTo>
                <a:lnTo>
                  <a:pt x="968731" y="969978"/>
                </a:lnTo>
                <a:lnTo>
                  <a:pt x="969964" y="971210"/>
                </a:lnTo>
                <a:cubicBezTo>
                  <a:pt x="965650" y="976885"/>
                  <a:pt x="963493" y="981558"/>
                  <a:pt x="963493" y="985230"/>
                </a:cubicBezTo>
                <a:cubicBezTo>
                  <a:pt x="963493" y="988901"/>
                  <a:pt x="961953" y="990801"/>
                  <a:pt x="958872" y="990930"/>
                </a:cubicBezTo>
                <a:cubicBezTo>
                  <a:pt x="955482" y="991700"/>
                  <a:pt x="953325" y="996014"/>
                  <a:pt x="952401" y="1003871"/>
                </a:cubicBezTo>
                <a:cubicBezTo>
                  <a:pt x="951477" y="1011728"/>
                  <a:pt x="949936" y="1018507"/>
                  <a:pt x="947779" y="1024207"/>
                </a:cubicBezTo>
                <a:cubicBezTo>
                  <a:pt x="946598" y="1025439"/>
                  <a:pt x="945571" y="1026364"/>
                  <a:pt x="944698" y="1026980"/>
                </a:cubicBezTo>
                <a:cubicBezTo>
                  <a:pt x="943825" y="1027596"/>
                  <a:pt x="942798" y="1027904"/>
                  <a:pt x="941617" y="1027904"/>
                </a:cubicBezTo>
                <a:lnTo>
                  <a:pt x="939152" y="1026672"/>
                </a:lnTo>
                <a:cubicBezTo>
                  <a:pt x="937919" y="1026621"/>
                  <a:pt x="936995" y="1026723"/>
                  <a:pt x="936379" y="1026980"/>
                </a:cubicBezTo>
                <a:cubicBezTo>
                  <a:pt x="935763" y="1027237"/>
                  <a:pt x="935454" y="1027956"/>
                  <a:pt x="935454" y="1029137"/>
                </a:cubicBezTo>
                <a:cubicBezTo>
                  <a:pt x="935686" y="1032398"/>
                  <a:pt x="937072" y="1035428"/>
                  <a:pt x="939614" y="1038226"/>
                </a:cubicBezTo>
                <a:cubicBezTo>
                  <a:pt x="942156" y="1041025"/>
                  <a:pt x="944467" y="1042514"/>
                  <a:pt x="946547" y="1042694"/>
                </a:cubicBezTo>
                <a:lnTo>
                  <a:pt x="947779" y="1041462"/>
                </a:lnTo>
                <a:lnTo>
                  <a:pt x="947779" y="1046392"/>
                </a:lnTo>
                <a:cubicBezTo>
                  <a:pt x="947805" y="1048086"/>
                  <a:pt x="947137" y="1049319"/>
                  <a:pt x="945776" y="1050089"/>
                </a:cubicBezTo>
                <a:cubicBezTo>
                  <a:pt x="944416" y="1050859"/>
                  <a:pt x="942207" y="1052092"/>
                  <a:pt x="939152" y="1053786"/>
                </a:cubicBezTo>
                <a:lnTo>
                  <a:pt x="939152" y="1052554"/>
                </a:lnTo>
                <a:cubicBezTo>
                  <a:pt x="935557" y="1056200"/>
                  <a:pt x="932887" y="1058768"/>
                  <a:pt x="931141" y="1060257"/>
                </a:cubicBezTo>
                <a:cubicBezTo>
                  <a:pt x="929395" y="1061746"/>
                  <a:pt x="927957" y="1062465"/>
                  <a:pt x="926827" y="1062414"/>
                </a:cubicBezTo>
                <a:cubicBezTo>
                  <a:pt x="924696" y="1060103"/>
                  <a:pt x="923412" y="1058562"/>
                  <a:pt x="922976" y="1057792"/>
                </a:cubicBezTo>
                <a:cubicBezTo>
                  <a:pt x="922539" y="1057022"/>
                  <a:pt x="920947" y="1056097"/>
                  <a:pt x="918200" y="1055019"/>
                </a:cubicBezTo>
                <a:cubicBezTo>
                  <a:pt x="917044" y="1055019"/>
                  <a:pt x="916274" y="1055327"/>
                  <a:pt x="915889" y="1055943"/>
                </a:cubicBezTo>
                <a:cubicBezTo>
                  <a:pt x="915504" y="1056560"/>
                  <a:pt x="915041" y="1057484"/>
                  <a:pt x="914502" y="1058716"/>
                </a:cubicBezTo>
                <a:cubicBezTo>
                  <a:pt x="915016" y="1061002"/>
                  <a:pt x="915529" y="1062594"/>
                  <a:pt x="916043" y="1063492"/>
                </a:cubicBezTo>
                <a:cubicBezTo>
                  <a:pt x="916556" y="1064391"/>
                  <a:pt x="917686" y="1065675"/>
                  <a:pt x="919432" y="1067344"/>
                </a:cubicBezTo>
                <a:cubicBezTo>
                  <a:pt x="920870" y="1068371"/>
                  <a:pt x="921692" y="1070014"/>
                  <a:pt x="921897" y="1072274"/>
                </a:cubicBezTo>
                <a:lnTo>
                  <a:pt x="918200" y="1098156"/>
                </a:lnTo>
                <a:cubicBezTo>
                  <a:pt x="918842" y="1116412"/>
                  <a:pt x="919715" y="1131356"/>
                  <a:pt x="920819" y="1142987"/>
                </a:cubicBezTo>
                <a:cubicBezTo>
                  <a:pt x="921923" y="1154619"/>
                  <a:pt x="923104" y="1160627"/>
                  <a:pt x="924362" y="1161012"/>
                </a:cubicBezTo>
                <a:cubicBezTo>
                  <a:pt x="926057" y="1161064"/>
                  <a:pt x="927289" y="1160653"/>
                  <a:pt x="928060" y="1159780"/>
                </a:cubicBezTo>
                <a:cubicBezTo>
                  <a:pt x="928830" y="1158907"/>
                  <a:pt x="930062" y="1157264"/>
                  <a:pt x="931757" y="1154850"/>
                </a:cubicBezTo>
                <a:lnTo>
                  <a:pt x="934222" y="1156083"/>
                </a:lnTo>
                <a:cubicBezTo>
                  <a:pt x="935917" y="1156057"/>
                  <a:pt x="936841" y="1155184"/>
                  <a:pt x="936995" y="1153464"/>
                </a:cubicBezTo>
                <a:cubicBezTo>
                  <a:pt x="937149" y="1151743"/>
                  <a:pt x="937457" y="1149329"/>
                  <a:pt x="937919" y="1146223"/>
                </a:cubicBezTo>
                <a:cubicBezTo>
                  <a:pt x="937945" y="1145067"/>
                  <a:pt x="938202" y="1144297"/>
                  <a:pt x="938690" y="1143912"/>
                </a:cubicBezTo>
                <a:cubicBezTo>
                  <a:pt x="939178" y="1143527"/>
                  <a:pt x="939742" y="1143064"/>
                  <a:pt x="940384" y="1142525"/>
                </a:cubicBezTo>
                <a:lnTo>
                  <a:pt x="942849" y="1143758"/>
                </a:lnTo>
                <a:lnTo>
                  <a:pt x="941617" y="1149920"/>
                </a:lnTo>
                <a:lnTo>
                  <a:pt x="942849" y="1151153"/>
                </a:lnTo>
                <a:cubicBezTo>
                  <a:pt x="943209" y="1150999"/>
                  <a:pt x="944647" y="1150074"/>
                  <a:pt x="947163" y="1148380"/>
                </a:cubicBezTo>
                <a:cubicBezTo>
                  <a:pt x="949679" y="1146685"/>
                  <a:pt x="951117" y="1145144"/>
                  <a:pt x="951477" y="1143758"/>
                </a:cubicBezTo>
                <a:cubicBezTo>
                  <a:pt x="951040" y="1141498"/>
                  <a:pt x="950681" y="1140163"/>
                  <a:pt x="950398" y="1139752"/>
                </a:cubicBezTo>
                <a:cubicBezTo>
                  <a:pt x="950116" y="1139341"/>
                  <a:pt x="948832" y="1138622"/>
                  <a:pt x="946547" y="1137595"/>
                </a:cubicBezTo>
                <a:lnTo>
                  <a:pt x="941617" y="1137595"/>
                </a:lnTo>
                <a:lnTo>
                  <a:pt x="937919" y="1138828"/>
                </a:lnTo>
                <a:cubicBezTo>
                  <a:pt x="938279" y="1137570"/>
                  <a:pt x="939717" y="1135464"/>
                  <a:pt x="942233" y="1132511"/>
                </a:cubicBezTo>
                <a:cubicBezTo>
                  <a:pt x="944749" y="1129558"/>
                  <a:pt x="946187" y="1125912"/>
                  <a:pt x="946547" y="1121573"/>
                </a:cubicBezTo>
                <a:lnTo>
                  <a:pt x="946547" y="1120341"/>
                </a:lnTo>
                <a:cubicBezTo>
                  <a:pt x="946752" y="1117876"/>
                  <a:pt x="947574" y="1116643"/>
                  <a:pt x="949012" y="1116643"/>
                </a:cubicBezTo>
                <a:lnTo>
                  <a:pt x="955174" y="1117876"/>
                </a:lnTo>
                <a:cubicBezTo>
                  <a:pt x="956201" y="1117670"/>
                  <a:pt x="956612" y="1116848"/>
                  <a:pt x="956407" y="1115411"/>
                </a:cubicBezTo>
                <a:lnTo>
                  <a:pt x="953942" y="1111713"/>
                </a:lnTo>
                <a:lnTo>
                  <a:pt x="950244" y="1111713"/>
                </a:lnTo>
                <a:cubicBezTo>
                  <a:pt x="952504" y="1110789"/>
                  <a:pt x="953839" y="1109556"/>
                  <a:pt x="954250" y="1108016"/>
                </a:cubicBezTo>
                <a:cubicBezTo>
                  <a:pt x="954661" y="1106475"/>
                  <a:pt x="955380" y="1102778"/>
                  <a:pt x="956407" y="1096923"/>
                </a:cubicBezTo>
                <a:cubicBezTo>
                  <a:pt x="957639" y="1097077"/>
                  <a:pt x="958872" y="1097694"/>
                  <a:pt x="960104" y="1098772"/>
                </a:cubicBezTo>
                <a:cubicBezTo>
                  <a:pt x="961337" y="1099850"/>
                  <a:pt x="962569" y="1100467"/>
                  <a:pt x="963802" y="1100621"/>
                </a:cubicBezTo>
                <a:cubicBezTo>
                  <a:pt x="965779" y="1100569"/>
                  <a:pt x="966754" y="1096667"/>
                  <a:pt x="966729" y="1088912"/>
                </a:cubicBezTo>
                <a:cubicBezTo>
                  <a:pt x="966703" y="1081158"/>
                  <a:pt x="968603" y="1069860"/>
                  <a:pt x="972429" y="1055019"/>
                </a:cubicBezTo>
                <a:cubicBezTo>
                  <a:pt x="973661" y="1052605"/>
                  <a:pt x="974586" y="1050654"/>
                  <a:pt x="975202" y="1049165"/>
                </a:cubicBezTo>
                <a:cubicBezTo>
                  <a:pt x="975818" y="1047675"/>
                  <a:pt x="976126" y="1046340"/>
                  <a:pt x="976126" y="1045159"/>
                </a:cubicBezTo>
                <a:cubicBezTo>
                  <a:pt x="975972" y="1043516"/>
                  <a:pt x="975356" y="1042489"/>
                  <a:pt x="974278" y="1042078"/>
                </a:cubicBezTo>
                <a:cubicBezTo>
                  <a:pt x="973199" y="1041667"/>
                  <a:pt x="972583" y="1040640"/>
                  <a:pt x="972429" y="1038997"/>
                </a:cubicBezTo>
                <a:lnTo>
                  <a:pt x="977359" y="1026672"/>
                </a:lnTo>
                <a:cubicBezTo>
                  <a:pt x="978591" y="1026312"/>
                  <a:pt x="979516" y="1026107"/>
                  <a:pt x="980132" y="1026056"/>
                </a:cubicBezTo>
                <a:cubicBezTo>
                  <a:pt x="980748" y="1026004"/>
                  <a:pt x="981056" y="1024566"/>
                  <a:pt x="981056" y="1021742"/>
                </a:cubicBezTo>
                <a:cubicBezTo>
                  <a:pt x="981031" y="1018943"/>
                  <a:pt x="980774" y="1016838"/>
                  <a:pt x="980286" y="1015425"/>
                </a:cubicBezTo>
                <a:cubicBezTo>
                  <a:pt x="979798" y="1014013"/>
                  <a:pt x="979233" y="1011600"/>
                  <a:pt x="978591" y="1008185"/>
                </a:cubicBezTo>
                <a:lnTo>
                  <a:pt x="978591" y="1005720"/>
                </a:lnTo>
                <a:lnTo>
                  <a:pt x="981056" y="1004487"/>
                </a:lnTo>
                <a:lnTo>
                  <a:pt x="988451" y="1005720"/>
                </a:lnTo>
                <a:cubicBezTo>
                  <a:pt x="990659" y="1005437"/>
                  <a:pt x="991789" y="1004153"/>
                  <a:pt x="991840" y="1001868"/>
                </a:cubicBezTo>
                <a:cubicBezTo>
                  <a:pt x="991892" y="999583"/>
                  <a:pt x="992405" y="997991"/>
                  <a:pt x="993381" y="997092"/>
                </a:cubicBezTo>
                <a:cubicBezTo>
                  <a:pt x="995256" y="998248"/>
                  <a:pt x="996745" y="999018"/>
                  <a:pt x="997849" y="999403"/>
                </a:cubicBezTo>
                <a:cubicBezTo>
                  <a:pt x="998953" y="999788"/>
                  <a:pt x="999518" y="1000250"/>
                  <a:pt x="999543" y="1000790"/>
                </a:cubicBezTo>
                <a:lnTo>
                  <a:pt x="995846" y="1008185"/>
                </a:lnTo>
                <a:cubicBezTo>
                  <a:pt x="996899" y="1009340"/>
                  <a:pt x="997566" y="1010110"/>
                  <a:pt x="997849" y="1010495"/>
                </a:cubicBezTo>
                <a:cubicBezTo>
                  <a:pt x="998131" y="1010881"/>
                  <a:pt x="999107" y="1011343"/>
                  <a:pt x="1000776" y="1011882"/>
                </a:cubicBezTo>
                <a:lnTo>
                  <a:pt x="1003241" y="1008185"/>
                </a:lnTo>
                <a:cubicBezTo>
                  <a:pt x="1001957" y="1002510"/>
                  <a:pt x="1000827" y="998761"/>
                  <a:pt x="999852" y="996938"/>
                </a:cubicBezTo>
                <a:cubicBezTo>
                  <a:pt x="998876" y="995115"/>
                  <a:pt x="998362" y="992291"/>
                  <a:pt x="998311" y="988465"/>
                </a:cubicBezTo>
                <a:cubicBezTo>
                  <a:pt x="998439" y="983920"/>
                  <a:pt x="999723" y="979144"/>
                  <a:pt x="1002163" y="974137"/>
                </a:cubicBezTo>
                <a:cubicBezTo>
                  <a:pt x="1004602" y="969130"/>
                  <a:pt x="1007426" y="961581"/>
                  <a:pt x="1010636" y="951490"/>
                </a:cubicBezTo>
                <a:lnTo>
                  <a:pt x="1010636" y="950258"/>
                </a:lnTo>
                <a:cubicBezTo>
                  <a:pt x="1010995" y="948897"/>
                  <a:pt x="1012433" y="947921"/>
                  <a:pt x="1014950" y="947331"/>
                </a:cubicBezTo>
                <a:cubicBezTo>
                  <a:pt x="1017466" y="946740"/>
                  <a:pt x="1018904" y="943608"/>
                  <a:pt x="1019263" y="937933"/>
                </a:cubicBezTo>
                <a:lnTo>
                  <a:pt x="1014333" y="930538"/>
                </a:lnTo>
                <a:cubicBezTo>
                  <a:pt x="1014359" y="929408"/>
                  <a:pt x="1014924" y="928279"/>
                  <a:pt x="1016028" y="927149"/>
                </a:cubicBezTo>
                <a:cubicBezTo>
                  <a:pt x="1017132" y="926019"/>
                  <a:pt x="1018621" y="924273"/>
                  <a:pt x="1020496" y="921911"/>
                </a:cubicBezTo>
                <a:lnTo>
                  <a:pt x="1015566" y="923143"/>
                </a:lnTo>
                <a:cubicBezTo>
                  <a:pt x="1014539" y="923349"/>
                  <a:pt x="1014128" y="922938"/>
                  <a:pt x="1014333" y="921911"/>
                </a:cubicBezTo>
                <a:cubicBezTo>
                  <a:pt x="1014718" y="919112"/>
                  <a:pt x="1014872" y="917623"/>
                  <a:pt x="1014795" y="917443"/>
                </a:cubicBezTo>
                <a:cubicBezTo>
                  <a:pt x="1014718" y="917263"/>
                  <a:pt x="1015797" y="916698"/>
                  <a:pt x="1018031" y="915748"/>
                </a:cubicBezTo>
                <a:lnTo>
                  <a:pt x="1021728" y="915748"/>
                </a:lnTo>
                <a:cubicBezTo>
                  <a:pt x="1024604" y="915825"/>
                  <a:pt x="1026555" y="916596"/>
                  <a:pt x="1027582" y="918059"/>
                </a:cubicBezTo>
                <a:cubicBezTo>
                  <a:pt x="1028610" y="919523"/>
                  <a:pt x="1029945" y="921218"/>
                  <a:pt x="1031588" y="923143"/>
                </a:cubicBezTo>
                <a:lnTo>
                  <a:pt x="1031588" y="926841"/>
                </a:lnTo>
                <a:cubicBezTo>
                  <a:pt x="1033129" y="929100"/>
                  <a:pt x="1034053" y="930435"/>
                  <a:pt x="1034361" y="930846"/>
                </a:cubicBezTo>
                <a:cubicBezTo>
                  <a:pt x="1034669" y="931257"/>
                  <a:pt x="1036210" y="931976"/>
                  <a:pt x="1038983" y="933003"/>
                </a:cubicBezTo>
                <a:cubicBezTo>
                  <a:pt x="1042809" y="930898"/>
                  <a:pt x="1045017" y="929562"/>
                  <a:pt x="1045608" y="928998"/>
                </a:cubicBezTo>
                <a:cubicBezTo>
                  <a:pt x="1046198" y="928433"/>
                  <a:pt x="1048098" y="926481"/>
                  <a:pt x="1051308" y="923143"/>
                </a:cubicBezTo>
                <a:lnTo>
                  <a:pt x="1057470" y="923143"/>
                </a:lnTo>
                <a:lnTo>
                  <a:pt x="1056238" y="912051"/>
                </a:lnTo>
                <a:cubicBezTo>
                  <a:pt x="1056289" y="910382"/>
                  <a:pt x="1056803" y="909406"/>
                  <a:pt x="1057778" y="909124"/>
                </a:cubicBezTo>
                <a:cubicBezTo>
                  <a:pt x="1058754" y="908841"/>
                  <a:pt x="1059884" y="908174"/>
                  <a:pt x="1061168" y="907121"/>
                </a:cubicBezTo>
                <a:lnTo>
                  <a:pt x="1061168" y="903424"/>
                </a:lnTo>
                <a:cubicBezTo>
                  <a:pt x="1061193" y="902371"/>
                  <a:pt x="1061450" y="901395"/>
                  <a:pt x="1061938" y="900496"/>
                </a:cubicBezTo>
                <a:cubicBezTo>
                  <a:pt x="1062426" y="899598"/>
                  <a:pt x="1062991" y="897698"/>
                  <a:pt x="1063633" y="894796"/>
                </a:cubicBezTo>
                <a:cubicBezTo>
                  <a:pt x="1063838" y="893769"/>
                  <a:pt x="1062195" y="892126"/>
                  <a:pt x="1058703" y="889866"/>
                </a:cubicBezTo>
                <a:lnTo>
                  <a:pt x="1061168" y="896029"/>
                </a:lnTo>
                <a:cubicBezTo>
                  <a:pt x="1060705" y="898134"/>
                  <a:pt x="1058857" y="899161"/>
                  <a:pt x="1055621" y="899110"/>
                </a:cubicBezTo>
                <a:cubicBezTo>
                  <a:pt x="1052386" y="899059"/>
                  <a:pt x="1050537" y="900086"/>
                  <a:pt x="1050075" y="902191"/>
                </a:cubicBezTo>
                <a:lnTo>
                  <a:pt x="1052540" y="905888"/>
                </a:lnTo>
                <a:cubicBezTo>
                  <a:pt x="1051436" y="907557"/>
                  <a:pt x="1050563" y="908533"/>
                  <a:pt x="1049921" y="908816"/>
                </a:cubicBezTo>
                <a:cubicBezTo>
                  <a:pt x="1049279" y="909098"/>
                  <a:pt x="1048098" y="909766"/>
                  <a:pt x="1046378" y="910818"/>
                </a:cubicBezTo>
                <a:lnTo>
                  <a:pt x="1047610" y="913283"/>
                </a:lnTo>
                <a:lnTo>
                  <a:pt x="1047610" y="918213"/>
                </a:lnTo>
                <a:cubicBezTo>
                  <a:pt x="1047662" y="920396"/>
                  <a:pt x="1047251" y="921885"/>
                  <a:pt x="1046378" y="922681"/>
                </a:cubicBezTo>
                <a:cubicBezTo>
                  <a:pt x="1045505" y="923477"/>
                  <a:pt x="1043862" y="925274"/>
                  <a:pt x="1041448" y="928073"/>
                </a:cubicBezTo>
                <a:cubicBezTo>
                  <a:pt x="1040241" y="927919"/>
                  <a:pt x="1039265" y="925762"/>
                  <a:pt x="1038521" y="921603"/>
                </a:cubicBezTo>
                <a:cubicBezTo>
                  <a:pt x="1037776" y="917443"/>
                  <a:pt x="1037109" y="912205"/>
                  <a:pt x="1036518" y="905888"/>
                </a:cubicBezTo>
                <a:lnTo>
                  <a:pt x="1036518" y="881239"/>
                </a:lnTo>
                <a:cubicBezTo>
                  <a:pt x="1037571" y="878774"/>
                  <a:pt x="1038238" y="876925"/>
                  <a:pt x="1038521" y="875693"/>
                </a:cubicBezTo>
                <a:cubicBezTo>
                  <a:pt x="1038803" y="874460"/>
                  <a:pt x="1039779" y="873844"/>
                  <a:pt x="1041448" y="873844"/>
                </a:cubicBezTo>
                <a:cubicBezTo>
                  <a:pt x="1041499" y="873870"/>
                  <a:pt x="1041705" y="873818"/>
                  <a:pt x="1042064" y="873690"/>
                </a:cubicBezTo>
                <a:cubicBezTo>
                  <a:pt x="1042424" y="873562"/>
                  <a:pt x="1042629" y="873202"/>
                  <a:pt x="1042680" y="872611"/>
                </a:cubicBezTo>
                <a:cubicBezTo>
                  <a:pt x="1042629" y="872637"/>
                  <a:pt x="1042424" y="872278"/>
                  <a:pt x="1042064" y="871533"/>
                </a:cubicBezTo>
                <a:cubicBezTo>
                  <a:pt x="1041705" y="870788"/>
                  <a:pt x="1041499" y="869505"/>
                  <a:pt x="1041448" y="867682"/>
                </a:cubicBezTo>
                <a:cubicBezTo>
                  <a:pt x="1043348" y="863548"/>
                  <a:pt x="1045094" y="860107"/>
                  <a:pt x="1046686" y="857359"/>
                </a:cubicBezTo>
                <a:cubicBezTo>
                  <a:pt x="1048278" y="854612"/>
                  <a:pt x="1049408" y="851479"/>
                  <a:pt x="1050075" y="847962"/>
                </a:cubicBezTo>
                <a:cubicBezTo>
                  <a:pt x="1049536" y="844495"/>
                  <a:pt x="1049074" y="842185"/>
                  <a:pt x="1048689" y="841029"/>
                </a:cubicBezTo>
                <a:cubicBezTo>
                  <a:pt x="1048304" y="839874"/>
                  <a:pt x="1047533" y="838487"/>
                  <a:pt x="1046378" y="836869"/>
                </a:cubicBezTo>
                <a:cubicBezTo>
                  <a:pt x="1046172" y="835637"/>
                  <a:pt x="1046583" y="834404"/>
                  <a:pt x="1047610" y="833172"/>
                </a:cubicBezTo>
                <a:lnTo>
                  <a:pt x="1052540" y="833172"/>
                </a:lnTo>
                <a:cubicBezTo>
                  <a:pt x="1054312" y="833223"/>
                  <a:pt x="1055698" y="832813"/>
                  <a:pt x="1056700" y="831940"/>
                </a:cubicBezTo>
                <a:cubicBezTo>
                  <a:pt x="1057701" y="831066"/>
                  <a:pt x="1058780" y="829423"/>
                  <a:pt x="1059935" y="827010"/>
                </a:cubicBezTo>
                <a:lnTo>
                  <a:pt x="1050075" y="829475"/>
                </a:lnTo>
                <a:cubicBezTo>
                  <a:pt x="1048406" y="826804"/>
                  <a:pt x="1047431" y="825366"/>
                  <a:pt x="1047148" y="825161"/>
                </a:cubicBezTo>
                <a:cubicBezTo>
                  <a:pt x="1046866" y="824955"/>
                  <a:pt x="1046198" y="823518"/>
                  <a:pt x="1045145" y="820847"/>
                </a:cubicBezTo>
                <a:cubicBezTo>
                  <a:pt x="1045787" y="817971"/>
                  <a:pt x="1046352" y="816020"/>
                  <a:pt x="1046840" y="814993"/>
                </a:cubicBezTo>
                <a:cubicBezTo>
                  <a:pt x="1047328" y="813966"/>
                  <a:pt x="1047585" y="812631"/>
                  <a:pt x="1047610" y="810987"/>
                </a:cubicBezTo>
                <a:lnTo>
                  <a:pt x="1047610" y="806057"/>
                </a:lnTo>
                <a:cubicBezTo>
                  <a:pt x="1047970" y="803387"/>
                  <a:pt x="1049408" y="801641"/>
                  <a:pt x="1051924" y="800819"/>
                </a:cubicBezTo>
                <a:cubicBezTo>
                  <a:pt x="1054440" y="799998"/>
                  <a:pt x="1055878" y="797635"/>
                  <a:pt x="1056238" y="793733"/>
                </a:cubicBezTo>
                <a:lnTo>
                  <a:pt x="1056238" y="787570"/>
                </a:lnTo>
                <a:cubicBezTo>
                  <a:pt x="1056238" y="786877"/>
                  <a:pt x="1056546" y="785798"/>
                  <a:pt x="1057162" y="784335"/>
                </a:cubicBezTo>
                <a:cubicBezTo>
                  <a:pt x="1057778" y="782871"/>
                  <a:pt x="1058703" y="781485"/>
                  <a:pt x="1059935" y="780175"/>
                </a:cubicBezTo>
                <a:cubicBezTo>
                  <a:pt x="1063222" y="770675"/>
                  <a:pt x="1065276" y="764410"/>
                  <a:pt x="1066098" y="761380"/>
                </a:cubicBezTo>
                <a:cubicBezTo>
                  <a:pt x="1066919" y="758350"/>
                  <a:pt x="1068973" y="752701"/>
                  <a:pt x="1072260" y="744433"/>
                </a:cubicBezTo>
                <a:cubicBezTo>
                  <a:pt x="1073647" y="741634"/>
                  <a:pt x="1075187" y="740145"/>
                  <a:pt x="1076882" y="739965"/>
                </a:cubicBezTo>
                <a:cubicBezTo>
                  <a:pt x="1078576" y="739786"/>
                  <a:pt x="1079501" y="739221"/>
                  <a:pt x="1079655" y="738271"/>
                </a:cubicBezTo>
                <a:lnTo>
                  <a:pt x="1078422" y="734573"/>
                </a:lnTo>
                <a:cubicBezTo>
                  <a:pt x="1078474" y="732262"/>
                  <a:pt x="1079604" y="730722"/>
                  <a:pt x="1081812" y="729952"/>
                </a:cubicBezTo>
                <a:cubicBezTo>
                  <a:pt x="1084020" y="729181"/>
                  <a:pt x="1086998" y="728257"/>
                  <a:pt x="1090747" y="727178"/>
                </a:cubicBezTo>
                <a:lnTo>
                  <a:pt x="1091980" y="725946"/>
                </a:lnTo>
                <a:cubicBezTo>
                  <a:pt x="1089617" y="722531"/>
                  <a:pt x="1087872" y="719809"/>
                  <a:pt x="1086742" y="717781"/>
                </a:cubicBezTo>
                <a:cubicBezTo>
                  <a:pt x="1085612" y="715752"/>
                  <a:pt x="1084482" y="712722"/>
                  <a:pt x="1083352" y="708691"/>
                </a:cubicBezTo>
                <a:lnTo>
                  <a:pt x="1083352" y="707459"/>
                </a:lnTo>
                <a:cubicBezTo>
                  <a:pt x="1083712" y="703607"/>
                  <a:pt x="1085150" y="700526"/>
                  <a:pt x="1087666" y="698215"/>
                </a:cubicBezTo>
                <a:cubicBezTo>
                  <a:pt x="1090182" y="695904"/>
                  <a:pt x="1091620" y="691591"/>
                  <a:pt x="1091980" y="685274"/>
                </a:cubicBezTo>
                <a:lnTo>
                  <a:pt x="1090747" y="676647"/>
                </a:lnTo>
                <a:cubicBezTo>
                  <a:pt x="1090773" y="675466"/>
                  <a:pt x="1090722" y="674747"/>
                  <a:pt x="1090593" y="674490"/>
                </a:cubicBezTo>
                <a:cubicBezTo>
                  <a:pt x="1090465" y="674233"/>
                  <a:pt x="1090105" y="674130"/>
                  <a:pt x="1089515" y="674182"/>
                </a:cubicBezTo>
                <a:close/>
                <a:moveTo>
                  <a:pt x="241567" y="674182"/>
                </a:moveTo>
                <a:cubicBezTo>
                  <a:pt x="240129" y="674182"/>
                  <a:pt x="239307" y="675414"/>
                  <a:pt x="239102" y="677879"/>
                </a:cubicBezTo>
                <a:cubicBezTo>
                  <a:pt x="238511" y="679060"/>
                  <a:pt x="238152" y="680087"/>
                  <a:pt x="238023" y="680960"/>
                </a:cubicBezTo>
                <a:cubicBezTo>
                  <a:pt x="237895" y="681833"/>
                  <a:pt x="237844" y="682860"/>
                  <a:pt x="237869" y="684042"/>
                </a:cubicBezTo>
                <a:cubicBezTo>
                  <a:pt x="237818" y="687046"/>
                  <a:pt x="237612" y="689049"/>
                  <a:pt x="237253" y="690050"/>
                </a:cubicBezTo>
                <a:cubicBezTo>
                  <a:pt x="236893" y="691051"/>
                  <a:pt x="236688" y="691514"/>
                  <a:pt x="236637" y="691436"/>
                </a:cubicBezTo>
                <a:cubicBezTo>
                  <a:pt x="235199" y="691642"/>
                  <a:pt x="234377" y="692464"/>
                  <a:pt x="234172" y="693901"/>
                </a:cubicBezTo>
                <a:cubicBezTo>
                  <a:pt x="234634" y="695647"/>
                  <a:pt x="235250" y="696777"/>
                  <a:pt x="236020" y="697291"/>
                </a:cubicBezTo>
                <a:cubicBezTo>
                  <a:pt x="236791" y="697804"/>
                  <a:pt x="238639" y="698318"/>
                  <a:pt x="241567" y="698831"/>
                </a:cubicBezTo>
                <a:cubicBezTo>
                  <a:pt x="243005" y="698831"/>
                  <a:pt x="243826" y="696366"/>
                  <a:pt x="244032" y="691436"/>
                </a:cubicBezTo>
                <a:cubicBezTo>
                  <a:pt x="243467" y="685865"/>
                  <a:pt x="243056" y="681602"/>
                  <a:pt x="242799" y="678649"/>
                </a:cubicBezTo>
                <a:cubicBezTo>
                  <a:pt x="242542" y="675697"/>
                  <a:pt x="242132" y="674207"/>
                  <a:pt x="241567" y="674182"/>
                </a:cubicBezTo>
                <a:close/>
                <a:moveTo>
                  <a:pt x="492993" y="672949"/>
                </a:moveTo>
                <a:cubicBezTo>
                  <a:pt x="490579" y="675157"/>
                  <a:pt x="488936" y="676595"/>
                  <a:pt x="488063" y="677263"/>
                </a:cubicBezTo>
                <a:cubicBezTo>
                  <a:pt x="487190" y="677931"/>
                  <a:pt x="486779" y="679368"/>
                  <a:pt x="486831" y="681577"/>
                </a:cubicBezTo>
                <a:cubicBezTo>
                  <a:pt x="486625" y="683015"/>
                  <a:pt x="487036" y="683836"/>
                  <a:pt x="488063" y="684042"/>
                </a:cubicBezTo>
                <a:cubicBezTo>
                  <a:pt x="490400" y="684093"/>
                  <a:pt x="491889" y="683374"/>
                  <a:pt x="492531" y="681885"/>
                </a:cubicBezTo>
                <a:cubicBezTo>
                  <a:pt x="493173" y="680395"/>
                  <a:pt x="493738" y="677828"/>
                  <a:pt x="494226" y="674182"/>
                </a:cubicBezTo>
                <a:close/>
                <a:moveTo>
                  <a:pt x="741955" y="668019"/>
                </a:moveTo>
                <a:cubicBezTo>
                  <a:pt x="740517" y="667814"/>
                  <a:pt x="739695" y="668225"/>
                  <a:pt x="739490" y="669252"/>
                </a:cubicBezTo>
                <a:cubicBezTo>
                  <a:pt x="740465" y="670407"/>
                  <a:pt x="740979" y="671178"/>
                  <a:pt x="741030" y="671563"/>
                </a:cubicBezTo>
                <a:cubicBezTo>
                  <a:pt x="741082" y="671948"/>
                  <a:pt x="742211" y="672410"/>
                  <a:pt x="744420" y="672949"/>
                </a:cubicBezTo>
                <a:lnTo>
                  <a:pt x="745652" y="670484"/>
                </a:lnTo>
                <a:lnTo>
                  <a:pt x="744420" y="668019"/>
                </a:lnTo>
                <a:close/>
                <a:moveTo>
                  <a:pt x="1106769" y="665554"/>
                </a:moveTo>
                <a:cubicBezTo>
                  <a:pt x="1105743" y="665349"/>
                  <a:pt x="1105332" y="665760"/>
                  <a:pt x="1105537" y="666787"/>
                </a:cubicBezTo>
                <a:cubicBezTo>
                  <a:pt x="1105383" y="668481"/>
                  <a:pt x="1105383" y="669714"/>
                  <a:pt x="1105537" y="670484"/>
                </a:cubicBezTo>
                <a:cubicBezTo>
                  <a:pt x="1105691" y="671255"/>
                  <a:pt x="1106924" y="672487"/>
                  <a:pt x="1109234" y="674182"/>
                </a:cubicBezTo>
                <a:lnTo>
                  <a:pt x="1109234" y="669252"/>
                </a:lnTo>
                <a:close/>
                <a:moveTo>
                  <a:pt x="1032821" y="663089"/>
                </a:moveTo>
                <a:cubicBezTo>
                  <a:pt x="1028661" y="663808"/>
                  <a:pt x="1025888" y="666992"/>
                  <a:pt x="1024501" y="672641"/>
                </a:cubicBezTo>
                <a:cubicBezTo>
                  <a:pt x="1023115" y="678290"/>
                  <a:pt x="1022190" y="685788"/>
                  <a:pt x="1021728" y="695134"/>
                </a:cubicBezTo>
                <a:cubicBezTo>
                  <a:pt x="1022678" y="694954"/>
                  <a:pt x="1023859" y="693773"/>
                  <a:pt x="1025272" y="691591"/>
                </a:cubicBezTo>
                <a:cubicBezTo>
                  <a:pt x="1026684" y="689408"/>
                  <a:pt x="1030022" y="687302"/>
                  <a:pt x="1035285" y="685274"/>
                </a:cubicBezTo>
                <a:lnTo>
                  <a:pt x="1036518" y="685274"/>
                </a:lnTo>
                <a:cubicBezTo>
                  <a:pt x="1037545" y="685479"/>
                  <a:pt x="1037956" y="685069"/>
                  <a:pt x="1037750" y="684042"/>
                </a:cubicBezTo>
                <a:cubicBezTo>
                  <a:pt x="1037057" y="681089"/>
                  <a:pt x="1035979" y="679291"/>
                  <a:pt x="1034515" y="678649"/>
                </a:cubicBezTo>
                <a:cubicBezTo>
                  <a:pt x="1033052" y="678008"/>
                  <a:pt x="1031665" y="677751"/>
                  <a:pt x="1030356" y="677879"/>
                </a:cubicBezTo>
                <a:lnTo>
                  <a:pt x="1027891" y="679112"/>
                </a:lnTo>
                <a:cubicBezTo>
                  <a:pt x="1029765" y="676236"/>
                  <a:pt x="1031254" y="674284"/>
                  <a:pt x="1032358" y="673257"/>
                </a:cubicBezTo>
                <a:cubicBezTo>
                  <a:pt x="1033462" y="672230"/>
                  <a:pt x="1034027" y="670895"/>
                  <a:pt x="1034053" y="669252"/>
                </a:cubicBezTo>
                <a:lnTo>
                  <a:pt x="1034053" y="665554"/>
                </a:lnTo>
                <a:cubicBezTo>
                  <a:pt x="1034259" y="664116"/>
                  <a:pt x="1033848" y="663295"/>
                  <a:pt x="1032821" y="663089"/>
                </a:cubicBezTo>
                <a:close/>
                <a:moveTo>
                  <a:pt x="1168394" y="656927"/>
                </a:moveTo>
                <a:lnTo>
                  <a:pt x="1167161" y="658159"/>
                </a:lnTo>
                <a:lnTo>
                  <a:pt x="1168394" y="661857"/>
                </a:lnTo>
                <a:lnTo>
                  <a:pt x="1172091" y="661857"/>
                </a:lnTo>
                <a:lnTo>
                  <a:pt x="1170859" y="658159"/>
                </a:lnTo>
                <a:close/>
                <a:moveTo>
                  <a:pt x="558315" y="653229"/>
                </a:moveTo>
                <a:cubicBezTo>
                  <a:pt x="558315" y="656465"/>
                  <a:pt x="558931" y="659546"/>
                  <a:pt x="560163" y="662473"/>
                </a:cubicBezTo>
                <a:cubicBezTo>
                  <a:pt x="561396" y="665400"/>
                  <a:pt x="563245" y="667249"/>
                  <a:pt x="565710" y="668019"/>
                </a:cubicBezTo>
                <a:cubicBezTo>
                  <a:pt x="566737" y="667814"/>
                  <a:pt x="567147" y="666992"/>
                  <a:pt x="566942" y="665554"/>
                </a:cubicBezTo>
                <a:cubicBezTo>
                  <a:pt x="567070" y="663629"/>
                  <a:pt x="566814" y="661626"/>
                  <a:pt x="566172" y="659546"/>
                </a:cubicBezTo>
                <a:cubicBezTo>
                  <a:pt x="565530" y="657466"/>
                  <a:pt x="563733" y="655771"/>
                  <a:pt x="560780" y="654462"/>
                </a:cubicBezTo>
                <a:close/>
                <a:moveTo>
                  <a:pt x="1041448" y="648300"/>
                </a:moveTo>
                <a:cubicBezTo>
                  <a:pt x="1038084" y="650405"/>
                  <a:pt x="1036184" y="651740"/>
                  <a:pt x="1035748" y="652305"/>
                </a:cubicBezTo>
                <a:cubicBezTo>
                  <a:pt x="1035311" y="652870"/>
                  <a:pt x="1034336" y="654821"/>
                  <a:pt x="1032821" y="658159"/>
                </a:cubicBezTo>
                <a:lnTo>
                  <a:pt x="1034053" y="659392"/>
                </a:lnTo>
                <a:lnTo>
                  <a:pt x="1036518" y="659392"/>
                </a:lnTo>
                <a:cubicBezTo>
                  <a:pt x="1038701" y="656696"/>
                  <a:pt x="1039882" y="655001"/>
                  <a:pt x="1040061" y="654308"/>
                </a:cubicBezTo>
                <a:cubicBezTo>
                  <a:pt x="1040241" y="653615"/>
                  <a:pt x="1041114" y="651612"/>
                  <a:pt x="1042680" y="648300"/>
                </a:cubicBezTo>
                <a:close/>
                <a:moveTo>
                  <a:pt x="574337" y="642137"/>
                </a:moveTo>
                <a:cubicBezTo>
                  <a:pt x="573207" y="642086"/>
                  <a:pt x="572386" y="642189"/>
                  <a:pt x="571872" y="642445"/>
                </a:cubicBezTo>
                <a:cubicBezTo>
                  <a:pt x="571359" y="642702"/>
                  <a:pt x="570537" y="643421"/>
                  <a:pt x="569407" y="644602"/>
                </a:cubicBezTo>
                <a:cubicBezTo>
                  <a:pt x="570408" y="647427"/>
                  <a:pt x="571179" y="648864"/>
                  <a:pt x="571718" y="648916"/>
                </a:cubicBezTo>
                <a:cubicBezTo>
                  <a:pt x="572257" y="648967"/>
                  <a:pt x="573952" y="649173"/>
                  <a:pt x="576802" y="649532"/>
                </a:cubicBezTo>
                <a:cubicBezTo>
                  <a:pt x="578240" y="649327"/>
                  <a:pt x="579061" y="648505"/>
                  <a:pt x="579267" y="647067"/>
                </a:cubicBezTo>
                <a:cubicBezTo>
                  <a:pt x="579472" y="645835"/>
                  <a:pt x="579061" y="644602"/>
                  <a:pt x="578034" y="643370"/>
                </a:cubicBezTo>
                <a:close/>
                <a:moveTo>
                  <a:pt x="1105537" y="637207"/>
                </a:moveTo>
                <a:cubicBezTo>
                  <a:pt x="1102815" y="638825"/>
                  <a:pt x="1101480" y="639903"/>
                  <a:pt x="1101531" y="640442"/>
                </a:cubicBezTo>
                <a:cubicBezTo>
                  <a:pt x="1101583" y="640982"/>
                  <a:pt x="1100864" y="642368"/>
                  <a:pt x="1099375" y="644602"/>
                </a:cubicBezTo>
                <a:lnTo>
                  <a:pt x="1096910" y="654462"/>
                </a:lnTo>
                <a:lnTo>
                  <a:pt x="1098142" y="655694"/>
                </a:lnTo>
                <a:cubicBezTo>
                  <a:pt x="1099580" y="654950"/>
                  <a:pt x="1101326" y="653050"/>
                  <a:pt x="1103380" y="649994"/>
                </a:cubicBezTo>
                <a:cubicBezTo>
                  <a:pt x="1105434" y="646939"/>
                  <a:pt x="1106564" y="643498"/>
                  <a:pt x="1106769" y="639672"/>
                </a:cubicBezTo>
                <a:lnTo>
                  <a:pt x="1106769" y="637207"/>
                </a:lnTo>
                <a:close/>
                <a:moveTo>
                  <a:pt x="260054" y="629812"/>
                </a:moveTo>
                <a:cubicBezTo>
                  <a:pt x="256511" y="631276"/>
                  <a:pt x="254354" y="632046"/>
                  <a:pt x="253583" y="632123"/>
                </a:cubicBezTo>
                <a:cubicBezTo>
                  <a:pt x="252813" y="632200"/>
                  <a:pt x="252505" y="633895"/>
                  <a:pt x="252659" y="637207"/>
                </a:cubicBezTo>
                <a:cubicBezTo>
                  <a:pt x="253121" y="639878"/>
                  <a:pt x="253429" y="641315"/>
                  <a:pt x="253583" y="641521"/>
                </a:cubicBezTo>
                <a:cubicBezTo>
                  <a:pt x="253737" y="641726"/>
                  <a:pt x="254662" y="643164"/>
                  <a:pt x="256356" y="645835"/>
                </a:cubicBezTo>
                <a:lnTo>
                  <a:pt x="252659" y="648300"/>
                </a:lnTo>
                <a:cubicBezTo>
                  <a:pt x="253198" y="651355"/>
                  <a:pt x="253660" y="653563"/>
                  <a:pt x="254046" y="654924"/>
                </a:cubicBezTo>
                <a:cubicBezTo>
                  <a:pt x="254431" y="656285"/>
                  <a:pt x="255201" y="656953"/>
                  <a:pt x="256356" y="656927"/>
                </a:cubicBezTo>
                <a:cubicBezTo>
                  <a:pt x="258770" y="655284"/>
                  <a:pt x="260413" y="653024"/>
                  <a:pt x="261286" y="650148"/>
                </a:cubicBezTo>
                <a:cubicBezTo>
                  <a:pt x="262159" y="647272"/>
                  <a:pt x="262570" y="642548"/>
                  <a:pt x="262519" y="635975"/>
                </a:cubicBezTo>
                <a:cubicBezTo>
                  <a:pt x="262493" y="633561"/>
                  <a:pt x="262236" y="631918"/>
                  <a:pt x="261749" y="631045"/>
                </a:cubicBezTo>
                <a:cubicBezTo>
                  <a:pt x="261261" y="630172"/>
                  <a:pt x="260696" y="629761"/>
                  <a:pt x="260054" y="629812"/>
                </a:cubicBezTo>
                <a:close/>
                <a:moveTo>
                  <a:pt x="246497" y="628580"/>
                </a:moveTo>
                <a:cubicBezTo>
                  <a:pt x="245855" y="631943"/>
                  <a:pt x="245290" y="634460"/>
                  <a:pt x="244802" y="636129"/>
                </a:cubicBezTo>
                <a:cubicBezTo>
                  <a:pt x="244314" y="637798"/>
                  <a:pt x="244057" y="640622"/>
                  <a:pt x="244032" y="644602"/>
                </a:cubicBezTo>
                <a:cubicBezTo>
                  <a:pt x="244519" y="647837"/>
                  <a:pt x="244776" y="649686"/>
                  <a:pt x="244802" y="650148"/>
                </a:cubicBezTo>
                <a:cubicBezTo>
                  <a:pt x="244828" y="650610"/>
                  <a:pt x="245392" y="652459"/>
                  <a:pt x="246497" y="655694"/>
                </a:cubicBezTo>
                <a:lnTo>
                  <a:pt x="247729" y="650765"/>
                </a:lnTo>
                <a:lnTo>
                  <a:pt x="248962" y="637207"/>
                </a:lnTo>
                <a:close/>
                <a:moveTo>
                  <a:pt x="576802" y="626115"/>
                </a:moveTo>
                <a:cubicBezTo>
                  <a:pt x="575364" y="626115"/>
                  <a:pt x="574542" y="627347"/>
                  <a:pt x="574337" y="629812"/>
                </a:cubicBezTo>
                <a:cubicBezTo>
                  <a:pt x="574799" y="633073"/>
                  <a:pt x="575107" y="634871"/>
                  <a:pt x="575261" y="635204"/>
                </a:cubicBezTo>
                <a:cubicBezTo>
                  <a:pt x="575415" y="635538"/>
                  <a:pt x="576340" y="637027"/>
                  <a:pt x="578034" y="639672"/>
                </a:cubicBezTo>
                <a:cubicBezTo>
                  <a:pt x="579139" y="636950"/>
                  <a:pt x="579703" y="635307"/>
                  <a:pt x="579729" y="634742"/>
                </a:cubicBezTo>
                <a:cubicBezTo>
                  <a:pt x="579755" y="634177"/>
                  <a:pt x="580012" y="632534"/>
                  <a:pt x="580499" y="629812"/>
                </a:cubicBezTo>
                <a:cubicBezTo>
                  <a:pt x="580499" y="627347"/>
                  <a:pt x="579267" y="626115"/>
                  <a:pt x="576802" y="626115"/>
                </a:cubicBezTo>
                <a:close/>
                <a:moveTo>
                  <a:pt x="1095677" y="624882"/>
                </a:moveTo>
                <a:cubicBezTo>
                  <a:pt x="1094650" y="624677"/>
                  <a:pt x="1094239" y="625088"/>
                  <a:pt x="1094445" y="626115"/>
                </a:cubicBezTo>
                <a:cubicBezTo>
                  <a:pt x="1095010" y="627887"/>
                  <a:pt x="1095420" y="628965"/>
                  <a:pt x="1095677" y="629350"/>
                </a:cubicBezTo>
                <a:cubicBezTo>
                  <a:pt x="1095934" y="629735"/>
                  <a:pt x="1096345" y="629889"/>
                  <a:pt x="1096910" y="629812"/>
                </a:cubicBezTo>
                <a:lnTo>
                  <a:pt x="1099375" y="629812"/>
                </a:lnTo>
                <a:cubicBezTo>
                  <a:pt x="1100402" y="630018"/>
                  <a:pt x="1100813" y="629607"/>
                  <a:pt x="1100607" y="628580"/>
                </a:cubicBezTo>
                <a:cubicBezTo>
                  <a:pt x="1100813" y="627347"/>
                  <a:pt x="1100402" y="626115"/>
                  <a:pt x="1099375" y="624882"/>
                </a:cubicBezTo>
                <a:close/>
                <a:moveTo>
                  <a:pt x="188570" y="619952"/>
                </a:moveTo>
                <a:lnTo>
                  <a:pt x="186105" y="621185"/>
                </a:lnTo>
                <a:cubicBezTo>
                  <a:pt x="185899" y="622212"/>
                  <a:pt x="185078" y="622623"/>
                  <a:pt x="183640" y="622417"/>
                </a:cubicBezTo>
                <a:lnTo>
                  <a:pt x="181175" y="622417"/>
                </a:lnTo>
                <a:cubicBezTo>
                  <a:pt x="181226" y="623008"/>
                  <a:pt x="181124" y="627065"/>
                  <a:pt x="180867" y="634588"/>
                </a:cubicBezTo>
                <a:cubicBezTo>
                  <a:pt x="180610" y="642111"/>
                  <a:pt x="179891" y="649558"/>
                  <a:pt x="178710" y="656927"/>
                </a:cubicBezTo>
                <a:lnTo>
                  <a:pt x="179942" y="658159"/>
                </a:lnTo>
                <a:lnTo>
                  <a:pt x="184872" y="655694"/>
                </a:lnTo>
                <a:cubicBezTo>
                  <a:pt x="183588" y="661061"/>
                  <a:pt x="182459" y="665734"/>
                  <a:pt x="181483" y="669714"/>
                </a:cubicBezTo>
                <a:cubicBezTo>
                  <a:pt x="180507" y="673694"/>
                  <a:pt x="179994" y="678059"/>
                  <a:pt x="179942" y="682809"/>
                </a:cubicBezTo>
                <a:lnTo>
                  <a:pt x="184872" y="687739"/>
                </a:lnTo>
                <a:cubicBezTo>
                  <a:pt x="187055" y="687225"/>
                  <a:pt x="188236" y="686712"/>
                  <a:pt x="188416" y="686198"/>
                </a:cubicBezTo>
                <a:cubicBezTo>
                  <a:pt x="188595" y="685685"/>
                  <a:pt x="189468" y="684555"/>
                  <a:pt x="191035" y="682809"/>
                </a:cubicBezTo>
                <a:cubicBezTo>
                  <a:pt x="191112" y="679548"/>
                  <a:pt x="190650" y="678059"/>
                  <a:pt x="189648" y="678341"/>
                </a:cubicBezTo>
                <a:cubicBezTo>
                  <a:pt x="188647" y="678624"/>
                  <a:pt x="186644" y="678059"/>
                  <a:pt x="183640" y="676647"/>
                </a:cubicBezTo>
                <a:cubicBezTo>
                  <a:pt x="183588" y="672615"/>
                  <a:pt x="183999" y="670202"/>
                  <a:pt x="184872" y="669406"/>
                </a:cubicBezTo>
                <a:cubicBezTo>
                  <a:pt x="185745" y="668610"/>
                  <a:pt x="187389" y="667737"/>
                  <a:pt x="189802" y="666787"/>
                </a:cubicBezTo>
                <a:lnTo>
                  <a:pt x="189802" y="669252"/>
                </a:lnTo>
                <a:lnTo>
                  <a:pt x="191035" y="668019"/>
                </a:lnTo>
                <a:cubicBezTo>
                  <a:pt x="192806" y="664193"/>
                  <a:pt x="193885" y="661369"/>
                  <a:pt x="194270" y="659546"/>
                </a:cubicBezTo>
                <a:cubicBezTo>
                  <a:pt x="194655" y="657723"/>
                  <a:pt x="194809" y="653974"/>
                  <a:pt x="194732" y="648300"/>
                </a:cubicBezTo>
                <a:cubicBezTo>
                  <a:pt x="194527" y="644808"/>
                  <a:pt x="193705" y="643164"/>
                  <a:pt x="192267" y="643370"/>
                </a:cubicBezTo>
                <a:cubicBezTo>
                  <a:pt x="190033" y="642343"/>
                  <a:pt x="188955" y="641624"/>
                  <a:pt x="189032" y="641213"/>
                </a:cubicBezTo>
                <a:cubicBezTo>
                  <a:pt x="189109" y="640802"/>
                  <a:pt x="188955" y="639467"/>
                  <a:pt x="188570" y="637207"/>
                </a:cubicBezTo>
                <a:cubicBezTo>
                  <a:pt x="188570" y="634742"/>
                  <a:pt x="189802" y="633510"/>
                  <a:pt x="192267" y="633510"/>
                </a:cubicBezTo>
                <a:lnTo>
                  <a:pt x="199662" y="634742"/>
                </a:lnTo>
                <a:cubicBezTo>
                  <a:pt x="200946" y="634717"/>
                  <a:pt x="202076" y="634460"/>
                  <a:pt x="203052" y="633972"/>
                </a:cubicBezTo>
                <a:cubicBezTo>
                  <a:pt x="204027" y="633484"/>
                  <a:pt x="204541" y="632919"/>
                  <a:pt x="204592" y="632277"/>
                </a:cubicBezTo>
                <a:cubicBezTo>
                  <a:pt x="203693" y="630146"/>
                  <a:pt x="201485" y="627630"/>
                  <a:pt x="197967" y="624728"/>
                </a:cubicBezTo>
                <a:cubicBezTo>
                  <a:pt x="194450" y="621827"/>
                  <a:pt x="191317" y="620235"/>
                  <a:pt x="188570" y="619952"/>
                </a:cubicBezTo>
                <a:close/>
                <a:moveTo>
                  <a:pt x="1111699" y="615022"/>
                </a:moveTo>
                <a:lnTo>
                  <a:pt x="1106769" y="621185"/>
                </a:lnTo>
                <a:cubicBezTo>
                  <a:pt x="1106769" y="622366"/>
                  <a:pt x="1107078" y="623085"/>
                  <a:pt x="1107694" y="623342"/>
                </a:cubicBezTo>
                <a:cubicBezTo>
                  <a:pt x="1108310" y="623599"/>
                  <a:pt x="1109234" y="623701"/>
                  <a:pt x="1110467" y="623650"/>
                </a:cubicBezTo>
                <a:lnTo>
                  <a:pt x="1114164" y="617487"/>
                </a:lnTo>
                <a:close/>
                <a:moveTo>
                  <a:pt x="1117862" y="596535"/>
                </a:moveTo>
                <a:cubicBezTo>
                  <a:pt x="1115654" y="598666"/>
                  <a:pt x="1114524" y="599950"/>
                  <a:pt x="1114473" y="600387"/>
                </a:cubicBezTo>
                <a:cubicBezTo>
                  <a:pt x="1114421" y="600823"/>
                  <a:pt x="1113908" y="602415"/>
                  <a:pt x="1112932" y="605163"/>
                </a:cubicBezTo>
                <a:cubicBezTo>
                  <a:pt x="1112727" y="606190"/>
                  <a:pt x="1113137" y="606601"/>
                  <a:pt x="1114164" y="606395"/>
                </a:cubicBezTo>
                <a:lnTo>
                  <a:pt x="1117862" y="606395"/>
                </a:lnTo>
                <a:cubicBezTo>
                  <a:pt x="1118427" y="606369"/>
                  <a:pt x="1118838" y="606113"/>
                  <a:pt x="1119094" y="605625"/>
                </a:cubicBezTo>
                <a:cubicBezTo>
                  <a:pt x="1119351" y="605137"/>
                  <a:pt x="1119762" y="604572"/>
                  <a:pt x="1120327" y="603930"/>
                </a:cubicBezTo>
                <a:cubicBezTo>
                  <a:pt x="1120121" y="599000"/>
                  <a:pt x="1119300" y="596535"/>
                  <a:pt x="1117862" y="596535"/>
                </a:cubicBezTo>
                <a:close/>
                <a:moveTo>
                  <a:pt x="1090747" y="595303"/>
                </a:moveTo>
                <a:cubicBezTo>
                  <a:pt x="1088976" y="595354"/>
                  <a:pt x="1087897" y="596176"/>
                  <a:pt x="1087512" y="597768"/>
                </a:cubicBezTo>
                <a:cubicBezTo>
                  <a:pt x="1087127" y="599360"/>
                  <a:pt x="1086973" y="601414"/>
                  <a:pt x="1087050" y="603930"/>
                </a:cubicBezTo>
                <a:cubicBezTo>
                  <a:pt x="1087255" y="604957"/>
                  <a:pt x="1088077" y="605368"/>
                  <a:pt x="1089515" y="605163"/>
                </a:cubicBezTo>
                <a:lnTo>
                  <a:pt x="1105537" y="607628"/>
                </a:lnTo>
                <a:lnTo>
                  <a:pt x="1095677" y="602698"/>
                </a:lnTo>
                <a:cubicBezTo>
                  <a:pt x="1094008" y="600772"/>
                  <a:pt x="1093033" y="599077"/>
                  <a:pt x="1092750" y="597614"/>
                </a:cubicBezTo>
                <a:cubicBezTo>
                  <a:pt x="1092468" y="596150"/>
                  <a:pt x="1091800" y="595380"/>
                  <a:pt x="1090747" y="595303"/>
                </a:cubicBezTo>
                <a:close/>
                <a:moveTo>
                  <a:pt x="347560" y="591605"/>
                </a:moveTo>
                <a:cubicBezTo>
                  <a:pt x="345301" y="591400"/>
                  <a:pt x="343657" y="591811"/>
                  <a:pt x="342630" y="592838"/>
                </a:cubicBezTo>
                <a:lnTo>
                  <a:pt x="343863" y="594070"/>
                </a:lnTo>
                <a:lnTo>
                  <a:pt x="351258" y="592838"/>
                </a:lnTo>
                <a:close/>
                <a:moveTo>
                  <a:pt x="598987" y="589140"/>
                </a:moveTo>
                <a:cubicBezTo>
                  <a:pt x="597651" y="589320"/>
                  <a:pt x="596316" y="590193"/>
                  <a:pt x="594981" y="591759"/>
                </a:cubicBezTo>
                <a:cubicBezTo>
                  <a:pt x="593646" y="593326"/>
                  <a:pt x="592927" y="594507"/>
                  <a:pt x="592824" y="595303"/>
                </a:cubicBezTo>
                <a:cubicBezTo>
                  <a:pt x="590180" y="602877"/>
                  <a:pt x="588690" y="607140"/>
                  <a:pt x="588356" y="608090"/>
                </a:cubicBezTo>
                <a:cubicBezTo>
                  <a:pt x="588023" y="609040"/>
                  <a:pt x="586225" y="612994"/>
                  <a:pt x="582964" y="619952"/>
                </a:cubicBezTo>
                <a:lnTo>
                  <a:pt x="582964" y="622417"/>
                </a:lnTo>
                <a:cubicBezTo>
                  <a:pt x="585737" y="620825"/>
                  <a:pt x="588202" y="617847"/>
                  <a:pt x="590359" y="613482"/>
                </a:cubicBezTo>
                <a:cubicBezTo>
                  <a:pt x="592516" y="609117"/>
                  <a:pt x="596214" y="601825"/>
                  <a:pt x="601452" y="591605"/>
                </a:cubicBezTo>
                <a:close/>
                <a:moveTo>
                  <a:pt x="358652" y="584210"/>
                </a:moveTo>
                <a:cubicBezTo>
                  <a:pt x="358165" y="584801"/>
                  <a:pt x="357908" y="585160"/>
                  <a:pt x="357882" y="585289"/>
                </a:cubicBezTo>
                <a:cubicBezTo>
                  <a:pt x="357857" y="585417"/>
                  <a:pt x="357292" y="585469"/>
                  <a:pt x="356188" y="585443"/>
                </a:cubicBezTo>
                <a:cubicBezTo>
                  <a:pt x="357240" y="587112"/>
                  <a:pt x="357908" y="588088"/>
                  <a:pt x="358190" y="588370"/>
                </a:cubicBezTo>
                <a:cubicBezTo>
                  <a:pt x="358473" y="588653"/>
                  <a:pt x="359448" y="589320"/>
                  <a:pt x="361117" y="590373"/>
                </a:cubicBezTo>
                <a:lnTo>
                  <a:pt x="362350" y="587908"/>
                </a:lnTo>
                <a:cubicBezTo>
                  <a:pt x="362350" y="585443"/>
                  <a:pt x="361117" y="584210"/>
                  <a:pt x="358652" y="584210"/>
                </a:cubicBezTo>
                <a:close/>
                <a:moveTo>
                  <a:pt x="1111699" y="582978"/>
                </a:moveTo>
                <a:cubicBezTo>
                  <a:pt x="1109928" y="583954"/>
                  <a:pt x="1108849" y="584467"/>
                  <a:pt x="1108464" y="584519"/>
                </a:cubicBezTo>
                <a:cubicBezTo>
                  <a:pt x="1108079" y="584570"/>
                  <a:pt x="1107925" y="585700"/>
                  <a:pt x="1108002" y="587908"/>
                </a:cubicBezTo>
                <a:lnTo>
                  <a:pt x="1109234" y="589140"/>
                </a:lnTo>
                <a:cubicBezTo>
                  <a:pt x="1111699" y="589140"/>
                  <a:pt x="1112932" y="587908"/>
                  <a:pt x="1112932" y="585443"/>
                </a:cubicBezTo>
                <a:close/>
                <a:moveTo>
                  <a:pt x="607614" y="562026"/>
                </a:moveTo>
                <a:lnTo>
                  <a:pt x="605149" y="568188"/>
                </a:lnTo>
                <a:cubicBezTo>
                  <a:pt x="604944" y="571680"/>
                  <a:pt x="605354" y="573324"/>
                  <a:pt x="606382" y="573118"/>
                </a:cubicBezTo>
                <a:cubicBezTo>
                  <a:pt x="607563" y="571321"/>
                  <a:pt x="608282" y="569985"/>
                  <a:pt x="608538" y="569113"/>
                </a:cubicBezTo>
                <a:cubicBezTo>
                  <a:pt x="608795" y="568240"/>
                  <a:pt x="608898" y="567521"/>
                  <a:pt x="608847" y="566956"/>
                </a:cubicBezTo>
                <a:cubicBezTo>
                  <a:pt x="609052" y="563464"/>
                  <a:pt x="608641" y="561820"/>
                  <a:pt x="607614" y="562026"/>
                </a:cubicBezTo>
                <a:close/>
                <a:moveTo>
                  <a:pt x="205825" y="562026"/>
                </a:moveTo>
                <a:lnTo>
                  <a:pt x="208290" y="564491"/>
                </a:lnTo>
                <a:lnTo>
                  <a:pt x="208290" y="570653"/>
                </a:lnTo>
                <a:lnTo>
                  <a:pt x="205825" y="570653"/>
                </a:lnTo>
                <a:lnTo>
                  <a:pt x="203360" y="565723"/>
                </a:lnTo>
                <a:close/>
                <a:moveTo>
                  <a:pt x="1131419" y="557096"/>
                </a:moveTo>
                <a:lnTo>
                  <a:pt x="1128954" y="560793"/>
                </a:lnTo>
                <a:cubicBezTo>
                  <a:pt x="1129006" y="562565"/>
                  <a:pt x="1129211" y="563643"/>
                  <a:pt x="1129570" y="564029"/>
                </a:cubicBezTo>
                <a:cubicBezTo>
                  <a:pt x="1129930" y="564414"/>
                  <a:pt x="1130135" y="564568"/>
                  <a:pt x="1130187" y="564491"/>
                </a:cubicBezTo>
                <a:cubicBezTo>
                  <a:pt x="1123947" y="568445"/>
                  <a:pt x="1120712" y="571937"/>
                  <a:pt x="1120481" y="574967"/>
                </a:cubicBezTo>
                <a:cubicBezTo>
                  <a:pt x="1120250" y="577997"/>
                  <a:pt x="1119788" y="582721"/>
                  <a:pt x="1119094" y="589140"/>
                </a:cubicBezTo>
                <a:cubicBezTo>
                  <a:pt x="1119557" y="590244"/>
                  <a:pt x="1119865" y="590809"/>
                  <a:pt x="1120019" y="590835"/>
                </a:cubicBezTo>
                <a:cubicBezTo>
                  <a:pt x="1120173" y="590861"/>
                  <a:pt x="1121097" y="591117"/>
                  <a:pt x="1122792" y="591605"/>
                </a:cubicBezTo>
                <a:cubicBezTo>
                  <a:pt x="1125154" y="592786"/>
                  <a:pt x="1126900" y="593505"/>
                  <a:pt x="1128030" y="593762"/>
                </a:cubicBezTo>
                <a:cubicBezTo>
                  <a:pt x="1129160" y="594019"/>
                  <a:pt x="1130289" y="594122"/>
                  <a:pt x="1131419" y="594070"/>
                </a:cubicBezTo>
                <a:lnTo>
                  <a:pt x="1137582" y="594070"/>
                </a:lnTo>
                <a:cubicBezTo>
                  <a:pt x="1140047" y="594276"/>
                  <a:pt x="1141279" y="593865"/>
                  <a:pt x="1141279" y="592838"/>
                </a:cubicBezTo>
                <a:cubicBezTo>
                  <a:pt x="1137428" y="588293"/>
                  <a:pt x="1134038" y="585366"/>
                  <a:pt x="1131111" y="584056"/>
                </a:cubicBezTo>
                <a:cubicBezTo>
                  <a:pt x="1128184" y="582747"/>
                  <a:pt x="1126643" y="580744"/>
                  <a:pt x="1126489" y="578048"/>
                </a:cubicBezTo>
                <a:cubicBezTo>
                  <a:pt x="1129365" y="572733"/>
                  <a:pt x="1131008" y="569806"/>
                  <a:pt x="1131419" y="569267"/>
                </a:cubicBezTo>
                <a:cubicBezTo>
                  <a:pt x="1131830" y="568727"/>
                  <a:pt x="1132241" y="565492"/>
                  <a:pt x="1132652" y="559561"/>
                </a:cubicBezTo>
                <a:close/>
                <a:moveTo>
                  <a:pt x="1108002" y="557096"/>
                </a:moveTo>
                <a:cubicBezTo>
                  <a:pt x="1106821" y="559432"/>
                  <a:pt x="1106102" y="561230"/>
                  <a:pt x="1105845" y="562488"/>
                </a:cubicBezTo>
                <a:cubicBezTo>
                  <a:pt x="1105588" y="563746"/>
                  <a:pt x="1105486" y="565235"/>
                  <a:pt x="1105537" y="566956"/>
                </a:cubicBezTo>
                <a:lnTo>
                  <a:pt x="1105537" y="570653"/>
                </a:lnTo>
                <a:lnTo>
                  <a:pt x="1109234" y="571886"/>
                </a:lnTo>
                <a:cubicBezTo>
                  <a:pt x="1111597" y="571449"/>
                  <a:pt x="1113343" y="571090"/>
                  <a:pt x="1114473" y="570807"/>
                </a:cubicBezTo>
                <a:cubicBezTo>
                  <a:pt x="1115602" y="570525"/>
                  <a:pt x="1116732" y="569241"/>
                  <a:pt x="1117862" y="566956"/>
                </a:cubicBezTo>
                <a:cubicBezTo>
                  <a:pt x="1116424" y="564824"/>
                  <a:pt x="1114678" y="563541"/>
                  <a:pt x="1112624" y="563104"/>
                </a:cubicBezTo>
                <a:cubicBezTo>
                  <a:pt x="1110570" y="562668"/>
                  <a:pt x="1109440" y="561076"/>
                  <a:pt x="1109234" y="558328"/>
                </a:cubicBezTo>
                <a:close/>
                <a:moveTo>
                  <a:pt x="1210298" y="547236"/>
                </a:moveTo>
                <a:cubicBezTo>
                  <a:pt x="1208552" y="548263"/>
                  <a:pt x="1207422" y="548982"/>
                  <a:pt x="1206909" y="549393"/>
                </a:cubicBezTo>
                <a:cubicBezTo>
                  <a:pt x="1206395" y="549804"/>
                  <a:pt x="1205882" y="551139"/>
                  <a:pt x="1205368" y="553398"/>
                </a:cubicBezTo>
                <a:lnTo>
                  <a:pt x="1206601" y="555863"/>
                </a:lnTo>
                <a:cubicBezTo>
                  <a:pt x="1208321" y="554836"/>
                  <a:pt x="1209502" y="554117"/>
                  <a:pt x="1210144" y="553706"/>
                </a:cubicBezTo>
                <a:cubicBezTo>
                  <a:pt x="1210786" y="553296"/>
                  <a:pt x="1211659" y="551960"/>
                  <a:pt x="1212763" y="549701"/>
                </a:cubicBezTo>
                <a:cubicBezTo>
                  <a:pt x="1212712" y="549110"/>
                  <a:pt x="1212506" y="548751"/>
                  <a:pt x="1212147" y="548622"/>
                </a:cubicBezTo>
                <a:cubicBezTo>
                  <a:pt x="1211787" y="548494"/>
                  <a:pt x="1211582" y="548443"/>
                  <a:pt x="1211531" y="548468"/>
                </a:cubicBezTo>
                <a:close/>
                <a:moveTo>
                  <a:pt x="1147441" y="534911"/>
                </a:moveTo>
                <a:lnTo>
                  <a:pt x="1146209" y="537376"/>
                </a:lnTo>
                <a:lnTo>
                  <a:pt x="1151139" y="543538"/>
                </a:lnTo>
                <a:lnTo>
                  <a:pt x="1152371" y="541074"/>
                </a:lnTo>
                <a:lnTo>
                  <a:pt x="1149906" y="534911"/>
                </a:lnTo>
                <a:close/>
                <a:moveTo>
                  <a:pt x="370977" y="522586"/>
                </a:moveTo>
                <a:lnTo>
                  <a:pt x="367280" y="527516"/>
                </a:lnTo>
                <a:lnTo>
                  <a:pt x="368512" y="532446"/>
                </a:lnTo>
                <a:cubicBezTo>
                  <a:pt x="370207" y="532010"/>
                  <a:pt x="371131" y="531650"/>
                  <a:pt x="371285" y="531368"/>
                </a:cubicBezTo>
                <a:cubicBezTo>
                  <a:pt x="371439" y="531085"/>
                  <a:pt x="371748" y="529801"/>
                  <a:pt x="372210" y="527516"/>
                </a:cubicBezTo>
                <a:lnTo>
                  <a:pt x="372210" y="523819"/>
                </a:lnTo>
                <a:close/>
                <a:moveTo>
                  <a:pt x="1141279" y="521354"/>
                </a:moveTo>
                <a:cubicBezTo>
                  <a:pt x="1140047" y="521354"/>
                  <a:pt x="1138814" y="522586"/>
                  <a:pt x="1137582" y="525051"/>
                </a:cubicBezTo>
                <a:lnTo>
                  <a:pt x="1141279" y="529981"/>
                </a:lnTo>
                <a:lnTo>
                  <a:pt x="1142512" y="526284"/>
                </a:lnTo>
                <a:cubicBezTo>
                  <a:pt x="1142717" y="522792"/>
                  <a:pt x="1142306" y="521148"/>
                  <a:pt x="1141279" y="521354"/>
                </a:cubicBezTo>
                <a:close/>
                <a:moveTo>
                  <a:pt x="1087050" y="521354"/>
                </a:moveTo>
                <a:cubicBezTo>
                  <a:pt x="1084585" y="521559"/>
                  <a:pt x="1083352" y="522381"/>
                  <a:pt x="1083352" y="523819"/>
                </a:cubicBezTo>
                <a:cubicBezTo>
                  <a:pt x="1083404" y="525103"/>
                  <a:pt x="1083917" y="526232"/>
                  <a:pt x="1084893" y="527208"/>
                </a:cubicBezTo>
                <a:cubicBezTo>
                  <a:pt x="1085869" y="528184"/>
                  <a:pt x="1086998" y="528697"/>
                  <a:pt x="1088282" y="528749"/>
                </a:cubicBezTo>
                <a:lnTo>
                  <a:pt x="1089515" y="526284"/>
                </a:lnTo>
                <a:cubicBezTo>
                  <a:pt x="1089309" y="524024"/>
                  <a:pt x="1088488" y="522381"/>
                  <a:pt x="1087050" y="521354"/>
                </a:cubicBezTo>
                <a:close/>
                <a:moveTo>
                  <a:pt x="255124" y="521354"/>
                </a:moveTo>
                <a:lnTo>
                  <a:pt x="258821" y="521354"/>
                </a:lnTo>
                <a:cubicBezTo>
                  <a:pt x="259926" y="521328"/>
                  <a:pt x="260490" y="521379"/>
                  <a:pt x="260516" y="521508"/>
                </a:cubicBezTo>
                <a:cubicBezTo>
                  <a:pt x="260542" y="521636"/>
                  <a:pt x="260798" y="521996"/>
                  <a:pt x="261286" y="522586"/>
                </a:cubicBezTo>
                <a:lnTo>
                  <a:pt x="257589" y="529981"/>
                </a:lnTo>
                <a:cubicBezTo>
                  <a:pt x="255355" y="533062"/>
                  <a:pt x="253969" y="537376"/>
                  <a:pt x="253429" y="542922"/>
                </a:cubicBezTo>
                <a:cubicBezTo>
                  <a:pt x="252890" y="548468"/>
                  <a:pt x="251812" y="551550"/>
                  <a:pt x="250194" y="552166"/>
                </a:cubicBezTo>
                <a:cubicBezTo>
                  <a:pt x="248371" y="552243"/>
                  <a:pt x="246779" y="551781"/>
                  <a:pt x="245418" y="550779"/>
                </a:cubicBezTo>
                <a:cubicBezTo>
                  <a:pt x="244057" y="549778"/>
                  <a:pt x="242773" y="547775"/>
                  <a:pt x="241567" y="544771"/>
                </a:cubicBezTo>
                <a:cubicBezTo>
                  <a:pt x="243826" y="540457"/>
                  <a:pt x="245161" y="537992"/>
                  <a:pt x="245572" y="537376"/>
                </a:cubicBezTo>
                <a:cubicBezTo>
                  <a:pt x="245983" y="536760"/>
                  <a:pt x="246702" y="534295"/>
                  <a:pt x="247729" y="529981"/>
                </a:cubicBezTo>
                <a:cubicBezTo>
                  <a:pt x="247729" y="525257"/>
                  <a:pt x="250194" y="522381"/>
                  <a:pt x="255124" y="521354"/>
                </a:cubicBezTo>
                <a:close/>
                <a:moveTo>
                  <a:pt x="203360" y="517656"/>
                </a:moveTo>
                <a:cubicBezTo>
                  <a:pt x="206364" y="517682"/>
                  <a:pt x="208367" y="519788"/>
                  <a:pt x="209368" y="523973"/>
                </a:cubicBezTo>
                <a:cubicBezTo>
                  <a:pt x="210369" y="528158"/>
                  <a:pt x="210832" y="534269"/>
                  <a:pt x="210755" y="542306"/>
                </a:cubicBezTo>
                <a:lnTo>
                  <a:pt x="210755" y="546003"/>
                </a:lnTo>
                <a:cubicBezTo>
                  <a:pt x="210703" y="549752"/>
                  <a:pt x="210190" y="552731"/>
                  <a:pt x="209214" y="554939"/>
                </a:cubicBezTo>
                <a:cubicBezTo>
                  <a:pt x="208238" y="557147"/>
                  <a:pt x="207108" y="558277"/>
                  <a:pt x="205825" y="558328"/>
                </a:cubicBezTo>
                <a:lnTo>
                  <a:pt x="204592" y="557096"/>
                </a:lnTo>
                <a:cubicBezTo>
                  <a:pt x="203539" y="559355"/>
                  <a:pt x="202872" y="560691"/>
                  <a:pt x="202589" y="561101"/>
                </a:cubicBezTo>
                <a:cubicBezTo>
                  <a:pt x="202307" y="561512"/>
                  <a:pt x="201331" y="562231"/>
                  <a:pt x="199662" y="563258"/>
                </a:cubicBezTo>
                <a:cubicBezTo>
                  <a:pt x="198224" y="562231"/>
                  <a:pt x="197403" y="560588"/>
                  <a:pt x="197197" y="558328"/>
                </a:cubicBezTo>
                <a:cubicBezTo>
                  <a:pt x="197094" y="555607"/>
                  <a:pt x="197300" y="553347"/>
                  <a:pt x="197813" y="551550"/>
                </a:cubicBezTo>
                <a:cubicBezTo>
                  <a:pt x="198327" y="549752"/>
                  <a:pt x="199765" y="546260"/>
                  <a:pt x="202127" y="541074"/>
                </a:cubicBezTo>
                <a:lnTo>
                  <a:pt x="203360" y="542306"/>
                </a:lnTo>
                <a:cubicBezTo>
                  <a:pt x="204798" y="542511"/>
                  <a:pt x="205619" y="540868"/>
                  <a:pt x="205825" y="537376"/>
                </a:cubicBezTo>
                <a:close/>
                <a:moveTo>
                  <a:pt x="252659" y="510261"/>
                </a:moveTo>
                <a:cubicBezTo>
                  <a:pt x="253763" y="511314"/>
                  <a:pt x="254328" y="511982"/>
                  <a:pt x="254354" y="512264"/>
                </a:cubicBezTo>
                <a:cubicBezTo>
                  <a:pt x="254379" y="512547"/>
                  <a:pt x="254636" y="513522"/>
                  <a:pt x="255124" y="515191"/>
                </a:cubicBezTo>
                <a:lnTo>
                  <a:pt x="253891" y="518889"/>
                </a:lnTo>
                <a:lnTo>
                  <a:pt x="252659" y="518889"/>
                </a:lnTo>
                <a:lnTo>
                  <a:pt x="248962" y="513959"/>
                </a:lnTo>
                <a:lnTo>
                  <a:pt x="250194" y="511494"/>
                </a:lnTo>
                <a:close/>
                <a:moveTo>
                  <a:pt x="1147441" y="507796"/>
                </a:moveTo>
                <a:cubicBezTo>
                  <a:pt x="1146286" y="507874"/>
                  <a:pt x="1145516" y="508644"/>
                  <a:pt x="1145131" y="510107"/>
                </a:cubicBezTo>
                <a:cubicBezTo>
                  <a:pt x="1144745" y="511571"/>
                  <a:pt x="1144283" y="513266"/>
                  <a:pt x="1143744" y="515191"/>
                </a:cubicBezTo>
                <a:cubicBezTo>
                  <a:pt x="1143949" y="516218"/>
                  <a:pt x="1144771" y="516629"/>
                  <a:pt x="1146209" y="516424"/>
                </a:cubicBezTo>
                <a:lnTo>
                  <a:pt x="1148674" y="511494"/>
                </a:lnTo>
                <a:cubicBezTo>
                  <a:pt x="1148879" y="509029"/>
                  <a:pt x="1148469" y="507796"/>
                  <a:pt x="1147441" y="507796"/>
                </a:cubicBezTo>
                <a:close/>
                <a:moveTo>
                  <a:pt x="347560" y="504099"/>
                </a:moveTo>
                <a:cubicBezTo>
                  <a:pt x="346533" y="504099"/>
                  <a:pt x="346122" y="505332"/>
                  <a:pt x="346328" y="507796"/>
                </a:cubicBezTo>
                <a:cubicBezTo>
                  <a:pt x="346533" y="509234"/>
                  <a:pt x="347355" y="510056"/>
                  <a:pt x="348793" y="510261"/>
                </a:cubicBezTo>
                <a:lnTo>
                  <a:pt x="351258" y="509029"/>
                </a:lnTo>
                <a:close/>
                <a:moveTo>
                  <a:pt x="373442" y="497937"/>
                </a:moveTo>
                <a:cubicBezTo>
                  <a:pt x="373340" y="497860"/>
                  <a:pt x="372929" y="498322"/>
                  <a:pt x="372210" y="499323"/>
                </a:cubicBezTo>
                <a:cubicBezTo>
                  <a:pt x="371491" y="500325"/>
                  <a:pt x="371080" y="502327"/>
                  <a:pt x="370977" y="505332"/>
                </a:cubicBezTo>
                <a:lnTo>
                  <a:pt x="372210" y="506564"/>
                </a:lnTo>
                <a:cubicBezTo>
                  <a:pt x="374033" y="505383"/>
                  <a:pt x="375317" y="504356"/>
                  <a:pt x="376061" y="503483"/>
                </a:cubicBezTo>
                <a:cubicBezTo>
                  <a:pt x="376806" y="502610"/>
                  <a:pt x="377165" y="501583"/>
                  <a:pt x="377140" y="500402"/>
                </a:cubicBezTo>
                <a:lnTo>
                  <a:pt x="375907" y="497937"/>
                </a:lnTo>
                <a:close/>
                <a:moveTo>
                  <a:pt x="219382" y="486844"/>
                </a:moveTo>
                <a:lnTo>
                  <a:pt x="221847" y="493007"/>
                </a:lnTo>
                <a:cubicBezTo>
                  <a:pt x="221821" y="494085"/>
                  <a:pt x="221564" y="494701"/>
                  <a:pt x="221077" y="494855"/>
                </a:cubicBezTo>
                <a:cubicBezTo>
                  <a:pt x="220589" y="495009"/>
                  <a:pt x="220024" y="495626"/>
                  <a:pt x="219382" y="496704"/>
                </a:cubicBezTo>
                <a:lnTo>
                  <a:pt x="221847" y="507796"/>
                </a:lnTo>
                <a:cubicBezTo>
                  <a:pt x="221308" y="508901"/>
                  <a:pt x="220537" y="509465"/>
                  <a:pt x="219536" y="509491"/>
                </a:cubicBezTo>
                <a:cubicBezTo>
                  <a:pt x="218535" y="509517"/>
                  <a:pt x="216840" y="509774"/>
                  <a:pt x="214452" y="510261"/>
                </a:cubicBezTo>
                <a:cubicBezTo>
                  <a:pt x="211987" y="510261"/>
                  <a:pt x="210755" y="509029"/>
                  <a:pt x="210755" y="506564"/>
                </a:cubicBezTo>
                <a:cubicBezTo>
                  <a:pt x="212501" y="499811"/>
                  <a:pt x="213938" y="494830"/>
                  <a:pt x="215068" y="491620"/>
                </a:cubicBezTo>
                <a:cubicBezTo>
                  <a:pt x="216198" y="488411"/>
                  <a:pt x="217636" y="486819"/>
                  <a:pt x="219382" y="486844"/>
                </a:cubicBezTo>
                <a:close/>
                <a:moveTo>
                  <a:pt x="373442" y="480682"/>
                </a:moveTo>
                <a:lnTo>
                  <a:pt x="372210" y="483147"/>
                </a:lnTo>
                <a:lnTo>
                  <a:pt x="375907" y="490542"/>
                </a:lnTo>
                <a:lnTo>
                  <a:pt x="377140" y="485612"/>
                </a:lnTo>
                <a:close/>
                <a:moveTo>
                  <a:pt x="264984" y="478217"/>
                </a:moveTo>
                <a:lnTo>
                  <a:pt x="263751" y="481914"/>
                </a:lnTo>
                <a:cubicBezTo>
                  <a:pt x="264214" y="483018"/>
                  <a:pt x="264522" y="483583"/>
                  <a:pt x="264676" y="483609"/>
                </a:cubicBezTo>
                <a:cubicBezTo>
                  <a:pt x="264830" y="483635"/>
                  <a:pt x="265754" y="483891"/>
                  <a:pt x="267449" y="484379"/>
                </a:cubicBezTo>
                <a:lnTo>
                  <a:pt x="268681" y="484379"/>
                </a:lnTo>
                <a:close/>
                <a:moveTo>
                  <a:pt x="216917" y="476984"/>
                </a:moveTo>
                <a:lnTo>
                  <a:pt x="221847" y="478217"/>
                </a:lnTo>
                <a:lnTo>
                  <a:pt x="220614" y="479449"/>
                </a:lnTo>
                <a:cubicBezTo>
                  <a:pt x="220614" y="479501"/>
                  <a:pt x="219998" y="479706"/>
                  <a:pt x="218766" y="480066"/>
                </a:cubicBezTo>
                <a:cubicBezTo>
                  <a:pt x="217533" y="480425"/>
                  <a:pt x="215684" y="480630"/>
                  <a:pt x="213220" y="480682"/>
                </a:cubicBezTo>
                <a:lnTo>
                  <a:pt x="211987" y="479449"/>
                </a:lnTo>
                <a:close/>
                <a:moveTo>
                  <a:pt x="301958" y="473287"/>
                </a:moveTo>
                <a:lnTo>
                  <a:pt x="301958" y="476984"/>
                </a:lnTo>
                <a:lnTo>
                  <a:pt x="303191" y="478217"/>
                </a:lnTo>
                <a:cubicBezTo>
                  <a:pt x="304346" y="477164"/>
                  <a:pt x="305116" y="476497"/>
                  <a:pt x="305502" y="476214"/>
                </a:cubicBezTo>
                <a:cubicBezTo>
                  <a:pt x="305887" y="475932"/>
                  <a:pt x="306349" y="474956"/>
                  <a:pt x="306888" y="473287"/>
                </a:cubicBezTo>
                <a:close/>
                <a:moveTo>
                  <a:pt x="1152371" y="467125"/>
                </a:moveTo>
                <a:lnTo>
                  <a:pt x="1141279" y="473287"/>
                </a:lnTo>
                <a:cubicBezTo>
                  <a:pt x="1144822" y="474519"/>
                  <a:pt x="1147595" y="475444"/>
                  <a:pt x="1149598" y="476060"/>
                </a:cubicBezTo>
                <a:cubicBezTo>
                  <a:pt x="1151601" y="476676"/>
                  <a:pt x="1153758" y="476984"/>
                  <a:pt x="1156069" y="476984"/>
                </a:cubicBezTo>
                <a:cubicBezTo>
                  <a:pt x="1158534" y="477190"/>
                  <a:pt x="1159766" y="475546"/>
                  <a:pt x="1159766" y="472054"/>
                </a:cubicBezTo>
                <a:lnTo>
                  <a:pt x="1159766" y="469590"/>
                </a:lnTo>
                <a:lnTo>
                  <a:pt x="1154836" y="475752"/>
                </a:lnTo>
                <a:close/>
                <a:moveTo>
                  <a:pt x="214452" y="459730"/>
                </a:moveTo>
                <a:cubicBezTo>
                  <a:pt x="216172" y="459704"/>
                  <a:pt x="217353" y="460063"/>
                  <a:pt x="217995" y="460808"/>
                </a:cubicBezTo>
                <a:cubicBezTo>
                  <a:pt x="218637" y="461553"/>
                  <a:pt x="219510" y="462837"/>
                  <a:pt x="220614" y="464660"/>
                </a:cubicBezTo>
                <a:lnTo>
                  <a:pt x="221847" y="469590"/>
                </a:lnTo>
                <a:cubicBezTo>
                  <a:pt x="217225" y="468999"/>
                  <a:pt x="214452" y="468023"/>
                  <a:pt x="213528" y="466662"/>
                </a:cubicBezTo>
                <a:cubicBezTo>
                  <a:pt x="212603" y="465301"/>
                  <a:pt x="211679" y="463401"/>
                  <a:pt x="210755" y="460962"/>
                </a:cubicBezTo>
                <a:cubicBezTo>
                  <a:pt x="210755" y="460911"/>
                  <a:pt x="211063" y="460705"/>
                  <a:pt x="211679" y="460346"/>
                </a:cubicBezTo>
                <a:cubicBezTo>
                  <a:pt x="212295" y="459986"/>
                  <a:pt x="213220" y="459781"/>
                  <a:pt x="214452" y="459730"/>
                </a:cubicBezTo>
                <a:close/>
                <a:moveTo>
                  <a:pt x="1152371" y="456032"/>
                </a:moveTo>
                <a:lnTo>
                  <a:pt x="1152371" y="458497"/>
                </a:lnTo>
                <a:lnTo>
                  <a:pt x="1158534" y="458497"/>
                </a:lnTo>
                <a:lnTo>
                  <a:pt x="1159766" y="457265"/>
                </a:lnTo>
                <a:close/>
                <a:moveTo>
                  <a:pt x="274844" y="456032"/>
                </a:moveTo>
                <a:cubicBezTo>
                  <a:pt x="276282" y="456238"/>
                  <a:pt x="277103" y="457059"/>
                  <a:pt x="277309" y="458497"/>
                </a:cubicBezTo>
                <a:cubicBezTo>
                  <a:pt x="276821" y="461758"/>
                  <a:pt x="276564" y="463556"/>
                  <a:pt x="276538" y="463889"/>
                </a:cubicBezTo>
                <a:cubicBezTo>
                  <a:pt x="276513" y="464223"/>
                  <a:pt x="275948" y="465712"/>
                  <a:pt x="274844" y="468357"/>
                </a:cubicBezTo>
                <a:cubicBezTo>
                  <a:pt x="273740" y="466226"/>
                  <a:pt x="273175" y="464942"/>
                  <a:pt x="273149" y="464506"/>
                </a:cubicBezTo>
                <a:cubicBezTo>
                  <a:pt x="273123" y="464069"/>
                  <a:pt x="272867" y="462477"/>
                  <a:pt x="272379" y="459730"/>
                </a:cubicBezTo>
                <a:lnTo>
                  <a:pt x="272379" y="458497"/>
                </a:lnTo>
                <a:cubicBezTo>
                  <a:pt x="272584" y="457059"/>
                  <a:pt x="273406" y="456238"/>
                  <a:pt x="274844" y="456032"/>
                </a:cubicBezTo>
                <a:close/>
                <a:moveTo>
                  <a:pt x="218149" y="443707"/>
                </a:moveTo>
                <a:cubicBezTo>
                  <a:pt x="218843" y="443656"/>
                  <a:pt x="219613" y="444067"/>
                  <a:pt x="220460" y="444940"/>
                </a:cubicBezTo>
                <a:cubicBezTo>
                  <a:pt x="221308" y="445813"/>
                  <a:pt x="221770" y="447456"/>
                  <a:pt x="221847" y="449870"/>
                </a:cubicBezTo>
                <a:cubicBezTo>
                  <a:pt x="221385" y="451539"/>
                  <a:pt x="221077" y="452514"/>
                  <a:pt x="220923" y="452797"/>
                </a:cubicBezTo>
                <a:cubicBezTo>
                  <a:pt x="220768" y="453079"/>
                  <a:pt x="219844" y="453747"/>
                  <a:pt x="218149" y="454800"/>
                </a:cubicBezTo>
                <a:cubicBezTo>
                  <a:pt x="218098" y="454825"/>
                  <a:pt x="217893" y="454466"/>
                  <a:pt x="217533" y="453721"/>
                </a:cubicBezTo>
                <a:cubicBezTo>
                  <a:pt x="217174" y="452977"/>
                  <a:pt x="216968" y="451693"/>
                  <a:pt x="216917" y="449870"/>
                </a:cubicBezTo>
                <a:cubicBezTo>
                  <a:pt x="216712" y="445967"/>
                  <a:pt x="217122" y="443913"/>
                  <a:pt x="218149" y="443707"/>
                </a:cubicBezTo>
                <a:close/>
                <a:moveTo>
                  <a:pt x="1197973" y="440010"/>
                </a:moveTo>
                <a:cubicBezTo>
                  <a:pt x="1195508" y="440010"/>
                  <a:pt x="1194276" y="441242"/>
                  <a:pt x="1194276" y="443707"/>
                </a:cubicBezTo>
                <a:cubicBezTo>
                  <a:pt x="1194276" y="445145"/>
                  <a:pt x="1195508" y="445967"/>
                  <a:pt x="1197973" y="446172"/>
                </a:cubicBezTo>
                <a:cubicBezTo>
                  <a:pt x="1199077" y="445685"/>
                  <a:pt x="1199642" y="445428"/>
                  <a:pt x="1199668" y="445402"/>
                </a:cubicBezTo>
                <a:cubicBezTo>
                  <a:pt x="1199693" y="445376"/>
                  <a:pt x="1199950" y="444811"/>
                  <a:pt x="1200438" y="443707"/>
                </a:cubicBezTo>
                <a:cubicBezTo>
                  <a:pt x="1200233" y="441242"/>
                  <a:pt x="1199411" y="440010"/>
                  <a:pt x="1197973" y="440010"/>
                </a:cubicBezTo>
                <a:close/>
                <a:moveTo>
                  <a:pt x="1169626" y="440010"/>
                </a:moveTo>
                <a:cubicBezTo>
                  <a:pt x="1167931" y="441063"/>
                  <a:pt x="1167007" y="441730"/>
                  <a:pt x="1166853" y="442013"/>
                </a:cubicBezTo>
                <a:cubicBezTo>
                  <a:pt x="1166699" y="442295"/>
                  <a:pt x="1166391" y="443271"/>
                  <a:pt x="1165929" y="444940"/>
                </a:cubicBezTo>
                <a:lnTo>
                  <a:pt x="1167161" y="449870"/>
                </a:lnTo>
                <a:cubicBezTo>
                  <a:pt x="1168856" y="448817"/>
                  <a:pt x="1169780" y="448149"/>
                  <a:pt x="1169934" y="447867"/>
                </a:cubicBezTo>
                <a:cubicBezTo>
                  <a:pt x="1170088" y="447585"/>
                  <a:pt x="1170396" y="446609"/>
                  <a:pt x="1170859" y="444940"/>
                </a:cubicBezTo>
                <a:lnTo>
                  <a:pt x="1170859" y="441242"/>
                </a:lnTo>
                <a:close/>
                <a:moveTo>
                  <a:pt x="1172091" y="425220"/>
                </a:moveTo>
                <a:lnTo>
                  <a:pt x="1163464" y="426453"/>
                </a:lnTo>
                <a:cubicBezTo>
                  <a:pt x="1158688" y="427557"/>
                  <a:pt x="1155299" y="428430"/>
                  <a:pt x="1153296" y="429072"/>
                </a:cubicBezTo>
                <a:cubicBezTo>
                  <a:pt x="1151293" y="429714"/>
                  <a:pt x="1149752" y="430895"/>
                  <a:pt x="1148674" y="432615"/>
                </a:cubicBezTo>
                <a:lnTo>
                  <a:pt x="1151139" y="435080"/>
                </a:lnTo>
                <a:cubicBezTo>
                  <a:pt x="1155658" y="435106"/>
                  <a:pt x="1158328" y="434746"/>
                  <a:pt x="1159150" y="434002"/>
                </a:cubicBezTo>
                <a:cubicBezTo>
                  <a:pt x="1159972" y="433257"/>
                  <a:pt x="1161410" y="431973"/>
                  <a:pt x="1163464" y="430150"/>
                </a:cubicBezTo>
                <a:lnTo>
                  <a:pt x="1170859" y="428918"/>
                </a:lnTo>
                <a:cubicBezTo>
                  <a:pt x="1172040" y="428430"/>
                  <a:pt x="1172759" y="428173"/>
                  <a:pt x="1173015" y="428147"/>
                </a:cubicBezTo>
                <a:cubicBezTo>
                  <a:pt x="1173272" y="428122"/>
                  <a:pt x="1173375" y="427557"/>
                  <a:pt x="1173324" y="426453"/>
                </a:cubicBezTo>
                <a:close/>
                <a:moveTo>
                  <a:pt x="166385" y="422755"/>
                </a:moveTo>
                <a:lnTo>
                  <a:pt x="168850" y="422755"/>
                </a:lnTo>
                <a:cubicBezTo>
                  <a:pt x="169954" y="422730"/>
                  <a:pt x="170519" y="423089"/>
                  <a:pt x="170545" y="423834"/>
                </a:cubicBezTo>
                <a:cubicBezTo>
                  <a:pt x="170570" y="424578"/>
                  <a:pt x="170827" y="425862"/>
                  <a:pt x="171315" y="427685"/>
                </a:cubicBezTo>
                <a:lnTo>
                  <a:pt x="170083" y="438777"/>
                </a:lnTo>
                <a:cubicBezTo>
                  <a:pt x="170211" y="441679"/>
                  <a:pt x="169954" y="444195"/>
                  <a:pt x="169312" y="446326"/>
                </a:cubicBezTo>
                <a:cubicBezTo>
                  <a:pt x="168670" y="448458"/>
                  <a:pt x="166873" y="451282"/>
                  <a:pt x="163920" y="454800"/>
                </a:cubicBezTo>
                <a:cubicBezTo>
                  <a:pt x="162482" y="458292"/>
                  <a:pt x="161661" y="461168"/>
                  <a:pt x="161455" y="463427"/>
                </a:cubicBezTo>
                <a:lnTo>
                  <a:pt x="161455" y="464660"/>
                </a:lnTo>
                <a:lnTo>
                  <a:pt x="163920" y="464660"/>
                </a:lnTo>
                <a:lnTo>
                  <a:pt x="165153" y="465892"/>
                </a:lnTo>
                <a:cubicBezTo>
                  <a:pt x="165101" y="469821"/>
                  <a:pt x="164896" y="472748"/>
                  <a:pt x="164536" y="474674"/>
                </a:cubicBezTo>
                <a:cubicBezTo>
                  <a:pt x="164177" y="476599"/>
                  <a:pt x="163971" y="479835"/>
                  <a:pt x="163920" y="484379"/>
                </a:cubicBezTo>
                <a:lnTo>
                  <a:pt x="163920" y="495472"/>
                </a:lnTo>
                <a:cubicBezTo>
                  <a:pt x="163381" y="500402"/>
                  <a:pt x="162919" y="504099"/>
                  <a:pt x="162534" y="506564"/>
                </a:cubicBezTo>
                <a:cubicBezTo>
                  <a:pt x="162148" y="509029"/>
                  <a:pt x="161378" y="510261"/>
                  <a:pt x="160223" y="510261"/>
                </a:cubicBezTo>
                <a:cubicBezTo>
                  <a:pt x="160069" y="510107"/>
                  <a:pt x="159452" y="508875"/>
                  <a:pt x="158374" y="506564"/>
                </a:cubicBezTo>
                <a:cubicBezTo>
                  <a:pt x="157296" y="504253"/>
                  <a:pt x="156679" y="501788"/>
                  <a:pt x="156525" y="499169"/>
                </a:cubicBezTo>
                <a:cubicBezTo>
                  <a:pt x="157552" y="496704"/>
                  <a:pt x="157963" y="493007"/>
                  <a:pt x="157758" y="488077"/>
                </a:cubicBezTo>
                <a:cubicBezTo>
                  <a:pt x="157860" y="477524"/>
                  <a:pt x="158271" y="469358"/>
                  <a:pt x="158990" y="463581"/>
                </a:cubicBezTo>
                <a:cubicBezTo>
                  <a:pt x="159709" y="457804"/>
                  <a:pt x="160120" y="454877"/>
                  <a:pt x="160223" y="454800"/>
                </a:cubicBezTo>
                <a:cubicBezTo>
                  <a:pt x="160813" y="454748"/>
                  <a:pt x="161173" y="454235"/>
                  <a:pt x="161301" y="453259"/>
                </a:cubicBezTo>
                <a:cubicBezTo>
                  <a:pt x="161429" y="452283"/>
                  <a:pt x="161481" y="451154"/>
                  <a:pt x="161455" y="449870"/>
                </a:cubicBezTo>
                <a:lnTo>
                  <a:pt x="161455" y="438777"/>
                </a:lnTo>
                <a:cubicBezTo>
                  <a:pt x="161352" y="433411"/>
                  <a:pt x="161558" y="429662"/>
                  <a:pt x="162071" y="427531"/>
                </a:cubicBezTo>
                <a:cubicBezTo>
                  <a:pt x="162585" y="425400"/>
                  <a:pt x="164023" y="423808"/>
                  <a:pt x="166385" y="422755"/>
                </a:cubicBezTo>
                <a:close/>
                <a:moveTo>
                  <a:pt x="1189346" y="417825"/>
                </a:moveTo>
                <a:cubicBezTo>
                  <a:pt x="1189397" y="419700"/>
                  <a:pt x="1189911" y="421189"/>
                  <a:pt x="1190886" y="422293"/>
                </a:cubicBezTo>
                <a:cubicBezTo>
                  <a:pt x="1191862" y="423397"/>
                  <a:pt x="1192992" y="423962"/>
                  <a:pt x="1194276" y="423988"/>
                </a:cubicBezTo>
                <a:lnTo>
                  <a:pt x="1195508" y="422755"/>
                </a:lnTo>
                <a:cubicBezTo>
                  <a:pt x="1195714" y="419263"/>
                  <a:pt x="1194070" y="417620"/>
                  <a:pt x="1190578" y="417825"/>
                </a:cubicBezTo>
                <a:close/>
                <a:moveTo>
                  <a:pt x="1179486" y="404268"/>
                </a:moveTo>
                <a:lnTo>
                  <a:pt x="1177021" y="412895"/>
                </a:lnTo>
                <a:cubicBezTo>
                  <a:pt x="1176816" y="413922"/>
                  <a:pt x="1177227" y="414333"/>
                  <a:pt x="1178254" y="414128"/>
                </a:cubicBezTo>
                <a:cubicBezTo>
                  <a:pt x="1179435" y="413563"/>
                  <a:pt x="1180154" y="413152"/>
                  <a:pt x="1180410" y="412895"/>
                </a:cubicBezTo>
                <a:cubicBezTo>
                  <a:pt x="1180667" y="412639"/>
                  <a:pt x="1180770" y="412228"/>
                  <a:pt x="1180718" y="411663"/>
                </a:cubicBezTo>
                <a:lnTo>
                  <a:pt x="1180718" y="409198"/>
                </a:lnTo>
                <a:cubicBezTo>
                  <a:pt x="1180924" y="405706"/>
                  <a:pt x="1180513" y="404062"/>
                  <a:pt x="1179486" y="404268"/>
                </a:cubicBezTo>
                <a:close/>
                <a:moveTo>
                  <a:pt x="223079" y="404268"/>
                </a:moveTo>
                <a:cubicBezTo>
                  <a:pt x="223721" y="404319"/>
                  <a:pt x="224286" y="404833"/>
                  <a:pt x="224774" y="405809"/>
                </a:cubicBezTo>
                <a:cubicBezTo>
                  <a:pt x="225262" y="406784"/>
                  <a:pt x="225519" y="407914"/>
                  <a:pt x="225544" y="409198"/>
                </a:cubicBezTo>
                <a:lnTo>
                  <a:pt x="223079" y="412895"/>
                </a:lnTo>
                <a:lnTo>
                  <a:pt x="219382" y="410430"/>
                </a:lnTo>
                <a:cubicBezTo>
                  <a:pt x="219177" y="408992"/>
                  <a:pt x="219587" y="408171"/>
                  <a:pt x="220614" y="407965"/>
                </a:cubicBezTo>
                <a:close/>
                <a:moveTo>
                  <a:pt x="165153" y="399338"/>
                </a:moveTo>
                <a:cubicBezTo>
                  <a:pt x="168003" y="399775"/>
                  <a:pt x="169697" y="400134"/>
                  <a:pt x="170237" y="400416"/>
                </a:cubicBezTo>
                <a:cubicBezTo>
                  <a:pt x="170776" y="400699"/>
                  <a:pt x="171546" y="401983"/>
                  <a:pt x="172547" y="404268"/>
                </a:cubicBezTo>
                <a:cubicBezTo>
                  <a:pt x="172034" y="404961"/>
                  <a:pt x="171520" y="405731"/>
                  <a:pt x="171007" y="406579"/>
                </a:cubicBezTo>
                <a:cubicBezTo>
                  <a:pt x="170493" y="407426"/>
                  <a:pt x="169364" y="407888"/>
                  <a:pt x="167618" y="407965"/>
                </a:cubicBezTo>
                <a:cubicBezTo>
                  <a:pt x="165332" y="407503"/>
                  <a:pt x="164049" y="407195"/>
                  <a:pt x="163766" y="407041"/>
                </a:cubicBezTo>
                <a:cubicBezTo>
                  <a:pt x="163484" y="406887"/>
                  <a:pt x="163124" y="405963"/>
                  <a:pt x="162688" y="404268"/>
                </a:cubicBezTo>
                <a:cubicBezTo>
                  <a:pt x="163175" y="403061"/>
                  <a:pt x="163432" y="402085"/>
                  <a:pt x="163458" y="401341"/>
                </a:cubicBezTo>
                <a:cubicBezTo>
                  <a:pt x="163484" y="400596"/>
                  <a:pt x="164049" y="399929"/>
                  <a:pt x="165153" y="399338"/>
                </a:cubicBezTo>
                <a:close/>
                <a:moveTo>
                  <a:pt x="615009" y="393176"/>
                </a:moveTo>
                <a:lnTo>
                  <a:pt x="610079" y="394408"/>
                </a:lnTo>
                <a:cubicBezTo>
                  <a:pt x="610028" y="395512"/>
                  <a:pt x="610130" y="396077"/>
                  <a:pt x="610387" y="396103"/>
                </a:cubicBezTo>
                <a:cubicBezTo>
                  <a:pt x="610644" y="396128"/>
                  <a:pt x="611363" y="396385"/>
                  <a:pt x="612544" y="396873"/>
                </a:cubicBezTo>
                <a:lnTo>
                  <a:pt x="617474" y="394408"/>
                </a:lnTo>
                <a:close/>
                <a:moveTo>
                  <a:pt x="314283" y="382083"/>
                </a:moveTo>
                <a:cubicBezTo>
                  <a:pt x="310380" y="384343"/>
                  <a:pt x="308326" y="387219"/>
                  <a:pt x="308121" y="390711"/>
                </a:cubicBezTo>
                <a:lnTo>
                  <a:pt x="308121" y="391943"/>
                </a:lnTo>
                <a:lnTo>
                  <a:pt x="310586" y="393176"/>
                </a:lnTo>
                <a:cubicBezTo>
                  <a:pt x="312409" y="392020"/>
                  <a:pt x="313693" y="390942"/>
                  <a:pt x="314437" y="389940"/>
                </a:cubicBezTo>
                <a:cubicBezTo>
                  <a:pt x="315182" y="388939"/>
                  <a:pt x="315541" y="387552"/>
                  <a:pt x="315516" y="385781"/>
                </a:cubicBezTo>
                <a:cubicBezTo>
                  <a:pt x="315721" y="383316"/>
                  <a:pt x="315310" y="382083"/>
                  <a:pt x="314283" y="382083"/>
                </a:cubicBezTo>
                <a:close/>
                <a:moveTo>
                  <a:pt x="262519" y="380851"/>
                </a:moveTo>
                <a:cubicBezTo>
                  <a:pt x="265780" y="381133"/>
                  <a:pt x="268810" y="383033"/>
                  <a:pt x="271608" y="386551"/>
                </a:cubicBezTo>
                <a:cubicBezTo>
                  <a:pt x="274407" y="390069"/>
                  <a:pt x="275896" y="393509"/>
                  <a:pt x="276076" y="396873"/>
                </a:cubicBezTo>
                <a:lnTo>
                  <a:pt x="276076" y="398106"/>
                </a:lnTo>
                <a:lnTo>
                  <a:pt x="273611" y="399338"/>
                </a:lnTo>
                <a:cubicBezTo>
                  <a:pt x="271198" y="400545"/>
                  <a:pt x="269554" y="402137"/>
                  <a:pt x="268681" y="404114"/>
                </a:cubicBezTo>
                <a:cubicBezTo>
                  <a:pt x="267808" y="406091"/>
                  <a:pt x="267397" y="408607"/>
                  <a:pt x="267449" y="411663"/>
                </a:cubicBezTo>
                <a:cubicBezTo>
                  <a:pt x="267654" y="414025"/>
                  <a:pt x="268784" y="416695"/>
                  <a:pt x="270838" y="419674"/>
                </a:cubicBezTo>
                <a:cubicBezTo>
                  <a:pt x="272892" y="422652"/>
                  <a:pt x="274638" y="426555"/>
                  <a:pt x="276076" y="431383"/>
                </a:cubicBezTo>
                <a:cubicBezTo>
                  <a:pt x="276050" y="435285"/>
                  <a:pt x="275486" y="438880"/>
                  <a:pt x="274381" y="442167"/>
                </a:cubicBezTo>
                <a:cubicBezTo>
                  <a:pt x="273277" y="445453"/>
                  <a:pt x="271788" y="447199"/>
                  <a:pt x="269914" y="447405"/>
                </a:cubicBezTo>
                <a:cubicBezTo>
                  <a:pt x="269862" y="447430"/>
                  <a:pt x="269657" y="447379"/>
                  <a:pt x="269298" y="447251"/>
                </a:cubicBezTo>
                <a:cubicBezTo>
                  <a:pt x="268938" y="447122"/>
                  <a:pt x="268733" y="446763"/>
                  <a:pt x="268681" y="446172"/>
                </a:cubicBezTo>
                <a:lnTo>
                  <a:pt x="267449" y="442475"/>
                </a:lnTo>
                <a:cubicBezTo>
                  <a:pt x="267654" y="440215"/>
                  <a:pt x="268476" y="438572"/>
                  <a:pt x="269914" y="437545"/>
                </a:cubicBezTo>
                <a:lnTo>
                  <a:pt x="272379" y="430150"/>
                </a:lnTo>
                <a:cubicBezTo>
                  <a:pt x="272379" y="428969"/>
                  <a:pt x="272071" y="427942"/>
                  <a:pt x="271454" y="427069"/>
                </a:cubicBezTo>
                <a:cubicBezTo>
                  <a:pt x="270838" y="426196"/>
                  <a:pt x="269914" y="425169"/>
                  <a:pt x="268681" y="423988"/>
                </a:cubicBezTo>
                <a:cubicBezTo>
                  <a:pt x="266858" y="424475"/>
                  <a:pt x="265574" y="425349"/>
                  <a:pt x="264830" y="426607"/>
                </a:cubicBezTo>
                <a:cubicBezTo>
                  <a:pt x="264085" y="427865"/>
                  <a:pt x="263726" y="430278"/>
                  <a:pt x="263751" y="433848"/>
                </a:cubicBezTo>
                <a:cubicBezTo>
                  <a:pt x="263109" y="437057"/>
                  <a:pt x="262545" y="440806"/>
                  <a:pt x="262057" y="445094"/>
                </a:cubicBezTo>
                <a:cubicBezTo>
                  <a:pt x="261569" y="449382"/>
                  <a:pt x="261312" y="453439"/>
                  <a:pt x="261286" y="457265"/>
                </a:cubicBezTo>
                <a:cubicBezTo>
                  <a:pt x="261492" y="459730"/>
                  <a:pt x="262313" y="460962"/>
                  <a:pt x="263751" y="460962"/>
                </a:cubicBezTo>
                <a:lnTo>
                  <a:pt x="264984" y="460962"/>
                </a:lnTo>
                <a:lnTo>
                  <a:pt x="263751" y="467125"/>
                </a:lnTo>
                <a:cubicBezTo>
                  <a:pt x="265087" y="469025"/>
                  <a:pt x="266422" y="470154"/>
                  <a:pt x="267757" y="470514"/>
                </a:cubicBezTo>
                <a:cubicBezTo>
                  <a:pt x="269092" y="470873"/>
                  <a:pt x="269811" y="473852"/>
                  <a:pt x="269914" y="479449"/>
                </a:cubicBezTo>
                <a:cubicBezTo>
                  <a:pt x="270016" y="487332"/>
                  <a:pt x="269811" y="493135"/>
                  <a:pt x="269298" y="496858"/>
                </a:cubicBezTo>
                <a:cubicBezTo>
                  <a:pt x="268784" y="500581"/>
                  <a:pt x="267346" y="502995"/>
                  <a:pt x="264984" y="504099"/>
                </a:cubicBezTo>
                <a:lnTo>
                  <a:pt x="264984" y="500402"/>
                </a:lnTo>
                <a:lnTo>
                  <a:pt x="263751" y="499169"/>
                </a:lnTo>
                <a:lnTo>
                  <a:pt x="258821" y="510261"/>
                </a:lnTo>
                <a:cubicBezTo>
                  <a:pt x="258898" y="506564"/>
                  <a:pt x="258744" y="503791"/>
                  <a:pt x="258359" y="501942"/>
                </a:cubicBezTo>
                <a:cubicBezTo>
                  <a:pt x="257974" y="500093"/>
                  <a:pt x="256896" y="499169"/>
                  <a:pt x="255124" y="499169"/>
                </a:cubicBezTo>
                <a:cubicBezTo>
                  <a:pt x="253481" y="499760"/>
                  <a:pt x="252454" y="500119"/>
                  <a:pt x="252043" y="500248"/>
                </a:cubicBezTo>
                <a:cubicBezTo>
                  <a:pt x="251632" y="500376"/>
                  <a:pt x="250605" y="500427"/>
                  <a:pt x="248962" y="500402"/>
                </a:cubicBezTo>
                <a:cubicBezTo>
                  <a:pt x="250297" y="497860"/>
                  <a:pt x="251632" y="493084"/>
                  <a:pt x="252967" y="486074"/>
                </a:cubicBezTo>
                <a:cubicBezTo>
                  <a:pt x="254302" y="479064"/>
                  <a:pt x="255021" y="470283"/>
                  <a:pt x="255124" y="459730"/>
                </a:cubicBezTo>
                <a:lnTo>
                  <a:pt x="255124" y="451102"/>
                </a:lnTo>
                <a:lnTo>
                  <a:pt x="258821" y="440010"/>
                </a:lnTo>
                <a:lnTo>
                  <a:pt x="258821" y="427685"/>
                </a:lnTo>
                <a:cubicBezTo>
                  <a:pt x="258847" y="421523"/>
                  <a:pt x="259104" y="417517"/>
                  <a:pt x="259592" y="415668"/>
                </a:cubicBezTo>
                <a:cubicBezTo>
                  <a:pt x="260080" y="413820"/>
                  <a:pt x="260644" y="410430"/>
                  <a:pt x="261286" y="405500"/>
                </a:cubicBezTo>
                <a:cubicBezTo>
                  <a:pt x="261235" y="402162"/>
                  <a:pt x="260721" y="400519"/>
                  <a:pt x="259746" y="400570"/>
                </a:cubicBezTo>
                <a:cubicBezTo>
                  <a:pt x="258770" y="400622"/>
                  <a:pt x="257640" y="400211"/>
                  <a:pt x="256356" y="399338"/>
                </a:cubicBezTo>
                <a:cubicBezTo>
                  <a:pt x="256896" y="396591"/>
                  <a:pt x="257358" y="394999"/>
                  <a:pt x="257743" y="394562"/>
                </a:cubicBezTo>
                <a:cubicBezTo>
                  <a:pt x="258128" y="394126"/>
                  <a:pt x="258898" y="392842"/>
                  <a:pt x="260054" y="390711"/>
                </a:cubicBezTo>
                <a:lnTo>
                  <a:pt x="260054" y="385781"/>
                </a:lnTo>
                <a:cubicBezTo>
                  <a:pt x="260259" y="382289"/>
                  <a:pt x="261081" y="380645"/>
                  <a:pt x="262519" y="380851"/>
                </a:cubicBezTo>
                <a:close/>
                <a:moveTo>
                  <a:pt x="173780" y="374688"/>
                </a:moveTo>
                <a:lnTo>
                  <a:pt x="173780" y="380851"/>
                </a:lnTo>
                <a:lnTo>
                  <a:pt x="170083" y="380851"/>
                </a:lnTo>
                <a:lnTo>
                  <a:pt x="170083" y="378386"/>
                </a:lnTo>
                <a:close/>
                <a:moveTo>
                  <a:pt x="383302" y="369758"/>
                </a:moveTo>
                <a:lnTo>
                  <a:pt x="380837" y="370991"/>
                </a:lnTo>
                <a:cubicBezTo>
                  <a:pt x="381813" y="372172"/>
                  <a:pt x="382326" y="373199"/>
                  <a:pt x="382378" y="374072"/>
                </a:cubicBezTo>
                <a:cubicBezTo>
                  <a:pt x="382429" y="374945"/>
                  <a:pt x="383559" y="375972"/>
                  <a:pt x="385767" y="377153"/>
                </a:cubicBezTo>
                <a:lnTo>
                  <a:pt x="387000" y="377153"/>
                </a:lnTo>
                <a:close/>
                <a:moveTo>
                  <a:pt x="173780" y="356201"/>
                </a:moveTo>
                <a:cubicBezTo>
                  <a:pt x="176245" y="356201"/>
                  <a:pt x="177477" y="357434"/>
                  <a:pt x="177477" y="359899"/>
                </a:cubicBezTo>
                <a:cubicBezTo>
                  <a:pt x="176964" y="363493"/>
                  <a:pt x="176450" y="366164"/>
                  <a:pt x="175937" y="367910"/>
                </a:cubicBezTo>
                <a:cubicBezTo>
                  <a:pt x="175423" y="369656"/>
                  <a:pt x="174294" y="371094"/>
                  <a:pt x="172547" y="372223"/>
                </a:cubicBezTo>
                <a:cubicBezTo>
                  <a:pt x="170288" y="372223"/>
                  <a:pt x="168645" y="369758"/>
                  <a:pt x="167618" y="364828"/>
                </a:cubicBezTo>
                <a:cubicBezTo>
                  <a:pt x="168182" y="361773"/>
                  <a:pt x="168901" y="359565"/>
                  <a:pt x="169774" y="358204"/>
                </a:cubicBezTo>
                <a:cubicBezTo>
                  <a:pt x="170647" y="356843"/>
                  <a:pt x="171983" y="356175"/>
                  <a:pt x="173780" y="356201"/>
                </a:cubicBezTo>
                <a:close/>
                <a:moveTo>
                  <a:pt x="388232" y="353736"/>
                </a:moveTo>
                <a:cubicBezTo>
                  <a:pt x="387642" y="354404"/>
                  <a:pt x="387282" y="355225"/>
                  <a:pt x="387154" y="356201"/>
                </a:cubicBezTo>
                <a:cubicBezTo>
                  <a:pt x="387025" y="357177"/>
                  <a:pt x="386974" y="357998"/>
                  <a:pt x="387000" y="358666"/>
                </a:cubicBezTo>
                <a:lnTo>
                  <a:pt x="388232" y="366061"/>
                </a:lnTo>
                <a:lnTo>
                  <a:pt x="389465" y="359899"/>
                </a:lnTo>
                <a:cubicBezTo>
                  <a:pt x="389670" y="357228"/>
                  <a:pt x="389259" y="355174"/>
                  <a:pt x="388232" y="353736"/>
                </a:cubicBezTo>
                <a:close/>
                <a:moveTo>
                  <a:pt x="229242" y="345109"/>
                </a:moveTo>
                <a:cubicBezTo>
                  <a:pt x="230269" y="345314"/>
                  <a:pt x="230680" y="346136"/>
                  <a:pt x="230474" y="347574"/>
                </a:cubicBezTo>
                <a:cubicBezTo>
                  <a:pt x="230012" y="352478"/>
                  <a:pt x="229704" y="355302"/>
                  <a:pt x="229550" y="356047"/>
                </a:cubicBezTo>
                <a:cubicBezTo>
                  <a:pt x="229396" y="356792"/>
                  <a:pt x="228472" y="359308"/>
                  <a:pt x="226777" y="363596"/>
                </a:cubicBezTo>
                <a:cubicBezTo>
                  <a:pt x="225750" y="363391"/>
                  <a:pt x="225339" y="363801"/>
                  <a:pt x="225544" y="364828"/>
                </a:cubicBezTo>
                <a:lnTo>
                  <a:pt x="224312" y="363596"/>
                </a:lnTo>
                <a:lnTo>
                  <a:pt x="223079" y="358666"/>
                </a:lnTo>
                <a:lnTo>
                  <a:pt x="225544" y="351271"/>
                </a:lnTo>
                <a:close/>
                <a:moveTo>
                  <a:pt x="277309" y="340179"/>
                </a:moveTo>
                <a:cubicBezTo>
                  <a:pt x="278464" y="340204"/>
                  <a:pt x="279234" y="341078"/>
                  <a:pt x="279620" y="342798"/>
                </a:cubicBezTo>
                <a:cubicBezTo>
                  <a:pt x="280005" y="344518"/>
                  <a:pt x="280467" y="346932"/>
                  <a:pt x="281006" y="350039"/>
                </a:cubicBezTo>
                <a:cubicBezTo>
                  <a:pt x="279979" y="358461"/>
                  <a:pt x="278336" y="362569"/>
                  <a:pt x="276076" y="362364"/>
                </a:cubicBezTo>
                <a:cubicBezTo>
                  <a:pt x="274304" y="360797"/>
                  <a:pt x="273226" y="359924"/>
                  <a:pt x="272841" y="359744"/>
                </a:cubicBezTo>
                <a:cubicBezTo>
                  <a:pt x="272456" y="359565"/>
                  <a:pt x="272302" y="358384"/>
                  <a:pt x="272379" y="356201"/>
                </a:cubicBezTo>
                <a:cubicBezTo>
                  <a:pt x="272533" y="355739"/>
                  <a:pt x="273149" y="355431"/>
                  <a:pt x="274227" y="355277"/>
                </a:cubicBezTo>
                <a:cubicBezTo>
                  <a:pt x="275306" y="355123"/>
                  <a:pt x="275922" y="354198"/>
                  <a:pt x="276076" y="352504"/>
                </a:cubicBezTo>
                <a:lnTo>
                  <a:pt x="276076" y="343876"/>
                </a:lnTo>
                <a:close/>
                <a:moveTo>
                  <a:pt x="271146" y="322924"/>
                </a:moveTo>
                <a:cubicBezTo>
                  <a:pt x="271711" y="322950"/>
                  <a:pt x="272122" y="323207"/>
                  <a:pt x="272379" y="323694"/>
                </a:cubicBezTo>
                <a:cubicBezTo>
                  <a:pt x="272635" y="324182"/>
                  <a:pt x="273046" y="324747"/>
                  <a:pt x="273611" y="325389"/>
                </a:cubicBezTo>
                <a:lnTo>
                  <a:pt x="273611" y="330319"/>
                </a:lnTo>
                <a:cubicBezTo>
                  <a:pt x="273637" y="333246"/>
                  <a:pt x="273277" y="336944"/>
                  <a:pt x="272533" y="341411"/>
                </a:cubicBezTo>
                <a:cubicBezTo>
                  <a:pt x="271788" y="345879"/>
                  <a:pt x="270504" y="348344"/>
                  <a:pt x="268681" y="348806"/>
                </a:cubicBezTo>
                <a:lnTo>
                  <a:pt x="266216" y="338946"/>
                </a:lnTo>
                <a:cubicBezTo>
                  <a:pt x="266730" y="335043"/>
                  <a:pt x="267243" y="331449"/>
                  <a:pt x="267757" y="328162"/>
                </a:cubicBezTo>
                <a:cubicBezTo>
                  <a:pt x="268270" y="324875"/>
                  <a:pt x="269400" y="323129"/>
                  <a:pt x="271146" y="322924"/>
                </a:cubicBezTo>
                <a:close/>
                <a:moveTo>
                  <a:pt x="317981" y="321692"/>
                </a:moveTo>
                <a:lnTo>
                  <a:pt x="313051" y="327854"/>
                </a:lnTo>
                <a:lnTo>
                  <a:pt x="313051" y="331551"/>
                </a:lnTo>
                <a:cubicBezTo>
                  <a:pt x="313051" y="336481"/>
                  <a:pt x="314283" y="338946"/>
                  <a:pt x="316748" y="338946"/>
                </a:cubicBezTo>
                <a:cubicBezTo>
                  <a:pt x="317981" y="338381"/>
                  <a:pt x="318905" y="337354"/>
                  <a:pt x="319521" y="335865"/>
                </a:cubicBezTo>
                <a:cubicBezTo>
                  <a:pt x="320137" y="334376"/>
                  <a:pt x="320446" y="332116"/>
                  <a:pt x="320446" y="329086"/>
                </a:cubicBezTo>
                <a:lnTo>
                  <a:pt x="320446" y="321692"/>
                </a:lnTo>
                <a:close/>
                <a:moveTo>
                  <a:pt x="175012" y="316762"/>
                </a:moveTo>
                <a:cubicBezTo>
                  <a:pt x="176245" y="317917"/>
                  <a:pt x="177169" y="318996"/>
                  <a:pt x="177786" y="319997"/>
                </a:cubicBezTo>
                <a:cubicBezTo>
                  <a:pt x="178402" y="320998"/>
                  <a:pt x="178710" y="322385"/>
                  <a:pt x="178710" y="324157"/>
                </a:cubicBezTo>
                <a:lnTo>
                  <a:pt x="177477" y="346341"/>
                </a:lnTo>
                <a:cubicBezTo>
                  <a:pt x="177683" y="348806"/>
                  <a:pt x="177272" y="350039"/>
                  <a:pt x="176245" y="350039"/>
                </a:cubicBezTo>
                <a:lnTo>
                  <a:pt x="175012" y="348806"/>
                </a:lnTo>
                <a:cubicBezTo>
                  <a:pt x="172779" y="343440"/>
                  <a:pt x="171700" y="340307"/>
                  <a:pt x="171777" y="339409"/>
                </a:cubicBezTo>
                <a:cubicBezTo>
                  <a:pt x="171854" y="338510"/>
                  <a:pt x="171700" y="335069"/>
                  <a:pt x="171315" y="329086"/>
                </a:cubicBezTo>
                <a:cubicBezTo>
                  <a:pt x="171110" y="324157"/>
                  <a:pt x="171520" y="320459"/>
                  <a:pt x="172547" y="317994"/>
                </a:cubicBezTo>
                <a:close/>
                <a:moveTo>
                  <a:pt x="232939" y="304437"/>
                </a:moveTo>
                <a:lnTo>
                  <a:pt x="235404" y="304437"/>
                </a:lnTo>
                <a:lnTo>
                  <a:pt x="235404" y="306902"/>
                </a:lnTo>
                <a:cubicBezTo>
                  <a:pt x="235481" y="308109"/>
                  <a:pt x="235327" y="309084"/>
                  <a:pt x="234942" y="309829"/>
                </a:cubicBezTo>
                <a:cubicBezTo>
                  <a:pt x="234557" y="310574"/>
                  <a:pt x="233478" y="311241"/>
                  <a:pt x="231707" y="311832"/>
                </a:cubicBezTo>
                <a:cubicBezTo>
                  <a:pt x="230269" y="311626"/>
                  <a:pt x="229447" y="310805"/>
                  <a:pt x="229242" y="309367"/>
                </a:cubicBezTo>
                <a:cubicBezTo>
                  <a:pt x="229242" y="305875"/>
                  <a:pt x="230474" y="304231"/>
                  <a:pt x="232939" y="304437"/>
                </a:cubicBezTo>
                <a:close/>
                <a:moveTo>
                  <a:pt x="269914" y="300739"/>
                </a:moveTo>
                <a:cubicBezTo>
                  <a:pt x="270607" y="301073"/>
                  <a:pt x="271377" y="301330"/>
                  <a:pt x="272225" y="301510"/>
                </a:cubicBezTo>
                <a:cubicBezTo>
                  <a:pt x="273072" y="301689"/>
                  <a:pt x="273534" y="303487"/>
                  <a:pt x="273611" y="306902"/>
                </a:cubicBezTo>
                <a:lnTo>
                  <a:pt x="273611" y="311832"/>
                </a:lnTo>
                <a:lnTo>
                  <a:pt x="269914" y="313064"/>
                </a:lnTo>
                <a:cubicBezTo>
                  <a:pt x="267654" y="312859"/>
                  <a:pt x="266011" y="310805"/>
                  <a:pt x="264984" y="306902"/>
                </a:cubicBezTo>
                <a:cubicBezTo>
                  <a:pt x="264958" y="306208"/>
                  <a:pt x="265009" y="305438"/>
                  <a:pt x="265138" y="304591"/>
                </a:cubicBezTo>
                <a:cubicBezTo>
                  <a:pt x="265266" y="303744"/>
                  <a:pt x="265626" y="303281"/>
                  <a:pt x="266216" y="303204"/>
                </a:cubicBezTo>
                <a:close/>
                <a:moveTo>
                  <a:pt x="282239" y="284717"/>
                </a:moveTo>
                <a:cubicBezTo>
                  <a:pt x="284447" y="284717"/>
                  <a:pt x="285577" y="285333"/>
                  <a:pt x="285628" y="286566"/>
                </a:cubicBezTo>
                <a:cubicBezTo>
                  <a:pt x="285679" y="287798"/>
                  <a:pt x="286193" y="289647"/>
                  <a:pt x="287169" y="292112"/>
                </a:cubicBezTo>
                <a:lnTo>
                  <a:pt x="288401" y="299507"/>
                </a:lnTo>
                <a:lnTo>
                  <a:pt x="287169" y="304437"/>
                </a:lnTo>
                <a:lnTo>
                  <a:pt x="284704" y="305669"/>
                </a:lnTo>
                <a:cubicBezTo>
                  <a:pt x="282932" y="305669"/>
                  <a:pt x="281545" y="305053"/>
                  <a:pt x="280544" y="303821"/>
                </a:cubicBezTo>
                <a:cubicBezTo>
                  <a:pt x="279543" y="302588"/>
                  <a:pt x="278464" y="300739"/>
                  <a:pt x="277309" y="298274"/>
                </a:cubicBezTo>
                <a:cubicBezTo>
                  <a:pt x="279132" y="298377"/>
                  <a:pt x="280416" y="298172"/>
                  <a:pt x="281160" y="297658"/>
                </a:cubicBezTo>
                <a:cubicBezTo>
                  <a:pt x="281905" y="297145"/>
                  <a:pt x="282264" y="295707"/>
                  <a:pt x="282239" y="293344"/>
                </a:cubicBezTo>
                <a:lnTo>
                  <a:pt x="281006" y="287182"/>
                </a:lnTo>
                <a:cubicBezTo>
                  <a:pt x="280801" y="285744"/>
                  <a:pt x="281211" y="284923"/>
                  <a:pt x="282239" y="284717"/>
                </a:cubicBezTo>
                <a:close/>
                <a:moveTo>
                  <a:pt x="235404" y="278555"/>
                </a:moveTo>
                <a:cubicBezTo>
                  <a:pt x="236534" y="278478"/>
                  <a:pt x="237356" y="279248"/>
                  <a:pt x="237869" y="280866"/>
                </a:cubicBezTo>
                <a:cubicBezTo>
                  <a:pt x="238383" y="282483"/>
                  <a:pt x="239204" y="285410"/>
                  <a:pt x="240334" y="289647"/>
                </a:cubicBezTo>
                <a:lnTo>
                  <a:pt x="239102" y="290879"/>
                </a:lnTo>
                <a:cubicBezTo>
                  <a:pt x="236970" y="289904"/>
                  <a:pt x="235687" y="289390"/>
                  <a:pt x="235250" y="289339"/>
                </a:cubicBezTo>
                <a:cubicBezTo>
                  <a:pt x="234814" y="289288"/>
                  <a:pt x="233222" y="288158"/>
                  <a:pt x="230474" y="285950"/>
                </a:cubicBezTo>
                <a:lnTo>
                  <a:pt x="229242" y="283485"/>
                </a:lnTo>
                <a:close/>
                <a:moveTo>
                  <a:pt x="173780" y="273625"/>
                </a:moveTo>
                <a:lnTo>
                  <a:pt x="176245" y="273625"/>
                </a:lnTo>
                <a:cubicBezTo>
                  <a:pt x="177580" y="273625"/>
                  <a:pt x="178915" y="275473"/>
                  <a:pt x="180250" y="279171"/>
                </a:cubicBezTo>
                <a:cubicBezTo>
                  <a:pt x="181586" y="282868"/>
                  <a:pt x="182305" y="288415"/>
                  <a:pt x="182407" y="295809"/>
                </a:cubicBezTo>
                <a:cubicBezTo>
                  <a:pt x="182433" y="298223"/>
                  <a:pt x="182382" y="300174"/>
                  <a:pt x="182253" y="301664"/>
                </a:cubicBezTo>
                <a:cubicBezTo>
                  <a:pt x="182125" y="303153"/>
                  <a:pt x="181765" y="304488"/>
                  <a:pt x="181175" y="305669"/>
                </a:cubicBezTo>
                <a:lnTo>
                  <a:pt x="178710" y="306902"/>
                </a:lnTo>
                <a:cubicBezTo>
                  <a:pt x="174704" y="306491"/>
                  <a:pt x="172547" y="306080"/>
                  <a:pt x="172239" y="305669"/>
                </a:cubicBezTo>
                <a:cubicBezTo>
                  <a:pt x="171931" y="305258"/>
                  <a:pt x="171623" y="303615"/>
                  <a:pt x="171315" y="300739"/>
                </a:cubicBezTo>
                <a:cubicBezTo>
                  <a:pt x="171520" y="284923"/>
                  <a:pt x="172342" y="275884"/>
                  <a:pt x="173780" y="273625"/>
                </a:cubicBezTo>
                <a:close/>
                <a:moveTo>
                  <a:pt x="321678" y="246510"/>
                </a:moveTo>
                <a:lnTo>
                  <a:pt x="316748" y="258835"/>
                </a:lnTo>
                <a:lnTo>
                  <a:pt x="317981" y="267462"/>
                </a:lnTo>
                <a:cubicBezTo>
                  <a:pt x="319059" y="265151"/>
                  <a:pt x="319675" y="263303"/>
                  <a:pt x="319829" y="261916"/>
                </a:cubicBezTo>
                <a:cubicBezTo>
                  <a:pt x="319983" y="260530"/>
                  <a:pt x="320600" y="258681"/>
                  <a:pt x="321678" y="256370"/>
                </a:cubicBezTo>
                <a:close/>
                <a:moveTo>
                  <a:pt x="232939" y="240348"/>
                </a:moveTo>
                <a:lnTo>
                  <a:pt x="241567" y="240348"/>
                </a:lnTo>
                <a:lnTo>
                  <a:pt x="236637" y="245278"/>
                </a:lnTo>
                <a:lnTo>
                  <a:pt x="232939" y="247743"/>
                </a:lnTo>
                <a:lnTo>
                  <a:pt x="229242" y="245278"/>
                </a:lnTo>
                <a:lnTo>
                  <a:pt x="228009" y="241580"/>
                </a:lnTo>
                <a:close/>
                <a:moveTo>
                  <a:pt x="279774" y="236650"/>
                </a:moveTo>
                <a:lnTo>
                  <a:pt x="284704" y="236650"/>
                </a:lnTo>
                <a:cubicBezTo>
                  <a:pt x="287169" y="236856"/>
                  <a:pt x="288401" y="237677"/>
                  <a:pt x="288401" y="239115"/>
                </a:cubicBezTo>
                <a:cubicBezTo>
                  <a:pt x="289428" y="240348"/>
                  <a:pt x="289839" y="241580"/>
                  <a:pt x="289633" y="242813"/>
                </a:cubicBezTo>
                <a:cubicBezTo>
                  <a:pt x="288401" y="242659"/>
                  <a:pt x="287477" y="243275"/>
                  <a:pt x="286860" y="244661"/>
                </a:cubicBezTo>
                <a:cubicBezTo>
                  <a:pt x="286244" y="246048"/>
                  <a:pt x="285936" y="249129"/>
                  <a:pt x="285936" y="253905"/>
                </a:cubicBezTo>
                <a:lnTo>
                  <a:pt x="287169" y="258835"/>
                </a:lnTo>
                <a:cubicBezTo>
                  <a:pt x="286758" y="261146"/>
                  <a:pt x="286347" y="262995"/>
                  <a:pt x="285936" y="264381"/>
                </a:cubicBezTo>
                <a:cubicBezTo>
                  <a:pt x="285525" y="265768"/>
                  <a:pt x="283882" y="267616"/>
                  <a:pt x="281006" y="269927"/>
                </a:cubicBezTo>
                <a:lnTo>
                  <a:pt x="272379" y="277322"/>
                </a:lnTo>
                <a:cubicBezTo>
                  <a:pt x="271788" y="275114"/>
                  <a:pt x="271429" y="273676"/>
                  <a:pt x="271300" y="273008"/>
                </a:cubicBezTo>
                <a:cubicBezTo>
                  <a:pt x="271172" y="272341"/>
                  <a:pt x="271121" y="270903"/>
                  <a:pt x="271146" y="268695"/>
                </a:cubicBezTo>
                <a:cubicBezTo>
                  <a:pt x="271608" y="267052"/>
                  <a:pt x="273457" y="265408"/>
                  <a:pt x="276692" y="263765"/>
                </a:cubicBezTo>
                <a:cubicBezTo>
                  <a:pt x="279928" y="262122"/>
                  <a:pt x="281776" y="259246"/>
                  <a:pt x="282239" y="255137"/>
                </a:cubicBezTo>
                <a:cubicBezTo>
                  <a:pt x="282187" y="252801"/>
                  <a:pt x="281057" y="251004"/>
                  <a:pt x="278849" y="249745"/>
                </a:cubicBezTo>
                <a:cubicBezTo>
                  <a:pt x="276641" y="248487"/>
                  <a:pt x="273663" y="246998"/>
                  <a:pt x="269914" y="245278"/>
                </a:cubicBezTo>
                <a:cubicBezTo>
                  <a:pt x="270042" y="244328"/>
                  <a:pt x="271018" y="243763"/>
                  <a:pt x="272841" y="243583"/>
                </a:cubicBezTo>
                <a:cubicBezTo>
                  <a:pt x="274664" y="243403"/>
                  <a:pt x="276564" y="241914"/>
                  <a:pt x="278541" y="239115"/>
                </a:cubicBezTo>
                <a:cubicBezTo>
                  <a:pt x="278336" y="237677"/>
                  <a:pt x="278747" y="236856"/>
                  <a:pt x="279774" y="236650"/>
                </a:cubicBezTo>
                <a:close/>
                <a:moveTo>
                  <a:pt x="321678" y="226790"/>
                </a:moveTo>
                <a:lnTo>
                  <a:pt x="319213" y="228023"/>
                </a:lnTo>
                <a:lnTo>
                  <a:pt x="319213" y="235418"/>
                </a:lnTo>
                <a:lnTo>
                  <a:pt x="322911" y="237883"/>
                </a:lnTo>
                <a:lnTo>
                  <a:pt x="325375" y="232953"/>
                </a:lnTo>
                <a:cubicBezTo>
                  <a:pt x="324990" y="231078"/>
                  <a:pt x="324836" y="229589"/>
                  <a:pt x="324913" y="228485"/>
                </a:cubicBezTo>
                <a:cubicBezTo>
                  <a:pt x="324990" y="227381"/>
                  <a:pt x="323912" y="226816"/>
                  <a:pt x="321678" y="226790"/>
                </a:cubicBezTo>
                <a:close/>
                <a:moveTo>
                  <a:pt x="226777" y="218163"/>
                </a:moveTo>
                <a:cubicBezTo>
                  <a:pt x="227804" y="217958"/>
                  <a:pt x="228215" y="219601"/>
                  <a:pt x="228009" y="223093"/>
                </a:cubicBezTo>
                <a:cubicBezTo>
                  <a:pt x="228215" y="226996"/>
                  <a:pt x="227804" y="229050"/>
                  <a:pt x="226777" y="229255"/>
                </a:cubicBezTo>
                <a:cubicBezTo>
                  <a:pt x="225570" y="228151"/>
                  <a:pt x="224594" y="227278"/>
                  <a:pt x="223850" y="226636"/>
                </a:cubicBezTo>
                <a:cubicBezTo>
                  <a:pt x="223105" y="225994"/>
                  <a:pt x="222437" y="224813"/>
                  <a:pt x="221847" y="223093"/>
                </a:cubicBezTo>
                <a:close/>
                <a:moveTo>
                  <a:pt x="267449" y="207071"/>
                </a:moveTo>
                <a:cubicBezTo>
                  <a:pt x="272635" y="209073"/>
                  <a:pt x="275819" y="210306"/>
                  <a:pt x="277000" y="210768"/>
                </a:cubicBezTo>
                <a:cubicBezTo>
                  <a:pt x="278182" y="211230"/>
                  <a:pt x="279517" y="213695"/>
                  <a:pt x="281006" y="218163"/>
                </a:cubicBezTo>
                <a:lnTo>
                  <a:pt x="282239" y="228023"/>
                </a:lnTo>
                <a:lnTo>
                  <a:pt x="278541" y="228023"/>
                </a:lnTo>
                <a:cubicBezTo>
                  <a:pt x="274715" y="230154"/>
                  <a:pt x="272507" y="231438"/>
                  <a:pt x="271916" y="231874"/>
                </a:cubicBezTo>
                <a:cubicBezTo>
                  <a:pt x="271326" y="232311"/>
                  <a:pt x="269426" y="233903"/>
                  <a:pt x="266216" y="236650"/>
                </a:cubicBezTo>
                <a:close/>
                <a:moveTo>
                  <a:pt x="391930" y="203373"/>
                </a:moveTo>
                <a:cubicBezTo>
                  <a:pt x="390492" y="203579"/>
                  <a:pt x="389670" y="205633"/>
                  <a:pt x="389465" y="209536"/>
                </a:cubicBezTo>
                <a:lnTo>
                  <a:pt x="390697" y="212001"/>
                </a:lnTo>
                <a:lnTo>
                  <a:pt x="393162" y="212001"/>
                </a:lnTo>
                <a:cubicBezTo>
                  <a:pt x="393136" y="210897"/>
                  <a:pt x="393188" y="210331"/>
                  <a:pt x="393316" y="210306"/>
                </a:cubicBezTo>
                <a:cubicBezTo>
                  <a:pt x="393444" y="210280"/>
                  <a:pt x="393804" y="210023"/>
                  <a:pt x="394394" y="209536"/>
                </a:cubicBezTo>
                <a:cubicBezTo>
                  <a:pt x="393830" y="207661"/>
                  <a:pt x="393419" y="206172"/>
                  <a:pt x="393162" y="205068"/>
                </a:cubicBezTo>
                <a:cubicBezTo>
                  <a:pt x="392905" y="203964"/>
                  <a:pt x="392494" y="203399"/>
                  <a:pt x="391930" y="203373"/>
                </a:cubicBezTo>
                <a:close/>
                <a:moveTo>
                  <a:pt x="234172" y="203373"/>
                </a:moveTo>
                <a:cubicBezTo>
                  <a:pt x="236431" y="203579"/>
                  <a:pt x="238075" y="206865"/>
                  <a:pt x="239102" y="213233"/>
                </a:cubicBezTo>
                <a:cubicBezTo>
                  <a:pt x="238614" y="217187"/>
                  <a:pt x="238049" y="220063"/>
                  <a:pt x="237407" y="221860"/>
                </a:cubicBezTo>
                <a:cubicBezTo>
                  <a:pt x="236765" y="223658"/>
                  <a:pt x="235276" y="226534"/>
                  <a:pt x="232939" y="230488"/>
                </a:cubicBezTo>
                <a:lnTo>
                  <a:pt x="231707" y="218163"/>
                </a:lnTo>
                <a:cubicBezTo>
                  <a:pt x="231758" y="214517"/>
                  <a:pt x="231964" y="211641"/>
                  <a:pt x="232323" y="209536"/>
                </a:cubicBezTo>
                <a:cubicBezTo>
                  <a:pt x="232682" y="207430"/>
                  <a:pt x="232888" y="205787"/>
                  <a:pt x="232939" y="204606"/>
                </a:cubicBezTo>
                <a:close/>
                <a:moveTo>
                  <a:pt x="368512" y="199676"/>
                </a:moveTo>
                <a:cubicBezTo>
                  <a:pt x="367357" y="200754"/>
                  <a:pt x="366587" y="201370"/>
                  <a:pt x="366201" y="201524"/>
                </a:cubicBezTo>
                <a:cubicBezTo>
                  <a:pt x="365816" y="201679"/>
                  <a:pt x="365354" y="202295"/>
                  <a:pt x="364815" y="203373"/>
                </a:cubicBezTo>
                <a:cubicBezTo>
                  <a:pt x="366047" y="205838"/>
                  <a:pt x="367280" y="207071"/>
                  <a:pt x="368512" y="207071"/>
                </a:cubicBezTo>
                <a:cubicBezTo>
                  <a:pt x="369694" y="206531"/>
                  <a:pt x="370412" y="206069"/>
                  <a:pt x="370669" y="205684"/>
                </a:cubicBezTo>
                <a:cubicBezTo>
                  <a:pt x="370926" y="205299"/>
                  <a:pt x="371029" y="204529"/>
                  <a:pt x="370977" y="203373"/>
                </a:cubicBezTo>
                <a:lnTo>
                  <a:pt x="370977" y="200908"/>
                </a:lnTo>
                <a:close/>
                <a:moveTo>
                  <a:pt x="294563" y="198443"/>
                </a:moveTo>
                <a:cubicBezTo>
                  <a:pt x="295205" y="200163"/>
                  <a:pt x="295770" y="201345"/>
                  <a:pt x="296258" y="201987"/>
                </a:cubicBezTo>
                <a:cubicBezTo>
                  <a:pt x="296746" y="202628"/>
                  <a:pt x="297003" y="203502"/>
                  <a:pt x="297028" y="204606"/>
                </a:cubicBezTo>
                <a:lnTo>
                  <a:pt x="295796" y="205838"/>
                </a:lnTo>
                <a:cubicBezTo>
                  <a:pt x="295051" y="205890"/>
                  <a:pt x="294076" y="205479"/>
                  <a:pt x="292869" y="204606"/>
                </a:cubicBezTo>
                <a:cubicBezTo>
                  <a:pt x="291662" y="203733"/>
                  <a:pt x="290994" y="202089"/>
                  <a:pt x="290866" y="199676"/>
                </a:cubicBezTo>
                <a:close/>
                <a:moveTo>
                  <a:pt x="1254667" y="194746"/>
                </a:moveTo>
                <a:lnTo>
                  <a:pt x="1253435" y="198443"/>
                </a:lnTo>
                <a:cubicBezTo>
                  <a:pt x="1253384" y="199034"/>
                  <a:pt x="1253486" y="199701"/>
                  <a:pt x="1253743" y="200446"/>
                </a:cubicBezTo>
                <a:cubicBezTo>
                  <a:pt x="1254000" y="201191"/>
                  <a:pt x="1254719" y="202166"/>
                  <a:pt x="1255900" y="203373"/>
                </a:cubicBezTo>
                <a:lnTo>
                  <a:pt x="1255900" y="195978"/>
                </a:lnTo>
                <a:cubicBezTo>
                  <a:pt x="1256105" y="194951"/>
                  <a:pt x="1255695" y="194540"/>
                  <a:pt x="1254667" y="194746"/>
                </a:cubicBezTo>
                <a:close/>
                <a:moveTo>
                  <a:pt x="319213" y="177491"/>
                </a:moveTo>
                <a:cubicBezTo>
                  <a:pt x="318622" y="177542"/>
                  <a:pt x="318263" y="177748"/>
                  <a:pt x="318135" y="178107"/>
                </a:cubicBezTo>
                <a:cubicBezTo>
                  <a:pt x="318006" y="178467"/>
                  <a:pt x="317955" y="178672"/>
                  <a:pt x="317981" y="178724"/>
                </a:cubicBezTo>
                <a:lnTo>
                  <a:pt x="320446" y="182421"/>
                </a:lnTo>
                <a:cubicBezTo>
                  <a:pt x="319855" y="184655"/>
                  <a:pt x="319187" y="186041"/>
                  <a:pt x="318443" y="186581"/>
                </a:cubicBezTo>
                <a:cubicBezTo>
                  <a:pt x="317698" y="187120"/>
                  <a:pt x="316722" y="188198"/>
                  <a:pt x="315516" y="189816"/>
                </a:cubicBezTo>
                <a:lnTo>
                  <a:pt x="317981" y="191048"/>
                </a:lnTo>
                <a:cubicBezTo>
                  <a:pt x="319264" y="191048"/>
                  <a:pt x="320394" y="190432"/>
                  <a:pt x="321370" y="189200"/>
                </a:cubicBezTo>
                <a:cubicBezTo>
                  <a:pt x="322346" y="187967"/>
                  <a:pt x="322859" y="186118"/>
                  <a:pt x="322911" y="183653"/>
                </a:cubicBezTo>
                <a:lnTo>
                  <a:pt x="322911" y="181188"/>
                </a:lnTo>
                <a:close/>
                <a:moveTo>
                  <a:pt x="1260830" y="175026"/>
                </a:moveTo>
                <a:cubicBezTo>
                  <a:pt x="1259546" y="176207"/>
                  <a:pt x="1258416" y="177542"/>
                  <a:pt x="1257441" y="179032"/>
                </a:cubicBezTo>
                <a:cubicBezTo>
                  <a:pt x="1256465" y="180521"/>
                  <a:pt x="1255951" y="182472"/>
                  <a:pt x="1255900" y="184886"/>
                </a:cubicBezTo>
                <a:lnTo>
                  <a:pt x="1257132" y="189816"/>
                </a:lnTo>
                <a:cubicBezTo>
                  <a:pt x="1258955" y="186555"/>
                  <a:pt x="1260239" y="184449"/>
                  <a:pt x="1260984" y="183499"/>
                </a:cubicBezTo>
                <a:cubicBezTo>
                  <a:pt x="1261728" y="182549"/>
                  <a:pt x="1262088" y="180136"/>
                  <a:pt x="1262062" y="176259"/>
                </a:cubicBezTo>
                <a:close/>
                <a:moveTo>
                  <a:pt x="236637" y="162701"/>
                </a:moveTo>
                <a:lnTo>
                  <a:pt x="237869" y="162701"/>
                </a:lnTo>
                <a:cubicBezTo>
                  <a:pt x="237921" y="162701"/>
                  <a:pt x="238126" y="163009"/>
                  <a:pt x="238485" y="163626"/>
                </a:cubicBezTo>
                <a:cubicBezTo>
                  <a:pt x="238845" y="164242"/>
                  <a:pt x="239050" y="165166"/>
                  <a:pt x="239102" y="166399"/>
                </a:cubicBezTo>
                <a:cubicBezTo>
                  <a:pt x="239179" y="172433"/>
                  <a:pt x="239025" y="177003"/>
                  <a:pt x="238639" y="180110"/>
                </a:cubicBezTo>
                <a:cubicBezTo>
                  <a:pt x="238254" y="183217"/>
                  <a:pt x="237176" y="185631"/>
                  <a:pt x="235404" y="187351"/>
                </a:cubicBezTo>
                <a:cubicBezTo>
                  <a:pt x="233633" y="186401"/>
                  <a:pt x="232554" y="185528"/>
                  <a:pt x="232169" y="184732"/>
                </a:cubicBezTo>
                <a:cubicBezTo>
                  <a:pt x="231784" y="183936"/>
                  <a:pt x="231630" y="181522"/>
                  <a:pt x="231707" y="177491"/>
                </a:cubicBezTo>
                <a:cubicBezTo>
                  <a:pt x="232220" y="172715"/>
                  <a:pt x="232734" y="169326"/>
                  <a:pt x="233247" y="167323"/>
                </a:cubicBezTo>
                <a:cubicBezTo>
                  <a:pt x="233761" y="165320"/>
                  <a:pt x="234891" y="163780"/>
                  <a:pt x="236637" y="162701"/>
                </a:cubicBezTo>
                <a:close/>
                <a:moveTo>
                  <a:pt x="297028" y="157771"/>
                </a:moveTo>
                <a:cubicBezTo>
                  <a:pt x="295899" y="157771"/>
                  <a:pt x="295077" y="158079"/>
                  <a:pt x="294563" y="158696"/>
                </a:cubicBezTo>
                <a:cubicBezTo>
                  <a:pt x="294050" y="159312"/>
                  <a:pt x="293228" y="160236"/>
                  <a:pt x="292098" y="161469"/>
                </a:cubicBezTo>
                <a:cubicBezTo>
                  <a:pt x="292098" y="163728"/>
                  <a:pt x="293331" y="165372"/>
                  <a:pt x="295796" y="166399"/>
                </a:cubicBezTo>
                <a:cubicBezTo>
                  <a:pt x="298055" y="166604"/>
                  <a:pt x="299699" y="164961"/>
                  <a:pt x="300726" y="161469"/>
                </a:cubicBezTo>
                <a:cubicBezTo>
                  <a:pt x="300187" y="160236"/>
                  <a:pt x="299724" y="159312"/>
                  <a:pt x="299339" y="158696"/>
                </a:cubicBezTo>
                <a:cubicBezTo>
                  <a:pt x="298954" y="158079"/>
                  <a:pt x="298184" y="157771"/>
                  <a:pt x="297028" y="157771"/>
                </a:cubicBezTo>
                <a:close/>
                <a:moveTo>
                  <a:pt x="228009" y="140517"/>
                </a:moveTo>
                <a:cubicBezTo>
                  <a:pt x="228035" y="142185"/>
                  <a:pt x="227984" y="143161"/>
                  <a:pt x="227855" y="143444"/>
                </a:cubicBezTo>
                <a:cubicBezTo>
                  <a:pt x="227727" y="143726"/>
                  <a:pt x="227367" y="144394"/>
                  <a:pt x="226777" y="145446"/>
                </a:cubicBezTo>
                <a:lnTo>
                  <a:pt x="228009" y="149144"/>
                </a:lnTo>
                <a:lnTo>
                  <a:pt x="229242" y="150376"/>
                </a:lnTo>
                <a:lnTo>
                  <a:pt x="229242" y="145446"/>
                </a:lnTo>
                <a:cubicBezTo>
                  <a:pt x="229267" y="144163"/>
                  <a:pt x="229216" y="143033"/>
                  <a:pt x="229088" y="142057"/>
                </a:cubicBezTo>
                <a:cubicBezTo>
                  <a:pt x="228959" y="141081"/>
                  <a:pt x="228600" y="140568"/>
                  <a:pt x="228009" y="140517"/>
                </a:cubicBezTo>
                <a:close/>
                <a:moveTo>
                  <a:pt x="282239" y="108472"/>
                </a:moveTo>
                <a:cubicBezTo>
                  <a:pt x="282444" y="108883"/>
                  <a:pt x="283266" y="110526"/>
                  <a:pt x="284704" y="113402"/>
                </a:cubicBezTo>
                <a:cubicBezTo>
                  <a:pt x="286141" y="116278"/>
                  <a:pt x="286963" y="121618"/>
                  <a:pt x="287169" y="129424"/>
                </a:cubicBezTo>
                <a:lnTo>
                  <a:pt x="288401" y="136819"/>
                </a:lnTo>
                <a:lnTo>
                  <a:pt x="287169" y="140517"/>
                </a:lnTo>
                <a:cubicBezTo>
                  <a:pt x="286604" y="141698"/>
                  <a:pt x="285885" y="142417"/>
                  <a:pt x="285012" y="142673"/>
                </a:cubicBezTo>
                <a:cubicBezTo>
                  <a:pt x="284139" y="142930"/>
                  <a:pt x="282803" y="143033"/>
                  <a:pt x="281006" y="142981"/>
                </a:cubicBezTo>
                <a:lnTo>
                  <a:pt x="277309" y="142981"/>
                </a:lnTo>
                <a:cubicBezTo>
                  <a:pt x="281751" y="147269"/>
                  <a:pt x="284575" y="150402"/>
                  <a:pt x="285782" y="152379"/>
                </a:cubicBezTo>
                <a:cubicBezTo>
                  <a:pt x="286989" y="154356"/>
                  <a:pt x="289505" y="155332"/>
                  <a:pt x="293331" y="155306"/>
                </a:cubicBezTo>
                <a:cubicBezTo>
                  <a:pt x="294358" y="155101"/>
                  <a:pt x="294769" y="153047"/>
                  <a:pt x="294563" y="149144"/>
                </a:cubicBezTo>
                <a:lnTo>
                  <a:pt x="293331" y="123262"/>
                </a:lnTo>
                <a:lnTo>
                  <a:pt x="289633" y="109704"/>
                </a:lnTo>
                <a:close/>
                <a:moveTo>
                  <a:pt x="223079" y="94915"/>
                </a:moveTo>
                <a:lnTo>
                  <a:pt x="219382" y="97380"/>
                </a:lnTo>
                <a:lnTo>
                  <a:pt x="219382" y="101077"/>
                </a:lnTo>
                <a:cubicBezTo>
                  <a:pt x="220358" y="103799"/>
                  <a:pt x="220871" y="105442"/>
                  <a:pt x="220923" y="106007"/>
                </a:cubicBezTo>
                <a:cubicBezTo>
                  <a:pt x="220974" y="106572"/>
                  <a:pt x="222104" y="108215"/>
                  <a:pt x="224312" y="110937"/>
                </a:cubicBezTo>
                <a:cubicBezTo>
                  <a:pt x="224261" y="112015"/>
                  <a:pt x="223439" y="112940"/>
                  <a:pt x="221847" y="113710"/>
                </a:cubicBezTo>
                <a:cubicBezTo>
                  <a:pt x="220255" y="114480"/>
                  <a:pt x="218201" y="116021"/>
                  <a:pt x="215684" y="118332"/>
                </a:cubicBezTo>
                <a:cubicBezTo>
                  <a:pt x="215839" y="118306"/>
                  <a:pt x="216455" y="118666"/>
                  <a:pt x="217533" y="119410"/>
                </a:cubicBezTo>
                <a:cubicBezTo>
                  <a:pt x="218612" y="120155"/>
                  <a:pt x="219228" y="121439"/>
                  <a:pt x="219382" y="123262"/>
                </a:cubicBezTo>
                <a:lnTo>
                  <a:pt x="218149" y="134354"/>
                </a:lnTo>
                <a:cubicBezTo>
                  <a:pt x="218201" y="134097"/>
                  <a:pt x="218714" y="133070"/>
                  <a:pt x="219690" y="131273"/>
                </a:cubicBezTo>
                <a:cubicBezTo>
                  <a:pt x="220666" y="129475"/>
                  <a:pt x="221796" y="128449"/>
                  <a:pt x="223079" y="128192"/>
                </a:cubicBezTo>
                <a:cubicBezTo>
                  <a:pt x="223670" y="128885"/>
                  <a:pt x="224338" y="129655"/>
                  <a:pt x="225082" y="130503"/>
                </a:cubicBezTo>
                <a:cubicBezTo>
                  <a:pt x="225827" y="131350"/>
                  <a:pt x="226803" y="131812"/>
                  <a:pt x="228009" y="131889"/>
                </a:cubicBezTo>
                <a:cubicBezTo>
                  <a:pt x="229242" y="132095"/>
                  <a:pt x="230474" y="131684"/>
                  <a:pt x="231707" y="130657"/>
                </a:cubicBezTo>
                <a:cubicBezTo>
                  <a:pt x="231168" y="124186"/>
                  <a:pt x="230705" y="120489"/>
                  <a:pt x="230320" y="119564"/>
                </a:cubicBezTo>
                <a:cubicBezTo>
                  <a:pt x="229935" y="118640"/>
                  <a:pt x="229165" y="114943"/>
                  <a:pt x="228009" y="108472"/>
                </a:cubicBezTo>
                <a:cubicBezTo>
                  <a:pt x="227907" y="103054"/>
                  <a:pt x="227496" y="99408"/>
                  <a:pt x="226777" y="97534"/>
                </a:cubicBezTo>
                <a:cubicBezTo>
                  <a:pt x="226058" y="95659"/>
                  <a:pt x="225647" y="94786"/>
                  <a:pt x="225544" y="94915"/>
                </a:cubicBezTo>
                <a:close/>
                <a:moveTo>
                  <a:pt x="248962" y="92450"/>
                </a:moveTo>
                <a:cubicBezTo>
                  <a:pt x="251427" y="95942"/>
                  <a:pt x="253275" y="98509"/>
                  <a:pt x="254508" y="100153"/>
                </a:cubicBezTo>
                <a:cubicBezTo>
                  <a:pt x="255740" y="101796"/>
                  <a:pt x="256356" y="103747"/>
                  <a:pt x="256356" y="106007"/>
                </a:cubicBezTo>
                <a:cubicBezTo>
                  <a:pt x="256382" y="108318"/>
                  <a:pt x="256023" y="109859"/>
                  <a:pt x="255278" y="110629"/>
                </a:cubicBezTo>
                <a:cubicBezTo>
                  <a:pt x="254533" y="111399"/>
                  <a:pt x="253250" y="112323"/>
                  <a:pt x="251427" y="113402"/>
                </a:cubicBezTo>
                <a:cubicBezTo>
                  <a:pt x="248962" y="113197"/>
                  <a:pt x="247729" y="111142"/>
                  <a:pt x="247729" y="107239"/>
                </a:cubicBezTo>
                <a:close/>
                <a:moveTo>
                  <a:pt x="207057" y="54243"/>
                </a:moveTo>
                <a:cubicBezTo>
                  <a:pt x="207134" y="54859"/>
                  <a:pt x="207904" y="57324"/>
                  <a:pt x="209368" y="61638"/>
                </a:cubicBezTo>
                <a:cubicBezTo>
                  <a:pt x="210832" y="65951"/>
                  <a:pt x="212526" y="68416"/>
                  <a:pt x="214452" y="69033"/>
                </a:cubicBezTo>
                <a:lnTo>
                  <a:pt x="216917" y="67800"/>
                </a:lnTo>
                <a:cubicBezTo>
                  <a:pt x="216198" y="62382"/>
                  <a:pt x="214863" y="58736"/>
                  <a:pt x="212911" y="56862"/>
                </a:cubicBezTo>
                <a:cubicBezTo>
                  <a:pt x="210960" y="54987"/>
                  <a:pt x="209009" y="54114"/>
                  <a:pt x="207057" y="54243"/>
                </a:cubicBezTo>
                <a:close/>
                <a:moveTo>
                  <a:pt x="247729" y="49313"/>
                </a:moveTo>
                <a:lnTo>
                  <a:pt x="247729" y="53010"/>
                </a:lnTo>
                <a:lnTo>
                  <a:pt x="248962" y="56708"/>
                </a:lnTo>
                <a:lnTo>
                  <a:pt x="248962" y="50545"/>
                </a:lnTo>
                <a:cubicBezTo>
                  <a:pt x="249167" y="49518"/>
                  <a:pt x="248756" y="49107"/>
                  <a:pt x="247729" y="49313"/>
                </a:cubicBezTo>
                <a:close/>
                <a:moveTo>
                  <a:pt x="236637" y="27128"/>
                </a:moveTo>
                <a:cubicBezTo>
                  <a:pt x="236611" y="27077"/>
                  <a:pt x="236354" y="27179"/>
                  <a:pt x="235866" y="27436"/>
                </a:cubicBezTo>
                <a:cubicBezTo>
                  <a:pt x="235379" y="27693"/>
                  <a:pt x="234814" y="28412"/>
                  <a:pt x="234172" y="29593"/>
                </a:cubicBezTo>
                <a:cubicBezTo>
                  <a:pt x="232991" y="30774"/>
                  <a:pt x="232272" y="32417"/>
                  <a:pt x="232015" y="34523"/>
                </a:cubicBezTo>
                <a:cubicBezTo>
                  <a:pt x="231758" y="36629"/>
                  <a:pt x="231655" y="39504"/>
                  <a:pt x="231707" y="43150"/>
                </a:cubicBezTo>
                <a:lnTo>
                  <a:pt x="231707" y="62870"/>
                </a:lnTo>
                <a:cubicBezTo>
                  <a:pt x="233427" y="75657"/>
                  <a:pt x="234608" y="83360"/>
                  <a:pt x="235250" y="85979"/>
                </a:cubicBezTo>
                <a:cubicBezTo>
                  <a:pt x="235892" y="88598"/>
                  <a:pt x="236765" y="90755"/>
                  <a:pt x="237869" y="92450"/>
                </a:cubicBezTo>
                <a:lnTo>
                  <a:pt x="236637" y="101077"/>
                </a:lnTo>
                <a:lnTo>
                  <a:pt x="236637" y="107239"/>
                </a:lnTo>
                <a:lnTo>
                  <a:pt x="242799" y="133122"/>
                </a:lnTo>
                <a:cubicBezTo>
                  <a:pt x="242696" y="135843"/>
                  <a:pt x="241977" y="137487"/>
                  <a:pt x="240642" y="138052"/>
                </a:cubicBezTo>
                <a:cubicBezTo>
                  <a:pt x="239307" y="138616"/>
                  <a:pt x="237972" y="140260"/>
                  <a:pt x="236637" y="142981"/>
                </a:cubicBezTo>
                <a:lnTo>
                  <a:pt x="235404" y="159004"/>
                </a:lnTo>
                <a:lnTo>
                  <a:pt x="228009" y="156539"/>
                </a:lnTo>
                <a:cubicBezTo>
                  <a:pt x="226982" y="156744"/>
                  <a:pt x="226571" y="156333"/>
                  <a:pt x="226777" y="155306"/>
                </a:cubicBezTo>
                <a:lnTo>
                  <a:pt x="220614" y="154074"/>
                </a:lnTo>
                <a:cubicBezTo>
                  <a:pt x="220024" y="155204"/>
                  <a:pt x="219664" y="156642"/>
                  <a:pt x="219536" y="158388"/>
                </a:cubicBezTo>
                <a:cubicBezTo>
                  <a:pt x="219408" y="160134"/>
                  <a:pt x="219356" y="162804"/>
                  <a:pt x="219382" y="166399"/>
                </a:cubicBezTo>
                <a:cubicBezTo>
                  <a:pt x="219382" y="170302"/>
                  <a:pt x="220614" y="172356"/>
                  <a:pt x="223079" y="172561"/>
                </a:cubicBezTo>
                <a:lnTo>
                  <a:pt x="226777" y="172561"/>
                </a:lnTo>
                <a:cubicBezTo>
                  <a:pt x="224851" y="174769"/>
                  <a:pt x="223156" y="176823"/>
                  <a:pt x="221693" y="178724"/>
                </a:cubicBezTo>
                <a:cubicBezTo>
                  <a:pt x="220229" y="180624"/>
                  <a:pt x="219459" y="183910"/>
                  <a:pt x="219382" y="188583"/>
                </a:cubicBezTo>
                <a:lnTo>
                  <a:pt x="219382" y="197211"/>
                </a:lnTo>
                <a:cubicBezTo>
                  <a:pt x="219279" y="200729"/>
                  <a:pt x="218868" y="203861"/>
                  <a:pt x="218149" y="206608"/>
                </a:cubicBezTo>
                <a:cubicBezTo>
                  <a:pt x="217431" y="209356"/>
                  <a:pt x="217020" y="212797"/>
                  <a:pt x="216917" y="216930"/>
                </a:cubicBezTo>
                <a:lnTo>
                  <a:pt x="219382" y="232953"/>
                </a:lnTo>
                <a:cubicBezTo>
                  <a:pt x="219305" y="235777"/>
                  <a:pt x="218843" y="238448"/>
                  <a:pt x="217995" y="240964"/>
                </a:cubicBezTo>
                <a:cubicBezTo>
                  <a:pt x="217148" y="243480"/>
                  <a:pt x="216378" y="247383"/>
                  <a:pt x="215684" y="252673"/>
                </a:cubicBezTo>
                <a:cubicBezTo>
                  <a:pt x="216044" y="258116"/>
                  <a:pt x="217482" y="263868"/>
                  <a:pt x="219998" y="269927"/>
                </a:cubicBezTo>
                <a:cubicBezTo>
                  <a:pt x="222515" y="275987"/>
                  <a:pt x="223952" y="279274"/>
                  <a:pt x="224312" y="279787"/>
                </a:cubicBezTo>
                <a:lnTo>
                  <a:pt x="214452" y="277322"/>
                </a:lnTo>
                <a:cubicBezTo>
                  <a:pt x="213220" y="277861"/>
                  <a:pt x="212295" y="278324"/>
                  <a:pt x="211679" y="278709"/>
                </a:cubicBezTo>
                <a:cubicBezTo>
                  <a:pt x="211063" y="279094"/>
                  <a:pt x="210755" y="279864"/>
                  <a:pt x="210755" y="281020"/>
                </a:cubicBezTo>
                <a:cubicBezTo>
                  <a:pt x="211396" y="283331"/>
                  <a:pt x="211961" y="284871"/>
                  <a:pt x="212449" y="285641"/>
                </a:cubicBezTo>
                <a:cubicBezTo>
                  <a:pt x="212937" y="286412"/>
                  <a:pt x="213194" y="287336"/>
                  <a:pt x="213220" y="288415"/>
                </a:cubicBezTo>
                <a:lnTo>
                  <a:pt x="209522" y="297042"/>
                </a:lnTo>
                <a:lnTo>
                  <a:pt x="211987" y="300739"/>
                </a:lnTo>
                <a:cubicBezTo>
                  <a:pt x="211961" y="305849"/>
                  <a:pt x="211705" y="309187"/>
                  <a:pt x="211217" y="310753"/>
                </a:cubicBezTo>
                <a:cubicBezTo>
                  <a:pt x="210729" y="312320"/>
                  <a:pt x="210164" y="314733"/>
                  <a:pt x="209522" y="317994"/>
                </a:cubicBezTo>
                <a:lnTo>
                  <a:pt x="214452" y="332784"/>
                </a:lnTo>
                <a:cubicBezTo>
                  <a:pt x="214195" y="335429"/>
                  <a:pt x="213168" y="338767"/>
                  <a:pt x="211371" y="342798"/>
                </a:cubicBezTo>
                <a:cubicBezTo>
                  <a:pt x="209573" y="346829"/>
                  <a:pt x="208546" y="350475"/>
                  <a:pt x="208290" y="353736"/>
                </a:cubicBezTo>
                <a:lnTo>
                  <a:pt x="208290" y="354969"/>
                </a:lnTo>
                <a:cubicBezTo>
                  <a:pt x="208110" y="356098"/>
                  <a:pt x="207237" y="356920"/>
                  <a:pt x="205671" y="357434"/>
                </a:cubicBezTo>
                <a:cubicBezTo>
                  <a:pt x="204104" y="357947"/>
                  <a:pt x="202923" y="358769"/>
                  <a:pt x="202127" y="359899"/>
                </a:cubicBezTo>
                <a:cubicBezTo>
                  <a:pt x="204644" y="363314"/>
                  <a:pt x="206698" y="365419"/>
                  <a:pt x="208290" y="366215"/>
                </a:cubicBezTo>
                <a:cubicBezTo>
                  <a:pt x="209882" y="367011"/>
                  <a:pt x="210703" y="368192"/>
                  <a:pt x="210755" y="369758"/>
                </a:cubicBezTo>
                <a:cubicBezTo>
                  <a:pt x="208341" y="375125"/>
                  <a:pt x="206698" y="379490"/>
                  <a:pt x="205825" y="382854"/>
                </a:cubicBezTo>
                <a:cubicBezTo>
                  <a:pt x="204952" y="386217"/>
                  <a:pt x="204541" y="389658"/>
                  <a:pt x="204592" y="393176"/>
                </a:cubicBezTo>
                <a:cubicBezTo>
                  <a:pt x="205208" y="397361"/>
                  <a:pt x="205825" y="400391"/>
                  <a:pt x="206441" y="402265"/>
                </a:cubicBezTo>
                <a:cubicBezTo>
                  <a:pt x="207057" y="404140"/>
                  <a:pt x="207673" y="405629"/>
                  <a:pt x="208290" y="406733"/>
                </a:cubicBezTo>
                <a:cubicBezTo>
                  <a:pt x="207673" y="407914"/>
                  <a:pt x="207057" y="408633"/>
                  <a:pt x="206441" y="408890"/>
                </a:cubicBezTo>
                <a:cubicBezTo>
                  <a:pt x="205825" y="409146"/>
                  <a:pt x="205208" y="409249"/>
                  <a:pt x="204592" y="409198"/>
                </a:cubicBezTo>
                <a:lnTo>
                  <a:pt x="203360" y="409198"/>
                </a:lnTo>
                <a:cubicBezTo>
                  <a:pt x="202820" y="409146"/>
                  <a:pt x="202050" y="408633"/>
                  <a:pt x="201049" y="407657"/>
                </a:cubicBezTo>
                <a:cubicBezTo>
                  <a:pt x="200047" y="406682"/>
                  <a:pt x="198353" y="405552"/>
                  <a:pt x="195965" y="404268"/>
                </a:cubicBezTo>
                <a:lnTo>
                  <a:pt x="194732" y="405500"/>
                </a:lnTo>
                <a:lnTo>
                  <a:pt x="194732" y="407965"/>
                </a:lnTo>
                <a:cubicBezTo>
                  <a:pt x="197608" y="412716"/>
                  <a:pt x="199251" y="415232"/>
                  <a:pt x="199662" y="415514"/>
                </a:cubicBezTo>
                <a:cubicBezTo>
                  <a:pt x="200073" y="415797"/>
                  <a:pt x="200484" y="418621"/>
                  <a:pt x="200895" y="423988"/>
                </a:cubicBezTo>
                <a:cubicBezTo>
                  <a:pt x="200946" y="435388"/>
                  <a:pt x="200843" y="441859"/>
                  <a:pt x="200587" y="443399"/>
                </a:cubicBezTo>
                <a:cubicBezTo>
                  <a:pt x="200330" y="444940"/>
                  <a:pt x="199611" y="450794"/>
                  <a:pt x="198430" y="460962"/>
                </a:cubicBezTo>
                <a:cubicBezTo>
                  <a:pt x="198327" y="466149"/>
                  <a:pt x="197916" y="469333"/>
                  <a:pt x="197197" y="470514"/>
                </a:cubicBezTo>
                <a:cubicBezTo>
                  <a:pt x="196478" y="471695"/>
                  <a:pt x="196067" y="473030"/>
                  <a:pt x="195965" y="474519"/>
                </a:cubicBezTo>
                <a:cubicBezTo>
                  <a:pt x="196042" y="475572"/>
                  <a:pt x="196504" y="476240"/>
                  <a:pt x="197351" y="476522"/>
                </a:cubicBezTo>
                <a:cubicBezTo>
                  <a:pt x="198199" y="476805"/>
                  <a:pt x="198969" y="477780"/>
                  <a:pt x="199662" y="479449"/>
                </a:cubicBezTo>
                <a:lnTo>
                  <a:pt x="195965" y="489309"/>
                </a:lnTo>
                <a:lnTo>
                  <a:pt x="200895" y="500402"/>
                </a:lnTo>
                <a:cubicBezTo>
                  <a:pt x="200741" y="502661"/>
                  <a:pt x="200124" y="504304"/>
                  <a:pt x="199046" y="505332"/>
                </a:cubicBezTo>
                <a:cubicBezTo>
                  <a:pt x="197967" y="506359"/>
                  <a:pt x="197351" y="508002"/>
                  <a:pt x="197197" y="510261"/>
                </a:cubicBezTo>
                <a:cubicBezTo>
                  <a:pt x="197249" y="512444"/>
                  <a:pt x="197146" y="513625"/>
                  <a:pt x="196889" y="513805"/>
                </a:cubicBezTo>
                <a:cubicBezTo>
                  <a:pt x="196632" y="513985"/>
                  <a:pt x="195913" y="514858"/>
                  <a:pt x="194732" y="516424"/>
                </a:cubicBezTo>
                <a:cubicBezTo>
                  <a:pt x="193705" y="517451"/>
                  <a:pt x="193294" y="519094"/>
                  <a:pt x="193500" y="521354"/>
                </a:cubicBezTo>
                <a:cubicBezTo>
                  <a:pt x="193577" y="537119"/>
                  <a:pt x="193423" y="548109"/>
                  <a:pt x="193038" y="554323"/>
                </a:cubicBezTo>
                <a:cubicBezTo>
                  <a:pt x="192652" y="560537"/>
                  <a:pt x="191574" y="563515"/>
                  <a:pt x="189802" y="563258"/>
                </a:cubicBezTo>
                <a:lnTo>
                  <a:pt x="184872" y="563258"/>
                </a:lnTo>
                <a:cubicBezTo>
                  <a:pt x="186644" y="567058"/>
                  <a:pt x="187722" y="569318"/>
                  <a:pt x="188108" y="570037"/>
                </a:cubicBezTo>
                <a:cubicBezTo>
                  <a:pt x="188493" y="570756"/>
                  <a:pt x="188647" y="573015"/>
                  <a:pt x="188570" y="576816"/>
                </a:cubicBezTo>
                <a:lnTo>
                  <a:pt x="187337" y="578048"/>
                </a:lnTo>
                <a:cubicBezTo>
                  <a:pt x="189212" y="578536"/>
                  <a:pt x="190701" y="578793"/>
                  <a:pt x="191805" y="578818"/>
                </a:cubicBezTo>
                <a:cubicBezTo>
                  <a:pt x="192909" y="578844"/>
                  <a:pt x="193474" y="579409"/>
                  <a:pt x="193500" y="580513"/>
                </a:cubicBezTo>
                <a:cubicBezTo>
                  <a:pt x="191651" y="582901"/>
                  <a:pt x="190110" y="585212"/>
                  <a:pt x="188878" y="587446"/>
                </a:cubicBezTo>
                <a:cubicBezTo>
                  <a:pt x="187645" y="589680"/>
                  <a:pt x="186721" y="592299"/>
                  <a:pt x="186105" y="595303"/>
                </a:cubicBezTo>
                <a:cubicBezTo>
                  <a:pt x="186490" y="601285"/>
                  <a:pt x="186952" y="605650"/>
                  <a:pt x="187491" y="608398"/>
                </a:cubicBezTo>
                <a:cubicBezTo>
                  <a:pt x="188031" y="611145"/>
                  <a:pt x="190033" y="613353"/>
                  <a:pt x="193500" y="615022"/>
                </a:cubicBezTo>
                <a:cubicBezTo>
                  <a:pt x="194604" y="613944"/>
                  <a:pt x="195169" y="613328"/>
                  <a:pt x="195194" y="613174"/>
                </a:cubicBezTo>
                <a:cubicBezTo>
                  <a:pt x="195220" y="613020"/>
                  <a:pt x="195477" y="612403"/>
                  <a:pt x="195965" y="611325"/>
                </a:cubicBezTo>
                <a:lnTo>
                  <a:pt x="194732" y="610093"/>
                </a:lnTo>
                <a:cubicBezTo>
                  <a:pt x="194886" y="604007"/>
                  <a:pt x="195502" y="600156"/>
                  <a:pt x="196581" y="598538"/>
                </a:cubicBezTo>
                <a:cubicBezTo>
                  <a:pt x="197659" y="596920"/>
                  <a:pt x="198276" y="593377"/>
                  <a:pt x="198430" y="587908"/>
                </a:cubicBezTo>
                <a:cubicBezTo>
                  <a:pt x="196992" y="586881"/>
                  <a:pt x="196170" y="585237"/>
                  <a:pt x="195965" y="582978"/>
                </a:cubicBezTo>
                <a:cubicBezTo>
                  <a:pt x="195965" y="578587"/>
                  <a:pt x="196273" y="575044"/>
                  <a:pt x="196889" y="572348"/>
                </a:cubicBezTo>
                <a:cubicBezTo>
                  <a:pt x="197505" y="569652"/>
                  <a:pt x="198430" y="568265"/>
                  <a:pt x="199662" y="568188"/>
                </a:cubicBezTo>
                <a:lnTo>
                  <a:pt x="200895" y="568188"/>
                </a:lnTo>
                <a:cubicBezTo>
                  <a:pt x="201460" y="568214"/>
                  <a:pt x="201870" y="568471"/>
                  <a:pt x="202127" y="568958"/>
                </a:cubicBezTo>
                <a:cubicBezTo>
                  <a:pt x="202384" y="569446"/>
                  <a:pt x="202795" y="570011"/>
                  <a:pt x="203360" y="570653"/>
                </a:cubicBezTo>
                <a:cubicBezTo>
                  <a:pt x="205876" y="573272"/>
                  <a:pt x="207930" y="576353"/>
                  <a:pt x="209522" y="579897"/>
                </a:cubicBezTo>
                <a:cubicBezTo>
                  <a:pt x="211114" y="583440"/>
                  <a:pt x="211936" y="586521"/>
                  <a:pt x="211987" y="589140"/>
                </a:cubicBezTo>
                <a:lnTo>
                  <a:pt x="210755" y="590373"/>
                </a:lnTo>
                <a:lnTo>
                  <a:pt x="207057" y="589140"/>
                </a:lnTo>
                <a:lnTo>
                  <a:pt x="213220" y="597768"/>
                </a:lnTo>
                <a:cubicBezTo>
                  <a:pt x="212911" y="599000"/>
                  <a:pt x="211679" y="601465"/>
                  <a:pt x="209522" y="605163"/>
                </a:cubicBezTo>
                <a:cubicBezTo>
                  <a:pt x="207365" y="608860"/>
                  <a:pt x="206133" y="617487"/>
                  <a:pt x="205825" y="631045"/>
                </a:cubicBezTo>
                <a:cubicBezTo>
                  <a:pt x="204823" y="647324"/>
                  <a:pt x="202820" y="659443"/>
                  <a:pt x="199816" y="667403"/>
                </a:cubicBezTo>
                <a:cubicBezTo>
                  <a:pt x="196812" y="675363"/>
                  <a:pt x="195117" y="681320"/>
                  <a:pt x="194732" y="685274"/>
                </a:cubicBezTo>
                <a:cubicBezTo>
                  <a:pt x="195374" y="687559"/>
                  <a:pt x="195939" y="689151"/>
                  <a:pt x="196427" y="690050"/>
                </a:cubicBezTo>
                <a:cubicBezTo>
                  <a:pt x="196915" y="690949"/>
                  <a:pt x="197171" y="692232"/>
                  <a:pt x="197197" y="693901"/>
                </a:cubicBezTo>
                <a:cubicBezTo>
                  <a:pt x="197043" y="694389"/>
                  <a:pt x="196427" y="694646"/>
                  <a:pt x="195348" y="694672"/>
                </a:cubicBezTo>
                <a:cubicBezTo>
                  <a:pt x="194270" y="694697"/>
                  <a:pt x="193654" y="695262"/>
                  <a:pt x="193500" y="696366"/>
                </a:cubicBezTo>
                <a:cubicBezTo>
                  <a:pt x="193551" y="696906"/>
                  <a:pt x="194065" y="697676"/>
                  <a:pt x="195040" y="698677"/>
                </a:cubicBezTo>
                <a:cubicBezTo>
                  <a:pt x="196016" y="699679"/>
                  <a:pt x="197146" y="701373"/>
                  <a:pt x="198430" y="703761"/>
                </a:cubicBezTo>
                <a:cubicBezTo>
                  <a:pt x="197249" y="703710"/>
                  <a:pt x="196530" y="703505"/>
                  <a:pt x="196273" y="703145"/>
                </a:cubicBezTo>
                <a:cubicBezTo>
                  <a:pt x="196016" y="702786"/>
                  <a:pt x="195913" y="702580"/>
                  <a:pt x="195965" y="702529"/>
                </a:cubicBezTo>
                <a:cubicBezTo>
                  <a:pt x="194938" y="702734"/>
                  <a:pt x="194527" y="703556"/>
                  <a:pt x="194732" y="704994"/>
                </a:cubicBezTo>
                <a:cubicBezTo>
                  <a:pt x="194142" y="705559"/>
                  <a:pt x="193782" y="706278"/>
                  <a:pt x="193654" y="707151"/>
                </a:cubicBezTo>
                <a:cubicBezTo>
                  <a:pt x="193525" y="708024"/>
                  <a:pt x="193474" y="709359"/>
                  <a:pt x="193500" y="711156"/>
                </a:cubicBezTo>
                <a:lnTo>
                  <a:pt x="192267" y="756758"/>
                </a:lnTo>
                <a:cubicBezTo>
                  <a:pt x="190496" y="761970"/>
                  <a:pt x="189109" y="766027"/>
                  <a:pt x="188108" y="768929"/>
                </a:cubicBezTo>
                <a:cubicBezTo>
                  <a:pt x="187106" y="771830"/>
                  <a:pt x="186028" y="782974"/>
                  <a:pt x="184872" y="802360"/>
                </a:cubicBezTo>
                <a:lnTo>
                  <a:pt x="184872" y="807290"/>
                </a:lnTo>
                <a:cubicBezTo>
                  <a:pt x="184564" y="818536"/>
                  <a:pt x="183332" y="826547"/>
                  <a:pt x="181175" y="831323"/>
                </a:cubicBezTo>
                <a:cubicBezTo>
                  <a:pt x="179018" y="836099"/>
                  <a:pt x="177786" y="840413"/>
                  <a:pt x="177477" y="844264"/>
                </a:cubicBezTo>
                <a:lnTo>
                  <a:pt x="178710" y="845497"/>
                </a:lnTo>
                <a:lnTo>
                  <a:pt x="178710" y="849194"/>
                </a:lnTo>
                <a:lnTo>
                  <a:pt x="173780" y="859054"/>
                </a:lnTo>
                <a:lnTo>
                  <a:pt x="175012" y="861519"/>
                </a:lnTo>
                <a:lnTo>
                  <a:pt x="175012" y="865217"/>
                </a:lnTo>
                <a:cubicBezTo>
                  <a:pt x="174858" y="866321"/>
                  <a:pt x="174242" y="867194"/>
                  <a:pt x="173164" y="867836"/>
                </a:cubicBezTo>
                <a:cubicBezTo>
                  <a:pt x="172085" y="868478"/>
                  <a:pt x="171469" y="869659"/>
                  <a:pt x="171315" y="871379"/>
                </a:cubicBezTo>
                <a:cubicBezTo>
                  <a:pt x="172547" y="872457"/>
                  <a:pt x="173472" y="873382"/>
                  <a:pt x="174088" y="874152"/>
                </a:cubicBezTo>
                <a:cubicBezTo>
                  <a:pt x="174704" y="874922"/>
                  <a:pt x="175012" y="876463"/>
                  <a:pt x="175012" y="878774"/>
                </a:cubicBezTo>
                <a:lnTo>
                  <a:pt x="175012" y="882471"/>
                </a:lnTo>
                <a:cubicBezTo>
                  <a:pt x="174807" y="887376"/>
                  <a:pt x="173985" y="892049"/>
                  <a:pt x="172547" y="896491"/>
                </a:cubicBezTo>
                <a:cubicBezTo>
                  <a:pt x="171110" y="900933"/>
                  <a:pt x="170288" y="908995"/>
                  <a:pt x="170083" y="920678"/>
                </a:cubicBezTo>
                <a:cubicBezTo>
                  <a:pt x="169697" y="922938"/>
                  <a:pt x="169543" y="924273"/>
                  <a:pt x="169620" y="924684"/>
                </a:cubicBezTo>
                <a:cubicBezTo>
                  <a:pt x="169697" y="925095"/>
                  <a:pt x="168619" y="925814"/>
                  <a:pt x="166385" y="926841"/>
                </a:cubicBezTo>
                <a:lnTo>
                  <a:pt x="166385" y="925608"/>
                </a:lnTo>
                <a:lnTo>
                  <a:pt x="163920" y="925608"/>
                </a:lnTo>
                <a:cubicBezTo>
                  <a:pt x="162893" y="925814"/>
                  <a:pt x="162482" y="926635"/>
                  <a:pt x="162688" y="928073"/>
                </a:cubicBezTo>
                <a:cubicBezTo>
                  <a:pt x="163150" y="929229"/>
                  <a:pt x="163458" y="929999"/>
                  <a:pt x="163612" y="930384"/>
                </a:cubicBezTo>
                <a:cubicBezTo>
                  <a:pt x="163766" y="930769"/>
                  <a:pt x="164690" y="931231"/>
                  <a:pt x="166385" y="931771"/>
                </a:cubicBezTo>
                <a:cubicBezTo>
                  <a:pt x="167412" y="931771"/>
                  <a:pt x="167823" y="934236"/>
                  <a:pt x="167618" y="939166"/>
                </a:cubicBezTo>
                <a:lnTo>
                  <a:pt x="167618" y="944095"/>
                </a:lnTo>
                <a:cubicBezTo>
                  <a:pt x="167515" y="951824"/>
                  <a:pt x="166488" y="958860"/>
                  <a:pt x="164536" y="965202"/>
                </a:cubicBezTo>
                <a:cubicBezTo>
                  <a:pt x="162585" y="971544"/>
                  <a:pt x="160325" y="978887"/>
                  <a:pt x="157758" y="987232"/>
                </a:cubicBezTo>
                <a:lnTo>
                  <a:pt x="158990" y="997092"/>
                </a:lnTo>
                <a:lnTo>
                  <a:pt x="152828" y="1015579"/>
                </a:lnTo>
                <a:lnTo>
                  <a:pt x="154060" y="1046392"/>
                </a:lnTo>
                <a:lnTo>
                  <a:pt x="155293" y="1047624"/>
                </a:lnTo>
                <a:cubicBezTo>
                  <a:pt x="157116" y="1044440"/>
                  <a:pt x="158400" y="1042489"/>
                  <a:pt x="159144" y="1041770"/>
                </a:cubicBezTo>
                <a:cubicBezTo>
                  <a:pt x="159889" y="1041051"/>
                  <a:pt x="160248" y="1038483"/>
                  <a:pt x="160223" y="1034067"/>
                </a:cubicBezTo>
                <a:lnTo>
                  <a:pt x="158990" y="1031602"/>
                </a:lnTo>
                <a:lnTo>
                  <a:pt x="163920" y="1030369"/>
                </a:lnTo>
                <a:lnTo>
                  <a:pt x="163920" y="1027904"/>
                </a:lnTo>
                <a:cubicBezTo>
                  <a:pt x="163843" y="1026338"/>
                  <a:pt x="164305" y="1023924"/>
                  <a:pt x="165307" y="1020663"/>
                </a:cubicBezTo>
                <a:cubicBezTo>
                  <a:pt x="166308" y="1017402"/>
                  <a:pt x="168311" y="1015297"/>
                  <a:pt x="171315" y="1014347"/>
                </a:cubicBezTo>
                <a:cubicBezTo>
                  <a:pt x="173087" y="1014142"/>
                  <a:pt x="174473" y="1012087"/>
                  <a:pt x="175475" y="1008185"/>
                </a:cubicBezTo>
                <a:cubicBezTo>
                  <a:pt x="176476" y="1004282"/>
                  <a:pt x="177554" y="999763"/>
                  <a:pt x="178710" y="994627"/>
                </a:cubicBezTo>
                <a:cubicBezTo>
                  <a:pt x="178659" y="990468"/>
                  <a:pt x="178145" y="987695"/>
                  <a:pt x="177169" y="986308"/>
                </a:cubicBezTo>
                <a:cubicBezTo>
                  <a:pt x="176194" y="984921"/>
                  <a:pt x="175064" y="983997"/>
                  <a:pt x="173780" y="983535"/>
                </a:cubicBezTo>
                <a:cubicBezTo>
                  <a:pt x="173420" y="983920"/>
                  <a:pt x="173215" y="985923"/>
                  <a:pt x="173164" y="989543"/>
                </a:cubicBezTo>
                <a:cubicBezTo>
                  <a:pt x="173112" y="993164"/>
                  <a:pt x="171674" y="996091"/>
                  <a:pt x="168850" y="998325"/>
                </a:cubicBezTo>
                <a:lnTo>
                  <a:pt x="165153" y="995860"/>
                </a:lnTo>
                <a:cubicBezTo>
                  <a:pt x="166103" y="989363"/>
                  <a:pt x="166976" y="984793"/>
                  <a:pt x="167772" y="982148"/>
                </a:cubicBezTo>
                <a:cubicBezTo>
                  <a:pt x="168568" y="979504"/>
                  <a:pt x="170981" y="973393"/>
                  <a:pt x="175012" y="963815"/>
                </a:cubicBezTo>
                <a:cubicBezTo>
                  <a:pt x="174319" y="961658"/>
                  <a:pt x="173549" y="960426"/>
                  <a:pt x="172702" y="960118"/>
                </a:cubicBezTo>
                <a:cubicBezTo>
                  <a:pt x="171854" y="959810"/>
                  <a:pt x="171392" y="958577"/>
                  <a:pt x="171315" y="956420"/>
                </a:cubicBezTo>
                <a:cubicBezTo>
                  <a:pt x="172368" y="949179"/>
                  <a:pt x="173343" y="943941"/>
                  <a:pt x="174242" y="940706"/>
                </a:cubicBezTo>
                <a:cubicBezTo>
                  <a:pt x="175141" y="937471"/>
                  <a:pt x="177041" y="935314"/>
                  <a:pt x="179942" y="934236"/>
                </a:cubicBezTo>
                <a:cubicBezTo>
                  <a:pt x="180969" y="934441"/>
                  <a:pt x="181380" y="935263"/>
                  <a:pt x="181175" y="936701"/>
                </a:cubicBezTo>
                <a:cubicBezTo>
                  <a:pt x="180969" y="938960"/>
                  <a:pt x="181380" y="941836"/>
                  <a:pt x="182407" y="945328"/>
                </a:cubicBezTo>
                <a:cubicBezTo>
                  <a:pt x="182972" y="945970"/>
                  <a:pt x="183383" y="946535"/>
                  <a:pt x="183640" y="947023"/>
                </a:cubicBezTo>
                <a:cubicBezTo>
                  <a:pt x="183897" y="947511"/>
                  <a:pt x="184307" y="947767"/>
                  <a:pt x="184872" y="947793"/>
                </a:cubicBezTo>
                <a:cubicBezTo>
                  <a:pt x="186053" y="947767"/>
                  <a:pt x="186772" y="947511"/>
                  <a:pt x="187029" y="947023"/>
                </a:cubicBezTo>
                <a:cubicBezTo>
                  <a:pt x="187286" y="946535"/>
                  <a:pt x="187389" y="945970"/>
                  <a:pt x="187337" y="945328"/>
                </a:cubicBezTo>
                <a:cubicBezTo>
                  <a:pt x="186310" y="945328"/>
                  <a:pt x="185899" y="944095"/>
                  <a:pt x="186105" y="941631"/>
                </a:cubicBezTo>
                <a:cubicBezTo>
                  <a:pt x="187209" y="937830"/>
                  <a:pt x="187774" y="935571"/>
                  <a:pt x="187799" y="934852"/>
                </a:cubicBezTo>
                <a:cubicBezTo>
                  <a:pt x="187825" y="934133"/>
                  <a:pt x="188082" y="931873"/>
                  <a:pt x="188570" y="928073"/>
                </a:cubicBezTo>
                <a:lnTo>
                  <a:pt x="181175" y="929306"/>
                </a:lnTo>
                <a:cubicBezTo>
                  <a:pt x="179737" y="929100"/>
                  <a:pt x="178915" y="928279"/>
                  <a:pt x="178710" y="926841"/>
                </a:cubicBezTo>
                <a:cubicBezTo>
                  <a:pt x="178915" y="926430"/>
                  <a:pt x="179737" y="925711"/>
                  <a:pt x="181175" y="924684"/>
                </a:cubicBezTo>
                <a:cubicBezTo>
                  <a:pt x="182613" y="923657"/>
                  <a:pt x="183434" y="921089"/>
                  <a:pt x="183640" y="916981"/>
                </a:cubicBezTo>
                <a:lnTo>
                  <a:pt x="182407" y="898494"/>
                </a:lnTo>
                <a:cubicBezTo>
                  <a:pt x="182613" y="897056"/>
                  <a:pt x="183434" y="896234"/>
                  <a:pt x="184872" y="896029"/>
                </a:cubicBezTo>
                <a:cubicBezTo>
                  <a:pt x="186156" y="896003"/>
                  <a:pt x="187286" y="896054"/>
                  <a:pt x="188262" y="896183"/>
                </a:cubicBezTo>
                <a:cubicBezTo>
                  <a:pt x="189237" y="896311"/>
                  <a:pt x="189751" y="896671"/>
                  <a:pt x="189802" y="897261"/>
                </a:cubicBezTo>
                <a:lnTo>
                  <a:pt x="188570" y="900959"/>
                </a:lnTo>
                <a:cubicBezTo>
                  <a:pt x="190239" y="900419"/>
                  <a:pt x="191214" y="899649"/>
                  <a:pt x="191497" y="898648"/>
                </a:cubicBezTo>
                <a:cubicBezTo>
                  <a:pt x="191779" y="897646"/>
                  <a:pt x="192447" y="895952"/>
                  <a:pt x="193500" y="893564"/>
                </a:cubicBezTo>
                <a:cubicBezTo>
                  <a:pt x="192242" y="892074"/>
                  <a:pt x="190752" y="891047"/>
                  <a:pt x="189032" y="890482"/>
                </a:cubicBezTo>
                <a:cubicBezTo>
                  <a:pt x="187312" y="889918"/>
                  <a:pt x="185514" y="887658"/>
                  <a:pt x="183640" y="883704"/>
                </a:cubicBezTo>
                <a:lnTo>
                  <a:pt x="183640" y="881239"/>
                </a:lnTo>
                <a:cubicBezTo>
                  <a:pt x="183922" y="875205"/>
                  <a:pt x="185822" y="871867"/>
                  <a:pt x="189340" y="871225"/>
                </a:cubicBezTo>
                <a:cubicBezTo>
                  <a:pt x="192858" y="870583"/>
                  <a:pt x="196298" y="868169"/>
                  <a:pt x="199662" y="863984"/>
                </a:cubicBezTo>
                <a:cubicBezTo>
                  <a:pt x="199739" y="861930"/>
                  <a:pt x="200201" y="860800"/>
                  <a:pt x="201049" y="860595"/>
                </a:cubicBezTo>
                <a:cubicBezTo>
                  <a:pt x="201896" y="860389"/>
                  <a:pt x="202666" y="858643"/>
                  <a:pt x="203360" y="855357"/>
                </a:cubicBezTo>
                <a:lnTo>
                  <a:pt x="202127" y="847962"/>
                </a:lnTo>
                <a:lnTo>
                  <a:pt x="207057" y="849194"/>
                </a:lnTo>
                <a:cubicBezTo>
                  <a:pt x="205799" y="844418"/>
                  <a:pt x="204310" y="841337"/>
                  <a:pt x="202589" y="839951"/>
                </a:cubicBezTo>
                <a:cubicBezTo>
                  <a:pt x="200869" y="838564"/>
                  <a:pt x="199072" y="837948"/>
                  <a:pt x="197197" y="838102"/>
                </a:cubicBezTo>
                <a:lnTo>
                  <a:pt x="194732" y="839334"/>
                </a:lnTo>
                <a:cubicBezTo>
                  <a:pt x="193294" y="839334"/>
                  <a:pt x="192473" y="835637"/>
                  <a:pt x="192267" y="828242"/>
                </a:cubicBezTo>
                <a:lnTo>
                  <a:pt x="192267" y="819615"/>
                </a:lnTo>
                <a:lnTo>
                  <a:pt x="193500" y="819615"/>
                </a:lnTo>
                <a:cubicBezTo>
                  <a:pt x="194784" y="819923"/>
                  <a:pt x="196221" y="821155"/>
                  <a:pt x="197813" y="823312"/>
                </a:cubicBezTo>
                <a:cubicBezTo>
                  <a:pt x="199405" y="825469"/>
                  <a:pt x="200843" y="826701"/>
                  <a:pt x="202127" y="827010"/>
                </a:cubicBezTo>
                <a:cubicBezTo>
                  <a:pt x="205594" y="826522"/>
                  <a:pt x="207596" y="825341"/>
                  <a:pt x="208136" y="823466"/>
                </a:cubicBezTo>
                <a:cubicBezTo>
                  <a:pt x="208675" y="821592"/>
                  <a:pt x="209137" y="818254"/>
                  <a:pt x="209522" y="813452"/>
                </a:cubicBezTo>
                <a:lnTo>
                  <a:pt x="205825" y="798662"/>
                </a:lnTo>
                <a:cubicBezTo>
                  <a:pt x="206235" y="795556"/>
                  <a:pt x="206954" y="793142"/>
                  <a:pt x="207981" y="791422"/>
                </a:cubicBezTo>
                <a:cubicBezTo>
                  <a:pt x="209009" y="789701"/>
                  <a:pt x="211576" y="788828"/>
                  <a:pt x="215684" y="788803"/>
                </a:cubicBezTo>
                <a:cubicBezTo>
                  <a:pt x="219125" y="788263"/>
                  <a:pt x="221179" y="787801"/>
                  <a:pt x="221847" y="787416"/>
                </a:cubicBezTo>
                <a:cubicBezTo>
                  <a:pt x="222515" y="787031"/>
                  <a:pt x="223336" y="786261"/>
                  <a:pt x="224312" y="785105"/>
                </a:cubicBezTo>
                <a:lnTo>
                  <a:pt x="214452" y="781408"/>
                </a:lnTo>
                <a:cubicBezTo>
                  <a:pt x="216198" y="779816"/>
                  <a:pt x="217328" y="778686"/>
                  <a:pt x="217841" y="778018"/>
                </a:cubicBezTo>
                <a:cubicBezTo>
                  <a:pt x="218355" y="777351"/>
                  <a:pt x="218868" y="775605"/>
                  <a:pt x="219382" y="772780"/>
                </a:cubicBezTo>
                <a:cubicBezTo>
                  <a:pt x="219587" y="770521"/>
                  <a:pt x="219177" y="768877"/>
                  <a:pt x="218149" y="767850"/>
                </a:cubicBezTo>
                <a:cubicBezTo>
                  <a:pt x="216326" y="767799"/>
                  <a:pt x="215043" y="767594"/>
                  <a:pt x="214298" y="767234"/>
                </a:cubicBezTo>
                <a:cubicBezTo>
                  <a:pt x="213553" y="766875"/>
                  <a:pt x="213194" y="766669"/>
                  <a:pt x="213220" y="766618"/>
                </a:cubicBezTo>
                <a:cubicBezTo>
                  <a:pt x="213014" y="765385"/>
                  <a:pt x="213425" y="764153"/>
                  <a:pt x="214452" y="762920"/>
                </a:cubicBezTo>
                <a:cubicBezTo>
                  <a:pt x="216147" y="762998"/>
                  <a:pt x="217071" y="761919"/>
                  <a:pt x="217225" y="759685"/>
                </a:cubicBezTo>
                <a:cubicBezTo>
                  <a:pt x="217379" y="757451"/>
                  <a:pt x="217687" y="753600"/>
                  <a:pt x="218149" y="748131"/>
                </a:cubicBezTo>
                <a:cubicBezTo>
                  <a:pt x="219382" y="730876"/>
                  <a:pt x="223079" y="722249"/>
                  <a:pt x="229242" y="722249"/>
                </a:cubicBezTo>
                <a:cubicBezTo>
                  <a:pt x="232734" y="722043"/>
                  <a:pt x="236842" y="723686"/>
                  <a:pt x="241567" y="727178"/>
                </a:cubicBezTo>
                <a:cubicBezTo>
                  <a:pt x="244032" y="728206"/>
                  <a:pt x="245264" y="729849"/>
                  <a:pt x="245264" y="732108"/>
                </a:cubicBezTo>
                <a:cubicBezTo>
                  <a:pt x="245161" y="733700"/>
                  <a:pt x="244442" y="735446"/>
                  <a:pt x="243107" y="737346"/>
                </a:cubicBezTo>
                <a:cubicBezTo>
                  <a:pt x="241772" y="739247"/>
                  <a:pt x="240437" y="742841"/>
                  <a:pt x="239102" y="748131"/>
                </a:cubicBezTo>
                <a:lnTo>
                  <a:pt x="239102" y="753061"/>
                </a:lnTo>
                <a:cubicBezTo>
                  <a:pt x="238999" y="754704"/>
                  <a:pt x="238588" y="755731"/>
                  <a:pt x="237869" y="756142"/>
                </a:cubicBezTo>
                <a:cubicBezTo>
                  <a:pt x="237150" y="756553"/>
                  <a:pt x="236739" y="757580"/>
                  <a:pt x="236637" y="759223"/>
                </a:cubicBezTo>
                <a:cubicBezTo>
                  <a:pt x="237099" y="761483"/>
                  <a:pt x="237407" y="762818"/>
                  <a:pt x="237561" y="763229"/>
                </a:cubicBezTo>
                <a:cubicBezTo>
                  <a:pt x="237715" y="763639"/>
                  <a:pt x="238639" y="764358"/>
                  <a:pt x="240334" y="765385"/>
                </a:cubicBezTo>
                <a:cubicBezTo>
                  <a:pt x="240231" y="762972"/>
                  <a:pt x="240437" y="761328"/>
                  <a:pt x="240950" y="760456"/>
                </a:cubicBezTo>
                <a:cubicBezTo>
                  <a:pt x="241464" y="759583"/>
                  <a:pt x="242902" y="759172"/>
                  <a:pt x="245264" y="759223"/>
                </a:cubicBezTo>
                <a:cubicBezTo>
                  <a:pt x="246959" y="759172"/>
                  <a:pt x="247883" y="757426"/>
                  <a:pt x="248037" y="753985"/>
                </a:cubicBezTo>
                <a:cubicBezTo>
                  <a:pt x="248191" y="750544"/>
                  <a:pt x="248499" y="745717"/>
                  <a:pt x="248962" y="739503"/>
                </a:cubicBezTo>
                <a:cubicBezTo>
                  <a:pt x="247832" y="735369"/>
                  <a:pt x="247010" y="732237"/>
                  <a:pt x="246497" y="730106"/>
                </a:cubicBezTo>
                <a:cubicBezTo>
                  <a:pt x="245983" y="727974"/>
                  <a:pt x="245161" y="725766"/>
                  <a:pt x="244032" y="723481"/>
                </a:cubicBezTo>
                <a:lnTo>
                  <a:pt x="251427" y="725946"/>
                </a:lnTo>
                <a:lnTo>
                  <a:pt x="252659" y="724714"/>
                </a:lnTo>
                <a:cubicBezTo>
                  <a:pt x="252633" y="723609"/>
                  <a:pt x="252068" y="722428"/>
                  <a:pt x="250964" y="721170"/>
                </a:cubicBezTo>
                <a:cubicBezTo>
                  <a:pt x="249860" y="719912"/>
                  <a:pt x="248371" y="717806"/>
                  <a:pt x="246497" y="714854"/>
                </a:cubicBezTo>
                <a:cubicBezTo>
                  <a:pt x="251324" y="711541"/>
                  <a:pt x="253686" y="708306"/>
                  <a:pt x="253583" y="705148"/>
                </a:cubicBezTo>
                <a:cubicBezTo>
                  <a:pt x="253481" y="701990"/>
                  <a:pt x="255227" y="700295"/>
                  <a:pt x="258821" y="700064"/>
                </a:cubicBezTo>
                <a:cubicBezTo>
                  <a:pt x="260696" y="700115"/>
                  <a:pt x="262185" y="700012"/>
                  <a:pt x="263289" y="699756"/>
                </a:cubicBezTo>
                <a:cubicBezTo>
                  <a:pt x="264393" y="699499"/>
                  <a:pt x="264958" y="698780"/>
                  <a:pt x="264984" y="697599"/>
                </a:cubicBezTo>
                <a:cubicBezTo>
                  <a:pt x="264676" y="697162"/>
                  <a:pt x="263443" y="696495"/>
                  <a:pt x="261286" y="695596"/>
                </a:cubicBezTo>
                <a:cubicBezTo>
                  <a:pt x="259129" y="694697"/>
                  <a:pt x="257897" y="692489"/>
                  <a:pt x="257589" y="688972"/>
                </a:cubicBezTo>
                <a:lnTo>
                  <a:pt x="258821" y="669252"/>
                </a:lnTo>
                <a:lnTo>
                  <a:pt x="257589" y="663089"/>
                </a:lnTo>
                <a:lnTo>
                  <a:pt x="255124" y="663089"/>
                </a:lnTo>
                <a:lnTo>
                  <a:pt x="256356" y="664322"/>
                </a:lnTo>
                <a:lnTo>
                  <a:pt x="256356" y="668019"/>
                </a:lnTo>
                <a:cubicBezTo>
                  <a:pt x="253737" y="674490"/>
                  <a:pt x="252505" y="679112"/>
                  <a:pt x="252659" y="681885"/>
                </a:cubicBezTo>
                <a:cubicBezTo>
                  <a:pt x="252813" y="684658"/>
                  <a:pt x="251581" y="687431"/>
                  <a:pt x="248962" y="690204"/>
                </a:cubicBezTo>
                <a:cubicBezTo>
                  <a:pt x="248910" y="690204"/>
                  <a:pt x="248705" y="690512"/>
                  <a:pt x="248345" y="691128"/>
                </a:cubicBezTo>
                <a:cubicBezTo>
                  <a:pt x="247986" y="691745"/>
                  <a:pt x="247780" y="692669"/>
                  <a:pt x="247729" y="693901"/>
                </a:cubicBezTo>
                <a:lnTo>
                  <a:pt x="248962" y="703761"/>
                </a:lnTo>
                <a:cubicBezTo>
                  <a:pt x="248936" y="707870"/>
                  <a:pt x="248371" y="710437"/>
                  <a:pt x="247267" y="711464"/>
                </a:cubicBezTo>
                <a:cubicBezTo>
                  <a:pt x="246163" y="712491"/>
                  <a:pt x="244674" y="713210"/>
                  <a:pt x="242799" y="713621"/>
                </a:cubicBezTo>
                <a:lnTo>
                  <a:pt x="241567" y="713621"/>
                </a:lnTo>
                <a:cubicBezTo>
                  <a:pt x="240334" y="713570"/>
                  <a:pt x="239102" y="713056"/>
                  <a:pt x="237869" y="712081"/>
                </a:cubicBezTo>
                <a:cubicBezTo>
                  <a:pt x="236637" y="711105"/>
                  <a:pt x="235404" y="709975"/>
                  <a:pt x="234172" y="708691"/>
                </a:cubicBezTo>
                <a:lnTo>
                  <a:pt x="236637" y="714854"/>
                </a:lnTo>
                <a:cubicBezTo>
                  <a:pt x="236431" y="716292"/>
                  <a:pt x="235610" y="717113"/>
                  <a:pt x="234172" y="717319"/>
                </a:cubicBezTo>
                <a:cubicBezTo>
                  <a:pt x="231758" y="717396"/>
                  <a:pt x="229807" y="716933"/>
                  <a:pt x="228317" y="715932"/>
                </a:cubicBezTo>
                <a:cubicBezTo>
                  <a:pt x="226828" y="714931"/>
                  <a:pt x="225493" y="712928"/>
                  <a:pt x="224312" y="709924"/>
                </a:cubicBezTo>
                <a:cubicBezTo>
                  <a:pt x="224106" y="706226"/>
                  <a:pt x="224517" y="702529"/>
                  <a:pt x="225544" y="698831"/>
                </a:cubicBezTo>
                <a:cubicBezTo>
                  <a:pt x="228240" y="692027"/>
                  <a:pt x="229627" y="683451"/>
                  <a:pt x="229704" y="673103"/>
                </a:cubicBezTo>
                <a:cubicBezTo>
                  <a:pt x="229781" y="662756"/>
                  <a:pt x="230859" y="654488"/>
                  <a:pt x="232939" y="648300"/>
                </a:cubicBezTo>
                <a:cubicBezTo>
                  <a:pt x="233966" y="647067"/>
                  <a:pt x="234377" y="645835"/>
                  <a:pt x="234172" y="644602"/>
                </a:cubicBezTo>
                <a:cubicBezTo>
                  <a:pt x="234146" y="643524"/>
                  <a:pt x="233889" y="642907"/>
                  <a:pt x="233401" y="642753"/>
                </a:cubicBezTo>
                <a:cubicBezTo>
                  <a:pt x="232914" y="642599"/>
                  <a:pt x="232349" y="641983"/>
                  <a:pt x="231707" y="640905"/>
                </a:cubicBezTo>
                <a:lnTo>
                  <a:pt x="235404" y="623650"/>
                </a:lnTo>
                <a:lnTo>
                  <a:pt x="234172" y="621185"/>
                </a:lnTo>
                <a:cubicBezTo>
                  <a:pt x="235070" y="618001"/>
                  <a:pt x="236662" y="614817"/>
                  <a:pt x="238948" y="611633"/>
                </a:cubicBezTo>
                <a:cubicBezTo>
                  <a:pt x="241233" y="608449"/>
                  <a:pt x="242517" y="605882"/>
                  <a:pt x="242799" y="603930"/>
                </a:cubicBezTo>
                <a:cubicBezTo>
                  <a:pt x="242594" y="600489"/>
                  <a:pt x="241772" y="597819"/>
                  <a:pt x="240334" y="595919"/>
                </a:cubicBezTo>
                <a:cubicBezTo>
                  <a:pt x="238896" y="594019"/>
                  <a:pt x="238075" y="591349"/>
                  <a:pt x="237869" y="587908"/>
                </a:cubicBezTo>
                <a:lnTo>
                  <a:pt x="239102" y="586675"/>
                </a:lnTo>
                <a:lnTo>
                  <a:pt x="242799" y="587908"/>
                </a:lnTo>
                <a:lnTo>
                  <a:pt x="244032" y="584210"/>
                </a:lnTo>
                <a:lnTo>
                  <a:pt x="242799" y="569421"/>
                </a:lnTo>
                <a:cubicBezTo>
                  <a:pt x="242799" y="565158"/>
                  <a:pt x="243723" y="561974"/>
                  <a:pt x="245572" y="559869"/>
                </a:cubicBezTo>
                <a:cubicBezTo>
                  <a:pt x="247421" y="557763"/>
                  <a:pt x="250194" y="556428"/>
                  <a:pt x="253891" y="555863"/>
                </a:cubicBezTo>
                <a:cubicBezTo>
                  <a:pt x="255740" y="555607"/>
                  <a:pt x="257281" y="554579"/>
                  <a:pt x="258513" y="552782"/>
                </a:cubicBezTo>
                <a:cubicBezTo>
                  <a:pt x="259746" y="550985"/>
                  <a:pt x="260670" y="549958"/>
                  <a:pt x="261286" y="549701"/>
                </a:cubicBezTo>
                <a:cubicBezTo>
                  <a:pt x="263109" y="551396"/>
                  <a:pt x="264393" y="552628"/>
                  <a:pt x="265138" y="553398"/>
                </a:cubicBezTo>
                <a:cubicBezTo>
                  <a:pt x="265882" y="554169"/>
                  <a:pt x="266242" y="555401"/>
                  <a:pt x="266216" y="557096"/>
                </a:cubicBezTo>
                <a:cubicBezTo>
                  <a:pt x="266062" y="558842"/>
                  <a:pt x="265446" y="561204"/>
                  <a:pt x="264368" y="564183"/>
                </a:cubicBezTo>
                <a:cubicBezTo>
                  <a:pt x="263289" y="567161"/>
                  <a:pt x="262673" y="571372"/>
                  <a:pt x="262519" y="576816"/>
                </a:cubicBezTo>
                <a:lnTo>
                  <a:pt x="262519" y="581745"/>
                </a:lnTo>
                <a:cubicBezTo>
                  <a:pt x="261492" y="592632"/>
                  <a:pt x="259848" y="597973"/>
                  <a:pt x="257589" y="597768"/>
                </a:cubicBezTo>
                <a:cubicBezTo>
                  <a:pt x="255304" y="597870"/>
                  <a:pt x="254020" y="597049"/>
                  <a:pt x="253737" y="595303"/>
                </a:cubicBezTo>
                <a:cubicBezTo>
                  <a:pt x="253455" y="593557"/>
                  <a:pt x="253095" y="590270"/>
                  <a:pt x="252659" y="585443"/>
                </a:cubicBezTo>
                <a:cubicBezTo>
                  <a:pt x="251529" y="586393"/>
                  <a:pt x="250708" y="588190"/>
                  <a:pt x="250194" y="590835"/>
                </a:cubicBezTo>
                <a:cubicBezTo>
                  <a:pt x="249680" y="593480"/>
                  <a:pt x="248859" y="598666"/>
                  <a:pt x="247729" y="606395"/>
                </a:cubicBezTo>
                <a:cubicBezTo>
                  <a:pt x="248140" y="607628"/>
                  <a:pt x="248551" y="608552"/>
                  <a:pt x="248962" y="609168"/>
                </a:cubicBezTo>
                <a:cubicBezTo>
                  <a:pt x="249372" y="609784"/>
                  <a:pt x="251016" y="610093"/>
                  <a:pt x="253891" y="610093"/>
                </a:cubicBezTo>
                <a:lnTo>
                  <a:pt x="258821" y="607628"/>
                </a:lnTo>
                <a:lnTo>
                  <a:pt x="260054" y="610093"/>
                </a:lnTo>
                <a:cubicBezTo>
                  <a:pt x="260003" y="611864"/>
                  <a:pt x="259489" y="612943"/>
                  <a:pt x="258513" y="613328"/>
                </a:cubicBezTo>
                <a:cubicBezTo>
                  <a:pt x="257538" y="613713"/>
                  <a:pt x="256408" y="613867"/>
                  <a:pt x="255124" y="613790"/>
                </a:cubicBezTo>
                <a:cubicBezTo>
                  <a:pt x="253891" y="614355"/>
                  <a:pt x="252967" y="614766"/>
                  <a:pt x="252351" y="615022"/>
                </a:cubicBezTo>
                <a:cubicBezTo>
                  <a:pt x="251735" y="615279"/>
                  <a:pt x="251427" y="615690"/>
                  <a:pt x="251427" y="616255"/>
                </a:cubicBezTo>
                <a:cubicBezTo>
                  <a:pt x="252479" y="617359"/>
                  <a:pt x="253147" y="617924"/>
                  <a:pt x="253429" y="617950"/>
                </a:cubicBezTo>
                <a:cubicBezTo>
                  <a:pt x="253712" y="617975"/>
                  <a:pt x="254687" y="618232"/>
                  <a:pt x="256356" y="618720"/>
                </a:cubicBezTo>
                <a:cubicBezTo>
                  <a:pt x="262185" y="616178"/>
                  <a:pt x="265626" y="612635"/>
                  <a:pt x="266678" y="608090"/>
                </a:cubicBezTo>
                <a:cubicBezTo>
                  <a:pt x="267731" y="603545"/>
                  <a:pt x="268399" y="594764"/>
                  <a:pt x="268681" y="581745"/>
                </a:cubicBezTo>
                <a:cubicBezTo>
                  <a:pt x="271018" y="572527"/>
                  <a:pt x="272507" y="567238"/>
                  <a:pt x="273149" y="565877"/>
                </a:cubicBezTo>
                <a:cubicBezTo>
                  <a:pt x="273791" y="564516"/>
                  <a:pt x="274356" y="559535"/>
                  <a:pt x="274844" y="550933"/>
                </a:cubicBezTo>
                <a:cubicBezTo>
                  <a:pt x="274279" y="546902"/>
                  <a:pt x="273560" y="544489"/>
                  <a:pt x="272687" y="543693"/>
                </a:cubicBezTo>
                <a:cubicBezTo>
                  <a:pt x="271814" y="542897"/>
                  <a:pt x="270479" y="542024"/>
                  <a:pt x="268681" y="541074"/>
                </a:cubicBezTo>
                <a:cubicBezTo>
                  <a:pt x="268861" y="540868"/>
                  <a:pt x="270042" y="540355"/>
                  <a:pt x="272225" y="539533"/>
                </a:cubicBezTo>
                <a:cubicBezTo>
                  <a:pt x="274407" y="538711"/>
                  <a:pt x="276513" y="535117"/>
                  <a:pt x="278541" y="528749"/>
                </a:cubicBezTo>
                <a:lnTo>
                  <a:pt x="279774" y="512726"/>
                </a:lnTo>
                <a:lnTo>
                  <a:pt x="279774" y="505332"/>
                </a:lnTo>
                <a:cubicBezTo>
                  <a:pt x="279796" y="498987"/>
                  <a:pt x="280025" y="494696"/>
                  <a:pt x="280458" y="492459"/>
                </a:cubicBezTo>
                <a:cubicBezTo>
                  <a:pt x="280892" y="490222"/>
                  <a:pt x="281394" y="486205"/>
                  <a:pt x="281965" y="480408"/>
                </a:cubicBezTo>
                <a:cubicBezTo>
                  <a:pt x="282535" y="474611"/>
                  <a:pt x="283037" y="463199"/>
                  <a:pt x="283471" y="446172"/>
                </a:cubicBezTo>
                <a:cubicBezTo>
                  <a:pt x="284549" y="442706"/>
                  <a:pt x="285166" y="440703"/>
                  <a:pt x="285320" y="440164"/>
                </a:cubicBezTo>
                <a:cubicBezTo>
                  <a:pt x="285474" y="439625"/>
                  <a:pt x="286090" y="439163"/>
                  <a:pt x="287169" y="438777"/>
                </a:cubicBezTo>
                <a:lnTo>
                  <a:pt x="293331" y="441242"/>
                </a:lnTo>
                <a:lnTo>
                  <a:pt x="293331" y="440010"/>
                </a:lnTo>
                <a:cubicBezTo>
                  <a:pt x="291456" y="436081"/>
                  <a:pt x="289967" y="432846"/>
                  <a:pt x="288863" y="430304"/>
                </a:cubicBezTo>
                <a:cubicBezTo>
                  <a:pt x="287759" y="427762"/>
                  <a:pt x="287194" y="423602"/>
                  <a:pt x="287169" y="417825"/>
                </a:cubicBezTo>
                <a:cubicBezTo>
                  <a:pt x="287169" y="414693"/>
                  <a:pt x="287477" y="412022"/>
                  <a:pt x="288093" y="409814"/>
                </a:cubicBezTo>
                <a:cubicBezTo>
                  <a:pt x="288709" y="407606"/>
                  <a:pt x="289633" y="406168"/>
                  <a:pt x="290866" y="405500"/>
                </a:cubicBezTo>
                <a:lnTo>
                  <a:pt x="290866" y="391943"/>
                </a:lnTo>
                <a:cubicBezTo>
                  <a:pt x="290275" y="389170"/>
                  <a:pt x="289916" y="387321"/>
                  <a:pt x="289787" y="386397"/>
                </a:cubicBezTo>
                <a:cubicBezTo>
                  <a:pt x="289659" y="385473"/>
                  <a:pt x="289608" y="383624"/>
                  <a:pt x="289633" y="380851"/>
                </a:cubicBezTo>
                <a:cubicBezTo>
                  <a:pt x="289890" y="377924"/>
                  <a:pt x="290917" y="375151"/>
                  <a:pt x="292715" y="372531"/>
                </a:cubicBezTo>
                <a:cubicBezTo>
                  <a:pt x="294512" y="369912"/>
                  <a:pt x="295539" y="366523"/>
                  <a:pt x="295796" y="362364"/>
                </a:cubicBezTo>
                <a:cubicBezTo>
                  <a:pt x="295693" y="360669"/>
                  <a:pt x="295282" y="359436"/>
                  <a:pt x="294563" y="358666"/>
                </a:cubicBezTo>
                <a:cubicBezTo>
                  <a:pt x="293844" y="357896"/>
                  <a:pt x="293434" y="356663"/>
                  <a:pt x="293331" y="354969"/>
                </a:cubicBezTo>
                <a:lnTo>
                  <a:pt x="292098" y="345109"/>
                </a:lnTo>
                <a:cubicBezTo>
                  <a:pt x="292586" y="340230"/>
                  <a:pt x="292843" y="337354"/>
                  <a:pt x="292869" y="336481"/>
                </a:cubicBezTo>
                <a:cubicBezTo>
                  <a:pt x="292894" y="335608"/>
                  <a:pt x="293459" y="332733"/>
                  <a:pt x="294563" y="327854"/>
                </a:cubicBezTo>
                <a:cubicBezTo>
                  <a:pt x="295745" y="327238"/>
                  <a:pt x="296463" y="325697"/>
                  <a:pt x="296720" y="323232"/>
                </a:cubicBezTo>
                <a:cubicBezTo>
                  <a:pt x="296977" y="320767"/>
                  <a:pt x="297080" y="317378"/>
                  <a:pt x="297028" y="313064"/>
                </a:cubicBezTo>
                <a:cubicBezTo>
                  <a:pt x="296463" y="311138"/>
                  <a:pt x="296053" y="309136"/>
                  <a:pt x="295796" y="307056"/>
                </a:cubicBezTo>
                <a:cubicBezTo>
                  <a:pt x="295539" y="304976"/>
                  <a:pt x="295128" y="303281"/>
                  <a:pt x="294563" y="301972"/>
                </a:cubicBezTo>
                <a:cubicBezTo>
                  <a:pt x="294358" y="299301"/>
                  <a:pt x="294769" y="296015"/>
                  <a:pt x="295796" y="292112"/>
                </a:cubicBezTo>
                <a:cubicBezTo>
                  <a:pt x="295822" y="288029"/>
                  <a:pt x="296386" y="281713"/>
                  <a:pt x="297491" y="273163"/>
                </a:cubicBezTo>
                <a:cubicBezTo>
                  <a:pt x="298595" y="264612"/>
                  <a:pt x="300084" y="259836"/>
                  <a:pt x="301958" y="258835"/>
                </a:cubicBezTo>
                <a:lnTo>
                  <a:pt x="303191" y="256370"/>
                </a:lnTo>
                <a:cubicBezTo>
                  <a:pt x="302061" y="255420"/>
                  <a:pt x="301239" y="254547"/>
                  <a:pt x="300726" y="253751"/>
                </a:cubicBezTo>
                <a:cubicBezTo>
                  <a:pt x="300212" y="252955"/>
                  <a:pt x="299391" y="250541"/>
                  <a:pt x="298261" y="246510"/>
                </a:cubicBezTo>
                <a:cubicBezTo>
                  <a:pt x="298364" y="242248"/>
                  <a:pt x="298774" y="238139"/>
                  <a:pt x="299493" y="234185"/>
                </a:cubicBezTo>
                <a:cubicBezTo>
                  <a:pt x="300212" y="230231"/>
                  <a:pt x="300623" y="226123"/>
                  <a:pt x="300726" y="221860"/>
                </a:cubicBezTo>
                <a:lnTo>
                  <a:pt x="300726" y="216930"/>
                </a:lnTo>
                <a:cubicBezTo>
                  <a:pt x="300392" y="202680"/>
                  <a:pt x="299519" y="192358"/>
                  <a:pt x="298107" y="185964"/>
                </a:cubicBezTo>
                <a:cubicBezTo>
                  <a:pt x="296695" y="179571"/>
                  <a:pt x="293048" y="173871"/>
                  <a:pt x="287169" y="168864"/>
                </a:cubicBezTo>
                <a:lnTo>
                  <a:pt x="287169" y="170096"/>
                </a:lnTo>
                <a:cubicBezTo>
                  <a:pt x="287374" y="173511"/>
                  <a:pt x="288196" y="175617"/>
                  <a:pt x="289633" y="176413"/>
                </a:cubicBezTo>
                <a:cubicBezTo>
                  <a:pt x="291071" y="177208"/>
                  <a:pt x="291893" y="178390"/>
                  <a:pt x="292098" y="179956"/>
                </a:cubicBezTo>
                <a:cubicBezTo>
                  <a:pt x="289633" y="184886"/>
                  <a:pt x="287169" y="187351"/>
                  <a:pt x="284704" y="187351"/>
                </a:cubicBezTo>
                <a:cubicBezTo>
                  <a:pt x="281134" y="187376"/>
                  <a:pt x="278721" y="187017"/>
                  <a:pt x="277463" y="186272"/>
                </a:cubicBezTo>
                <a:cubicBezTo>
                  <a:pt x="276205" y="185528"/>
                  <a:pt x="275332" y="184244"/>
                  <a:pt x="274844" y="182421"/>
                </a:cubicBezTo>
                <a:lnTo>
                  <a:pt x="278541" y="173794"/>
                </a:lnTo>
                <a:cubicBezTo>
                  <a:pt x="278336" y="172767"/>
                  <a:pt x="277514" y="172356"/>
                  <a:pt x="276076" y="172561"/>
                </a:cubicBezTo>
                <a:cubicBezTo>
                  <a:pt x="274921" y="172536"/>
                  <a:pt x="274150" y="172895"/>
                  <a:pt x="273765" y="173640"/>
                </a:cubicBezTo>
                <a:cubicBezTo>
                  <a:pt x="273380" y="174384"/>
                  <a:pt x="272918" y="175668"/>
                  <a:pt x="272379" y="177491"/>
                </a:cubicBezTo>
                <a:cubicBezTo>
                  <a:pt x="272892" y="181625"/>
                  <a:pt x="273406" y="184449"/>
                  <a:pt x="273919" y="185964"/>
                </a:cubicBezTo>
                <a:cubicBezTo>
                  <a:pt x="274433" y="187479"/>
                  <a:pt x="275563" y="188763"/>
                  <a:pt x="277309" y="189816"/>
                </a:cubicBezTo>
                <a:cubicBezTo>
                  <a:pt x="278747" y="189816"/>
                  <a:pt x="279568" y="191048"/>
                  <a:pt x="279774" y="193513"/>
                </a:cubicBezTo>
                <a:cubicBezTo>
                  <a:pt x="278772" y="196286"/>
                  <a:pt x="278002" y="197827"/>
                  <a:pt x="277463" y="198135"/>
                </a:cubicBezTo>
                <a:cubicBezTo>
                  <a:pt x="276923" y="198443"/>
                  <a:pt x="275229" y="199368"/>
                  <a:pt x="272379" y="200908"/>
                </a:cubicBezTo>
                <a:cubicBezTo>
                  <a:pt x="270633" y="200857"/>
                  <a:pt x="269503" y="199727"/>
                  <a:pt x="268989" y="197519"/>
                </a:cubicBezTo>
                <a:cubicBezTo>
                  <a:pt x="268476" y="195311"/>
                  <a:pt x="267962" y="192332"/>
                  <a:pt x="267449" y="188583"/>
                </a:cubicBezTo>
                <a:lnTo>
                  <a:pt x="267449" y="161469"/>
                </a:lnTo>
                <a:cubicBezTo>
                  <a:pt x="267372" y="152816"/>
                  <a:pt x="266601" y="147013"/>
                  <a:pt x="265138" y="144060"/>
                </a:cubicBezTo>
                <a:cubicBezTo>
                  <a:pt x="263674" y="141107"/>
                  <a:pt x="261980" y="137461"/>
                  <a:pt x="260054" y="133122"/>
                </a:cubicBezTo>
                <a:cubicBezTo>
                  <a:pt x="261800" y="129809"/>
                  <a:pt x="262930" y="127807"/>
                  <a:pt x="263443" y="127113"/>
                </a:cubicBezTo>
                <a:cubicBezTo>
                  <a:pt x="263957" y="126420"/>
                  <a:pt x="264470" y="124725"/>
                  <a:pt x="264984" y="122029"/>
                </a:cubicBezTo>
                <a:lnTo>
                  <a:pt x="264984" y="120797"/>
                </a:lnTo>
                <a:cubicBezTo>
                  <a:pt x="267295" y="122029"/>
                  <a:pt x="268835" y="122954"/>
                  <a:pt x="269606" y="123570"/>
                </a:cubicBezTo>
                <a:cubicBezTo>
                  <a:pt x="270376" y="124186"/>
                  <a:pt x="271300" y="124494"/>
                  <a:pt x="272379" y="124494"/>
                </a:cubicBezTo>
                <a:lnTo>
                  <a:pt x="273611" y="124494"/>
                </a:lnTo>
                <a:lnTo>
                  <a:pt x="272379" y="123262"/>
                </a:lnTo>
                <a:cubicBezTo>
                  <a:pt x="269400" y="118563"/>
                  <a:pt x="267038" y="115020"/>
                  <a:pt x="265292" y="112632"/>
                </a:cubicBezTo>
                <a:cubicBezTo>
                  <a:pt x="263546" y="110244"/>
                  <a:pt x="261800" y="103927"/>
                  <a:pt x="260054" y="93682"/>
                </a:cubicBezTo>
                <a:cubicBezTo>
                  <a:pt x="258821" y="91988"/>
                  <a:pt x="257897" y="90755"/>
                  <a:pt x="257281" y="89985"/>
                </a:cubicBezTo>
                <a:cubicBezTo>
                  <a:pt x="256665" y="89214"/>
                  <a:pt x="256356" y="87982"/>
                  <a:pt x="256356" y="86287"/>
                </a:cubicBezTo>
                <a:lnTo>
                  <a:pt x="256356" y="78892"/>
                </a:lnTo>
                <a:lnTo>
                  <a:pt x="253891" y="77660"/>
                </a:lnTo>
                <a:lnTo>
                  <a:pt x="246497" y="80125"/>
                </a:lnTo>
                <a:lnTo>
                  <a:pt x="245264" y="78892"/>
                </a:lnTo>
                <a:cubicBezTo>
                  <a:pt x="245957" y="74656"/>
                  <a:pt x="246728" y="71420"/>
                  <a:pt x="247575" y="69187"/>
                </a:cubicBezTo>
                <a:cubicBezTo>
                  <a:pt x="248422" y="66953"/>
                  <a:pt x="248885" y="65258"/>
                  <a:pt x="248962" y="64103"/>
                </a:cubicBezTo>
                <a:cubicBezTo>
                  <a:pt x="245264" y="62023"/>
                  <a:pt x="242491" y="60328"/>
                  <a:pt x="240642" y="59019"/>
                </a:cubicBezTo>
                <a:cubicBezTo>
                  <a:pt x="238794" y="57709"/>
                  <a:pt x="237869" y="54474"/>
                  <a:pt x="237869" y="49313"/>
                </a:cubicBezTo>
                <a:lnTo>
                  <a:pt x="237869" y="33291"/>
                </a:lnTo>
                <a:cubicBezTo>
                  <a:pt x="237895" y="31493"/>
                  <a:pt x="237844" y="30158"/>
                  <a:pt x="237715" y="29285"/>
                </a:cubicBezTo>
                <a:cubicBezTo>
                  <a:pt x="237587" y="28412"/>
                  <a:pt x="237227" y="27693"/>
                  <a:pt x="236637" y="27128"/>
                </a:cubicBezTo>
                <a:close/>
                <a:moveTo>
                  <a:pt x="186105" y="13"/>
                </a:moveTo>
                <a:cubicBezTo>
                  <a:pt x="191035" y="-38"/>
                  <a:pt x="194732" y="65"/>
                  <a:pt x="197197" y="322"/>
                </a:cubicBezTo>
                <a:cubicBezTo>
                  <a:pt x="199662" y="578"/>
                  <a:pt x="200895" y="1297"/>
                  <a:pt x="200895" y="2478"/>
                </a:cubicBezTo>
                <a:cubicBezTo>
                  <a:pt x="199714" y="3660"/>
                  <a:pt x="198686" y="4378"/>
                  <a:pt x="197813" y="4635"/>
                </a:cubicBezTo>
                <a:cubicBezTo>
                  <a:pt x="196940" y="4892"/>
                  <a:pt x="195913" y="4995"/>
                  <a:pt x="194732" y="4943"/>
                </a:cubicBezTo>
                <a:lnTo>
                  <a:pt x="189802" y="4943"/>
                </a:lnTo>
                <a:cubicBezTo>
                  <a:pt x="188364" y="4738"/>
                  <a:pt x="186310" y="5149"/>
                  <a:pt x="183640" y="6176"/>
                </a:cubicBezTo>
                <a:cubicBezTo>
                  <a:pt x="182484" y="6227"/>
                  <a:pt x="181406" y="7049"/>
                  <a:pt x="180405" y="8641"/>
                </a:cubicBezTo>
                <a:cubicBezTo>
                  <a:pt x="179403" y="10233"/>
                  <a:pt x="178017" y="12287"/>
                  <a:pt x="176245" y="14803"/>
                </a:cubicBezTo>
                <a:lnTo>
                  <a:pt x="178710" y="17268"/>
                </a:lnTo>
                <a:cubicBezTo>
                  <a:pt x="184487" y="13622"/>
                  <a:pt x="188647" y="11055"/>
                  <a:pt x="191189" y="9565"/>
                </a:cubicBezTo>
                <a:cubicBezTo>
                  <a:pt x="193731" y="8076"/>
                  <a:pt x="196966" y="7357"/>
                  <a:pt x="200895" y="7408"/>
                </a:cubicBezTo>
                <a:cubicBezTo>
                  <a:pt x="204053" y="8590"/>
                  <a:pt x="205748" y="9617"/>
                  <a:pt x="205979" y="10490"/>
                </a:cubicBezTo>
                <a:cubicBezTo>
                  <a:pt x="206210" y="11363"/>
                  <a:pt x="208213" y="12390"/>
                  <a:pt x="211987" y="13571"/>
                </a:cubicBezTo>
                <a:lnTo>
                  <a:pt x="221847" y="8641"/>
                </a:lnTo>
                <a:cubicBezTo>
                  <a:pt x="221847" y="6176"/>
                  <a:pt x="223079" y="4943"/>
                  <a:pt x="225544" y="4943"/>
                </a:cubicBezTo>
                <a:cubicBezTo>
                  <a:pt x="228215" y="5945"/>
                  <a:pt x="229653" y="7948"/>
                  <a:pt x="229858" y="10952"/>
                </a:cubicBezTo>
                <a:cubicBezTo>
                  <a:pt x="230063" y="13956"/>
                  <a:pt x="231501" y="15651"/>
                  <a:pt x="234172" y="16036"/>
                </a:cubicBezTo>
                <a:lnTo>
                  <a:pt x="235404" y="16036"/>
                </a:lnTo>
                <a:cubicBezTo>
                  <a:pt x="239384" y="14778"/>
                  <a:pt x="242209" y="13597"/>
                  <a:pt x="243878" y="12492"/>
                </a:cubicBezTo>
                <a:cubicBezTo>
                  <a:pt x="245547" y="11388"/>
                  <a:pt x="251760" y="10515"/>
                  <a:pt x="262519" y="9873"/>
                </a:cubicBezTo>
                <a:cubicBezTo>
                  <a:pt x="281494" y="9796"/>
                  <a:pt x="299314" y="10258"/>
                  <a:pt x="315978" y="11260"/>
                </a:cubicBezTo>
                <a:cubicBezTo>
                  <a:pt x="332642" y="12261"/>
                  <a:pt x="345224" y="14264"/>
                  <a:pt x="353723" y="17268"/>
                </a:cubicBezTo>
                <a:cubicBezTo>
                  <a:pt x="362504" y="24098"/>
                  <a:pt x="369591" y="32623"/>
                  <a:pt x="374983" y="42842"/>
                </a:cubicBezTo>
                <a:cubicBezTo>
                  <a:pt x="380375" y="53062"/>
                  <a:pt x="386846" y="64668"/>
                  <a:pt x="394394" y="77660"/>
                </a:cubicBezTo>
                <a:lnTo>
                  <a:pt x="394394" y="89985"/>
                </a:lnTo>
                <a:cubicBezTo>
                  <a:pt x="394394" y="93990"/>
                  <a:pt x="394703" y="97380"/>
                  <a:pt x="395319" y="100153"/>
                </a:cubicBezTo>
                <a:cubicBezTo>
                  <a:pt x="395935" y="102926"/>
                  <a:pt x="396859" y="106931"/>
                  <a:pt x="398092" y="112169"/>
                </a:cubicBezTo>
                <a:cubicBezTo>
                  <a:pt x="399864" y="127216"/>
                  <a:pt x="400942" y="137487"/>
                  <a:pt x="401327" y="142981"/>
                </a:cubicBezTo>
                <a:cubicBezTo>
                  <a:pt x="401712" y="148476"/>
                  <a:pt x="401866" y="158747"/>
                  <a:pt x="401789" y="173794"/>
                </a:cubicBezTo>
                <a:cubicBezTo>
                  <a:pt x="401744" y="213560"/>
                  <a:pt x="401150" y="251524"/>
                  <a:pt x="400009" y="287684"/>
                </a:cubicBezTo>
                <a:cubicBezTo>
                  <a:pt x="398868" y="323845"/>
                  <a:pt x="397453" y="353774"/>
                  <a:pt x="395764" y="377473"/>
                </a:cubicBezTo>
                <a:cubicBezTo>
                  <a:pt x="394075" y="401172"/>
                  <a:pt x="392386" y="414211"/>
                  <a:pt x="390697" y="416593"/>
                </a:cubicBezTo>
                <a:cubicBezTo>
                  <a:pt x="389670" y="416798"/>
                  <a:pt x="389259" y="417620"/>
                  <a:pt x="389465" y="419058"/>
                </a:cubicBezTo>
                <a:lnTo>
                  <a:pt x="390697" y="432615"/>
                </a:lnTo>
                <a:cubicBezTo>
                  <a:pt x="390005" y="444095"/>
                  <a:pt x="389472" y="453727"/>
                  <a:pt x="389099" y="461510"/>
                </a:cubicBezTo>
                <a:cubicBezTo>
                  <a:pt x="388727" y="469293"/>
                  <a:pt x="387738" y="480294"/>
                  <a:pt x="386132" y="494513"/>
                </a:cubicBezTo>
                <a:cubicBezTo>
                  <a:pt x="384527" y="508732"/>
                  <a:pt x="381529" y="531237"/>
                  <a:pt x="377140" y="562026"/>
                </a:cubicBezTo>
                <a:cubicBezTo>
                  <a:pt x="376010" y="568856"/>
                  <a:pt x="375188" y="572450"/>
                  <a:pt x="374675" y="572810"/>
                </a:cubicBezTo>
                <a:cubicBezTo>
                  <a:pt x="374161" y="573169"/>
                  <a:pt x="373340" y="573683"/>
                  <a:pt x="372210" y="574351"/>
                </a:cubicBezTo>
                <a:lnTo>
                  <a:pt x="377140" y="575583"/>
                </a:lnTo>
                <a:cubicBezTo>
                  <a:pt x="377037" y="578125"/>
                  <a:pt x="376626" y="580744"/>
                  <a:pt x="375907" y="583440"/>
                </a:cubicBezTo>
                <a:cubicBezTo>
                  <a:pt x="375188" y="586136"/>
                  <a:pt x="374777" y="592145"/>
                  <a:pt x="374675" y="601465"/>
                </a:cubicBezTo>
                <a:cubicBezTo>
                  <a:pt x="367074" y="653255"/>
                  <a:pt x="361631" y="695416"/>
                  <a:pt x="358344" y="727949"/>
                </a:cubicBezTo>
                <a:cubicBezTo>
                  <a:pt x="355058" y="760481"/>
                  <a:pt x="351463" y="786928"/>
                  <a:pt x="347560" y="807290"/>
                </a:cubicBezTo>
                <a:cubicBezTo>
                  <a:pt x="346507" y="817073"/>
                  <a:pt x="345840" y="822773"/>
                  <a:pt x="345557" y="824391"/>
                </a:cubicBezTo>
                <a:cubicBezTo>
                  <a:pt x="345275" y="826008"/>
                  <a:pt x="344299" y="831400"/>
                  <a:pt x="342630" y="840567"/>
                </a:cubicBezTo>
                <a:lnTo>
                  <a:pt x="342630" y="845497"/>
                </a:lnTo>
                <a:cubicBezTo>
                  <a:pt x="342527" y="855357"/>
                  <a:pt x="341192" y="868298"/>
                  <a:pt x="338625" y="884320"/>
                </a:cubicBezTo>
                <a:cubicBezTo>
                  <a:pt x="336057" y="900342"/>
                  <a:pt x="332873" y="919446"/>
                  <a:pt x="329073" y="941631"/>
                </a:cubicBezTo>
                <a:cubicBezTo>
                  <a:pt x="332231" y="941091"/>
                  <a:pt x="343786" y="921834"/>
                  <a:pt x="363736" y="883858"/>
                </a:cubicBezTo>
                <a:cubicBezTo>
                  <a:pt x="383687" y="845882"/>
                  <a:pt x="411572" y="792423"/>
                  <a:pt x="447391" y="723481"/>
                </a:cubicBezTo>
                <a:cubicBezTo>
                  <a:pt x="454725" y="708364"/>
                  <a:pt x="459366" y="698748"/>
                  <a:pt x="461314" y="694632"/>
                </a:cubicBezTo>
                <a:cubicBezTo>
                  <a:pt x="463261" y="690516"/>
                  <a:pt x="465346" y="686468"/>
                  <a:pt x="467567" y="682490"/>
                </a:cubicBezTo>
                <a:cubicBezTo>
                  <a:pt x="469789" y="678511"/>
                  <a:pt x="474978" y="669168"/>
                  <a:pt x="483133" y="654462"/>
                </a:cubicBezTo>
                <a:cubicBezTo>
                  <a:pt x="484520" y="650944"/>
                  <a:pt x="486369" y="645963"/>
                  <a:pt x="488679" y="639518"/>
                </a:cubicBezTo>
                <a:cubicBezTo>
                  <a:pt x="490990" y="633073"/>
                  <a:pt x="500234" y="612994"/>
                  <a:pt x="516410" y="579280"/>
                </a:cubicBezTo>
                <a:cubicBezTo>
                  <a:pt x="520131" y="570866"/>
                  <a:pt x="523782" y="562908"/>
                  <a:pt x="527366" y="555407"/>
                </a:cubicBezTo>
                <a:cubicBezTo>
                  <a:pt x="530949" y="547905"/>
                  <a:pt x="536792" y="534652"/>
                  <a:pt x="544894" y="515648"/>
                </a:cubicBezTo>
                <a:cubicBezTo>
                  <a:pt x="552997" y="496643"/>
                  <a:pt x="565687" y="465679"/>
                  <a:pt x="582964" y="422755"/>
                </a:cubicBezTo>
                <a:cubicBezTo>
                  <a:pt x="586687" y="414949"/>
                  <a:pt x="589101" y="409301"/>
                  <a:pt x="590205" y="405809"/>
                </a:cubicBezTo>
                <a:cubicBezTo>
                  <a:pt x="591309" y="402317"/>
                  <a:pt x="594647" y="396051"/>
                  <a:pt x="600219" y="387013"/>
                </a:cubicBezTo>
                <a:cubicBezTo>
                  <a:pt x="602684" y="383521"/>
                  <a:pt x="605149" y="381878"/>
                  <a:pt x="607614" y="382083"/>
                </a:cubicBezTo>
                <a:lnTo>
                  <a:pt x="616241" y="382083"/>
                </a:lnTo>
                <a:cubicBezTo>
                  <a:pt x="632854" y="382931"/>
                  <a:pt x="654474" y="387090"/>
                  <a:pt x="681101" y="394562"/>
                </a:cubicBezTo>
                <a:cubicBezTo>
                  <a:pt x="707728" y="402034"/>
                  <a:pt x="728423" y="407734"/>
                  <a:pt x="743187" y="411663"/>
                </a:cubicBezTo>
                <a:cubicBezTo>
                  <a:pt x="756103" y="413871"/>
                  <a:pt x="766630" y="415001"/>
                  <a:pt x="774770" y="415052"/>
                </a:cubicBezTo>
                <a:cubicBezTo>
                  <a:pt x="782909" y="415104"/>
                  <a:pt x="788815" y="415617"/>
                  <a:pt x="792486" y="416593"/>
                </a:cubicBezTo>
                <a:lnTo>
                  <a:pt x="794951" y="416593"/>
                </a:lnTo>
                <a:cubicBezTo>
                  <a:pt x="797416" y="416798"/>
                  <a:pt x="799881" y="417620"/>
                  <a:pt x="802346" y="419058"/>
                </a:cubicBezTo>
                <a:cubicBezTo>
                  <a:pt x="808971" y="424244"/>
                  <a:pt x="814209" y="428661"/>
                  <a:pt x="818060" y="432307"/>
                </a:cubicBezTo>
                <a:cubicBezTo>
                  <a:pt x="821912" y="435953"/>
                  <a:pt x="825301" y="440986"/>
                  <a:pt x="828228" y="447405"/>
                </a:cubicBezTo>
                <a:cubicBezTo>
                  <a:pt x="831294" y="473751"/>
                  <a:pt x="833516" y="491036"/>
                  <a:pt x="834893" y="499260"/>
                </a:cubicBezTo>
                <a:cubicBezTo>
                  <a:pt x="836270" y="507485"/>
                  <a:pt x="838126" y="516188"/>
                  <a:pt x="840462" y="525371"/>
                </a:cubicBezTo>
                <a:cubicBezTo>
                  <a:pt x="842798" y="534554"/>
                  <a:pt x="846936" y="553756"/>
                  <a:pt x="852878" y="582978"/>
                </a:cubicBezTo>
                <a:cubicBezTo>
                  <a:pt x="862677" y="622478"/>
                  <a:pt x="869235" y="652621"/>
                  <a:pt x="872552" y="673406"/>
                </a:cubicBezTo>
                <a:cubicBezTo>
                  <a:pt x="875869" y="694191"/>
                  <a:pt x="878775" y="717577"/>
                  <a:pt x="881271" y="743566"/>
                </a:cubicBezTo>
                <a:cubicBezTo>
                  <a:pt x="883766" y="769555"/>
                  <a:pt x="888681" y="810105"/>
                  <a:pt x="896015" y="865217"/>
                </a:cubicBezTo>
                <a:cubicBezTo>
                  <a:pt x="897607" y="876155"/>
                  <a:pt x="898737" y="887863"/>
                  <a:pt x="899404" y="900342"/>
                </a:cubicBezTo>
                <a:cubicBezTo>
                  <a:pt x="900072" y="912821"/>
                  <a:pt x="901818" y="930692"/>
                  <a:pt x="904642" y="953955"/>
                </a:cubicBezTo>
                <a:cubicBezTo>
                  <a:pt x="906928" y="953878"/>
                  <a:pt x="909136" y="950951"/>
                  <a:pt x="911267" y="945174"/>
                </a:cubicBezTo>
                <a:cubicBezTo>
                  <a:pt x="913398" y="939397"/>
                  <a:pt x="916531" y="931231"/>
                  <a:pt x="920665" y="920678"/>
                </a:cubicBezTo>
                <a:cubicBezTo>
                  <a:pt x="926622" y="904194"/>
                  <a:pt x="931346" y="892177"/>
                  <a:pt x="934838" y="884628"/>
                </a:cubicBezTo>
                <a:cubicBezTo>
                  <a:pt x="938330" y="877079"/>
                  <a:pt x="941822" y="873074"/>
                  <a:pt x="945314" y="872611"/>
                </a:cubicBezTo>
                <a:cubicBezTo>
                  <a:pt x="944082" y="871559"/>
                  <a:pt x="943157" y="870891"/>
                  <a:pt x="942541" y="870609"/>
                </a:cubicBezTo>
                <a:cubicBezTo>
                  <a:pt x="941925" y="870326"/>
                  <a:pt x="941617" y="869350"/>
                  <a:pt x="941617" y="867682"/>
                </a:cubicBezTo>
                <a:cubicBezTo>
                  <a:pt x="941617" y="865576"/>
                  <a:pt x="941925" y="863625"/>
                  <a:pt x="942541" y="861827"/>
                </a:cubicBezTo>
                <a:cubicBezTo>
                  <a:pt x="943157" y="860030"/>
                  <a:pt x="944082" y="856230"/>
                  <a:pt x="945314" y="850427"/>
                </a:cubicBezTo>
                <a:cubicBezTo>
                  <a:pt x="948087" y="845317"/>
                  <a:pt x="949936" y="841671"/>
                  <a:pt x="950860" y="839488"/>
                </a:cubicBezTo>
                <a:cubicBezTo>
                  <a:pt x="951785" y="837306"/>
                  <a:pt x="953634" y="833968"/>
                  <a:pt x="956407" y="829475"/>
                </a:cubicBezTo>
                <a:cubicBezTo>
                  <a:pt x="956972" y="828833"/>
                  <a:pt x="957382" y="828268"/>
                  <a:pt x="957639" y="827780"/>
                </a:cubicBezTo>
                <a:cubicBezTo>
                  <a:pt x="957896" y="827292"/>
                  <a:pt x="958307" y="827035"/>
                  <a:pt x="958872" y="827010"/>
                </a:cubicBezTo>
                <a:lnTo>
                  <a:pt x="958872" y="823312"/>
                </a:lnTo>
                <a:cubicBezTo>
                  <a:pt x="962348" y="807716"/>
                  <a:pt x="964844" y="797415"/>
                  <a:pt x="966358" y="792409"/>
                </a:cubicBezTo>
                <a:cubicBezTo>
                  <a:pt x="967872" y="787403"/>
                  <a:pt x="969728" y="782671"/>
                  <a:pt x="971927" y="778212"/>
                </a:cubicBezTo>
                <a:cubicBezTo>
                  <a:pt x="974125" y="773754"/>
                  <a:pt x="977990" y="764549"/>
                  <a:pt x="983521" y="750596"/>
                </a:cubicBezTo>
                <a:cubicBezTo>
                  <a:pt x="990559" y="729682"/>
                  <a:pt x="995245" y="715089"/>
                  <a:pt x="997581" y="706820"/>
                </a:cubicBezTo>
                <a:cubicBezTo>
                  <a:pt x="999916" y="698550"/>
                  <a:pt x="1002047" y="691444"/>
                  <a:pt x="1003971" y="685502"/>
                </a:cubicBezTo>
                <a:cubicBezTo>
                  <a:pt x="1005896" y="679560"/>
                  <a:pt x="1009761" y="669625"/>
                  <a:pt x="1015566" y="655694"/>
                </a:cubicBezTo>
                <a:cubicBezTo>
                  <a:pt x="1017854" y="647009"/>
                  <a:pt x="1026681" y="622013"/>
                  <a:pt x="1042045" y="580706"/>
                </a:cubicBezTo>
                <a:cubicBezTo>
                  <a:pt x="1057409" y="539398"/>
                  <a:pt x="1074824" y="493219"/>
                  <a:pt x="1094291" y="442167"/>
                </a:cubicBezTo>
                <a:cubicBezTo>
                  <a:pt x="1113757" y="391115"/>
                  <a:pt x="1130787" y="346630"/>
                  <a:pt x="1145381" y="308712"/>
                </a:cubicBezTo>
                <a:cubicBezTo>
                  <a:pt x="1159975" y="270794"/>
                  <a:pt x="1167646" y="250882"/>
                  <a:pt x="1168394" y="248975"/>
                </a:cubicBezTo>
                <a:lnTo>
                  <a:pt x="1242343" y="9873"/>
                </a:lnTo>
                <a:cubicBezTo>
                  <a:pt x="1266604" y="10961"/>
                  <a:pt x="1284224" y="11935"/>
                  <a:pt x="1295202" y="12795"/>
                </a:cubicBezTo>
                <a:cubicBezTo>
                  <a:pt x="1306181" y="13655"/>
                  <a:pt x="1320240" y="15267"/>
                  <a:pt x="1337381" y="17633"/>
                </a:cubicBezTo>
                <a:cubicBezTo>
                  <a:pt x="1354521" y="19999"/>
                  <a:pt x="1384466" y="23986"/>
                  <a:pt x="1427215" y="29593"/>
                </a:cubicBezTo>
                <a:cubicBezTo>
                  <a:pt x="1432813" y="30158"/>
                  <a:pt x="1437332" y="30569"/>
                  <a:pt x="1440772" y="30826"/>
                </a:cubicBezTo>
                <a:cubicBezTo>
                  <a:pt x="1444213" y="31082"/>
                  <a:pt x="1446267" y="31493"/>
                  <a:pt x="1446935" y="32058"/>
                </a:cubicBezTo>
                <a:cubicBezTo>
                  <a:pt x="1446986" y="31904"/>
                  <a:pt x="1447192" y="32212"/>
                  <a:pt x="1447551" y="32982"/>
                </a:cubicBezTo>
                <a:cubicBezTo>
                  <a:pt x="1447910" y="33753"/>
                  <a:pt x="1448116" y="35910"/>
                  <a:pt x="1448167" y="39453"/>
                </a:cubicBezTo>
                <a:cubicBezTo>
                  <a:pt x="1448768" y="45988"/>
                  <a:pt x="1445923" y="63867"/>
                  <a:pt x="1439631" y="93089"/>
                </a:cubicBezTo>
                <a:cubicBezTo>
                  <a:pt x="1433339" y="122311"/>
                  <a:pt x="1419995" y="170499"/>
                  <a:pt x="1399598" y="237654"/>
                </a:cubicBezTo>
                <a:cubicBezTo>
                  <a:pt x="1379201" y="304810"/>
                  <a:pt x="1348146" y="398554"/>
                  <a:pt x="1306432" y="518889"/>
                </a:cubicBezTo>
                <a:cubicBezTo>
                  <a:pt x="1304686" y="522586"/>
                  <a:pt x="1303556" y="525976"/>
                  <a:pt x="1303042" y="529057"/>
                </a:cubicBezTo>
                <a:cubicBezTo>
                  <a:pt x="1302529" y="532138"/>
                  <a:pt x="1302015" y="534911"/>
                  <a:pt x="1301502" y="537376"/>
                </a:cubicBezTo>
                <a:cubicBezTo>
                  <a:pt x="1294084" y="560299"/>
                  <a:pt x="1289200" y="574845"/>
                  <a:pt x="1286849" y="581015"/>
                </a:cubicBezTo>
                <a:cubicBezTo>
                  <a:pt x="1284498" y="587185"/>
                  <a:pt x="1282353" y="592876"/>
                  <a:pt x="1280413" y="598087"/>
                </a:cubicBezTo>
                <a:cubicBezTo>
                  <a:pt x="1278473" y="603299"/>
                  <a:pt x="1274410" y="615928"/>
                  <a:pt x="1268225" y="635975"/>
                </a:cubicBezTo>
                <a:cubicBezTo>
                  <a:pt x="1263757" y="651098"/>
                  <a:pt x="1260676" y="660907"/>
                  <a:pt x="1258981" y="665400"/>
                </a:cubicBezTo>
                <a:cubicBezTo>
                  <a:pt x="1257286" y="669894"/>
                  <a:pt x="1254205" y="678162"/>
                  <a:pt x="1249738" y="690204"/>
                </a:cubicBezTo>
                <a:lnTo>
                  <a:pt x="1248505" y="696366"/>
                </a:lnTo>
                <a:cubicBezTo>
                  <a:pt x="1248479" y="699653"/>
                  <a:pt x="1247915" y="702015"/>
                  <a:pt x="1246810" y="703453"/>
                </a:cubicBezTo>
                <a:cubicBezTo>
                  <a:pt x="1245706" y="704891"/>
                  <a:pt x="1244217" y="707870"/>
                  <a:pt x="1242343" y="712389"/>
                </a:cubicBezTo>
                <a:lnTo>
                  <a:pt x="1215228" y="788803"/>
                </a:lnTo>
                <a:cubicBezTo>
                  <a:pt x="1207653" y="814942"/>
                  <a:pt x="1196304" y="847705"/>
                  <a:pt x="1181181" y="887093"/>
                </a:cubicBezTo>
                <a:cubicBezTo>
                  <a:pt x="1166057" y="926481"/>
                  <a:pt x="1151935" y="963558"/>
                  <a:pt x="1138814" y="998325"/>
                </a:cubicBezTo>
                <a:cubicBezTo>
                  <a:pt x="1136555" y="1005720"/>
                  <a:pt x="1128749" y="1025439"/>
                  <a:pt x="1115397" y="1057484"/>
                </a:cubicBezTo>
                <a:cubicBezTo>
                  <a:pt x="1109209" y="1070040"/>
                  <a:pt x="1105563" y="1077897"/>
                  <a:pt x="1104459" y="1081055"/>
                </a:cubicBezTo>
                <a:cubicBezTo>
                  <a:pt x="1103355" y="1084213"/>
                  <a:pt x="1101249" y="1092379"/>
                  <a:pt x="1098142" y="1105551"/>
                </a:cubicBezTo>
                <a:lnTo>
                  <a:pt x="1089515" y="1115411"/>
                </a:lnTo>
                <a:lnTo>
                  <a:pt x="1090747" y="1116643"/>
                </a:lnTo>
                <a:cubicBezTo>
                  <a:pt x="1090799" y="1119878"/>
                  <a:pt x="1090696" y="1121727"/>
                  <a:pt x="1090439" y="1122189"/>
                </a:cubicBezTo>
                <a:cubicBezTo>
                  <a:pt x="1090182" y="1122651"/>
                  <a:pt x="1089463" y="1124500"/>
                  <a:pt x="1088282" y="1127735"/>
                </a:cubicBezTo>
                <a:cubicBezTo>
                  <a:pt x="1086023" y="1132023"/>
                  <a:pt x="1084688" y="1134540"/>
                  <a:pt x="1084277" y="1135284"/>
                </a:cubicBezTo>
                <a:cubicBezTo>
                  <a:pt x="1083866" y="1136029"/>
                  <a:pt x="1083147" y="1138853"/>
                  <a:pt x="1082120" y="1143758"/>
                </a:cubicBezTo>
                <a:lnTo>
                  <a:pt x="1041448" y="1239891"/>
                </a:lnTo>
                <a:cubicBezTo>
                  <a:pt x="1037776" y="1248570"/>
                  <a:pt x="1034336" y="1256478"/>
                  <a:pt x="1031126" y="1263617"/>
                </a:cubicBezTo>
                <a:cubicBezTo>
                  <a:pt x="1027916" y="1270755"/>
                  <a:pt x="1024784" y="1276815"/>
                  <a:pt x="1021728" y="1281796"/>
                </a:cubicBezTo>
                <a:cubicBezTo>
                  <a:pt x="1021163" y="1284671"/>
                  <a:pt x="1020444" y="1286623"/>
                  <a:pt x="1019571" y="1287650"/>
                </a:cubicBezTo>
                <a:cubicBezTo>
                  <a:pt x="1018698" y="1288677"/>
                  <a:pt x="1017363" y="1290012"/>
                  <a:pt x="1015566" y="1291656"/>
                </a:cubicBezTo>
                <a:lnTo>
                  <a:pt x="1013101" y="1290423"/>
                </a:lnTo>
                <a:lnTo>
                  <a:pt x="1013101" y="1294121"/>
                </a:lnTo>
                <a:cubicBezTo>
                  <a:pt x="1012793" y="1297022"/>
                  <a:pt x="1006322" y="1312787"/>
                  <a:pt x="993689" y="1341417"/>
                </a:cubicBezTo>
                <a:cubicBezTo>
                  <a:pt x="981056" y="1370047"/>
                  <a:pt x="964110" y="1412619"/>
                  <a:pt x="942849" y="1469133"/>
                </a:cubicBezTo>
                <a:cubicBezTo>
                  <a:pt x="941411" y="1474063"/>
                  <a:pt x="939357" y="1477761"/>
                  <a:pt x="936687" y="1480226"/>
                </a:cubicBezTo>
                <a:cubicBezTo>
                  <a:pt x="928933" y="1490958"/>
                  <a:pt x="924413" y="1498148"/>
                  <a:pt x="923130" y="1501794"/>
                </a:cubicBezTo>
                <a:cubicBezTo>
                  <a:pt x="921846" y="1505440"/>
                  <a:pt x="918559" y="1507700"/>
                  <a:pt x="913270" y="1508573"/>
                </a:cubicBezTo>
                <a:cubicBezTo>
                  <a:pt x="897581" y="1506005"/>
                  <a:pt x="882740" y="1501897"/>
                  <a:pt x="868746" y="1496248"/>
                </a:cubicBezTo>
                <a:cubicBezTo>
                  <a:pt x="854752" y="1490599"/>
                  <a:pt x="839603" y="1484026"/>
                  <a:pt x="823298" y="1476528"/>
                </a:cubicBezTo>
                <a:lnTo>
                  <a:pt x="818369" y="1475296"/>
                </a:lnTo>
                <a:lnTo>
                  <a:pt x="818369" y="1477761"/>
                </a:lnTo>
                <a:cubicBezTo>
                  <a:pt x="802924" y="1471096"/>
                  <a:pt x="792730" y="1466896"/>
                  <a:pt x="787785" y="1465162"/>
                </a:cubicBezTo>
                <a:cubicBezTo>
                  <a:pt x="782840" y="1463427"/>
                  <a:pt x="777210" y="1462240"/>
                  <a:pt x="770895" y="1461601"/>
                </a:cubicBezTo>
                <a:cubicBezTo>
                  <a:pt x="764581" y="1460962"/>
                  <a:pt x="751647" y="1458954"/>
                  <a:pt x="732095" y="1455576"/>
                </a:cubicBezTo>
                <a:cubicBezTo>
                  <a:pt x="716740" y="1451082"/>
                  <a:pt x="708626" y="1447128"/>
                  <a:pt x="707753" y="1443713"/>
                </a:cubicBezTo>
                <a:cubicBezTo>
                  <a:pt x="706880" y="1440298"/>
                  <a:pt x="705545" y="1434803"/>
                  <a:pt x="703748" y="1427229"/>
                </a:cubicBezTo>
                <a:cubicBezTo>
                  <a:pt x="700718" y="1363448"/>
                  <a:pt x="697534" y="1302132"/>
                  <a:pt x="694196" y="1243281"/>
                </a:cubicBezTo>
                <a:cubicBezTo>
                  <a:pt x="690858" y="1184430"/>
                  <a:pt x="687058" y="1126195"/>
                  <a:pt x="682795" y="1068576"/>
                </a:cubicBezTo>
                <a:lnTo>
                  <a:pt x="682795" y="1045159"/>
                </a:lnTo>
                <a:cubicBezTo>
                  <a:pt x="683745" y="1041693"/>
                  <a:pt x="684310" y="1039690"/>
                  <a:pt x="684490" y="1039151"/>
                </a:cubicBezTo>
                <a:cubicBezTo>
                  <a:pt x="684670" y="1038612"/>
                  <a:pt x="686159" y="1038149"/>
                  <a:pt x="688958" y="1037764"/>
                </a:cubicBezTo>
                <a:cubicBezTo>
                  <a:pt x="686133" y="1033528"/>
                  <a:pt x="684387" y="1031217"/>
                  <a:pt x="683720" y="1030831"/>
                </a:cubicBezTo>
                <a:cubicBezTo>
                  <a:pt x="683052" y="1030446"/>
                  <a:pt x="681922" y="1027827"/>
                  <a:pt x="680331" y="1022974"/>
                </a:cubicBezTo>
                <a:cubicBezTo>
                  <a:pt x="678636" y="996630"/>
                  <a:pt x="677095" y="973213"/>
                  <a:pt x="675709" y="952723"/>
                </a:cubicBezTo>
                <a:cubicBezTo>
                  <a:pt x="674322" y="932233"/>
                  <a:pt x="672165" y="913746"/>
                  <a:pt x="669238" y="897261"/>
                </a:cubicBezTo>
                <a:cubicBezTo>
                  <a:pt x="669264" y="895361"/>
                  <a:pt x="669213" y="892999"/>
                  <a:pt x="669084" y="890174"/>
                </a:cubicBezTo>
                <a:cubicBezTo>
                  <a:pt x="668956" y="887350"/>
                  <a:pt x="668596" y="884371"/>
                  <a:pt x="668006" y="881239"/>
                </a:cubicBezTo>
                <a:cubicBezTo>
                  <a:pt x="667389" y="870044"/>
                  <a:pt x="666465" y="858849"/>
                  <a:pt x="665233" y="847654"/>
                </a:cubicBezTo>
                <a:cubicBezTo>
                  <a:pt x="664000" y="836459"/>
                  <a:pt x="662460" y="829577"/>
                  <a:pt x="660611" y="827010"/>
                </a:cubicBezTo>
                <a:cubicBezTo>
                  <a:pt x="660559" y="826984"/>
                  <a:pt x="660046" y="827343"/>
                  <a:pt x="659070" y="828088"/>
                </a:cubicBezTo>
                <a:cubicBezTo>
                  <a:pt x="658094" y="828833"/>
                  <a:pt x="656965" y="830116"/>
                  <a:pt x="655681" y="831940"/>
                </a:cubicBezTo>
                <a:lnTo>
                  <a:pt x="623636" y="896029"/>
                </a:lnTo>
                <a:cubicBezTo>
                  <a:pt x="620966" y="903424"/>
                  <a:pt x="617679" y="909586"/>
                  <a:pt x="613776" y="914516"/>
                </a:cubicBezTo>
                <a:cubicBezTo>
                  <a:pt x="598157" y="944278"/>
                  <a:pt x="578864" y="979518"/>
                  <a:pt x="555895" y="1020235"/>
                </a:cubicBezTo>
                <a:cubicBezTo>
                  <a:pt x="532927" y="1060953"/>
                  <a:pt x="511260" y="1098658"/>
                  <a:pt x="490893" y="1133350"/>
                </a:cubicBezTo>
                <a:cubicBezTo>
                  <a:pt x="470527" y="1168042"/>
                  <a:pt x="456437" y="1191231"/>
                  <a:pt x="448624" y="1202917"/>
                </a:cubicBezTo>
                <a:cubicBezTo>
                  <a:pt x="428143" y="1234650"/>
                  <a:pt x="413232" y="1257595"/>
                  <a:pt x="403889" y="1271753"/>
                </a:cubicBezTo>
                <a:cubicBezTo>
                  <a:pt x="394547" y="1285912"/>
                  <a:pt x="387943" y="1295619"/>
                  <a:pt x="384078" y="1300876"/>
                </a:cubicBezTo>
                <a:cubicBezTo>
                  <a:pt x="380213" y="1306134"/>
                  <a:pt x="376257" y="1311276"/>
                  <a:pt x="372210" y="1316305"/>
                </a:cubicBezTo>
                <a:lnTo>
                  <a:pt x="343863" y="1358210"/>
                </a:lnTo>
                <a:cubicBezTo>
                  <a:pt x="332976" y="1374437"/>
                  <a:pt x="325170" y="1382654"/>
                  <a:pt x="320446" y="1382859"/>
                </a:cubicBezTo>
                <a:lnTo>
                  <a:pt x="317981" y="1392719"/>
                </a:lnTo>
                <a:cubicBezTo>
                  <a:pt x="313693" y="1397803"/>
                  <a:pt x="310560" y="1400884"/>
                  <a:pt x="308583" y="1401963"/>
                </a:cubicBezTo>
                <a:cubicBezTo>
                  <a:pt x="306606" y="1403041"/>
                  <a:pt x="305630" y="1404890"/>
                  <a:pt x="305656" y="1407509"/>
                </a:cubicBezTo>
                <a:cubicBezTo>
                  <a:pt x="304064" y="1411566"/>
                  <a:pt x="295539" y="1421939"/>
                  <a:pt x="280082" y="1438629"/>
                </a:cubicBezTo>
                <a:cubicBezTo>
                  <a:pt x="264624" y="1455319"/>
                  <a:pt x="251786" y="1476169"/>
                  <a:pt x="241567" y="1501178"/>
                </a:cubicBezTo>
                <a:lnTo>
                  <a:pt x="230474" y="1525827"/>
                </a:lnTo>
                <a:lnTo>
                  <a:pt x="218149" y="1525827"/>
                </a:lnTo>
                <a:cubicBezTo>
                  <a:pt x="214966" y="1525956"/>
                  <a:pt x="210857" y="1525391"/>
                  <a:pt x="205825" y="1524133"/>
                </a:cubicBezTo>
                <a:cubicBezTo>
                  <a:pt x="200792" y="1522875"/>
                  <a:pt x="191754" y="1520153"/>
                  <a:pt x="178710" y="1515968"/>
                </a:cubicBezTo>
                <a:cubicBezTo>
                  <a:pt x="165358" y="1510370"/>
                  <a:pt x="156936" y="1507083"/>
                  <a:pt x="153444" y="1506108"/>
                </a:cubicBezTo>
                <a:cubicBezTo>
                  <a:pt x="149952" y="1505132"/>
                  <a:pt x="142762" y="1503078"/>
                  <a:pt x="131876" y="1499945"/>
                </a:cubicBezTo>
                <a:cubicBezTo>
                  <a:pt x="121689" y="1496157"/>
                  <a:pt x="107964" y="1491409"/>
                  <a:pt x="90701" y="1485703"/>
                </a:cubicBezTo>
                <a:cubicBezTo>
                  <a:pt x="73439" y="1479997"/>
                  <a:pt x="57067" y="1473880"/>
                  <a:pt x="41585" y="1467353"/>
                </a:cubicBezTo>
                <a:cubicBezTo>
                  <a:pt x="26103" y="1460825"/>
                  <a:pt x="15938" y="1454435"/>
                  <a:pt x="11092" y="1448181"/>
                </a:cubicBezTo>
                <a:cubicBezTo>
                  <a:pt x="9654" y="1445511"/>
                  <a:pt x="8833" y="1442224"/>
                  <a:pt x="8627" y="1438321"/>
                </a:cubicBezTo>
                <a:lnTo>
                  <a:pt x="7395" y="1402579"/>
                </a:lnTo>
                <a:cubicBezTo>
                  <a:pt x="7087" y="1397855"/>
                  <a:pt x="5854" y="1394362"/>
                  <a:pt x="3697" y="1392103"/>
                </a:cubicBezTo>
                <a:cubicBezTo>
                  <a:pt x="1540" y="1389843"/>
                  <a:pt x="308" y="1387584"/>
                  <a:pt x="0" y="1385324"/>
                </a:cubicBezTo>
                <a:cubicBezTo>
                  <a:pt x="1001" y="1378289"/>
                  <a:pt x="1772" y="1374181"/>
                  <a:pt x="2311" y="1373000"/>
                </a:cubicBezTo>
                <a:cubicBezTo>
                  <a:pt x="2850" y="1371818"/>
                  <a:pt x="4545" y="1367710"/>
                  <a:pt x="7395" y="1360675"/>
                </a:cubicBezTo>
                <a:cubicBezTo>
                  <a:pt x="12538" y="1349050"/>
                  <a:pt x="16083" y="1341487"/>
                  <a:pt x="18031" y="1337988"/>
                </a:cubicBezTo>
                <a:cubicBezTo>
                  <a:pt x="19978" y="1334488"/>
                  <a:pt x="21515" y="1330852"/>
                  <a:pt x="22641" y="1327078"/>
                </a:cubicBezTo>
                <a:cubicBezTo>
                  <a:pt x="23767" y="1323305"/>
                  <a:pt x="25669" y="1315194"/>
                  <a:pt x="28347" y="1302748"/>
                </a:cubicBezTo>
                <a:cubicBezTo>
                  <a:pt x="37693" y="1244513"/>
                  <a:pt x="48272" y="1186895"/>
                  <a:pt x="60083" y="1129892"/>
                </a:cubicBezTo>
                <a:cubicBezTo>
                  <a:pt x="71895" y="1072890"/>
                  <a:pt x="80625" y="1025747"/>
                  <a:pt x="86274" y="988465"/>
                </a:cubicBezTo>
                <a:lnTo>
                  <a:pt x="97366" y="924376"/>
                </a:lnTo>
                <a:cubicBezTo>
                  <a:pt x="99061" y="922681"/>
                  <a:pt x="99985" y="920524"/>
                  <a:pt x="100139" y="917905"/>
                </a:cubicBezTo>
                <a:cubicBezTo>
                  <a:pt x="100293" y="915286"/>
                  <a:pt x="100601" y="911281"/>
                  <a:pt x="101063" y="905888"/>
                </a:cubicBezTo>
                <a:lnTo>
                  <a:pt x="110923" y="834404"/>
                </a:lnTo>
                <a:cubicBezTo>
                  <a:pt x="112310" y="816533"/>
                  <a:pt x="114159" y="804209"/>
                  <a:pt x="116470" y="797430"/>
                </a:cubicBezTo>
                <a:cubicBezTo>
                  <a:pt x="118780" y="790651"/>
                  <a:pt x="120629" y="785721"/>
                  <a:pt x="122016" y="782640"/>
                </a:cubicBezTo>
                <a:lnTo>
                  <a:pt x="120783" y="765385"/>
                </a:lnTo>
                <a:cubicBezTo>
                  <a:pt x="121708" y="756655"/>
                  <a:pt x="122324" y="751623"/>
                  <a:pt x="122632" y="750288"/>
                </a:cubicBezTo>
                <a:cubicBezTo>
                  <a:pt x="122940" y="748952"/>
                  <a:pt x="124789" y="744536"/>
                  <a:pt x="128178" y="737038"/>
                </a:cubicBezTo>
                <a:lnTo>
                  <a:pt x="129411" y="734573"/>
                </a:lnTo>
                <a:cubicBezTo>
                  <a:pt x="128846" y="734137"/>
                  <a:pt x="128435" y="733469"/>
                  <a:pt x="128178" y="732571"/>
                </a:cubicBezTo>
                <a:cubicBezTo>
                  <a:pt x="127921" y="731672"/>
                  <a:pt x="127511" y="729464"/>
                  <a:pt x="126946" y="725946"/>
                </a:cubicBezTo>
                <a:cubicBezTo>
                  <a:pt x="126817" y="718166"/>
                  <a:pt x="127074" y="711541"/>
                  <a:pt x="127716" y="706072"/>
                </a:cubicBezTo>
                <a:cubicBezTo>
                  <a:pt x="128358" y="700603"/>
                  <a:pt x="130155" y="694903"/>
                  <a:pt x="133108" y="688972"/>
                </a:cubicBezTo>
                <a:lnTo>
                  <a:pt x="135573" y="687739"/>
                </a:lnTo>
                <a:cubicBezTo>
                  <a:pt x="135778" y="686507"/>
                  <a:pt x="135368" y="685274"/>
                  <a:pt x="134341" y="684042"/>
                </a:cubicBezTo>
                <a:cubicBezTo>
                  <a:pt x="134803" y="669791"/>
                  <a:pt x="135419" y="658545"/>
                  <a:pt x="136189" y="650302"/>
                </a:cubicBezTo>
                <a:cubicBezTo>
                  <a:pt x="136960" y="642060"/>
                  <a:pt x="138808" y="626192"/>
                  <a:pt x="141735" y="602698"/>
                </a:cubicBezTo>
                <a:cubicBezTo>
                  <a:pt x="141787" y="593737"/>
                  <a:pt x="142300" y="587934"/>
                  <a:pt x="143276" y="585289"/>
                </a:cubicBezTo>
                <a:cubicBezTo>
                  <a:pt x="144252" y="582644"/>
                  <a:pt x="145382" y="577766"/>
                  <a:pt x="146665" y="570653"/>
                </a:cubicBezTo>
                <a:lnTo>
                  <a:pt x="147898" y="553398"/>
                </a:lnTo>
                <a:cubicBezTo>
                  <a:pt x="149361" y="538044"/>
                  <a:pt x="150132" y="528389"/>
                  <a:pt x="150209" y="524435"/>
                </a:cubicBezTo>
                <a:cubicBezTo>
                  <a:pt x="150286" y="520481"/>
                  <a:pt x="151980" y="518221"/>
                  <a:pt x="155293" y="517656"/>
                </a:cubicBezTo>
                <a:cubicBezTo>
                  <a:pt x="158066" y="518093"/>
                  <a:pt x="159606" y="518452"/>
                  <a:pt x="159915" y="518735"/>
                </a:cubicBezTo>
                <a:cubicBezTo>
                  <a:pt x="160223" y="519017"/>
                  <a:pt x="161147" y="520301"/>
                  <a:pt x="162688" y="522586"/>
                </a:cubicBezTo>
                <a:lnTo>
                  <a:pt x="161455" y="547236"/>
                </a:lnTo>
                <a:lnTo>
                  <a:pt x="162688" y="547236"/>
                </a:lnTo>
                <a:cubicBezTo>
                  <a:pt x="160171" y="549521"/>
                  <a:pt x="158117" y="551113"/>
                  <a:pt x="156525" y="552012"/>
                </a:cubicBezTo>
                <a:cubicBezTo>
                  <a:pt x="154933" y="552911"/>
                  <a:pt x="154112" y="554194"/>
                  <a:pt x="154060" y="555863"/>
                </a:cubicBezTo>
                <a:cubicBezTo>
                  <a:pt x="154189" y="555761"/>
                  <a:pt x="154856" y="555966"/>
                  <a:pt x="156063" y="556480"/>
                </a:cubicBezTo>
                <a:cubicBezTo>
                  <a:pt x="157270" y="556993"/>
                  <a:pt x="158246" y="558431"/>
                  <a:pt x="158990" y="560793"/>
                </a:cubicBezTo>
                <a:cubicBezTo>
                  <a:pt x="158605" y="562770"/>
                  <a:pt x="158451" y="563746"/>
                  <a:pt x="158528" y="563720"/>
                </a:cubicBezTo>
                <a:cubicBezTo>
                  <a:pt x="158605" y="563695"/>
                  <a:pt x="157527" y="565595"/>
                  <a:pt x="155293" y="569421"/>
                </a:cubicBezTo>
                <a:lnTo>
                  <a:pt x="156525" y="587908"/>
                </a:lnTo>
                <a:cubicBezTo>
                  <a:pt x="156320" y="592838"/>
                  <a:pt x="155498" y="595303"/>
                  <a:pt x="154060" y="595303"/>
                </a:cubicBezTo>
                <a:lnTo>
                  <a:pt x="152828" y="595303"/>
                </a:lnTo>
                <a:cubicBezTo>
                  <a:pt x="151647" y="595277"/>
                  <a:pt x="150928" y="595328"/>
                  <a:pt x="150671" y="595457"/>
                </a:cubicBezTo>
                <a:cubicBezTo>
                  <a:pt x="150414" y="595585"/>
                  <a:pt x="150311" y="595945"/>
                  <a:pt x="150363" y="596535"/>
                </a:cubicBezTo>
                <a:cubicBezTo>
                  <a:pt x="152237" y="597639"/>
                  <a:pt x="153726" y="598512"/>
                  <a:pt x="154831" y="599154"/>
                </a:cubicBezTo>
                <a:cubicBezTo>
                  <a:pt x="155935" y="599796"/>
                  <a:pt x="156500" y="600977"/>
                  <a:pt x="156525" y="602698"/>
                </a:cubicBezTo>
                <a:cubicBezTo>
                  <a:pt x="154317" y="612660"/>
                  <a:pt x="152263" y="623239"/>
                  <a:pt x="150363" y="634434"/>
                </a:cubicBezTo>
                <a:cubicBezTo>
                  <a:pt x="148463" y="645629"/>
                  <a:pt x="145176" y="667917"/>
                  <a:pt x="140503" y="701296"/>
                </a:cubicBezTo>
                <a:lnTo>
                  <a:pt x="141735" y="709924"/>
                </a:lnTo>
                <a:cubicBezTo>
                  <a:pt x="139373" y="714623"/>
                  <a:pt x="137935" y="719398"/>
                  <a:pt x="137422" y="724251"/>
                </a:cubicBezTo>
                <a:cubicBezTo>
                  <a:pt x="136908" y="729104"/>
                  <a:pt x="136703" y="739118"/>
                  <a:pt x="136805" y="754293"/>
                </a:cubicBezTo>
                <a:lnTo>
                  <a:pt x="135573" y="761688"/>
                </a:lnTo>
                <a:cubicBezTo>
                  <a:pt x="135470" y="761765"/>
                  <a:pt x="135059" y="762535"/>
                  <a:pt x="134341" y="763999"/>
                </a:cubicBezTo>
                <a:cubicBezTo>
                  <a:pt x="133622" y="765462"/>
                  <a:pt x="133211" y="767157"/>
                  <a:pt x="133108" y="769083"/>
                </a:cubicBezTo>
                <a:cubicBezTo>
                  <a:pt x="133057" y="772498"/>
                  <a:pt x="132851" y="775528"/>
                  <a:pt x="132492" y="778172"/>
                </a:cubicBezTo>
                <a:cubicBezTo>
                  <a:pt x="132132" y="780817"/>
                  <a:pt x="131927" y="784771"/>
                  <a:pt x="131876" y="790035"/>
                </a:cubicBezTo>
                <a:cubicBezTo>
                  <a:pt x="128820" y="797481"/>
                  <a:pt x="125996" y="813401"/>
                  <a:pt x="123402" y="837794"/>
                </a:cubicBezTo>
                <a:cubicBezTo>
                  <a:pt x="120809" y="862187"/>
                  <a:pt x="118293" y="883652"/>
                  <a:pt x="115853" y="902191"/>
                </a:cubicBezTo>
                <a:cubicBezTo>
                  <a:pt x="114056" y="912693"/>
                  <a:pt x="112721" y="920653"/>
                  <a:pt x="111848" y="926070"/>
                </a:cubicBezTo>
                <a:cubicBezTo>
                  <a:pt x="110975" y="931488"/>
                  <a:pt x="110256" y="934210"/>
                  <a:pt x="109691" y="934236"/>
                </a:cubicBezTo>
                <a:lnTo>
                  <a:pt x="107226" y="930538"/>
                </a:lnTo>
                <a:cubicBezTo>
                  <a:pt x="107277" y="929408"/>
                  <a:pt x="107175" y="928587"/>
                  <a:pt x="106918" y="928073"/>
                </a:cubicBezTo>
                <a:cubicBezTo>
                  <a:pt x="106661" y="927560"/>
                  <a:pt x="105942" y="926738"/>
                  <a:pt x="104761" y="925608"/>
                </a:cubicBezTo>
                <a:cubicBezTo>
                  <a:pt x="103323" y="925814"/>
                  <a:pt x="102501" y="926635"/>
                  <a:pt x="102296" y="928073"/>
                </a:cubicBezTo>
                <a:lnTo>
                  <a:pt x="104761" y="934236"/>
                </a:lnTo>
                <a:cubicBezTo>
                  <a:pt x="104915" y="934955"/>
                  <a:pt x="105531" y="935982"/>
                  <a:pt x="106610" y="937317"/>
                </a:cubicBezTo>
                <a:cubicBezTo>
                  <a:pt x="107688" y="938652"/>
                  <a:pt x="108304" y="943376"/>
                  <a:pt x="108458" y="951490"/>
                </a:cubicBezTo>
                <a:cubicBezTo>
                  <a:pt x="106866" y="965048"/>
                  <a:pt x="105737" y="974908"/>
                  <a:pt x="105069" y="981070"/>
                </a:cubicBezTo>
                <a:cubicBezTo>
                  <a:pt x="104401" y="987232"/>
                  <a:pt x="102655" y="993395"/>
                  <a:pt x="99831" y="999557"/>
                </a:cubicBezTo>
                <a:lnTo>
                  <a:pt x="98599" y="1009417"/>
                </a:lnTo>
                <a:cubicBezTo>
                  <a:pt x="98444" y="1016196"/>
                  <a:pt x="97212" y="1026672"/>
                  <a:pt x="94901" y="1040845"/>
                </a:cubicBezTo>
                <a:cubicBezTo>
                  <a:pt x="92590" y="1055019"/>
                  <a:pt x="90125" y="1065495"/>
                  <a:pt x="87506" y="1072274"/>
                </a:cubicBezTo>
                <a:cubicBezTo>
                  <a:pt x="87532" y="1073994"/>
                  <a:pt x="87789" y="1075175"/>
                  <a:pt x="88276" y="1075817"/>
                </a:cubicBezTo>
                <a:cubicBezTo>
                  <a:pt x="88764" y="1076459"/>
                  <a:pt x="89329" y="1077332"/>
                  <a:pt x="89971" y="1078436"/>
                </a:cubicBezTo>
                <a:cubicBezTo>
                  <a:pt x="93977" y="1072222"/>
                  <a:pt x="96134" y="1068011"/>
                  <a:pt x="96442" y="1065803"/>
                </a:cubicBezTo>
                <a:cubicBezTo>
                  <a:pt x="96750" y="1063595"/>
                  <a:pt x="97058" y="1060000"/>
                  <a:pt x="97366" y="1055019"/>
                </a:cubicBezTo>
                <a:cubicBezTo>
                  <a:pt x="97571" y="1051527"/>
                  <a:pt x="98393" y="1049884"/>
                  <a:pt x="99831" y="1050089"/>
                </a:cubicBezTo>
                <a:cubicBezTo>
                  <a:pt x="101603" y="1050192"/>
                  <a:pt x="102681" y="1049986"/>
                  <a:pt x="103066" y="1049473"/>
                </a:cubicBezTo>
                <a:cubicBezTo>
                  <a:pt x="103451" y="1048959"/>
                  <a:pt x="103605" y="1047521"/>
                  <a:pt x="103528" y="1045159"/>
                </a:cubicBezTo>
                <a:lnTo>
                  <a:pt x="103528" y="1035299"/>
                </a:lnTo>
                <a:cubicBezTo>
                  <a:pt x="103734" y="1028341"/>
                  <a:pt x="104556" y="1022230"/>
                  <a:pt x="105993" y="1016966"/>
                </a:cubicBezTo>
                <a:cubicBezTo>
                  <a:pt x="107431" y="1011702"/>
                  <a:pt x="108253" y="1004667"/>
                  <a:pt x="108458" y="995860"/>
                </a:cubicBezTo>
                <a:lnTo>
                  <a:pt x="108458" y="986000"/>
                </a:lnTo>
                <a:cubicBezTo>
                  <a:pt x="108535" y="980762"/>
                  <a:pt x="109306" y="975832"/>
                  <a:pt x="110769" y="971210"/>
                </a:cubicBezTo>
                <a:cubicBezTo>
                  <a:pt x="112233" y="966588"/>
                  <a:pt x="113928" y="964123"/>
                  <a:pt x="115853" y="963815"/>
                </a:cubicBezTo>
                <a:cubicBezTo>
                  <a:pt x="117548" y="964277"/>
                  <a:pt x="118472" y="964585"/>
                  <a:pt x="118626" y="964740"/>
                </a:cubicBezTo>
                <a:cubicBezTo>
                  <a:pt x="118780" y="964894"/>
                  <a:pt x="119089" y="965818"/>
                  <a:pt x="119551" y="967513"/>
                </a:cubicBezTo>
                <a:lnTo>
                  <a:pt x="119551" y="968745"/>
                </a:lnTo>
                <a:cubicBezTo>
                  <a:pt x="121194" y="967461"/>
                  <a:pt x="122529" y="966331"/>
                  <a:pt x="123556" y="965356"/>
                </a:cubicBezTo>
                <a:cubicBezTo>
                  <a:pt x="124583" y="964380"/>
                  <a:pt x="126535" y="963866"/>
                  <a:pt x="129411" y="963815"/>
                </a:cubicBezTo>
                <a:lnTo>
                  <a:pt x="139270" y="965048"/>
                </a:lnTo>
                <a:cubicBezTo>
                  <a:pt x="140708" y="965253"/>
                  <a:pt x="141530" y="964842"/>
                  <a:pt x="141735" y="963815"/>
                </a:cubicBezTo>
                <a:cubicBezTo>
                  <a:pt x="141992" y="961530"/>
                  <a:pt x="141171" y="960246"/>
                  <a:pt x="139270" y="959964"/>
                </a:cubicBezTo>
                <a:cubicBezTo>
                  <a:pt x="137370" y="959681"/>
                  <a:pt x="132851" y="959322"/>
                  <a:pt x="125713" y="958885"/>
                </a:cubicBezTo>
                <a:cubicBezTo>
                  <a:pt x="123248" y="958834"/>
                  <a:pt x="121399" y="958320"/>
                  <a:pt x="120167" y="957345"/>
                </a:cubicBezTo>
                <a:cubicBezTo>
                  <a:pt x="118934" y="956369"/>
                  <a:pt x="118318" y="955239"/>
                  <a:pt x="118318" y="953955"/>
                </a:cubicBezTo>
                <a:cubicBezTo>
                  <a:pt x="121947" y="913108"/>
                  <a:pt x="124823" y="885796"/>
                  <a:pt x="126946" y="872018"/>
                </a:cubicBezTo>
                <a:cubicBezTo>
                  <a:pt x="129068" y="858240"/>
                  <a:pt x="130848" y="849187"/>
                  <a:pt x="132286" y="844858"/>
                </a:cubicBezTo>
                <a:cubicBezTo>
                  <a:pt x="133724" y="840529"/>
                  <a:pt x="135231" y="832115"/>
                  <a:pt x="136805" y="819615"/>
                </a:cubicBezTo>
                <a:cubicBezTo>
                  <a:pt x="137499" y="816970"/>
                  <a:pt x="138269" y="815789"/>
                  <a:pt x="139116" y="816071"/>
                </a:cubicBezTo>
                <a:cubicBezTo>
                  <a:pt x="139964" y="816354"/>
                  <a:pt x="140426" y="815481"/>
                  <a:pt x="140503" y="813452"/>
                </a:cubicBezTo>
                <a:cubicBezTo>
                  <a:pt x="140554" y="808574"/>
                  <a:pt x="140760" y="805082"/>
                  <a:pt x="141119" y="802976"/>
                </a:cubicBezTo>
                <a:cubicBezTo>
                  <a:pt x="141479" y="800871"/>
                  <a:pt x="141684" y="799844"/>
                  <a:pt x="141735" y="799895"/>
                </a:cubicBezTo>
                <a:cubicBezTo>
                  <a:pt x="143173" y="799690"/>
                  <a:pt x="143995" y="798868"/>
                  <a:pt x="144200" y="797430"/>
                </a:cubicBezTo>
                <a:lnTo>
                  <a:pt x="141735" y="787570"/>
                </a:lnTo>
                <a:cubicBezTo>
                  <a:pt x="143404" y="784771"/>
                  <a:pt x="144380" y="783282"/>
                  <a:pt x="144663" y="783102"/>
                </a:cubicBezTo>
                <a:cubicBezTo>
                  <a:pt x="144945" y="782923"/>
                  <a:pt x="145613" y="782358"/>
                  <a:pt x="146665" y="781408"/>
                </a:cubicBezTo>
                <a:cubicBezTo>
                  <a:pt x="146614" y="778763"/>
                  <a:pt x="146409" y="777274"/>
                  <a:pt x="146049" y="776940"/>
                </a:cubicBezTo>
                <a:cubicBezTo>
                  <a:pt x="145690" y="776606"/>
                  <a:pt x="145484" y="774809"/>
                  <a:pt x="145433" y="771548"/>
                </a:cubicBezTo>
                <a:cubicBezTo>
                  <a:pt x="145433" y="761739"/>
                  <a:pt x="145741" y="754550"/>
                  <a:pt x="146357" y="749979"/>
                </a:cubicBezTo>
                <a:cubicBezTo>
                  <a:pt x="146973" y="745409"/>
                  <a:pt x="147898" y="743149"/>
                  <a:pt x="149130" y="743201"/>
                </a:cubicBezTo>
                <a:lnTo>
                  <a:pt x="155293" y="745666"/>
                </a:lnTo>
                <a:cubicBezTo>
                  <a:pt x="154009" y="740864"/>
                  <a:pt x="152879" y="737218"/>
                  <a:pt x="151903" y="734727"/>
                </a:cubicBezTo>
                <a:cubicBezTo>
                  <a:pt x="150928" y="732237"/>
                  <a:pt x="150414" y="730131"/>
                  <a:pt x="150363" y="728411"/>
                </a:cubicBezTo>
                <a:cubicBezTo>
                  <a:pt x="150311" y="727204"/>
                  <a:pt x="150414" y="726228"/>
                  <a:pt x="150671" y="725484"/>
                </a:cubicBezTo>
                <a:cubicBezTo>
                  <a:pt x="150928" y="724739"/>
                  <a:pt x="151647" y="724072"/>
                  <a:pt x="152828" y="723481"/>
                </a:cubicBezTo>
                <a:lnTo>
                  <a:pt x="156525" y="724714"/>
                </a:lnTo>
                <a:cubicBezTo>
                  <a:pt x="160017" y="724714"/>
                  <a:pt x="161661" y="722249"/>
                  <a:pt x="161455" y="717319"/>
                </a:cubicBezTo>
                <a:lnTo>
                  <a:pt x="161455" y="712389"/>
                </a:lnTo>
                <a:cubicBezTo>
                  <a:pt x="159632" y="712337"/>
                  <a:pt x="158348" y="712440"/>
                  <a:pt x="157604" y="712697"/>
                </a:cubicBezTo>
                <a:cubicBezTo>
                  <a:pt x="156859" y="712954"/>
                  <a:pt x="156500" y="713673"/>
                  <a:pt x="156525" y="714854"/>
                </a:cubicBezTo>
                <a:lnTo>
                  <a:pt x="157758" y="716086"/>
                </a:lnTo>
                <a:cubicBezTo>
                  <a:pt x="157732" y="716651"/>
                  <a:pt x="157475" y="717062"/>
                  <a:pt x="156987" y="717319"/>
                </a:cubicBezTo>
                <a:cubicBezTo>
                  <a:pt x="156500" y="717575"/>
                  <a:pt x="155935" y="717986"/>
                  <a:pt x="155293" y="718551"/>
                </a:cubicBezTo>
                <a:lnTo>
                  <a:pt x="150363" y="714854"/>
                </a:lnTo>
                <a:cubicBezTo>
                  <a:pt x="151493" y="707022"/>
                  <a:pt x="152622" y="701117"/>
                  <a:pt x="153752" y="697137"/>
                </a:cubicBezTo>
                <a:cubicBezTo>
                  <a:pt x="154882" y="693157"/>
                  <a:pt x="156628" y="690024"/>
                  <a:pt x="158990" y="687739"/>
                </a:cubicBezTo>
                <a:cubicBezTo>
                  <a:pt x="160017" y="687534"/>
                  <a:pt x="160428" y="686712"/>
                  <a:pt x="160223" y="685274"/>
                </a:cubicBezTo>
                <a:cubicBezTo>
                  <a:pt x="160017" y="683015"/>
                  <a:pt x="159196" y="681063"/>
                  <a:pt x="157758" y="679420"/>
                </a:cubicBezTo>
                <a:cubicBezTo>
                  <a:pt x="156320" y="677776"/>
                  <a:pt x="155498" y="675209"/>
                  <a:pt x="155293" y="671717"/>
                </a:cubicBezTo>
                <a:lnTo>
                  <a:pt x="155293" y="669252"/>
                </a:lnTo>
                <a:cubicBezTo>
                  <a:pt x="155318" y="666453"/>
                  <a:pt x="155883" y="663731"/>
                  <a:pt x="156987" y="661087"/>
                </a:cubicBezTo>
                <a:cubicBezTo>
                  <a:pt x="158091" y="658442"/>
                  <a:pt x="159581" y="654179"/>
                  <a:pt x="161455" y="648300"/>
                </a:cubicBezTo>
                <a:lnTo>
                  <a:pt x="165153" y="619952"/>
                </a:lnTo>
                <a:cubicBezTo>
                  <a:pt x="165615" y="617693"/>
                  <a:pt x="165923" y="616358"/>
                  <a:pt x="166077" y="615947"/>
                </a:cubicBezTo>
                <a:cubicBezTo>
                  <a:pt x="166231" y="615536"/>
                  <a:pt x="167155" y="614817"/>
                  <a:pt x="168850" y="613790"/>
                </a:cubicBezTo>
                <a:lnTo>
                  <a:pt x="167618" y="611325"/>
                </a:lnTo>
                <a:cubicBezTo>
                  <a:pt x="167643" y="604803"/>
                  <a:pt x="168208" y="601208"/>
                  <a:pt x="169312" y="600541"/>
                </a:cubicBezTo>
                <a:cubicBezTo>
                  <a:pt x="170416" y="599873"/>
                  <a:pt x="171906" y="596895"/>
                  <a:pt x="173780" y="591605"/>
                </a:cubicBezTo>
                <a:cubicBezTo>
                  <a:pt x="173575" y="589911"/>
                  <a:pt x="172753" y="588678"/>
                  <a:pt x="171315" y="587908"/>
                </a:cubicBezTo>
                <a:cubicBezTo>
                  <a:pt x="169877" y="587138"/>
                  <a:pt x="169055" y="585905"/>
                  <a:pt x="168850" y="584210"/>
                </a:cubicBezTo>
                <a:cubicBezTo>
                  <a:pt x="169158" y="579743"/>
                  <a:pt x="170391" y="577278"/>
                  <a:pt x="172547" y="576816"/>
                </a:cubicBezTo>
                <a:cubicBezTo>
                  <a:pt x="174704" y="576353"/>
                  <a:pt x="175937" y="575121"/>
                  <a:pt x="176245" y="573118"/>
                </a:cubicBezTo>
                <a:lnTo>
                  <a:pt x="176245" y="571886"/>
                </a:lnTo>
                <a:lnTo>
                  <a:pt x="173780" y="570653"/>
                </a:lnTo>
                <a:lnTo>
                  <a:pt x="170083" y="571886"/>
                </a:lnTo>
                <a:lnTo>
                  <a:pt x="168850" y="569421"/>
                </a:lnTo>
                <a:cubicBezTo>
                  <a:pt x="171110" y="565466"/>
                  <a:pt x="172445" y="561974"/>
                  <a:pt x="172856" y="558945"/>
                </a:cubicBezTo>
                <a:cubicBezTo>
                  <a:pt x="173266" y="555915"/>
                  <a:pt x="173985" y="547493"/>
                  <a:pt x="175012" y="533679"/>
                </a:cubicBezTo>
                <a:cubicBezTo>
                  <a:pt x="176142" y="529057"/>
                  <a:pt x="176964" y="526284"/>
                  <a:pt x="177477" y="525359"/>
                </a:cubicBezTo>
                <a:cubicBezTo>
                  <a:pt x="177991" y="524435"/>
                  <a:pt x="178813" y="523511"/>
                  <a:pt x="179942" y="522586"/>
                </a:cubicBezTo>
                <a:lnTo>
                  <a:pt x="184872" y="523819"/>
                </a:lnTo>
                <a:lnTo>
                  <a:pt x="179942" y="511494"/>
                </a:lnTo>
                <a:cubicBezTo>
                  <a:pt x="180045" y="510852"/>
                  <a:pt x="180764" y="509979"/>
                  <a:pt x="182099" y="508875"/>
                </a:cubicBezTo>
                <a:cubicBezTo>
                  <a:pt x="183434" y="507771"/>
                  <a:pt x="184770" y="502892"/>
                  <a:pt x="186105" y="494239"/>
                </a:cubicBezTo>
                <a:cubicBezTo>
                  <a:pt x="187543" y="486639"/>
                  <a:pt x="188364" y="479655"/>
                  <a:pt x="188570" y="473287"/>
                </a:cubicBezTo>
                <a:cubicBezTo>
                  <a:pt x="187902" y="466816"/>
                  <a:pt x="187081" y="462503"/>
                  <a:pt x="186105" y="460346"/>
                </a:cubicBezTo>
                <a:cubicBezTo>
                  <a:pt x="185129" y="458189"/>
                  <a:pt x="184307" y="456340"/>
                  <a:pt x="183640" y="454800"/>
                </a:cubicBezTo>
                <a:cubicBezTo>
                  <a:pt x="183948" y="452977"/>
                  <a:pt x="185180" y="451077"/>
                  <a:pt x="187337" y="449099"/>
                </a:cubicBezTo>
                <a:cubicBezTo>
                  <a:pt x="189494" y="447122"/>
                  <a:pt x="190727" y="444914"/>
                  <a:pt x="191035" y="442475"/>
                </a:cubicBezTo>
                <a:cubicBezTo>
                  <a:pt x="190444" y="440703"/>
                  <a:pt x="189777" y="439625"/>
                  <a:pt x="189032" y="439240"/>
                </a:cubicBezTo>
                <a:cubicBezTo>
                  <a:pt x="188287" y="438854"/>
                  <a:pt x="187312" y="438700"/>
                  <a:pt x="186105" y="438777"/>
                </a:cubicBezTo>
                <a:lnTo>
                  <a:pt x="191035" y="433848"/>
                </a:lnTo>
                <a:cubicBezTo>
                  <a:pt x="190829" y="432820"/>
                  <a:pt x="190008" y="432410"/>
                  <a:pt x="188570" y="432615"/>
                </a:cubicBezTo>
                <a:lnTo>
                  <a:pt x="184872" y="432615"/>
                </a:lnTo>
                <a:cubicBezTo>
                  <a:pt x="187286" y="430535"/>
                  <a:pt x="188929" y="429457"/>
                  <a:pt x="189802" y="429380"/>
                </a:cubicBezTo>
                <a:cubicBezTo>
                  <a:pt x="190675" y="429303"/>
                  <a:pt x="191086" y="427916"/>
                  <a:pt x="191035" y="425220"/>
                </a:cubicBezTo>
                <a:cubicBezTo>
                  <a:pt x="190008" y="423988"/>
                  <a:pt x="189597" y="422755"/>
                  <a:pt x="189802" y="421523"/>
                </a:cubicBezTo>
                <a:lnTo>
                  <a:pt x="189802" y="420290"/>
                </a:lnTo>
                <a:cubicBezTo>
                  <a:pt x="189828" y="419751"/>
                  <a:pt x="190085" y="419289"/>
                  <a:pt x="190573" y="418904"/>
                </a:cubicBezTo>
                <a:cubicBezTo>
                  <a:pt x="191060" y="418519"/>
                  <a:pt x="191625" y="417748"/>
                  <a:pt x="192267" y="416593"/>
                </a:cubicBezTo>
                <a:lnTo>
                  <a:pt x="188570" y="404268"/>
                </a:lnTo>
                <a:cubicBezTo>
                  <a:pt x="188672" y="402496"/>
                  <a:pt x="189391" y="400802"/>
                  <a:pt x="190727" y="399184"/>
                </a:cubicBezTo>
                <a:cubicBezTo>
                  <a:pt x="192062" y="397566"/>
                  <a:pt x="193397" y="395564"/>
                  <a:pt x="194732" y="393176"/>
                </a:cubicBezTo>
                <a:lnTo>
                  <a:pt x="198430" y="378386"/>
                </a:lnTo>
                <a:lnTo>
                  <a:pt x="197197" y="372223"/>
                </a:lnTo>
                <a:lnTo>
                  <a:pt x="202127" y="374688"/>
                </a:lnTo>
                <a:lnTo>
                  <a:pt x="202127" y="373456"/>
                </a:lnTo>
                <a:cubicBezTo>
                  <a:pt x="200895" y="369887"/>
                  <a:pt x="199970" y="366857"/>
                  <a:pt x="199354" y="364366"/>
                </a:cubicBezTo>
                <a:cubicBezTo>
                  <a:pt x="198738" y="361876"/>
                  <a:pt x="198430" y="359154"/>
                  <a:pt x="198430" y="356201"/>
                </a:cubicBezTo>
                <a:lnTo>
                  <a:pt x="198430" y="353736"/>
                </a:lnTo>
                <a:cubicBezTo>
                  <a:pt x="198584" y="351323"/>
                  <a:pt x="199200" y="349371"/>
                  <a:pt x="200278" y="347882"/>
                </a:cubicBezTo>
                <a:cubicBezTo>
                  <a:pt x="201357" y="346393"/>
                  <a:pt x="201973" y="345057"/>
                  <a:pt x="202127" y="343876"/>
                </a:cubicBezTo>
                <a:cubicBezTo>
                  <a:pt x="202076" y="342695"/>
                  <a:pt x="201562" y="341668"/>
                  <a:pt x="200587" y="340795"/>
                </a:cubicBezTo>
                <a:cubicBezTo>
                  <a:pt x="199611" y="339922"/>
                  <a:pt x="198481" y="338895"/>
                  <a:pt x="197197" y="337714"/>
                </a:cubicBezTo>
                <a:lnTo>
                  <a:pt x="198430" y="335249"/>
                </a:lnTo>
                <a:cubicBezTo>
                  <a:pt x="196221" y="332553"/>
                  <a:pt x="195092" y="330858"/>
                  <a:pt x="195040" y="330165"/>
                </a:cubicBezTo>
                <a:cubicBezTo>
                  <a:pt x="194989" y="329472"/>
                  <a:pt x="194475" y="327469"/>
                  <a:pt x="193500" y="324157"/>
                </a:cubicBezTo>
                <a:cubicBezTo>
                  <a:pt x="194116" y="317275"/>
                  <a:pt x="195348" y="311626"/>
                  <a:pt x="197197" y="307210"/>
                </a:cubicBezTo>
                <a:cubicBezTo>
                  <a:pt x="199046" y="302794"/>
                  <a:pt x="201511" y="296528"/>
                  <a:pt x="204592" y="288415"/>
                </a:cubicBezTo>
                <a:cubicBezTo>
                  <a:pt x="203565" y="286335"/>
                  <a:pt x="202538" y="284948"/>
                  <a:pt x="201511" y="284255"/>
                </a:cubicBezTo>
                <a:cubicBezTo>
                  <a:pt x="200484" y="283562"/>
                  <a:pt x="198224" y="281251"/>
                  <a:pt x="194732" y="277322"/>
                </a:cubicBezTo>
                <a:cubicBezTo>
                  <a:pt x="194527" y="275884"/>
                  <a:pt x="196170" y="275063"/>
                  <a:pt x="199662" y="274857"/>
                </a:cubicBezTo>
                <a:cubicBezTo>
                  <a:pt x="201383" y="274909"/>
                  <a:pt x="202564" y="274498"/>
                  <a:pt x="203206" y="273625"/>
                </a:cubicBezTo>
                <a:cubicBezTo>
                  <a:pt x="203848" y="272752"/>
                  <a:pt x="204721" y="271108"/>
                  <a:pt x="205825" y="268695"/>
                </a:cubicBezTo>
                <a:lnTo>
                  <a:pt x="204592" y="263765"/>
                </a:lnTo>
                <a:cubicBezTo>
                  <a:pt x="203899" y="262763"/>
                  <a:pt x="203129" y="262301"/>
                  <a:pt x="202281" y="262378"/>
                </a:cubicBezTo>
                <a:cubicBezTo>
                  <a:pt x="201434" y="262455"/>
                  <a:pt x="200972" y="261685"/>
                  <a:pt x="200895" y="260067"/>
                </a:cubicBezTo>
                <a:lnTo>
                  <a:pt x="202127" y="252673"/>
                </a:lnTo>
                <a:cubicBezTo>
                  <a:pt x="200381" y="249951"/>
                  <a:pt x="199251" y="248307"/>
                  <a:pt x="198738" y="247743"/>
                </a:cubicBezTo>
                <a:cubicBezTo>
                  <a:pt x="198224" y="247178"/>
                  <a:pt x="197711" y="245534"/>
                  <a:pt x="197197" y="242813"/>
                </a:cubicBezTo>
                <a:cubicBezTo>
                  <a:pt x="197249" y="240990"/>
                  <a:pt x="197454" y="239706"/>
                  <a:pt x="197813" y="238961"/>
                </a:cubicBezTo>
                <a:cubicBezTo>
                  <a:pt x="198173" y="238216"/>
                  <a:pt x="198378" y="237857"/>
                  <a:pt x="198430" y="237883"/>
                </a:cubicBezTo>
                <a:lnTo>
                  <a:pt x="204592" y="241580"/>
                </a:lnTo>
                <a:cubicBezTo>
                  <a:pt x="205619" y="241375"/>
                  <a:pt x="206030" y="240553"/>
                  <a:pt x="205825" y="239115"/>
                </a:cubicBezTo>
                <a:cubicBezTo>
                  <a:pt x="205516" y="234647"/>
                  <a:pt x="204284" y="232491"/>
                  <a:pt x="202127" y="232645"/>
                </a:cubicBezTo>
                <a:cubicBezTo>
                  <a:pt x="199970" y="232799"/>
                  <a:pt x="198738" y="232491"/>
                  <a:pt x="198430" y="231720"/>
                </a:cubicBezTo>
                <a:cubicBezTo>
                  <a:pt x="200253" y="230436"/>
                  <a:pt x="201537" y="228690"/>
                  <a:pt x="202281" y="226482"/>
                </a:cubicBezTo>
                <a:cubicBezTo>
                  <a:pt x="203026" y="224274"/>
                  <a:pt x="203385" y="221912"/>
                  <a:pt x="203360" y="219395"/>
                </a:cubicBezTo>
                <a:cubicBezTo>
                  <a:pt x="201485" y="218291"/>
                  <a:pt x="199996" y="217418"/>
                  <a:pt x="198892" y="216776"/>
                </a:cubicBezTo>
                <a:cubicBezTo>
                  <a:pt x="197788" y="216135"/>
                  <a:pt x="197223" y="214953"/>
                  <a:pt x="197197" y="213233"/>
                </a:cubicBezTo>
                <a:cubicBezTo>
                  <a:pt x="198404" y="209484"/>
                  <a:pt x="199380" y="206506"/>
                  <a:pt x="200124" y="204298"/>
                </a:cubicBezTo>
                <a:cubicBezTo>
                  <a:pt x="200869" y="202089"/>
                  <a:pt x="201537" y="200960"/>
                  <a:pt x="202127" y="200908"/>
                </a:cubicBezTo>
                <a:lnTo>
                  <a:pt x="200895" y="209536"/>
                </a:lnTo>
                <a:cubicBezTo>
                  <a:pt x="201408" y="210768"/>
                  <a:pt x="201614" y="211692"/>
                  <a:pt x="201511" y="212309"/>
                </a:cubicBezTo>
                <a:cubicBezTo>
                  <a:pt x="201408" y="212925"/>
                  <a:pt x="201614" y="213233"/>
                  <a:pt x="202127" y="213233"/>
                </a:cubicBezTo>
                <a:lnTo>
                  <a:pt x="203360" y="213233"/>
                </a:lnTo>
                <a:cubicBezTo>
                  <a:pt x="204541" y="213105"/>
                  <a:pt x="205260" y="211821"/>
                  <a:pt x="205516" y="209382"/>
                </a:cubicBezTo>
                <a:cubicBezTo>
                  <a:pt x="205773" y="206942"/>
                  <a:pt x="205876" y="204118"/>
                  <a:pt x="205825" y="200908"/>
                </a:cubicBezTo>
                <a:cubicBezTo>
                  <a:pt x="205671" y="195619"/>
                  <a:pt x="204746" y="191716"/>
                  <a:pt x="203052" y="189200"/>
                </a:cubicBezTo>
                <a:cubicBezTo>
                  <a:pt x="201357" y="186683"/>
                  <a:pt x="199816" y="184013"/>
                  <a:pt x="198430" y="181188"/>
                </a:cubicBezTo>
                <a:lnTo>
                  <a:pt x="197197" y="171329"/>
                </a:lnTo>
                <a:cubicBezTo>
                  <a:pt x="198430" y="168093"/>
                  <a:pt x="199354" y="166245"/>
                  <a:pt x="199970" y="165782"/>
                </a:cubicBezTo>
                <a:cubicBezTo>
                  <a:pt x="200587" y="165320"/>
                  <a:pt x="200895" y="163472"/>
                  <a:pt x="200895" y="160236"/>
                </a:cubicBezTo>
                <a:cubicBezTo>
                  <a:pt x="200227" y="158208"/>
                  <a:pt x="199405" y="156410"/>
                  <a:pt x="198430" y="154844"/>
                </a:cubicBezTo>
                <a:cubicBezTo>
                  <a:pt x="197454" y="153278"/>
                  <a:pt x="196632" y="149324"/>
                  <a:pt x="195965" y="142981"/>
                </a:cubicBezTo>
                <a:cubicBezTo>
                  <a:pt x="195323" y="133995"/>
                  <a:pt x="194450" y="125778"/>
                  <a:pt x="193346" y="118332"/>
                </a:cubicBezTo>
                <a:cubicBezTo>
                  <a:pt x="192242" y="110886"/>
                  <a:pt x="191060" y="102669"/>
                  <a:pt x="189802" y="93682"/>
                </a:cubicBezTo>
                <a:cubicBezTo>
                  <a:pt x="189597" y="91217"/>
                  <a:pt x="190008" y="89985"/>
                  <a:pt x="191035" y="89985"/>
                </a:cubicBezTo>
                <a:lnTo>
                  <a:pt x="193500" y="89985"/>
                </a:lnTo>
                <a:lnTo>
                  <a:pt x="194732" y="88752"/>
                </a:lnTo>
                <a:cubicBezTo>
                  <a:pt x="193523" y="86493"/>
                  <a:pt x="192381" y="85260"/>
                  <a:pt x="191309" y="85055"/>
                </a:cubicBezTo>
                <a:cubicBezTo>
                  <a:pt x="190236" y="84849"/>
                  <a:pt x="189095" y="81974"/>
                  <a:pt x="187885" y="76427"/>
                </a:cubicBezTo>
                <a:cubicBezTo>
                  <a:pt x="186675" y="70881"/>
                  <a:pt x="185260" y="58967"/>
                  <a:pt x="183640" y="40685"/>
                </a:cubicBezTo>
                <a:cubicBezTo>
                  <a:pt x="183049" y="36834"/>
                  <a:pt x="182382" y="33445"/>
                  <a:pt x="181637" y="30517"/>
                </a:cubicBezTo>
                <a:cubicBezTo>
                  <a:pt x="180892" y="27590"/>
                  <a:pt x="179917" y="26050"/>
                  <a:pt x="178710" y="25896"/>
                </a:cubicBezTo>
                <a:cubicBezTo>
                  <a:pt x="177272" y="25896"/>
                  <a:pt x="176450" y="28361"/>
                  <a:pt x="176245" y="33291"/>
                </a:cubicBezTo>
                <a:cubicBezTo>
                  <a:pt x="179249" y="58608"/>
                  <a:pt x="181560" y="75452"/>
                  <a:pt x="183178" y="83822"/>
                </a:cubicBezTo>
                <a:cubicBezTo>
                  <a:pt x="184795" y="92193"/>
                  <a:pt x="186182" y="99177"/>
                  <a:pt x="187337" y="104775"/>
                </a:cubicBezTo>
                <a:cubicBezTo>
                  <a:pt x="187183" y="105622"/>
                  <a:pt x="186567" y="106084"/>
                  <a:pt x="185489" y="106161"/>
                </a:cubicBezTo>
                <a:cubicBezTo>
                  <a:pt x="184410" y="106238"/>
                  <a:pt x="183794" y="108241"/>
                  <a:pt x="183640" y="112169"/>
                </a:cubicBezTo>
                <a:lnTo>
                  <a:pt x="186105" y="125727"/>
                </a:lnTo>
                <a:lnTo>
                  <a:pt x="187337" y="173794"/>
                </a:lnTo>
                <a:lnTo>
                  <a:pt x="186105" y="229255"/>
                </a:lnTo>
                <a:cubicBezTo>
                  <a:pt x="184539" y="231001"/>
                  <a:pt x="183666" y="232131"/>
                  <a:pt x="183486" y="232645"/>
                </a:cubicBezTo>
                <a:cubicBezTo>
                  <a:pt x="183306" y="233158"/>
                  <a:pt x="182125" y="233672"/>
                  <a:pt x="179942" y="234185"/>
                </a:cubicBezTo>
                <a:cubicBezTo>
                  <a:pt x="180584" y="234699"/>
                  <a:pt x="181149" y="235212"/>
                  <a:pt x="181637" y="235726"/>
                </a:cubicBezTo>
                <a:cubicBezTo>
                  <a:pt x="182125" y="236239"/>
                  <a:pt x="182382" y="237369"/>
                  <a:pt x="182407" y="239115"/>
                </a:cubicBezTo>
                <a:lnTo>
                  <a:pt x="181175" y="251440"/>
                </a:lnTo>
                <a:lnTo>
                  <a:pt x="181175" y="261300"/>
                </a:lnTo>
                <a:cubicBezTo>
                  <a:pt x="179352" y="261659"/>
                  <a:pt x="178068" y="260632"/>
                  <a:pt x="177323" y="258219"/>
                </a:cubicBezTo>
                <a:cubicBezTo>
                  <a:pt x="176579" y="255805"/>
                  <a:pt x="176219" y="249848"/>
                  <a:pt x="176245" y="240348"/>
                </a:cubicBezTo>
                <a:lnTo>
                  <a:pt x="172547" y="131889"/>
                </a:lnTo>
                <a:cubicBezTo>
                  <a:pt x="171674" y="113967"/>
                  <a:pt x="170031" y="97431"/>
                  <a:pt x="167618" y="82282"/>
                </a:cubicBezTo>
                <a:cubicBezTo>
                  <a:pt x="165204" y="67132"/>
                  <a:pt x="163561" y="53678"/>
                  <a:pt x="162688" y="41918"/>
                </a:cubicBezTo>
                <a:lnTo>
                  <a:pt x="162688" y="35755"/>
                </a:lnTo>
                <a:cubicBezTo>
                  <a:pt x="162662" y="23559"/>
                  <a:pt x="164562" y="14675"/>
                  <a:pt x="168388" y="9103"/>
                </a:cubicBezTo>
                <a:cubicBezTo>
                  <a:pt x="172214" y="3531"/>
                  <a:pt x="178119" y="501"/>
                  <a:pt x="186105" y="13"/>
                </a:cubicBezTo>
                <a:close/>
              </a:path>
            </a:pathLst>
          </a:custGeom>
          <a:solidFill>
            <a:srgbClr val="316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Freeform 97">
            <a:extLst>
              <a:ext uri="{FF2B5EF4-FFF2-40B4-BE49-F238E27FC236}">
                <a16:creationId xmlns="" xmlns:a16="http://schemas.microsoft.com/office/drawing/2014/main" id="{437E11B8-E094-4C6F-86AC-D00905696D7F}"/>
              </a:ext>
            </a:extLst>
          </p:cNvPr>
          <p:cNvSpPr>
            <a:spLocks noEditPoints="1"/>
          </p:cNvSpPr>
          <p:nvPr/>
        </p:nvSpPr>
        <p:spPr bwMode="auto">
          <a:xfrm>
            <a:off x="9365064" y="1889837"/>
            <a:ext cx="2000250" cy="1347016"/>
          </a:xfrm>
          <a:custGeom>
            <a:avLst/>
            <a:gdLst>
              <a:gd name="T0" fmla="*/ 192 w 305"/>
              <a:gd name="T1" fmla="*/ 174 h 205"/>
              <a:gd name="T2" fmla="*/ 179 w 305"/>
              <a:gd name="T3" fmla="*/ 106 h 205"/>
              <a:gd name="T4" fmla="*/ 199 w 305"/>
              <a:gd name="T5" fmla="*/ 170 h 205"/>
              <a:gd name="T6" fmla="*/ 169 w 305"/>
              <a:gd name="T7" fmla="*/ 110 h 205"/>
              <a:gd name="T8" fmla="*/ 164 w 305"/>
              <a:gd name="T9" fmla="*/ 105 h 205"/>
              <a:gd name="T10" fmla="*/ 220 w 305"/>
              <a:gd name="T11" fmla="*/ 111 h 205"/>
              <a:gd name="T12" fmla="*/ 201 w 305"/>
              <a:gd name="T13" fmla="*/ 122 h 205"/>
              <a:gd name="T14" fmla="*/ 199 w 305"/>
              <a:gd name="T15" fmla="*/ 121 h 205"/>
              <a:gd name="T16" fmla="*/ 220 w 305"/>
              <a:gd name="T17" fmla="*/ 111 h 205"/>
              <a:gd name="T18" fmla="*/ 303 w 305"/>
              <a:gd name="T19" fmla="*/ 54 h 205"/>
              <a:gd name="T20" fmla="*/ 286 w 305"/>
              <a:gd name="T21" fmla="*/ 63 h 205"/>
              <a:gd name="T22" fmla="*/ 219 w 305"/>
              <a:gd name="T23" fmla="*/ 91 h 205"/>
              <a:gd name="T24" fmla="*/ 205 w 305"/>
              <a:gd name="T25" fmla="*/ 98 h 205"/>
              <a:gd name="T26" fmla="*/ 204 w 305"/>
              <a:gd name="T27" fmla="*/ 98 h 205"/>
              <a:gd name="T28" fmla="*/ 190 w 305"/>
              <a:gd name="T29" fmla="*/ 107 h 205"/>
              <a:gd name="T30" fmla="*/ 194 w 305"/>
              <a:gd name="T31" fmla="*/ 102 h 205"/>
              <a:gd name="T32" fmla="*/ 244 w 305"/>
              <a:gd name="T33" fmla="*/ 146 h 205"/>
              <a:gd name="T34" fmla="*/ 203 w 305"/>
              <a:gd name="T35" fmla="*/ 175 h 205"/>
              <a:gd name="T36" fmla="*/ 199 w 305"/>
              <a:gd name="T37" fmla="*/ 170 h 205"/>
              <a:gd name="T38" fmla="*/ 195 w 305"/>
              <a:gd name="T39" fmla="*/ 119 h 205"/>
              <a:gd name="T40" fmla="*/ 102 w 305"/>
              <a:gd name="T41" fmla="*/ 79 h 205"/>
              <a:gd name="T42" fmla="*/ 33 w 305"/>
              <a:gd name="T43" fmla="*/ 113 h 205"/>
              <a:gd name="T44" fmla="*/ 33 w 305"/>
              <a:gd name="T45" fmla="*/ 113 h 205"/>
              <a:gd name="T46" fmla="*/ 195 w 305"/>
              <a:gd name="T47" fmla="*/ 115 h 205"/>
              <a:gd name="T48" fmla="*/ 191 w 305"/>
              <a:gd name="T49" fmla="*/ 112 h 205"/>
              <a:gd name="T50" fmla="*/ 183 w 305"/>
              <a:gd name="T51" fmla="*/ 162 h 205"/>
              <a:gd name="T52" fmla="*/ 168 w 305"/>
              <a:gd name="T53" fmla="*/ 154 h 205"/>
              <a:gd name="T54" fmla="*/ 144 w 305"/>
              <a:gd name="T55" fmla="*/ 177 h 205"/>
              <a:gd name="T56" fmla="*/ 121 w 305"/>
              <a:gd name="T57" fmla="*/ 161 h 205"/>
              <a:gd name="T58" fmla="*/ 106 w 305"/>
              <a:gd name="T59" fmla="*/ 199 h 205"/>
              <a:gd name="T60" fmla="*/ 87 w 305"/>
              <a:gd name="T61" fmla="*/ 178 h 205"/>
              <a:gd name="T62" fmla="*/ 86 w 305"/>
              <a:gd name="T63" fmla="*/ 168 h 205"/>
              <a:gd name="T64" fmla="*/ 78 w 305"/>
              <a:gd name="T65" fmla="*/ 173 h 205"/>
              <a:gd name="T66" fmla="*/ 93 w 305"/>
              <a:gd name="T67" fmla="*/ 150 h 205"/>
              <a:gd name="T68" fmla="*/ 95 w 305"/>
              <a:gd name="T69" fmla="*/ 135 h 205"/>
              <a:gd name="T70" fmla="*/ 76 w 305"/>
              <a:gd name="T71" fmla="*/ 128 h 205"/>
              <a:gd name="T72" fmla="*/ 94 w 305"/>
              <a:gd name="T73" fmla="*/ 115 h 205"/>
              <a:gd name="T74" fmla="*/ 88 w 305"/>
              <a:gd name="T75" fmla="*/ 109 h 205"/>
              <a:gd name="T76" fmla="*/ 3 w 305"/>
              <a:gd name="T77" fmla="*/ 48 h 205"/>
              <a:gd name="T78" fmla="*/ 81 w 305"/>
              <a:gd name="T79" fmla="*/ 101 h 205"/>
              <a:gd name="T80" fmla="*/ 88 w 305"/>
              <a:gd name="T81" fmla="*/ 104 h 205"/>
              <a:gd name="T82" fmla="*/ 105 w 305"/>
              <a:gd name="T83" fmla="*/ 102 h 205"/>
              <a:gd name="T84" fmla="*/ 113 w 305"/>
              <a:gd name="T85" fmla="*/ 92 h 205"/>
              <a:gd name="T86" fmla="*/ 120 w 305"/>
              <a:gd name="T87" fmla="*/ 95 h 205"/>
              <a:gd name="T88" fmla="*/ 124 w 305"/>
              <a:gd name="T89" fmla="*/ 85 h 205"/>
              <a:gd name="T90" fmla="*/ 127 w 305"/>
              <a:gd name="T91" fmla="*/ 92 h 205"/>
              <a:gd name="T92" fmla="*/ 139 w 305"/>
              <a:gd name="T93" fmla="*/ 100 h 205"/>
              <a:gd name="T94" fmla="*/ 149 w 305"/>
              <a:gd name="T95" fmla="*/ 86 h 205"/>
              <a:gd name="T96" fmla="*/ 159 w 305"/>
              <a:gd name="T97" fmla="*/ 102 h 205"/>
              <a:gd name="T98" fmla="*/ 233 w 305"/>
              <a:gd name="T99" fmla="*/ 1 h 205"/>
              <a:gd name="T100" fmla="*/ 167 w 305"/>
              <a:gd name="T101" fmla="*/ 95 h 205"/>
              <a:gd name="T102" fmla="*/ 167 w 305"/>
              <a:gd name="T103" fmla="*/ 121 h 205"/>
              <a:gd name="T104" fmla="*/ 177 w 305"/>
              <a:gd name="T105" fmla="*/ 127 h 205"/>
              <a:gd name="T106" fmla="*/ 166 w 305"/>
              <a:gd name="T107" fmla="*/ 142 h 205"/>
              <a:gd name="T108" fmla="*/ 144 w 305"/>
              <a:gd name="T109" fmla="*/ 192 h 205"/>
              <a:gd name="T110" fmla="*/ 153 w 305"/>
              <a:gd name="T111" fmla="*/ 199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05" h="205">
                <a:moveTo>
                  <a:pt x="193" y="167"/>
                </a:moveTo>
                <a:cubicBezTo>
                  <a:pt x="191" y="167"/>
                  <a:pt x="189" y="166"/>
                  <a:pt x="188" y="165"/>
                </a:cubicBezTo>
                <a:cubicBezTo>
                  <a:pt x="189" y="165"/>
                  <a:pt x="190" y="165"/>
                  <a:pt x="192" y="166"/>
                </a:cubicBezTo>
                <a:lnTo>
                  <a:pt x="193" y="167"/>
                </a:lnTo>
                <a:close/>
                <a:moveTo>
                  <a:pt x="190" y="173"/>
                </a:moveTo>
                <a:cubicBezTo>
                  <a:pt x="190" y="173"/>
                  <a:pt x="190" y="173"/>
                  <a:pt x="190" y="173"/>
                </a:cubicBezTo>
                <a:cubicBezTo>
                  <a:pt x="191" y="173"/>
                  <a:pt x="191" y="173"/>
                  <a:pt x="192" y="174"/>
                </a:cubicBezTo>
                <a:cubicBezTo>
                  <a:pt x="192" y="175"/>
                  <a:pt x="193" y="175"/>
                  <a:pt x="193" y="176"/>
                </a:cubicBezTo>
                <a:cubicBezTo>
                  <a:pt x="192" y="175"/>
                  <a:pt x="191" y="175"/>
                  <a:pt x="190" y="173"/>
                </a:cubicBezTo>
                <a:close/>
                <a:moveTo>
                  <a:pt x="175" y="105"/>
                </a:moveTo>
                <a:cubicBezTo>
                  <a:pt x="175" y="105"/>
                  <a:pt x="176" y="105"/>
                  <a:pt x="177" y="105"/>
                </a:cubicBezTo>
                <a:cubicBezTo>
                  <a:pt x="177" y="105"/>
                  <a:pt x="178" y="105"/>
                  <a:pt x="179" y="105"/>
                </a:cubicBezTo>
                <a:cubicBezTo>
                  <a:pt x="180" y="105"/>
                  <a:pt x="180" y="105"/>
                  <a:pt x="180" y="106"/>
                </a:cubicBezTo>
                <a:cubicBezTo>
                  <a:pt x="180" y="106"/>
                  <a:pt x="180" y="106"/>
                  <a:pt x="179" y="106"/>
                </a:cubicBezTo>
                <a:cubicBezTo>
                  <a:pt x="178" y="107"/>
                  <a:pt x="178" y="107"/>
                  <a:pt x="178" y="107"/>
                </a:cubicBezTo>
                <a:cubicBezTo>
                  <a:pt x="177" y="107"/>
                  <a:pt x="176" y="106"/>
                  <a:pt x="175" y="105"/>
                </a:cubicBezTo>
                <a:close/>
                <a:moveTo>
                  <a:pt x="200" y="168"/>
                </a:moveTo>
                <a:cubicBezTo>
                  <a:pt x="201" y="168"/>
                  <a:pt x="202" y="169"/>
                  <a:pt x="203" y="169"/>
                </a:cubicBezTo>
                <a:cubicBezTo>
                  <a:pt x="204" y="170"/>
                  <a:pt x="204" y="170"/>
                  <a:pt x="204" y="171"/>
                </a:cubicBezTo>
                <a:cubicBezTo>
                  <a:pt x="204" y="172"/>
                  <a:pt x="204" y="172"/>
                  <a:pt x="203" y="172"/>
                </a:cubicBezTo>
                <a:cubicBezTo>
                  <a:pt x="202" y="172"/>
                  <a:pt x="201" y="172"/>
                  <a:pt x="199" y="170"/>
                </a:cubicBezTo>
                <a:cubicBezTo>
                  <a:pt x="197" y="169"/>
                  <a:pt x="195" y="167"/>
                  <a:pt x="193" y="166"/>
                </a:cubicBezTo>
                <a:cubicBezTo>
                  <a:pt x="191" y="164"/>
                  <a:pt x="189" y="162"/>
                  <a:pt x="188" y="161"/>
                </a:cubicBezTo>
                <a:cubicBezTo>
                  <a:pt x="186" y="159"/>
                  <a:pt x="185" y="158"/>
                  <a:pt x="185" y="157"/>
                </a:cubicBezTo>
                <a:cubicBezTo>
                  <a:pt x="188" y="159"/>
                  <a:pt x="191" y="160"/>
                  <a:pt x="193" y="162"/>
                </a:cubicBezTo>
                <a:cubicBezTo>
                  <a:pt x="195" y="164"/>
                  <a:pt x="198" y="166"/>
                  <a:pt x="200" y="168"/>
                </a:cubicBezTo>
                <a:close/>
                <a:moveTo>
                  <a:pt x="166" y="106"/>
                </a:moveTo>
                <a:cubicBezTo>
                  <a:pt x="167" y="108"/>
                  <a:pt x="169" y="109"/>
                  <a:pt x="169" y="110"/>
                </a:cubicBezTo>
                <a:cubicBezTo>
                  <a:pt x="170" y="112"/>
                  <a:pt x="171" y="113"/>
                  <a:pt x="172" y="115"/>
                </a:cubicBezTo>
                <a:cubicBezTo>
                  <a:pt x="172" y="115"/>
                  <a:pt x="171" y="114"/>
                  <a:pt x="170" y="113"/>
                </a:cubicBezTo>
                <a:cubicBezTo>
                  <a:pt x="169" y="111"/>
                  <a:pt x="169" y="111"/>
                  <a:pt x="169" y="111"/>
                </a:cubicBezTo>
                <a:cubicBezTo>
                  <a:pt x="168" y="110"/>
                  <a:pt x="167" y="109"/>
                  <a:pt x="167" y="108"/>
                </a:cubicBezTo>
                <a:cubicBezTo>
                  <a:pt x="166" y="107"/>
                  <a:pt x="165" y="106"/>
                  <a:pt x="164" y="106"/>
                </a:cubicBezTo>
                <a:cubicBezTo>
                  <a:pt x="163" y="106"/>
                  <a:pt x="163" y="106"/>
                  <a:pt x="163" y="106"/>
                </a:cubicBezTo>
                <a:cubicBezTo>
                  <a:pt x="163" y="105"/>
                  <a:pt x="163" y="105"/>
                  <a:pt x="164" y="105"/>
                </a:cubicBezTo>
                <a:cubicBezTo>
                  <a:pt x="165" y="105"/>
                  <a:pt x="165" y="105"/>
                  <a:pt x="166" y="106"/>
                </a:cubicBezTo>
                <a:close/>
                <a:moveTo>
                  <a:pt x="270" y="68"/>
                </a:moveTo>
                <a:cubicBezTo>
                  <a:pt x="281" y="63"/>
                  <a:pt x="281" y="63"/>
                  <a:pt x="281" y="63"/>
                </a:cubicBezTo>
                <a:cubicBezTo>
                  <a:pt x="283" y="62"/>
                  <a:pt x="284" y="62"/>
                  <a:pt x="284" y="62"/>
                </a:cubicBezTo>
                <a:cubicBezTo>
                  <a:pt x="282" y="63"/>
                  <a:pt x="280" y="64"/>
                  <a:pt x="278" y="65"/>
                </a:cubicBezTo>
                <a:lnTo>
                  <a:pt x="270" y="68"/>
                </a:lnTo>
                <a:close/>
                <a:moveTo>
                  <a:pt x="220" y="111"/>
                </a:moveTo>
                <a:cubicBezTo>
                  <a:pt x="221" y="111"/>
                  <a:pt x="221" y="111"/>
                  <a:pt x="222" y="111"/>
                </a:cubicBezTo>
                <a:cubicBezTo>
                  <a:pt x="222" y="111"/>
                  <a:pt x="222" y="111"/>
                  <a:pt x="222" y="112"/>
                </a:cubicBezTo>
                <a:cubicBezTo>
                  <a:pt x="222" y="113"/>
                  <a:pt x="221" y="113"/>
                  <a:pt x="219" y="114"/>
                </a:cubicBezTo>
                <a:cubicBezTo>
                  <a:pt x="217" y="115"/>
                  <a:pt x="214" y="116"/>
                  <a:pt x="212" y="117"/>
                </a:cubicBezTo>
                <a:cubicBezTo>
                  <a:pt x="209" y="118"/>
                  <a:pt x="207" y="118"/>
                  <a:pt x="204" y="119"/>
                </a:cubicBezTo>
                <a:cubicBezTo>
                  <a:pt x="202" y="120"/>
                  <a:pt x="201" y="121"/>
                  <a:pt x="201" y="121"/>
                </a:cubicBezTo>
                <a:cubicBezTo>
                  <a:pt x="201" y="122"/>
                  <a:pt x="201" y="122"/>
                  <a:pt x="201" y="122"/>
                </a:cubicBezTo>
                <a:cubicBezTo>
                  <a:pt x="202" y="123"/>
                  <a:pt x="202" y="123"/>
                  <a:pt x="202" y="123"/>
                </a:cubicBezTo>
                <a:cubicBezTo>
                  <a:pt x="202" y="127"/>
                  <a:pt x="200" y="128"/>
                  <a:pt x="197" y="128"/>
                </a:cubicBezTo>
                <a:cubicBezTo>
                  <a:pt x="194" y="128"/>
                  <a:pt x="193" y="127"/>
                  <a:pt x="193" y="125"/>
                </a:cubicBezTo>
                <a:cubicBezTo>
                  <a:pt x="193" y="124"/>
                  <a:pt x="194" y="123"/>
                  <a:pt x="195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1"/>
                  <a:pt x="198" y="121"/>
                  <a:pt x="199" y="121"/>
                </a:cubicBezTo>
                <a:cubicBezTo>
                  <a:pt x="199" y="121"/>
                  <a:pt x="199" y="121"/>
                  <a:pt x="199" y="121"/>
                </a:cubicBezTo>
                <a:cubicBezTo>
                  <a:pt x="200" y="121"/>
                  <a:pt x="200" y="121"/>
                  <a:pt x="201" y="120"/>
                </a:cubicBezTo>
                <a:cubicBezTo>
                  <a:pt x="202" y="119"/>
                  <a:pt x="203" y="119"/>
                  <a:pt x="203" y="117"/>
                </a:cubicBezTo>
                <a:cubicBezTo>
                  <a:pt x="202" y="117"/>
                  <a:pt x="202" y="117"/>
                  <a:pt x="202" y="117"/>
                </a:cubicBezTo>
                <a:cubicBezTo>
                  <a:pt x="202" y="117"/>
                  <a:pt x="202" y="117"/>
                  <a:pt x="204" y="116"/>
                </a:cubicBezTo>
                <a:cubicBezTo>
                  <a:pt x="208" y="115"/>
                  <a:pt x="208" y="115"/>
                  <a:pt x="208" y="115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6" y="113"/>
                  <a:pt x="218" y="112"/>
                  <a:pt x="220" y="111"/>
                </a:cubicBezTo>
                <a:close/>
                <a:moveTo>
                  <a:pt x="186" y="123"/>
                </a:moveTo>
                <a:cubicBezTo>
                  <a:pt x="185" y="124"/>
                  <a:pt x="185" y="124"/>
                  <a:pt x="184" y="124"/>
                </a:cubicBezTo>
                <a:cubicBezTo>
                  <a:pt x="182" y="124"/>
                  <a:pt x="182" y="124"/>
                  <a:pt x="182" y="124"/>
                </a:cubicBezTo>
                <a:cubicBezTo>
                  <a:pt x="183" y="122"/>
                  <a:pt x="185" y="121"/>
                  <a:pt x="188" y="121"/>
                </a:cubicBezTo>
                <a:cubicBezTo>
                  <a:pt x="188" y="122"/>
                  <a:pt x="187" y="122"/>
                  <a:pt x="187" y="122"/>
                </a:cubicBezTo>
                <a:cubicBezTo>
                  <a:pt x="187" y="123"/>
                  <a:pt x="186" y="123"/>
                  <a:pt x="186" y="123"/>
                </a:cubicBezTo>
                <a:close/>
                <a:moveTo>
                  <a:pt x="303" y="54"/>
                </a:moveTo>
                <a:cubicBezTo>
                  <a:pt x="304" y="54"/>
                  <a:pt x="304" y="54"/>
                  <a:pt x="304" y="54"/>
                </a:cubicBezTo>
                <a:cubicBezTo>
                  <a:pt x="304" y="54"/>
                  <a:pt x="304" y="54"/>
                  <a:pt x="304" y="54"/>
                </a:cubicBezTo>
                <a:cubicBezTo>
                  <a:pt x="304" y="54"/>
                  <a:pt x="305" y="54"/>
                  <a:pt x="305" y="55"/>
                </a:cubicBezTo>
                <a:cubicBezTo>
                  <a:pt x="305" y="55"/>
                  <a:pt x="304" y="55"/>
                  <a:pt x="302" y="56"/>
                </a:cubicBezTo>
                <a:cubicBezTo>
                  <a:pt x="296" y="58"/>
                  <a:pt x="296" y="58"/>
                  <a:pt x="296" y="58"/>
                </a:cubicBezTo>
                <a:cubicBezTo>
                  <a:pt x="294" y="59"/>
                  <a:pt x="292" y="60"/>
                  <a:pt x="290" y="61"/>
                </a:cubicBezTo>
                <a:cubicBezTo>
                  <a:pt x="287" y="62"/>
                  <a:pt x="286" y="63"/>
                  <a:pt x="286" y="63"/>
                </a:cubicBezTo>
                <a:cubicBezTo>
                  <a:pt x="286" y="63"/>
                  <a:pt x="286" y="63"/>
                  <a:pt x="286" y="63"/>
                </a:cubicBezTo>
                <a:cubicBezTo>
                  <a:pt x="285" y="63"/>
                  <a:pt x="285" y="63"/>
                  <a:pt x="285" y="62"/>
                </a:cubicBezTo>
                <a:cubicBezTo>
                  <a:pt x="285" y="62"/>
                  <a:pt x="284" y="62"/>
                  <a:pt x="284" y="62"/>
                </a:cubicBezTo>
                <a:cubicBezTo>
                  <a:pt x="291" y="59"/>
                  <a:pt x="295" y="57"/>
                  <a:pt x="298" y="56"/>
                </a:cubicBezTo>
                <a:lnTo>
                  <a:pt x="303" y="54"/>
                </a:lnTo>
                <a:close/>
                <a:moveTo>
                  <a:pt x="205" y="98"/>
                </a:moveTo>
                <a:cubicBezTo>
                  <a:pt x="209" y="96"/>
                  <a:pt x="214" y="94"/>
                  <a:pt x="219" y="91"/>
                </a:cubicBezTo>
                <a:cubicBezTo>
                  <a:pt x="225" y="89"/>
                  <a:pt x="230" y="86"/>
                  <a:pt x="236" y="83"/>
                </a:cubicBezTo>
                <a:cubicBezTo>
                  <a:pt x="242" y="81"/>
                  <a:pt x="248" y="78"/>
                  <a:pt x="253" y="75"/>
                </a:cubicBezTo>
                <a:cubicBezTo>
                  <a:pt x="259" y="73"/>
                  <a:pt x="265" y="70"/>
                  <a:pt x="270" y="68"/>
                </a:cubicBezTo>
                <a:cubicBezTo>
                  <a:pt x="266" y="70"/>
                  <a:pt x="261" y="72"/>
                  <a:pt x="255" y="75"/>
                </a:cubicBezTo>
                <a:cubicBezTo>
                  <a:pt x="250" y="77"/>
                  <a:pt x="244" y="80"/>
                  <a:pt x="238" y="82"/>
                </a:cubicBezTo>
                <a:cubicBezTo>
                  <a:pt x="232" y="85"/>
                  <a:pt x="226" y="88"/>
                  <a:pt x="221" y="91"/>
                </a:cubicBezTo>
                <a:cubicBezTo>
                  <a:pt x="215" y="93"/>
                  <a:pt x="210" y="96"/>
                  <a:pt x="205" y="98"/>
                </a:cubicBezTo>
                <a:cubicBezTo>
                  <a:pt x="206" y="98"/>
                  <a:pt x="207" y="97"/>
                  <a:pt x="209" y="97"/>
                </a:cubicBezTo>
                <a:cubicBezTo>
                  <a:pt x="210" y="96"/>
                  <a:pt x="211" y="96"/>
                  <a:pt x="212" y="96"/>
                </a:cubicBezTo>
                <a:cubicBezTo>
                  <a:pt x="213" y="96"/>
                  <a:pt x="213" y="96"/>
                  <a:pt x="214" y="96"/>
                </a:cubicBezTo>
                <a:cubicBezTo>
                  <a:pt x="216" y="96"/>
                  <a:pt x="216" y="96"/>
                  <a:pt x="216" y="97"/>
                </a:cubicBezTo>
                <a:cubicBezTo>
                  <a:pt x="216" y="97"/>
                  <a:pt x="215" y="98"/>
                  <a:pt x="214" y="98"/>
                </a:cubicBezTo>
                <a:cubicBezTo>
                  <a:pt x="213" y="98"/>
                  <a:pt x="212" y="97"/>
                  <a:pt x="210" y="97"/>
                </a:cubicBezTo>
                <a:cubicBezTo>
                  <a:pt x="209" y="98"/>
                  <a:pt x="207" y="98"/>
                  <a:pt x="204" y="98"/>
                </a:cubicBezTo>
                <a:cubicBezTo>
                  <a:pt x="204" y="98"/>
                  <a:pt x="204" y="98"/>
                  <a:pt x="204" y="98"/>
                </a:cubicBezTo>
                <a:cubicBezTo>
                  <a:pt x="203" y="99"/>
                  <a:pt x="201" y="99"/>
                  <a:pt x="200" y="100"/>
                </a:cubicBezTo>
                <a:cubicBezTo>
                  <a:pt x="198" y="100"/>
                  <a:pt x="196" y="101"/>
                  <a:pt x="194" y="102"/>
                </a:cubicBezTo>
                <a:cubicBezTo>
                  <a:pt x="193" y="103"/>
                  <a:pt x="191" y="103"/>
                  <a:pt x="190" y="104"/>
                </a:cubicBezTo>
                <a:cubicBezTo>
                  <a:pt x="189" y="105"/>
                  <a:pt x="188" y="105"/>
                  <a:pt x="188" y="106"/>
                </a:cubicBezTo>
                <a:cubicBezTo>
                  <a:pt x="188" y="107"/>
                  <a:pt x="189" y="107"/>
                  <a:pt x="189" y="107"/>
                </a:cubicBezTo>
                <a:cubicBezTo>
                  <a:pt x="190" y="107"/>
                  <a:pt x="190" y="107"/>
                  <a:pt x="190" y="107"/>
                </a:cubicBezTo>
                <a:cubicBezTo>
                  <a:pt x="190" y="107"/>
                  <a:pt x="191" y="106"/>
                  <a:pt x="191" y="106"/>
                </a:cubicBezTo>
                <a:cubicBezTo>
                  <a:pt x="192" y="107"/>
                  <a:pt x="192" y="107"/>
                  <a:pt x="192" y="107"/>
                </a:cubicBezTo>
                <a:cubicBezTo>
                  <a:pt x="191" y="108"/>
                  <a:pt x="190" y="108"/>
                  <a:pt x="188" y="108"/>
                </a:cubicBezTo>
                <a:cubicBezTo>
                  <a:pt x="187" y="108"/>
                  <a:pt x="186" y="108"/>
                  <a:pt x="185" y="107"/>
                </a:cubicBezTo>
                <a:cubicBezTo>
                  <a:pt x="183" y="106"/>
                  <a:pt x="183" y="106"/>
                  <a:pt x="182" y="105"/>
                </a:cubicBezTo>
                <a:cubicBezTo>
                  <a:pt x="184" y="105"/>
                  <a:pt x="187" y="104"/>
                  <a:pt x="190" y="103"/>
                </a:cubicBezTo>
                <a:cubicBezTo>
                  <a:pt x="192" y="102"/>
                  <a:pt x="194" y="102"/>
                  <a:pt x="194" y="102"/>
                </a:cubicBezTo>
                <a:cubicBezTo>
                  <a:pt x="195" y="102"/>
                  <a:pt x="195" y="102"/>
                  <a:pt x="195" y="102"/>
                </a:cubicBezTo>
                <a:cubicBezTo>
                  <a:pt x="199" y="100"/>
                  <a:pt x="199" y="100"/>
                  <a:pt x="199" y="100"/>
                </a:cubicBezTo>
                <a:cubicBezTo>
                  <a:pt x="202" y="98"/>
                  <a:pt x="203" y="98"/>
                  <a:pt x="205" y="98"/>
                </a:cubicBezTo>
                <a:close/>
                <a:moveTo>
                  <a:pt x="239" y="137"/>
                </a:moveTo>
                <a:cubicBezTo>
                  <a:pt x="241" y="137"/>
                  <a:pt x="243" y="137"/>
                  <a:pt x="244" y="138"/>
                </a:cubicBezTo>
                <a:cubicBezTo>
                  <a:pt x="246" y="138"/>
                  <a:pt x="246" y="140"/>
                  <a:pt x="246" y="142"/>
                </a:cubicBezTo>
                <a:cubicBezTo>
                  <a:pt x="246" y="144"/>
                  <a:pt x="246" y="145"/>
                  <a:pt x="244" y="146"/>
                </a:cubicBezTo>
                <a:cubicBezTo>
                  <a:pt x="243" y="146"/>
                  <a:pt x="242" y="147"/>
                  <a:pt x="242" y="147"/>
                </a:cubicBezTo>
                <a:cubicBezTo>
                  <a:pt x="240" y="147"/>
                  <a:pt x="239" y="146"/>
                  <a:pt x="238" y="146"/>
                </a:cubicBezTo>
                <a:cubicBezTo>
                  <a:pt x="236" y="145"/>
                  <a:pt x="236" y="144"/>
                  <a:pt x="236" y="142"/>
                </a:cubicBezTo>
                <a:cubicBezTo>
                  <a:pt x="236" y="139"/>
                  <a:pt x="237" y="138"/>
                  <a:pt x="239" y="137"/>
                </a:cubicBezTo>
                <a:close/>
                <a:moveTo>
                  <a:pt x="202" y="173"/>
                </a:moveTo>
                <a:cubicBezTo>
                  <a:pt x="202" y="173"/>
                  <a:pt x="202" y="173"/>
                  <a:pt x="202" y="174"/>
                </a:cubicBezTo>
                <a:cubicBezTo>
                  <a:pt x="203" y="174"/>
                  <a:pt x="203" y="174"/>
                  <a:pt x="203" y="175"/>
                </a:cubicBezTo>
                <a:cubicBezTo>
                  <a:pt x="203" y="175"/>
                  <a:pt x="202" y="175"/>
                  <a:pt x="202" y="176"/>
                </a:cubicBezTo>
                <a:cubicBezTo>
                  <a:pt x="196" y="171"/>
                  <a:pt x="196" y="171"/>
                  <a:pt x="196" y="171"/>
                </a:cubicBezTo>
                <a:cubicBezTo>
                  <a:pt x="196" y="171"/>
                  <a:pt x="196" y="171"/>
                  <a:pt x="196" y="170"/>
                </a:cubicBezTo>
                <a:cubicBezTo>
                  <a:pt x="197" y="170"/>
                  <a:pt x="197" y="170"/>
                  <a:pt x="197" y="170"/>
                </a:cubicBezTo>
                <a:cubicBezTo>
                  <a:pt x="197" y="170"/>
                  <a:pt x="197" y="169"/>
                  <a:pt x="196" y="169"/>
                </a:cubicBezTo>
                <a:cubicBezTo>
                  <a:pt x="196" y="169"/>
                  <a:pt x="196" y="168"/>
                  <a:pt x="196" y="168"/>
                </a:cubicBezTo>
                <a:cubicBezTo>
                  <a:pt x="197" y="169"/>
                  <a:pt x="198" y="170"/>
                  <a:pt x="199" y="170"/>
                </a:cubicBezTo>
                <a:cubicBezTo>
                  <a:pt x="200" y="171"/>
                  <a:pt x="201" y="172"/>
                  <a:pt x="202" y="173"/>
                </a:cubicBezTo>
                <a:close/>
                <a:moveTo>
                  <a:pt x="45" y="90"/>
                </a:moveTo>
                <a:cubicBezTo>
                  <a:pt x="45" y="90"/>
                  <a:pt x="45" y="90"/>
                  <a:pt x="45" y="90"/>
                </a:cubicBezTo>
                <a:cubicBezTo>
                  <a:pt x="46" y="90"/>
                  <a:pt x="46" y="90"/>
                  <a:pt x="46" y="91"/>
                </a:cubicBezTo>
                <a:cubicBezTo>
                  <a:pt x="46" y="91"/>
                  <a:pt x="46" y="91"/>
                  <a:pt x="45" y="91"/>
                </a:cubicBezTo>
                <a:cubicBezTo>
                  <a:pt x="45" y="91"/>
                  <a:pt x="45" y="91"/>
                  <a:pt x="45" y="90"/>
                </a:cubicBezTo>
                <a:close/>
                <a:moveTo>
                  <a:pt x="195" y="119"/>
                </a:moveTo>
                <a:cubicBezTo>
                  <a:pt x="195" y="118"/>
                  <a:pt x="196" y="118"/>
                  <a:pt x="197" y="118"/>
                </a:cubicBezTo>
                <a:cubicBezTo>
                  <a:pt x="197" y="118"/>
                  <a:pt x="197" y="118"/>
                  <a:pt x="197" y="118"/>
                </a:cubicBezTo>
                <a:lnTo>
                  <a:pt x="195" y="119"/>
                </a:lnTo>
                <a:close/>
                <a:moveTo>
                  <a:pt x="103" y="78"/>
                </a:moveTo>
                <a:cubicBezTo>
                  <a:pt x="103" y="79"/>
                  <a:pt x="103" y="79"/>
                  <a:pt x="103" y="80"/>
                </a:cubicBezTo>
                <a:cubicBezTo>
                  <a:pt x="104" y="82"/>
                  <a:pt x="104" y="82"/>
                  <a:pt x="104" y="82"/>
                </a:cubicBezTo>
                <a:cubicBezTo>
                  <a:pt x="104" y="81"/>
                  <a:pt x="103" y="80"/>
                  <a:pt x="102" y="79"/>
                </a:cubicBezTo>
                <a:cubicBezTo>
                  <a:pt x="101" y="78"/>
                  <a:pt x="101" y="77"/>
                  <a:pt x="100" y="76"/>
                </a:cubicBezTo>
                <a:cubicBezTo>
                  <a:pt x="101" y="76"/>
                  <a:pt x="101" y="77"/>
                  <a:pt x="102" y="77"/>
                </a:cubicBezTo>
                <a:cubicBezTo>
                  <a:pt x="103" y="78"/>
                  <a:pt x="103" y="78"/>
                  <a:pt x="103" y="78"/>
                </a:cubicBezTo>
                <a:close/>
                <a:moveTo>
                  <a:pt x="46" y="91"/>
                </a:moveTo>
                <a:cubicBezTo>
                  <a:pt x="48" y="91"/>
                  <a:pt x="49" y="92"/>
                  <a:pt x="49" y="92"/>
                </a:cubicBezTo>
                <a:cubicBezTo>
                  <a:pt x="48" y="92"/>
                  <a:pt x="47" y="92"/>
                  <a:pt x="46" y="91"/>
                </a:cubicBezTo>
                <a:close/>
                <a:moveTo>
                  <a:pt x="33" y="113"/>
                </a:moveTo>
                <a:cubicBezTo>
                  <a:pt x="34" y="114"/>
                  <a:pt x="34" y="114"/>
                  <a:pt x="35" y="113"/>
                </a:cubicBezTo>
                <a:cubicBezTo>
                  <a:pt x="35" y="113"/>
                  <a:pt x="36" y="113"/>
                  <a:pt x="36" y="114"/>
                </a:cubicBezTo>
                <a:cubicBezTo>
                  <a:pt x="36" y="114"/>
                  <a:pt x="35" y="114"/>
                  <a:pt x="34" y="114"/>
                </a:cubicBezTo>
                <a:cubicBezTo>
                  <a:pt x="33" y="114"/>
                  <a:pt x="32" y="114"/>
                  <a:pt x="32" y="113"/>
                </a:cubicBezTo>
                <a:cubicBezTo>
                  <a:pt x="32" y="113"/>
                  <a:pt x="32" y="113"/>
                  <a:pt x="32" y="113"/>
                </a:cubicBezTo>
                <a:cubicBezTo>
                  <a:pt x="32" y="113"/>
                  <a:pt x="32" y="113"/>
                  <a:pt x="32" y="113"/>
                </a:cubicBezTo>
                <a:cubicBezTo>
                  <a:pt x="33" y="113"/>
                  <a:pt x="33" y="113"/>
                  <a:pt x="33" y="113"/>
                </a:cubicBezTo>
                <a:close/>
                <a:moveTo>
                  <a:pt x="36" y="114"/>
                </a:moveTo>
                <a:cubicBezTo>
                  <a:pt x="39" y="114"/>
                  <a:pt x="40" y="115"/>
                  <a:pt x="41" y="115"/>
                </a:cubicBezTo>
                <a:cubicBezTo>
                  <a:pt x="39" y="115"/>
                  <a:pt x="39" y="115"/>
                  <a:pt x="39" y="115"/>
                </a:cubicBezTo>
                <a:cubicBezTo>
                  <a:pt x="38" y="115"/>
                  <a:pt x="37" y="115"/>
                  <a:pt x="36" y="114"/>
                </a:cubicBezTo>
                <a:close/>
                <a:moveTo>
                  <a:pt x="196" y="112"/>
                </a:moveTo>
                <a:cubicBezTo>
                  <a:pt x="196" y="113"/>
                  <a:pt x="197" y="113"/>
                  <a:pt x="197" y="114"/>
                </a:cubicBezTo>
                <a:cubicBezTo>
                  <a:pt x="197" y="114"/>
                  <a:pt x="196" y="115"/>
                  <a:pt x="195" y="115"/>
                </a:cubicBezTo>
                <a:cubicBezTo>
                  <a:pt x="193" y="115"/>
                  <a:pt x="192" y="115"/>
                  <a:pt x="190" y="116"/>
                </a:cubicBezTo>
                <a:cubicBezTo>
                  <a:pt x="189" y="116"/>
                  <a:pt x="187" y="116"/>
                  <a:pt x="186" y="116"/>
                </a:cubicBezTo>
                <a:cubicBezTo>
                  <a:pt x="185" y="116"/>
                  <a:pt x="184" y="116"/>
                  <a:pt x="183" y="116"/>
                </a:cubicBezTo>
                <a:cubicBezTo>
                  <a:pt x="182" y="116"/>
                  <a:pt x="182" y="116"/>
                  <a:pt x="182" y="115"/>
                </a:cubicBezTo>
                <a:cubicBezTo>
                  <a:pt x="182" y="115"/>
                  <a:pt x="183" y="115"/>
                  <a:pt x="184" y="114"/>
                </a:cubicBezTo>
                <a:cubicBezTo>
                  <a:pt x="185" y="114"/>
                  <a:pt x="186" y="114"/>
                  <a:pt x="187" y="113"/>
                </a:cubicBezTo>
                <a:cubicBezTo>
                  <a:pt x="189" y="113"/>
                  <a:pt x="190" y="113"/>
                  <a:pt x="191" y="112"/>
                </a:cubicBezTo>
                <a:cubicBezTo>
                  <a:pt x="193" y="112"/>
                  <a:pt x="193" y="112"/>
                  <a:pt x="194" y="112"/>
                </a:cubicBezTo>
                <a:cubicBezTo>
                  <a:pt x="195" y="112"/>
                  <a:pt x="196" y="112"/>
                  <a:pt x="196" y="112"/>
                </a:cubicBezTo>
                <a:close/>
                <a:moveTo>
                  <a:pt x="172" y="152"/>
                </a:moveTo>
                <a:cubicBezTo>
                  <a:pt x="174" y="153"/>
                  <a:pt x="177" y="154"/>
                  <a:pt x="180" y="157"/>
                </a:cubicBezTo>
                <a:cubicBezTo>
                  <a:pt x="183" y="159"/>
                  <a:pt x="185" y="161"/>
                  <a:pt x="185" y="161"/>
                </a:cubicBezTo>
                <a:cubicBezTo>
                  <a:pt x="185" y="162"/>
                  <a:pt x="184" y="162"/>
                  <a:pt x="184" y="162"/>
                </a:cubicBezTo>
                <a:cubicBezTo>
                  <a:pt x="183" y="162"/>
                  <a:pt x="183" y="162"/>
                  <a:pt x="183" y="162"/>
                </a:cubicBezTo>
                <a:cubicBezTo>
                  <a:pt x="182" y="162"/>
                  <a:pt x="181" y="161"/>
                  <a:pt x="179" y="159"/>
                </a:cubicBezTo>
                <a:cubicBezTo>
                  <a:pt x="177" y="157"/>
                  <a:pt x="175" y="156"/>
                  <a:pt x="173" y="154"/>
                </a:cubicBezTo>
                <a:cubicBezTo>
                  <a:pt x="172" y="155"/>
                  <a:pt x="170" y="155"/>
                  <a:pt x="169" y="155"/>
                </a:cubicBezTo>
                <a:cubicBezTo>
                  <a:pt x="168" y="155"/>
                  <a:pt x="168" y="155"/>
                  <a:pt x="168" y="155"/>
                </a:cubicBezTo>
                <a:cubicBezTo>
                  <a:pt x="168" y="155"/>
                  <a:pt x="168" y="155"/>
                  <a:pt x="167" y="155"/>
                </a:cubicBezTo>
                <a:cubicBezTo>
                  <a:pt x="167" y="155"/>
                  <a:pt x="167" y="154"/>
                  <a:pt x="168" y="154"/>
                </a:cubicBezTo>
                <a:cubicBezTo>
                  <a:pt x="168" y="154"/>
                  <a:pt x="168" y="154"/>
                  <a:pt x="168" y="154"/>
                </a:cubicBezTo>
                <a:cubicBezTo>
                  <a:pt x="168" y="153"/>
                  <a:pt x="166" y="153"/>
                  <a:pt x="163" y="152"/>
                </a:cubicBezTo>
                <a:cubicBezTo>
                  <a:pt x="160" y="151"/>
                  <a:pt x="158" y="151"/>
                  <a:pt x="157" y="150"/>
                </a:cubicBezTo>
                <a:cubicBezTo>
                  <a:pt x="155" y="150"/>
                  <a:pt x="154" y="152"/>
                  <a:pt x="153" y="154"/>
                </a:cubicBezTo>
                <a:cubicBezTo>
                  <a:pt x="152" y="157"/>
                  <a:pt x="151" y="160"/>
                  <a:pt x="150" y="162"/>
                </a:cubicBezTo>
                <a:cubicBezTo>
                  <a:pt x="150" y="164"/>
                  <a:pt x="150" y="167"/>
                  <a:pt x="149" y="168"/>
                </a:cubicBezTo>
                <a:cubicBezTo>
                  <a:pt x="148" y="170"/>
                  <a:pt x="147" y="172"/>
                  <a:pt x="146" y="173"/>
                </a:cubicBezTo>
                <a:cubicBezTo>
                  <a:pt x="144" y="177"/>
                  <a:pt x="144" y="177"/>
                  <a:pt x="144" y="177"/>
                </a:cubicBezTo>
                <a:cubicBezTo>
                  <a:pt x="143" y="178"/>
                  <a:pt x="143" y="179"/>
                  <a:pt x="143" y="181"/>
                </a:cubicBezTo>
                <a:cubicBezTo>
                  <a:pt x="143" y="182"/>
                  <a:pt x="143" y="183"/>
                  <a:pt x="142" y="184"/>
                </a:cubicBezTo>
                <a:cubicBezTo>
                  <a:pt x="142" y="184"/>
                  <a:pt x="141" y="185"/>
                  <a:pt x="140" y="185"/>
                </a:cubicBezTo>
                <a:cubicBezTo>
                  <a:pt x="138" y="185"/>
                  <a:pt x="137" y="183"/>
                  <a:pt x="135" y="180"/>
                </a:cubicBezTo>
                <a:cubicBezTo>
                  <a:pt x="134" y="176"/>
                  <a:pt x="133" y="174"/>
                  <a:pt x="132" y="172"/>
                </a:cubicBezTo>
                <a:cubicBezTo>
                  <a:pt x="130" y="170"/>
                  <a:pt x="128" y="169"/>
                  <a:pt x="126" y="167"/>
                </a:cubicBezTo>
                <a:cubicBezTo>
                  <a:pt x="124" y="165"/>
                  <a:pt x="122" y="163"/>
                  <a:pt x="121" y="161"/>
                </a:cubicBezTo>
                <a:cubicBezTo>
                  <a:pt x="120" y="164"/>
                  <a:pt x="119" y="168"/>
                  <a:pt x="117" y="173"/>
                </a:cubicBezTo>
                <a:cubicBezTo>
                  <a:pt x="115" y="177"/>
                  <a:pt x="114" y="182"/>
                  <a:pt x="112" y="187"/>
                </a:cubicBezTo>
                <a:cubicBezTo>
                  <a:pt x="111" y="192"/>
                  <a:pt x="109" y="196"/>
                  <a:pt x="108" y="200"/>
                </a:cubicBezTo>
                <a:cubicBezTo>
                  <a:pt x="107" y="203"/>
                  <a:pt x="106" y="205"/>
                  <a:pt x="106" y="205"/>
                </a:cubicBezTo>
                <a:cubicBezTo>
                  <a:pt x="105" y="205"/>
                  <a:pt x="104" y="204"/>
                  <a:pt x="104" y="203"/>
                </a:cubicBezTo>
                <a:cubicBezTo>
                  <a:pt x="104" y="204"/>
                  <a:pt x="104" y="204"/>
                  <a:pt x="104" y="204"/>
                </a:cubicBezTo>
                <a:cubicBezTo>
                  <a:pt x="105" y="204"/>
                  <a:pt x="105" y="202"/>
                  <a:pt x="106" y="199"/>
                </a:cubicBezTo>
                <a:cubicBezTo>
                  <a:pt x="107" y="197"/>
                  <a:pt x="109" y="193"/>
                  <a:pt x="110" y="189"/>
                </a:cubicBezTo>
                <a:cubicBezTo>
                  <a:pt x="111" y="185"/>
                  <a:pt x="113" y="180"/>
                  <a:pt x="114" y="175"/>
                </a:cubicBezTo>
                <a:cubicBezTo>
                  <a:pt x="119" y="160"/>
                  <a:pt x="119" y="160"/>
                  <a:pt x="119" y="160"/>
                </a:cubicBezTo>
                <a:cubicBezTo>
                  <a:pt x="117" y="159"/>
                  <a:pt x="115" y="158"/>
                  <a:pt x="113" y="158"/>
                </a:cubicBezTo>
                <a:cubicBezTo>
                  <a:pt x="109" y="159"/>
                  <a:pt x="105" y="161"/>
                  <a:pt x="102" y="163"/>
                </a:cubicBezTo>
                <a:cubicBezTo>
                  <a:pt x="98" y="165"/>
                  <a:pt x="96" y="168"/>
                  <a:pt x="93" y="170"/>
                </a:cubicBezTo>
                <a:cubicBezTo>
                  <a:pt x="91" y="173"/>
                  <a:pt x="89" y="175"/>
                  <a:pt x="87" y="178"/>
                </a:cubicBezTo>
                <a:cubicBezTo>
                  <a:pt x="85" y="180"/>
                  <a:pt x="83" y="182"/>
                  <a:pt x="81" y="183"/>
                </a:cubicBezTo>
                <a:cubicBezTo>
                  <a:pt x="80" y="183"/>
                  <a:pt x="80" y="183"/>
                  <a:pt x="80" y="183"/>
                </a:cubicBezTo>
                <a:cubicBezTo>
                  <a:pt x="80" y="182"/>
                  <a:pt x="81" y="181"/>
                  <a:pt x="83" y="179"/>
                </a:cubicBezTo>
                <a:cubicBezTo>
                  <a:pt x="84" y="178"/>
                  <a:pt x="86" y="176"/>
                  <a:pt x="87" y="176"/>
                </a:cubicBezTo>
                <a:cubicBezTo>
                  <a:pt x="86" y="174"/>
                  <a:pt x="86" y="174"/>
                  <a:pt x="85" y="174"/>
                </a:cubicBezTo>
                <a:cubicBezTo>
                  <a:pt x="84" y="174"/>
                  <a:pt x="83" y="173"/>
                  <a:pt x="83" y="170"/>
                </a:cubicBezTo>
                <a:cubicBezTo>
                  <a:pt x="83" y="170"/>
                  <a:pt x="84" y="169"/>
                  <a:pt x="86" y="168"/>
                </a:cubicBezTo>
                <a:cubicBezTo>
                  <a:pt x="87" y="168"/>
                  <a:pt x="89" y="167"/>
                  <a:pt x="91" y="166"/>
                </a:cubicBezTo>
                <a:cubicBezTo>
                  <a:pt x="93" y="165"/>
                  <a:pt x="94" y="164"/>
                  <a:pt x="96" y="163"/>
                </a:cubicBezTo>
                <a:cubicBezTo>
                  <a:pt x="98" y="162"/>
                  <a:pt x="98" y="161"/>
                  <a:pt x="98" y="161"/>
                </a:cubicBezTo>
                <a:cubicBezTo>
                  <a:pt x="98" y="158"/>
                  <a:pt x="97" y="157"/>
                  <a:pt x="94" y="157"/>
                </a:cubicBezTo>
                <a:cubicBezTo>
                  <a:pt x="94" y="157"/>
                  <a:pt x="94" y="157"/>
                  <a:pt x="93" y="158"/>
                </a:cubicBezTo>
                <a:cubicBezTo>
                  <a:pt x="90" y="161"/>
                  <a:pt x="87" y="164"/>
                  <a:pt x="84" y="167"/>
                </a:cubicBezTo>
                <a:cubicBezTo>
                  <a:pt x="82" y="169"/>
                  <a:pt x="80" y="171"/>
                  <a:pt x="78" y="173"/>
                </a:cubicBezTo>
                <a:cubicBezTo>
                  <a:pt x="76" y="174"/>
                  <a:pt x="74" y="175"/>
                  <a:pt x="74" y="175"/>
                </a:cubicBezTo>
                <a:cubicBezTo>
                  <a:pt x="73" y="175"/>
                  <a:pt x="73" y="175"/>
                  <a:pt x="73" y="174"/>
                </a:cubicBezTo>
                <a:cubicBezTo>
                  <a:pt x="73" y="174"/>
                  <a:pt x="73" y="173"/>
                  <a:pt x="73" y="173"/>
                </a:cubicBezTo>
                <a:cubicBezTo>
                  <a:pt x="73" y="172"/>
                  <a:pt x="73" y="172"/>
                  <a:pt x="73" y="172"/>
                </a:cubicBezTo>
                <a:cubicBezTo>
                  <a:pt x="76" y="172"/>
                  <a:pt x="78" y="170"/>
                  <a:pt x="80" y="167"/>
                </a:cubicBezTo>
                <a:cubicBezTo>
                  <a:pt x="83" y="165"/>
                  <a:pt x="85" y="162"/>
                  <a:pt x="87" y="159"/>
                </a:cubicBezTo>
                <a:cubicBezTo>
                  <a:pt x="90" y="156"/>
                  <a:pt x="91" y="153"/>
                  <a:pt x="93" y="150"/>
                </a:cubicBezTo>
                <a:cubicBezTo>
                  <a:pt x="95" y="148"/>
                  <a:pt x="96" y="147"/>
                  <a:pt x="96" y="147"/>
                </a:cubicBezTo>
                <a:cubicBezTo>
                  <a:pt x="97" y="147"/>
                  <a:pt x="97" y="147"/>
                  <a:pt x="97" y="147"/>
                </a:cubicBezTo>
                <a:cubicBezTo>
                  <a:pt x="97" y="148"/>
                  <a:pt x="97" y="148"/>
                  <a:pt x="97" y="148"/>
                </a:cubicBezTo>
                <a:cubicBezTo>
                  <a:pt x="97" y="148"/>
                  <a:pt x="97" y="148"/>
                  <a:pt x="97" y="147"/>
                </a:cubicBezTo>
                <a:cubicBezTo>
                  <a:pt x="97" y="147"/>
                  <a:pt x="98" y="147"/>
                  <a:pt x="98" y="147"/>
                </a:cubicBezTo>
                <a:cubicBezTo>
                  <a:pt x="99" y="142"/>
                  <a:pt x="99" y="142"/>
                  <a:pt x="99" y="142"/>
                </a:cubicBezTo>
                <a:cubicBezTo>
                  <a:pt x="99" y="139"/>
                  <a:pt x="98" y="137"/>
                  <a:pt x="95" y="135"/>
                </a:cubicBezTo>
                <a:cubicBezTo>
                  <a:pt x="95" y="135"/>
                  <a:pt x="94" y="135"/>
                  <a:pt x="93" y="135"/>
                </a:cubicBezTo>
                <a:cubicBezTo>
                  <a:pt x="91" y="135"/>
                  <a:pt x="89" y="134"/>
                  <a:pt x="87" y="132"/>
                </a:cubicBezTo>
                <a:cubicBezTo>
                  <a:pt x="86" y="130"/>
                  <a:pt x="84" y="130"/>
                  <a:pt x="81" y="130"/>
                </a:cubicBezTo>
                <a:cubicBezTo>
                  <a:pt x="80" y="130"/>
                  <a:pt x="79" y="130"/>
                  <a:pt x="79" y="130"/>
                </a:cubicBezTo>
                <a:cubicBezTo>
                  <a:pt x="78" y="130"/>
                  <a:pt x="77" y="130"/>
                  <a:pt x="77" y="130"/>
                </a:cubicBezTo>
                <a:cubicBezTo>
                  <a:pt x="76" y="130"/>
                  <a:pt x="75" y="130"/>
                  <a:pt x="75" y="129"/>
                </a:cubicBezTo>
                <a:cubicBezTo>
                  <a:pt x="75" y="128"/>
                  <a:pt x="75" y="128"/>
                  <a:pt x="76" y="128"/>
                </a:cubicBezTo>
                <a:cubicBezTo>
                  <a:pt x="77" y="127"/>
                  <a:pt x="77" y="127"/>
                  <a:pt x="78" y="127"/>
                </a:cubicBezTo>
                <a:cubicBezTo>
                  <a:pt x="81" y="127"/>
                  <a:pt x="83" y="127"/>
                  <a:pt x="86" y="128"/>
                </a:cubicBezTo>
                <a:cubicBezTo>
                  <a:pt x="88" y="128"/>
                  <a:pt x="90" y="128"/>
                  <a:pt x="93" y="128"/>
                </a:cubicBezTo>
                <a:cubicBezTo>
                  <a:pt x="93" y="126"/>
                  <a:pt x="93" y="124"/>
                  <a:pt x="92" y="122"/>
                </a:cubicBezTo>
                <a:cubicBezTo>
                  <a:pt x="91" y="120"/>
                  <a:pt x="91" y="118"/>
                  <a:pt x="91" y="116"/>
                </a:cubicBezTo>
                <a:cubicBezTo>
                  <a:pt x="91" y="115"/>
                  <a:pt x="91" y="114"/>
                  <a:pt x="92" y="114"/>
                </a:cubicBezTo>
                <a:cubicBezTo>
                  <a:pt x="93" y="114"/>
                  <a:pt x="93" y="114"/>
                  <a:pt x="94" y="115"/>
                </a:cubicBezTo>
                <a:cubicBezTo>
                  <a:pt x="94" y="115"/>
                  <a:pt x="94" y="116"/>
                  <a:pt x="95" y="116"/>
                </a:cubicBezTo>
                <a:cubicBezTo>
                  <a:pt x="95" y="115"/>
                  <a:pt x="95" y="115"/>
                  <a:pt x="95" y="115"/>
                </a:cubicBezTo>
                <a:cubicBezTo>
                  <a:pt x="96" y="115"/>
                  <a:pt x="96" y="115"/>
                  <a:pt x="96" y="115"/>
                </a:cubicBezTo>
                <a:cubicBezTo>
                  <a:pt x="96" y="114"/>
                  <a:pt x="95" y="114"/>
                  <a:pt x="94" y="114"/>
                </a:cubicBezTo>
                <a:cubicBezTo>
                  <a:pt x="93" y="113"/>
                  <a:pt x="92" y="113"/>
                  <a:pt x="91" y="113"/>
                </a:cubicBezTo>
                <a:cubicBezTo>
                  <a:pt x="91" y="114"/>
                  <a:pt x="91" y="114"/>
                  <a:pt x="91" y="114"/>
                </a:cubicBezTo>
                <a:cubicBezTo>
                  <a:pt x="88" y="109"/>
                  <a:pt x="88" y="109"/>
                  <a:pt x="88" y="109"/>
                </a:cubicBezTo>
                <a:cubicBezTo>
                  <a:pt x="87" y="108"/>
                  <a:pt x="84" y="106"/>
                  <a:pt x="81" y="104"/>
                </a:cubicBezTo>
                <a:cubicBezTo>
                  <a:pt x="78" y="102"/>
                  <a:pt x="74" y="99"/>
                  <a:pt x="70" y="96"/>
                </a:cubicBezTo>
                <a:cubicBezTo>
                  <a:pt x="65" y="93"/>
                  <a:pt x="60" y="90"/>
                  <a:pt x="55" y="86"/>
                </a:cubicBezTo>
                <a:cubicBezTo>
                  <a:pt x="40" y="75"/>
                  <a:pt x="40" y="75"/>
                  <a:pt x="40" y="75"/>
                </a:cubicBezTo>
                <a:cubicBezTo>
                  <a:pt x="28" y="67"/>
                  <a:pt x="14" y="58"/>
                  <a:pt x="0" y="48"/>
                </a:cubicBezTo>
                <a:cubicBezTo>
                  <a:pt x="0" y="47"/>
                  <a:pt x="0" y="47"/>
                  <a:pt x="1" y="47"/>
                </a:cubicBezTo>
                <a:cubicBezTo>
                  <a:pt x="2" y="47"/>
                  <a:pt x="2" y="47"/>
                  <a:pt x="3" y="48"/>
                </a:cubicBezTo>
                <a:cubicBezTo>
                  <a:pt x="3" y="49"/>
                  <a:pt x="4" y="50"/>
                  <a:pt x="7" y="52"/>
                </a:cubicBezTo>
                <a:cubicBezTo>
                  <a:pt x="9" y="53"/>
                  <a:pt x="12" y="55"/>
                  <a:pt x="18" y="59"/>
                </a:cubicBezTo>
                <a:cubicBezTo>
                  <a:pt x="23" y="62"/>
                  <a:pt x="29" y="67"/>
                  <a:pt x="36" y="72"/>
                </a:cubicBezTo>
                <a:cubicBezTo>
                  <a:pt x="43" y="77"/>
                  <a:pt x="51" y="82"/>
                  <a:pt x="58" y="87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100"/>
                  <a:pt x="78" y="100"/>
                  <a:pt x="79" y="100"/>
                </a:cubicBezTo>
                <a:cubicBezTo>
                  <a:pt x="80" y="100"/>
                  <a:pt x="81" y="100"/>
                  <a:pt x="81" y="101"/>
                </a:cubicBezTo>
                <a:cubicBezTo>
                  <a:pt x="82" y="101"/>
                  <a:pt x="82" y="101"/>
                  <a:pt x="83" y="102"/>
                </a:cubicBezTo>
                <a:cubicBezTo>
                  <a:pt x="83" y="101"/>
                  <a:pt x="84" y="101"/>
                  <a:pt x="84" y="101"/>
                </a:cubicBezTo>
                <a:cubicBezTo>
                  <a:pt x="85" y="101"/>
                  <a:pt x="85" y="101"/>
                  <a:pt x="86" y="102"/>
                </a:cubicBezTo>
                <a:cubicBezTo>
                  <a:pt x="87" y="103"/>
                  <a:pt x="87" y="103"/>
                  <a:pt x="87" y="103"/>
                </a:cubicBezTo>
                <a:cubicBezTo>
                  <a:pt x="85" y="103"/>
                  <a:pt x="85" y="103"/>
                  <a:pt x="85" y="103"/>
                </a:cubicBezTo>
                <a:cubicBezTo>
                  <a:pt x="84" y="103"/>
                  <a:pt x="84" y="103"/>
                  <a:pt x="84" y="103"/>
                </a:cubicBezTo>
                <a:cubicBezTo>
                  <a:pt x="84" y="103"/>
                  <a:pt x="86" y="104"/>
                  <a:pt x="88" y="104"/>
                </a:cubicBezTo>
                <a:cubicBezTo>
                  <a:pt x="91" y="105"/>
                  <a:pt x="93" y="105"/>
                  <a:pt x="96" y="105"/>
                </a:cubicBezTo>
                <a:cubicBezTo>
                  <a:pt x="98" y="105"/>
                  <a:pt x="100" y="104"/>
                  <a:pt x="101" y="103"/>
                </a:cubicBezTo>
                <a:cubicBezTo>
                  <a:pt x="100" y="102"/>
                  <a:pt x="98" y="101"/>
                  <a:pt x="97" y="100"/>
                </a:cubicBezTo>
                <a:cubicBezTo>
                  <a:pt x="95" y="99"/>
                  <a:pt x="94" y="98"/>
                  <a:pt x="94" y="97"/>
                </a:cubicBezTo>
                <a:cubicBezTo>
                  <a:pt x="94" y="97"/>
                  <a:pt x="94" y="96"/>
                  <a:pt x="94" y="96"/>
                </a:cubicBezTo>
                <a:cubicBezTo>
                  <a:pt x="97" y="96"/>
                  <a:pt x="98" y="97"/>
                  <a:pt x="99" y="99"/>
                </a:cubicBezTo>
                <a:cubicBezTo>
                  <a:pt x="101" y="101"/>
                  <a:pt x="103" y="102"/>
                  <a:pt x="105" y="102"/>
                </a:cubicBezTo>
                <a:cubicBezTo>
                  <a:pt x="105" y="102"/>
                  <a:pt x="106" y="101"/>
                  <a:pt x="108" y="99"/>
                </a:cubicBezTo>
                <a:cubicBezTo>
                  <a:pt x="110" y="97"/>
                  <a:pt x="111" y="95"/>
                  <a:pt x="111" y="94"/>
                </a:cubicBezTo>
                <a:cubicBezTo>
                  <a:pt x="111" y="91"/>
                  <a:pt x="110" y="89"/>
                  <a:pt x="108" y="88"/>
                </a:cubicBezTo>
                <a:cubicBezTo>
                  <a:pt x="106" y="87"/>
                  <a:pt x="106" y="85"/>
                  <a:pt x="106" y="83"/>
                </a:cubicBezTo>
                <a:cubicBezTo>
                  <a:pt x="107" y="85"/>
                  <a:pt x="108" y="86"/>
                  <a:pt x="109" y="88"/>
                </a:cubicBezTo>
                <a:cubicBezTo>
                  <a:pt x="110" y="90"/>
                  <a:pt x="111" y="91"/>
                  <a:pt x="113" y="93"/>
                </a:cubicBezTo>
                <a:cubicBezTo>
                  <a:pt x="113" y="92"/>
                  <a:pt x="113" y="92"/>
                  <a:pt x="113" y="92"/>
                </a:cubicBezTo>
                <a:cubicBezTo>
                  <a:pt x="113" y="91"/>
                  <a:pt x="113" y="91"/>
                  <a:pt x="114" y="91"/>
                </a:cubicBezTo>
                <a:cubicBezTo>
                  <a:pt x="114" y="91"/>
                  <a:pt x="115" y="92"/>
                  <a:pt x="116" y="93"/>
                </a:cubicBezTo>
                <a:cubicBezTo>
                  <a:pt x="115" y="93"/>
                  <a:pt x="115" y="93"/>
                  <a:pt x="114" y="93"/>
                </a:cubicBezTo>
                <a:cubicBezTo>
                  <a:pt x="114" y="93"/>
                  <a:pt x="113" y="93"/>
                  <a:pt x="113" y="93"/>
                </a:cubicBezTo>
                <a:cubicBezTo>
                  <a:pt x="113" y="94"/>
                  <a:pt x="114" y="95"/>
                  <a:pt x="115" y="96"/>
                </a:cubicBezTo>
                <a:cubicBezTo>
                  <a:pt x="116" y="96"/>
                  <a:pt x="117" y="97"/>
                  <a:pt x="118" y="97"/>
                </a:cubicBezTo>
                <a:cubicBezTo>
                  <a:pt x="118" y="97"/>
                  <a:pt x="119" y="96"/>
                  <a:pt x="120" y="95"/>
                </a:cubicBezTo>
                <a:cubicBezTo>
                  <a:pt x="122" y="94"/>
                  <a:pt x="123" y="94"/>
                  <a:pt x="124" y="94"/>
                </a:cubicBezTo>
                <a:cubicBezTo>
                  <a:pt x="124" y="94"/>
                  <a:pt x="125" y="94"/>
                  <a:pt x="125" y="95"/>
                </a:cubicBezTo>
                <a:cubicBezTo>
                  <a:pt x="125" y="95"/>
                  <a:pt x="125" y="95"/>
                  <a:pt x="125" y="95"/>
                </a:cubicBezTo>
                <a:cubicBezTo>
                  <a:pt x="124" y="95"/>
                  <a:pt x="124" y="95"/>
                  <a:pt x="124" y="96"/>
                </a:cubicBezTo>
                <a:cubicBezTo>
                  <a:pt x="124" y="96"/>
                  <a:pt x="124" y="96"/>
                  <a:pt x="124" y="96"/>
                </a:cubicBezTo>
                <a:cubicBezTo>
                  <a:pt x="125" y="96"/>
                  <a:pt x="126" y="95"/>
                  <a:pt x="126" y="94"/>
                </a:cubicBezTo>
                <a:cubicBezTo>
                  <a:pt x="125" y="91"/>
                  <a:pt x="125" y="88"/>
                  <a:pt x="124" y="85"/>
                </a:cubicBezTo>
                <a:cubicBezTo>
                  <a:pt x="123" y="82"/>
                  <a:pt x="122" y="79"/>
                  <a:pt x="121" y="76"/>
                </a:cubicBezTo>
                <a:cubicBezTo>
                  <a:pt x="120" y="73"/>
                  <a:pt x="119" y="71"/>
                  <a:pt x="118" y="68"/>
                </a:cubicBezTo>
                <a:cubicBezTo>
                  <a:pt x="117" y="66"/>
                  <a:pt x="117" y="64"/>
                  <a:pt x="117" y="62"/>
                </a:cubicBezTo>
                <a:cubicBezTo>
                  <a:pt x="117" y="61"/>
                  <a:pt x="117" y="61"/>
                  <a:pt x="118" y="61"/>
                </a:cubicBezTo>
                <a:cubicBezTo>
                  <a:pt x="122" y="74"/>
                  <a:pt x="122" y="74"/>
                  <a:pt x="122" y="74"/>
                </a:cubicBezTo>
                <a:cubicBezTo>
                  <a:pt x="123" y="78"/>
                  <a:pt x="124" y="81"/>
                  <a:pt x="125" y="85"/>
                </a:cubicBezTo>
                <a:cubicBezTo>
                  <a:pt x="126" y="88"/>
                  <a:pt x="127" y="91"/>
                  <a:pt x="127" y="92"/>
                </a:cubicBezTo>
                <a:cubicBezTo>
                  <a:pt x="131" y="97"/>
                  <a:pt x="131" y="97"/>
                  <a:pt x="131" y="97"/>
                </a:cubicBezTo>
                <a:cubicBezTo>
                  <a:pt x="131" y="97"/>
                  <a:pt x="131" y="97"/>
                  <a:pt x="131" y="97"/>
                </a:cubicBezTo>
                <a:cubicBezTo>
                  <a:pt x="130" y="97"/>
                  <a:pt x="130" y="97"/>
                  <a:pt x="129" y="97"/>
                </a:cubicBezTo>
                <a:cubicBezTo>
                  <a:pt x="129" y="96"/>
                  <a:pt x="128" y="96"/>
                  <a:pt x="128" y="96"/>
                </a:cubicBezTo>
                <a:cubicBezTo>
                  <a:pt x="127" y="96"/>
                  <a:pt x="127" y="96"/>
                  <a:pt x="127" y="96"/>
                </a:cubicBezTo>
                <a:cubicBezTo>
                  <a:pt x="127" y="97"/>
                  <a:pt x="129" y="97"/>
                  <a:pt x="131" y="98"/>
                </a:cubicBezTo>
                <a:cubicBezTo>
                  <a:pt x="134" y="99"/>
                  <a:pt x="136" y="100"/>
                  <a:pt x="139" y="100"/>
                </a:cubicBezTo>
                <a:cubicBezTo>
                  <a:pt x="141" y="100"/>
                  <a:pt x="143" y="99"/>
                  <a:pt x="144" y="97"/>
                </a:cubicBezTo>
                <a:cubicBezTo>
                  <a:pt x="145" y="95"/>
                  <a:pt x="146" y="92"/>
                  <a:pt x="147" y="90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0"/>
                  <a:pt x="150" y="79"/>
                  <a:pt x="151" y="79"/>
                </a:cubicBezTo>
                <a:cubicBezTo>
                  <a:pt x="152" y="79"/>
                  <a:pt x="152" y="80"/>
                  <a:pt x="152" y="80"/>
                </a:cubicBezTo>
                <a:cubicBezTo>
                  <a:pt x="152" y="82"/>
                  <a:pt x="151" y="83"/>
                  <a:pt x="151" y="83"/>
                </a:cubicBezTo>
                <a:cubicBezTo>
                  <a:pt x="150" y="84"/>
                  <a:pt x="149" y="85"/>
                  <a:pt x="149" y="86"/>
                </a:cubicBezTo>
                <a:cubicBezTo>
                  <a:pt x="149" y="86"/>
                  <a:pt x="149" y="87"/>
                  <a:pt x="150" y="87"/>
                </a:cubicBezTo>
                <a:cubicBezTo>
                  <a:pt x="150" y="87"/>
                  <a:pt x="150" y="88"/>
                  <a:pt x="150" y="88"/>
                </a:cubicBezTo>
                <a:cubicBezTo>
                  <a:pt x="150" y="88"/>
                  <a:pt x="149" y="90"/>
                  <a:pt x="148" y="92"/>
                </a:cubicBezTo>
                <a:cubicBezTo>
                  <a:pt x="147" y="94"/>
                  <a:pt x="147" y="96"/>
                  <a:pt x="147" y="97"/>
                </a:cubicBezTo>
                <a:cubicBezTo>
                  <a:pt x="147" y="99"/>
                  <a:pt x="148" y="101"/>
                  <a:pt x="149" y="102"/>
                </a:cubicBezTo>
                <a:cubicBezTo>
                  <a:pt x="151" y="103"/>
                  <a:pt x="153" y="103"/>
                  <a:pt x="154" y="104"/>
                </a:cubicBezTo>
                <a:cubicBezTo>
                  <a:pt x="159" y="102"/>
                  <a:pt x="159" y="102"/>
                  <a:pt x="159" y="102"/>
                </a:cubicBezTo>
                <a:cubicBezTo>
                  <a:pt x="160" y="100"/>
                  <a:pt x="162" y="96"/>
                  <a:pt x="166" y="91"/>
                </a:cubicBezTo>
                <a:cubicBezTo>
                  <a:pt x="170" y="85"/>
                  <a:pt x="175" y="79"/>
                  <a:pt x="180" y="71"/>
                </a:cubicBezTo>
                <a:cubicBezTo>
                  <a:pt x="186" y="63"/>
                  <a:pt x="192" y="55"/>
                  <a:pt x="198" y="47"/>
                </a:cubicBezTo>
                <a:cubicBezTo>
                  <a:pt x="204" y="39"/>
                  <a:pt x="209" y="31"/>
                  <a:pt x="214" y="24"/>
                </a:cubicBezTo>
                <a:cubicBezTo>
                  <a:pt x="219" y="17"/>
                  <a:pt x="224" y="12"/>
                  <a:pt x="227" y="7"/>
                </a:cubicBezTo>
                <a:cubicBezTo>
                  <a:pt x="230" y="2"/>
                  <a:pt x="231" y="0"/>
                  <a:pt x="231" y="0"/>
                </a:cubicBezTo>
                <a:cubicBezTo>
                  <a:pt x="232" y="0"/>
                  <a:pt x="233" y="1"/>
                  <a:pt x="233" y="1"/>
                </a:cubicBezTo>
                <a:cubicBezTo>
                  <a:pt x="232" y="4"/>
                  <a:pt x="232" y="6"/>
                  <a:pt x="231" y="7"/>
                </a:cubicBezTo>
                <a:cubicBezTo>
                  <a:pt x="230" y="7"/>
                  <a:pt x="229" y="9"/>
                  <a:pt x="227" y="11"/>
                </a:cubicBezTo>
                <a:cubicBezTo>
                  <a:pt x="226" y="13"/>
                  <a:pt x="224" y="16"/>
                  <a:pt x="221" y="20"/>
                </a:cubicBezTo>
                <a:cubicBezTo>
                  <a:pt x="218" y="25"/>
                  <a:pt x="214" y="30"/>
                  <a:pt x="209" y="36"/>
                </a:cubicBezTo>
                <a:cubicBezTo>
                  <a:pt x="205" y="43"/>
                  <a:pt x="200" y="49"/>
                  <a:pt x="195" y="57"/>
                </a:cubicBezTo>
                <a:cubicBezTo>
                  <a:pt x="180" y="77"/>
                  <a:pt x="180" y="77"/>
                  <a:pt x="180" y="77"/>
                </a:cubicBezTo>
                <a:cubicBezTo>
                  <a:pt x="175" y="84"/>
                  <a:pt x="171" y="90"/>
                  <a:pt x="167" y="95"/>
                </a:cubicBezTo>
                <a:cubicBezTo>
                  <a:pt x="164" y="100"/>
                  <a:pt x="161" y="104"/>
                  <a:pt x="160" y="106"/>
                </a:cubicBezTo>
                <a:cubicBezTo>
                  <a:pt x="160" y="107"/>
                  <a:pt x="161" y="108"/>
                  <a:pt x="161" y="108"/>
                </a:cubicBezTo>
                <a:cubicBezTo>
                  <a:pt x="162" y="109"/>
                  <a:pt x="163" y="109"/>
                  <a:pt x="163" y="110"/>
                </a:cubicBezTo>
                <a:cubicBezTo>
                  <a:pt x="166" y="111"/>
                  <a:pt x="166" y="111"/>
                  <a:pt x="166" y="111"/>
                </a:cubicBezTo>
                <a:cubicBezTo>
                  <a:pt x="166" y="112"/>
                  <a:pt x="165" y="112"/>
                  <a:pt x="165" y="112"/>
                </a:cubicBezTo>
                <a:cubicBezTo>
                  <a:pt x="165" y="113"/>
                  <a:pt x="164" y="113"/>
                  <a:pt x="164" y="113"/>
                </a:cubicBezTo>
                <a:cubicBezTo>
                  <a:pt x="165" y="115"/>
                  <a:pt x="166" y="118"/>
                  <a:pt x="167" y="121"/>
                </a:cubicBezTo>
                <a:cubicBezTo>
                  <a:pt x="167" y="125"/>
                  <a:pt x="168" y="127"/>
                  <a:pt x="168" y="128"/>
                </a:cubicBezTo>
                <a:cubicBezTo>
                  <a:pt x="168" y="130"/>
                  <a:pt x="167" y="131"/>
                  <a:pt x="167" y="132"/>
                </a:cubicBezTo>
                <a:cubicBezTo>
                  <a:pt x="166" y="134"/>
                  <a:pt x="166" y="134"/>
                  <a:pt x="166" y="135"/>
                </a:cubicBezTo>
                <a:cubicBezTo>
                  <a:pt x="166" y="135"/>
                  <a:pt x="166" y="135"/>
                  <a:pt x="166" y="135"/>
                </a:cubicBezTo>
                <a:cubicBezTo>
                  <a:pt x="166" y="135"/>
                  <a:pt x="167" y="135"/>
                  <a:pt x="169" y="134"/>
                </a:cubicBezTo>
                <a:cubicBezTo>
                  <a:pt x="170" y="133"/>
                  <a:pt x="171" y="132"/>
                  <a:pt x="173" y="131"/>
                </a:cubicBezTo>
                <a:cubicBezTo>
                  <a:pt x="177" y="127"/>
                  <a:pt x="177" y="127"/>
                  <a:pt x="177" y="127"/>
                </a:cubicBezTo>
                <a:cubicBezTo>
                  <a:pt x="179" y="126"/>
                  <a:pt x="180" y="125"/>
                  <a:pt x="180" y="125"/>
                </a:cubicBezTo>
                <a:cubicBezTo>
                  <a:pt x="180" y="125"/>
                  <a:pt x="179" y="126"/>
                  <a:pt x="178" y="126"/>
                </a:cubicBezTo>
                <a:cubicBezTo>
                  <a:pt x="177" y="127"/>
                  <a:pt x="177" y="128"/>
                  <a:pt x="177" y="129"/>
                </a:cubicBezTo>
                <a:cubicBezTo>
                  <a:pt x="177" y="130"/>
                  <a:pt x="177" y="130"/>
                  <a:pt x="177" y="130"/>
                </a:cubicBezTo>
                <a:cubicBezTo>
                  <a:pt x="175" y="131"/>
                  <a:pt x="173" y="132"/>
                  <a:pt x="170" y="134"/>
                </a:cubicBezTo>
                <a:cubicBezTo>
                  <a:pt x="167" y="136"/>
                  <a:pt x="165" y="138"/>
                  <a:pt x="165" y="141"/>
                </a:cubicBezTo>
                <a:cubicBezTo>
                  <a:pt x="165" y="141"/>
                  <a:pt x="165" y="141"/>
                  <a:pt x="166" y="142"/>
                </a:cubicBezTo>
                <a:cubicBezTo>
                  <a:pt x="164" y="142"/>
                  <a:pt x="163" y="142"/>
                  <a:pt x="163" y="143"/>
                </a:cubicBezTo>
                <a:cubicBezTo>
                  <a:pt x="163" y="143"/>
                  <a:pt x="164" y="145"/>
                  <a:pt x="166" y="146"/>
                </a:cubicBezTo>
                <a:cubicBezTo>
                  <a:pt x="169" y="148"/>
                  <a:pt x="170" y="150"/>
                  <a:pt x="172" y="152"/>
                </a:cubicBezTo>
                <a:close/>
                <a:moveTo>
                  <a:pt x="144" y="187"/>
                </a:moveTo>
                <a:cubicBezTo>
                  <a:pt x="144" y="186"/>
                  <a:pt x="144" y="186"/>
                  <a:pt x="145" y="186"/>
                </a:cubicBezTo>
                <a:cubicBezTo>
                  <a:pt x="147" y="186"/>
                  <a:pt x="147" y="187"/>
                  <a:pt x="147" y="189"/>
                </a:cubicBezTo>
                <a:cubicBezTo>
                  <a:pt x="147" y="191"/>
                  <a:pt x="146" y="192"/>
                  <a:pt x="144" y="192"/>
                </a:cubicBezTo>
                <a:cubicBezTo>
                  <a:pt x="143" y="192"/>
                  <a:pt x="142" y="191"/>
                  <a:pt x="142" y="189"/>
                </a:cubicBezTo>
                <a:cubicBezTo>
                  <a:pt x="142" y="189"/>
                  <a:pt x="143" y="188"/>
                  <a:pt x="144" y="187"/>
                </a:cubicBezTo>
                <a:close/>
                <a:moveTo>
                  <a:pt x="153" y="199"/>
                </a:moveTo>
                <a:cubicBezTo>
                  <a:pt x="153" y="198"/>
                  <a:pt x="154" y="198"/>
                  <a:pt x="155" y="198"/>
                </a:cubicBezTo>
                <a:cubicBezTo>
                  <a:pt x="155" y="201"/>
                  <a:pt x="155" y="201"/>
                  <a:pt x="155" y="201"/>
                </a:cubicBezTo>
                <a:cubicBezTo>
                  <a:pt x="154" y="201"/>
                  <a:pt x="154" y="201"/>
                  <a:pt x="154" y="201"/>
                </a:cubicBezTo>
                <a:cubicBezTo>
                  <a:pt x="154" y="201"/>
                  <a:pt x="153" y="200"/>
                  <a:pt x="153" y="199"/>
                </a:cubicBezTo>
                <a:close/>
                <a:moveTo>
                  <a:pt x="52" y="116"/>
                </a:moveTo>
                <a:cubicBezTo>
                  <a:pt x="52" y="116"/>
                  <a:pt x="53" y="117"/>
                  <a:pt x="53" y="117"/>
                </a:cubicBezTo>
                <a:cubicBezTo>
                  <a:pt x="52" y="117"/>
                  <a:pt x="52" y="117"/>
                  <a:pt x="52" y="117"/>
                </a:cubicBezTo>
                <a:cubicBezTo>
                  <a:pt x="51" y="117"/>
                  <a:pt x="50" y="117"/>
                  <a:pt x="49" y="117"/>
                </a:cubicBezTo>
                <a:cubicBezTo>
                  <a:pt x="48" y="117"/>
                  <a:pt x="47" y="116"/>
                  <a:pt x="46" y="116"/>
                </a:cubicBezTo>
                <a:cubicBezTo>
                  <a:pt x="48" y="116"/>
                  <a:pt x="50" y="116"/>
                  <a:pt x="52" y="116"/>
                </a:cubicBezTo>
                <a:close/>
              </a:path>
            </a:pathLst>
          </a:custGeom>
          <a:solidFill>
            <a:srgbClr val="316AEF">
              <a:alpha val="10000"/>
            </a:srgbClr>
          </a:solidFill>
          <a:ln>
            <a:noFill/>
          </a:ln>
        </p:spPr>
        <p:txBody>
          <a:bodyPr vert="horz" wrap="square" lIns="43548" tIns="21773" rIns="43548" bIns="21773" numCol="1" anchor="t" anchorCtr="0" compatLnSpc="1">
            <a:prstTxWarp prst="textNoShape">
              <a:avLst/>
            </a:prstTxWarp>
          </a:bodyPr>
          <a:lstStyle/>
          <a:p>
            <a:endParaRPr lang="zh-CN" altLang="en-US" sz="857"/>
          </a:p>
        </p:txBody>
      </p:sp>
      <p:sp>
        <p:nvSpPr>
          <p:cNvPr id="64" name="任意多边形: 形状 63">
            <a:extLst>
              <a:ext uri="{FF2B5EF4-FFF2-40B4-BE49-F238E27FC236}">
                <a16:creationId xmlns="" xmlns:a16="http://schemas.microsoft.com/office/drawing/2014/main" id="{A7615822-7E58-4192-82C2-7496404C605F}"/>
              </a:ext>
            </a:extLst>
          </p:cNvPr>
          <p:cNvSpPr/>
          <p:nvPr/>
        </p:nvSpPr>
        <p:spPr>
          <a:xfrm>
            <a:off x="7029505" y="1967885"/>
            <a:ext cx="899471" cy="1190921"/>
          </a:xfrm>
          <a:custGeom>
            <a:avLst/>
            <a:gdLst/>
            <a:ahLst/>
            <a:cxnLst/>
            <a:rect l="l" t="t" r="r" b="b"/>
            <a:pathLst>
              <a:path w="1103072" h="1460493">
                <a:moveTo>
                  <a:pt x="416579" y="1446936"/>
                </a:moveTo>
                <a:lnTo>
                  <a:pt x="407952" y="1449401"/>
                </a:lnTo>
                <a:lnTo>
                  <a:pt x="412882" y="1449401"/>
                </a:lnTo>
                <a:cubicBezTo>
                  <a:pt x="415347" y="1449195"/>
                  <a:pt x="416579" y="1448374"/>
                  <a:pt x="416579" y="1446936"/>
                </a:cubicBezTo>
                <a:close/>
                <a:moveTo>
                  <a:pt x="459716" y="1435843"/>
                </a:moveTo>
                <a:lnTo>
                  <a:pt x="449857" y="1437076"/>
                </a:lnTo>
                <a:lnTo>
                  <a:pt x="448624" y="1438308"/>
                </a:lnTo>
                <a:lnTo>
                  <a:pt x="454786" y="1438308"/>
                </a:lnTo>
                <a:cubicBezTo>
                  <a:pt x="458689" y="1438514"/>
                  <a:pt x="460743" y="1438103"/>
                  <a:pt x="460949" y="1437076"/>
                </a:cubicBezTo>
                <a:close/>
                <a:moveTo>
                  <a:pt x="483134" y="1424751"/>
                </a:moveTo>
                <a:cubicBezTo>
                  <a:pt x="479231" y="1424956"/>
                  <a:pt x="477177" y="1425778"/>
                  <a:pt x="476971" y="1427216"/>
                </a:cubicBezTo>
                <a:cubicBezTo>
                  <a:pt x="478409" y="1430708"/>
                  <a:pt x="480463" y="1432351"/>
                  <a:pt x="483134" y="1432146"/>
                </a:cubicBezTo>
                <a:lnTo>
                  <a:pt x="485599" y="1425984"/>
                </a:lnTo>
                <a:close/>
                <a:moveTo>
                  <a:pt x="543525" y="1392706"/>
                </a:moveTo>
                <a:cubicBezTo>
                  <a:pt x="542293" y="1392784"/>
                  <a:pt x="541368" y="1393246"/>
                  <a:pt x="540752" y="1394093"/>
                </a:cubicBezTo>
                <a:cubicBezTo>
                  <a:pt x="540136" y="1394940"/>
                  <a:pt x="539828" y="1395711"/>
                  <a:pt x="539828" y="1396404"/>
                </a:cubicBezTo>
                <a:cubicBezTo>
                  <a:pt x="540033" y="1398869"/>
                  <a:pt x="540855" y="1400101"/>
                  <a:pt x="542293" y="1400101"/>
                </a:cubicBezTo>
                <a:cubicBezTo>
                  <a:pt x="542370" y="1400127"/>
                  <a:pt x="542832" y="1399768"/>
                  <a:pt x="543679" y="1399023"/>
                </a:cubicBezTo>
                <a:cubicBezTo>
                  <a:pt x="544527" y="1398278"/>
                  <a:pt x="545297" y="1396994"/>
                  <a:pt x="545990" y="1395171"/>
                </a:cubicBezTo>
                <a:cubicBezTo>
                  <a:pt x="545785" y="1393733"/>
                  <a:pt x="544963" y="1392912"/>
                  <a:pt x="543525" y="1392706"/>
                </a:cubicBezTo>
                <a:close/>
                <a:moveTo>
                  <a:pt x="139271" y="1344640"/>
                </a:moveTo>
                <a:cubicBezTo>
                  <a:pt x="138090" y="1345744"/>
                  <a:pt x="137371" y="1346617"/>
                  <a:pt x="137114" y="1347259"/>
                </a:cubicBezTo>
                <a:cubicBezTo>
                  <a:pt x="136857" y="1347901"/>
                  <a:pt x="136755" y="1349082"/>
                  <a:pt x="136806" y="1350802"/>
                </a:cubicBezTo>
                <a:cubicBezTo>
                  <a:pt x="136883" y="1352625"/>
                  <a:pt x="137345" y="1353909"/>
                  <a:pt x="138192" y="1354654"/>
                </a:cubicBezTo>
                <a:cubicBezTo>
                  <a:pt x="139040" y="1355398"/>
                  <a:pt x="139810" y="1355758"/>
                  <a:pt x="140503" y="1355732"/>
                </a:cubicBezTo>
                <a:cubicBezTo>
                  <a:pt x="141145" y="1355681"/>
                  <a:pt x="141710" y="1355167"/>
                  <a:pt x="142198" y="1354191"/>
                </a:cubicBezTo>
                <a:cubicBezTo>
                  <a:pt x="142686" y="1353216"/>
                  <a:pt x="142943" y="1352086"/>
                  <a:pt x="142968" y="1350802"/>
                </a:cubicBezTo>
                <a:close/>
                <a:moveTo>
                  <a:pt x="184873" y="1331082"/>
                </a:moveTo>
                <a:lnTo>
                  <a:pt x="184873" y="1355732"/>
                </a:lnTo>
                <a:cubicBezTo>
                  <a:pt x="184898" y="1361407"/>
                  <a:pt x="185155" y="1366080"/>
                  <a:pt x="185643" y="1369751"/>
                </a:cubicBezTo>
                <a:cubicBezTo>
                  <a:pt x="186131" y="1373423"/>
                  <a:pt x="186696" y="1375323"/>
                  <a:pt x="187338" y="1375452"/>
                </a:cubicBezTo>
                <a:cubicBezTo>
                  <a:pt x="187928" y="1374579"/>
                  <a:pt x="188288" y="1371703"/>
                  <a:pt x="188416" y="1366824"/>
                </a:cubicBezTo>
                <a:cubicBezTo>
                  <a:pt x="188544" y="1361946"/>
                  <a:pt x="188596" y="1356605"/>
                  <a:pt x="188570" y="1350802"/>
                </a:cubicBezTo>
                <a:cubicBezTo>
                  <a:pt x="187954" y="1344588"/>
                  <a:pt x="187338" y="1339761"/>
                  <a:pt x="186721" y="1336320"/>
                </a:cubicBezTo>
                <a:cubicBezTo>
                  <a:pt x="186105" y="1332880"/>
                  <a:pt x="185489" y="1331134"/>
                  <a:pt x="184873" y="1331082"/>
                </a:cubicBezTo>
                <a:close/>
                <a:moveTo>
                  <a:pt x="138038" y="1328617"/>
                </a:moveTo>
                <a:lnTo>
                  <a:pt x="135573" y="1331082"/>
                </a:lnTo>
                <a:cubicBezTo>
                  <a:pt x="135779" y="1332520"/>
                  <a:pt x="136600" y="1333342"/>
                  <a:pt x="138038" y="1333547"/>
                </a:cubicBezTo>
                <a:lnTo>
                  <a:pt x="144201" y="1337245"/>
                </a:lnTo>
                <a:cubicBezTo>
                  <a:pt x="143790" y="1333881"/>
                  <a:pt x="143379" y="1331981"/>
                  <a:pt x="142968" y="1331545"/>
                </a:cubicBezTo>
                <a:cubicBezTo>
                  <a:pt x="142557" y="1331108"/>
                  <a:pt x="140914" y="1330132"/>
                  <a:pt x="138038" y="1328617"/>
                </a:cubicBezTo>
                <a:close/>
                <a:moveTo>
                  <a:pt x="135573" y="1290410"/>
                </a:moveTo>
                <a:cubicBezTo>
                  <a:pt x="134290" y="1290410"/>
                  <a:pt x="132852" y="1291643"/>
                  <a:pt x="131260" y="1294108"/>
                </a:cubicBezTo>
                <a:cubicBezTo>
                  <a:pt x="129668" y="1296573"/>
                  <a:pt x="128230" y="1300270"/>
                  <a:pt x="126946" y="1305200"/>
                </a:cubicBezTo>
                <a:cubicBezTo>
                  <a:pt x="127203" y="1307383"/>
                  <a:pt x="128230" y="1308872"/>
                  <a:pt x="130027" y="1309668"/>
                </a:cubicBezTo>
                <a:cubicBezTo>
                  <a:pt x="131825" y="1310464"/>
                  <a:pt x="132852" y="1312261"/>
                  <a:pt x="133108" y="1315060"/>
                </a:cubicBezTo>
                <a:lnTo>
                  <a:pt x="131876" y="1318758"/>
                </a:lnTo>
                <a:cubicBezTo>
                  <a:pt x="132492" y="1318809"/>
                  <a:pt x="133108" y="1318090"/>
                  <a:pt x="133725" y="1316601"/>
                </a:cubicBezTo>
                <a:cubicBezTo>
                  <a:pt x="134341" y="1315111"/>
                  <a:pt x="134957" y="1312544"/>
                  <a:pt x="135573" y="1308898"/>
                </a:cubicBezTo>
                <a:lnTo>
                  <a:pt x="133108" y="1302735"/>
                </a:lnTo>
                <a:cubicBezTo>
                  <a:pt x="133314" y="1299782"/>
                  <a:pt x="134136" y="1297677"/>
                  <a:pt x="135573" y="1296419"/>
                </a:cubicBezTo>
                <a:cubicBezTo>
                  <a:pt x="137011" y="1295161"/>
                  <a:pt x="137833" y="1293979"/>
                  <a:pt x="138038" y="1292875"/>
                </a:cubicBezTo>
                <a:close/>
                <a:moveTo>
                  <a:pt x="186105" y="1283016"/>
                </a:moveTo>
                <a:cubicBezTo>
                  <a:pt x="185463" y="1287740"/>
                  <a:pt x="184898" y="1291848"/>
                  <a:pt x="184411" y="1295340"/>
                </a:cubicBezTo>
                <a:cubicBezTo>
                  <a:pt x="183923" y="1298832"/>
                  <a:pt x="183666" y="1302941"/>
                  <a:pt x="183640" y="1307665"/>
                </a:cubicBezTo>
                <a:lnTo>
                  <a:pt x="184873" y="1311363"/>
                </a:lnTo>
                <a:cubicBezTo>
                  <a:pt x="186054" y="1306022"/>
                  <a:pt x="186773" y="1301605"/>
                  <a:pt x="187030" y="1298113"/>
                </a:cubicBezTo>
                <a:cubicBezTo>
                  <a:pt x="187286" y="1294621"/>
                  <a:pt x="187389" y="1290821"/>
                  <a:pt x="187338" y="1286713"/>
                </a:cubicBezTo>
                <a:close/>
                <a:moveTo>
                  <a:pt x="560780" y="1273156"/>
                </a:moveTo>
                <a:cubicBezTo>
                  <a:pt x="558700" y="1274029"/>
                  <a:pt x="556389" y="1275980"/>
                  <a:pt x="553847" y="1279010"/>
                </a:cubicBezTo>
                <a:cubicBezTo>
                  <a:pt x="551305" y="1282040"/>
                  <a:pt x="549919" y="1284607"/>
                  <a:pt x="549688" y="1286713"/>
                </a:cubicBezTo>
                <a:cubicBezTo>
                  <a:pt x="550920" y="1289178"/>
                  <a:pt x="552153" y="1290410"/>
                  <a:pt x="553385" y="1290410"/>
                </a:cubicBezTo>
                <a:cubicBezTo>
                  <a:pt x="555285" y="1290410"/>
                  <a:pt x="557031" y="1289178"/>
                  <a:pt x="558623" y="1286713"/>
                </a:cubicBezTo>
                <a:cubicBezTo>
                  <a:pt x="560215" y="1284248"/>
                  <a:pt x="561345" y="1280551"/>
                  <a:pt x="562012" y="1275621"/>
                </a:cubicBezTo>
                <a:cubicBezTo>
                  <a:pt x="562218" y="1274183"/>
                  <a:pt x="561807" y="1273361"/>
                  <a:pt x="560780" y="1273156"/>
                </a:cubicBezTo>
                <a:close/>
                <a:moveTo>
                  <a:pt x="91204" y="1263296"/>
                </a:moveTo>
                <a:cubicBezTo>
                  <a:pt x="90177" y="1263090"/>
                  <a:pt x="89766" y="1263501"/>
                  <a:pt x="89972" y="1264528"/>
                </a:cubicBezTo>
                <a:cubicBezTo>
                  <a:pt x="89920" y="1265222"/>
                  <a:pt x="90023" y="1265992"/>
                  <a:pt x="90280" y="1266839"/>
                </a:cubicBezTo>
                <a:cubicBezTo>
                  <a:pt x="90536" y="1267687"/>
                  <a:pt x="91255" y="1268149"/>
                  <a:pt x="92436" y="1268226"/>
                </a:cubicBezTo>
                <a:lnTo>
                  <a:pt x="93669" y="1268226"/>
                </a:lnTo>
                <a:cubicBezTo>
                  <a:pt x="96134" y="1268020"/>
                  <a:pt x="97366" y="1267199"/>
                  <a:pt x="97366" y="1265761"/>
                </a:cubicBezTo>
                <a:close/>
                <a:moveTo>
                  <a:pt x="126946" y="1242344"/>
                </a:moveTo>
                <a:cubicBezTo>
                  <a:pt x="122889" y="1242600"/>
                  <a:pt x="120527" y="1244244"/>
                  <a:pt x="119859" y="1247274"/>
                </a:cubicBezTo>
                <a:cubicBezTo>
                  <a:pt x="119192" y="1250303"/>
                  <a:pt x="118678" y="1253179"/>
                  <a:pt x="118319" y="1255901"/>
                </a:cubicBezTo>
                <a:cubicBezTo>
                  <a:pt x="118447" y="1258725"/>
                  <a:pt x="119423" y="1262012"/>
                  <a:pt x="121246" y="1265761"/>
                </a:cubicBezTo>
                <a:cubicBezTo>
                  <a:pt x="123069" y="1269510"/>
                  <a:pt x="124969" y="1271564"/>
                  <a:pt x="126946" y="1271923"/>
                </a:cubicBezTo>
                <a:lnTo>
                  <a:pt x="124481" y="1264528"/>
                </a:lnTo>
                <a:cubicBezTo>
                  <a:pt x="125149" y="1261524"/>
                  <a:pt x="127819" y="1258597"/>
                  <a:pt x="132492" y="1255747"/>
                </a:cubicBezTo>
                <a:cubicBezTo>
                  <a:pt x="137165" y="1252897"/>
                  <a:pt x="139836" y="1249661"/>
                  <a:pt x="140503" y="1246041"/>
                </a:cubicBezTo>
                <a:cubicBezTo>
                  <a:pt x="140298" y="1244603"/>
                  <a:pt x="139476" y="1243781"/>
                  <a:pt x="138038" y="1243576"/>
                </a:cubicBezTo>
                <a:lnTo>
                  <a:pt x="136806" y="1243576"/>
                </a:lnTo>
                <a:cubicBezTo>
                  <a:pt x="134136" y="1243781"/>
                  <a:pt x="130849" y="1243371"/>
                  <a:pt x="126946" y="1242344"/>
                </a:cubicBezTo>
                <a:close/>
                <a:moveTo>
                  <a:pt x="674168" y="1239879"/>
                </a:moveTo>
                <a:lnTo>
                  <a:pt x="675401" y="1248506"/>
                </a:lnTo>
                <a:lnTo>
                  <a:pt x="676633" y="1248506"/>
                </a:lnTo>
                <a:lnTo>
                  <a:pt x="677866" y="1244809"/>
                </a:lnTo>
                <a:close/>
                <a:moveTo>
                  <a:pt x="129411" y="1218926"/>
                </a:moveTo>
                <a:cubicBezTo>
                  <a:pt x="126895" y="1218849"/>
                  <a:pt x="124841" y="1219003"/>
                  <a:pt x="123249" y="1219389"/>
                </a:cubicBezTo>
                <a:cubicBezTo>
                  <a:pt x="121657" y="1219774"/>
                  <a:pt x="120835" y="1220852"/>
                  <a:pt x="120784" y="1222624"/>
                </a:cubicBezTo>
                <a:cubicBezTo>
                  <a:pt x="120861" y="1223856"/>
                  <a:pt x="121323" y="1224781"/>
                  <a:pt x="122170" y="1225397"/>
                </a:cubicBezTo>
                <a:cubicBezTo>
                  <a:pt x="123017" y="1226013"/>
                  <a:pt x="123788" y="1226321"/>
                  <a:pt x="124481" y="1226321"/>
                </a:cubicBezTo>
                <a:cubicBezTo>
                  <a:pt x="126997" y="1225731"/>
                  <a:pt x="129052" y="1225063"/>
                  <a:pt x="130643" y="1224319"/>
                </a:cubicBezTo>
                <a:cubicBezTo>
                  <a:pt x="132235" y="1223574"/>
                  <a:pt x="133057" y="1222598"/>
                  <a:pt x="133108" y="1221391"/>
                </a:cubicBezTo>
                <a:cubicBezTo>
                  <a:pt x="133108" y="1219953"/>
                  <a:pt x="131876" y="1219132"/>
                  <a:pt x="129411" y="1218926"/>
                </a:cubicBezTo>
                <a:close/>
                <a:moveTo>
                  <a:pt x="615009" y="1206602"/>
                </a:moveTo>
                <a:cubicBezTo>
                  <a:pt x="612442" y="1206781"/>
                  <a:pt x="610182" y="1208271"/>
                  <a:pt x="608231" y="1211069"/>
                </a:cubicBezTo>
                <a:cubicBezTo>
                  <a:pt x="606279" y="1213868"/>
                  <a:pt x="605252" y="1216898"/>
                  <a:pt x="605149" y="1220159"/>
                </a:cubicBezTo>
                <a:lnTo>
                  <a:pt x="605149" y="1222624"/>
                </a:lnTo>
                <a:cubicBezTo>
                  <a:pt x="604944" y="1224062"/>
                  <a:pt x="604122" y="1224883"/>
                  <a:pt x="602684" y="1225089"/>
                </a:cubicBezTo>
                <a:lnTo>
                  <a:pt x="600219" y="1223856"/>
                </a:lnTo>
                <a:cubicBezTo>
                  <a:pt x="598936" y="1223856"/>
                  <a:pt x="597806" y="1224164"/>
                  <a:pt x="596830" y="1224781"/>
                </a:cubicBezTo>
                <a:cubicBezTo>
                  <a:pt x="595854" y="1225397"/>
                  <a:pt x="595341" y="1226321"/>
                  <a:pt x="595289" y="1227554"/>
                </a:cubicBezTo>
                <a:lnTo>
                  <a:pt x="595289" y="1228786"/>
                </a:lnTo>
                <a:cubicBezTo>
                  <a:pt x="594570" y="1232330"/>
                  <a:pt x="591695" y="1236951"/>
                  <a:pt x="586662" y="1242652"/>
                </a:cubicBezTo>
                <a:cubicBezTo>
                  <a:pt x="581629" y="1248352"/>
                  <a:pt x="578754" y="1252357"/>
                  <a:pt x="578035" y="1254668"/>
                </a:cubicBezTo>
                <a:lnTo>
                  <a:pt x="579267" y="1255901"/>
                </a:lnTo>
                <a:cubicBezTo>
                  <a:pt x="582271" y="1254412"/>
                  <a:pt x="584582" y="1252460"/>
                  <a:pt x="586200" y="1250047"/>
                </a:cubicBezTo>
                <a:cubicBezTo>
                  <a:pt x="587818" y="1247633"/>
                  <a:pt x="589204" y="1246298"/>
                  <a:pt x="590360" y="1246041"/>
                </a:cubicBezTo>
                <a:cubicBezTo>
                  <a:pt x="592285" y="1246452"/>
                  <a:pt x="593980" y="1248095"/>
                  <a:pt x="595444" y="1250971"/>
                </a:cubicBezTo>
                <a:cubicBezTo>
                  <a:pt x="596907" y="1253847"/>
                  <a:pt x="597677" y="1255490"/>
                  <a:pt x="597754" y="1255901"/>
                </a:cubicBezTo>
                <a:lnTo>
                  <a:pt x="597754" y="1254668"/>
                </a:lnTo>
                <a:cubicBezTo>
                  <a:pt x="596650" y="1250920"/>
                  <a:pt x="596085" y="1248865"/>
                  <a:pt x="596060" y="1248506"/>
                </a:cubicBezTo>
                <a:cubicBezTo>
                  <a:pt x="596034" y="1248146"/>
                  <a:pt x="595777" y="1246092"/>
                  <a:pt x="595289" y="1242344"/>
                </a:cubicBezTo>
                <a:cubicBezTo>
                  <a:pt x="595238" y="1240469"/>
                  <a:pt x="595649" y="1238672"/>
                  <a:pt x="596522" y="1236951"/>
                </a:cubicBezTo>
                <a:cubicBezTo>
                  <a:pt x="597395" y="1235231"/>
                  <a:pt x="599038" y="1233742"/>
                  <a:pt x="601452" y="1232484"/>
                </a:cubicBezTo>
                <a:cubicBezTo>
                  <a:pt x="606433" y="1228093"/>
                  <a:pt x="610336" y="1223933"/>
                  <a:pt x="613160" y="1220005"/>
                </a:cubicBezTo>
                <a:cubicBezTo>
                  <a:pt x="615985" y="1216076"/>
                  <a:pt x="617423" y="1212841"/>
                  <a:pt x="617474" y="1210299"/>
                </a:cubicBezTo>
                <a:cubicBezTo>
                  <a:pt x="616986" y="1208604"/>
                  <a:pt x="616730" y="1207680"/>
                  <a:pt x="616704" y="1207526"/>
                </a:cubicBezTo>
                <a:cubicBezTo>
                  <a:pt x="616678" y="1207372"/>
                  <a:pt x="616113" y="1207064"/>
                  <a:pt x="615009" y="1206602"/>
                </a:cubicBezTo>
                <a:close/>
                <a:moveTo>
                  <a:pt x="189803" y="1201672"/>
                </a:moveTo>
                <a:cubicBezTo>
                  <a:pt x="188622" y="1202057"/>
                  <a:pt x="187903" y="1203135"/>
                  <a:pt x="187646" y="1204907"/>
                </a:cubicBezTo>
                <a:cubicBezTo>
                  <a:pt x="187389" y="1206679"/>
                  <a:pt x="187286" y="1210530"/>
                  <a:pt x="187338" y="1216461"/>
                </a:cubicBezTo>
                <a:cubicBezTo>
                  <a:pt x="187132" y="1217925"/>
                  <a:pt x="186311" y="1220236"/>
                  <a:pt x="184873" y="1223394"/>
                </a:cubicBezTo>
                <a:cubicBezTo>
                  <a:pt x="183435" y="1226552"/>
                  <a:pt x="182613" y="1229171"/>
                  <a:pt x="182408" y="1231251"/>
                </a:cubicBezTo>
                <a:cubicBezTo>
                  <a:pt x="183640" y="1233280"/>
                  <a:pt x="184565" y="1235077"/>
                  <a:pt x="185181" y="1236643"/>
                </a:cubicBezTo>
                <a:cubicBezTo>
                  <a:pt x="185797" y="1238210"/>
                  <a:pt x="186105" y="1242164"/>
                  <a:pt x="186105" y="1248506"/>
                </a:cubicBezTo>
                <a:lnTo>
                  <a:pt x="184873" y="1259598"/>
                </a:lnTo>
                <a:lnTo>
                  <a:pt x="187338" y="1275621"/>
                </a:lnTo>
                <a:cubicBezTo>
                  <a:pt x="189546" y="1260934"/>
                  <a:pt x="190676" y="1250560"/>
                  <a:pt x="190727" y="1244500"/>
                </a:cubicBezTo>
                <a:cubicBezTo>
                  <a:pt x="190778" y="1238441"/>
                  <a:pt x="191292" y="1228684"/>
                  <a:pt x="192268" y="1215229"/>
                </a:cubicBezTo>
                <a:cubicBezTo>
                  <a:pt x="192319" y="1211429"/>
                  <a:pt x="192216" y="1208245"/>
                  <a:pt x="191959" y="1205677"/>
                </a:cubicBezTo>
                <a:cubicBezTo>
                  <a:pt x="191703" y="1203109"/>
                  <a:pt x="190984" y="1201774"/>
                  <a:pt x="189803" y="1201672"/>
                </a:cubicBezTo>
                <a:close/>
                <a:moveTo>
                  <a:pt x="117086" y="1193044"/>
                </a:moveTo>
                <a:cubicBezTo>
                  <a:pt x="115905" y="1194097"/>
                  <a:pt x="115186" y="1194765"/>
                  <a:pt x="114929" y="1195047"/>
                </a:cubicBezTo>
                <a:cubicBezTo>
                  <a:pt x="114673" y="1195329"/>
                  <a:pt x="114570" y="1196305"/>
                  <a:pt x="114621" y="1197974"/>
                </a:cubicBezTo>
                <a:cubicBezTo>
                  <a:pt x="114570" y="1198616"/>
                  <a:pt x="114673" y="1199181"/>
                  <a:pt x="114929" y="1199669"/>
                </a:cubicBezTo>
                <a:cubicBezTo>
                  <a:pt x="115186" y="1200157"/>
                  <a:pt x="115905" y="1200413"/>
                  <a:pt x="117086" y="1200439"/>
                </a:cubicBezTo>
                <a:lnTo>
                  <a:pt x="118319" y="1200439"/>
                </a:lnTo>
                <a:cubicBezTo>
                  <a:pt x="120784" y="1200439"/>
                  <a:pt x="122016" y="1199207"/>
                  <a:pt x="122016" y="1196742"/>
                </a:cubicBezTo>
                <a:cubicBezTo>
                  <a:pt x="120989" y="1194277"/>
                  <a:pt x="119346" y="1193044"/>
                  <a:pt x="117086" y="1193044"/>
                </a:cubicBezTo>
                <a:close/>
                <a:moveTo>
                  <a:pt x="149131" y="1191812"/>
                </a:moveTo>
                <a:cubicBezTo>
                  <a:pt x="145639" y="1193147"/>
                  <a:pt x="142763" y="1194482"/>
                  <a:pt x="140503" y="1195817"/>
                </a:cubicBezTo>
                <a:cubicBezTo>
                  <a:pt x="138244" y="1197152"/>
                  <a:pt x="135368" y="1197871"/>
                  <a:pt x="131876" y="1197974"/>
                </a:cubicBezTo>
                <a:lnTo>
                  <a:pt x="129411" y="1196742"/>
                </a:lnTo>
                <a:cubicBezTo>
                  <a:pt x="128178" y="1196793"/>
                  <a:pt x="127254" y="1197306"/>
                  <a:pt x="126638" y="1198282"/>
                </a:cubicBezTo>
                <a:cubicBezTo>
                  <a:pt x="126022" y="1199258"/>
                  <a:pt x="125714" y="1200388"/>
                  <a:pt x="125714" y="1201672"/>
                </a:cubicBezTo>
                <a:cubicBezTo>
                  <a:pt x="126278" y="1204188"/>
                  <a:pt x="126997" y="1206242"/>
                  <a:pt x="127870" y="1207834"/>
                </a:cubicBezTo>
                <a:cubicBezTo>
                  <a:pt x="128743" y="1209426"/>
                  <a:pt x="130079" y="1210248"/>
                  <a:pt x="131876" y="1210299"/>
                </a:cubicBezTo>
                <a:cubicBezTo>
                  <a:pt x="135163" y="1209734"/>
                  <a:pt x="138449" y="1207474"/>
                  <a:pt x="141736" y="1203520"/>
                </a:cubicBezTo>
                <a:cubicBezTo>
                  <a:pt x="145022" y="1199566"/>
                  <a:pt x="147077" y="1197306"/>
                  <a:pt x="147898" y="1196742"/>
                </a:cubicBezTo>
                <a:lnTo>
                  <a:pt x="146666" y="1204137"/>
                </a:lnTo>
                <a:cubicBezTo>
                  <a:pt x="146460" y="1208039"/>
                  <a:pt x="146871" y="1210094"/>
                  <a:pt x="147898" y="1210299"/>
                </a:cubicBezTo>
                <a:cubicBezTo>
                  <a:pt x="150415" y="1209683"/>
                  <a:pt x="152469" y="1208758"/>
                  <a:pt x="154061" y="1207526"/>
                </a:cubicBezTo>
                <a:cubicBezTo>
                  <a:pt x="155653" y="1206293"/>
                  <a:pt x="156474" y="1204753"/>
                  <a:pt x="156526" y="1202904"/>
                </a:cubicBezTo>
                <a:cubicBezTo>
                  <a:pt x="156449" y="1199207"/>
                  <a:pt x="155678" y="1196434"/>
                  <a:pt x="154215" y="1194585"/>
                </a:cubicBezTo>
                <a:cubicBezTo>
                  <a:pt x="152751" y="1192736"/>
                  <a:pt x="151056" y="1191812"/>
                  <a:pt x="149131" y="1191812"/>
                </a:cubicBezTo>
                <a:close/>
                <a:moveTo>
                  <a:pt x="632264" y="1186882"/>
                </a:moveTo>
                <a:cubicBezTo>
                  <a:pt x="631596" y="1186959"/>
                  <a:pt x="630775" y="1187729"/>
                  <a:pt x="629799" y="1189193"/>
                </a:cubicBezTo>
                <a:cubicBezTo>
                  <a:pt x="628823" y="1190656"/>
                  <a:pt x="628002" y="1192351"/>
                  <a:pt x="627334" y="1194277"/>
                </a:cubicBezTo>
                <a:lnTo>
                  <a:pt x="627334" y="1200439"/>
                </a:lnTo>
                <a:cubicBezTo>
                  <a:pt x="628515" y="1200285"/>
                  <a:pt x="629542" y="1199053"/>
                  <a:pt x="630415" y="1196742"/>
                </a:cubicBezTo>
                <a:cubicBezTo>
                  <a:pt x="631288" y="1194431"/>
                  <a:pt x="632315" y="1191966"/>
                  <a:pt x="633496" y="1189347"/>
                </a:cubicBezTo>
                <a:close/>
                <a:moveTo>
                  <a:pt x="728398" y="1173325"/>
                </a:moveTo>
                <a:lnTo>
                  <a:pt x="727165" y="1178254"/>
                </a:lnTo>
                <a:lnTo>
                  <a:pt x="732095" y="1180719"/>
                </a:lnTo>
                <a:cubicBezTo>
                  <a:pt x="733122" y="1180719"/>
                  <a:pt x="733533" y="1179487"/>
                  <a:pt x="733328" y="1177022"/>
                </a:cubicBezTo>
                <a:cubicBezTo>
                  <a:pt x="733199" y="1175789"/>
                  <a:pt x="732532" y="1174865"/>
                  <a:pt x="731325" y="1174249"/>
                </a:cubicBezTo>
                <a:cubicBezTo>
                  <a:pt x="730118" y="1173633"/>
                  <a:pt x="729142" y="1173325"/>
                  <a:pt x="728398" y="1173325"/>
                </a:cubicBezTo>
                <a:close/>
                <a:moveTo>
                  <a:pt x="123249" y="1170860"/>
                </a:moveTo>
                <a:cubicBezTo>
                  <a:pt x="122016" y="1172041"/>
                  <a:pt x="121092" y="1173068"/>
                  <a:pt x="120475" y="1173941"/>
                </a:cubicBezTo>
                <a:cubicBezTo>
                  <a:pt x="119859" y="1174814"/>
                  <a:pt x="119551" y="1175841"/>
                  <a:pt x="119551" y="1177022"/>
                </a:cubicBezTo>
                <a:cubicBezTo>
                  <a:pt x="119346" y="1179487"/>
                  <a:pt x="119757" y="1180719"/>
                  <a:pt x="120784" y="1180719"/>
                </a:cubicBezTo>
                <a:lnTo>
                  <a:pt x="124481" y="1184417"/>
                </a:lnTo>
                <a:lnTo>
                  <a:pt x="125714" y="1177022"/>
                </a:lnTo>
                <a:cubicBezTo>
                  <a:pt x="125508" y="1173119"/>
                  <a:pt x="124686" y="1171065"/>
                  <a:pt x="123249" y="1170860"/>
                </a:cubicBezTo>
                <a:close/>
                <a:moveTo>
                  <a:pt x="193500" y="1163465"/>
                </a:moveTo>
                <a:cubicBezTo>
                  <a:pt x="192832" y="1164132"/>
                  <a:pt x="192011" y="1166494"/>
                  <a:pt x="191035" y="1170551"/>
                </a:cubicBezTo>
                <a:cubicBezTo>
                  <a:pt x="190059" y="1174608"/>
                  <a:pt x="189238" y="1180052"/>
                  <a:pt x="188570" y="1186882"/>
                </a:cubicBezTo>
                <a:cubicBezTo>
                  <a:pt x="188570" y="1190631"/>
                  <a:pt x="188878" y="1193609"/>
                  <a:pt x="189494" y="1195817"/>
                </a:cubicBezTo>
                <a:cubicBezTo>
                  <a:pt x="190111" y="1198025"/>
                  <a:pt x="191035" y="1199155"/>
                  <a:pt x="192268" y="1199207"/>
                </a:cubicBezTo>
                <a:cubicBezTo>
                  <a:pt x="193551" y="1199130"/>
                  <a:pt x="194681" y="1197435"/>
                  <a:pt x="195657" y="1194123"/>
                </a:cubicBezTo>
                <a:cubicBezTo>
                  <a:pt x="196633" y="1190810"/>
                  <a:pt x="197146" y="1186343"/>
                  <a:pt x="197198" y="1180719"/>
                </a:cubicBezTo>
                <a:cubicBezTo>
                  <a:pt x="197198" y="1176226"/>
                  <a:pt x="196889" y="1172272"/>
                  <a:pt x="196273" y="1168857"/>
                </a:cubicBezTo>
                <a:cubicBezTo>
                  <a:pt x="195657" y="1165442"/>
                  <a:pt x="194733" y="1163644"/>
                  <a:pt x="193500" y="1163465"/>
                </a:cubicBezTo>
                <a:close/>
                <a:moveTo>
                  <a:pt x="122016" y="1161000"/>
                </a:moveTo>
                <a:cubicBezTo>
                  <a:pt x="119500" y="1161667"/>
                  <a:pt x="117446" y="1162489"/>
                  <a:pt x="115854" y="1163465"/>
                </a:cubicBezTo>
                <a:cubicBezTo>
                  <a:pt x="114262" y="1164440"/>
                  <a:pt x="113440" y="1165262"/>
                  <a:pt x="113389" y="1165930"/>
                </a:cubicBezTo>
                <a:cubicBezTo>
                  <a:pt x="113440" y="1166520"/>
                  <a:pt x="113954" y="1166880"/>
                  <a:pt x="114929" y="1167008"/>
                </a:cubicBezTo>
                <a:cubicBezTo>
                  <a:pt x="115905" y="1167136"/>
                  <a:pt x="117035" y="1167188"/>
                  <a:pt x="118319" y="1167162"/>
                </a:cubicBezTo>
                <a:cubicBezTo>
                  <a:pt x="120142" y="1167111"/>
                  <a:pt x="121426" y="1166597"/>
                  <a:pt x="122170" y="1165622"/>
                </a:cubicBezTo>
                <a:cubicBezTo>
                  <a:pt x="122915" y="1164646"/>
                  <a:pt x="123274" y="1163516"/>
                  <a:pt x="123249" y="1162232"/>
                </a:cubicBezTo>
                <a:close/>
                <a:moveTo>
                  <a:pt x="714840" y="1140047"/>
                </a:moveTo>
                <a:cubicBezTo>
                  <a:pt x="713402" y="1139842"/>
                  <a:pt x="712581" y="1140253"/>
                  <a:pt x="712375" y="1141280"/>
                </a:cubicBezTo>
                <a:cubicBezTo>
                  <a:pt x="712452" y="1142512"/>
                  <a:pt x="712915" y="1143437"/>
                  <a:pt x="713762" y="1144053"/>
                </a:cubicBezTo>
                <a:cubicBezTo>
                  <a:pt x="714609" y="1144669"/>
                  <a:pt x="715380" y="1144977"/>
                  <a:pt x="716073" y="1144977"/>
                </a:cubicBezTo>
                <a:cubicBezTo>
                  <a:pt x="718538" y="1144772"/>
                  <a:pt x="719770" y="1143950"/>
                  <a:pt x="719770" y="1142512"/>
                </a:cubicBezTo>
                <a:cubicBezTo>
                  <a:pt x="719796" y="1142410"/>
                  <a:pt x="719436" y="1141999"/>
                  <a:pt x="718692" y="1141280"/>
                </a:cubicBezTo>
                <a:cubicBezTo>
                  <a:pt x="717947" y="1140561"/>
                  <a:pt x="716663" y="1140150"/>
                  <a:pt x="714840" y="1140047"/>
                </a:cubicBezTo>
                <a:close/>
                <a:moveTo>
                  <a:pt x="672936" y="1133885"/>
                </a:moveTo>
                <a:cubicBezTo>
                  <a:pt x="671472" y="1134142"/>
                  <a:pt x="667929" y="1137942"/>
                  <a:pt x="662306" y="1145286"/>
                </a:cubicBezTo>
                <a:cubicBezTo>
                  <a:pt x="656683" y="1152629"/>
                  <a:pt x="650366" y="1161975"/>
                  <a:pt x="643356" y="1173325"/>
                </a:cubicBezTo>
                <a:lnTo>
                  <a:pt x="637194" y="1181952"/>
                </a:lnTo>
                <a:cubicBezTo>
                  <a:pt x="642766" y="1178948"/>
                  <a:pt x="647028" y="1176329"/>
                  <a:pt x="649981" y="1174095"/>
                </a:cubicBezTo>
                <a:cubicBezTo>
                  <a:pt x="652934" y="1171861"/>
                  <a:pt x="654423" y="1169550"/>
                  <a:pt x="654449" y="1167162"/>
                </a:cubicBezTo>
                <a:cubicBezTo>
                  <a:pt x="654911" y="1164954"/>
                  <a:pt x="656760" y="1163208"/>
                  <a:pt x="659995" y="1161924"/>
                </a:cubicBezTo>
                <a:cubicBezTo>
                  <a:pt x="663230" y="1160640"/>
                  <a:pt x="665079" y="1158278"/>
                  <a:pt x="665541" y="1154837"/>
                </a:cubicBezTo>
                <a:lnTo>
                  <a:pt x="664309" y="1153605"/>
                </a:lnTo>
                <a:cubicBezTo>
                  <a:pt x="664668" y="1150498"/>
                  <a:pt x="666106" y="1147468"/>
                  <a:pt x="668622" y="1144515"/>
                </a:cubicBezTo>
                <a:cubicBezTo>
                  <a:pt x="671139" y="1141562"/>
                  <a:pt x="672576" y="1138841"/>
                  <a:pt x="672936" y="1136350"/>
                </a:cubicBezTo>
                <a:close/>
                <a:moveTo>
                  <a:pt x="120784" y="1120328"/>
                </a:moveTo>
                <a:cubicBezTo>
                  <a:pt x="120193" y="1120405"/>
                  <a:pt x="119834" y="1120867"/>
                  <a:pt x="119705" y="1121714"/>
                </a:cubicBezTo>
                <a:cubicBezTo>
                  <a:pt x="119577" y="1122562"/>
                  <a:pt x="119525" y="1123332"/>
                  <a:pt x="119551" y="1124025"/>
                </a:cubicBezTo>
                <a:lnTo>
                  <a:pt x="125714" y="1143745"/>
                </a:lnTo>
                <a:lnTo>
                  <a:pt x="129411" y="1131420"/>
                </a:lnTo>
                <a:cubicBezTo>
                  <a:pt x="129206" y="1128262"/>
                  <a:pt x="128076" y="1125643"/>
                  <a:pt x="126022" y="1123563"/>
                </a:cubicBezTo>
                <a:cubicBezTo>
                  <a:pt x="123968" y="1121483"/>
                  <a:pt x="122221" y="1120405"/>
                  <a:pt x="120784" y="1120328"/>
                </a:cubicBezTo>
                <a:close/>
                <a:moveTo>
                  <a:pt x="199662" y="1106770"/>
                </a:moveTo>
                <a:cubicBezTo>
                  <a:pt x="197198" y="1106565"/>
                  <a:pt x="195965" y="1108208"/>
                  <a:pt x="195965" y="1111700"/>
                </a:cubicBezTo>
                <a:lnTo>
                  <a:pt x="197198" y="1119095"/>
                </a:lnTo>
                <a:lnTo>
                  <a:pt x="194733" y="1128955"/>
                </a:lnTo>
                <a:cubicBezTo>
                  <a:pt x="194091" y="1129674"/>
                  <a:pt x="193526" y="1131317"/>
                  <a:pt x="193038" y="1133885"/>
                </a:cubicBezTo>
                <a:cubicBezTo>
                  <a:pt x="192550" y="1136453"/>
                  <a:pt x="192293" y="1139328"/>
                  <a:pt x="192268" y="1142512"/>
                </a:cubicBezTo>
                <a:cubicBezTo>
                  <a:pt x="192268" y="1145722"/>
                  <a:pt x="192576" y="1148546"/>
                  <a:pt x="193192" y="1150986"/>
                </a:cubicBezTo>
                <a:cubicBezTo>
                  <a:pt x="193808" y="1153425"/>
                  <a:pt x="194733" y="1154709"/>
                  <a:pt x="195965" y="1154837"/>
                </a:cubicBezTo>
                <a:cubicBezTo>
                  <a:pt x="197198" y="1154786"/>
                  <a:pt x="198122" y="1154272"/>
                  <a:pt x="198738" y="1153297"/>
                </a:cubicBezTo>
                <a:cubicBezTo>
                  <a:pt x="199354" y="1152321"/>
                  <a:pt x="199662" y="1151191"/>
                  <a:pt x="199662" y="1149907"/>
                </a:cubicBezTo>
                <a:lnTo>
                  <a:pt x="198430" y="1147442"/>
                </a:lnTo>
                <a:cubicBezTo>
                  <a:pt x="198789" y="1143796"/>
                  <a:pt x="200227" y="1139996"/>
                  <a:pt x="202744" y="1136042"/>
                </a:cubicBezTo>
                <a:cubicBezTo>
                  <a:pt x="205260" y="1132088"/>
                  <a:pt x="206698" y="1127671"/>
                  <a:pt x="207057" y="1122793"/>
                </a:cubicBezTo>
                <a:cubicBezTo>
                  <a:pt x="206441" y="1117811"/>
                  <a:pt x="205517" y="1113909"/>
                  <a:pt x="204284" y="1111084"/>
                </a:cubicBezTo>
                <a:cubicBezTo>
                  <a:pt x="203052" y="1108260"/>
                  <a:pt x="201511" y="1106822"/>
                  <a:pt x="199662" y="1106770"/>
                </a:cubicBezTo>
                <a:close/>
                <a:moveTo>
                  <a:pt x="156526" y="1101841"/>
                </a:moveTo>
                <a:cubicBezTo>
                  <a:pt x="154754" y="1101892"/>
                  <a:pt x="153675" y="1102713"/>
                  <a:pt x="153290" y="1104305"/>
                </a:cubicBezTo>
                <a:cubicBezTo>
                  <a:pt x="152905" y="1105897"/>
                  <a:pt x="152751" y="1107951"/>
                  <a:pt x="152828" y="1110468"/>
                </a:cubicBezTo>
                <a:lnTo>
                  <a:pt x="154061" y="1112933"/>
                </a:lnTo>
                <a:cubicBezTo>
                  <a:pt x="156526" y="1111495"/>
                  <a:pt x="157758" y="1109441"/>
                  <a:pt x="157758" y="1106770"/>
                </a:cubicBezTo>
                <a:close/>
                <a:moveTo>
                  <a:pt x="749350" y="1082121"/>
                </a:moveTo>
                <a:cubicBezTo>
                  <a:pt x="745010" y="1083173"/>
                  <a:pt x="741672" y="1084149"/>
                  <a:pt x="739336" y="1085048"/>
                </a:cubicBezTo>
                <a:cubicBezTo>
                  <a:pt x="736999" y="1085947"/>
                  <a:pt x="735818" y="1087847"/>
                  <a:pt x="735793" y="1090748"/>
                </a:cubicBezTo>
                <a:cubicBezTo>
                  <a:pt x="740209" y="1089850"/>
                  <a:pt x="742777" y="1089182"/>
                  <a:pt x="743496" y="1088745"/>
                </a:cubicBezTo>
                <a:cubicBezTo>
                  <a:pt x="744214" y="1088309"/>
                  <a:pt x="746166" y="1086101"/>
                  <a:pt x="749350" y="1082121"/>
                </a:cubicBezTo>
                <a:close/>
                <a:moveTo>
                  <a:pt x="129411" y="1059936"/>
                </a:moveTo>
                <a:cubicBezTo>
                  <a:pt x="126946" y="1059936"/>
                  <a:pt x="125714" y="1061169"/>
                  <a:pt x="125714" y="1063634"/>
                </a:cubicBezTo>
                <a:lnTo>
                  <a:pt x="129411" y="1073493"/>
                </a:lnTo>
                <a:lnTo>
                  <a:pt x="133108" y="1079656"/>
                </a:lnTo>
                <a:cubicBezTo>
                  <a:pt x="134110" y="1078321"/>
                  <a:pt x="134880" y="1076985"/>
                  <a:pt x="135419" y="1075650"/>
                </a:cubicBezTo>
                <a:cubicBezTo>
                  <a:pt x="135959" y="1074315"/>
                  <a:pt x="137653" y="1073596"/>
                  <a:pt x="140503" y="1073493"/>
                </a:cubicBezTo>
                <a:cubicBezTo>
                  <a:pt x="141787" y="1073493"/>
                  <a:pt x="142917" y="1073185"/>
                  <a:pt x="143893" y="1072569"/>
                </a:cubicBezTo>
                <a:cubicBezTo>
                  <a:pt x="144868" y="1071953"/>
                  <a:pt x="145382" y="1071028"/>
                  <a:pt x="145433" y="1069796"/>
                </a:cubicBezTo>
                <a:cubicBezTo>
                  <a:pt x="145382" y="1067999"/>
                  <a:pt x="143944" y="1066355"/>
                  <a:pt x="141120" y="1064866"/>
                </a:cubicBezTo>
                <a:cubicBezTo>
                  <a:pt x="138295" y="1063377"/>
                  <a:pt x="134392" y="1061734"/>
                  <a:pt x="129411" y="1059936"/>
                </a:cubicBezTo>
                <a:close/>
                <a:moveTo>
                  <a:pt x="782627" y="1045146"/>
                </a:moveTo>
                <a:cubicBezTo>
                  <a:pt x="781394" y="1045223"/>
                  <a:pt x="780470" y="1045686"/>
                  <a:pt x="779854" y="1046533"/>
                </a:cubicBezTo>
                <a:cubicBezTo>
                  <a:pt x="779238" y="1047380"/>
                  <a:pt x="778929" y="1048150"/>
                  <a:pt x="778929" y="1048844"/>
                </a:cubicBezTo>
                <a:cubicBezTo>
                  <a:pt x="778981" y="1050076"/>
                  <a:pt x="779494" y="1051001"/>
                  <a:pt x="780470" y="1051617"/>
                </a:cubicBezTo>
                <a:cubicBezTo>
                  <a:pt x="781446" y="1052233"/>
                  <a:pt x="782575" y="1052541"/>
                  <a:pt x="783859" y="1052541"/>
                </a:cubicBezTo>
                <a:cubicBezTo>
                  <a:pt x="784501" y="1052464"/>
                  <a:pt x="785066" y="1052002"/>
                  <a:pt x="785554" y="1051155"/>
                </a:cubicBezTo>
                <a:cubicBezTo>
                  <a:pt x="786042" y="1050307"/>
                  <a:pt x="786299" y="1049537"/>
                  <a:pt x="786324" y="1048844"/>
                </a:cubicBezTo>
                <a:cubicBezTo>
                  <a:pt x="786247" y="1047611"/>
                  <a:pt x="785785" y="1046687"/>
                  <a:pt x="784938" y="1046071"/>
                </a:cubicBezTo>
                <a:cubicBezTo>
                  <a:pt x="784090" y="1045454"/>
                  <a:pt x="783320" y="1045146"/>
                  <a:pt x="782627" y="1045146"/>
                </a:cubicBezTo>
                <a:close/>
                <a:moveTo>
                  <a:pt x="718538" y="1034054"/>
                </a:moveTo>
                <a:cubicBezTo>
                  <a:pt x="717151" y="1034465"/>
                  <a:pt x="715611" y="1036416"/>
                  <a:pt x="713916" y="1039908"/>
                </a:cubicBezTo>
                <a:cubicBezTo>
                  <a:pt x="712221" y="1043400"/>
                  <a:pt x="711297" y="1045968"/>
                  <a:pt x="711143" y="1047611"/>
                </a:cubicBezTo>
                <a:cubicBezTo>
                  <a:pt x="710937" y="1049049"/>
                  <a:pt x="711348" y="1049871"/>
                  <a:pt x="712375" y="1050076"/>
                </a:cubicBezTo>
                <a:cubicBezTo>
                  <a:pt x="713865" y="1049845"/>
                  <a:pt x="715816" y="1048459"/>
                  <a:pt x="718230" y="1045917"/>
                </a:cubicBezTo>
                <a:cubicBezTo>
                  <a:pt x="720643" y="1043375"/>
                  <a:pt x="721978" y="1041064"/>
                  <a:pt x="722235" y="1038984"/>
                </a:cubicBezTo>
                <a:cubicBezTo>
                  <a:pt x="721696" y="1037315"/>
                  <a:pt x="721234" y="1036339"/>
                  <a:pt x="720849" y="1036057"/>
                </a:cubicBezTo>
                <a:cubicBezTo>
                  <a:pt x="720464" y="1035774"/>
                  <a:pt x="719693" y="1035107"/>
                  <a:pt x="718538" y="1034054"/>
                </a:cubicBezTo>
                <a:close/>
                <a:moveTo>
                  <a:pt x="835624" y="1016799"/>
                </a:moveTo>
                <a:cubicBezTo>
                  <a:pt x="833441" y="1017313"/>
                  <a:pt x="830719" y="1019983"/>
                  <a:pt x="827458" y="1024810"/>
                </a:cubicBezTo>
                <a:cubicBezTo>
                  <a:pt x="824198" y="1029638"/>
                  <a:pt x="822400" y="1033540"/>
                  <a:pt x="822066" y="1036519"/>
                </a:cubicBezTo>
                <a:lnTo>
                  <a:pt x="822066" y="1038984"/>
                </a:lnTo>
                <a:cubicBezTo>
                  <a:pt x="818908" y="1041372"/>
                  <a:pt x="816289" y="1043066"/>
                  <a:pt x="814209" y="1044068"/>
                </a:cubicBezTo>
                <a:cubicBezTo>
                  <a:pt x="812129" y="1045069"/>
                  <a:pt x="811051" y="1045840"/>
                  <a:pt x="810974" y="1046379"/>
                </a:cubicBezTo>
                <a:lnTo>
                  <a:pt x="817136" y="1050076"/>
                </a:lnTo>
                <a:cubicBezTo>
                  <a:pt x="813054" y="1051720"/>
                  <a:pt x="810435" y="1053055"/>
                  <a:pt x="809279" y="1054082"/>
                </a:cubicBezTo>
                <a:cubicBezTo>
                  <a:pt x="808124" y="1055109"/>
                  <a:pt x="807045" y="1057060"/>
                  <a:pt x="806044" y="1059936"/>
                </a:cubicBezTo>
                <a:lnTo>
                  <a:pt x="798649" y="1057471"/>
                </a:lnTo>
                <a:cubicBezTo>
                  <a:pt x="796929" y="1057420"/>
                  <a:pt x="795748" y="1058447"/>
                  <a:pt x="795106" y="1060552"/>
                </a:cubicBezTo>
                <a:cubicBezTo>
                  <a:pt x="794464" y="1062658"/>
                  <a:pt x="793591" y="1066150"/>
                  <a:pt x="792487" y="1071028"/>
                </a:cubicBezTo>
                <a:cubicBezTo>
                  <a:pt x="792564" y="1072158"/>
                  <a:pt x="793026" y="1072980"/>
                  <a:pt x="793873" y="1073493"/>
                </a:cubicBezTo>
                <a:cubicBezTo>
                  <a:pt x="794721" y="1074007"/>
                  <a:pt x="795491" y="1074829"/>
                  <a:pt x="796184" y="1075958"/>
                </a:cubicBezTo>
                <a:cubicBezTo>
                  <a:pt x="795619" y="1079707"/>
                  <a:pt x="792743" y="1084843"/>
                  <a:pt x="787557" y="1091364"/>
                </a:cubicBezTo>
                <a:cubicBezTo>
                  <a:pt x="782370" y="1097886"/>
                  <a:pt x="778262" y="1101789"/>
                  <a:pt x="775232" y="1103073"/>
                </a:cubicBezTo>
                <a:cubicBezTo>
                  <a:pt x="773563" y="1103304"/>
                  <a:pt x="772279" y="1104999"/>
                  <a:pt x="771380" y="1108157"/>
                </a:cubicBezTo>
                <a:cubicBezTo>
                  <a:pt x="770482" y="1111315"/>
                  <a:pt x="768890" y="1114551"/>
                  <a:pt x="766605" y="1117863"/>
                </a:cubicBezTo>
                <a:lnTo>
                  <a:pt x="771535" y="1117863"/>
                </a:lnTo>
                <a:cubicBezTo>
                  <a:pt x="775104" y="1117247"/>
                  <a:pt x="777825" y="1114782"/>
                  <a:pt x="779700" y="1110468"/>
                </a:cubicBezTo>
                <a:cubicBezTo>
                  <a:pt x="781574" y="1106154"/>
                  <a:pt x="783372" y="1103689"/>
                  <a:pt x="785092" y="1103073"/>
                </a:cubicBezTo>
                <a:lnTo>
                  <a:pt x="793719" y="1106770"/>
                </a:lnTo>
                <a:lnTo>
                  <a:pt x="794952" y="1104305"/>
                </a:lnTo>
                <a:lnTo>
                  <a:pt x="793719" y="1099376"/>
                </a:lnTo>
                <a:cubicBezTo>
                  <a:pt x="794438" y="1094060"/>
                  <a:pt x="797930" y="1086820"/>
                  <a:pt x="804195" y="1077653"/>
                </a:cubicBezTo>
                <a:cubicBezTo>
                  <a:pt x="810460" y="1068486"/>
                  <a:pt x="815185" y="1063402"/>
                  <a:pt x="818369" y="1062401"/>
                </a:cubicBezTo>
                <a:lnTo>
                  <a:pt x="820834" y="1063634"/>
                </a:lnTo>
                <a:cubicBezTo>
                  <a:pt x="821989" y="1057471"/>
                  <a:pt x="823068" y="1052541"/>
                  <a:pt x="824069" y="1048844"/>
                </a:cubicBezTo>
                <a:cubicBezTo>
                  <a:pt x="825070" y="1045146"/>
                  <a:pt x="826457" y="1042681"/>
                  <a:pt x="828229" y="1041449"/>
                </a:cubicBezTo>
                <a:cubicBezTo>
                  <a:pt x="830796" y="1041089"/>
                  <a:pt x="833056" y="1038727"/>
                  <a:pt x="835007" y="1034362"/>
                </a:cubicBezTo>
                <a:cubicBezTo>
                  <a:pt x="836959" y="1029997"/>
                  <a:pt x="837986" y="1025786"/>
                  <a:pt x="838089" y="1021729"/>
                </a:cubicBezTo>
                <a:cubicBezTo>
                  <a:pt x="837883" y="1019470"/>
                  <a:pt x="837062" y="1017826"/>
                  <a:pt x="835624" y="1016799"/>
                </a:cubicBezTo>
                <a:close/>
                <a:moveTo>
                  <a:pt x="214452" y="1010637"/>
                </a:moveTo>
                <a:cubicBezTo>
                  <a:pt x="208084" y="1012075"/>
                  <a:pt x="204798" y="1020291"/>
                  <a:pt x="204592" y="1035286"/>
                </a:cubicBezTo>
                <a:cubicBezTo>
                  <a:pt x="204669" y="1040524"/>
                  <a:pt x="205132" y="1044222"/>
                  <a:pt x="205979" y="1046379"/>
                </a:cubicBezTo>
                <a:cubicBezTo>
                  <a:pt x="206826" y="1048536"/>
                  <a:pt x="207597" y="1051001"/>
                  <a:pt x="208290" y="1053774"/>
                </a:cubicBezTo>
                <a:lnTo>
                  <a:pt x="207057" y="1055006"/>
                </a:lnTo>
                <a:lnTo>
                  <a:pt x="205825" y="1053774"/>
                </a:lnTo>
                <a:cubicBezTo>
                  <a:pt x="204798" y="1053568"/>
                  <a:pt x="204387" y="1055212"/>
                  <a:pt x="204592" y="1058704"/>
                </a:cubicBezTo>
                <a:cubicBezTo>
                  <a:pt x="204798" y="1060141"/>
                  <a:pt x="205619" y="1060963"/>
                  <a:pt x="207057" y="1061169"/>
                </a:cubicBezTo>
                <a:lnTo>
                  <a:pt x="209522" y="1061169"/>
                </a:lnTo>
                <a:cubicBezTo>
                  <a:pt x="211345" y="1060347"/>
                  <a:pt x="212629" y="1057985"/>
                  <a:pt x="213374" y="1054082"/>
                </a:cubicBezTo>
                <a:cubicBezTo>
                  <a:pt x="214119" y="1050179"/>
                  <a:pt x="214478" y="1045968"/>
                  <a:pt x="214452" y="1041449"/>
                </a:cubicBezTo>
                <a:lnTo>
                  <a:pt x="214452" y="1036519"/>
                </a:lnTo>
                <a:cubicBezTo>
                  <a:pt x="214581" y="1030074"/>
                  <a:pt x="215248" y="1025709"/>
                  <a:pt x="216455" y="1023424"/>
                </a:cubicBezTo>
                <a:cubicBezTo>
                  <a:pt x="217662" y="1021139"/>
                  <a:pt x="218638" y="1018930"/>
                  <a:pt x="219382" y="1016799"/>
                </a:cubicBezTo>
                <a:cubicBezTo>
                  <a:pt x="219331" y="1015464"/>
                  <a:pt x="218817" y="1014129"/>
                  <a:pt x="217842" y="1012794"/>
                </a:cubicBezTo>
                <a:cubicBezTo>
                  <a:pt x="216866" y="1011458"/>
                  <a:pt x="215736" y="1010740"/>
                  <a:pt x="214452" y="1010637"/>
                </a:cubicBezTo>
                <a:close/>
                <a:moveTo>
                  <a:pt x="216917" y="987220"/>
                </a:moveTo>
                <a:lnTo>
                  <a:pt x="214452" y="988452"/>
                </a:lnTo>
                <a:cubicBezTo>
                  <a:pt x="215043" y="989736"/>
                  <a:pt x="215710" y="990866"/>
                  <a:pt x="216455" y="991841"/>
                </a:cubicBezTo>
                <a:cubicBezTo>
                  <a:pt x="217200" y="992817"/>
                  <a:pt x="218175" y="993331"/>
                  <a:pt x="219382" y="993382"/>
                </a:cubicBezTo>
                <a:cubicBezTo>
                  <a:pt x="220409" y="993382"/>
                  <a:pt x="220820" y="992150"/>
                  <a:pt x="220615" y="989685"/>
                </a:cubicBezTo>
                <a:cubicBezTo>
                  <a:pt x="220538" y="989043"/>
                  <a:pt x="220075" y="988478"/>
                  <a:pt x="219228" y="987990"/>
                </a:cubicBezTo>
                <a:cubicBezTo>
                  <a:pt x="218381" y="987502"/>
                  <a:pt x="217611" y="987245"/>
                  <a:pt x="216917" y="987220"/>
                </a:cubicBezTo>
                <a:close/>
                <a:moveTo>
                  <a:pt x="687726" y="985987"/>
                </a:moveTo>
                <a:cubicBezTo>
                  <a:pt x="688958" y="988452"/>
                  <a:pt x="691423" y="989685"/>
                  <a:pt x="695121" y="989685"/>
                </a:cubicBezTo>
                <a:cubicBezTo>
                  <a:pt x="696559" y="989890"/>
                  <a:pt x="697380" y="989479"/>
                  <a:pt x="697586" y="988452"/>
                </a:cubicBezTo>
                <a:cubicBezTo>
                  <a:pt x="697509" y="987810"/>
                  <a:pt x="696738" y="987245"/>
                  <a:pt x="695275" y="986757"/>
                </a:cubicBezTo>
                <a:cubicBezTo>
                  <a:pt x="693811" y="986270"/>
                  <a:pt x="692116" y="986013"/>
                  <a:pt x="690191" y="985987"/>
                </a:cubicBezTo>
                <a:close/>
                <a:moveTo>
                  <a:pt x="819601" y="967500"/>
                </a:moveTo>
                <a:cubicBezTo>
                  <a:pt x="817676" y="968219"/>
                  <a:pt x="815981" y="970170"/>
                  <a:pt x="814517" y="973354"/>
                </a:cubicBezTo>
                <a:cubicBezTo>
                  <a:pt x="813054" y="976538"/>
                  <a:pt x="812283" y="980338"/>
                  <a:pt x="812206" y="984755"/>
                </a:cubicBezTo>
                <a:lnTo>
                  <a:pt x="813439" y="993382"/>
                </a:lnTo>
                <a:cubicBezTo>
                  <a:pt x="814980" y="992740"/>
                  <a:pt x="817136" y="989710"/>
                  <a:pt x="819909" y="984292"/>
                </a:cubicBezTo>
                <a:cubicBezTo>
                  <a:pt x="822683" y="978875"/>
                  <a:pt x="824223" y="974921"/>
                  <a:pt x="824531" y="972430"/>
                </a:cubicBezTo>
                <a:cubicBezTo>
                  <a:pt x="824557" y="971146"/>
                  <a:pt x="824198" y="970016"/>
                  <a:pt x="823453" y="969040"/>
                </a:cubicBezTo>
                <a:cubicBezTo>
                  <a:pt x="822708" y="968065"/>
                  <a:pt x="821424" y="967551"/>
                  <a:pt x="819601" y="967500"/>
                </a:cubicBezTo>
                <a:close/>
                <a:moveTo>
                  <a:pt x="721003" y="961337"/>
                </a:moveTo>
                <a:cubicBezTo>
                  <a:pt x="720438" y="961286"/>
                  <a:pt x="720027" y="961389"/>
                  <a:pt x="719770" y="961646"/>
                </a:cubicBezTo>
                <a:cubicBezTo>
                  <a:pt x="719513" y="961902"/>
                  <a:pt x="719103" y="962621"/>
                  <a:pt x="718538" y="963802"/>
                </a:cubicBezTo>
                <a:lnTo>
                  <a:pt x="721003" y="972430"/>
                </a:lnTo>
                <a:cubicBezTo>
                  <a:pt x="720951" y="973611"/>
                  <a:pt x="720438" y="974638"/>
                  <a:pt x="719462" y="975511"/>
                </a:cubicBezTo>
                <a:cubicBezTo>
                  <a:pt x="718486" y="976384"/>
                  <a:pt x="717357" y="977411"/>
                  <a:pt x="716073" y="978592"/>
                </a:cubicBezTo>
                <a:lnTo>
                  <a:pt x="717305" y="978592"/>
                </a:lnTo>
                <a:cubicBezTo>
                  <a:pt x="722030" y="978387"/>
                  <a:pt x="724906" y="975100"/>
                  <a:pt x="725933" y="968732"/>
                </a:cubicBezTo>
                <a:cubicBezTo>
                  <a:pt x="725419" y="965728"/>
                  <a:pt x="724906" y="963725"/>
                  <a:pt x="724392" y="962724"/>
                </a:cubicBezTo>
                <a:cubicBezTo>
                  <a:pt x="723878" y="961723"/>
                  <a:pt x="722749" y="961260"/>
                  <a:pt x="721003" y="961337"/>
                </a:cubicBezTo>
                <a:close/>
                <a:moveTo>
                  <a:pt x="225545" y="940385"/>
                </a:moveTo>
                <a:cubicBezTo>
                  <a:pt x="223080" y="940591"/>
                  <a:pt x="221847" y="942645"/>
                  <a:pt x="221847" y="946548"/>
                </a:cubicBezTo>
                <a:cubicBezTo>
                  <a:pt x="222438" y="947831"/>
                  <a:pt x="223105" y="948961"/>
                  <a:pt x="223850" y="949937"/>
                </a:cubicBezTo>
                <a:cubicBezTo>
                  <a:pt x="224595" y="950913"/>
                  <a:pt x="225570" y="951426"/>
                  <a:pt x="226777" y="951478"/>
                </a:cubicBezTo>
                <a:cubicBezTo>
                  <a:pt x="227419" y="951401"/>
                  <a:pt x="227984" y="950938"/>
                  <a:pt x="228472" y="950091"/>
                </a:cubicBezTo>
                <a:cubicBezTo>
                  <a:pt x="228960" y="949244"/>
                  <a:pt x="229216" y="948473"/>
                  <a:pt x="229242" y="947780"/>
                </a:cubicBezTo>
                <a:cubicBezTo>
                  <a:pt x="228010" y="942850"/>
                  <a:pt x="226777" y="940385"/>
                  <a:pt x="225545" y="940385"/>
                </a:cubicBezTo>
                <a:close/>
                <a:moveTo>
                  <a:pt x="237869" y="935455"/>
                </a:moveTo>
                <a:cubicBezTo>
                  <a:pt x="236842" y="935455"/>
                  <a:pt x="236432" y="936688"/>
                  <a:pt x="236637" y="939153"/>
                </a:cubicBezTo>
                <a:lnTo>
                  <a:pt x="239102" y="945315"/>
                </a:lnTo>
                <a:lnTo>
                  <a:pt x="240334" y="945315"/>
                </a:lnTo>
                <a:close/>
                <a:moveTo>
                  <a:pt x="187338" y="935455"/>
                </a:moveTo>
                <a:cubicBezTo>
                  <a:pt x="185412" y="935481"/>
                  <a:pt x="183717" y="936046"/>
                  <a:pt x="182254" y="937150"/>
                </a:cubicBezTo>
                <a:cubicBezTo>
                  <a:pt x="180790" y="938254"/>
                  <a:pt x="180020" y="939743"/>
                  <a:pt x="179943" y="941618"/>
                </a:cubicBezTo>
                <a:lnTo>
                  <a:pt x="181175" y="946548"/>
                </a:lnTo>
                <a:cubicBezTo>
                  <a:pt x="182228" y="944083"/>
                  <a:pt x="183204" y="942234"/>
                  <a:pt x="184102" y="941002"/>
                </a:cubicBezTo>
                <a:cubicBezTo>
                  <a:pt x="185001" y="939769"/>
                  <a:pt x="186901" y="939153"/>
                  <a:pt x="189803" y="939153"/>
                </a:cubicBezTo>
                <a:lnTo>
                  <a:pt x="194733" y="940385"/>
                </a:lnTo>
                <a:cubicBezTo>
                  <a:pt x="193038" y="938562"/>
                  <a:pt x="191805" y="937278"/>
                  <a:pt x="191035" y="936534"/>
                </a:cubicBezTo>
                <a:cubicBezTo>
                  <a:pt x="190265" y="935789"/>
                  <a:pt x="189032" y="935430"/>
                  <a:pt x="187338" y="935455"/>
                </a:cubicBezTo>
                <a:close/>
                <a:moveTo>
                  <a:pt x="850413" y="926828"/>
                </a:moveTo>
                <a:cubicBezTo>
                  <a:pt x="847897" y="926905"/>
                  <a:pt x="845843" y="927367"/>
                  <a:pt x="844251" y="928214"/>
                </a:cubicBezTo>
                <a:cubicBezTo>
                  <a:pt x="842659" y="929062"/>
                  <a:pt x="841837" y="929832"/>
                  <a:pt x="841786" y="930525"/>
                </a:cubicBezTo>
                <a:lnTo>
                  <a:pt x="843019" y="931758"/>
                </a:lnTo>
                <a:cubicBezTo>
                  <a:pt x="842454" y="934403"/>
                  <a:pt x="840194" y="937741"/>
                  <a:pt x="836240" y="941772"/>
                </a:cubicBezTo>
                <a:cubicBezTo>
                  <a:pt x="832286" y="945803"/>
                  <a:pt x="830026" y="949449"/>
                  <a:pt x="829461" y="952710"/>
                </a:cubicBezTo>
                <a:cubicBezTo>
                  <a:pt x="829461" y="953994"/>
                  <a:pt x="829769" y="955124"/>
                  <a:pt x="830386" y="956099"/>
                </a:cubicBezTo>
                <a:cubicBezTo>
                  <a:pt x="831002" y="957075"/>
                  <a:pt x="831926" y="957589"/>
                  <a:pt x="833159" y="957640"/>
                </a:cubicBezTo>
                <a:lnTo>
                  <a:pt x="845483" y="953943"/>
                </a:lnTo>
                <a:cubicBezTo>
                  <a:pt x="846921" y="952915"/>
                  <a:pt x="847743" y="951272"/>
                  <a:pt x="847948" y="949013"/>
                </a:cubicBezTo>
                <a:lnTo>
                  <a:pt x="847948" y="947780"/>
                </a:lnTo>
                <a:cubicBezTo>
                  <a:pt x="848411" y="943569"/>
                  <a:pt x="850259" y="940283"/>
                  <a:pt x="853495" y="937920"/>
                </a:cubicBezTo>
                <a:cubicBezTo>
                  <a:pt x="856730" y="935558"/>
                  <a:pt x="858579" y="933504"/>
                  <a:pt x="859041" y="931758"/>
                </a:cubicBezTo>
                <a:cubicBezTo>
                  <a:pt x="858989" y="930474"/>
                  <a:pt x="858168" y="929344"/>
                  <a:pt x="856576" y="928369"/>
                </a:cubicBezTo>
                <a:cubicBezTo>
                  <a:pt x="854984" y="927393"/>
                  <a:pt x="852930" y="926879"/>
                  <a:pt x="850413" y="926828"/>
                </a:cubicBezTo>
                <a:close/>
                <a:moveTo>
                  <a:pt x="193500" y="915736"/>
                </a:moveTo>
                <a:cubicBezTo>
                  <a:pt x="191292" y="918355"/>
                  <a:pt x="190162" y="919895"/>
                  <a:pt x="190111" y="920357"/>
                </a:cubicBezTo>
                <a:cubicBezTo>
                  <a:pt x="190059" y="920820"/>
                  <a:pt x="189546" y="922976"/>
                  <a:pt x="188570" y="926828"/>
                </a:cubicBezTo>
                <a:cubicBezTo>
                  <a:pt x="188596" y="928009"/>
                  <a:pt x="188853" y="928728"/>
                  <a:pt x="189340" y="928985"/>
                </a:cubicBezTo>
                <a:cubicBezTo>
                  <a:pt x="189828" y="929242"/>
                  <a:pt x="190393" y="929344"/>
                  <a:pt x="191035" y="929293"/>
                </a:cubicBezTo>
                <a:lnTo>
                  <a:pt x="192268" y="929293"/>
                </a:lnTo>
                <a:cubicBezTo>
                  <a:pt x="193500" y="929242"/>
                  <a:pt x="194424" y="928728"/>
                  <a:pt x="195041" y="927752"/>
                </a:cubicBezTo>
                <a:cubicBezTo>
                  <a:pt x="195657" y="926777"/>
                  <a:pt x="195965" y="925647"/>
                  <a:pt x="195965" y="924363"/>
                </a:cubicBezTo>
                <a:close/>
                <a:moveTo>
                  <a:pt x="862738" y="910806"/>
                </a:moveTo>
                <a:lnTo>
                  <a:pt x="862738" y="914503"/>
                </a:lnTo>
                <a:lnTo>
                  <a:pt x="865203" y="919433"/>
                </a:lnTo>
                <a:lnTo>
                  <a:pt x="863971" y="912038"/>
                </a:lnTo>
                <a:cubicBezTo>
                  <a:pt x="864176" y="911011"/>
                  <a:pt x="863765" y="910600"/>
                  <a:pt x="862738" y="910806"/>
                </a:cubicBezTo>
                <a:close/>
                <a:moveTo>
                  <a:pt x="709910" y="909573"/>
                </a:moveTo>
                <a:lnTo>
                  <a:pt x="708678" y="910806"/>
                </a:lnTo>
                <a:cubicBezTo>
                  <a:pt x="708472" y="913271"/>
                  <a:pt x="710116" y="916968"/>
                  <a:pt x="713608" y="921898"/>
                </a:cubicBezTo>
                <a:lnTo>
                  <a:pt x="717305" y="926828"/>
                </a:lnTo>
                <a:lnTo>
                  <a:pt x="717305" y="920666"/>
                </a:lnTo>
                <a:cubicBezTo>
                  <a:pt x="717382" y="917045"/>
                  <a:pt x="716920" y="914426"/>
                  <a:pt x="715919" y="912808"/>
                </a:cubicBezTo>
                <a:cubicBezTo>
                  <a:pt x="714917" y="911191"/>
                  <a:pt x="712915" y="910112"/>
                  <a:pt x="709910" y="909573"/>
                </a:cubicBezTo>
                <a:close/>
                <a:moveTo>
                  <a:pt x="175013" y="902178"/>
                </a:moveTo>
                <a:cubicBezTo>
                  <a:pt x="173780" y="902127"/>
                  <a:pt x="172856" y="902230"/>
                  <a:pt x="172240" y="902486"/>
                </a:cubicBezTo>
                <a:cubicBezTo>
                  <a:pt x="171623" y="902743"/>
                  <a:pt x="171315" y="903462"/>
                  <a:pt x="171315" y="904643"/>
                </a:cubicBezTo>
                <a:lnTo>
                  <a:pt x="172548" y="910806"/>
                </a:lnTo>
                <a:cubicBezTo>
                  <a:pt x="173164" y="910729"/>
                  <a:pt x="173780" y="909958"/>
                  <a:pt x="174397" y="908495"/>
                </a:cubicBezTo>
                <a:cubicBezTo>
                  <a:pt x="175013" y="907031"/>
                  <a:pt x="175629" y="905337"/>
                  <a:pt x="176245" y="903411"/>
                </a:cubicBezTo>
                <a:cubicBezTo>
                  <a:pt x="176271" y="903359"/>
                  <a:pt x="176220" y="903154"/>
                  <a:pt x="176091" y="902795"/>
                </a:cubicBezTo>
                <a:cubicBezTo>
                  <a:pt x="175963" y="902435"/>
                  <a:pt x="175603" y="902230"/>
                  <a:pt x="175013" y="902178"/>
                </a:cubicBezTo>
                <a:close/>
                <a:moveTo>
                  <a:pt x="775232" y="887388"/>
                </a:moveTo>
                <a:cubicBezTo>
                  <a:pt x="773794" y="888621"/>
                  <a:pt x="772972" y="891086"/>
                  <a:pt x="772767" y="894783"/>
                </a:cubicBezTo>
                <a:lnTo>
                  <a:pt x="772767" y="897248"/>
                </a:lnTo>
                <a:cubicBezTo>
                  <a:pt x="772562" y="899713"/>
                  <a:pt x="771740" y="900946"/>
                  <a:pt x="770302" y="900946"/>
                </a:cubicBezTo>
                <a:cubicBezTo>
                  <a:pt x="767375" y="902178"/>
                  <a:pt x="765526" y="903411"/>
                  <a:pt x="764756" y="904643"/>
                </a:cubicBezTo>
                <a:cubicBezTo>
                  <a:pt x="763986" y="905876"/>
                  <a:pt x="763369" y="907108"/>
                  <a:pt x="762907" y="908341"/>
                </a:cubicBezTo>
                <a:cubicBezTo>
                  <a:pt x="763113" y="909779"/>
                  <a:pt x="763934" y="910600"/>
                  <a:pt x="765372" y="910806"/>
                </a:cubicBezTo>
                <a:lnTo>
                  <a:pt x="772767" y="908341"/>
                </a:lnTo>
                <a:cubicBezTo>
                  <a:pt x="775720" y="908392"/>
                  <a:pt x="777517" y="909214"/>
                  <a:pt x="778159" y="910806"/>
                </a:cubicBezTo>
                <a:cubicBezTo>
                  <a:pt x="778801" y="912398"/>
                  <a:pt x="779058" y="914452"/>
                  <a:pt x="778929" y="916968"/>
                </a:cubicBezTo>
                <a:lnTo>
                  <a:pt x="780162" y="916968"/>
                </a:lnTo>
                <a:lnTo>
                  <a:pt x="790022" y="897248"/>
                </a:lnTo>
                <a:lnTo>
                  <a:pt x="782627" y="899713"/>
                </a:lnTo>
                <a:cubicBezTo>
                  <a:pt x="781189" y="899919"/>
                  <a:pt x="780367" y="898275"/>
                  <a:pt x="780162" y="894783"/>
                </a:cubicBezTo>
                <a:cubicBezTo>
                  <a:pt x="779494" y="892318"/>
                  <a:pt x="778673" y="890470"/>
                  <a:pt x="777697" y="889237"/>
                </a:cubicBezTo>
                <a:cubicBezTo>
                  <a:pt x="776721" y="888005"/>
                  <a:pt x="775900" y="887388"/>
                  <a:pt x="775232" y="887388"/>
                </a:cubicBezTo>
                <a:close/>
                <a:moveTo>
                  <a:pt x="793719" y="854111"/>
                </a:moveTo>
                <a:cubicBezTo>
                  <a:pt x="791331" y="854137"/>
                  <a:pt x="789328" y="855626"/>
                  <a:pt x="787711" y="858579"/>
                </a:cubicBezTo>
                <a:cubicBezTo>
                  <a:pt x="786093" y="861532"/>
                  <a:pt x="784399" y="865794"/>
                  <a:pt x="782627" y="871366"/>
                </a:cubicBezTo>
                <a:cubicBezTo>
                  <a:pt x="782421" y="872804"/>
                  <a:pt x="782832" y="873626"/>
                  <a:pt x="783859" y="873831"/>
                </a:cubicBezTo>
                <a:cubicBezTo>
                  <a:pt x="785400" y="873574"/>
                  <a:pt x="787557" y="871623"/>
                  <a:pt x="790330" y="867977"/>
                </a:cubicBezTo>
                <a:cubicBezTo>
                  <a:pt x="793103" y="864331"/>
                  <a:pt x="794644" y="860531"/>
                  <a:pt x="794952" y="856576"/>
                </a:cubicBezTo>
                <a:lnTo>
                  <a:pt x="794952" y="854111"/>
                </a:lnTo>
                <a:close/>
                <a:moveTo>
                  <a:pt x="909573" y="834392"/>
                </a:moveTo>
                <a:cubicBezTo>
                  <a:pt x="905747" y="835778"/>
                  <a:pt x="900457" y="840400"/>
                  <a:pt x="893704" y="848257"/>
                </a:cubicBezTo>
                <a:cubicBezTo>
                  <a:pt x="886951" y="856114"/>
                  <a:pt x="883203" y="862585"/>
                  <a:pt x="882458" y="867669"/>
                </a:cubicBezTo>
                <a:cubicBezTo>
                  <a:pt x="882458" y="868490"/>
                  <a:pt x="881842" y="870545"/>
                  <a:pt x="880609" y="873831"/>
                </a:cubicBezTo>
                <a:cubicBezTo>
                  <a:pt x="879377" y="877118"/>
                  <a:pt x="877528" y="880404"/>
                  <a:pt x="875063" y="883691"/>
                </a:cubicBezTo>
                <a:cubicBezTo>
                  <a:pt x="870133" y="890059"/>
                  <a:pt x="867668" y="894578"/>
                  <a:pt x="867668" y="897248"/>
                </a:cubicBezTo>
                <a:cubicBezTo>
                  <a:pt x="867694" y="898430"/>
                  <a:pt x="867951" y="899148"/>
                  <a:pt x="868438" y="899405"/>
                </a:cubicBezTo>
                <a:cubicBezTo>
                  <a:pt x="868926" y="899662"/>
                  <a:pt x="869491" y="899765"/>
                  <a:pt x="870133" y="899713"/>
                </a:cubicBezTo>
                <a:cubicBezTo>
                  <a:pt x="873291" y="899251"/>
                  <a:pt x="875910" y="898327"/>
                  <a:pt x="877990" y="896940"/>
                </a:cubicBezTo>
                <a:cubicBezTo>
                  <a:pt x="880070" y="895554"/>
                  <a:pt x="881148" y="892781"/>
                  <a:pt x="881225" y="888621"/>
                </a:cubicBezTo>
                <a:cubicBezTo>
                  <a:pt x="881482" y="884924"/>
                  <a:pt x="882509" y="882767"/>
                  <a:pt x="884307" y="882150"/>
                </a:cubicBezTo>
                <a:cubicBezTo>
                  <a:pt x="886104" y="881534"/>
                  <a:pt x="887131" y="878761"/>
                  <a:pt x="887388" y="873831"/>
                </a:cubicBezTo>
                <a:lnTo>
                  <a:pt x="887388" y="871366"/>
                </a:lnTo>
                <a:cubicBezTo>
                  <a:pt x="888107" y="868259"/>
                  <a:pt x="891291" y="864613"/>
                  <a:pt x="896940" y="860428"/>
                </a:cubicBezTo>
                <a:cubicBezTo>
                  <a:pt x="902589" y="856243"/>
                  <a:pt x="906389" y="851672"/>
                  <a:pt x="908340" y="846717"/>
                </a:cubicBezTo>
                <a:lnTo>
                  <a:pt x="912037" y="836857"/>
                </a:lnTo>
                <a:cubicBezTo>
                  <a:pt x="912012" y="835676"/>
                  <a:pt x="911755" y="834957"/>
                  <a:pt x="911267" y="834700"/>
                </a:cubicBezTo>
                <a:cubicBezTo>
                  <a:pt x="910779" y="834443"/>
                  <a:pt x="910215" y="834340"/>
                  <a:pt x="909573" y="834392"/>
                </a:cubicBezTo>
                <a:close/>
                <a:moveTo>
                  <a:pt x="825764" y="823299"/>
                </a:moveTo>
                <a:cubicBezTo>
                  <a:pt x="824583" y="823941"/>
                  <a:pt x="823864" y="824814"/>
                  <a:pt x="823607" y="825918"/>
                </a:cubicBezTo>
                <a:cubicBezTo>
                  <a:pt x="823350" y="827022"/>
                  <a:pt x="823247" y="828204"/>
                  <a:pt x="823299" y="829462"/>
                </a:cubicBezTo>
                <a:cubicBezTo>
                  <a:pt x="823504" y="831927"/>
                  <a:pt x="824326" y="833159"/>
                  <a:pt x="825764" y="833159"/>
                </a:cubicBezTo>
                <a:cubicBezTo>
                  <a:pt x="827048" y="832569"/>
                  <a:pt x="828177" y="831901"/>
                  <a:pt x="829153" y="831156"/>
                </a:cubicBezTo>
                <a:cubicBezTo>
                  <a:pt x="830129" y="830412"/>
                  <a:pt x="830642" y="829436"/>
                  <a:pt x="830694" y="828229"/>
                </a:cubicBezTo>
                <a:cubicBezTo>
                  <a:pt x="830257" y="826945"/>
                  <a:pt x="829898" y="825816"/>
                  <a:pt x="829615" y="824840"/>
                </a:cubicBezTo>
                <a:cubicBezTo>
                  <a:pt x="829333" y="823864"/>
                  <a:pt x="828049" y="823351"/>
                  <a:pt x="825764" y="823299"/>
                </a:cubicBezTo>
                <a:close/>
                <a:moveTo>
                  <a:pt x="919432" y="807277"/>
                </a:moveTo>
                <a:lnTo>
                  <a:pt x="916967" y="808510"/>
                </a:lnTo>
                <a:lnTo>
                  <a:pt x="918200" y="810975"/>
                </a:lnTo>
                <a:lnTo>
                  <a:pt x="921897" y="813440"/>
                </a:lnTo>
                <a:lnTo>
                  <a:pt x="923130" y="810975"/>
                </a:lnTo>
                <a:cubicBezTo>
                  <a:pt x="923130" y="808510"/>
                  <a:pt x="921897" y="807277"/>
                  <a:pt x="919432" y="807277"/>
                </a:cubicBezTo>
                <a:close/>
                <a:moveTo>
                  <a:pt x="221847" y="775233"/>
                </a:moveTo>
                <a:cubicBezTo>
                  <a:pt x="222438" y="778237"/>
                  <a:pt x="223105" y="780240"/>
                  <a:pt x="223850" y="781241"/>
                </a:cubicBezTo>
                <a:cubicBezTo>
                  <a:pt x="224595" y="782242"/>
                  <a:pt x="225570" y="782704"/>
                  <a:pt x="226777" y="782627"/>
                </a:cubicBezTo>
                <a:lnTo>
                  <a:pt x="228010" y="782627"/>
                </a:lnTo>
                <a:cubicBezTo>
                  <a:pt x="227804" y="780162"/>
                  <a:pt x="225750" y="777698"/>
                  <a:pt x="221847" y="775233"/>
                </a:cubicBezTo>
                <a:close/>
                <a:moveTo>
                  <a:pt x="320446" y="765373"/>
                </a:moveTo>
                <a:cubicBezTo>
                  <a:pt x="317519" y="769353"/>
                  <a:pt x="313821" y="778031"/>
                  <a:pt x="309353" y="791409"/>
                </a:cubicBezTo>
                <a:cubicBezTo>
                  <a:pt x="304886" y="804786"/>
                  <a:pt x="302421" y="813773"/>
                  <a:pt x="301959" y="818369"/>
                </a:cubicBezTo>
                <a:cubicBezTo>
                  <a:pt x="302087" y="818960"/>
                  <a:pt x="302755" y="819319"/>
                  <a:pt x="303961" y="819448"/>
                </a:cubicBezTo>
                <a:cubicBezTo>
                  <a:pt x="305168" y="819576"/>
                  <a:pt x="306144" y="819628"/>
                  <a:pt x="306888" y="819602"/>
                </a:cubicBezTo>
                <a:cubicBezTo>
                  <a:pt x="309199" y="817856"/>
                  <a:pt x="311048" y="813337"/>
                  <a:pt x="312435" y="806045"/>
                </a:cubicBezTo>
                <a:cubicBezTo>
                  <a:pt x="313821" y="798752"/>
                  <a:pt x="315670" y="791768"/>
                  <a:pt x="317981" y="785092"/>
                </a:cubicBezTo>
                <a:cubicBezTo>
                  <a:pt x="320446" y="777492"/>
                  <a:pt x="321678" y="771741"/>
                  <a:pt x="321678" y="767838"/>
                </a:cubicBezTo>
                <a:cubicBezTo>
                  <a:pt x="321884" y="766400"/>
                  <a:pt x="321473" y="765578"/>
                  <a:pt x="320446" y="765373"/>
                </a:cubicBezTo>
                <a:close/>
                <a:moveTo>
                  <a:pt x="850413" y="757978"/>
                </a:moveTo>
                <a:cubicBezTo>
                  <a:pt x="848642" y="758029"/>
                  <a:pt x="846947" y="759467"/>
                  <a:pt x="845329" y="762291"/>
                </a:cubicBezTo>
                <a:cubicBezTo>
                  <a:pt x="843712" y="765116"/>
                  <a:pt x="841709" y="769019"/>
                  <a:pt x="839321" y="774000"/>
                </a:cubicBezTo>
                <a:cubicBezTo>
                  <a:pt x="839629" y="775181"/>
                  <a:pt x="840862" y="776516"/>
                  <a:pt x="843019" y="778006"/>
                </a:cubicBezTo>
                <a:cubicBezTo>
                  <a:pt x="845175" y="779495"/>
                  <a:pt x="846408" y="781446"/>
                  <a:pt x="846716" y="783860"/>
                </a:cubicBezTo>
                <a:lnTo>
                  <a:pt x="845483" y="787557"/>
                </a:lnTo>
                <a:cubicBezTo>
                  <a:pt x="845509" y="788841"/>
                  <a:pt x="845766" y="789971"/>
                  <a:pt x="846254" y="790947"/>
                </a:cubicBezTo>
                <a:cubicBezTo>
                  <a:pt x="846742" y="791922"/>
                  <a:pt x="847307" y="792436"/>
                  <a:pt x="847948" y="792487"/>
                </a:cubicBezTo>
                <a:cubicBezTo>
                  <a:pt x="848976" y="792487"/>
                  <a:pt x="849386" y="790022"/>
                  <a:pt x="849181" y="785092"/>
                </a:cubicBezTo>
                <a:lnTo>
                  <a:pt x="847948" y="770303"/>
                </a:lnTo>
                <a:cubicBezTo>
                  <a:pt x="847948" y="764346"/>
                  <a:pt x="849181" y="761470"/>
                  <a:pt x="851646" y="761675"/>
                </a:cubicBezTo>
                <a:lnTo>
                  <a:pt x="854111" y="762908"/>
                </a:lnTo>
                <a:cubicBezTo>
                  <a:pt x="853649" y="761239"/>
                  <a:pt x="853341" y="760263"/>
                  <a:pt x="853186" y="759981"/>
                </a:cubicBezTo>
                <a:cubicBezTo>
                  <a:pt x="853032" y="759698"/>
                  <a:pt x="852108" y="759031"/>
                  <a:pt x="850413" y="757978"/>
                </a:cubicBezTo>
                <a:close/>
                <a:moveTo>
                  <a:pt x="857808" y="738258"/>
                </a:moveTo>
                <a:cubicBezTo>
                  <a:pt x="855292" y="738823"/>
                  <a:pt x="853238" y="739850"/>
                  <a:pt x="851646" y="741339"/>
                </a:cubicBezTo>
                <a:cubicBezTo>
                  <a:pt x="850054" y="742828"/>
                  <a:pt x="849232" y="745088"/>
                  <a:pt x="849181" y="748118"/>
                </a:cubicBezTo>
                <a:cubicBezTo>
                  <a:pt x="849207" y="749299"/>
                  <a:pt x="849463" y="750018"/>
                  <a:pt x="849951" y="750275"/>
                </a:cubicBezTo>
                <a:cubicBezTo>
                  <a:pt x="850439" y="750532"/>
                  <a:pt x="851004" y="750634"/>
                  <a:pt x="851646" y="750583"/>
                </a:cubicBezTo>
                <a:cubicBezTo>
                  <a:pt x="854111" y="748786"/>
                  <a:pt x="855960" y="747142"/>
                  <a:pt x="857192" y="745653"/>
                </a:cubicBezTo>
                <a:cubicBezTo>
                  <a:pt x="858424" y="744164"/>
                  <a:pt x="859041" y="742520"/>
                  <a:pt x="859041" y="740723"/>
                </a:cubicBezTo>
                <a:cubicBezTo>
                  <a:pt x="859066" y="739619"/>
                  <a:pt x="859015" y="739054"/>
                  <a:pt x="858887" y="739028"/>
                </a:cubicBezTo>
                <a:cubicBezTo>
                  <a:pt x="858758" y="739003"/>
                  <a:pt x="858399" y="738746"/>
                  <a:pt x="857808" y="738258"/>
                </a:cubicBezTo>
                <a:close/>
                <a:moveTo>
                  <a:pt x="952709" y="729631"/>
                </a:moveTo>
                <a:cubicBezTo>
                  <a:pt x="952555" y="733328"/>
                  <a:pt x="952863" y="736101"/>
                  <a:pt x="953634" y="737950"/>
                </a:cubicBezTo>
                <a:cubicBezTo>
                  <a:pt x="954404" y="739799"/>
                  <a:pt x="956561" y="740723"/>
                  <a:pt x="960104" y="740723"/>
                </a:cubicBezTo>
                <a:lnTo>
                  <a:pt x="965034" y="738258"/>
                </a:lnTo>
                <a:cubicBezTo>
                  <a:pt x="964675" y="737359"/>
                  <a:pt x="962929" y="735767"/>
                  <a:pt x="959796" y="733482"/>
                </a:cubicBezTo>
                <a:cubicBezTo>
                  <a:pt x="956664" y="731197"/>
                  <a:pt x="954301" y="729913"/>
                  <a:pt x="952709" y="729631"/>
                </a:cubicBezTo>
                <a:close/>
                <a:moveTo>
                  <a:pt x="245264" y="723468"/>
                </a:moveTo>
                <a:cubicBezTo>
                  <a:pt x="244237" y="723263"/>
                  <a:pt x="243826" y="723674"/>
                  <a:pt x="244032" y="724701"/>
                </a:cubicBezTo>
                <a:cubicBezTo>
                  <a:pt x="243955" y="725933"/>
                  <a:pt x="244109" y="726858"/>
                  <a:pt x="244494" y="727474"/>
                </a:cubicBezTo>
                <a:cubicBezTo>
                  <a:pt x="244879" y="728090"/>
                  <a:pt x="245958" y="728398"/>
                  <a:pt x="247729" y="728398"/>
                </a:cubicBezTo>
                <a:cubicBezTo>
                  <a:pt x="248962" y="728347"/>
                  <a:pt x="249886" y="728141"/>
                  <a:pt x="250502" y="727782"/>
                </a:cubicBezTo>
                <a:cubicBezTo>
                  <a:pt x="251119" y="727422"/>
                  <a:pt x="251427" y="727217"/>
                  <a:pt x="251427" y="727166"/>
                </a:cubicBezTo>
                <a:cubicBezTo>
                  <a:pt x="251221" y="725933"/>
                  <a:pt x="249167" y="724701"/>
                  <a:pt x="245264" y="723468"/>
                </a:cubicBezTo>
                <a:close/>
                <a:moveTo>
                  <a:pt x="818369" y="714841"/>
                </a:moveTo>
                <a:cubicBezTo>
                  <a:pt x="818882" y="721055"/>
                  <a:pt x="819396" y="725882"/>
                  <a:pt x="819909" y="729323"/>
                </a:cubicBezTo>
                <a:cubicBezTo>
                  <a:pt x="820423" y="732763"/>
                  <a:pt x="821553" y="734509"/>
                  <a:pt x="823299" y="734561"/>
                </a:cubicBezTo>
                <a:lnTo>
                  <a:pt x="828229" y="733328"/>
                </a:lnTo>
                <a:cubicBezTo>
                  <a:pt x="829513" y="733354"/>
                  <a:pt x="830642" y="733611"/>
                  <a:pt x="831618" y="734098"/>
                </a:cubicBezTo>
                <a:cubicBezTo>
                  <a:pt x="832594" y="734586"/>
                  <a:pt x="833107" y="735151"/>
                  <a:pt x="833159" y="735793"/>
                </a:cubicBezTo>
                <a:lnTo>
                  <a:pt x="838089" y="739491"/>
                </a:lnTo>
                <a:lnTo>
                  <a:pt x="841786" y="735793"/>
                </a:lnTo>
                <a:cubicBezTo>
                  <a:pt x="841735" y="734432"/>
                  <a:pt x="840605" y="732532"/>
                  <a:pt x="838397" y="730093"/>
                </a:cubicBezTo>
                <a:cubicBezTo>
                  <a:pt x="836188" y="727654"/>
                  <a:pt x="833210" y="725445"/>
                  <a:pt x="829461" y="723468"/>
                </a:cubicBezTo>
                <a:close/>
                <a:moveTo>
                  <a:pt x="267449" y="712376"/>
                </a:moveTo>
                <a:cubicBezTo>
                  <a:pt x="264573" y="714250"/>
                  <a:pt x="262622" y="715740"/>
                  <a:pt x="261595" y="716844"/>
                </a:cubicBezTo>
                <a:cubicBezTo>
                  <a:pt x="260568" y="717948"/>
                  <a:pt x="259232" y="718513"/>
                  <a:pt x="257589" y="718538"/>
                </a:cubicBezTo>
                <a:cubicBezTo>
                  <a:pt x="255792" y="717794"/>
                  <a:pt x="254148" y="716818"/>
                  <a:pt x="252659" y="715611"/>
                </a:cubicBezTo>
                <a:cubicBezTo>
                  <a:pt x="251170" y="714404"/>
                  <a:pt x="249527" y="713737"/>
                  <a:pt x="247729" y="713608"/>
                </a:cubicBezTo>
                <a:lnTo>
                  <a:pt x="246497" y="714841"/>
                </a:lnTo>
                <a:cubicBezTo>
                  <a:pt x="246959" y="716587"/>
                  <a:pt x="248808" y="718333"/>
                  <a:pt x="252043" y="720079"/>
                </a:cubicBezTo>
                <a:cubicBezTo>
                  <a:pt x="255278" y="721825"/>
                  <a:pt x="257127" y="724187"/>
                  <a:pt x="257589" y="727166"/>
                </a:cubicBezTo>
                <a:cubicBezTo>
                  <a:pt x="256922" y="733328"/>
                  <a:pt x="256100" y="737950"/>
                  <a:pt x="255124" y="741031"/>
                </a:cubicBezTo>
                <a:cubicBezTo>
                  <a:pt x="254148" y="744112"/>
                  <a:pt x="253327" y="745653"/>
                  <a:pt x="252659" y="745653"/>
                </a:cubicBezTo>
                <a:cubicBezTo>
                  <a:pt x="251324" y="745293"/>
                  <a:pt x="249681" y="743856"/>
                  <a:pt x="247729" y="741339"/>
                </a:cubicBezTo>
                <a:cubicBezTo>
                  <a:pt x="245778" y="738823"/>
                  <a:pt x="244135" y="737385"/>
                  <a:pt x="242799" y="737026"/>
                </a:cubicBezTo>
                <a:cubicBezTo>
                  <a:pt x="240874" y="737205"/>
                  <a:pt x="239179" y="738695"/>
                  <a:pt x="237715" y="741493"/>
                </a:cubicBezTo>
                <a:cubicBezTo>
                  <a:pt x="236252" y="744292"/>
                  <a:pt x="235482" y="747322"/>
                  <a:pt x="235404" y="750583"/>
                </a:cubicBezTo>
                <a:lnTo>
                  <a:pt x="235404" y="753048"/>
                </a:lnTo>
                <a:cubicBezTo>
                  <a:pt x="235148" y="755461"/>
                  <a:pt x="234121" y="757413"/>
                  <a:pt x="232323" y="758902"/>
                </a:cubicBezTo>
                <a:cubicBezTo>
                  <a:pt x="230526" y="760391"/>
                  <a:pt x="229499" y="761727"/>
                  <a:pt x="229242" y="762908"/>
                </a:cubicBezTo>
                <a:lnTo>
                  <a:pt x="231707" y="764140"/>
                </a:lnTo>
                <a:cubicBezTo>
                  <a:pt x="234275" y="763524"/>
                  <a:pt x="236842" y="761059"/>
                  <a:pt x="239410" y="756745"/>
                </a:cubicBezTo>
                <a:cubicBezTo>
                  <a:pt x="241978" y="752432"/>
                  <a:pt x="243929" y="749967"/>
                  <a:pt x="245264" y="749350"/>
                </a:cubicBezTo>
                <a:cubicBezTo>
                  <a:pt x="246445" y="749402"/>
                  <a:pt x="247164" y="749915"/>
                  <a:pt x="247421" y="750891"/>
                </a:cubicBezTo>
                <a:cubicBezTo>
                  <a:pt x="247678" y="751867"/>
                  <a:pt x="247781" y="752996"/>
                  <a:pt x="247729" y="754280"/>
                </a:cubicBezTo>
                <a:cubicBezTo>
                  <a:pt x="247396" y="759672"/>
                  <a:pt x="245598" y="767375"/>
                  <a:pt x="242337" y="777389"/>
                </a:cubicBezTo>
                <a:cubicBezTo>
                  <a:pt x="239076" y="787403"/>
                  <a:pt x="236355" y="793258"/>
                  <a:pt x="234172" y="794952"/>
                </a:cubicBezTo>
                <a:cubicBezTo>
                  <a:pt x="232734" y="795158"/>
                  <a:pt x="231912" y="797212"/>
                  <a:pt x="231707" y="801115"/>
                </a:cubicBezTo>
                <a:lnTo>
                  <a:pt x="232940" y="804812"/>
                </a:lnTo>
                <a:cubicBezTo>
                  <a:pt x="232221" y="812823"/>
                  <a:pt x="229037" y="824840"/>
                  <a:pt x="223388" y="840862"/>
                </a:cubicBezTo>
                <a:cubicBezTo>
                  <a:pt x="217739" y="856885"/>
                  <a:pt x="213939" y="865820"/>
                  <a:pt x="211987" y="867669"/>
                </a:cubicBezTo>
                <a:lnTo>
                  <a:pt x="216917" y="835624"/>
                </a:lnTo>
                <a:cubicBezTo>
                  <a:pt x="216866" y="831233"/>
                  <a:pt x="216352" y="827690"/>
                  <a:pt x="215377" y="824994"/>
                </a:cubicBezTo>
                <a:cubicBezTo>
                  <a:pt x="214401" y="822298"/>
                  <a:pt x="213271" y="820911"/>
                  <a:pt x="211987" y="820834"/>
                </a:cubicBezTo>
                <a:cubicBezTo>
                  <a:pt x="209522" y="821861"/>
                  <a:pt x="208290" y="824737"/>
                  <a:pt x="208290" y="829462"/>
                </a:cubicBezTo>
                <a:lnTo>
                  <a:pt x="210755" y="843019"/>
                </a:lnTo>
                <a:cubicBezTo>
                  <a:pt x="210729" y="844303"/>
                  <a:pt x="210472" y="845433"/>
                  <a:pt x="209985" y="846408"/>
                </a:cubicBezTo>
                <a:cubicBezTo>
                  <a:pt x="209497" y="847384"/>
                  <a:pt x="208932" y="847898"/>
                  <a:pt x="208290" y="847949"/>
                </a:cubicBezTo>
                <a:cubicBezTo>
                  <a:pt x="206313" y="849027"/>
                  <a:pt x="204413" y="853033"/>
                  <a:pt x="202590" y="859966"/>
                </a:cubicBezTo>
                <a:cubicBezTo>
                  <a:pt x="200767" y="866898"/>
                  <a:pt x="199791" y="873985"/>
                  <a:pt x="199662" y="881226"/>
                </a:cubicBezTo>
                <a:lnTo>
                  <a:pt x="200895" y="886156"/>
                </a:lnTo>
                <a:cubicBezTo>
                  <a:pt x="200895" y="892652"/>
                  <a:pt x="200279" y="897223"/>
                  <a:pt x="199046" y="899867"/>
                </a:cubicBezTo>
                <a:cubicBezTo>
                  <a:pt x="197814" y="902512"/>
                  <a:pt x="195965" y="904926"/>
                  <a:pt x="193500" y="907108"/>
                </a:cubicBezTo>
                <a:cubicBezTo>
                  <a:pt x="193757" y="907596"/>
                  <a:pt x="195092" y="908469"/>
                  <a:pt x="197506" y="909727"/>
                </a:cubicBezTo>
                <a:cubicBezTo>
                  <a:pt x="199919" y="910985"/>
                  <a:pt x="201871" y="913399"/>
                  <a:pt x="203360" y="916968"/>
                </a:cubicBezTo>
                <a:cubicBezTo>
                  <a:pt x="203103" y="921051"/>
                  <a:pt x="201768" y="927367"/>
                  <a:pt x="199354" y="935918"/>
                </a:cubicBezTo>
                <a:cubicBezTo>
                  <a:pt x="196941" y="944468"/>
                  <a:pt x="194989" y="949244"/>
                  <a:pt x="193500" y="950245"/>
                </a:cubicBezTo>
                <a:cubicBezTo>
                  <a:pt x="192935" y="949013"/>
                  <a:pt x="192524" y="948088"/>
                  <a:pt x="192268" y="947472"/>
                </a:cubicBezTo>
                <a:cubicBezTo>
                  <a:pt x="192011" y="946856"/>
                  <a:pt x="191600" y="946548"/>
                  <a:pt x="191035" y="946548"/>
                </a:cubicBezTo>
                <a:cubicBezTo>
                  <a:pt x="186157" y="951324"/>
                  <a:pt x="182665" y="955637"/>
                  <a:pt x="180559" y="959489"/>
                </a:cubicBezTo>
                <a:cubicBezTo>
                  <a:pt x="178454" y="963340"/>
                  <a:pt x="177426" y="967654"/>
                  <a:pt x="177478" y="972430"/>
                </a:cubicBezTo>
                <a:cubicBezTo>
                  <a:pt x="177478" y="976333"/>
                  <a:pt x="178710" y="978387"/>
                  <a:pt x="181175" y="978592"/>
                </a:cubicBezTo>
                <a:lnTo>
                  <a:pt x="184873" y="978592"/>
                </a:lnTo>
                <a:lnTo>
                  <a:pt x="183640" y="976127"/>
                </a:lnTo>
                <a:cubicBezTo>
                  <a:pt x="183666" y="973791"/>
                  <a:pt x="184231" y="971993"/>
                  <a:pt x="185335" y="970735"/>
                </a:cubicBezTo>
                <a:cubicBezTo>
                  <a:pt x="186439" y="969477"/>
                  <a:pt x="187928" y="967988"/>
                  <a:pt x="189803" y="966267"/>
                </a:cubicBezTo>
                <a:lnTo>
                  <a:pt x="189803" y="974895"/>
                </a:lnTo>
                <a:cubicBezTo>
                  <a:pt x="189803" y="985782"/>
                  <a:pt x="188570" y="991122"/>
                  <a:pt x="186105" y="990917"/>
                </a:cubicBezTo>
                <a:lnTo>
                  <a:pt x="176245" y="985987"/>
                </a:lnTo>
                <a:cubicBezTo>
                  <a:pt x="175218" y="985782"/>
                  <a:pt x="174807" y="987425"/>
                  <a:pt x="175013" y="990917"/>
                </a:cubicBezTo>
                <a:cubicBezTo>
                  <a:pt x="175655" y="992201"/>
                  <a:pt x="176528" y="993331"/>
                  <a:pt x="177632" y="994306"/>
                </a:cubicBezTo>
                <a:cubicBezTo>
                  <a:pt x="178736" y="995282"/>
                  <a:pt x="179917" y="995796"/>
                  <a:pt x="181175" y="995847"/>
                </a:cubicBezTo>
                <a:lnTo>
                  <a:pt x="183640" y="995847"/>
                </a:lnTo>
                <a:cubicBezTo>
                  <a:pt x="186105" y="996052"/>
                  <a:pt x="187338" y="996874"/>
                  <a:pt x="187338" y="998312"/>
                </a:cubicBezTo>
                <a:cubicBezTo>
                  <a:pt x="186978" y="1000520"/>
                  <a:pt x="185540" y="1001958"/>
                  <a:pt x="183024" y="1002626"/>
                </a:cubicBezTo>
                <a:cubicBezTo>
                  <a:pt x="180508" y="1003293"/>
                  <a:pt x="179070" y="1004731"/>
                  <a:pt x="178710" y="1006939"/>
                </a:cubicBezTo>
                <a:cubicBezTo>
                  <a:pt x="179352" y="1009225"/>
                  <a:pt x="179917" y="1010817"/>
                  <a:pt x="180405" y="1011715"/>
                </a:cubicBezTo>
                <a:cubicBezTo>
                  <a:pt x="180893" y="1012614"/>
                  <a:pt x="181150" y="1013898"/>
                  <a:pt x="181175" y="1015567"/>
                </a:cubicBezTo>
                <a:cubicBezTo>
                  <a:pt x="181381" y="1018032"/>
                  <a:pt x="180970" y="1019264"/>
                  <a:pt x="179943" y="1019264"/>
                </a:cubicBezTo>
                <a:cubicBezTo>
                  <a:pt x="178094" y="1019161"/>
                  <a:pt x="176553" y="1018134"/>
                  <a:pt x="175321" y="1016183"/>
                </a:cubicBezTo>
                <a:cubicBezTo>
                  <a:pt x="174088" y="1014231"/>
                  <a:pt x="173164" y="1011972"/>
                  <a:pt x="172548" y="1009404"/>
                </a:cubicBezTo>
                <a:cubicBezTo>
                  <a:pt x="171906" y="1009327"/>
                  <a:pt x="171033" y="1011946"/>
                  <a:pt x="169929" y="1017261"/>
                </a:cubicBezTo>
                <a:cubicBezTo>
                  <a:pt x="168825" y="1022576"/>
                  <a:pt x="167644" y="1031050"/>
                  <a:pt x="166385" y="1042681"/>
                </a:cubicBezTo>
                <a:cubicBezTo>
                  <a:pt x="166385" y="1049049"/>
                  <a:pt x="167618" y="1052336"/>
                  <a:pt x="170083" y="1052541"/>
                </a:cubicBezTo>
                <a:lnTo>
                  <a:pt x="172548" y="1051309"/>
                </a:lnTo>
                <a:lnTo>
                  <a:pt x="175013" y="1057471"/>
                </a:lnTo>
                <a:lnTo>
                  <a:pt x="172548" y="1063634"/>
                </a:lnTo>
                <a:lnTo>
                  <a:pt x="167618" y="1056239"/>
                </a:lnTo>
                <a:cubicBezTo>
                  <a:pt x="165230" y="1062452"/>
                  <a:pt x="163227" y="1067588"/>
                  <a:pt x="161610" y="1071645"/>
                </a:cubicBezTo>
                <a:cubicBezTo>
                  <a:pt x="159992" y="1075702"/>
                  <a:pt x="158297" y="1082069"/>
                  <a:pt x="156526" y="1090748"/>
                </a:cubicBezTo>
                <a:cubicBezTo>
                  <a:pt x="157090" y="1094446"/>
                  <a:pt x="159350" y="1098143"/>
                  <a:pt x="163304" y="1101841"/>
                </a:cubicBezTo>
                <a:cubicBezTo>
                  <a:pt x="167258" y="1105538"/>
                  <a:pt x="169518" y="1109235"/>
                  <a:pt x="170083" y="1112933"/>
                </a:cubicBezTo>
                <a:cubicBezTo>
                  <a:pt x="169775" y="1116425"/>
                  <a:pt x="168542" y="1118993"/>
                  <a:pt x="166385" y="1120636"/>
                </a:cubicBezTo>
                <a:cubicBezTo>
                  <a:pt x="164229" y="1122279"/>
                  <a:pt x="162996" y="1124231"/>
                  <a:pt x="162688" y="1126490"/>
                </a:cubicBezTo>
                <a:lnTo>
                  <a:pt x="163920" y="1135118"/>
                </a:lnTo>
                <a:cubicBezTo>
                  <a:pt x="163715" y="1136016"/>
                  <a:pt x="162893" y="1136992"/>
                  <a:pt x="161456" y="1138045"/>
                </a:cubicBezTo>
                <a:cubicBezTo>
                  <a:pt x="160018" y="1139097"/>
                  <a:pt x="159196" y="1142230"/>
                  <a:pt x="158991" y="1147442"/>
                </a:cubicBezTo>
                <a:lnTo>
                  <a:pt x="160223" y="1151140"/>
                </a:lnTo>
                <a:cubicBezTo>
                  <a:pt x="159864" y="1154735"/>
                  <a:pt x="158426" y="1157713"/>
                  <a:pt x="155909" y="1160075"/>
                </a:cubicBezTo>
                <a:cubicBezTo>
                  <a:pt x="153393" y="1162438"/>
                  <a:pt x="151955" y="1164800"/>
                  <a:pt x="151596" y="1167162"/>
                </a:cubicBezTo>
                <a:cubicBezTo>
                  <a:pt x="151647" y="1168446"/>
                  <a:pt x="152161" y="1169576"/>
                  <a:pt x="153136" y="1170551"/>
                </a:cubicBezTo>
                <a:cubicBezTo>
                  <a:pt x="154112" y="1171527"/>
                  <a:pt x="155242" y="1172041"/>
                  <a:pt x="156526" y="1172092"/>
                </a:cubicBezTo>
                <a:lnTo>
                  <a:pt x="157758" y="1172092"/>
                </a:lnTo>
                <a:cubicBezTo>
                  <a:pt x="161661" y="1171887"/>
                  <a:pt x="163715" y="1173530"/>
                  <a:pt x="163920" y="1177022"/>
                </a:cubicBezTo>
                <a:lnTo>
                  <a:pt x="162688" y="1205369"/>
                </a:lnTo>
                <a:cubicBezTo>
                  <a:pt x="162688" y="1210248"/>
                  <a:pt x="162380" y="1213740"/>
                  <a:pt x="161764" y="1215845"/>
                </a:cubicBezTo>
                <a:cubicBezTo>
                  <a:pt x="161147" y="1217951"/>
                  <a:pt x="160223" y="1218978"/>
                  <a:pt x="158991" y="1218926"/>
                </a:cubicBezTo>
                <a:lnTo>
                  <a:pt x="151596" y="1216461"/>
                </a:lnTo>
                <a:cubicBezTo>
                  <a:pt x="148104" y="1216461"/>
                  <a:pt x="146460" y="1218926"/>
                  <a:pt x="146666" y="1223856"/>
                </a:cubicBezTo>
                <a:lnTo>
                  <a:pt x="149131" y="1249738"/>
                </a:lnTo>
                <a:cubicBezTo>
                  <a:pt x="148489" y="1249816"/>
                  <a:pt x="147924" y="1250586"/>
                  <a:pt x="147436" y="1252049"/>
                </a:cubicBezTo>
                <a:cubicBezTo>
                  <a:pt x="146948" y="1253513"/>
                  <a:pt x="146691" y="1255208"/>
                  <a:pt x="146666" y="1257133"/>
                </a:cubicBezTo>
                <a:lnTo>
                  <a:pt x="147898" y="1279318"/>
                </a:lnTo>
                <a:cubicBezTo>
                  <a:pt x="149593" y="1285249"/>
                  <a:pt x="152366" y="1290333"/>
                  <a:pt x="156217" y="1294570"/>
                </a:cubicBezTo>
                <a:cubicBezTo>
                  <a:pt x="160069" y="1298807"/>
                  <a:pt x="162226" y="1303583"/>
                  <a:pt x="162688" y="1308898"/>
                </a:cubicBezTo>
                <a:lnTo>
                  <a:pt x="161456" y="1321222"/>
                </a:lnTo>
                <a:cubicBezTo>
                  <a:pt x="161610" y="1328489"/>
                  <a:pt x="162842" y="1339530"/>
                  <a:pt x="165153" y="1354345"/>
                </a:cubicBezTo>
                <a:cubicBezTo>
                  <a:pt x="167464" y="1369161"/>
                  <a:pt x="169929" y="1377429"/>
                  <a:pt x="172548" y="1379149"/>
                </a:cubicBezTo>
                <a:cubicBezTo>
                  <a:pt x="173190" y="1379098"/>
                  <a:pt x="173755" y="1377968"/>
                  <a:pt x="174243" y="1375760"/>
                </a:cubicBezTo>
                <a:cubicBezTo>
                  <a:pt x="174730" y="1373552"/>
                  <a:pt x="174987" y="1370573"/>
                  <a:pt x="175013" y="1366824"/>
                </a:cubicBezTo>
                <a:cubicBezTo>
                  <a:pt x="174320" y="1355372"/>
                  <a:pt x="173549" y="1344691"/>
                  <a:pt x="172702" y="1334780"/>
                </a:cubicBezTo>
                <a:cubicBezTo>
                  <a:pt x="171855" y="1324868"/>
                  <a:pt x="171392" y="1310490"/>
                  <a:pt x="171315" y="1291643"/>
                </a:cubicBezTo>
                <a:cubicBezTo>
                  <a:pt x="172574" y="1245630"/>
                  <a:pt x="174371" y="1210710"/>
                  <a:pt x="176707" y="1186882"/>
                </a:cubicBezTo>
                <a:cubicBezTo>
                  <a:pt x="179044" y="1163054"/>
                  <a:pt x="181766" y="1137993"/>
                  <a:pt x="184873" y="1111700"/>
                </a:cubicBezTo>
                <a:lnTo>
                  <a:pt x="183640" y="1101841"/>
                </a:lnTo>
                <a:cubicBezTo>
                  <a:pt x="183871" y="1092083"/>
                  <a:pt x="185874" y="1076780"/>
                  <a:pt x="189649" y="1055931"/>
                </a:cubicBezTo>
                <a:cubicBezTo>
                  <a:pt x="193423" y="1035081"/>
                  <a:pt x="197583" y="1008069"/>
                  <a:pt x="202127" y="974895"/>
                </a:cubicBezTo>
                <a:cubicBezTo>
                  <a:pt x="202692" y="970093"/>
                  <a:pt x="204952" y="960285"/>
                  <a:pt x="208906" y="945469"/>
                </a:cubicBezTo>
                <a:cubicBezTo>
                  <a:pt x="212860" y="930654"/>
                  <a:pt x="215120" y="921153"/>
                  <a:pt x="215685" y="916968"/>
                </a:cubicBezTo>
                <a:cubicBezTo>
                  <a:pt x="215921" y="911772"/>
                  <a:pt x="218051" y="900527"/>
                  <a:pt x="222075" y="883235"/>
                </a:cubicBezTo>
                <a:cubicBezTo>
                  <a:pt x="226100" y="865942"/>
                  <a:pt x="230604" y="849128"/>
                  <a:pt x="235587" y="832794"/>
                </a:cubicBezTo>
                <a:cubicBezTo>
                  <a:pt x="240570" y="816460"/>
                  <a:pt x="244618" y="807133"/>
                  <a:pt x="247729" y="804812"/>
                </a:cubicBezTo>
                <a:cubicBezTo>
                  <a:pt x="248756" y="804812"/>
                  <a:pt x="249167" y="802347"/>
                  <a:pt x="248962" y="797417"/>
                </a:cubicBezTo>
                <a:lnTo>
                  <a:pt x="248962" y="796185"/>
                </a:lnTo>
                <a:cubicBezTo>
                  <a:pt x="249373" y="790330"/>
                  <a:pt x="251016" y="782011"/>
                  <a:pt x="253892" y="771227"/>
                </a:cubicBezTo>
                <a:cubicBezTo>
                  <a:pt x="256767" y="760443"/>
                  <a:pt x="258411" y="752740"/>
                  <a:pt x="258822" y="748118"/>
                </a:cubicBezTo>
                <a:lnTo>
                  <a:pt x="258822" y="744420"/>
                </a:lnTo>
                <a:cubicBezTo>
                  <a:pt x="259130" y="741545"/>
                  <a:pt x="260362" y="739593"/>
                  <a:pt x="262519" y="738566"/>
                </a:cubicBezTo>
                <a:cubicBezTo>
                  <a:pt x="264676" y="737539"/>
                  <a:pt x="265908" y="736204"/>
                  <a:pt x="266217" y="734561"/>
                </a:cubicBezTo>
                <a:lnTo>
                  <a:pt x="264984" y="733328"/>
                </a:lnTo>
                <a:close/>
                <a:moveTo>
                  <a:pt x="872598" y="709911"/>
                </a:moveTo>
                <a:cubicBezTo>
                  <a:pt x="870724" y="709860"/>
                  <a:pt x="868926" y="711195"/>
                  <a:pt x="867206" y="713917"/>
                </a:cubicBezTo>
                <a:cubicBezTo>
                  <a:pt x="865486" y="716638"/>
                  <a:pt x="863996" y="721055"/>
                  <a:pt x="862738" y="727166"/>
                </a:cubicBezTo>
                <a:lnTo>
                  <a:pt x="862738" y="728398"/>
                </a:lnTo>
                <a:cubicBezTo>
                  <a:pt x="864459" y="725933"/>
                  <a:pt x="865948" y="724085"/>
                  <a:pt x="867206" y="722852"/>
                </a:cubicBezTo>
                <a:cubicBezTo>
                  <a:pt x="868464" y="721620"/>
                  <a:pt x="870262" y="721003"/>
                  <a:pt x="872598" y="721003"/>
                </a:cubicBezTo>
                <a:cubicBezTo>
                  <a:pt x="876141" y="721465"/>
                  <a:pt x="878606" y="723314"/>
                  <a:pt x="879993" y="726549"/>
                </a:cubicBezTo>
                <a:cubicBezTo>
                  <a:pt x="881379" y="729785"/>
                  <a:pt x="882612" y="731633"/>
                  <a:pt x="883690" y="732096"/>
                </a:cubicBezTo>
                <a:cubicBezTo>
                  <a:pt x="887182" y="732096"/>
                  <a:pt x="888826" y="727166"/>
                  <a:pt x="888620" y="717306"/>
                </a:cubicBezTo>
                <a:cubicBezTo>
                  <a:pt x="888672" y="715483"/>
                  <a:pt x="888569" y="714199"/>
                  <a:pt x="888312" y="713454"/>
                </a:cubicBezTo>
                <a:cubicBezTo>
                  <a:pt x="888056" y="712710"/>
                  <a:pt x="887337" y="712350"/>
                  <a:pt x="886155" y="712376"/>
                </a:cubicBezTo>
                <a:lnTo>
                  <a:pt x="884923" y="712376"/>
                </a:lnTo>
                <a:cubicBezTo>
                  <a:pt x="881636" y="711888"/>
                  <a:pt x="879582" y="711631"/>
                  <a:pt x="878760" y="711606"/>
                </a:cubicBezTo>
                <a:cubicBezTo>
                  <a:pt x="877939" y="711580"/>
                  <a:pt x="875885" y="711015"/>
                  <a:pt x="872598" y="709911"/>
                </a:cubicBezTo>
                <a:close/>
                <a:moveTo>
                  <a:pt x="974894" y="697586"/>
                </a:moveTo>
                <a:cubicBezTo>
                  <a:pt x="968937" y="701284"/>
                  <a:pt x="966061" y="704981"/>
                  <a:pt x="966267" y="708678"/>
                </a:cubicBezTo>
                <a:lnTo>
                  <a:pt x="967499" y="711143"/>
                </a:lnTo>
                <a:cubicBezTo>
                  <a:pt x="970016" y="710579"/>
                  <a:pt x="972070" y="709551"/>
                  <a:pt x="973662" y="708062"/>
                </a:cubicBezTo>
                <a:cubicBezTo>
                  <a:pt x="975254" y="706573"/>
                  <a:pt x="976075" y="704313"/>
                  <a:pt x="976127" y="701284"/>
                </a:cubicBezTo>
                <a:close/>
                <a:moveTo>
                  <a:pt x="879993" y="691424"/>
                </a:moveTo>
                <a:cubicBezTo>
                  <a:pt x="884230" y="695712"/>
                  <a:pt x="887465" y="698844"/>
                  <a:pt x="889699" y="700821"/>
                </a:cubicBezTo>
                <a:cubicBezTo>
                  <a:pt x="891933" y="702799"/>
                  <a:pt x="893627" y="703774"/>
                  <a:pt x="894783" y="703749"/>
                </a:cubicBezTo>
                <a:cubicBezTo>
                  <a:pt x="895810" y="703543"/>
                  <a:pt x="896221" y="702721"/>
                  <a:pt x="896015" y="701284"/>
                </a:cubicBezTo>
                <a:cubicBezTo>
                  <a:pt x="895887" y="698947"/>
                  <a:pt x="894295" y="697150"/>
                  <a:pt x="891239" y="695891"/>
                </a:cubicBezTo>
                <a:cubicBezTo>
                  <a:pt x="888184" y="694633"/>
                  <a:pt x="884435" y="693144"/>
                  <a:pt x="879993" y="691424"/>
                </a:cubicBezTo>
                <a:close/>
                <a:moveTo>
                  <a:pt x="894783" y="637194"/>
                </a:moveTo>
                <a:cubicBezTo>
                  <a:pt x="889853" y="636989"/>
                  <a:pt x="887388" y="637400"/>
                  <a:pt x="887388" y="638427"/>
                </a:cubicBezTo>
                <a:cubicBezTo>
                  <a:pt x="887850" y="639788"/>
                  <a:pt x="889699" y="641688"/>
                  <a:pt x="892934" y="644127"/>
                </a:cubicBezTo>
                <a:cubicBezTo>
                  <a:pt x="896169" y="646566"/>
                  <a:pt x="898018" y="648775"/>
                  <a:pt x="898480" y="650752"/>
                </a:cubicBezTo>
                <a:cubicBezTo>
                  <a:pt x="896683" y="654963"/>
                  <a:pt x="894731" y="658249"/>
                  <a:pt x="892626" y="660612"/>
                </a:cubicBezTo>
                <a:cubicBezTo>
                  <a:pt x="890520" y="662974"/>
                  <a:pt x="887953" y="665028"/>
                  <a:pt x="884923" y="666774"/>
                </a:cubicBezTo>
                <a:cubicBezTo>
                  <a:pt x="895219" y="663641"/>
                  <a:pt x="901125" y="661895"/>
                  <a:pt x="902640" y="661536"/>
                </a:cubicBezTo>
                <a:cubicBezTo>
                  <a:pt x="904155" y="661176"/>
                  <a:pt x="909752" y="658814"/>
                  <a:pt x="919432" y="654449"/>
                </a:cubicBezTo>
                <a:cubicBezTo>
                  <a:pt x="914708" y="649417"/>
                  <a:pt x="910600" y="645308"/>
                  <a:pt x="907108" y="642124"/>
                </a:cubicBezTo>
                <a:cubicBezTo>
                  <a:pt x="903616" y="638940"/>
                  <a:pt x="899507" y="637297"/>
                  <a:pt x="894783" y="637194"/>
                </a:cubicBezTo>
                <a:close/>
                <a:moveTo>
                  <a:pt x="923130" y="635962"/>
                </a:moveTo>
                <a:cubicBezTo>
                  <a:pt x="922514" y="636013"/>
                  <a:pt x="921897" y="636527"/>
                  <a:pt x="921281" y="637503"/>
                </a:cubicBezTo>
                <a:cubicBezTo>
                  <a:pt x="920665" y="638478"/>
                  <a:pt x="920049" y="639608"/>
                  <a:pt x="919432" y="640892"/>
                </a:cubicBezTo>
                <a:cubicBezTo>
                  <a:pt x="919227" y="642330"/>
                  <a:pt x="919638" y="643151"/>
                  <a:pt x="920665" y="643357"/>
                </a:cubicBezTo>
                <a:lnTo>
                  <a:pt x="921897" y="643357"/>
                </a:lnTo>
                <a:cubicBezTo>
                  <a:pt x="924362" y="643357"/>
                  <a:pt x="925595" y="642124"/>
                  <a:pt x="925595" y="639659"/>
                </a:cubicBezTo>
                <a:cubicBezTo>
                  <a:pt x="925030" y="638427"/>
                  <a:pt x="924619" y="637503"/>
                  <a:pt x="924362" y="636886"/>
                </a:cubicBezTo>
                <a:cubicBezTo>
                  <a:pt x="924106" y="636270"/>
                  <a:pt x="923695" y="635962"/>
                  <a:pt x="923130" y="635962"/>
                </a:cubicBezTo>
                <a:close/>
                <a:moveTo>
                  <a:pt x="368513" y="629800"/>
                </a:moveTo>
                <a:cubicBezTo>
                  <a:pt x="365303" y="632675"/>
                  <a:pt x="360630" y="643254"/>
                  <a:pt x="354493" y="661536"/>
                </a:cubicBezTo>
                <a:cubicBezTo>
                  <a:pt x="348356" y="679818"/>
                  <a:pt x="337829" y="707035"/>
                  <a:pt x="322911" y="743188"/>
                </a:cubicBezTo>
                <a:lnTo>
                  <a:pt x="325376" y="745653"/>
                </a:lnTo>
                <a:lnTo>
                  <a:pt x="321678" y="759210"/>
                </a:lnTo>
                <a:cubicBezTo>
                  <a:pt x="326152" y="754706"/>
                  <a:pt x="332132" y="742899"/>
                  <a:pt x="339618" y="723788"/>
                </a:cubicBezTo>
                <a:cubicBezTo>
                  <a:pt x="347104" y="704677"/>
                  <a:pt x="353905" y="685566"/>
                  <a:pt x="360022" y="666455"/>
                </a:cubicBezTo>
                <a:cubicBezTo>
                  <a:pt x="366139" y="647343"/>
                  <a:pt x="369380" y="635536"/>
                  <a:pt x="369745" y="631032"/>
                </a:cubicBezTo>
                <a:close/>
                <a:moveTo>
                  <a:pt x="1002009" y="618707"/>
                </a:moveTo>
                <a:lnTo>
                  <a:pt x="992149" y="621172"/>
                </a:lnTo>
                <a:cubicBezTo>
                  <a:pt x="990711" y="622610"/>
                  <a:pt x="989889" y="625897"/>
                  <a:pt x="989684" y="631032"/>
                </a:cubicBezTo>
                <a:cubicBezTo>
                  <a:pt x="990275" y="637246"/>
                  <a:pt x="990942" y="642073"/>
                  <a:pt x="991687" y="645514"/>
                </a:cubicBezTo>
                <a:cubicBezTo>
                  <a:pt x="992431" y="648954"/>
                  <a:pt x="993407" y="650700"/>
                  <a:pt x="994614" y="650752"/>
                </a:cubicBezTo>
                <a:lnTo>
                  <a:pt x="995846" y="650752"/>
                </a:lnTo>
                <a:cubicBezTo>
                  <a:pt x="996488" y="649468"/>
                  <a:pt x="997053" y="648030"/>
                  <a:pt x="997541" y="646438"/>
                </a:cubicBezTo>
                <a:cubicBezTo>
                  <a:pt x="998029" y="644846"/>
                  <a:pt x="998286" y="643408"/>
                  <a:pt x="998311" y="642124"/>
                </a:cubicBezTo>
                <a:lnTo>
                  <a:pt x="998311" y="640892"/>
                </a:lnTo>
                <a:cubicBezTo>
                  <a:pt x="998619" y="638324"/>
                  <a:pt x="999852" y="635448"/>
                  <a:pt x="1002009" y="632265"/>
                </a:cubicBezTo>
                <a:cubicBezTo>
                  <a:pt x="1004166" y="629081"/>
                  <a:pt x="1005398" y="626205"/>
                  <a:pt x="1005706" y="623637"/>
                </a:cubicBezTo>
                <a:cubicBezTo>
                  <a:pt x="1005706" y="622353"/>
                  <a:pt x="1005398" y="621224"/>
                  <a:pt x="1004782" y="620248"/>
                </a:cubicBezTo>
                <a:cubicBezTo>
                  <a:pt x="1004166" y="619272"/>
                  <a:pt x="1003241" y="618759"/>
                  <a:pt x="1002009" y="618707"/>
                </a:cubicBezTo>
                <a:close/>
                <a:moveTo>
                  <a:pt x="373443" y="616242"/>
                </a:moveTo>
                <a:lnTo>
                  <a:pt x="370978" y="622405"/>
                </a:lnTo>
                <a:lnTo>
                  <a:pt x="372210" y="624870"/>
                </a:lnTo>
                <a:cubicBezTo>
                  <a:pt x="374033" y="624741"/>
                  <a:pt x="375317" y="624074"/>
                  <a:pt x="376062" y="622867"/>
                </a:cubicBezTo>
                <a:cubicBezTo>
                  <a:pt x="376806" y="621660"/>
                  <a:pt x="377166" y="620684"/>
                  <a:pt x="377140" y="619940"/>
                </a:cubicBezTo>
                <a:cubicBezTo>
                  <a:pt x="377140" y="617475"/>
                  <a:pt x="375908" y="616242"/>
                  <a:pt x="373443" y="616242"/>
                </a:cubicBezTo>
                <a:close/>
                <a:moveTo>
                  <a:pt x="909573" y="615010"/>
                </a:moveTo>
                <a:cubicBezTo>
                  <a:pt x="907698" y="614958"/>
                  <a:pt x="906209" y="615677"/>
                  <a:pt x="905105" y="617167"/>
                </a:cubicBezTo>
                <a:cubicBezTo>
                  <a:pt x="904001" y="618656"/>
                  <a:pt x="903436" y="621224"/>
                  <a:pt x="903410" y="624870"/>
                </a:cubicBezTo>
                <a:cubicBezTo>
                  <a:pt x="903410" y="626795"/>
                  <a:pt x="903718" y="628798"/>
                  <a:pt x="904334" y="630878"/>
                </a:cubicBezTo>
                <a:cubicBezTo>
                  <a:pt x="904951" y="632958"/>
                  <a:pt x="905875" y="634652"/>
                  <a:pt x="907108" y="635962"/>
                </a:cubicBezTo>
                <a:lnTo>
                  <a:pt x="912037" y="638427"/>
                </a:lnTo>
                <a:lnTo>
                  <a:pt x="909573" y="628567"/>
                </a:lnTo>
                <a:cubicBezTo>
                  <a:pt x="910856" y="626282"/>
                  <a:pt x="911986" y="624690"/>
                  <a:pt x="912962" y="623791"/>
                </a:cubicBezTo>
                <a:cubicBezTo>
                  <a:pt x="913938" y="622892"/>
                  <a:pt x="914451" y="621609"/>
                  <a:pt x="914502" y="619940"/>
                </a:cubicBezTo>
                <a:cubicBezTo>
                  <a:pt x="914451" y="618656"/>
                  <a:pt x="913938" y="617526"/>
                  <a:pt x="912962" y="616550"/>
                </a:cubicBezTo>
                <a:cubicBezTo>
                  <a:pt x="911986" y="615575"/>
                  <a:pt x="910856" y="615061"/>
                  <a:pt x="909573" y="615010"/>
                </a:cubicBezTo>
                <a:close/>
                <a:moveTo>
                  <a:pt x="1008171" y="602685"/>
                </a:moveTo>
                <a:lnTo>
                  <a:pt x="1008171" y="606382"/>
                </a:lnTo>
                <a:lnTo>
                  <a:pt x="1010636" y="611312"/>
                </a:lnTo>
                <a:lnTo>
                  <a:pt x="1011869" y="608847"/>
                </a:lnTo>
                <a:cubicBezTo>
                  <a:pt x="1011406" y="606665"/>
                  <a:pt x="1011098" y="605484"/>
                  <a:pt x="1010944" y="605304"/>
                </a:cubicBezTo>
                <a:cubicBezTo>
                  <a:pt x="1010790" y="605124"/>
                  <a:pt x="1009866" y="604251"/>
                  <a:pt x="1008171" y="602685"/>
                </a:cubicBezTo>
                <a:close/>
                <a:moveTo>
                  <a:pt x="283471" y="600220"/>
                </a:moveTo>
                <a:cubicBezTo>
                  <a:pt x="282239" y="600913"/>
                  <a:pt x="281314" y="601992"/>
                  <a:pt x="280698" y="603455"/>
                </a:cubicBezTo>
                <a:cubicBezTo>
                  <a:pt x="280082" y="604919"/>
                  <a:pt x="279774" y="606305"/>
                  <a:pt x="279774" y="607615"/>
                </a:cubicBezTo>
                <a:cubicBezTo>
                  <a:pt x="279979" y="610080"/>
                  <a:pt x="280801" y="611312"/>
                  <a:pt x="282239" y="611312"/>
                </a:cubicBezTo>
                <a:cubicBezTo>
                  <a:pt x="283471" y="610799"/>
                  <a:pt x="284396" y="610285"/>
                  <a:pt x="285012" y="609772"/>
                </a:cubicBezTo>
                <a:cubicBezTo>
                  <a:pt x="285628" y="609258"/>
                  <a:pt x="285936" y="608128"/>
                  <a:pt x="285936" y="606382"/>
                </a:cubicBezTo>
                <a:cubicBezTo>
                  <a:pt x="285988" y="604508"/>
                  <a:pt x="285885" y="603019"/>
                  <a:pt x="285628" y="601915"/>
                </a:cubicBezTo>
                <a:cubicBezTo>
                  <a:pt x="285371" y="600811"/>
                  <a:pt x="284652" y="600246"/>
                  <a:pt x="283471" y="600220"/>
                </a:cubicBezTo>
                <a:close/>
                <a:moveTo>
                  <a:pt x="308121" y="589128"/>
                </a:moveTo>
                <a:cubicBezTo>
                  <a:pt x="305656" y="588922"/>
                  <a:pt x="304424" y="590566"/>
                  <a:pt x="304424" y="594058"/>
                </a:cubicBezTo>
                <a:lnTo>
                  <a:pt x="304424" y="595290"/>
                </a:lnTo>
                <a:cubicBezTo>
                  <a:pt x="304064" y="597601"/>
                  <a:pt x="302626" y="599450"/>
                  <a:pt x="300110" y="600836"/>
                </a:cubicBezTo>
                <a:cubicBezTo>
                  <a:pt x="297593" y="602223"/>
                  <a:pt x="296156" y="604071"/>
                  <a:pt x="295796" y="606382"/>
                </a:cubicBezTo>
                <a:lnTo>
                  <a:pt x="298261" y="612545"/>
                </a:lnTo>
                <a:cubicBezTo>
                  <a:pt x="298158" y="615703"/>
                  <a:pt x="296515" y="618630"/>
                  <a:pt x="293331" y="621326"/>
                </a:cubicBezTo>
                <a:cubicBezTo>
                  <a:pt x="290147" y="624022"/>
                  <a:pt x="286039" y="626025"/>
                  <a:pt x="281006" y="627335"/>
                </a:cubicBezTo>
                <a:cubicBezTo>
                  <a:pt x="277899" y="627283"/>
                  <a:pt x="275486" y="627694"/>
                  <a:pt x="273766" y="628567"/>
                </a:cubicBezTo>
                <a:cubicBezTo>
                  <a:pt x="272045" y="629440"/>
                  <a:pt x="271172" y="631083"/>
                  <a:pt x="271146" y="633497"/>
                </a:cubicBezTo>
                <a:lnTo>
                  <a:pt x="272379" y="638427"/>
                </a:lnTo>
                <a:cubicBezTo>
                  <a:pt x="272302" y="642561"/>
                  <a:pt x="271532" y="646002"/>
                  <a:pt x="270068" y="648749"/>
                </a:cubicBezTo>
                <a:cubicBezTo>
                  <a:pt x="268604" y="651496"/>
                  <a:pt x="266910" y="654629"/>
                  <a:pt x="264984" y="658147"/>
                </a:cubicBezTo>
                <a:lnTo>
                  <a:pt x="269914" y="658147"/>
                </a:lnTo>
                <a:cubicBezTo>
                  <a:pt x="273740" y="656324"/>
                  <a:pt x="276256" y="652883"/>
                  <a:pt x="277463" y="647825"/>
                </a:cubicBezTo>
                <a:cubicBezTo>
                  <a:pt x="278670" y="642766"/>
                  <a:pt x="281494" y="635936"/>
                  <a:pt x="285936" y="627335"/>
                </a:cubicBezTo>
                <a:cubicBezTo>
                  <a:pt x="285269" y="638144"/>
                  <a:pt x="282598" y="651034"/>
                  <a:pt x="277925" y="666004"/>
                </a:cubicBezTo>
                <a:cubicBezTo>
                  <a:pt x="273252" y="680973"/>
                  <a:pt x="270582" y="692322"/>
                  <a:pt x="269914" y="700051"/>
                </a:cubicBezTo>
                <a:cubicBezTo>
                  <a:pt x="270119" y="702516"/>
                  <a:pt x="270941" y="703749"/>
                  <a:pt x="272379" y="703749"/>
                </a:cubicBezTo>
                <a:cubicBezTo>
                  <a:pt x="273843" y="702054"/>
                  <a:pt x="276770" y="695275"/>
                  <a:pt x="281160" y="683413"/>
                </a:cubicBezTo>
                <a:cubicBezTo>
                  <a:pt x="285551" y="671550"/>
                  <a:pt x="290019" y="664771"/>
                  <a:pt x="294564" y="663077"/>
                </a:cubicBezTo>
                <a:lnTo>
                  <a:pt x="297029" y="664309"/>
                </a:lnTo>
                <a:lnTo>
                  <a:pt x="294564" y="647054"/>
                </a:lnTo>
                <a:cubicBezTo>
                  <a:pt x="296412" y="638684"/>
                  <a:pt x="299802" y="628310"/>
                  <a:pt x="304732" y="615934"/>
                </a:cubicBezTo>
                <a:cubicBezTo>
                  <a:pt x="309662" y="603558"/>
                  <a:pt x="312435" y="595033"/>
                  <a:pt x="313051" y="590360"/>
                </a:cubicBezTo>
                <a:close/>
                <a:moveTo>
                  <a:pt x="935455" y="575570"/>
                </a:moveTo>
                <a:lnTo>
                  <a:pt x="935455" y="576803"/>
                </a:lnTo>
                <a:cubicBezTo>
                  <a:pt x="935583" y="578189"/>
                  <a:pt x="936559" y="579730"/>
                  <a:pt x="938382" y="581425"/>
                </a:cubicBezTo>
                <a:cubicBezTo>
                  <a:pt x="940205" y="583119"/>
                  <a:pt x="942105" y="584044"/>
                  <a:pt x="944082" y="584198"/>
                </a:cubicBezTo>
                <a:lnTo>
                  <a:pt x="945315" y="582965"/>
                </a:lnTo>
                <a:cubicBezTo>
                  <a:pt x="944904" y="582118"/>
                  <a:pt x="943260" y="580731"/>
                  <a:pt x="940385" y="578806"/>
                </a:cubicBezTo>
                <a:cubicBezTo>
                  <a:pt x="937509" y="576880"/>
                  <a:pt x="935866" y="575801"/>
                  <a:pt x="935455" y="575570"/>
                </a:cubicBezTo>
                <a:close/>
                <a:moveTo>
                  <a:pt x="923130" y="569408"/>
                </a:moveTo>
                <a:lnTo>
                  <a:pt x="923130" y="574338"/>
                </a:lnTo>
                <a:cubicBezTo>
                  <a:pt x="923746" y="576854"/>
                  <a:pt x="924362" y="578908"/>
                  <a:pt x="924979" y="580500"/>
                </a:cubicBezTo>
                <a:cubicBezTo>
                  <a:pt x="925595" y="582092"/>
                  <a:pt x="926211" y="582914"/>
                  <a:pt x="926827" y="582965"/>
                </a:cubicBezTo>
                <a:cubicBezTo>
                  <a:pt x="928650" y="582426"/>
                  <a:pt x="929934" y="581964"/>
                  <a:pt x="930679" y="581579"/>
                </a:cubicBezTo>
                <a:cubicBezTo>
                  <a:pt x="931424" y="581193"/>
                  <a:pt x="931783" y="580423"/>
                  <a:pt x="931757" y="579268"/>
                </a:cubicBezTo>
                <a:cubicBezTo>
                  <a:pt x="930705" y="576931"/>
                  <a:pt x="929729" y="575134"/>
                  <a:pt x="928830" y="573876"/>
                </a:cubicBezTo>
                <a:cubicBezTo>
                  <a:pt x="927931" y="572617"/>
                  <a:pt x="926031" y="571128"/>
                  <a:pt x="923130" y="569408"/>
                </a:cubicBezTo>
                <a:close/>
                <a:moveTo>
                  <a:pt x="1013101" y="568175"/>
                </a:moveTo>
                <a:cubicBezTo>
                  <a:pt x="1011817" y="568175"/>
                  <a:pt x="1010688" y="568792"/>
                  <a:pt x="1009712" y="570024"/>
                </a:cubicBezTo>
                <a:cubicBezTo>
                  <a:pt x="1008736" y="571257"/>
                  <a:pt x="1008223" y="573105"/>
                  <a:pt x="1008171" y="575570"/>
                </a:cubicBezTo>
                <a:lnTo>
                  <a:pt x="1011869" y="598987"/>
                </a:lnTo>
                <a:cubicBezTo>
                  <a:pt x="1015618" y="591926"/>
                  <a:pt x="1018596" y="586945"/>
                  <a:pt x="1020804" y="584044"/>
                </a:cubicBezTo>
                <a:cubicBezTo>
                  <a:pt x="1023012" y="581142"/>
                  <a:pt x="1024142" y="578318"/>
                  <a:pt x="1024193" y="575570"/>
                </a:cubicBezTo>
                <a:cubicBezTo>
                  <a:pt x="1024193" y="573259"/>
                  <a:pt x="1023269" y="571719"/>
                  <a:pt x="1021420" y="570948"/>
                </a:cubicBezTo>
                <a:cubicBezTo>
                  <a:pt x="1019572" y="570178"/>
                  <a:pt x="1016799" y="569254"/>
                  <a:pt x="1013101" y="568175"/>
                </a:cubicBezTo>
                <a:close/>
                <a:moveTo>
                  <a:pt x="322911" y="557083"/>
                </a:moveTo>
                <a:cubicBezTo>
                  <a:pt x="321242" y="556672"/>
                  <a:pt x="319650" y="557802"/>
                  <a:pt x="318135" y="560472"/>
                </a:cubicBezTo>
                <a:cubicBezTo>
                  <a:pt x="316620" y="563143"/>
                  <a:pt x="314104" y="569819"/>
                  <a:pt x="310586" y="580500"/>
                </a:cubicBezTo>
                <a:lnTo>
                  <a:pt x="311818" y="584198"/>
                </a:lnTo>
                <a:cubicBezTo>
                  <a:pt x="314592" y="583813"/>
                  <a:pt x="317673" y="581193"/>
                  <a:pt x="321062" y="576341"/>
                </a:cubicBezTo>
                <a:cubicBezTo>
                  <a:pt x="324451" y="571488"/>
                  <a:pt x="326300" y="566712"/>
                  <a:pt x="326608" y="562013"/>
                </a:cubicBezTo>
                <a:cubicBezTo>
                  <a:pt x="326608" y="558521"/>
                  <a:pt x="325376" y="556878"/>
                  <a:pt x="322911" y="557083"/>
                </a:cubicBezTo>
                <a:close/>
                <a:moveTo>
                  <a:pt x="960104" y="536131"/>
                </a:moveTo>
                <a:cubicBezTo>
                  <a:pt x="958872" y="536182"/>
                  <a:pt x="957947" y="536696"/>
                  <a:pt x="957331" y="537671"/>
                </a:cubicBezTo>
                <a:cubicBezTo>
                  <a:pt x="956715" y="538647"/>
                  <a:pt x="956407" y="539777"/>
                  <a:pt x="956407" y="541061"/>
                </a:cubicBezTo>
                <a:cubicBezTo>
                  <a:pt x="956433" y="541754"/>
                  <a:pt x="956689" y="542524"/>
                  <a:pt x="957177" y="543372"/>
                </a:cubicBezTo>
                <a:cubicBezTo>
                  <a:pt x="957665" y="544219"/>
                  <a:pt x="958230" y="544681"/>
                  <a:pt x="958872" y="544758"/>
                </a:cubicBezTo>
                <a:lnTo>
                  <a:pt x="962569" y="539828"/>
                </a:lnTo>
                <a:cubicBezTo>
                  <a:pt x="962621" y="538596"/>
                  <a:pt x="962518" y="537671"/>
                  <a:pt x="962261" y="537055"/>
                </a:cubicBezTo>
                <a:cubicBezTo>
                  <a:pt x="962005" y="536439"/>
                  <a:pt x="961286" y="536131"/>
                  <a:pt x="960104" y="536131"/>
                </a:cubicBezTo>
                <a:close/>
                <a:moveTo>
                  <a:pt x="1020496" y="529968"/>
                </a:moveTo>
                <a:lnTo>
                  <a:pt x="1020496" y="531201"/>
                </a:lnTo>
                <a:cubicBezTo>
                  <a:pt x="1020547" y="532485"/>
                  <a:pt x="1021061" y="533614"/>
                  <a:pt x="1022037" y="534590"/>
                </a:cubicBezTo>
                <a:cubicBezTo>
                  <a:pt x="1023012" y="535566"/>
                  <a:pt x="1024142" y="536079"/>
                  <a:pt x="1025426" y="536131"/>
                </a:cubicBezTo>
                <a:lnTo>
                  <a:pt x="1027891" y="544758"/>
                </a:lnTo>
                <a:cubicBezTo>
                  <a:pt x="1031049" y="544245"/>
                  <a:pt x="1033668" y="543423"/>
                  <a:pt x="1035748" y="542293"/>
                </a:cubicBezTo>
                <a:cubicBezTo>
                  <a:pt x="1037828" y="541163"/>
                  <a:pt x="1038906" y="539109"/>
                  <a:pt x="1038983" y="536131"/>
                </a:cubicBezTo>
                <a:cubicBezTo>
                  <a:pt x="1039189" y="534693"/>
                  <a:pt x="1038778" y="533871"/>
                  <a:pt x="1037751" y="533666"/>
                </a:cubicBezTo>
                <a:cubicBezTo>
                  <a:pt x="1037212" y="533717"/>
                  <a:pt x="1036749" y="533923"/>
                  <a:pt x="1036364" y="534282"/>
                </a:cubicBezTo>
                <a:cubicBezTo>
                  <a:pt x="1035979" y="534642"/>
                  <a:pt x="1035209" y="534847"/>
                  <a:pt x="1034053" y="534898"/>
                </a:cubicBezTo>
                <a:close/>
                <a:moveTo>
                  <a:pt x="909573" y="523806"/>
                </a:moveTo>
                <a:cubicBezTo>
                  <a:pt x="907108" y="523601"/>
                  <a:pt x="905875" y="525244"/>
                  <a:pt x="905875" y="528736"/>
                </a:cubicBezTo>
                <a:cubicBezTo>
                  <a:pt x="906440" y="531843"/>
                  <a:pt x="906851" y="534256"/>
                  <a:pt x="907108" y="535977"/>
                </a:cubicBezTo>
                <a:cubicBezTo>
                  <a:pt x="907364" y="537697"/>
                  <a:pt x="907775" y="538570"/>
                  <a:pt x="908340" y="538596"/>
                </a:cubicBezTo>
                <a:cubicBezTo>
                  <a:pt x="911832" y="536336"/>
                  <a:pt x="913475" y="533460"/>
                  <a:pt x="913270" y="529968"/>
                </a:cubicBezTo>
                <a:cubicBezTo>
                  <a:pt x="912037" y="526066"/>
                  <a:pt x="910805" y="524011"/>
                  <a:pt x="909573" y="523806"/>
                </a:cubicBezTo>
                <a:close/>
                <a:moveTo>
                  <a:pt x="1037751" y="513946"/>
                </a:moveTo>
                <a:cubicBezTo>
                  <a:pt x="1035337" y="515179"/>
                  <a:pt x="1033694" y="516719"/>
                  <a:pt x="1032821" y="518568"/>
                </a:cubicBezTo>
                <a:cubicBezTo>
                  <a:pt x="1031948" y="520417"/>
                  <a:pt x="1031537" y="522574"/>
                  <a:pt x="1031588" y="525038"/>
                </a:cubicBezTo>
                <a:cubicBezTo>
                  <a:pt x="1031794" y="528531"/>
                  <a:pt x="1032615" y="530174"/>
                  <a:pt x="1034053" y="529968"/>
                </a:cubicBezTo>
                <a:cubicBezTo>
                  <a:pt x="1035260" y="529891"/>
                  <a:pt x="1036544" y="528505"/>
                  <a:pt x="1037905" y="525809"/>
                </a:cubicBezTo>
                <a:cubicBezTo>
                  <a:pt x="1039266" y="523113"/>
                  <a:pt x="1040858" y="519569"/>
                  <a:pt x="1042681" y="515179"/>
                </a:cubicBezTo>
                <a:close/>
                <a:moveTo>
                  <a:pt x="581732" y="390698"/>
                </a:moveTo>
                <a:cubicBezTo>
                  <a:pt x="581039" y="390724"/>
                  <a:pt x="580269" y="391288"/>
                  <a:pt x="579421" y="392393"/>
                </a:cubicBezTo>
                <a:cubicBezTo>
                  <a:pt x="578574" y="393497"/>
                  <a:pt x="578112" y="394986"/>
                  <a:pt x="578035" y="396860"/>
                </a:cubicBezTo>
                <a:cubicBezTo>
                  <a:pt x="578240" y="397887"/>
                  <a:pt x="579062" y="398298"/>
                  <a:pt x="580500" y="398093"/>
                </a:cubicBezTo>
                <a:cubicBezTo>
                  <a:pt x="581193" y="398067"/>
                  <a:pt x="581963" y="397810"/>
                  <a:pt x="582811" y="397322"/>
                </a:cubicBezTo>
                <a:cubicBezTo>
                  <a:pt x="583658" y="396835"/>
                  <a:pt x="584120" y="396270"/>
                  <a:pt x="584197" y="395628"/>
                </a:cubicBezTo>
                <a:close/>
                <a:moveTo>
                  <a:pt x="1071028" y="348793"/>
                </a:moveTo>
                <a:cubicBezTo>
                  <a:pt x="1070001" y="348793"/>
                  <a:pt x="1069590" y="350026"/>
                  <a:pt x="1069795" y="352491"/>
                </a:cubicBezTo>
                <a:lnTo>
                  <a:pt x="1072260" y="357421"/>
                </a:lnTo>
                <a:lnTo>
                  <a:pt x="1073493" y="353723"/>
                </a:lnTo>
                <a:close/>
                <a:moveTo>
                  <a:pt x="594057" y="348793"/>
                </a:moveTo>
                <a:cubicBezTo>
                  <a:pt x="592439" y="349846"/>
                  <a:pt x="591669" y="350514"/>
                  <a:pt x="591746" y="350796"/>
                </a:cubicBezTo>
                <a:cubicBezTo>
                  <a:pt x="591823" y="351079"/>
                  <a:pt x="591361" y="352054"/>
                  <a:pt x="590360" y="353723"/>
                </a:cubicBezTo>
                <a:cubicBezTo>
                  <a:pt x="591027" y="355546"/>
                  <a:pt x="591849" y="356830"/>
                  <a:pt x="592825" y="357575"/>
                </a:cubicBezTo>
                <a:cubicBezTo>
                  <a:pt x="593800" y="358320"/>
                  <a:pt x="594622" y="358679"/>
                  <a:pt x="595289" y="358653"/>
                </a:cubicBezTo>
                <a:cubicBezTo>
                  <a:pt x="596727" y="358448"/>
                  <a:pt x="597549" y="356394"/>
                  <a:pt x="597754" y="352491"/>
                </a:cubicBezTo>
                <a:cubicBezTo>
                  <a:pt x="596522" y="350026"/>
                  <a:pt x="595289" y="348793"/>
                  <a:pt x="594057" y="348793"/>
                </a:cubicBezTo>
                <a:close/>
                <a:moveTo>
                  <a:pt x="615009" y="283472"/>
                </a:moveTo>
                <a:cubicBezTo>
                  <a:pt x="614444" y="283549"/>
                  <a:pt x="614034" y="284319"/>
                  <a:pt x="613777" y="285783"/>
                </a:cubicBezTo>
                <a:cubicBezTo>
                  <a:pt x="613520" y="287246"/>
                  <a:pt x="613109" y="288941"/>
                  <a:pt x="612544" y="290867"/>
                </a:cubicBezTo>
                <a:lnTo>
                  <a:pt x="613777" y="290867"/>
                </a:lnTo>
                <a:cubicBezTo>
                  <a:pt x="616242" y="290867"/>
                  <a:pt x="617474" y="289634"/>
                  <a:pt x="617474" y="287169"/>
                </a:cubicBezTo>
                <a:cubicBezTo>
                  <a:pt x="617269" y="284704"/>
                  <a:pt x="616447" y="283472"/>
                  <a:pt x="615009" y="283472"/>
                </a:cubicBezTo>
                <a:close/>
                <a:moveTo>
                  <a:pt x="575570" y="256357"/>
                </a:moveTo>
                <a:cubicBezTo>
                  <a:pt x="572412" y="256357"/>
                  <a:pt x="569793" y="256665"/>
                  <a:pt x="567713" y="257282"/>
                </a:cubicBezTo>
                <a:cubicBezTo>
                  <a:pt x="565633" y="257898"/>
                  <a:pt x="564554" y="258822"/>
                  <a:pt x="564477" y="260055"/>
                </a:cubicBezTo>
                <a:cubicBezTo>
                  <a:pt x="564503" y="261236"/>
                  <a:pt x="564760" y="261955"/>
                  <a:pt x="565248" y="262212"/>
                </a:cubicBezTo>
                <a:cubicBezTo>
                  <a:pt x="565736" y="262468"/>
                  <a:pt x="566300" y="262571"/>
                  <a:pt x="566942" y="262520"/>
                </a:cubicBezTo>
                <a:cubicBezTo>
                  <a:pt x="572899" y="261082"/>
                  <a:pt x="575775" y="259028"/>
                  <a:pt x="575570" y="256357"/>
                </a:cubicBezTo>
                <a:close/>
                <a:moveTo>
                  <a:pt x="633496" y="255125"/>
                </a:moveTo>
                <a:cubicBezTo>
                  <a:pt x="632264" y="254996"/>
                  <a:pt x="631340" y="255253"/>
                  <a:pt x="630723" y="255895"/>
                </a:cubicBezTo>
                <a:cubicBezTo>
                  <a:pt x="630107" y="256537"/>
                  <a:pt x="629799" y="258334"/>
                  <a:pt x="629799" y="261287"/>
                </a:cubicBezTo>
                <a:cubicBezTo>
                  <a:pt x="630004" y="263752"/>
                  <a:pt x="630826" y="264985"/>
                  <a:pt x="632264" y="264985"/>
                </a:cubicBezTo>
                <a:cubicBezTo>
                  <a:pt x="635756" y="263752"/>
                  <a:pt x="637399" y="261287"/>
                  <a:pt x="637194" y="257590"/>
                </a:cubicBezTo>
                <a:cubicBezTo>
                  <a:pt x="635961" y="256152"/>
                  <a:pt x="634729" y="255330"/>
                  <a:pt x="633496" y="255125"/>
                </a:cubicBezTo>
                <a:close/>
                <a:moveTo>
                  <a:pt x="651984" y="240335"/>
                </a:moveTo>
                <a:cubicBezTo>
                  <a:pt x="650546" y="241362"/>
                  <a:pt x="649724" y="243005"/>
                  <a:pt x="649519" y="245265"/>
                </a:cubicBezTo>
                <a:cubicBezTo>
                  <a:pt x="649596" y="245907"/>
                  <a:pt x="650058" y="246472"/>
                  <a:pt x="650905" y="246960"/>
                </a:cubicBezTo>
                <a:cubicBezTo>
                  <a:pt x="651753" y="247447"/>
                  <a:pt x="652523" y="247704"/>
                  <a:pt x="653216" y="247730"/>
                </a:cubicBezTo>
                <a:cubicBezTo>
                  <a:pt x="655681" y="247730"/>
                  <a:pt x="656914" y="246497"/>
                  <a:pt x="656914" y="244032"/>
                </a:cubicBezTo>
                <a:cubicBezTo>
                  <a:pt x="656862" y="242800"/>
                  <a:pt x="656349" y="241876"/>
                  <a:pt x="655373" y="241259"/>
                </a:cubicBezTo>
                <a:cubicBezTo>
                  <a:pt x="654397" y="240643"/>
                  <a:pt x="653268" y="240335"/>
                  <a:pt x="651984" y="240335"/>
                </a:cubicBezTo>
                <a:close/>
                <a:moveTo>
                  <a:pt x="963802" y="237870"/>
                </a:moveTo>
                <a:lnTo>
                  <a:pt x="962569" y="240335"/>
                </a:lnTo>
                <a:lnTo>
                  <a:pt x="966267" y="253892"/>
                </a:lnTo>
                <a:lnTo>
                  <a:pt x="963802" y="267450"/>
                </a:lnTo>
                <a:cubicBezTo>
                  <a:pt x="964701" y="267501"/>
                  <a:pt x="966292" y="266474"/>
                  <a:pt x="968578" y="264368"/>
                </a:cubicBezTo>
                <a:cubicBezTo>
                  <a:pt x="970863" y="262263"/>
                  <a:pt x="972147" y="258771"/>
                  <a:pt x="972429" y="253892"/>
                </a:cubicBezTo>
                <a:cubicBezTo>
                  <a:pt x="972378" y="250143"/>
                  <a:pt x="971556" y="246857"/>
                  <a:pt x="969964" y="244032"/>
                </a:cubicBezTo>
                <a:cubicBezTo>
                  <a:pt x="968372" y="241208"/>
                  <a:pt x="966318" y="239154"/>
                  <a:pt x="963802" y="237870"/>
                </a:cubicBezTo>
                <a:close/>
                <a:moveTo>
                  <a:pt x="982289" y="236637"/>
                </a:moveTo>
                <a:cubicBezTo>
                  <a:pt x="980671" y="237074"/>
                  <a:pt x="979901" y="237433"/>
                  <a:pt x="979978" y="237716"/>
                </a:cubicBezTo>
                <a:cubicBezTo>
                  <a:pt x="980055" y="237998"/>
                  <a:pt x="979593" y="239282"/>
                  <a:pt x="978592" y="241567"/>
                </a:cubicBezTo>
                <a:cubicBezTo>
                  <a:pt x="979259" y="243339"/>
                  <a:pt x="980081" y="244418"/>
                  <a:pt x="981057" y="244803"/>
                </a:cubicBezTo>
                <a:cubicBezTo>
                  <a:pt x="982032" y="245188"/>
                  <a:pt x="982854" y="245342"/>
                  <a:pt x="983522" y="245265"/>
                </a:cubicBezTo>
                <a:lnTo>
                  <a:pt x="984754" y="240335"/>
                </a:lnTo>
                <a:cubicBezTo>
                  <a:pt x="984549" y="237870"/>
                  <a:pt x="983727" y="236637"/>
                  <a:pt x="982289" y="236637"/>
                </a:cubicBezTo>
                <a:close/>
                <a:moveTo>
                  <a:pt x="549688" y="220615"/>
                </a:moveTo>
                <a:lnTo>
                  <a:pt x="548455" y="224313"/>
                </a:lnTo>
                <a:lnTo>
                  <a:pt x="550920" y="242800"/>
                </a:lnTo>
                <a:cubicBezTo>
                  <a:pt x="550407" y="247114"/>
                  <a:pt x="548352" y="251119"/>
                  <a:pt x="544758" y="254817"/>
                </a:cubicBezTo>
                <a:cubicBezTo>
                  <a:pt x="541163" y="258514"/>
                  <a:pt x="539109" y="261903"/>
                  <a:pt x="538595" y="264985"/>
                </a:cubicBezTo>
                <a:cubicBezTo>
                  <a:pt x="538390" y="267450"/>
                  <a:pt x="538801" y="268682"/>
                  <a:pt x="539828" y="268682"/>
                </a:cubicBezTo>
                <a:cubicBezTo>
                  <a:pt x="540855" y="265370"/>
                  <a:pt x="541574" y="263367"/>
                  <a:pt x="541985" y="262674"/>
                </a:cubicBezTo>
                <a:cubicBezTo>
                  <a:pt x="542395" y="261980"/>
                  <a:pt x="543731" y="260286"/>
                  <a:pt x="545990" y="257590"/>
                </a:cubicBezTo>
                <a:cubicBezTo>
                  <a:pt x="548455" y="257487"/>
                  <a:pt x="551536" y="255227"/>
                  <a:pt x="555234" y="250811"/>
                </a:cubicBezTo>
                <a:cubicBezTo>
                  <a:pt x="558931" y="246395"/>
                  <a:pt x="563245" y="240438"/>
                  <a:pt x="568175" y="232940"/>
                </a:cubicBezTo>
                <a:lnTo>
                  <a:pt x="566942" y="232940"/>
                </a:lnTo>
                <a:cubicBezTo>
                  <a:pt x="564606" y="234224"/>
                  <a:pt x="562808" y="235354"/>
                  <a:pt x="561550" y="236329"/>
                </a:cubicBezTo>
                <a:cubicBezTo>
                  <a:pt x="560292" y="237305"/>
                  <a:pt x="558803" y="237819"/>
                  <a:pt x="557083" y="237870"/>
                </a:cubicBezTo>
                <a:cubicBezTo>
                  <a:pt x="555645" y="237870"/>
                  <a:pt x="554823" y="236637"/>
                  <a:pt x="554618" y="234173"/>
                </a:cubicBezTo>
                <a:lnTo>
                  <a:pt x="557083" y="228010"/>
                </a:lnTo>
                <a:cubicBezTo>
                  <a:pt x="557083" y="226238"/>
                  <a:pt x="556466" y="224852"/>
                  <a:pt x="555234" y="223850"/>
                </a:cubicBezTo>
                <a:cubicBezTo>
                  <a:pt x="554001" y="222849"/>
                  <a:pt x="552153" y="221771"/>
                  <a:pt x="549688" y="220615"/>
                </a:cubicBezTo>
                <a:close/>
                <a:moveTo>
                  <a:pt x="605149" y="218150"/>
                </a:moveTo>
                <a:lnTo>
                  <a:pt x="601452" y="221848"/>
                </a:lnTo>
                <a:cubicBezTo>
                  <a:pt x="601375" y="222490"/>
                  <a:pt x="601529" y="223054"/>
                  <a:pt x="601914" y="223542"/>
                </a:cubicBezTo>
                <a:cubicBezTo>
                  <a:pt x="602299" y="224030"/>
                  <a:pt x="603378" y="224287"/>
                  <a:pt x="605149" y="224313"/>
                </a:cubicBezTo>
                <a:cubicBezTo>
                  <a:pt x="606382" y="224518"/>
                  <a:pt x="607614" y="222875"/>
                  <a:pt x="608847" y="219383"/>
                </a:cubicBezTo>
                <a:cubicBezTo>
                  <a:pt x="608847" y="219331"/>
                  <a:pt x="608539" y="219126"/>
                  <a:pt x="607922" y="218766"/>
                </a:cubicBezTo>
                <a:cubicBezTo>
                  <a:pt x="607306" y="218407"/>
                  <a:pt x="606382" y="218202"/>
                  <a:pt x="605149" y="218150"/>
                </a:cubicBezTo>
                <a:close/>
                <a:moveTo>
                  <a:pt x="681563" y="208290"/>
                </a:moveTo>
                <a:lnTo>
                  <a:pt x="686493" y="219383"/>
                </a:lnTo>
                <a:lnTo>
                  <a:pt x="686493" y="216918"/>
                </a:lnTo>
                <a:cubicBezTo>
                  <a:pt x="686699" y="213426"/>
                  <a:pt x="685055" y="210550"/>
                  <a:pt x="681563" y="208290"/>
                </a:cubicBezTo>
                <a:close/>
                <a:moveTo>
                  <a:pt x="949012" y="198430"/>
                </a:moveTo>
                <a:cubicBezTo>
                  <a:pt x="950809" y="202179"/>
                  <a:pt x="952145" y="205158"/>
                  <a:pt x="953018" y="207366"/>
                </a:cubicBezTo>
                <a:cubicBezTo>
                  <a:pt x="953891" y="209574"/>
                  <a:pt x="954610" y="210704"/>
                  <a:pt x="955174" y="210755"/>
                </a:cubicBezTo>
                <a:lnTo>
                  <a:pt x="956407" y="209523"/>
                </a:lnTo>
                <a:cubicBezTo>
                  <a:pt x="956407" y="207212"/>
                  <a:pt x="955791" y="205363"/>
                  <a:pt x="954558" y="203977"/>
                </a:cubicBezTo>
                <a:cubicBezTo>
                  <a:pt x="953326" y="202590"/>
                  <a:pt x="951477" y="200741"/>
                  <a:pt x="949012" y="198430"/>
                </a:cubicBezTo>
                <a:close/>
                <a:moveTo>
                  <a:pt x="608847" y="187338"/>
                </a:moveTo>
                <a:cubicBezTo>
                  <a:pt x="605663" y="188340"/>
                  <a:pt x="600938" y="193115"/>
                  <a:pt x="594673" y="201666"/>
                </a:cubicBezTo>
                <a:cubicBezTo>
                  <a:pt x="588408" y="210216"/>
                  <a:pt x="584916" y="216533"/>
                  <a:pt x="584197" y="220615"/>
                </a:cubicBezTo>
                <a:lnTo>
                  <a:pt x="585430" y="221848"/>
                </a:lnTo>
                <a:cubicBezTo>
                  <a:pt x="595135" y="213734"/>
                  <a:pt x="601914" y="208085"/>
                  <a:pt x="605766" y="204901"/>
                </a:cubicBezTo>
                <a:cubicBezTo>
                  <a:pt x="609617" y="201717"/>
                  <a:pt x="611466" y="197917"/>
                  <a:pt x="611312" y="193501"/>
                </a:cubicBezTo>
                <a:cubicBezTo>
                  <a:pt x="611106" y="189598"/>
                  <a:pt x="610285" y="187544"/>
                  <a:pt x="608847" y="187338"/>
                </a:cubicBezTo>
                <a:close/>
                <a:moveTo>
                  <a:pt x="947780" y="181176"/>
                </a:moveTo>
                <a:cubicBezTo>
                  <a:pt x="946753" y="181176"/>
                  <a:pt x="946342" y="182408"/>
                  <a:pt x="946547" y="184873"/>
                </a:cubicBezTo>
                <a:lnTo>
                  <a:pt x="949012" y="191036"/>
                </a:lnTo>
                <a:lnTo>
                  <a:pt x="950244" y="189803"/>
                </a:lnTo>
                <a:close/>
                <a:moveTo>
                  <a:pt x="974894" y="176246"/>
                </a:moveTo>
                <a:lnTo>
                  <a:pt x="973662" y="179943"/>
                </a:lnTo>
                <a:cubicBezTo>
                  <a:pt x="973636" y="186799"/>
                  <a:pt x="973995" y="192191"/>
                  <a:pt x="974740" y="196120"/>
                </a:cubicBezTo>
                <a:cubicBezTo>
                  <a:pt x="975485" y="200048"/>
                  <a:pt x="976769" y="202051"/>
                  <a:pt x="978592" y="202128"/>
                </a:cubicBezTo>
                <a:cubicBezTo>
                  <a:pt x="979773" y="202102"/>
                  <a:pt x="980492" y="201845"/>
                  <a:pt x="980748" y="201358"/>
                </a:cubicBezTo>
                <a:cubicBezTo>
                  <a:pt x="981005" y="200870"/>
                  <a:pt x="981108" y="200305"/>
                  <a:pt x="981057" y="199663"/>
                </a:cubicBezTo>
                <a:lnTo>
                  <a:pt x="978592" y="194733"/>
                </a:lnTo>
                <a:lnTo>
                  <a:pt x="982289" y="194733"/>
                </a:lnTo>
                <a:cubicBezTo>
                  <a:pt x="983727" y="195966"/>
                  <a:pt x="984549" y="198430"/>
                  <a:pt x="984754" y="202128"/>
                </a:cubicBezTo>
                <a:lnTo>
                  <a:pt x="983522" y="213220"/>
                </a:lnTo>
                <a:cubicBezTo>
                  <a:pt x="983676" y="214222"/>
                  <a:pt x="984292" y="214992"/>
                  <a:pt x="985370" y="215531"/>
                </a:cubicBezTo>
                <a:cubicBezTo>
                  <a:pt x="986449" y="216070"/>
                  <a:pt x="987065" y="217765"/>
                  <a:pt x="987219" y="220615"/>
                </a:cubicBezTo>
                <a:cubicBezTo>
                  <a:pt x="987014" y="224518"/>
                  <a:pt x="987424" y="226572"/>
                  <a:pt x="988451" y="226778"/>
                </a:cubicBezTo>
                <a:lnTo>
                  <a:pt x="993381" y="225545"/>
                </a:lnTo>
                <a:cubicBezTo>
                  <a:pt x="994023" y="225494"/>
                  <a:pt x="994588" y="225597"/>
                  <a:pt x="995076" y="225853"/>
                </a:cubicBezTo>
                <a:cubicBezTo>
                  <a:pt x="995564" y="226110"/>
                  <a:pt x="995821" y="226829"/>
                  <a:pt x="995846" y="228010"/>
                </a:cubicBezTo>
                <a:cubicBezTo>
                  <a:pt x="993381" y="234994"/>
                  <a:pt x="991533" y="240129"/>
                  <a:pt x="990300" y="243416"/>
                </a:cubicBezTo>
                <a:cubicBezTo>
                  <a:pt x="989068" y="246703"/>
                  <a:pt x="988451" y="250606"/>
                  <a:pt x="988451" y="255125"/>
                </a:cubicBezTo>
                <a:cubicBezTo>
                  <a:pt x="989684" y="261441"/>
                  <a:pt x="990608" y="265755"/>
                  <a:pt x="991225" y="268066"/>
                </a:cubicBezTo>
                <a:cubicBezTo>
                  <a:pt x="991841" y="270377"/>
                  <a:pt x="992149" y="273458"/>
                  <a:pt x="992149" y="277309"/>
                </a:cubicBezTo>
                <a:cubicBezTo>
                  <a:pt x="992046" y="279620"/>
                  <a:pt x="991635" y="281161"/>
                  <a:pt x="990916" y="281931"/>
                </a:cubicBezTo>
                <a:cubicBezTo>
                  <a:pt x="990198" y="282702"/>
                  <a:pt x="989787" y="283626"/>
                  <a:pt x="989684" y="284704"/>
                </a:cubicBezTo>
                <a:cubicBezTo>
                  <a:pt x="990095" y="286450"/>
                  <a:pt x="991738" y="288196"/>
                  <a:pt x="994614" y="289942"/>
                </a:cubicBezTo>
                <a:cubicBezTo>
                  <a:pt x="997490" y="291688"/>
                  <a:pt x="999133" y="294051"/>
                  <a:pt x="999544" y="297029"/>
                </a:cubicBezTo>
                <a:lnTo>
                  <a:pt x="997079" y="311819"/>
                </a:lnTo>
                <a:cubicBezTo>
                  <a:pt x="997284" y="315234"/>
                  <a:pt x="998106" y="317339"/>
                  <a:pt x="999544" y="318135"/>
                </a:cubicBezTo>
                <a:cubicBezTo>
                  <a:pt x="1000982" y="318931"/>
                  <a:pt x="1001803" y="320113"/>
                  <a:pt x="1002009" y="321679"/>
                </a:cubicBezTo>
                <a:lnTo>
                  <a:pt x="1000776" y="334004"/>
                </a:lnTo>
                <a:cubicBezTo>
                  <a:pt x="1000853" y="338728"/>
                  <a:pt x="1001315" y="342528"/>
                  <a:pt x="1002163" y="345404"/>
                </a:cubicBezTo>
                <a:cubicBezTo>
                  <a:pt x="1003010" y="348280"/>
                  <a:pt x="1003780" y="351464"/>
                  <a:pt x="1004474" y="354956"/>
                </a:cubicBezTo>
                <a:cubicBezTo>
                  <a:pt x="1003909" y="356573"/>
                  <a:pt x="1001649" y="357344"/>
                  <a:pt x="997695" y="357267"/>
                </a:cubicBezTo>
                <a:cubicBezTo>
                  <a:pt x="993741" y="357190"/>
                  <a:pt x="991481" y="357652"/>
                  <a:pt x="990916" y="358653"/>
                </a:cubicBezTo>
                <a:cubicBezTo>
                  <a:pt x="991173" y="360322"/>
                  <a:pt x="992200" y="361298"/>
                  <a:pt x="993998" y="361580"/>
                </a:cubicBezTo>
                <a:cubicBezTo>
                  <a:pt x="995795" y="361863"/>
                  <a:pt x="996822" y="362530"/>
                  <a:pt x="997079" y="363583"/>
                </a:cubicBezTo>
                <a:lnTo>
                  <a:pt x="994614" y="373443"/>
                </a:lnTo>
                <a:cubicBezTo>
                  <a:pt x="994819" y="375908"/>
                  <a:pt x="995641" y="377141"/>
                  <a:pt x="997079" y="377141"/>
                </a:cubicBezTo>
                <a:cubicBezTo>
                  <a:pt x="998260" y="377295"/>
                  <a:pt x="998979" y="379451"/>
                  <a:pt x="999236" y="383611"/>
                </a:cubicBezTo>
                <a:cubicBezTo>
                  <a:pt x="999492" y="387771"/>
                  <a:pt x="999595" y="393009"/>
                  <a:pt x="999544" y="399325"/>
                </a:cubicBezTo>
                <a:cubicBezTo>
                  <a:pt x="999595" y="405667"/>
                  <a:pt x="999492" y="411470"/>
                  <a:pt x="999236" y="416734"/>
                </a:cubicBezTo>
                <a:cubicBezTo>
                  <a:pt x="998979" y="421998"/>
                  <a:pt x="998260" y="425644"/>
                  <a:pt x="997079" y="427672"/>
                </a:cubicBezTo>
                <a:cubicBezTo>
                  <a:pt x="996231" y="429470"/>
                  <a:pt x="995769" y="432654"/>
                  <a:pt x="995692" y="437224"/>
                </a:cubicBezTo>
                <a:cubicBezTo>
                  <a:pt x="995615" y="441795"/>
                  <a:pt x="993612" y="444362"/>
                  <a:pt x="989684" y="444927"/>
                </a:cubicBezTo>
                <a:lnTo>
                  <a:pt x="984754" y="443695"/>
                </a:lnTo>
                <a:cubicBezTo>
                  <a:pt x="977873" y="443695"/>
                  <a:pt x="973764" y="444619"/>
                  <a:pt x="972429" y="446468"/>
                </a:cubicBezTo>
                <a:cubicBezTo>
                  <a:pt x="971094" y="448316"/>
                  <a:pt x="969451" y="451090"/>
                  <a:pt x="967499" y="454787"/>
                </a:cubicBezTo>
                <a:cubicBezTo>
                  <a:pt x="966909" y="454736"/>
                  <a:pt x="966549" y="454530"/>
                  <a:pt x="966421" y="454171"/>
                </a:cubicBezTo>
                <a:cubicBezTo>
                  <a:pt x="966292" y="453811"/>
                  <a:pt x="966241" y="453606"/>
                  <a:pt x="966267" y="453554"/>
                </a:cubicBezTo>
                <a:cubicBezTo>
                  <a:pt x="966395" y="451321"/>
                  <a:pt x="967063" y="449626"/>
                  <a:pt x="968270" y="448470"/>
                </a:cubicBezTo>
                <a:cubicBezTo>
                  <a:pt x="969476" y="447315"/>
                  <a:pt x="970452" y="445312"/>
                  <a:pt x="971197" y="442462"/>
                </a:cubicBezTo>
                <a:cubicBezTo>
                  <a:pt x="970555" y="438148"/>
                  <a:pt x="969990" y="435683"/>
                  <a:pt x="969502" y="435067"/>
                </a:cubicBezTo>
                <a:cubicBezTo>
                  <a:pt x="969014" y="434451"/>
                  <a:pt x="968757" y="431986"/>
                  <a:pt x="968732" y="427672"/>
                </a:cubicBezTo>
                <a:cubicBezTo>
                  <a:pt x="970426" y="427364"/>
                  <a:pt x="972275" y="426132"/>
                  <a:pt x="974278" y="423975"/>
                </a:cubicBezTo>
                <a:cubicBezTo>
                  <a:pt x="976281" y="421818"/>
                  <a:pt x="979362" y="420586"/>
                  <a:pt x="983522" y="420277"/>
                </a:cubicBezTo>
                <a:cubicBezTo>
                  <a:pt x="981647" y="422588"/>
                  <a:pt x="980158" y="424437"/>
                  <a:pt x="979054" y="425824"/>
                </a:cubicBezTo>
                <a:cubicBezTo>
                  <a:pt x="977950" y="427210"/>
                  <a:pt x="977385" y="429059"/>
                  <a:pt x="977359" y="431370"/>
                </a:cubicBezTo>
                <a:cubicBezTo>
                  <a:pt x="977539" y="434374"/>
                  <a:pt x="978412" y="436377"/>
                  <a:pt x="979978" y="437378"/>
                </a:cubicBezTo>
                <a:cubicBezTo>
                  <a:pt x="981544" y="438380"/>
                  <a:pt x="982726" y="438842"/>
                  <a:pt x="983522" y="438765"/>
                </a:cubicBezTo>
                <a:cubicBezTo>
                  <a:pt x="984754" y="438713"/>
                  <a:pt x="985678" y="438200"/>
                  <a:pt x="986295" y="437224"/>
                </a:cubicBezTo>
                <a:cubicBezTo>
                  <a:pt x="986911" y="436248"/>
                  <a:pt x="987219" y="435119"/>
                  <a:pt x="987219" y="433835"/>
                </a:cubicBezTo>
                <a:lnTo>
                  <a:pt x="985986" y="430137"/>
                </a:lnTo>
                <a:cubicBezTo>
                  <a:pt x="987861" y="427852"/>
                  <a:pt x="989350" y="426260"/>
                  <a:pt x="990454" y="425361"/>
                </a:cubicBezTo>
                <a:cubicBezTo>
                  <a:pt x="991558" y="424463"/>
                  <a:pt x="992123" y="423179"/>
                  <a:pt x="992149" y="421510"/>
                </a:cubicBezTo>
                <a:cubicBezTo>
                  <a:pt x="990557" y="417710"/>
                  <a:pt x="989427" y="414218"/>
                  <a:pt x="988760" y="411034"/>
                </a:cubicBezTo>
                <a:cubicBezTo>
                  <a:pt x="988092" y="407850"/>
                  <a:pt x="986346" y="405590"/>
                  <a:pt x="983522" y="404255"/>
                </a:cubicBezTo>
                <a:cubicBezTo>
                  <a:pt x="982212" y="404152"/>
                  <a:pt x="980517" y="402201"/>
                  <a:pt x="978438" y="398401"/>
                </a:cubicBezTo>
                <a:cubicBezTo>
                  <a:pt x="976358" y="394601"/>
                  <a:pt x="974355" y="389568"/>
                  <a:pt x="972429" y="383303"/>
                </a:cubicBezTo>
                <a:lnTo>
                  <a:pt x="974894" y="382070"/>
                </a:lnTo>
                <a:lnTo>
                  <a:pt x="985986" y="384535"/>
                </a:lnTo>
                <a:cubicBezTo>
                  <a:pt x="984112" y="382173"/>
                  <a:pt x="982623" y="380119"/>
                  <a:pt x="981519" y="378373"/>
                </a:cubicBezTo>
                <a:cubicBezTo>
                  <a:pt x="980415" y="376627"/>
                  <a:pt x="979850" y="374573"/>
                  <a:pt x="979824" y="372211"/>
                </a:cubicBezTo>
                <a:cubicBezTo>
                  <a:pt x="979773" y="370978"/>
                  <a:pt x="979876" y="370054"/>
                  <a:pt x="980132" y="369438"/>
                </a:cubicBezTo>
                <a:cubicBezTo>
                  <a:pt x="980389" y="368821"/>
                  <a:pt x="981108" y="368513"/>
                  <a:pt x="982289" y="368513"/>
                </a:cubicBezTo>
                <a:lnTo>
                  <a:pt x="984754" y="368513"/>
                </a:lnTo>
                <a:lnTo>
                  <a:pt x="984754" y="364816"/>
                </a:lnTo>
                <a:cubicBezTo>
                  <a:pt x="984292" y="354545"/>
                  <a:pt x="983984" y="348588"/>
                  <a:pt x="983830" y="346945"/>
                </a:cubicBezTo>
                <a:cubicBezTo>
                  <a:pt x="983676" y="345301"/>
                  <a:pt x="982751" y="339344"/>
                  <a:pt x="981057" y="329074"/>
                </a:cubicBezTo>
                <a:cubicBezTo>
                  <a:pt x="981313" y="325659"/>
                  <a:pt x="982340" y="323553"/>
                  <a:pt x="984138" y="322757"/>
                </a:cubicBezTo>
                <a:cubicBezTo>
                  <a:pt x="985935" y="321961"/>
                  <a:pt x="986962" y="320780"/>
                  <a:pt x="987219" y="319214"/>
                </a:cubicBezTo>
                <a:cubicBezTo>
                  <a:pt x="985242" y="314233"/>
                  <a:pt x="983342" y="310022"/>
                  <a:pt x="981519" y="306581"/>
                </a:cubicBezTo>
                <a:cubicBezTo>
                  <a:pt x="979696" y="303140"/>
                  <a:pt x="978720" y="300778"/>
                  <a:pt x="978592" y="299494"/>
                </a:cubicBezTo>
                <a:cubicBezTo>
                  <a:pt x="977950" y="293383"/>
                  <a:pt x="977077" y="288967"/>
                  <a:pt x="975973" y="286245"/>
                </a:cubicBezTo>
                <a:cubicBezTo>
                  <a:pt x="974869" y="283523"/>
                  <a:pt x="973687" y="282188"/>
                  <a:pt x="972429" y="282239"/>
                </a:cubicBezTo>
                <a:cubicBezTo>
                  <a:pt x="970991" y="282445"/>
                  <a:pt x="970170" y="284499"/>
                  <a:pt x="969964" y="288402"/>
                </a:cubicBezTo>
                <a:lnTo>
                  <a:pt x="972429" y="319214"/>
                </a:lnTo>
                <a:lnTo>
                  <a:pt x="969964" y="334004"/>
                </a:lnTo>
                <a:cubicBezTo>
                  <a:pt x="970041" y="336340"/>
                  <a:pt x="971120" y="338446"/>
                  <a:pt x="973199" y="340320"/>
                </a:cubicBezTo>
                <a:cubicBezTo>
                  <a:pt x="975279" y="342194"/>
                  <a:pt x="977898" y="344608"/>
                  <a:pt x="981057" y="347561"/>
                </a:cubicBezTo>
                <a:cubicBezTo>
                  <a:pt x="981057" y="348588"/>
                  <a:pt x="979824" y="348999"/>
                  <a:pt x="977359" y="348793"/>
                </a:cubicBezTo>
                <a:cubicBezTo>
                  <a:pt x="974689" y="348896"/>
                  <a:pt x="972943" y="351772"/>
                  <a:pt x="972121" y="357421"/>
                </a:cubicBezTo>
                <a:cubicBezTo>
                  <a:pt x="971299" y="363070"/>
                  <a:pt x="968937" y="370875"/>
                  <a:pt x="965034" y="380838"/>
                </a:cubicBezTo>
                <a:cubicBezTo>
                  <a:pt x="963802" y="383431"/>
                  <a:pt x="962877" y="386256"/>
                  <a:pt x="962261" y="389311"/>
                </a:cubicBezTo>
                <a:cubicBezTo>
                  <a:pt x="961645" y="392367"/>
                  <a:pt x="961337" y="394883"/>
                  <a:pt x="961337" y="396860"/>
                </a:cubicBezTo>
                <a:lnTo>
                  <a:pt x="962569" y="403023"/>
                </a:lnTo>
                <a:lnTo>
                  <a:pt x="956407" y="401790"/>
                </a:lnTo>
                <a:cubicBezTo>
                  <a:pt x="959565" y="404409"/>
                  <a:pt x="962800" y="405950"/>
                  <a:pt x="966113" y="406412"/>
                </a:cubicBezTo>
                <a:cubicBezTo>
                  <a:pt x="969425" y="406874"/>
                  <a:pt x="972352" y="409031"/>
                  <a:pt x="974894" y="412883"/>
                </a:cubicBezTo>
                <a:lnTo>
                  <a:pt x="969964" y="412883"/>
                </a:lnTo>
                <a:cubicBezTo>
                  <a:pt x="968680" y="412831"/>
                  <a:pt x="967551" y="412934"/>
                  <a:pt x="966575" y="413191"/>
                </a:cubicBezTo>
                <a:cubicBezTo>
                  <a:pt x="965599" y="413447"/>
                  <a:pt x="965086" y="414166"/>
                  <a:pt x="965034" y="415348"/>
                </a:cubicBezTo>
                <a:lnTo>
                  <a:pt x="965034" y="422742"/>
                </a:lnTo>
                <a:lnTo>
                  <a:pt x="958872" y="416580"/>
                </a:lnTo>
                <a:lnTo>
                  <a:pt x="957639" y="417812"/>
                </a:lnTo>
                <a:lnTo>
                  <a:pt x="958872" y="423975"/>
                </a:lnTo>
                <a:cubicBezTo>
                  <a:pt x="958769" y="430240"/>
                  <a:pt x="958050" y="435889"/>
                  <a:pt x="956715" y="440922"/>
                </a:cubicBezTo>
                <a:cubicBezTo>
                  <a:pt x="955380" y="445954"/>
                  <a:pt x="954045" y="453452"/>
                  <a:pt x="952709" y="463414"/>
                </a:cubicBezTo>
                <a:cubicBezTo>
                  <a:pt x="952607" y="473017"/>
                  <a:pt x="951580" y="479693"/>
                  <a:pt x="949628" y="483442"/>
                </a:cubicBezTo>
                <a:cubicBezTo>
                  <a:pt x="947677" y="487191"/>
                  <a:pt x="945417" y="493251"/>
                  <a:pt x="942850" y="501621"/>
                </a:cubicBezTo>
                <a:cubicBezTo>
                  <a:pt x="941412" y="510403"/>
                  <a:pt x="939666" y="518414"/>
                  <a:pt x="937612" y="525655"/>
                </a:cubicBezTo>
                <a:cubicBezTo>
                  <a:pt x="935557" y="532896"/>
                  <a:pt x="934428" y="538442"/>
                  <a:pt x="934222" y="542293"/>
                </a:cubicBezTo>
                <a:cubicBezTo>
                  <a:pt x="933966" y="548019"/>
                  <a:pt x="932938" y="551665"/>
                  <a:pt x="931141" y="553232"/>
                </a:cubicBezTo>
                <a:cubicBezTo>
                  <a:pt x="929344" y="554798"/>
                  <a:pt x="928317" y="556903"/>
                  <a:pt x="928060" y="559548"/>
                </a:cubicBezTo>
                <a:cubicBezTo>
                  <a:pt x="928727" y="562064"/>
                  <a:pt x="929549" y="564118"/>
                  <a:pt x="930525" y="565710"/>
                </a:cubicBezTo>
                <a:cubicBezTo>
                  <a:pt x="931501" y="567302"/>
                  <a:pt x="932322" y="568124"/>
                  <a:pt x="932990" y="568175"/>
                </a:cubicBezTo>
                <a:cubicBezTo>
                  <a:pt x="934761" y="568201"/>
                  <a:pt x="935840" y="567842"/>
                  <a:pt x="936225" y="567097"/>
                </a:cubicBezTo>
                <a:cubicBezTo>
                  <a:pt x="936610" y="566352"/>
                  <a:pt x="936764" y="565069"/>
                  <a:pt x="936687" y="563245"/>
                </a:cubicBezTo>
                <a:cubicBezTo>
                  <a:pt x="936790" y="560729"/>
                  <a:pt x="937201" y="558675"/>
                  <a:pt x="937920" y="557083"/>
                </a:cubicBezTo>
                <a:cubicBezTo>
                  <a:pt x="938639" y="555491"/>
                  <a:pt x="939050" y="554669"/>
                  <a:pt x="939152" y="554618"/>
                </a:cubicBezTo>
                <a:cubicBezTo>
                  <a:pt x="947574" y="554824"/>
                  <a:pt x="951682" y="551948"/>
                  <a:pt x="951477" y="545991"/>
                </a:cubicBezTo>
                <a:lnTo>
                  <a:pt x="949012" y="531201"/>
                </a:lnTo>
                <a:cubicBezTo>
                  <a:pt x="949012" y="528043"/>
                  <a:pt x="949320" y="525424"/>
                  <a:pt x="949936" y="523344"/>
                </a:cubicBezTo>
                <a:cubicBezTo>
                  <a:pt x="950553" y="521264"/>
                  <a:pt x="951477" y="520186"/>
                  <a:pt x="952709" y="520109"/>
                </a:cubicBezTo>
                <a:lnTo>
                  <a:pt x="953942" y="513946"/>
                </a:lnTo>
                <a:lnTo>
                  <a:pt x="952709" y="505319"/>
                </a:lnTo>
                <a:cubicBezTo>
                  <a:pt x="953993" y="503675"/>
                  <a:pt x="955123" y="502340"/>
                  <a:pt x="956099" y="501313"/>
                </a:cubicBezTo>
                <a:cubicBezTo>
                  <a:pt x="957075" y="500286"/>
                  <a:pt x="957588" y="498335"/>
                  <a:pt x="957639" y="495459"/>
                </a:cubicBezTo>
                <a:lnTo>
                  <a:pt x="956407" y="491761"/>
                </a:lnTo>
                <a:cubicBezTo>
                  <a:pt x="956612" y="489296"/>
                  <a:pt x="957434" y="488064"/>
                  <a:pt x="958872" y="488064"/>
                </a:cubicBezTo>
                <a:lnTo>
                  <a:pt x="961337" y="489296"/>
                </a:lnTo>
                <a:cubicBezTo>
                  <a:pt x="965394" y="489245"/>
                  <a:pt x="967756" y="488732"/>
                  <a:pt x="968424" y="487756"/>
                </a:cubicBezTo>
                <a:cubicBezTo>
                  <a:pt x="969091" y="486780"/>
                  <a:pt x="969605" y="485650"/>
                  <a:pt x="969964" y="484367"/>
                </a:cubicBezTo>
                <a:cubicBezTo>
                  <a:pt x="969502" y="483108"/>
                  <a:pt x="967653" y="481619"/>
                  <a:pt x="964418" y="479899"/>
                </a:cubicBezTo>
                <a:cubicBezTo>
                  <a:pt x="961183" y="478178"/>
                  <a:pt x="959334" y="476381"/>
                  <a:pt x="958872" y="474507"/>
                </a:cubicBezTo>
                <a:lnTo>
                  <a:pt x="968732" y="476972"/>
                </a:lnTo>
                <a:cubicBezTo>
                  <a:pt x="971299" y="476458"/>
                  <a:pt x="973559" y="474096"/>
                  <a:pt x="975510" y="469885"/>
                </a:cubicBezTo>
                <a:cubicBezTo>
                  <a:pt x="977462" y="465674"/>
                  <a:pt x="978489" y="462695"/>
                  <a:pt x="978592" y="460949"/>
                </a:cubicBezTo>
                <a:cubicBezTo>
                  <a:pt x="978694" y="460333"/>
                  <a:pt x="979413" y="459717"/>
                  <a:pt x="980748" y="459101"/>
                </a:cubicBezTo>
                <a:cubicBezTo>
                  <a:pt x="982084" y="458484"/>
                  <a:pt x="983419" y="457868"/>
                  <a:pt x="984754" y="457252"/>
                </a:cubicBezTo>
                <a:cubicBezTo>
                  <a:pt x="985986" y="457175"/>
                  <a:pt x="986911" y="457329"/>
                  <a:pt x="987527" y="457714"/>
                </a:cubicBezTo>
                <a:cubicBezTo>
                  <a:pt x="988143" y="458099"/>
                  <a:pt x="988451" y="459178"/>
                  <a:pt x="988451" y="460949"/>
                </a:cubicBezTo>
                <a:lnTo>
                  <a:pt x="985986" y="475739"/>
                </a:lnTo>
                <a:lnTo>
                  <a:pt x="988451" y="486832"/>
                </a:lnTo>
                <a:cubicBezTo>
                  <a:pt x="987219" y="496589"/>
                  <a:pt x="982289" y="504497"/>
                  <a:pt x="973662" y="510557"/>
                </a:cubicBezTo>
                <a:cubicBezTo>
                  <a:pt x="965034" y="516617"/>
                  <a:pt x="960104" y="521444"/>
                  <a:pt x="958872" y="525038"/>
                </a:cubicBezTo>
                <a:cubicBezTo>
                  <a:pt x="958795" y="526297"/>
                  <a:pt x="959257" y="527478"/>
                  <a:pt x="960258" y="528582"/>
                </a:cubicBezTo>
                <a:cubicBezTo>
                  <a:pt x="961260" y="529686"/>
                  <a:pt x="963263" y="530559"/>
                  <a:pt x="966267" y="531201"/>
                </a:cubicBezTo>
                <a:cubicBezTo>
                  <a:pt x="967397" y="531175"/>
                  <a:pt x="968218" y="530610"/>
                  <a:pt x="968732" y="529506"/>
                </a:cubicBezTo>
                <a:cubicBezTo>
                  <a:pt x="969245" y="528402"/>
                  <a:pt x="970067" y="526913"/>
                  <a:pt x="971197" y="525038"/>
                </a:cubicBezTo>
                <a:cubicBezTo>
                  <a:pt x="971736" y="524987"/>
                  <a:pt x="972198" y="526014"/>
                  <a:pt x="972583" y="528120"/>
                </a:cubicBezTo>
                <a:cubicBezTo>
                  <a:pt x="972968" y="530225"/>
                  <a:pt x="973739" y="533717"/>
                  <a:pt x="974894" y="538596"/>
                </a:cubicBezTo>
                <a:cubicBezTo>
                  <a:pt x="974689" y="544553"/>
                  <a:pt x="972635" y="548661"/>
                  <a:pt x="968732" y="550921"/>
                </a:cubicBezTo>
                <a:cubicBezTo>
                  <a:pt x="965240" y="555594"/>
                  <a:pt x="962980" y="562270"/>
                  <a:pt x="961953" y="570948"/>
                </a:cubicBezTo>
                <a:cubicBezTo>
                  <a:pt x="960926" y="579627"/>
                  <a:pt x="959899" y="584454"/>
                  <a:pt x="958872" y="585430"/>
                </a:cubicBezTo>
                <a:cubicBezTo>
                  <a:pt x="957434" y="585636"/>
                  <a:pt x="956612" y="586457"/>
                  <a:pt x="956407" y="587895"/>
                </a:cubicBezTo>
                <a:lnTo>
                  <a:pt x="958872" y="596522"/>
                </a:lnTo>
                <a:cubicBezTo>
                  <a:pt x="957999" y="600836"/>
                  <a:pt x="954507" y="604842"/>
                  <a:pt x="948396" y="608539"/>
                </a:cubicBezTo>
                <a:cubicBezTo>
                  <a:pt x="942285" y="612237"/>
                  <a:pt x="938793" y="615626"/>
                  <a:pt x="937920" y="618707"/>
                </a:cubicBezTo>
                <a:lnTo>
                  <a:pt x="940385" y="624870"/>
                </a:lnTo>
                <a:cubicBezTo>
                  <a:pt x="941129" y="624972"/>
                  <a:pt x="942105" y="625691"/>
                  <a:pt x="943312" y="627026"/>
                </a:cubicBezTo>
                <a:cubicBezTo>
                  <a:pt x="944519" y="628362"/>
                  <a:pt x="945186" y="629697"/>
                  <a:pt x="945315" y="631032"/>
                </a:cubicBezTo>
                <a:lnTo>
                  <a:pt x="952709" y="650752"/>
                </a:lnTo>
                <a:lnTo>
                  <a:pt x="941617" y="645822"/>
                </a:lnTo>
                <a:cubicBezTo>
                  <a:pt x="935660" y="645616"/>
                  <a:pt x="932784" y="649725"/>
                  <a:pt x="932990" y="658147"/>
                </a:cubicBezTo>
                <a:cubicBezTo>
                  <a:pt x="932990" y="660817"/>
                  <a:pt x="930525" y="665336"/>
                  <a:pt x="925595" y="671704"/>
                </a:cubicBezTo>
                <a:cubicBezTo>
                  <a:pt x="923079" y="674169"/>
                  <a:pt x="921024" y="676326"/>
                  <a:pt x="919432" y="678175"/>
                </a:cubicBezTo>
                <a:cubicBezTo>
                  <a:pt x="917840" y="680023"/>
                  <a:pt x="917019" y="681564"/>
                  <a:pt x="916967" y="682796"/>
                </a:cubicBezTo>
                <a:cubicBezTo>
                  <a:pt x="916993" y="683849"/>
                  <a:pt x="917558" y="684517"/>
                  <a:pt x="918662" y="684799"/>
                </a:cubicBezTo>
                <a:cubicBezTo>
                  <a:pt x="919766" y="685082"/>
                  <a:pt x="921256" y="686057"/>
                  <a:pt x="923130" y="687726"/>
                </a:cubicBezTo>
                <a:cubicBezTo>
                  <a:pt x="922154" y="687803"/>
                  <a:pt x="918251" y="688574"/>
                  <a:pt x="911421" y="690037"/>
                </a:cubicBezTo>
                <a:cubicBezTo>
                  <a:pt x="904591" y="691501"/>
                  <a:pt x="900688" y="693195"/>
                  <a:pt x="899713" y="695121"/>
                </a:cubicBezTo>
                <a:cubicBezTo>
                  <a:pt x="900021" y="696354"/>
                  <a:pt x="901253" y="697586"/>
                  <a:pt x="903410" y="698819"/>
                </a:cubicBezTo>
                <a:cubicBezTo>
                  <a:pt x="905567" y="700051"/>
                  <a:pt x="906799" y="701284"/>
                  <a:pt x="907108" y="702516"/>
                </a:cubicBezTo>
                <a:cubicBezTo>
                  <a:pt x="905182" y="706599"/>
                  <a:pt x="903487" y="710142"/>
                  <a:pt x="902024" y="713146"/>
                </a:cubicBezTo>
                <a:cubicBezTo>
                  <a:pt x="900560" y="716150"/>
                  <a:pt x="899790" y="720002"/>
                  <a:pt x="899713" y="724701"/>
                </a:cubicBezTo>
                <a:cubicBezTo>
                  <a:pt x="899738" y="728218"/>
                  <a:pt x="899071" y="730735"/>
                  <a:pt x="897710" y="732250"/>
                </a:cubicBezTo>
                <a:cubicBezTo>
                  <a:pt x="896349" y="733765"/>
                  <a:pt x="894141" y="735357"/>
                  <a:pt x="891085" y="737026"/>
                </a:cubicBezTo>
                <a:cubicBezTo>
                  <a:pt x="891547" y="738720"/>
                  <a:pt x="891856" y="739645"/>
                  <a:pt x="892010" y="739799"/>
                </a:cubicBezTo>
                <a:cubicBezTo>
                  <a:pt x="892164" y="739953"/>
                  <a:pt x="893088" y="740261"/>
                  <a:pt x="894783" y="740723"/>
                </a:cubicBezTo>
                <a:lnTo>
                  <a:pt x="899713" y="738258"/>
                </a:lnTo>
                <a:cubicBezTo>
                  <a:pt x="900817" y="738335"/>
                  <a:pt x="901382" y="738797"/>
                  <a:pt x="901407" y="739645"/>
                </a:cubicBezTo>
                <a:cubicBezTo>
                  <a:pt x="901433" y="740492"/>
                  <a:pt x="901690" y="741262"/>
                  <a:pt x="902178" y="741956"/>
                </a:cubicBezTo>
                <a:cubicBezTo>
                  <a:pt x="901972" y="744420"/>
                  <a:pt x="899918" y="745653"/>
                  <a:pt x="896015" y="745653"/>
                </a:cubicBezTo>
                <a:cubicBezTo>
                  <a:pt x="893140" y="746654"/>
                  <a:pt x="889647" y="749582"/>
                  <a:pt x="885539" y="754434"/>
                </a:cubicBezTo>
                <a:cubicBezTo>
                  <a:pt x="881431" y="759287"/>
                  <a:pt x="879171" y="763755"/>
                  <a:pt x="878760" y="767838"/>
                </a:cubicBezTo>
                <a:cubicBezTo>
                  <a:pt x="878812" y="769070"/>
                  <a:pt x="878709" y="769994"/>
                  <a:pt x="878452" y="770611"/>
                </a:cubicBezTo>
                <a:cubicBezTo>
                  <a:pt x="878196" y="771227"/>
                  <a:pt x="877477" y="771535"/>
                  <a:pt x="876295" y="771535"/>
                </a:cubicBezTo>
                <a:cubicBezTo>
                  <a:pt x="874524" y="771484"/>
                  <a:pt x="872829" y="770662"/>
                  <a:pt x="871212" y="769070"/>
                </a:cubicBezTo>
                <a:cubicBezTo>
                  <a:pt x="869594" y="767478"/>
                  <a:pt x="867591" y="765424"/>
                  <a:pt x="865203" y="762908"/>
                </a:cubicBezTo>
                <a:cubicBezTo>
                  <a:pt x="864638" y="762933"/>
                  <a:pt x="864227" y="763498"/>
                  <a:pt x="863971" y="764602"/>
                </a:cubicBezTo>
                <a:cubicBezTo>
                  <a:pt x="863714" y="765706"/>
                  <a:pt x="863303" y="767196"/>
                  <a:pt x="862738" y="769070"/>
                </a:cubicBezTo>
                <a:cubicBezTo>
                  <a:pt x="862533" y="772973"/>
                  <a:pt x="862944" y="775027"/>
                  <a:pt x="863971" y="775233"/>
                </a:cubicBezTo>
                <a:lnTo>
                  <a:pt x="868901" y="774000"/>
                </a:lnTo>
                <a:cubicBezTo>
                  <a:pt x="868130" y="779033"/>
                  <a:pt x="865049" y="785914"/>
                  <a:pt x="859657" y="794644"/>
                </a:cubicBezTo>
                <a:cubicBezTo>
                  <a:pt x="854265" y="803374"/>
                  <a:pt x="851184" y="809639"/>
                  <a:pt x="850413" y="813440"/>
                </a:cubicBezTo>
                <a:cubicBezTo>
                  <a:pt x="850619" y="815211"/>
                  <a:pt x="851440" y="816906"/>
                  <a:pt x="852878" y="818524"/>
                </a:cubicBezTo>
                <a:cubicBezTo>
                  <a:pt x="854316" y="820141"/>
                  <a:pt x="855138" y="822144"/>
                  <a:pt x="855343" y="824532"/>
                </a:cubicBezTo>
                <a:cubicBezTo>
                  <a:pt x="855138" y="825970"/>
                  <a:pt x="854316" y="826791"/>
                  <a:pt x="852878" y="826997"/>
                </a:cubicBezTo>
                <a:cubicBezTo>
                  <a:pt x="847589" y="828383"/>
                  <a:pt x="843378" y="829924"/>
                  <a:pt x="840245" y="831619"/>
                </a:cubicBezTo>
                <a:cubicBezTo>
                  <a:pt x="837113" y="833313"/>
                  <a:pt x="833518" y="834238"/>
                  <a:pt x="829461" y="834392"/>
                </a:cubicBezTo>
                <a:lnTo>
                  <a:pt x="814671" y="841787"/>
                </a:lnTo>
                <a:lnTo>
                  <a:pt x="812206" y="841787"/>
                </a:lnTo>
                <a:lnTo>
                  <a:pt x="810974" y="839322"/>
                </a:lnTo>
                <a:cubicBezTo>
                  <a:pt x="810974" y="838295"/>
                  <a:pt x="812206" y="837884"/>
                  <a:pt x="814671" y="838089"/>
                </a:cubicBezTo>
                <a:cubicBezTo>
                  <a:pt x="817085" y="834649"/>
                  <a:pt x="819345" y="828897"/>
                  <a:pt x="821450" y="820834"/>
                </a:cubicBezTo>
                <a:cubicBezTo>
                  <a:pt x="823556" y="812772"/>
                  <a:pt x="825815" y="808253"/>
                  <a:pt x="828229" y="807277"/>
                </a:cubicBezTo>
                <a:cubicBezTo>
                  <a:pt x="829795" y="807380"/>
                  <a:pt x="830668" y="808407"/>
                  <a:pt x="830848" y="810358"/>
                </a:cubicBezTo>
                <a:cubicBezTo>
                  <a:pt x="831027" y="812310"/>
                  <a:pt x="832209" y="814569"/>
                  <a:pt x="834391" y="817137"/>
                </a:cubicBezTo>
                <a:cubicBezTo>
                  <a:pt x="837164" y="815596"/>
                  <a:pt x="838705" y="814672"/>
                  <a:pt x="839013" y="814364"/>
                </a:cubicBezTo>
                <a:cubicBezTo>
                  <a:pt x="839321" y="814056"/>
                  <a:pt x="840245" y="812515"/>
                  <a:pt x="841786" y="809742"/>
                </a:cubicBezTo>
                <a:cubicBezTo>
                  <a:pt x="841760" y="808561"/>
                  <a:pt x="841195" y="807534"/>
                  <a:pt x="840091" y="806661"/>
                </a:cubicBezTo>
                <a:cubicBezTo>
                  <a:pt x="838987" y="805788"/>
                  <a:pt x="837498" y="804761"/>
                  <a:pt x="835624" y="803580"/>
                </a:cubicBezTo>
                <a:cubicBezTo>
                  <a:pt x="832132" y="799882"/>
                  <a:pt x="830488" y="797417"/>
                  <a:pt x="830694" y="796185"/>
                </a:cubicBezTo>
                <a:cubicBezTo>
                  <a:pt x="831233" y="793463"/>
                  <a:pt x="831695" y="791820"/>
                  <a:pt x="832080" y="791255"/>
                </a:cubicBezTo>
                <a:cubicBezTo>
                  <a:pt x="832465" y="790690"/>
                  <a:pt x="833236" y="789047"/>
                  <a:pt x="834391" y="786325"/>
                </a:cubicBezTo>
                <a:lnTo>
                  <a:pt x="831926" y="783860"/>
                </a:lnTo>
                <a:cubicBezTo>
                  <a:pt x="828819" y="784836"/>
                  <a:pt x="825789" y="789047"/>
                  <a:pt x="822837" y="796493"/>
                </a:cubicBezTo>
                <a:cubicBezTo>
                  <a:pt x="819884" y="803939"/>
                  <a:pt x="817162" y="808766"/>
                  <a:pt x="814671" y="810975"/>
                </a:cubicBezTo>
                <a:cubicBezTo>
                  <a:pt x="813388" y="810975"/>
                  <a:pt x="812258" y="811283"/>
                  <a:pt x="811282" y="811899"/>
                </a:cubicBezTo>
                <a:cubicBezTo>
                  <a:pt x="810306" y="812515"/>
                  <a:pt x="809793" y="813440"/>
                  <a:pt x="809741" y="814672"/>
                </a:cubicBezTo>
                <a:cubicBezTo>
                  <a:pt x="805941" y="822863"/>
                  <a:pt x="802757" y="829282"/>
                  <a:pt x="800190" y="833930"/>
                </a:cubicBezTo>
                <a:cubicBezTo>
                  <a:pt x="797622" y="838577"/>
                  <a:pt x="796287" y="844072"/>
                  <a:pt x="796184" y="850414"/>
                </a:cubicBezTo>
                <a:cubicBezTo>
                  <a:pt x="795979" y="852879"/>
                  <a:pt x="796390" y="854111"/>
                  <a:pt x="797417" y="854111"/>
                </a:cubicBezTo>
                <a:lnTo>
                  <a:pt x="803579" y="851646"/>
                </a:lnTo>
                <a:cubicBezTo>
                  <a:pt x="803630" y="851621"/>
                  <a:pt x="803836" y="851672"/>
                  <a:pt x="804195" y="851801"/>
                </a:cubicBezTo>
                <a:cubicBezTo>
                  <a:pt x="804555" y="851929"/>
                  <a:pt x="804760" y="852288"/>
                  <a:pt x="804812" y="852879"/>
                </a:cubicBezTo>
                <a:cubicBezTo>
                  <a:pt x="802937" y="857963"/>
                  <a:pt x="801448" y="861969"/>
                  <a:pt x="800344" y="864896"/>
                </a:cubicBezTo>
                <a:cubicBezTo>
                  <a:pt x="799240" y="867823"/>
                  <a:pt x="798675" y="872445"/>
                  <a:pt x="798649" y="878761"/>
                </a:cubicBezTo>
                <a:cubicBezTo>
                  <a:pt x="799111" y="887440"/>
                  <a:pt x="799419" y="892575"/>
                  <a:pt x="799574" y="894167"/>
                </a:cubicBezTo>
                <a:cubicBezTo>
                  <a:pt x="799728" y="895759"/>
                  <a:pt x="800652" y="900895"/>
                  <a:pt x="802347" y="909573"/>
                </a:cubicBezTo>
                <a:cubicBezTo>
                  <a:pt x="801833" y="912577"/>
                  <a:pt x="801011" y="914580"/>
                  <a:pt x="799882" y="915582"/>
                </a:cubicBezTo>
                <a:cubicBezTo>
                  <a:pt x="798752" y="916583"/>
                  <a:pt x="796698" y="917045"/>
                  <a:pt x="793719" y="916968"/>
                </a:cubicBezTo>
                <a:cubicBezTo>
                  <a:pt x="791152" y="917841"/>
                  <a:pt x="788892" y="918868"/>
                  <a:pt x="786941" y="920049"/>
                </a:cubicBezTo>
                <a:cubicBezTo>
                  <a:pt x="784989" y="921230"/>
                  <a:pt x="783962" y="924722"/>
                  <a:pt x="783859" y="930525"/>
                </a:cubicBezTo>
                <a:cubicBezTo>
                  <a:pt x="783834" y="937381"/>
                  <a:pt x="783269" y="942773"/>
                  <a:pt x="782165" y="946702"/>
                </a:cubicBezTo>
                <a:cubicBezTo>
                  <a:pt x="781061" y="950630"/>
                  <a:pt x="779571" y="952633"/>
                  <a:pt x="777697" y="952710"/>
                </a:cubicBezTo>
                <a:lnTo>
                  <a:pt x="773999" y="950245"/>
                </a:lnTo>
                <a:cubicBezTo>
                  <a:pt x="774077" y="955021"/>
                  <a:pt x="773922" y="958102"/>
                  <a:pt x="773537" y="959489"/>
                </a:cubicBezTo>
                <a:cubicBezTo>
                  <a:pt x="773152" y="960875"/>
                  <a:pt x="772074" y="961492"/>
                  <a:pt x="770302" y="961337"/>
                </a:cubicBezTo>
                <a:cubicBezTo>
                  <a:pt x="769660" y="961286"/>
                  <a:pt x="769095" y="961389"/>
                  <a:pt x="768607" y="961646"/>
                </a:cubicBezTo>
                <a:cubicBezTo>
                  <a:pt x="768120" y="961902"/>
                  <a:pt x="767863" y="962621"/>
                  <a:pt x="767837" y="963802"/>
                </a:cubicBezTo>
                <a:cubicBezTo>
                  <a:pt x="769532" y="967551"/>
                  <a:pt x="770456" y="969605"/>
                  <a:pt x="770610" y="969965"/>
                </a:cubicBezTo>
                <a:cubicBezTo>
                  <a:pt x="770764" y="970324"/>
                  <a:pt x="771072" y="972379"/>
                  <a:pt x="771535" y="976127"/>
                </a:cubicBezTo>
                <a:cubicBezTo>
                  <a:pt x="771329" y="977565"/>
                  <a:pt x="770507" y="978387"/>
                  <a:pt x="769070" y="978592"/>
                </a:cubicBezTo>
                <a:lnTo>
                  <a:pt x="762907" y="977360"/>
                </a:lnTo>
                <a:cubicBezTo>
                  <a:pt x="761084" y="977437"/>
                  <a:pt x="759800" y="977899"/>
                  <a:pt x="759056" y="978746"/>
                </a:cubicBezTo>
                <a:cubicBezTo>
                  <a:pt x="758311" y="979594"/>
                  <a:pt x="757952" y="980364"/>
                  <a:pt x="757977" y="981057"/>
                </a:cubicBezTo>
                <a:cubicBezTo>
                  <a:pt x="758234" y="982110"/>
                  <a:pt x="759261" y="983394"/>
                  <a:pt x="761058" y="984909"/>
                </a:cubicBezTo>
                <a:cubicBezTo>
                  <a:pt x="762856" y="986424"/>
                  <a:pt x="763883" y="989248"/>
                  <a:pt x="764140" y="993382"/>
                </a:cubicBezTo>
                <a:cubicBezTo>
                  <a:pt x="764088" y="994615"/>
                  <a:pt x="763883" y="995539"/>
                  <a:pt x="763523" y="996155"/>
                </a:cubicBezTo>
                <a:cubicBezTo>
                  <a:pt x="763164" y="996771"/>
                  <a:pt x="762959" y="997079"/>
                  <a:pt x="762907" y="997079"/>
                </a:cubicBezTo>
                <a:lnTo>
                  <a:pt x="754280" y="990917"/>
                </a:lnTo>
                <a:cubicBezTo>
                  <a:pt x="753253" y="990917"/>
                  <a:pt x="752842" y="992150"/>
                  <a:pt x="753047" y="994615"/>
                </a:cubicBezTo>
                <a:lnTo>
                  <a:pt x="754280" y="1006939"/>
                </a:lnTo>
                <a:cubicBezTo>
                  <a:pt x="754177" y="1011921"/>
                  <a:pt x="753150" y="1015824"/>
                  <a:pt x="751199" y="1018648"/>
                </a:cubicBezTo>
                <a:cubicBezTo>
                  <a:pt x="749247" y="1021472"/>
                  <a:pt x="746988" y="1022910"/>
                  <a:pt x="744420" y="1022962"/>
                </a:cubicBezTo>
                <a:lnTo>
                  <a:pt x="740722" y="1021729"/>
                </a:lnTo>
                <a:cubicBezTo>
                  <a:pt x="740029" y="1021806"/>
                  <a:pt x="739259" y="1022268"/>
                  <a:pt x="738412" y="1023116"/>
                </a:cubicBezTo>
                <a:cubicBezTo>
                  <a:pt x="737564" y="1023963"/>
                  <a:pt x="737102" y="1024733"/>
                  <a:pt x="737025" y="1025427"/>
                </a:cubicBezTo>
                <a:lnTo>
                  <a:pt x="738257" y="1029124"/>
                </a:lnTo>
                <a:cubicBezTo>
                  <a:pt x="737564" y="1035081"/>
                  <a:pt x="733713" y="1043195"/>
                  <a:pt x="726703" y="1053466"/>
                </a:cubicBezTo>
                <a:cubicBezTo>
                  <a:pt x="719693" y="1063736"/>
                  <a:pt x="713685" y="1070001"/>
                  <a:pt x="708678" y="1072261"/>
                </a:cubicBezTo>
                <a:cubicBezTo>
                  <a:pt x="703697" y="1074315"/>
                  <a:pt x="700718" y="1078526"/>
                  <a:pt x="699742" y="1084894"/>
                </a:cubicBezTo>
                <a:cubicBezTo>
                  <a:pt x="698767" y="1091262"/>
                  <a:pt x="696404" y="1094857"/>
                  <a:pt x="692656" y="1095678"/>
                </a:cubicBezTo>
                <a:cubicBezTo>
                  <a:pt x="691629" y="1095883"/>
                  <a:pt x="691218" y="1095473"/>
                  <a:pt x="691423" y="1094446"/>
                </a:cubicBezTo>
                <a:lnTo>
                  <a:pt x="692656" y="1090748"/>
                </a:lnTo>
                <a:cubicBezTo>
                  <a:pt x="692656" y="1089721"/>
                  <a:pt x="691423" y="1089310"/>
                  <a:pt x="688958" y="1089516"/>
                </a:cubicBezTo>
                <a:cubicBezTo>
                  <a:pt x="687520" y="1089721"/>
                  <a:pt x="686699" y="1090543"/>
                  <a:pt x="686493" y="1091981"/>
                </a:cubicBezTo>
                <a:cubicBezTo>
                  <a:pt x="686750" y="1094343"/>
                  <a:pt x="687777" y="1096089"/>
                  <a:pt x="689574" y="1097219"/>
                </a:cubicBezTo>
                <a:cubicBezTo>
                  <a:pt x="691372" y="1098348"/>
                  <a:pt x="692399" y="1099478"/>
                  <a:pt x="692656" y="1100608"/>
                </a:cubicBezTo>
                <a:cubicBezTo>
                  <a:pt x="691988" y="1106077"/>
                  <a:pt x="689318" y="1112086"/>
                  <a:pt x="684644" y="1118633"/>
                </a:cubicBezTo>
                <a:cubicBezTo>
                  <a:pt x="679971" y="1125181"/>
                  <a:pt x="677301" y="1129032"/>
                  <a:pt x="676633" y="1130188"/>
                </a:cubicBezTo>
                <a:lnTo>
                  <a:pt x="677866" y="1131420"/>
                </a:lnTo>
                <a:cubicBezTo>
                  <a:pt x="680202" y="1129725"/>
                  <a:pt x="686313" y="1122947"/>
                  <a:pt x="696199" y="1111084"/>
                </a:cubicBezTo>
                <a:cubicBezTo>
                  <a:pt x="706085" y="1099221"/>
                  <a:pt x="713120" y="1092443"/>
                  <a:pt x="717305" y="1090748"/>
                </a:cubicBezTo>
                <a:lnTo>
                  <a:pt x="719770" y="1089516"/>
                </a:lnTo>
                <a:lnTo>
                  <a:pt x="717305" y="1082121"/>
                </a:lnTo>
                <a:cubicBezTo>
                  <a:pt x="717382" y="1078064"/>
                  <a:pt x="719693" y="1073237"/>
                  <a:pt x="724238" y="1067639"/>
                </a:cubicBezTo>
                <a:cubicBezTo>
                  <a:pt x="728783" y="1062042"/>
                  <a:pt x="735099" y="1054133"/>
                  <a:pt x="743187" y="1043914"/>
                </a:cubicBezTo>
                <a:cubicBezTo>
                  <a:pt x="750377" y="1052336"/>
                  <a:pt x="754485" y="1056444"/>
                  <a:pt x="755512" y="1056239"/>
                </a:cubicBezTo>
                <a:cubicBezTo>
                  <a:pt x="756539" y="1056033"/>
                  <a:pt x="756950" y="1053979"/>
                  <a:pt x="756745" y="1050076"/>
                </a:cubicBezTo>
                <a:cubicBezTo>
                  <a:pt x="755461" y="1047123"/>
                  <a:pt x="754023" y="1044710"/>
                  <a:pt x="752431" y="1042835"/>
                </a:cubicBezTo>
                <a:cubicBezTo>
                  <a:pt x="750839" y="1040961"/>
                  <a:pt x="749401" y="1038856"/>
                  <a:pt x="748117" y="1036519"/>
                </a:cubicBezTo>
                <a:cubicBezTo>
                  <a:pt x="749350" y="1031794"/>
                  <a:pt x="754280" y="1023989"/>
                  <a:pt x="762907" y="1013102"/>
                </a:cubicBezTo>
                <a:cubicBezTo>
                  <a:pt x="771535" y="1002215"/>
                  <a:pt x="776464" y="994409"/>
                  <a:pt x="777697" y="989685"/>
                </a:cubicBezTo>
                <a:cubicBezTo>
                  <a:pt x="777491" y="987220"/>
                  <a:pt x="777902" y="985987"/>
                  <a:pt x="778929" y="985987"/>
                </a:cubicBezTo>
                <a:lnTo>
                  <a:pt x="785092" y="989685"/>
                </a:lnTo>
                <a:cubicBezTo>
                  <a:pt x="786273" y="989659"/>
                  <a:pt x="786992" y="989094"/>
                  <a:pt x="787249" y="987990"/>
                </a:cubicBezTo>
                <a:cubicBezTo>
                  <a:pt x="787505" y="986886"/>
                  <a:pt x="787608" y="985397"/>
                  <a:pt x="787557" y="983522"/>
                </a:cubicBezTo>
                <a:cubicBezTo>
                  <a:pt x="787762" y="972224"/>
                  <a:pt x="791049" y="966473"/>
                  <a:pt x="797417" y="966267"/>
                </a:cubicBezTo>
                <a:cubicBezTo>
                  <a:pt x="798855" y="966473"/>
                  <a:pt x="800909" y="964830"/>
                  <a:pt x="803579" y="961337"/>
                </a:cubicBezTo>
                <a:cubicBezTo>
                  <a:pt x="803579" y="958975"/>
                  <a:pt x="804195" y="957537"/>
                  <a:pt x="805428" y="957024"/>
                </a:cubicBezTo>
                <a:cubicBezTo>
                  <a:pt x="806660" y="956510"/>
                  <a:pt x="808509" y="956305"/>
                  <a:pt x="810974" y="956408"/>
                </a:cubicBezTo>
                <a:lnTo>
                  <a:pt x="808509" y="953943"/>
                </a:lnTo>
                <a:cubicBezTo>
                  <a:pt x="808483" y="952659"/>
                  <a:pt x="808843" y="951221"/>
                  <a:pt x="809587" y="949629"/>
                </a:cubicBezTo>
                <a:cubicBezTo>
                  <a:pt x="810332" y="948037"/>
                  <a:pt x="811616" y="946599"/>
                  <a:pt x="813439" y="945315"/>
                </a:cubicBezTo>
                <a:cubicBezTo>
                  <a:pt x="815904" y="938947"/>
                  <a:pt x="817136" y="934428"/>
                  <a:pt x="817136" y="931758"/>
                </a:cubicBezTo>
                <a:cubicBezTo>
                  <a:pt x="817522" y="927059"/>
                  <a:pt x="820449" y="922283"/>
                  <a:pt x="825918" y="917430"/>
                </a:cubicBezTo>
                <a:cubicBezTo>
                  <a:pt x="831387" y="912577"/>
                  <a:pt x="837087" y="909958"/>
                  <a:pt x="843019" y="909573"/>
                </a:cubicBezTo>
                <a:lnTo>
                  <a:pt x="851646" y="910806"/>
                </a:lnTo>
                <a:lnTo>
                  <a:pt x="854111" y="915736"/>
                </a:lnTo>
                <a:cubicBezTo>
                  <a:pt x="856576" y="915941"/>
                  <a:pt x="857808" y="913065"/>
                  <a:pt x="857808" y="907108"/>
                </a:cubicBezTo>
                <a:cubicBezTo>
                  <a:pt x="856781" y="904438"/>
                  <a:pt x="855138" y="902384"/>
                  <a:pt x="852878" y="900946"/>
                </a:cubicBezTo>
                <a:cubicBezTo>
                  <a:pt x="851440" y="900946"/>
                  <a:pt x="850619" y="902178"/>
                  <a:pt x="850413" y="904643"/>
                </a:cubicBezTo>
                <a:lnTo>
                  <a:pt x="851646" y="910806"/>
                </a:lnTo>
                <a:cubicBezTo>
                  <a:pt x="846125" y="908418"/>
                  <a:pt x="842069" y="906415"/>
                  <a:pt x="839475" y="904797"/>
                </a:cubicBezTo>
                <a:cubicBezTo>
                  <a:pt x="836882" y="903180"/>
                  <a:pt x="835598" y="901485"/>
                  <a:pt x="835624" y="899713"/>
                </a:cubicBezTo>
                <a:cubicBezTo>
                  <a:pt x="838140" y="895323"/>
                  <a:pt x="840502" y="891779"/>
                  <a:pt x="842710" y="889083"/>
                </a:cubicBezTo>
                <a:cubicBezTo>
                  <a:pt x="844919" y="886387"/>
                  <a:pt x="846665" y="885001"/>
                  <a:pt x="847948" y="884924"/>
                </a:cubicBezTo>
                <a:lnTo>
                  <a:pt x="849181" y="886156"/>
                </a:lnTo>
                <a:cubicBezTo>
                  <a:pt x="848205" y="889391"/>
                  <a:pt x="847692" y="891240"/>
                  <a:pt x="847640" y="891702"/>
                </a:cubicBezTo>
                <a:cubicBezTo>
                  <a:pt x="847589" y="892164"/>
                  <a:pt x="846459" y="894013"/>
                  <a:pt x="844251" y="897248"/>
                </a:cubicBezTo>
                <a:cubicBezTo>
                  <a:pt x="847717" y="893551"/>
                  <a:pt x="850645" y="890470"/>
                  <a:pt x="853032" y="888005"/>
                </a:cubicBezTo>
                <a:cubicBezTo>
                  <a:pt x="855420" y="885540"/>
                  <a:pt x="858656" y="883691"/>
                  <a:pt x="862738" y="882459"/>
                </a:cubicBezTo>
                <a:cubicBezTo>
                  <a:pt x="864561" y="882382"/>
                  <a:pt x="865845" y="881611"/>
                  <a:pt x="866590" y="880148"/>
                </a:cubicBezTo>
                <a:cubicBezTo>
                  <a:pt x="867334" y="878684"/>
                  <a:pt x="867694" y="876989"/>
                  <a:pt x="867668" y="875064"/>
                </a:cubicBezTo>
                <a:cubicBezTo>
                  <a:pt x="867694" y="870878"/>
                  <a:pt x="868259" y="868157"/>
                  <a:pt x="869363" y="866898"/>
                </a:cubicBezTo>
                <a:cubicBezTo>
                  <a:pt x="870467" y="865640"/>
                  <a:pt x="871956" y="865075"/>
                  <a:pt x="873831" y="865204"/>
                </a:cubicBezTo>
                <a:cubicBezTo>
                  <a:pt x="870775" y="863663"/>
                  <a:pt x="868567" y="862123"/>
                  <a:pt x="867206" y="860582"/>
                </a:cubicBezTo>
                <a:cubicBezTo>
                  <a:pt x="865845" y="859041"/>
                  <a:pt x="865178" y="855652"/>
                  <a:pt x="865203" y="850414"/>
                </a:cubicBezTo>
                <a:cubicBezTo>
                  <a:pt x="866641" y="844046"/>
                  <a:pt x="868695" y="840760"/>
                  <a:pt x="871366" y="840554"/>
                </a:cubicBezTo>
                <a:cubicBezTo>
                  <a:pt x="872547" y="841119"/>
                  <a:pt x="873574" y="843379"/>
                  <a:pt x="874447" y="847333"/>
                </a:cubicBezTo>
                <a:cubicBezTo>
                  <a:pt x="875320" y="851287"/>
                  <a:pt x="876347" y="853547"/>
                  <a:pt x="877528" y="854111"/>
                </a:cubicBezTo>
                <a:cubicBezTo>
                  <a:pt x="881970" y="852520"/>
                  <a:pt x="885719" y="848308"/>
                  <a:pt x="888774" y="841479"/>
                </a:cubicBezTo>
                <a:cubicBezTo>
                  <a:pt x="891830" y="834649"/>
                  <a:pt x="893422" y="827356"/>
                  <a:pt x="893550" y="819602"/>
                </a:cubicBezTo>
                <a:cubicBezTo>
                  <a:pt x="893345" y="816110"/>
                  <a:pt x="893756" y="814467"/>
                  <a:pt x="894783" y="814672"/>
                </a:cubicBezTo>
                <a:lnTo>
                  <a:pt x="899713" y="818369"/>
                </a:lnTo>
                <a:lnTo>
                  <a:pt x="897248" y="798650"/>
                </a:lnTo>
                <a:lnTo>
                  <a:pt x="898480" y="796185"/>
                </a:lnTo>
                <a:cubicBezTo>
                  <a:pt x="900945" y="797417"/>
                  <a:pt x="902178" y="798650"/>
                  <a:pt x="902178" y="799882"/>
                </a:cubicBezTo>
                <a:lnTo>
                  <a:pt x="900945" y="803580"/>
                </a:lnTo>
                <a:cubicBezTo>
                  <a:pt x="901151" y="804812"/>
                  <a:pt x="901972" y="806045"/>
                  <a:pt x="903410" y="807277"/>
                </a:cubicBezTo>
                <a:cubicBezTo>
                  <a:pt x="904643" y="807328"/>
                  <a:pt x="905567" y="807226"/>
                  <a:pt x="906183" y="806969"/>
                </a:cubicBezTo>
                <a:cubicBezTo>
                  <a:pt x="906799" y="806712"/>
                  <a:pt x="907108" y="805993"/>
                  <a:pt x="907108" y="804812"/>
                </a:cubicBezTo>
                <a:lnTo>
                  <a:pt x="905875" y="803580"/>
                </a:lnTo>
                <a:cubicBezTo>
                  <a:pt x="905670" y="798650"/>
                  <a:pt x="907313" y="796185"/>
                  <a:pt x="910805" y="796185"/>
                </a:cubicBezTo>
                <a:cubicBezTo>
                  <a:pt x="912448" y="796390"/>
                  <a:pt x="913475" y="797212"/>
                  <a:pt x="913886" y="798650"/>
                </a:cubicBezTo>
                <a:cubicBezTo>
                  <a:pt x="914297" y="800088"/>
                  <a:pt x="915324" y="800909"/>
                  <a:pt x="916967" y="801115"/>
                </a:cubicBezTo>
                <a:cubicBezTo>
                  <a:pt x="919766" y="800165"/>
                  <a:pt x="921256" y="799600"/>
                  <a:pt x="921435" y="799420"/>
                </a:cubicBezTo>
                <a:cubicBezTo>
                  <a:pt x="921615" y="799240"/>
                  <a:pt x="922180" y="797751"/>
                  <a:pt x="923130" y="794952"/>
                </a:cubicBezTo>
                <a:lnTo>
                  <a:pt x="923130" y="793720"/>
                </a:lnTo>
                <a:cubicBezTo>
                  <a:pt x="920973" y="793694"/>
                  <a:pt x="919741" y="793746"/>
                  <a:pt x="919432" y="793874"/>
                </a:cubicBezTo>
                <a:cubicBezTo>
                  <a:pt x="919124" y="794002"/>
                  <a:pt x="917892" y="794362"/>
                  <a:pt x="915735" y="794952"/>
                </a:cubicBezTo>
                <a:cubicBezTo>
                  <a:pt x="914708" y="792487"/>
                  <a:pt x="913989" y="790639"/>
                  <a:pt x="913578" y="789406"/>
                </a:cubicBezTo>
                <a:cubicBezTo>
                  <a:pt x="913167" y="788174"/>
                  <a:pt x="911832" y="787557"/>
                  <a:pt x="909573" y="787557"/>
                </a:cubicBezTo>
                <a:lnTo>
                  <a:pt x="905875" y="788790"/>
                </a:lnTo>
                <a:cubicBezTo>
                  <a:pt x="905285" y="787711"/>
                  <a:pt x="904925" y="787095"/>
                  <a:pt x="904797" y="786941"/>
                </a:cubicBezTo>
                <a:cubicBezTo>
                  <a:pt x="904668" y="786787"/>
                  <a:pt x="904617" y="786171"/>
                  <a:pt x="904643" y="785092"/>
                </a:cubicBezTo>
                <a:cubicBezTo>
                  <a:pt x="905310" y="783269"/>
                  <a:pt x="907981" y="781677"/>
                  <a:pt x="912654" y="780317"/>
                </a:cubicBezTo>
                <a:cubicBezTo>
                  <a:pt x="917327" y="778956"/>
                  <a:pt x="919997" y="777672"/>
                  <a:pt x="920665" y="776465"/>
                </a:cubicBezTo>
                <a:cubicBezTo>
                  <a:pt x="920742" y="774642"/>
                  <a:pt x="920588" y="773358"/>
                  <a:pt x="920203" y="772614"/>
                </a:cubicBezTo>
                <a:cubicBezTo>
                  <a:pt x="919818" y="771869"/>
                  <a:pt x="918739" y="771509"/>
                  <a:pt x="916967" y="771535"/>
                </a:cubicBezTo>
                <a:lnTo>
                  <a:pt x="914502" y="772768"/>
                </a:lnTo>
                <a:lnTo>
                  <a:pt x="913270" y="770303"/>
                </a:lnTo>
                <a:cubicBezTo>
                  <a:pt x="915761" y="761521"/>
                  <a:pt x="918174" y="754434"/>
                  <a:pt x="920511" y="749042"/>
                </a:cubicBezTo>
                <a:cubicBezTo>
                  <a:pt x="922847" y="743650"/>
                  <a:pt x="924953" y="740877"/>
                  <a:pt x="926827" y="740723"/>
                </a:cubicBezTo>
                <a:lnTo>
                  <a:pt x="926827" y="751815"/>
                </a:lnTo>
                <a:cubicBezTo>
                  <a:pt x="928702" y="750711"/>
                  <a:pt x="930191" y="749530"/>
                  <a:pt x="931295" y="748272"/>
                </a:cubicBezTo>
                <a:cubicBezTo>
                  <a:pt x="932399" y="747014"/>
                  <a:pt x="932964" y="744908"/>
                  <a:pt x="932990" y="741956"/>
                </a:cubicBezTo>
                <a:cubicBezTo>
                  <a:pt x="932399" y="738207"/>
                  <a:pt x="932040" y="736153"/>
                  <a:pt x="931911" y="735793"/>
                </a:cubicBezTo>
                <a:cubicBezTo>
                  <a:pt x="931783" y="735434"/>
                  <a:pt x="931732" y="733380"/>
                  <a:pt x="931757" y="729631"/>
                </a:cubicBezTo>
                <a:cubicBezTo>
                  <a:pt x="932784" y="729682"/>
                  <a:pt x="933811" y="730504"/>
                  <a:pt x="934838" y="732096"/>
                </a:cubicBezTo>
                <a:cubicBezTo>
                  <a:pt x="935866" y="733688"/>
                  <a:pt x="938125" y="735742"/>
                  <a:pt x="941617" y="738258"/>
                </a:cubicBezTo>
                <a:lnTo>
                  <a:pt x="942850" y="735793"/>
                </a:lnTo>
                <a:cubicBezTo>
                  <a:pt x="941771" y="729040"/>
                  <a:pt x="941155" y="723751"/>
                  <a:pt x="941001" y="719925"/>
                </a:cubicBezTo>
                <a:cubicBezTo>
                  <a:pt x="940847" y="716099"/>
                  <a:pt x="940231" y="713583"/>
                  <a:pt x="939152" y="712376"/>
                </a:cubicBezTo>
                <a:lnTo>
                  <a:pt x="940385" y="709911"/>
                </a:lnTo>
                <a:lnTo>
                  <a:pt x="944082" y="711143"/>
                </a:lnTo>
                <a:cubicBezTo>
                  <a:pt x="947985" y="710527"/>
                  <a:pt x="950039" y="708062"/>
                  <a:pt x="950244" y="703749"/>
                </a:cubicBezTo>
                <a:cubicBezTo>
                  <a:pt x="950450" y="699435"/>
                  <a:pt x="951272" y="696970"/>
                  <a:pt x="952709" y="696354"/>
                </a:cubicBezTo>
                <a:cubicBezTo>
                  <a:pt x="954045" y="697329"/>
                  <a:pt x="955996" y="701848"/>
                  <a:pt x="958564" y="709911"/>
                </a:cubicBezTo>
                <a:cubicBezTo>
                  <a:pt x="961131" y="717973"/>
                  <a:pt x="963699" y="723725"/>
                  <a:pt x="966267" y="727166"/>
                </a:cubicBezTo>
                <a:cubicBezTo>
                  <a:pt x="967705" y="726960"/>
                  <a:pt x="968526" y="726139"/>
                  <a:pt x="968732" y="724701"/>
                </a:cubicBezTo>
                <a:lnTo>
                  <a:pt x="963802" y="707446"/>
                </a:lnTo>
                <a:lnTo>
                  <a:pt x="966267" y="696354"/>
                </a:lnTo>
                <a:cubicBezTo>
                  <a:pt x="966215" y="694428"/>
                  <a:pt x="965394" y="692733"/>
                  <a:pt x="963802" y="691270"/>
                </a:cubicBezTo>
                <a:cubicBezTo>
                  <a:pt x="962210" y="689806"/>
                  <a:pt x="960156" y="689036"/>
                  <a:pt x="957639" y="688959"/>
                </a:cubicBezTo>
                <a:lnTo>
                  <a:pt x="950244" y="691424"/>
                </a:lnTo>
                <a:lnTo>
                  <a:pt x="949012" y="688959"/>
                </a:lnTo>
                <a:cubicBezTo>
                  <a:pt x="950065" y="686494"/>
                  <a:pt x="951040" y="684645"/>
                  <a:pt x="951939" y="683413"/>
                </a:cubicBezTo>
                <a:cubicBezTo>
                  <a:pt x="952838" y="682180"/>
                  <a:pt x="954738" y="681564"/>
                  <a:pt x="957639" y="681564"/>
                </a:cubicBezTo>
                <a:cubicBezTo>
                  <a:pt x="960618" y="681667"/>
                  <a:pt x="963596" y="682694"/>
                  <a:pt x="966575" y="684645"/>
                </a:cubicBezTo>
                <a:cubicBezTo>
                  <a:pt x="969553" y="686596"/>
                  <a:pt x="973148" y="688856"/>
                  <a:pt x="977359" y="691424"/>
                </a:cubicBezTo>
                <a:cubicBezTo>
                  <a:pt x="978669" y="691526"/>
                  <a:pt x="980055" y="690397"/>
                  <a:pt x="981519" y="688034"/>
                </a:cubicBezTo>
                <a:cubicBezTo>
                  <a:pt x="982982" y="685672"/>
                  <a:pt x="984061" y="681461"/>
                  <a:pt x="984754" y="675401"/>
                </a:cubicBezTo>
                <a:lnTo>
                  <a:pt x="983522" y="672936"/>
                </a:lnTo>
                <a:cubicBezTo>
                  <a:pt x="982880" y="672885"/>
                  <a:pt x="982007" y="673296"/>
                  <a:pt x="980902" y="674169"/>
                </a:cubicBezTo>
                <a:cubicBezTo>
                  <a:pt x="979798" y="675042"/>
                  <a:pt x="978617" y="676685"/>
                  <a:pt x="977359" y="679099"/>
                </a:cubicBezTo>
                <a:cubicBezTo>
                  <a:pt x="976127" y="683002"/>
                  <a:pt x="974894" y="685056"/>
                  <a:pt x="973662" y="685261"/>
                </a:cubicBezTo>
                <a:cubicBezTo>
                  <a:pt x="971351" y="681564"/>
                  <a:pt x="969810" y="678791"/>
                  <a:pt x="969040" y="676942"/>
                </a:cubicBezTo>
                <a:cubicBezTo>
                  <a:pt x="968270" y="675093"/>
                  <a:pt x="967345" y="674169"/>
                  <a:pt x="966267" y="674169"/>
                </a:cubicBezTo>
                <a:lnTo>
                  <a:pt x="960104" y="677866"/>
                </a:lnTo>
                <a:cubicBezTo>
                  <a:pt x="959077" y="678072"/>
                  <a:pt x="958666" y="676428"/>
                  <a:pt x="958872" y="672936"/>
                </a:cubicBezTo>
                <a:cubicBezTo>
                  <a:pt x="959360" y="669393"/>
                  <a:pt x="960541" y="667236"/>
                  <a:pt x="962415" y="666466"/>
                </a:cubicBezTo>
                <a:cubicBezTo>
                  <a:pt x="964290" y="665696"/>
                  <a:pt x="967628" y="665388"/>
                  <a:pt x="972429" y="665542"/>
                </a:cubicBezTo>
                <a:lnTo>
                  <a:pt x="978592" y="665542"/>
                </a:lnTo>
                <a:cubicBezTo>
                  <a:pt x="980030" y="665747"/>
                  <a:pt x="980851" y="665336"/>
                  <a:pt x="981057" y="664309"/>
                </a:cubicBezTo>
                <a:cubicBezTo>
                  <a:pt x="978592" y="662050"/>
                  <a:pt x="976743" y="660406"/>
                  <a:pt x="975510" y="659379"/>
                </a:cubicBezTo>
                <a:cubicBezTo>
                  <a:pt x="974278" y="658352"/>
                  <a:pt x="973662" y="656709"/>
                  <a:pt x="973662" y="654449"/>
                </a:cubicBezTo>
                <a:cubicBezTo>
                  <a:pt x="974073" y="651625"/>
                  <a:pt x="975716" y="647722"/>
                  <a:pt x="978592" y="642741"/>
                </a:cubicBezTo>
                <a:cubicBezTo>
                  <a:pt x="981467" y="637759"/>
                  <a:pt x="983111" y="633856"/>
                  <a:pt x="983522" y="631032"/>
                </a:cubicBezTo>
                <a:cubicBezTo>
                  <a:pt x="982238" y="629363"/>
                  <a:pt x="981108" y="628387"/>
                  <a:pt x="980132" y="628105"/>
                </a:cubicBezTo>
                <a:cubicBezTo>
                  <a:pt x="979157" y="627822"/>
                  <a:pt x="978643" y="627155"/>
                  <a:pt x="978592" y="626102"/>
                </a:cubicBezTo>
                <a:cubicBezTo>
                  <a:pt x="978669" y="624099"/>
                  <a:pt x="979747" y="621942"/>
                  <a:pt x="981827" y="619632"/>
                </a:cubicBezTo>
                <a:cubicBezTo>
                  <a:pt x="983907" y="617321"/>
                  <a:pt x="986526" y="615780"/>
                  <a:pt x="989684" y="615010"/>
                </a:cubicBezTo>
                <a:cubicBezTo>
                  <a:pt x="990916" y="614933"/>
                  <a:pt x="991841" y="613854"/>
                  <a:pt x="992457" y="611774"/>
                </a:cubicBezTo>
                <a:cubicBezTo>
                  <a:pt x="993073" y="609695"/>
                  <a:pt x="993381" y="607076"/>
                  <a:pt x="993381" y="603917"/>
                </a:cubicBezTo>
                <a:cubicBezTo>
                  <a:pt x="992791" y="601350"/>
                  <a:pt x="992431" y="598782"/>
                  <a:pt x="992303" y="596214"/>
                </a:cubicBezTo>
                <a:cubicBezTo>
                  <a:pt x="992175" y="593647"/>
                  <a:pt x="992123" y="591695"/>
                  <a:pt x="992149" y="590360"/>
                </a:cubicBezTo>
                <a:cubicBezTo>
                  <a:pt x="991969" y="582221"/>
                  <a:pt x="992945" y="575699"/>
                  <a:pt x="995076" y="570794"/>
                </a:cubicBezTo>
                <a:cubicBezTo>
                  <a:pt x="997207" y="565890"/>
                  <a:pt x="1001572" y="563374"/>
                  <a:pt x="1008171" y="563245"/>
                </a:cubicBezTo>
                <a:cubicBezTo>
                  <a:pt x="1006245" y="560318"/>
                  <a:pt x="1004551" y="558161"/>
                  <a:pt x="1003087" y="556775"/>
                </a:cubicBezTo>
                <a:cubicBezTo>
                  <a:pt x="1001624" y="555388"/>
                  <a:pt x="1000853" y="553848"/>
                  <a:pt x="1000776" y="552153"/>
                </a:cubicBezTo>
                <a:cubicBezTo>
                  <a:pt x="1003498" y="544733"/>
                  <a:pt x="1005141" y="538313"/>
                  <a:pt x="1005706" y="532896"/>
                </a:cubicBezTo>
                <a:cubicBezTo>
                  <a:pt x="1006271" y="527478"/>
                  <a:pt x="1007914" y="523215"/>
                  <a:pt x="1010636" y="520109"/>
                </a:cubicBezTo>
                <a:cubicBezTo>
                  <a:pt x="1012074" y="518876"/>
                  <a:pt x="1012896" y="516411"/>
                  <a:pt x="1013101" y="512714"/>
                </a:cubicBezTo>
                <a:lnTo>
                  <a:pt x="1011869" y="507784"/>
                </a:lnTo>
                <a:cubicBezTo>
                  <a:pt x="1012202" y="501775"/>
                  <a:pt x="1014000" y="493764"/>
                  <a:pt x="1017261" y="483750"/>
                </a:cubicBezTo>
                <a:cubicBezTo>
                  <a:pt x="1020522" y="473736"/>
                  <a:pt x="1023244" y="468190"/>
                  <a:pt x="1025426" y="467112"/>
                </a:cubicBezTo>
                <a:cubicBezTo>
                  <a:pt x="1027891" y="467292"/>
                  <a:pt x="1029740" y="468781"/>
                  <a:pt x="1030972" y="471580"/>
                </a:cubicBezTo>
                <a:cubicBezTo>
                  <a:pt x="1032205" y="474378"/>
                  <a:pt x="1032821" y="477408"/>
                  <a:pt x="1032821" y="480669"/>
                </a:cubicBezTo>
                <a:cubicBezTo>
                  <a:pt x="1032513" y="483596"/>
                  <a:pt x="1031280" y="486061"/>
                  <a:pt x="1029123" y="488064"/>
                </a:cubicBezTo>
                <a:cubicBezTo>
                  <a:pt x="1026967" y="490067"/>
                  <a:pt x="1025734" y="492532"/>
                  <a:pt x="1025426" y="495459"/>
                </a:cubicBezTo>
                <a:cubicBezTo>
                  <a:pt x="1025375" y="498514"/>
                  <a:pt x="1026094" y="501031"/>
                  <a:pt x="1027583" y="503008"/>
                </a:cubicBezTo>
                <a:cubicBezTo>
                  <a:pt x="1029072" y="504985"/>
                  <a:pt x="1031640" y="506577"/>
                  <a:pt x="1035286" y="507784"/>
                </a:cubicBezTo>
                <a:cubicBezTo>
                  <a:pt x="1038444" y="507604"/>
                  <a:pt x="1041063" y="504882"/>
                  <a:pt x="1043143" y="499619"/>
                </a:cubicBezTo>
                <a:cubicBezTo>
                  <a:pt x="1045223" y="494355"/>
                  <a:pt x="1046301" y="487627"/>
                  <a:pt x="1046378" y="479437"/>
                </a:cubicBezTo>
                <a:lnTo>
                  <a:pt x="1045146" y="454787"/>
                </a:lnTo>
                <a:lnTo>
                  <a:pt x="1050076" y="459717"/>
                </a:lnTo>
                <a:cubicBezTo>
                  <a:pt x="1050666" y="459666"/>
                  <a:pt x="1051026" y="459152"/>
                  <a:pt x="1051154" y="458176"/>
                </a:cubicBezTo>
                <a:cubicBezTo>
                  <a:pt x="1051282" y="457201"/>
                  <a:pt x="1051334" y="456071"/>
                  <a:pt x="1051308" y="454787"/>
                </a:cubicBezTo>
                <a:lnTo>
                  <a:pt x="1050076" y="439997"/>
                </a:lnTo>
                <a:lnTo>
                  <a:pt x="1052541" y="425207"/>
                </a:lnTo>
                <a:cubicBezTo>
                  <a:pt x="1052465" y="413788"/>
                  <a:pt x="1051521" y="398968"/>
                  <a:pt x="1049710" y="380747"/>
                </a:cubicBezTo>
                <a:cubicBezTo>
                  <a:pt x="1047900" y="362526"/>
                  <a:pt x="1045678" y="345332"/>
                  <a:pt x="1043046" y="329165"/>
                </a:cubicBezTo>
                <a:cubicBezTo>
                  <a:pt x="1040414" y="312998"/>
                  <a:pt x="1037827" y="302286"/>
                  <a:pt x="1035286" y="297029"/>
                </a:cubicBezTo>
                <a:cubicBezTo>
                  <a:pt x="1032359" y="291688"/>
                  <a:pt x="1028353" y="282342"/>
                  <a:pt x="1023269" y="268990"/>
                </a:cubicBezTo>
                <a:cubicBezTo>
                  <a:pt x="1018185" y="255638"/>
                  <a:pt x="1014796" y="248141"/>
                  <a:pt x="1013101" y="246497"/>
                </a:cubicBezTo>
                <a:lnTo>
                  <a:pt x="1010636" y="247730"/>
                </a:lnTo>
                <a:lnTo>
                  <a:pt x="1013101" y="252660"/>
                </a:lnTo>
                <a:cubicBezTo>
                  <a:pt x="1011227" y="252121"/>
                  <a:pt x="1009737" y="251658"/>
                  <a:pt x="1008633" y="251273"/>
                </a:cubicBezTo>
                <a:cubicBezTo>
                  <a:pt x="1007529" y="250888"/>
                  <a:pt x="1006964" y="250118"/>
                  <a:pt x="1006939" y="248962"/>
                </a:cubicBezTo>
                <a:lnTo>
                  <a:pt x="1009404" y="242800"/>
                </a:lnTo>
                <a:cubicBezTo>
                  <a:pt x="1008505" y="233017"/>
                  <a:pt x="1003832" y="219922"/>
                  <a:pt x="995384" y="203514"/>
                </a:cubicBezTo>
                <a:cubicBezTo>
                  <a:pt x="986937" y="187107"/>
                  <a:pt x="980107" y="178017"/>
                  <a:pt x="974894" y="176246"/>
                </a:cubicBezTo>
                <a:close/>
                <a:moveTo>
                  <a:pt x="642124" y="160224"/>
                </a:moveTo>
                <a:cubicBezTo>
                  <a:pt x="639659" y="160172"/>
                  <a:pt x="637810" y="160275"/>
                  <a:pt x="636578" y="160532"/>
                </a:cubicBezTo>
                <a:cubicBezTo>
                  <a:pt x="635345" y="160788"/>
                  <a:pt x="634729" y="161507"/>
                  <a:pt x="634729" y="162688"/>
                </a:cubicBezTo>
                <a:cubicBezTo>
                  <a:pt x="634652" y="163921"/>
                  <a:pt x="634806" y="164845"/>
                  <a:pt x="635191" y="165462"/>
                </a:cubicBezTo>
                <a:cubicBezTo>
                  <a:pt x="635576" y="166078"/>
                  <a:pt x="636655" y="166386"/>
                  <a:pt x="638426" y="166386"/>
                </a:cubicBezTo>
                <a:lnTo>
                  <a:pt x="640891" y="166386"/>
                </a:lnTo>
                <a:cubicBezTo>
                  <a:pt x="642175" y="166386"/>
                  <a:pt x="643305" y="166078"/>
                  <a:pt x="644281" y="165462"/>
                </a:cubicBezTo>
                <a:cubicBezTo>
                  <a:pt x="645256" y="164845"/>
                  <a:pt x="645770" y="163921"/>
                  <a:pt x="645821" y="162688"/>
                </a:cubicBezTo>
                <a:cubicBezTo>
                  <a:pt x="644589" y="161250"/>
                  <a:pt x="643356" y="160429"/>
                  <a:pt x="642124" y="160224"/>
                </a:cubicBezTo>
                <a:close/>
                <a:moveTo>
                  <a:pt x="962569" y="155294"/>
                </a:moveTo>
                <a:lnTo>
                  <a:pt x="961337" y="157759"/>
                </a:lnTo>
                <a:cubicBezTo>
                  <a:pt x="961825" y="162149"/>
                  <a:pt x="962390" y="165693"/>
                  <a:pt x="963031" y="168389"/>
                </a:cubicBezTo>
                <a:cubicBezTo>
                  <a:pt x="963673" y="171085"/>
                  <a:pt x="965163" y="172471"/>
                  <a:pt x="967499" y="172548"/>
                </a:cubicBezTo>
                <a:lnTo>
                  <a:pt x="968732" y="172548"/>
                </a:lnTo>
                <a:cubicBezTo>
                  <a:pt x="972224" y="172548"/>
                  <a:pt x="973867" y="171316"/>
                  <a:pt x="973662" y="168851"/>
                </a:cubicBezTo>
                <a:cubicBezTo>
                  <a:pt x="973276" y="167208"/>
                  <a:pt x="971582" y="164640"/>
                  <a:pt x="968578" y="161148"/>
                </a:cubicBezTo>
                <a:cubicBezTo>
                  <a:pt x="965573" y="157656"/>
                  <a:pt x="963571" y="155704"/>
                  <a:pt x="962569" y="155294"/>
                </a:cubicBezTo>
                <a:close/>
                <a:moveTo>
                  <a:pt x="982289" y="142969"/>
                </a:moveTo>
                <a:cubicBezTo>
                  <a:pt x="991122" y="157759"/>
                  <a:pt x="996873" y="165153"/>
                  <a:pt x="999544" y="165153"/>
                </a:cubicBezTo>
                <a:lnTo>
                  <a:pt x="999544" y="162688"/>
                </a:lnTo>
                <a:cubicBezTo>
                  <a:pt x="999441" y="159787"/>
                  <a:pt x="997798" y="156963"/>
                  <a:pt x="994614" y="154215"/>
                </a:cubicBezTo>
                <a:cubicBezTo>
                  <a:pt x="991430" y="151468"/>
                  <a:pt x="987322" y="147719"/>
                  <a:pt x="982289" y="142969"/>
                </a:cubicBezTo>
                <a:close/>
                <a:moveTo>
                  <a:pt x="669238" y="133109"/>
                </a:moveTo>
                <a:cubicBezTo>
                  <a:pt x="667441" y="133289"/>
                  <a:pt x="664257" y="135394"/>
                  <a:pt x="659687" y="139425"/>
                </a:cubicBezTo>
                <a:cubicBezTo>
                  <a:pt x="655116" y="143457"/>
                  <a:pt x="652549" y="148335"/>
                  <a:pt x="651984" y="154061"/>
                </a:cubicBezTo>
                <a:cubicBezTo>
                  <a:pt x="652651" y="155884"/>
                  <a:pt x="653473" y="157168"/>
                  <a:pt x="654449" y="157913"/>
                </a:cubicBezTo>
                <a:cubicBezTo>
                  <a:pt x="655424" y="158657"/>
                  <a:pt x="656246" y="159017"/>
                  <a:pt x="656914" y="158991"/>
                </a:cubicBezTo>
                <a:cubicBezTo>
                  <a:pt x="658198" y="159017"/>
                  <a:pt x="659327" y="158657"/>
                  <a:pt x="660303" y="157913"/>
                </a:cubicBezTo>
                <a:cubicBezTo>
                  <a:pt x="661279" y="157168"/>
                  <a:pt x="661792" y="155884"/>
                  <a:pt x="661844" y="154061"/>
                </a:cubicBezTo>
                <a:lnTo>
                  <a:pt x="660611" y="150364"/>
                </a:lnTo>
                <a:cubicBezTo>
                  <a:pt x="660637" y="146949"/>
                  <a:pt x="661510" y="144227"/>
                  <a:pt x="663230" y="142198"/>
                </a:cubicBezTo>
                <a:cubicBezTo>
                  <a:pt x="664950" y="140170"/>
                  <a:pt x="667364" y="137140"/>
                  <a:pt x="670471" y="133109"/>
                </a:cubicBezTo>
                <a:close/>
                <a:moveTo>
                  <a:pt x="684028" y="113389"/>
                </a:moveTo>
                <a:cubicBezTo>
                  <a:pt x="682051" y="113697"/>
                  <a:pt x="680151" y="115546"/>
                  <a:pt x="678328" y="118935"/>
                </a:cubicBezTo>
                <a:cubicBezTo>
                  <a:pt x="676505" y="122325"/>
                  <a:pt x="675529" y="125406"/>
                  <a:pt x="675401" y="128179"/>
                </a:cubicBezTo>
                <a:lnTo>
                  <a:pt x="675401" y="130644"/>
                </a:lnTo>
                <a:cubicBezTo>
                  <a:pt x="676993" y="129360"/>
                  <a:pt x="678123" y="127922"/>
                  <a:pt x="678790" y="126330"/>
                </a:cubicBezTo>
                <a:cubicBezTo>
                  <a:pt x="679458" y="124738"/>
                  <a:pt x="681204" y="123300"/>
                  <a:pt x="684028" y="122017"/>
                </a:cubicBezTo>
                <a:cubicBezTo>
                  <a:pt x="687520" y="122017"/>
                  <a:pt x="689164" y="120784"/>
                  <a:pt x="688958" y="118319"/>
                </a:cubicBezTo>
                <a:cubicBezTo>
                  <a:pt x="688984" y="117652"/>
                  <a:pt x="688624" y="116830"/>
                  <a:pt x="687880" y="115854"/>
                </a:cubicBezTo>
                <a:cubicBezTo>
                  <a:pt x="687135" y="114878"/>
                  <a:pt x="685851" y="114057"/>
                  <a:pt x="684028" y="113389"/>
                </a:cubicBezTo>
                <a:close/>
                <a:moveTo>
                  <a:pt x="826996" y="86275"/>
                </a:moveTo>
                <a:cubicBezTo>
                  <a:pt x="825533" y="87071"/>
                  <a:pt x="822606" y="89792"/>
                  <a:pt x="818215" y="94440"/>
                </a:cubicBezTo>
                <a:cubicBezTo>
                  <a:pt x="813824" y="99087"/>
                  <a:pt x="809356" y="104582"/>
                  <a:pt x="804812" y="110924"/>
                </a:cubicBezTo>
                <a:cubicBezTo>
                  <a:pt x="791612" y="125569"/>
                  <a:pt x="781858" y="135992"/>
                  <a:pt x="775551" y="142193"/>
                </a:cubicBezTo>
                <a:cubicBezTo>
                  <a:pt x="769245" y="148393"/>
                  <a:pt x="761774" y="156168"/>
                  <a:pt x="753139" y="165519"/>
                </a:cubicBezTo>
                <a:cubicBezTo>
                  <a:pt x="744504" y="174869"/>
                  <a:pt x="730094" y="191591"/>
                  <a:pt x="709910" y="215685"/>
                </a:cubicBezTo>
                <a:cubicBezTo>
                  <a:pt x="695249" y="232786"/>
                  <a:pt x="686057" y="243262"/>
                  <a:pt x="682334" y="247114"/>
                </a:cubicBezTo>
                <a:cubicBezTo>
                  <a:pt x="678611" y="250965"/>
                  <a:pt x="675889" y="252814"/>
                  <a:pt x="674168" y="252660"/>
                </a:cubicBezTo>
                <a:cubicBezTo>
                  <a:pt x="671626" y="254200"/>
                  <a:pt x="666234" y="260363"/>
                  <a:pt x="657992" y="271147"/>
                </a:cubicBezTo>
                <a:cubicBezTo>
                  <a:pt x="649750" y="281931"/>
                  <a:pt x="642817" y="288094"/>
                  <a:pt x="637194" y="289634"/>
                </a:cubicBezTo>
                <a:cubicBezTo>
                  <a:pt x="636526" y="289634"/>
                  <a:pt x="635705" y="289942"/>
                  <a:pt x="634729" y="290559"/>
                </a:cubicBezTo>
                <a:cubicBezTo>
                  <a:pt x="633753" y="291175"/>
                  <a:pt x="632932" y="292099"/>
                  <a:pt x="632264" y="293332"/>
                </a:cubicBezTo>
                <a:lnTo>
                  <a:pt x="632264" y="295797"/>
                </a:lnTo>
                <a:lnTo>
                  <a:pt x="635961" y="293332"/>
                </a:lnTo>
                <a:lnTo>
                  <a:pt x="634729" y="297029"/>
                </a:lnTo>
                <a:cubicBezTo>
                  <a:pt x="622558" y="310330"/>
                  <a:pt x="613931" y="320087"/>
                  <a:pt x="608847" y="326301"/>
                </a:cubicBezTo>
                <a:cubicBezTo>
                  <a:pt x="603763" y="332514"/>
                  <a:pt x="601298" y="336725"/>
                  <a:pt x="601452" y="338934"/>
                </a:cubicBezTo>
                <a:cubicBezTo>
                  <a:pt x="601452" y="340115"/>
                  <a:pt x="601760" y="341142"/>
                  <a:pt x="602376" y="342015"/>
                </a:cubicBezTo>
                <a:cubicBezTo>
                  <a:pt x="602993" y="342888"/>
                  <a:pt x="603917" y="343915"/>
                  <a:pt x="605149" y="345096"/>
                </a:cubicBezTo>
                <a:cubicBezTo>
                  <a:pt x="607666" y="347535"/>
                  <a:pt x="609720" y="350360"/>
                  <a:pt x="611312" y="353569"/>
                </a:cubicBezTo>
                <a:cubicBezTo>
                  <a:pt x="612904" y="356779"/>
                  <a:pt x="613725" y="360528"/>
                  <a:pt x="613777" y="364816"/>
                </a:cubicBezTo>
                <a:cubicBezTo>
                  <a:pt x="613751" y="372930"/>
                  <a:pt x="612262" y="380119"/>
                  <a:pt x="609309" y="386384"/>
                </a:cubicBezTo>
                <a:cubicBezTo>
                  <a:pt x="606356" y="392649"/>
                  <a:pt x="602094" y="401071"/>
                  <a:pt x="596522" y="411650"/>
                </a:cubicBezTo>
                <a:lnTo>
                  <a:pt x="545990" y="398093"/>
                </a:lnTo>
                <a:lnTo>
                  <a:pt x="496691" y="469577"/>
                </a:lnTo>
                <a:cubicBezTo>
                  <a:pt x="489809" y="482210"/>
                  <a:pt x="482312" y="497308"/>
                  <a:pt x="474198" y="514871"/>
                </a:cubicBezTo>
                <a:cubicBezTo>
                  <a:pt x="466084" y="532433"/>
                  <a:pt x="461668" y="543218"/>
                  <a:pt x="460949" y="547223"/>
                </a:cubicBezTo>
                <a:cubicBezTo>
                  <a:pt x="461026" y="547198"/>
                  <a:pt x="460872" y="547865"/>
                  <a:pt x="460487" y="549226"/>
                </a:cubicBezTo>
                <a:cubicBezTo>
                  <a:pt x="460102" y="550587"/>
                  <a:pt x="459023" y="552795"/>
                  <a:pt x="457251" y="555851"/>
                </a:cubicBezTo>
                <a:cubicBezTo>
                  <a:pt x="455146" y="559522"/>
                  <a:pt x="453503" y="565428"/>
                  <a:pt x="452321" y="573568"/>
                </a:cubicBezTo>
                <a:cubicBezTo>
                  <a:pt x="451140" y="581707"/>
                  <a:pt x="448265" y="588537"/>
                  <a:pt x="443694" y="594058"/>
                </a:cubicBezTo>
                <a:lnTo>
                  <a:pt x="438764" y="598987"/>
                </a:lnTo>
                <a:lnTo>
                  <a:pt x="439997" y="595290"/>
                </a:lnTo>
                <a:cubicBezTo>
                  <a:pt x="439740" y="592286"/>
                  <a:pt x="438713" y="589359"/>
                  <a:pt x="436915" y="586509"/>
                </a:cubicBezTo>
                <a:cubicBezTo>
                  <a:pt x="435118" y="583658"/>
                  <a:pt x="434091" y="580423"/>
                  <a:pt x="433834" y="576803"/>
                </a:cubicBezTo>
                <a:cubicBezTo>
                  <a:pt x="433834" y="571462"/>
                  <a:pt x="434759" y="567970"/>
                  <a:pt x="436607" y="566327"/>
                </a:cubicBezTo>
                <a:cubicBezTo>
                  <a:pt x="438456" y="564683"/>
                  <a:pt x="441229" y="563656"/>
                  <a:pt x="444927" y="563245"/>
                </a:cubicBezTo>
                <a:lnTo>
                  <a:pt x="442462" y="557083"/>
                </a:lnTo>
                <a:cubicBezTo>
                  <a:pt x="442821" y="549688"/>
                  <a:pt x="445183" y="539212"/>
                  <a:pt x="449548" y="525655"/>
                </a:cubicBezTo>
                <a:cubicBezTo>
                  <a:pt x="453913" y="512097"/>
                  <a:pt x="458124" y="502854"/>
                  <a:pt x="462181" y="497924"/>
                </a:cubicBezTo>
                <a:cubicBezTo>
                  <a:pt x="463465" y="495716"/>
                  <a:pt x="465519" y="490580"/>
                  <a:pt x="468344" y="482518"/>
                </a:cubicBezTo>
                <a:cubicBezTo>
                  <a:pt x="471168" y="474455"/>
                  <a:pt x="474455" y="469320"/>
                  <a:pt x="478204" y="467112"/>
                </a:cubicBezTo>
                <a:cubicBezTo>
                  <a:pt x="480283" y="465674"/>
                  <a:pt x="481670" y="463312"/>
                  <a:pt x="482363" y="460025"/>
                </a:cubicBezTo>
                <a:cubicBezTo>
                  <a:pt x="483057" y="456738"/>
                  <a:pt x="485367" y="453760"/>
                  <a:pt x="489296" y="451090"/>
                </a:cubicBezTo>
                <a:cubicBezTo>
                  <a:pt x="492660" y="449138"/>
                  <a:pt x="494868" y="445338"/>
                  <a:pt x="495921" y="439689"/>
                </a:cubicBezTo>
                <a:cubicBezTo>
                  <a:pt x="496973" y="434040"/>
                  <a:pt x="498873" y="430856"/>
                  <a:pt x="501621" y="430137"/>
                </a:cubicBezTo>
                <a:lnTo>
                  <a:pt x="505318" y="430137"/>
                </a:lnTo>
                <a:cubicBezTo>
                  <a:pt x="507244" y="430112"/>
                  <a:pt x="508939" y="429855"/>
                  <a:pt x="510402" y="429367"/>
                </a:cubicBezTo>
                <a:cubicBezTo>
                  <a:pt x="511866" y="428879"/>
                  <a:pt x="512636" y="428314"/>
                  <a:pt x="512713" y="427672"/>
                </a:cubicBezTo>
                <a:lnTo>
                  <a:pt x="511481" y="426440"/>
                </a:lnTo>
                <a:cubicBezTo>
                  <a:pt x="512148" y="421895"/>
                  <a:pt x="514819" y="415270"/>
                  <a:pt x="519492" y="406566"/>
                </a:cubicBezTo>
                <a:cubicBezTo>
                  <a:pt x="524165" y="397862"/>
                  <a:pt x="526835" y="392161"/>
                  <a:pt x="527503" y="389465"/>
                </a:cubicBezTo>
                <a:cubicBezTo>
                  <a:pt x="527554" y="388875"/>
                  <a:pt x="527452" y="388515"/>
                  <a:pt x="527195" y="388387"/>
                </a:cubicBezTo>
                <a:cubicBezTo>
                  <a:pt x="526938" y="388259"/>
                  <a:pt x="526219" y="388207"/>
                  <a:pt x="525038" y="388233"/>
                </a:cubicBezTo>
                <a:cubicBezTo>
                  <a:pt x="522522" y="388182"/>
                  <a:pt x="520468" y="388284"/>
                  <a:pt x="518876" y="388541"/>
                </a:cubicBezTo>
                <a:cubicBezTo>
                  <a:pt x="517284" y="388798"/>
                  <a:pt x="516462" y="389517"/>
                  <a:pt x="516411" y="390698"/>
                </a:cubicBezTo>
                <a:lnTo>
                  <a:pt x="517643" y="393163"/>
                </a:lnTo>
                <a:cubicBezTo>
                  <a:pt x="517284" y="395371"/>
                  <a:pt x="515846" y="396809"/>
                  <a:pt x="513329" y="397477"/>
                </a:cubicBezTo>
                <a:cubicBezTo>
                  <a:pt x="510813" y="398144"/>
                  <a:pt x="509375" y="399582"/>
                  <a:pt x="509016" y="401790"/>
                </a:cubicBezTo>
                <a:lnTo>
                  <a:pt x="509016" y="403023"/>
                </a:lnTo>
                <a:cubicBezTo>
                  <a:pt x="508759" y="405385"/>
                  <a:pt x="507732" y="407131"/>
                  <a:pt x="505934" y="408261"/>
                </a:cubicBezTo>
                <a:cubicBezTo>
                  <a:pt x="504137" y="409391"/>
                  <a:pt x="503110" y="410520"/>
                  <a:pt x="502853" y="411650"/>
                </a:cubicBezTo>
                <a:lnTo>
                  <a:pt x="504086" y="412883"/>
                </a:lnTo>
                <a:cubicBezTo>
                  <a:pt x="493841" y="429444"/>
                  <a:pt x="482286" y="448702"/>
                  <a:pt x="469422" y="470655"/>
                </a:cubicBezTo>
                <a:cubicBezTo>
                  <a:pt x="456558" y="492609"/>
                  <a:pt x="444695" y="517721"/>
                  <a:pt x="433834" y="545991"/>
                </a:cubicBezTo>
                <a:cubicBezTo>
                  <a:pt x="426516" y="563682"/>
                  <a:pt x="417427" y="583145"/>
                  <a:pt x="406566" y="604380"/>
                </a:cubicBezTo>
                <a:cubicBezTo>
                  <a:pt x="395704" y="625614"/>
                  <a:pt x="382609" y="657094"/>
                  <a:pt x="367280" y="698819"/>
                </a:cubicBezTo>
                <a:cubicBezTo>
                  <a:pt x="363454" y="708961"/>
                  <a:pt x="360014" y="717640"/>
                  <a:pt x="356958" y="724855"/>
                </a:cubicBezTo>
                <a:cubicBezTo>
                  <a:pt x="353903" y="732070"/>
                  <a:pt x="352003" y="736127"/>
                  <a:pt x="351258" y="737026"/>
                </a:cubicBezTo>
                <a:lnTo>
                  <a:pt x="348793" y="741956"/>
                </a:lnTo>
                <a:lnTo>
                  <a:pt x="348793" y="743188"/>
                </a:lnTo>
                <a:cubicBezTo>
                  <a:pt x="348023" y="753048"/>
                  <a:pt x="344941" y="763832"/>
                  <a:pt x="339549" y="775541"/>
                </a:cubicBezTo>
                <a:cubicBezTo>
                  <a:pt x="334157" y="787249"/>
                  <a:pt x="331076" y="796185"/>
                  <a:pt x="330306" y="802347"/>
                </a:cubicBezTo>
                <a:lnTo>
                  <a:pt x="331538" y="804812"/>
                </a:lnTo>
                <a:cubicBezTo>
                  <a:pt x="331076" y="808972"/>
                  <a:pt x="329227" y="812977"/>
                  <a:pt x="325992" y="816829"/>
                </a:cubicBezTo>
                <a:cubicBezTo>
                  <a:pt x="322757" y="820680"/>
                  <a:pt x="320908" y="825302"/>
                  <a:pt x="320446" y="830694"/>
                </a:cubicBezTo>
                <a:lnTo>
                  <a:pt x="320446" y="833159"/>
                </a:lnTo>
                <a:cubicBezTo>
                  <a:pt x="319419" y="841915"/>
                  <a:pt x="315310" y="857064"/>
                  <a:pt x="308121" y="878607"/>
                </a:cubicBezTo>
                <a:cubicBezTo>
                  <a:pt x="300932" y="900150"/>
                  <a:pt x="296823" y="916224"/>
                  <a:pt x="295796" y="926828"/>
                </a:cubicBezTo>
                <a:lnTo>
                  <a:pt x="284704" y="971197"/>
                </a:lnTo>
                <a:cubicBezTo>
                  <a:pt x="283394" y="974715"/>
                  <a:pt x="281700" y="982161"/>
                  <a:pt x="279620" y="993536"/>
                </a:cubicBezTo>
                <a:cubicBezTo>
                  <a:pt x="277540" y="1004911"/>
                  <a:pt x="275537" y="1017595"/>
                  <a:pt x="273611" y="1031589"/>
                </a:cubicBezTo>
                <a:cubicBezTo>
                  <a:pt x="268784" y="1054108"/>
                  <a:pt x="265190" y="1068846"/>
                  <a:pt x="262827" y="1075804"/>
                </a:cubicBezTo>
                <a:cubicBezTo>
                  <a:pt x="260465" y="1082763"/>
                  <a:pt x="258719" y="1087333"/>
                  <a:pt x="257589" y="1089516"/>
                </a:cubicBezTo>
                <a:cubicBezTo>
                  <a:pt x="257795" y="1090671"/>
                  <a:pt x="258616" y="1092058"/>
                  <a:pt x="260054" y="1093675"/>
                </a:cubicBezTo>
                <a:cubicBezTo>
                  <a:pt x="261492" y="1095293"/>
                  <a:pt x="262314" y="1097604"/>
                  <a:pt x="262519" y="1100608"/>
                </a:cubicBezTo>
                <a:cubicBezTo>
                  <a:pt x="253121" y="1162155"/>
                  <a:pt x="247575" y="1210068"/>
                  <a:pt x="245881" y="1244346"/>
                </a:cubicBezTo>
                <a:cubicBezTo>
                  <a:pt x="244186" y="1278625"/>
                  <a:pt x="239872" y="1296034"/>
                  <a:pt x="232940" y="1296573"/>
                </a:cubicBezTo>
                <a:cubicBezTo>
                  <a:pt x="230475" y="1296470"/>
                  <a:pt x="228626" y="1295751"/>
                  <a:pt x="227393" y="1294416"/>
                </a:cubicBezTo>
                <a:cubicBezTo>
                  <a:pt x="226161" y="1293081"/>
                  <a:pt x="225545" y="1291746"/>
                  <a:pt x="225545" y="1290410"/>
                </a:cubicBezTo>
                <a:cubicBezTo>
                  <a:pt x="226135" y="1289050"/>
                  <a:pt x="226495" y="1287149"/>
                  <a:pt x="226623" y="1284710"/>
                </a:cubicBezTo>
                <a:cubicBezTo>
                  <a:pt x="226751" y="1282271"/>
                  <a:pt x="226803" y="1280063"/>
                  <a:pt x="226777" y="1278086"/>
                </a:cubicBezTo>
                <a:cubicBezTo>
                  <a:pt x="230962" y="1228221"/>
                  <a:pt x="234609" y="1186214"/>
                  <a:pt x="237715" y="1152064"/>
                </a:cubicBezTo>
                <a:cubicBezTo>
                  <a:pt x="240822" y="1117914"/>
                  <a:pt x="244160" y="1098708"/>
                  <a:pt x="247729" y="1094446"/>
                </a:cubicBezTo>
                <a:cubicBezTo>
                  <a:pt x="248808" y="1089978"/>
                  <a:pt x="249732" y="1080118"/>
                  <a:pt x="250502" y="1064866"/>
                </a:cubicBezTo>
                <a:cubicBezTo>
                  <a:pt x="251273" y="1049614"/>
                  <a:pt x="252813" y="1040987"/>
                  <a:pt x="255124" y="1038984"/>
                </a:cubicBezTo>
                <a:lnTo>
                  <a:pt x="257589" y="1038984"/>
                </a:lnTo>
                <a:cubicBezTo>
                  <a:pt x="256408" y="1037418"/>
                  <a:pt x="255689" y="1036545"/>
                  <a:pt x="255432" y="1036365"/>
                </a:cubicBezTo>
                <a:cubicBezTo>
                  <a:pt x="255176" y="1036185"/>
                  <a:pt x="255073" y="1035004"/>
                  <a:pt x="255124" y="1032821"/>
                </a:cubicBezTo>
                <a:cubicBezTo>
                  <a:pt x="255381" y="1028867"/>
                  <a:pt x="256408" y="1024143"/>
                  <a:pt x="258205" y="1018648"/>
                </a:cubicBezTo>
                <a:cubicBezTo>
                  <a:pt x="260003" y="1013153"/>
                  <a:pt x="261030" y="1008429"/>
                  <a:pt x="261287" y="1004474"/>
                </a:cubicBezTo>
                <a:lnTo>
                  <a:pt x="261287" y="999544"/>
                </a:lnTo>
                <a:cubicBezTo>
                  <a:pt x="261415" y="994846"/>
                  <a:pt x="262391" y="990070"/>
                  <a:pt x="264214" y="985217"/>
                </a:cubicBezTo>
                <a:cubicBezTo>
                  <a:pt x="266037" y="980364"/>
                  <a:pt x="267937" y="977745"/>
                  <a:pt x="269914" y="977360"/>
                </a:cubicBezTo>
                <a:lnTo>
                  <a:pt x="271146" y="978592"/>
                </a:lnTo>
                <a:lnTo>
                  <a:pt x="272379" y="974895"/>
                </a:lnTo>
                <a:cubicBezTo>
                  <a:pt x="272302" y="972481"/>
                  <a:pt x="271840" y="969605"/>
                  <a:pt x="270992" y="966267"/>
                </a:cubicBezTo>
                <a:cubicBezTo>
                  <a:pt x="270145" y="962929"/>
                  <a:pt x="269375" y="958821"/>
                  <a:pt x="268682" y="953943"/>
                </a:cubicBezTo>
                <a:cubicBezTo>
                  <a:pt x="268707" y="950553"/>
                  <a:pt x="269272" y="948705"/>
                  <a:pt x="270376" y="948396"/>
                </a:cubicBezTo>
                <a:cubicBezTo>
                  <a:pt x="271480" y="948088"/>
                  <a:pt x="272970" y="947472"/>
                  <a:pt x="274844" y="946548"/>
                </a:cubicBezTo>
                <a:lnTo>
                  <a:pt x="273611" y="942850"/>
                </a:lnTo>
                <a:cubicBezTo>
                  <a:pt x="273920" y="941053"/>
                  <a:pt x="275152" y="938177"/>
                  <a:pt x="277309" y="934223"/>
                </a:cubicBezTo>
                <a:cubicBezTo>
                  <a:pt x="279466" y="930269"/>
                  <a:pt x="280698" y="924928"/>
                  <a:pt x="281006" y="918201"/>
                </a:cubicBezTo>
                <a:lnTo>
                  <a:pt x="281006" y="914503"/>
                </a:lnTo>
                <a:cubicBezTo>
                  <a:pt x="281366" y="906415"/>
                  <a:pt x="283420" y="895785"/>
                  <a:pt x="287169" y="882613"/>
                </a:cubicBezTo>
                <a:cubicBezTo>
                  <a:pt x="290918" y="869440"/>
                  <a:pt x="294204" y="861583"/>
                  <a:pt x="297029" y="859041"/>
                </a:cubicBezTo>
                <a:cubicBezTo>
                  <a:pt x="298210" y="858374"/>
                  <a:pt x="298929" y="857244"/>
                  <a:pt x="299185" y="855652"/>
                </a:cubicBezTo>
                <a:cubicBezTo>
                  <a:pt x="299442" y="854060"/>
                  <a:pt x="299545" y="852314"/>
                  <a:pt x="299494" y="850414"/>
                </a:cubicBezTo>
                <a:lnTo>
                  <a:pt x="299494" y="846717"/>
                </a:lnTo>
                <a:cubicBezTo>
                  <a:pt x="300675" y="844072"/>
                  <a:pt x="301394" y="841966"/>
                  <a:pt x="301650" y="840400"/>
                </a:cubicBezTo>
                <a:cubicBezTo>
                  <a:pt x="301907" y="838834"/>
                  <a:pt x="302010" y="835188"/>
                  <a:pt x="301959" y="829462"/>
                </a:cubicBezTo>
                <a:lnTo>
                  <a:pt x="301959" y="824532"/>
                </a:lnTo>
                <a:cubicBezTo>
                  <a:pt x="298672" y="827228"/>
                  <a:pt x="296926" y="828923"/>
                  <a:pt x="296721" y="829616"/>
                </a:cubicBezTo>
                <a:cubicBezTo>
                  <a:pt x="296515" y="830309"/>
                  <a:pt x="295385" y="832312"/>
                  <a:pt x="293331" y="835624"/>
                </a:cubicBezTo>
                <a:cubicBezTo>
                  <a:pt x="293434" y="837807"/>
                  <a:pt x="292304" y="843918"/>
                  <a:pt x="289942" y="853957"/>
                </a:cubicBezTo>
                <a:cubicBezTo>
                  <a:pt x="287580" y="863997"/>
                  <a:pt x="283369" y="879660"/>
                  <a:pt x="277309" y="900946"/>
                </a:cubicBezTo>
                <a:cubicBezTo>
                  <a:pt x="272379" y="914477"/>
                  <a:pt x="269298" y="925313"/>
                  <a:pt x="268065" y="933453"/>
                </a:cubicBezTo>
                <a:cubicBezTo>
                  <a:pt x="266833" y="941592"/>
                  <a:pt x="263752" y="947190"/>
                  <a:pt x="258822" y="950245"/>
                </a:cubicBezTo>
                <a:lnTo>
                  <a:pt x="253892" y="953943"/>
                </a:lnTo>
                <a:lnTo>
                  <a:pt x="258822" y="953943"/>
                </a:lnTo>
                <a:cubicBezTo>
                  <a:pt x="262314" y="953737"/>
                  <a:pt x="263957" y="954148"/>
                  <a:pt x="263752" y="955175"/>
                </a:cubicBezTo>
                <a:lnTo>
                  <a:pt x="252659" y="1003242"/>
                </a:lnTo>
                <a:cubicBezTo>
                  <a:pt x="250040" y="1024245"/>
                  <a:pt x="247575" y="1036468"/>
                  <a:pt x="245264" y="1039908"/>
                </a:cubicBezTo>
                <a:cubicBezTo>
                  <a:pt x="242953" y="1043349"/>
                  <a:pt x="241721" y="1045095"/>
                  <a:pt x="241567" y="1045146"/>
                </a:cubicBezTo>
                <a:lnTo>
                  <a:pt x="244032" y="1051309"/>
                </a:lnTo>
                <a:cubicBezTo>
                  <a:pt x="243672" y="1052978"/>
                  <a:pt x="242235" y="1054262"/>
                  <a:pt x="239718" y="1055160"/>
                </a:cubicBezTo>
                <a:cubicBezTo>
                  <a:pt x="237202" y="1056059"/>
                  <a:pt x="235764" y="1057651"/>
                  <a:pt x="235404" y="1059936"/>
                </a:cubicBezTo>
                <a:cubicBezTo>
                  <a:pt x="235610" y="1061374"/>
                  <a:pt x="236432" y="1062196"/>
                  <a:pt x="237869" y="1062401"/>
                </a:cubicBezTo>
                <a:lnTo>
                  <a:pt x="239102" y="1062401"/>
                </a:lnTo>
                <a:cubicBezTo>
                  <a:pt x="240540" y="1062401"/>
                  <a:pt x="241361" y="1064866"/>
                  <a:pt x="241567" y="1069796"/>
                </a:cubicBezTo>
                <a:cubicBezTo>
                  <a:pt x="241310" y="1073853"/>
                  <a:pt x="240283" y="1077756"/>
                  <a:pt x="238486" y="1081505"/>
                </a:cubicBezTo>
                <a:cubicBezTo>
                  <a:pt x="236688" y="1085253"/>
                  <a:pt x="235661" y="1090389"/>
                  <a:pt x="235404" y="1096911"/>
                </a:cubicBezTo>
                <a:lnTo>
                  <a:pt x="236637" y="1114165"/>
                </a:lnTo>
                <a:cubicBezTo>
                  <a:pt x="236611" y="1115449"/>
                  <a:pt x="235738" y="1116579"/>
                  <a:pt x="234018" y="1117555"/>
                </a:cubicBezTo>
                <a:cubicBezTo>
                  <a:pt x="232298" y="1118530"/>
                  <a:pt x="229884" y="1119044"/>
                  <a:pt x="226777" y="1119095"/>
                </a:cubicBezTo>
                <a:lnTo>
                  <a:pt x="220615" y="1119095"/>
                </a:lnTo>
                <a:cubicBezTo>
                  <a:pt x="224364" y="1121457"/>
                  <a:pt x="227342" y="1123203"/>
                  <a:pt x="229550" y="1124333"/>
                </a:cubicBezTo>
                <a:cubicBezTo>
                  <a:pt x="231758" y="1125463"/>
                  <a:pt x="232888" y="1126593"/>
                  <a:pt x="232940" y="1127723"/>
                </a:cubicBezTo>
                <a:cubicBezTo>
                  <a:pt x="231245" y="1129880"/>
                  <a:pt x="230320" y="1131112"/>
                  <a:pt x="230166" y="1131420"/>
                </a:cubicBezTo>
                <a:cubicBezTo>
                  <a:pt x="230012" y="1131728"/>
                  <a:pt x="229704" y="1132961"/>
                  <a:pt x="229242" y="1135118"/>
                </a:cubicBezTo>
                <a:cubicBezTo>
                  <a:pt x="229884" y="1137223"/>
                  <a:pt x="230449" y="1138866"/>
                  <a:pt x="230937" y="1140047"/>
                </a:cubicBezTo>
                <a:cubicBezTo>
                  <a:pt x="231425" y="1141229"/>
                  <a:pt x="231681" y="1144104"/>
                  <a:pt x="231707" y="1148675"/>
                </a:cubicBezTo>
                <a:lnTo>
                  <a:pt x="226777" y="1191812"/>
                </a:lnTo>
                <a:lnTo>
                  <a:pt x="228010" y="1196742"/>
                </a:lnTo>
                <a:cubicBezTo>
                  <a:pt x="227958" y="1201826"/>
                  <a:pt x="227445" y="1205831"/>
                  <a:pt x="226469" y="1208758"/>
                </a:cubicBezTo>
                <a:cubicBezTo>
                  <a:pt x="225493" y="1211686"/>
                  <a:pt x="224364" y="1216307"/>
                  <a:pt x="223080" y="1222624"/>
                </a:cubicBezTo>
                <a:lnTo>
                  <a:pt x="224312" y="1231251"/>
                </a:lnTo>
                <a:cubicBezTo>
                  <a:pt x="222874" y="1245707"/>
                  <a:pt x="221128" y="1261473"/>
                  <a:pt x="219074" y="1278548"/>
                </a:cubicBezTo>
                <a:cubicBezTo>
                  <a:pt x="217020" y="1295623"/>
                  <a:pt x="215890" y="1312313"/>
                  <a:pt x="215685" y="1328617"/>
                </a:cubicBezTo>
                <a:lnTo>
                  <a:pt x="215685" y="1361894"/>
                </a:lnTo>
                <a:cubicBezTo>
                  <a:pt x="216506" y="1361164"/>
                  <a:pt x="217602" y="1356051"/>
                  <a:pt x="218971" y="1346557"/>
                </a:cubicBezTo>
                <a:cubicBezTo>
                  <a:pt x="220341" y="1337062"/>
                  <a:pt x="221984" y="1327567"/>
                  <a:pt x="223901" y="1318073"/>
                </a:cubicBezTo>
                <a:cubicBezTo>
                  <a:pt x="225819" y="1308578"/>
                  <a:pt x="228010" y="1303466"/>
                  <a:pt x="230475" y="1302735"/>
                </a:cubicBezTo>
                <a:cubicBezTo>
                  <a:pt x="232940" y="1303403"/>
                  <a:pt x="234788" y="1303916"/>
                  <a:pt x="236021" y="1304276"/>
                </a:cubicBezTo>
                <a:cubicBezTo>
                  <a:pt x="237253" y="1304635"/>
                  <a:pt x="237869" y="1308230"/>
                  <a:pt x="237869" y="1315060"/>
                </a:cubicBezTo>
                <a:lnTo>
                  <a:pt x="236637" y="1348337"/>
                </a:lnTo>
                <a:lnTo>
                  <a:pt x="237869" y="1355732"/>
                </a:lnTo>
                <a:cubicBezTo>
                  <a:pt x="240951" y="1355146"/>
                  <a:pt x="248756" y="1349197"/>
                  <a:pt x="261287" y="1337884"/>
                </a:cubicBezTo>
                <a:cubicBezTo>
                  <a:pt x="273817" y="1326571"/>
                  <a:pt x="287374" y="1313409"/>
                  <a:pt x="301959" y="1298399"/>
                </a:cubicBezTo>
                <a:cubicBezTo>
                  <a:pt x="316543" y="1283388"/>
                  <a:pt x="328457" y="1270044"/>
                  <a:pt x="337701" y="1258366"/>
                </a:cubicBezTo>
                <a:cubicBezTo>
                  <a:pt x="347098" y="1248532"/>
                  <a:pt x="353569" y="1242010"/>
                  <a:pt x="357112" y="1238800"/>
                </a:cubicBezTo>
                <a:cubicBezTo>
                  <a:pt x="360656" y="1235590"/>
                  <a:pt x="364045" y="1231842"/>
                  <a:pt x="367280" y="1227554"/>
                </a:cubicBezTo>
                <a:cubicBezTo>
                  <a:pt x="397348" y="1193558"/>
                  <a:pt x="430573" y="1153091"/>
                  <a:pt x="466957" y="1106154"/>
                </a:cubicBezTo>
                <a:cubicBezTo>
                  <a:pt x="503341" y="1059217"/>
                  <a:pt x="536259" y="1013821"/>
                  <a:pt x="565710" y="969965"/>
                </a:cubicBezTo>
                <a:cubicBezTo>
                  <a:pt x="593389" y="928805"/>
                  <a:pt x="617834" y="890649"/>
                  <a:pt x="639043" y="855498"/>
                </a:cubicBezTo>
                <a:cubicBezTo>
                  <a:pt x="660252" y="820347"/>
                  <a:pt x="682231" y="783732"/>
                  <a:pt x="704980" y="745653"/>
                </a:cubicBezTo>
                <a:cubicBezTo>
                  <a:pt x="710655" y="736769"/>
                  <a:pt x="719026" y="721260"/>
                  <a:pt x="730092" y="699127"/>
                </a:cubicBezTo>
                <a:cubicBezTo>
                  <a:pt x="741159" y="676993"/>
                  <a:pt x="754151" y="649776"/>
                  <a:pt x="769070" y="617475"/>
                </a:cubicBezTo>
                <a:cubicBezTo>
                  <a:pt x="786709" y="578395"/>
                  <a:pt x="802270" y="537620"/>
                  <a:pt x="815750" y="495151"/>
                </a:cubicBezTo>
                <a:cubicBezTo>
                  <a:pt x="829230" y="452681"/>
                  <a:pt x="838320" y="417453"/>
                  <a:pt x="843019" y="389465"/>
                </a:cubicBezTo>
                <a:cubicBezTo>
                  <a:pt x="844996" y="374162"/>
                  <a:pt x="846896" y="357010"/>
                  <a:pt x="848719" y="338009"/>
                </a:cubicBezTo>
                <a:cubicBezTo>
                  <a:pt x="850542" y="319008"/>
                  <a:pt x="851518" y="304938"/>
                  <a:pt x="851646" y="295797"/>
                </a:cubicBezTo>
                <a:lnTo>
                  <a:pt x="850413" y="289634"/>
                </a:lnTo>
                <a:cubicBezTo>
                  <a:pt x="850670" y="286861"/>
                  <a:pt x="851697" y="285012"/>
                  <a:pt x="853495" y="284088"/>
                </a:cubicBezTo>
                <a:cubicBezTo>
                  <a:pt x="855292" y="283164"/>
                  <a:pt x="856319" y="281315"/>
                  <a:pt x="856576" y="278542"/>
                </a:cubicBezTo>
                <a:lnTo>
                  <a:pt x="854111" y="256357"/>
                </a:lnTo>
                <a:lnTo>
                  <a:pt x="855343" y="232940"/>
                </a:lnTo>
                <a:cubicBezTo>
                  <a:pt x="855176" y="216773"/>
                  <a:pt x="853456" y="197343"/>
                  <a:pt x="850185" y="174648"/>
                </a:cubicBezTo>
                <a:cubicBezTo>
                  <a:pt x="846914" y="151954"/>
                  <a:pt x="843095" y="131793"/>
                  <a:pt x="838728" y="114165"/>
                </a:cubicBezTo>
                <a:cubicBezTo>
                  <a:pt x="834361" y="96538"/>
                  <a:pt x="830450" y="87241"/>
                  <a:pt x="826996" y="86275"/>
                </a:cubicBezTo>
                <a:close/>
                <a:moveTo>
                  <a:pt x="905875" y="85042"/>
                </a:moveTo>
                <a:cubicBezTo>
                  <a:pt x="916762" y="94902"/>
                  <a:pt x="923335" y="99832"/>
                  <a:pt x="925595" y="99832"/>
                </a:cubicBezTo>
                <a:lnTo>
                  <a:pt x="925595" y="98599"/>
                </a:lnTo>
                <a:cubicBezTo>
                  <a:pt x="925544" y="97341"/>
                  <a:pt x="923798" y="95544"/>
                  <a:pt x="920357" y="93207"/>
                </a:cubicBezTo>
                <a:cubicBezTo>
                  <a:pt x="916916" y="90871"/>
                  <a:pt x="912089" y="88149"/>
                  <a:pt x="905875" y="85042"/>
                </a:cubicBezTo>
                <a:close/>
                <a:moveTo>
                  <a:pt x="708678" y="1"/>
                </a:moveTo>
                <a:cubicBezTo>
                  <a:pt x="722980" y="-25"/>
                  <a:pt x="736897" y="951"/>
                  <a:pt x="750428" y="2928"/>
                </a:cubicBezTo>
                <a:cubicBezTo>
                  <a:pt x="763960" y="4905"/>
                  <a:pt x="776336" y="8038"/>
                  <a:pt x="787557" y="12326"/>
                </a:cubicBezTo>
                <a:cubicBezTo>
                  <a:pt x="799714" y="17590"/>
                  <a:pt x="815250" y="25137"/>
                  <a:pt x="834163" y="34967"/>
                </a:cubicBezTo>
                <a:cubicBezTo>
                  <a:pt x="853076" y="44796"/>
                  <a:pt x="871442" y="54899"/>
                  <a:pt x="889259" y="65277"/>
                </a:cubicBezTo>
                <a:cubicBezTo>
                  <a:pt x="907077" y="75654"/>
                  <a:pt x="920421" y="84296"/>
                  <a:pt x="929292" y="91204"/>
                </a:cubicBezTo>
                <a:cubicBezTo>
                  <a:pt x="946881" y="104531"/>
                  <a:pt x="963160" y="118858"/>
                  <a:pt x="978129" y="134187"/>
                </a:cubicBezTo>
                <a:cubicBezTo>
                  <a:pt x="993099" y="149516"/>
                  <a:pt x="1001059" y="159838"/>
                  <a:pt x="1002009" y="165153"/>
                </a:cubicBezTo>
                <a:cubicBezTo>
                  <a:pt x="1002728" y="169775"/>
                  <a:pt x="1005912" y="176246"/>
                  <a:pt x="1011560" y="184565"/>
                </a:cubicBezTo>
                <a:cubicBezTo>
                  <a:pt x="1017209" y="192884"/>
                  <a:pt x="1021010" y="197506"/>
                  <a:pt x="1022961" y="198430"/>
                </a:cubicBezTo>
                <a:lnTo>
                  <a:pt x="1021728" y="187338"/>
                </a:lnTo>
                <a:cubicBezTo>
                  <a:pt x="1023834" y="188802"/>
                  <a:pt x="1028250" y="195118"/>
                  <a:pt x="1034978" y="206288"/>
                </a:cubicBezTo>
                <a:cubicBezTo>
                  <a:pt x="1041705" y="217457"/>
                  <a:pt x="1045505" y="224698"/>
                  <a:pt x="1046378" y="228010"/>
                </a:cubicBezTo>
                <a:cubicBezTo>
                  <a:pt x="1045171" y="227907"/>
                  <a:pt x="1043888" y="226880"/>
                  <a:pt x="1042527" y="224929"/>
                </a:cubicBezTo>
                <a:cubicBezTo>
                  <a:pt x="1041166" y="222977"/>
                  <a:pt x="1039574" y="220718"/>
                  <a:pt x="1037751" y="218150"/>
                </a:cubicBezTo>
                <a:cubicBezTo>
                  <a:pt x="1036390" y="214401"/>
                  <a:pt x="1034798" y="211423"/>
                  <a:pt x="1032975" y="209215"/>
                </a:cubicBezTo>
                <a:cubicBezTo>
                  <a:pt x="1031152" y="207006"/>
                  <a:pt x="1029868" y="205877"/>
                  <a:pt x="1029123" y="205825"/>
                </a:cubicBezTo>
                <a:lnTo>
                  <a:pt x="1026658" y="207058"/>
                </a:lnTo>
                <a:cubicBezTo>
                  <a:pt x="1027223" y="210499"/>
                  <a:pt x="1029791" y="216250"/>
                  <a:pt x="1034361" y="224313"/>
                </a:cubicBezTo>
                <a:cubicBezTo>
                  <a:pt x="1038932" y="232375"/>
                  <a:pt x="1042116" y="236894"/>
                  <a:pt x="1043913" y="237870"/>
                </a:cubicBezTo>
                <a:cubicBezTo>
                  <a:pt x="1045608" y="237408"/>
                  <a:pt x="1046532" y="237100"/>
                  <a:pt x="1046686" y="236946"/>
                </a:cubicBezTo>
                <a:cubicBezTo>
                  <a:pt x="1046840" y="236792"/>
                  <a:pt x="1047148" y="235867"/>
                  <a:pt x="1047611" y="234173"/>
                </a:cubicBezTo>
                <a:lnTo>
                  <a:pt x="1046378" y="250195"/>
                </a:lnTo>
                <a:lnTo>
                  <a:pt x="1050076" y="263752"/>
                </a:lnTo>
                <a:cubicBezTo>
                  <a:pt x="1052900" y="269273"/>
                  <a:pt x="1056187" y="273638"/>
                  <a:pt x="1059935" y="276847"/>
                </a:cubicBezTo>
                <a:cubicBezTo>
                  <a:pt x="1063684" y="280057"/>
                  <a:pt x="1065738" y="282265"/>
                  <a:pt x="1066098" y="283472"/>
                </a:cubicBezTo>
                <a:cubicBezTo>
                  <a:pt x="1064865" y="283420"/>
                  <a:pt x="1063941" y="283523"/>
                  <a:pt x="1063325" y="283780"/>
                </a:cubicBezTo>
                <a:cubicBezTo>
                  <a:pt x="1062709" y="284037"/>
                  <a:pt x="1062400" y="284756"/>
                  <a:pt x="1062400" y="285937"/>
                </a:cubicBezTo>
                <a:cubicBezTo>
                  <a:pt x="1064378" y="291329"/>
                  <a:pt x="1066278" y="295951"/>
                  <a:pt x="1068101" y="299802"/>
                </a:cubicBezTo>
                <a:cubicBezTo>
                  <a:pt x="1069924" y="303654"/>
                  <a:pt x="1070899" y="307659"/>
                  <a:pt x="1071028" y="311819"/>
                </a:cubicBezTo>
                <a:cubicBezTo>
                  <a:pt x="1072722" y="317545"/>
                  <a:pt x="1075496" y="322732"/>
                  <a:pt x="1079347" y="327379"/>
                </a:cubicBezTo>
                <a:cubicBezTo>
                  <a:pt x="1083199" y="332027"/>
                  <a:pt x="1085355" y="335056"/>
                  <a:pt x="1085818" y="336469"/>
                </a:cubicBezTo>
                <a:cubicBezTo>
                  <a:pt x="1085561" y="337521"/>
                  <a:pt x="1084534" y="338497"/>
                  <a:pt x="1082736" y="339396"/>
                </a:cubicBezTo>
                <a:cubicBezTo>
                  <a:pt x="1080939" y="340294"/>
                  <a:pt x="1079912" y="342194"/>
                  <a:pt x="1079655" y="345096"/>
                </a:cubicBezTo>
                <a:cubicBezTo>
                  <a:pt x="1079630" y="347022"/>
                  <a:pt x="1080297" y="349025"/>
                  <a:pt x="1081658" y="351104"/>
                </a:cubicBezTo>
                <a:cubicBezTo>
                  <a:pt x="1083019" y="353184"/>
                  <a:pt x="1085227" y="354879"/>
                  <a:pt x="1088283" y="356188"/>
                </a:cubicBezTo>
                <a:cubicBezTo>
                  <a:pt x="1087615" y="357344"/>
                  <a:pt x="1084945" y="358114"/>
                  <a:pt x="1080271" y="358499"/>
                </a:cubicBezTo>
                <a:cubicBezTo>
                  <a:pt x="1075598" y="358884"/>
                  <a:pt x="1072928" y="363044"/>
                  <a:pt x="1072260" y="370978"/>
                </a:cubicBezTo>
                <a:lnTo>
                  <a:pt x="1075958" y="394395"/>
                </a:lnTo>
                <a:cubicBezTo>
                  <a:pt x="1075701" y="396860"/>
                  <a:pt x="1074674" y="399325"/>
                  <a:pt x="1072877" y="401790"/>
                </a:cubicBezTo>
                <a:cubicBezTo>
                  <a:pt x="1071079" y="404255"/>
                  <a:pt x="1070052" y="406720"/>
                  <a:pt x="1069795" y="409185"/>
                </a:cubicBezTo>
                <a:cubicBezTo>
                  <a:pt x="1070540" y="412831"/>
                  <a:pt x="1071516" y="415707"/>
                  <a:pt x="1072722" y="417812"/>
                </a:cubicBezTo>
                <a:cubicBezTo>
                  <a:pt x="1073929" y="419918"/>
                  <a:pt x="1074597" y="421561"/>
                  <a:pt x="1074725" y="422742"/>
                </a:cubicBezTo>
                <a:cubicBezTo>
                  <a:pt x="1073339" y="425515"/>
                  <a:pt x="1072722" y="431986"/>
                  <a:pt x="1072877" y="442154"/>
                </a:cubicBezTo>
                <a:cubicBezTo>
                  <a:pt x="1073031" y="452322"/>
                  <a:pt x="1071182" y="460641"/>
                  <a:pt x="1067330" y="467112"/>
                </a:cubicBezTo>
                <a:cubicBezTo>
                  <a:pt x="1066098" y="469525"/>
                  <a:pt x="1065174" y="471477"/>
                  <a:pt x="1064557" y="472966"/>
                </a:cubicBezTo>
                <a:cubicBezTo>
                  <a:pt x="1063941" y="474455"/>
                  <a:pt x="1063633" y="475791"/>
                  <a:pt x="1063633" y="476972"/>
                </a:cubicBezTo>
                <a:cubicBezTo>
                  <a:pt x="1065559" y="480412"/>
                  <a:pt x="1067253" y="482775"/>
                  <a:pt x="1068717" y="484058"/>
                </a:cubicBezTo>
                <a:cubicBezTo>
                  <a:pt x="1070180" y="485342"/>
                  <a:pt x="1070951" y="487088"/>
                  <a:pt x="1071028" y="489296"/>
                </a:cubicBezTo>
                <a:cubicBezTo>
                  <a:pt x="1070412" y="492994"/>
                  <a:pt x="1067947" y="496383"/>
                  <a:pt x="1063633" y="499464"/>
                </a:cubicBezTo>
                <a:cubicBezTo>
                  <a:pt x="1059319" y="502546"/>
                  <a:pt x="1056854" y="505319"/>
                  <a:pt x="1056238" y="507784"/>
                </a:cubicBezTo>
                <a:cubicBezTo>
                  <a:pt x="1057316" y="507758"/>
                  <a:pt x="1057933" y="507809"/>
                  <a:pt x="1058087" y="507938"/>
                </a:cubicBezTo>
                <a:cubicBezTo>
                  <a:pt x="1058241" y="508066"/>
                  <a:pt x="1058857" y="508426"/>
                  <a:pt x="1059935" y="509016"/>
                </a:cubicBezTo>
                <a:lnTo>
                  <a:pt x="1064865" y="506551"/>
                </a:lnTo>
                <a:lnTo>
                  <a:pt x="1066098" y="507784"/>
                </a:lnTo>
                <a:cubicBezTo>
                  <a:pt x="1064865" y="512020"/>
                  <a:pt x="1063941" y="515872"/>
                  <a:pt x="1063325" y="519338"/>
                </a:cubicBezTo>
                <a:cubicBezTo>
                  <a:pt x="1062709" y="522805"/>
                  <a:pt x="1062400" y="526348"/>
                  <a:pt x="1062400" y="529968"/>
                </a:cubicBezTo>
                <a:cubicBezTo>
                  <a:pt x="1060911" y="536875"/>
                  <a:pt x="1058960" y="543705"/>
                  <a:pt x="1056546" y="550458"/>
                </a:cubicBezTo>
                <a:cubicBezTo>
                  <a:pt x="1054133" y="557211"/>
                  <a:pt x="1052797" y="563117"/>
                  <a:pt x="1052541" y="568175"/>
                </a:cubicBezTo>
                <a:cubicBezTo>
                  <a:pt x="1052078" y="572669"/>
                  <a:pt x="1050230" y="576315"/>
                  <a:pt x="1046994" y="579114"/>
                </a:cubicBezTo>
                <a:cubicBezTo>
                  <a:pt x="1043759" y="581912"/>
                  <a:pt x="1041910" y="586483"/>
                  <a:pt x="1041448" y="592825"/>
                </a:cubicBezTo>
                <a:lnTo>
                  <a:pt x="1042681" y="596522"/>
                </a:lnTo>
                <a:cubicBezTo>
                  <a:pt x="1042450" y="600528"/>
                  <a:pt x="1041063" y="602993"/>
                  <a:pt x="1038521" y="603917"/>
                </a:cubicBezTo>
                <a:cubicBezTo>
                  <a:pt x="1035979" y="604842"/>
                  <a:pt x="1033668" y="606074"/>
                  <a:pt x="1031588" y="607615"/>
                </a:cubicBezTo>
                <a:cubicBezTo>
                  <a:pt x="1033411" y="608719"/>
                  <a:pt x="1034695" y="609592"/>
                  <a:pt x="1035440" y="610234"/>
                </a:cubicBezTo>
                <a:cubicBezTo>
                  <a:pt x="1036185" y="610876"/>
                  <a:pt x="1036544" y="612057"/>
                  <a:pt x="1036518" y="613777"/>
                </a:cubicBezTo>
                <a:cubicBezTo>
                  <a:pt x="1036467" y="617680"/>
                  <a:pt x="1035645" y="621891"/>
                  <a:pt x="1034053" y="626410"/>
                </a:cubicBezTo>
                <a:cubicBezTo>
                  <a:pt x="1032461" y="630929"/>
                  <a:pt x="1030407" y="634524"/>
                  <a:pt x="1027891" y="637194"/>
                </a:cubicBezTo>
                <a:cubicBezTo>
                  <a:pt x="1026017" y="638478"/>
                  <a:pt x="1024527" y="639916"/>
                  <a:pt x="1023423" y="641508"/>
                </a:cubicBezTo>
                <a:cubicBezTo>
                  <a:pt x="1022319" y="643100"/>
                  <a:pt x="1021754" y="644538"/>
                  <a:pt x="1021728" y="645822"/>
                </a:cubicBezTo>
                <a:lnTo>
                  <a:pt x="1022961" y="653217"/>
                </a:lnTo>
                <a:cubicBezTo>
                  <a:pt x="1022910" y="658301"/>
                  <a:pt x="1021780" y="663847"/>
                  <a:pt x="1019572" y="669855"/>
                </a:cubicBezTo>
                <a:cubicBezTo>
                  <a:pt x="1017363" y="675864"/>
                  <a:pt x="1014385" y="681410"/>
                  <a:pt x="1010636" y="686494"/>
                </a:cubicBezTo>
                <a:cubicBezTo>
                  <a:pt x="1006554" y="693426"/>
                  <a:pt x="1003626" y="700205"/>
                  <a:pt x="1001855" y="706830"/>
                </a:cubicBezTo>
                <a:cubicBezTo>
                  <a:pt x="1000083" y="713454"/>
                  <a:pt x="998080" y="719001"/>
                  <a:pt x="995846" y="723468"/>
                </a:cubicBezTo>
                <a:cubicBezTo>
                  <a:pt x="992688" y="727602"/>
                  <a:pt x="989453" y="734124"/>
                  <a:pt x="986141" y="743034"/>
                </a:cubicBezTo>
                <a:cubicBezTo>
                  <a:pt x="982828" y="751944"/>
                  <a:pt x="979901" y="756925"/>
                  <a:pt x="977359" y="757978"/>
                </a:cubicBezTo>
                <a:cubicBezTo>
                  <a:pt x="976127" y="758029"/>
                  <a:pt x="975202" y="757926"/>
                  <a:pt x="974586" y="757670"/>
                </a:cubicBezTo>
                <a:cubicBezTo>
                  <a:pt x="973970" y="757413"/>
                  <a:pt x="973662" y="756694"/>
                  <a:pt x="973662" y="755513"/>
                </a:cubicBezTo>
                <a:lnTo>
                  <a:pt x="974894" y="753048"/>
                </a:lnTo>
                <a:cubicBezTo>
                  <a:pt x="974689" y="752021"/>
                  <a:pt x="973867" y="751610"/>
                  <a:pt x="972429" y="751815"/>
                </a:cubicBezTo>
                <a:cubicBezTo>
                  <a:pt x="969964" y="751738"/>
                  <a:pt x="968115" y="751892"/>
                  <a:pt x="966883" y="752278"/>
                </a:cubicBezTo>
                <a:cubicBezTo>
                  <a:pt x="965651" y="752663"/>
                  <a:pt x="965034" y="753741"/>
                  <a:pt x="965034" y="755513"/>
                </a:cubicBezTo>
                <a:cubicBezTo>
                  <a:pt x="965240" y="757053"/>
                  <a:pt x="966370" y="757978"/>
                  <a:pt x="968424" y="758286"/>
                </a:cubicBezTo>
                <a:cubicBezTo>
                  <a:pt x="970478" y="758594"/>
                  <a:pt x="972224" y="760135"/>
                  <a:pt x="973662" y="762908"/>
                </a:cubicBezTo>
                <a:cubicBezTo>
                  <a:pt x="973456" y="764346"/>
                  <a:pt x="972635" y="765475"/>
                  <a:pt x="971197" y="766297"/>
                </a:cubicBezTo>
                <a:cubicBezTo>
                  <a:pt x="969759" y="767119"/>
                  <a:pt x="968937" y="770097"/>
                  <a:pt x="968732" y="775233"/>
                </a:cubicBezTo>
                <a:cubicBezTo>
                  <a:pt x="968372" y="786068"/>
                  <a:pt x="966010" y="792436"/>
                  <a:pt x="961645" y="794336"/>
                </a:cubicBezTo>
                <a:cubicBezTo>
                  <a:pt x="957280" y="796236"/>
                  <a:pt x="953069" y="802604"/>
                  <a:pt x="949012" y="813440"/>
                </a:cubicBezTo>
                <a:cubicBezTo>
                  <a:pt x="946239" y="819551"/>
                  <a:pt x="943158" y="822734"/>
                  <a:pt x="939768" y="822991"/>
                </a:cubicBezTo>
                <a:cubicBezTo>
                  <a:pt x="936379" y="823248"/>
                  <a:pt x="934530" y="824583"/>
                  <a:pt x="934222" y="826997"/>
                </a:cubicBezTo>
                <a:lnTo>
                  <a:pt x="937920" y="835624"/>
                </a:lnTo>
                <a:cubicBezTo>
                  <a:pt x="937714" y="836728"/>
                  <a:pt x="936893" y="837601"/>
                  <a:pt x="935455" y="838243"/>
                </a:cubicBezTo>
                <a:cubicBezTo>
                  <a:pt x="934017" y="838885"/>
                  <a:pt x="933195" y="840066"/>
                  <a:pt x="932990" y="841787"/>
                </a:cubicBezTo>
                <a:lnTo>
                  <a:pt x="934222" y="846717"/>
                </a:lnTo>
                <a:cubicBezTo>
                  <a:pt x="934017" y="848154"/>
                  <a:pt x="933195" y="848976"/>
                  <a:pt x="931757" y="849182"/>
                </a:cubicBezTo>
                <a:cubicBezTo>
                  <a:pt x="929267" y="850157"/>
                  <a:pt x="926545" y="854368"/>
                  <a:pt x="923592" y="861814"/>
                </a:cubicBezTo>
                <a:cubicBezTo>
                  <a:pt x="920639" y="869261"/>
                  <a:pt x="917609" y="874088"/>
                  <a:pt x="914502" y="876296"/>
                </a:cubicBezTo>
                <a:cubicBezTo>
                  <a:pt x="912551" y="876373"/>
                  <a:pt x="910600" y="877760"/>
                  <a:pt x="908648" y="880456"/>
                </a:cubicBezTo>
                <a:cubicBezTo>
                  <a:pt x="906697" y="883152"/>
                  <a:pt x="905362" y="886695"/>
                  <a:pt x="904643" y="891086"/>
                </a:cubicBezTo>
                <a:cubicBezTo>
                  <a:pt x="902383" y="906903"/>
                  <a:pt x="898275" y="914708"/>
                  <a:pt x="892318" y="914503"/>
                </a:cubicBezTo>
                <a:lnTo>
                  <a:pt x="888620" y="913271"/>
                </a:lnTo>
                <a:cubicBezTo>
                  <a:pt x="887054" y="913630"/>
                  <a:pt x="886181" y="915684"/>
                  <a:pt x="886001" y="919433"/>
                </a:cubicBezTo>
                <a:cubicBezTo>
                  <a:pt x="885822" y="923182"/>
                  <a:pt x="884640" y="926469"/>
                  <a:pt x="882458" y="929293"/>
                </a:cubicBezTo>
                <a:cubicBezTo>
                  <a:pt x="878966" y="931963"/>
                  <a:pt x="877323" y="935250"/>
                  <a:pt x="877528" y="939153"/>
                </a:cubicBezTo>
                <a:lnTo>
                  <a:pt x="878760" y="946548"/>
                </a:lnTo>
                <a:cubicBezTo>
                  <a:pt x="878504" y="948756"/>
                  <a:pt x="877477" y="949886"/>
                  <a:pt x="875679" y="949937"/>
                </a:cubicBezTo>
                <a:cubicBezTo>
                  <a:pt x="873882" y="949988"/>
                  <a:pt x="872855" y="950502"/>
                  <a:pt x="872598" y="951478"/>
                </a:cubicBezTo>
                <a:lnTo>
                  <a:pt x="875063" y="955175"/>
                </a:lnTo>
                <a:cubicBezTo>
                  <a:pt x="870878" y="955457"/>
                  <a:pt x="867848" y="955817"/>
                  <a:pt x="865973" y="956253"/>
                </a:cubicBezTo>
                <a:cubicBezTo>
                  <a:pt x="864099" y="956690"/>
                  <a:pt x="862610" y="959206"/>
                  <a:pt x="861506" y="963802"/>
                </a:cubicBezTo>
                <a:cubicBezTo>
                  <a:pt x="860273" y="966370"/>
                  <a:pt x="859041" y="968630"/>
                  <a:pt x="857808" y="970581"/>
                </a:cubicBezTo>
                <a:cubicBezTo>
                  <a:pt x="856576" y="972533"/>
                  <a:pt x="855343" y="973560"/>
                  <a:pt x="854111" y="973662"/>
                </a:cubicBezTo>
                <a:cubicBezTo>
                  <a:pt x="851928" y="975306"/>
                  <a:pt x="850131" y="977873"/>
                  <a:pt x="848719" y="981365"/>
                </a:cubicBezTo>
                <a:cubicBezTo>
                  <a:pt x="847307" y="984857"/>
                  <a:pt x="844585" y="986809"/>
                  <a:pt x="840554" y="987220"/>
                </a:cubicBezTo>
                <a:cubicBezTo>
                  <a:pt x="838962" y="986629"/>
                  <a:pt x="838140" y="986270"/>
                  <a:pt x="838089" y="986141"/>
                </a:cubicBezTo>
                <a:cubicBezTo>
                  <a:pt x="838037" y="986013"/>
                  <a:pt x="837216" y="985961"/>
                  <a:pt x="835624" y="985987"/>
                </a:cubicBezTo>
                <a:cubicBezTo>
                  <a:pt x="838140" y="988452"/>
                  <a:pt x="840194" y="990609"/>
                  <a:pt x="841786" y="992458"/>
                </a:cubicBezTo>
                <a:cubicBezTo>
                  <a:pt x="843378" y="994306"/>
                  <a:pt x="844200" y="995847"/>
                  <a:pt x="844251" y="997079"/>
                </a:cubicBezTo>
                <a:cubicBezTo>
                  <a:pt x="844302" y="1002009"/>
                  <a:pt x="844816" y="1005707"/>
                  <a:pt x="845792" y="1008172"/>
                </a:cubicBezTo>
                <a:cubicBezTo>
                  <a:pt x="846767" y="1010637"/>
                  <a:pt x="847897" y="1011869"/>
                  <a:pt x="849181" y="1011869"/>
                </a:cubicBezTo>
                <a:cubicBezTo>
                  <a:pt x="850439" y="1011921"/>
                  <a:pt x="851620" y="1011202"/>
                  <a:pt x="852724" y="1009712"/>
                </a:cubicBezTo>
                <a:cubicBezTo>
                  <a:pt x="853828" y="1008223"/>
                  <a:pt x="854701" y="1005656"/>
                  <a:pt x="855343" y="1002009"/>
                </a:cubicBezTo>
                <a:cubicBezTo>
                  <a:pt x="856011" y="996977"/>
                  <a:pt x="858681" y="992560"/>
                  <a:pt x="863354" y="988760"/>
                </a:cubicBezTo>
                <a:cubicBezTo>
                  <a:pt x="868028" y="984960"/>
                  <a:pt x="870698" y="982392"/>
                  <a:pt x="871366" y="981057"/>
                </a:cubicBezTo>
                <a:lnTo>
                  <a:pt x="870133" y="979825"/>
                </a:lnTo>
                <a:cubicBezTo>
                  <a:pt x="870826" y="976127"/>
                  <a:pt x="874062" y="969349"/>
                  <a:pt x="879839" y="959489"/>
                </a:cubicBezTo>
                <a:cubicBezTo>
                  <a:pt x="885616" y="949629"/>
                  <a:pt x="889776" y="944083"/>
                  <a:pt x="892318" y="942850"/>
                </a:cubicBezTo>
                <a:lnTo>
                  <a:pt x="893550" y="944083"/>
                </a:lnTo>
                <a:cubicBezTo>
                  <a:pt x="894757" y="944006"/>
                  <a:pt x="895733" y="942927"/>
                  <a:pt x="896477" y="940847"/>
                </a:cubicBezTo>
                <a:cubicBezTo>
                  <a:pt x="897222" y="938768"/>
                  <a:pt x="897890" y="936149"/>
                  <a:pt x="898480" y="932990"/>
                </a:cubicBezTo>
                <a:cubicBezTo>
                  <a:pt x="901279" y="925801"/>
                  <a:pt x="906466" y="916763"/>
                  <a:pt x="914040" y="905876"/>
                </a:cubicBezTo>
                <a:cubicBezTo>
                  <a:pt x="921615" y="894989"/>
                  <a:pt x="925877" y="888416"/>
                  <a:pt x="926827" y="886156"/>
                </a:cubicBezTo>
                <a:cubicBezTo>
                  <a:pt x="927341" y="883794"/>
                  <a:pt x="929395" y="882048"/>
                  <a:pt x="932990" y="880918"/>
                </a:cubicBezTo>
                <a:cubicBezTo>
                  <a:pt x="936585" y="879788"/>
                  <a:pt x="938639" y="878658"/>
                  <a:pt x="939152" y="877529"/>
                </a:cubicBezTo>
                <a:lnTo>
                  <a:pt x="937920" y="873831"/>
                </a:lnTo>
                <a:cubicBezTo>
                  <a:pt x="938485" y="873292"/>
                  <a:pt x="939512" y="872522"/>
                  <a:pt x="941001" y="871520"/>
                </a:cubicBezTo>
                <a:cubicBezTo>
                  <a:pt x="942490" y="870519"/>
                  <a:pt x="944750" y="865127"/>
                  <a:pt x="947780" y="855344"/>
                </a:cubicBezTo>
                <a:cubicBezTo>
                  <a:pt x="951143" y="845048"/>
                  <a:pt x="954584" y="836985"/>
                  <a:pt x="958102" y="831156"/>
                </a:cubicBezTo>
                <a:cubicBezTo>
                  <a:pt x="961619" y="825328"/>
                  <a:pt x="963519" y="820655"/>
                  <a:pt x="963802" y="817137"/>
                </a:cubicBezTo>
                <a:cubicBezTo>
                  <a:pt x="963802" y="816572"/>
                  <a:pt x="964110" y="816161"/>
                  <a:pt x="964726" y="815904"/>
                </a:cubicBezTo>
                <a:cubicBezTo>
                  <a:pt x="965342" y="815648"/>
                  <a:pt x="966267" y="815237"/>
                  <a:pt x="967499" y="814672"/>
                </a:cubicBezTo>
                <a:cubicBezTo>
                  <a:pt x="970966" y="814467"/>
                  <a:pt x="972660" y="811796"/>
                  <a:pt x="972583" y="806661"/>
                </a:cubicBezTo>
                <a:cubicBezTo>
                  <a:pt x="972506" y="801526"/>
                  <a:pt x="975741" y="795158"/>
                  <a:pt x="982289" y="787557"/>
                </a:cubicBezTo>
                <a:cubicBezTo>
                  <a:pt x="988374" y="779341"/>
                  <a:pt x="991610" y="772973"/>
                  <a:pt x="991995" y="768454"/>
                </a:cubicBezTo>
                <a:cubicBezTo>
                  <a:pt x="992380" y="763935"/>
                  <a:pt x="994075" y="758799"/>
                  <a:pt x="997079" y="753048"/>
                </a:cubicBezTo>
                <a:cubicBezTo>
                  <a:pt x="1000160" y="747938"/>
                  <a:pt x="1002009" y="742751"/>
                  <a:pt x="1002625" y="737488"/>
                </a:cubicBezTo>
                <a:cubicBezTo>
                  <a:pt x="1003241" y="732224"/>
                  <a:pt x="1006322" y="727962"/>
                  <a:pt x="1011869" y="724701"/>
                </a:cubicBezTo>
                <a:cubicBezTo>
                  <a:pt x="1014334" y="723417"/>
                  <a:pt x="1016182" y="721979"/>
                  <a:pt x="1017415" y="720387"/>
                </a:cubicBezTo>
                <a:cubicBezTo>
                  <a:pt x="1018647" y="718795"/>
                  <a:pt x="1019264" y="717357"/>
                  <a:pt x="1019264" y="716073"/>
                </a:cubicBezTo>
                <a:lnTo>
                  <a:pt x="1018031" y="711143"/>
                </a:lnTo>
                <a:cubicBezTo>
                  <a:pt x="1018339" y="709911"/>
                  <a:pt x="1019572" y="707754"/>
                  <a:pt x="1021728" y="704673"/>
                </a:cubicBezTo>
                <a:cubicBezTo>
                  <a:pt x="1023885" y="701592"/>
                  <a:pt x="1025118" y="697586"/>
                  <a:pt x="1025426" y="692656"/>
                </a:cubicBezTo>
                <a:lnTo>
                  <a:pt x="1024193" y="691424"/>
                </a:lnTo>
                <a:cubicBezTo>
                  <a:pt x="1024502" y="688882"/>
                  <a:pt x="1026350" y="684414"/>
                  <a:pt x="1029740" y="678020"/>
                </a:cubicBezTo>
                <a:cubicBezTo>
                  <a:pt x="1033129" y="671627"/>
                  <a:pt x="1036210" y="663770"/>
                  <a:pt x="1038983" y="654449"/>
                </a:cubicBezTo>
                <a:cubicBezTo>
                  <a:pt x="1049870" y="623791"/>
                  <a:pt x="1057368" y="601915"/>
                  <a:pt x="1061476" y="588819"/>
                </a:cubicBezTo>
                <a:cubicBezTo>
                  <a:pt x="1065584" y="575724"/>
                  <a:pt x="1067536" y="566789"/>
                  <a:pt x="1067330" y="562013"/>
                </a:cubicBezTo>
                <a:cubicBezTo>
                  <a:pt x="1067638" y="557751"/>
                  <a:pt x="1068871" y="551485"/>
                  <a:pt x="1071028" y="543218"/>
                </a:cubicBezTo>
                <a:cubicBezTo>
                  <a:pt x="1073185" y="534950"/>
                  <a:pt x="1074417" y="528068"/>
                  <a:pt x="1074725" y="522574"/>
                </a:cubicBezTo>
                <a:cubicBezTo>
                  <a:pt x="1075187" y="517002"/>
                  <a:pt x="1077036" y="511815"/>
                  <a:pt x="1080271" y="507013"/>
                </a:cubicBezTo>
                <a:cubicBezTo>
                  <a:pt x="1083507" y="502212"/>
                  <a:pt x="1085355" y="497950"/>
                  <a:pt x="1085818" y="494226"/>
                </a:cubicBezTo>
                <a:cubicBezTo>
                  <a:pt x="1085227" y="492583"/>
                  <a:pt x="1084868" y="491556"/>
                  <a:pt x="1084739" y="491145"/>
                </a:cubicBezTo>
                <a:cubicBezTo>
                  <a:pt x="1084611" y="490734"/>
                  <a:pt x="1084560" y="489707"/>
                  <a:pt x="1084585" y="488064"/>
                </a:cubicBezTo>
                <a:cubicBezTo>
                  <a:pt x="1086408" y="487319"/>
                  <a:pt x="1087692" y="485111"/>
                  <a:pt x="1088437" y="481439"/>
                </a:cubicBezTo>
                <a:cubicBezTo>
                  <a:pt x="1089181" y="477768"/>
                  <a:pt x="1089541" y="473403"/>
                  <a:pt x="1089515" y="468344"/>
                </a:cubicBezTo>
                <a:lnTo>
                  <a:pt x="1089515" y="442462"/>
                </a:lnTo>
                <a:cubicBezTo>
                  <a:pt x="1089310" y="439997"/>
                  <a:pt x="1088488" y="438765"/>
                  <a:pt x="1087050" y="438765"/>
                </a:cubicBezTo>
                <a:lnTo>
                  <a:pt x="1085818" y="438765"/>
                </a:lnTo>
                <a:cubicBezTo>
                  <a:pt x="1084791" y="438970"/>
                  <a:pt x="1084380" y="438559"/>
                  <a:pt x="1084585" y="437532"/>
                </a:cubicBezTo>
                <a:cubicBezTo>
                  <a:pt x="1085278" y="434220"/>
                  <a:pt x="1086049" y="431909"/>
                  <a:pt x="1086896" y="430599"/>
                </a:cubicBezTo>
                <a:cubicBezTo>
                  <a:pt x="1087743" y="429290"/>
                  <a:pt x="1088206" y="426671"/>
                  <a:pt x="1088283" y="422742"/>
                </a:cubicBezTo>
                <a:cubicBezTo>
                  <a:pt x="1088257" y="419404"/>
                  <a:pt x="1087692" y="415912"/>
                  <a:pt x="1086588" y="412266"/>
                </a:cubicBezTo>
                <a:cubicBezTo>
                  <a:pt x="1085484" y="408620"/>
                  <a:pt x="1083995" y="402663"/>
                  <a:pt x="1082120" y="394395"/>
                </a:cubicBezTo>
                <a:cubicBezTo>
                  <a:pt x="1082120" y="393214"/>
                  <a:pt x="1082428" y="392495"/>
                  <a:pt x="1083045" y="392238"/>
                </a:cubicBezTo>
                <a:cubicBezTo>
                  <a:pt x="1083661" y="391982"/>
                  <a:pt x="1084585" y="391879"/>
                  <a:pt x="1085818" y="391930"/>
                </a:cubicBezTo>
                <a:cubicBezTo>
                  <a:pt x="1089310" y="392136"/>
                  <a:pt x="1090953" y="391725"/>
                  <a:pt x="1090748" y="390698"/>
                </a:cubicBezTo>
                <a:lnTo>
                  <a:pt x="1088283" y="368513"/>
                </a:lnTo>
                <a:cubicBezTo>
                  <a:pt x="1092571" y="373571"/>
                  <a:pt x="1095703" y="377320"/>
                  <a:pt x="1097680" y="379760"/>
                </a:cubicBezTo>
                <a:cubicBezTo>
                  <a:pt x="1099657" y="382199"/>
                  <a:pt x="1100633" y="389953"/>
                  <a:pt x="1100607" y="403023"/>
                </a:cubicBezTo>
                <a:lnTo>
                  <a:pt x="1099375" y="411650"/>
                </a:lnTo>
                <a:cubicBezTo>
                  <a:pt x="1099375" y="417556"/>
                  <a:pt x="1099683" y="421459"/>
                  <a:pt x="1100299" y="423359"/>
                </a:cubicBezTo>
                <a:cubicBezTo>
                  <a:pt x="1100916" y="425259"/>
                  <a:pt x="1101840" y="426697"/>
                  <a:pt x="1103072" y="427672"/>
                </a:cubicBezTo>
                <a:cubicBezTo>
                  <a:pt x="1102610" y="429470"/>
                  <a:pt x="1100761" y="431113"/>
                  <a:pt x="1097526" y="432602"/>
                </a:cubicBezTo>
                <a:cubicBezTo>
                  <a:pt x="1094291" y="434091"/>
                  <a:pt x="1092442" y="435735"/>
                  <a:pt x="1091980" y="437532"/>
                </a:cubicBezTo>
                <a:cubicBezTo>
                  <a:pt x="1094445" y="441024"/>
                  <a:pt x="1096294" y="444516"/>
                  <a:pt x="1097526" y="448008"/>
                </a:cubicBezTo>
                <a:cubicBezTo>
                  <a:pt x="1098759" y="451500"/>
                  <a:pt x="1099375" y="456225"/>
                  <a:pt x="1099375" y="462182"/>
                </a:cubicBezTo>
                <a:cubicBezTo>
                  <a:pt x="1095677" y="494380"/>
                  <a:pt x="1092288" y="516257"/>
                  <a:pt x="1089207" y="527812"/>
                </a:cubicBezTo>
                <a:cubicBezTo>
                  <a:pt x="1086126" y="539366"/>
                  <a:pt x="1083353" y="547069"/>
                  <a:pt x="1080888" y="550921"/>
                </a:cubicBezTo>
                <a:cubicBezTo>
                  <a:pt x="1080614" y="558163"/>
                  <a:pt x="1078286" y="570929"/>
                  <a:pt x="1073904" y="589219"/>
                </a:cubicBezTo>
                <a:cubicBezTo>
                  <a:pt x="1069521" y="607508"/>
                  <a:pt x="1064728" y="624839"/>
                  <a:pt x="1059525" y="641211"/>
                </a:cubicBezTo>
                <a:cubicBezTo>
                  <a:pt x="1054321" y="657584"/>
                  <a:pt x="1050350" y="666515"/>
                  <a:pt x="1047611" y="668007"/>
                </a:cubicBezTo>
                <a:cubicBezTo>
                  <a:pt x="1045531" y="668135"/>
                  <a:pt x="1043528" y="672808"/>
                  <a:pt x="1041602" y="682026"/>
                </a:cubicBezTo>
                <a:cubicBezTo>
                  <a:pt x="1039677" y="691244"/>
                  <a:pt x="1035517" y="704236"/>
                  <a:pt x="1029123" y="721003"/>
                </a:cubicBezTo>
                <a:cubicBezTo>
                  <a:pt x="1020316" y="740158"/>
                  <a:pt x="1014513" y="752688"/>
                  <a:pt x="1011715" y="758594"/>
                </a:cubicBezTo>
                <a:cubicBezTo>
                  <a:pt x="1008916" y="764500"/>
                  <a:pt x="1006502" y="767170"/>
                  <a:pt x="1004474" y="766605"/>
                </a:cubicBezTo>
                <a:lnTo>
                  <a:pt x="1000776" y="765373"/>
                </a:lnTo>
                <a:cubicBezTo>
                  <a:pt x="999749" y="765578"/>
                  <a:pt x="999338" y="766400"/>
                  <a:pt x="999544" y="767838"/>
                </a:cubicBezTo>
                <a:cubicBezTo>
                  <a:pt x="999133" y="776953"/>
                  <a:pt x="996565" y="787378"/>
                  <a:pt x="991841" y="799112"/>
                </a:cubicBezTo>
                <a:cubicBezTo>
                  <a:pt x="987116" y="810846"/>
                  <a:pt x="982700" y="817265"/>
                  <a:pt x="978592" y="818369"/>
                </a:cubicBezTo>
                <a:lnTo>
                  <a:pt x="976127" y="819602"/>
                </a:lnTo>
                <a:lnTo>
                  <a:pt x="977359" y="824532"/>
                </a:lnTo>
                <a:cubicBezTo>
                  <a:pt x="976743" y="829128"/>
                  <a:pt x="974278" y="833801"/>
                  <a:pt x="969964" y="838551"/>
                </a:cubicBezTo>
                <a:cubicBezTo>
                  <a:pt x="965651" y="843302"/>
                  <a:pt x="963186" y="846434"/>
                  <a:pt x="962569" y="847949"/>
                </a:cubicBezTo>
                <a:cubicBezTo>
                  <a:pt x="961671" y="853187"/>
                  <a:pt x="957614" y="862123"/>
                  <a:pt x="950399" y="874756"/>
                </a:cubicBezTo>
                <a:cubicBezTo>
                  <a:pt x="943183" y="887388"/>
                  <a:pt x="938202" y="894475"/>
                  <a:pt x="935455" y="896016"/>
                </a:cubicBezTo>
                <a:cubicBezTo>
                  <a:pt x="934017" y="896298"/>
                  <a:pt x="932887" y="899123"/>
                  <a:pt x="932065" y="904489"/>
                </a:cubicBezTo>
                <a:cubicBezTo>
                  <a:pt x="931244" y="909856"/>
                  <a:pt x="928265" y="916069"/>
                  <a:pt x="923130" y="923131"/>
                </a:cubicBezTo>
                <a:cubicBezTo>
                  <a:pt x="917815" y="929652"/>
                  <a:pt x="914579" y="934172"/>
                  <a:pt x="913424" y="936688"/>
                </a:cubicBezTo>
                <a:cubicBezTo>
                  <a:pt x="912269" y="939204"/>
                  <a:pt x="911806" y="941258"/>
                  <a:pt x="912037" y="942850"/>
                </a:cubicBezTo>
                <a:lnTo>
                  <a:pt x="910805" y="941618"/>
                </a:lnTo>
                <a:cubicBezTo>
                  <a:pt x="907570" y="942131"/>
                  <a:pt x="903872" y="947883"/>
                  <a:pt x="899713" y="958873"/>
                </a:cubicBezTo>
                <a:cubicBezTo>
                  <a:pt x="895553" y="969862"/>
                  <a:pt x="888158" y="983009"/>
                  <a:pt x="877528" y="998312"/>
                </a:cubicBezTo>
                <a:cubicBezTo>
                  <a:pt x="866667" y="1011844"/>
                  <a:pt x="860042" y="1021447"/>
                  <a:pt x="857654" y="1027121"/>
                </a:cubicBezTo>
                <a:cubicBezTo>
                  <a:pt x="855266" y="1032796"/>
                  <a:pt x="852031" y="1038393"/>
                  <a:pt x="847948" y="1043914"/>
                </a:cubicBezTo>
                <a:cubicBezTo>
                  <a:pt x="824501" y="1078887"/>
                  <a:pt x="803609" y="1110415"/>
                  <a:pt x="785274" y="1138495"/>
                </a:cubicBezTo>
                <a:cubicBezTo>
                  <a:pt x="766939" y="1166576"/>
                  <a:pt x="746413" y="1195821"/>
                  <a:pt x="723696" y="1226230"/>
                </a:cubicBezTo>
                <a:cubicBezTo>
                  <a:pt x="700979" y="1256639"/>
                  <a:pt x="671323" y="1292822"/>
                  <a:pt x="634729" y="1334780"/>
                </a:cubicBezTo>
                <a:cubicBezTo>
                  <a:pt x="630004" y="1340044"/>
                  <a:pt x="626512" y="1342457"/>
                  <a:pt x="624253" y="1342021"/>
                </a:cubicBezTo>
                <a:cubicBezTo>
                  <a:pt x="621993" y="1341584"/>
                  <a:pt x="619734" y="1343690"/>
                  <a:pt x="617474" y="1348337"/>
                </a:cubicBezTo>
                <a:cubicBezTo>
                  <a:pt x="613571" y="1356297"/>
                  <a:pt x="606587" y="1364103"/>
                  <a:pt x="596522" y="1371754"/>
                </a:cubicBezTo>
                <a:cubicBezTo>
                  <a:pt x="586457" y="1379406"/>
                  <a:pt x="578240" y="1383514"/>
                  <a:pt x="571872" y="1384079"/>
                </a:cubicBezTo>
                <a:cubicBezTo>
                  <a:pt x="568355" y="1383874"/>
                  <a:pt x="565838" y="1383052"/>
                  <a:pt x="564323" y="1381614"/>
                </a:cubicBezTo>
                <a:cubicBezTo>
                  <a:pt x="562808" y="1380176"/>
                  <a:pt x="561216" y="1379355"/>
                  <a:pt x="559547" y="1379149"/>
                </a:cubicBezTo>
                <a:lnTo>
                  <a:pt x="558315" y="1380382"/>
                </a:lnTo>
                <a:cubicBezTo>
                  <a:pt x="561422" y="1382539"/>
                  <a:pt x="563835" y="1384079"/>
                  <a:pt x="565556" y="1385003"/>
                </a:cubicBezTo>
                <a:cubicBezTo>
                  <a:pt x="567276" y="1385928"/>
                  <a:pt x="568149" y="1388085"/>
                  <a:pt x="568175" y="1391474"/>
                </a:cubicBezTo>
                <a:cubicBezTo>
                  <a:pt x="568175" y="1392809"/>
                  <a:pt x="567559" y="1394144"/>
                  <a:pt x="566326" y="1395480"/>
                </a:cubicBezTo>
                <a:cubicBezTo>
                  <a:pt x="565094" y="1396815"/>
                  <a:pt x="563245" y="1397534"/>
                  <a:pt x="560780" y="1397636"/>
                </a:cubicBezTo>
                <a:cubicBezTo>
                  <a:pt x="558289" y="1397945"/>
                  <a:pt x="553411" y="1400718"/>
                  <a:pt x="546144" y="1405956"/>
                </a:cubicBezTo>
                <a:cubicBezTo>
                  <a:pt x="538878" y="1411194"/>
                  <a:pt x="529377" y="1417048"/>
                  <a:pt x="517643" y="1423519"/>
                </a:cubicBezTo>
                <a:cubicBezTo>
                  <a:pt x="467317" y="1448168"/>
                  <a:pt x="416374" y="1460493"/>
                  <a:pt x="364815" y="1460493"/>
                </a:cubicBezTo>
                <a:cubicBezTo>
                  <a:pt x="309687" y="1457181"/>
                  <a:pt x="271121" y="1452713"/>
                  <a:pt x="249116" y="1447090"/>
                </a:cubicBezTo>
                <a:cubicBezTo>
                  <a:pt x="227111" y="1441467"/>
                  <a:pt x="212270" y="1436074"/>
                  <a:pt x="204592" y="1430913"/>
                </a:cubicBezTo>
                <a:cubicBezTo>
                  <a:pt x="168311" y="1416945"/>
                  <a:pt x="138578" y="1403901"/>
                  <a:pt x="115391" y="1391782"/>
                </a:cubicBezTo>
                <a:cubicBezTo>
                  <a:pt x="92205" y="1379663"/>
                  <a:pt x="71407" y="1359840"/>
                  <a:pt x="52997" y="1332315"/>
                </a:cubicBezTo>
                <a:cubicBezTo>
                  <a:pt x="38233" y="1311440"/>
                  <a:pt x="26473" y="1286636"/>
                  <a:pt x="17717" y="1257904"/>
                </a:cubicBezTo>
                <a:cubicBezTo>
                  <a:pt x="8961" y="1229171"/>
                  <a:pt x="3056" y="1188654"/>
                  <a:pt x="0" y="1136350"/>
                </a:cubicBezTo>
                <a:cubicBezTo>
                  <a:pt x="154" y="1117015"/>
                  <a:pt x="1079" y="1102996"/>
                  <a:pt x="2773" y="1094292"/>
                </a:cubicBezTo>
                <a:cubicBezTo>
                  <a:pt x="4468" y="1085587"/>
                  <a:pt x="6009" y="1079887"/>
                  <a:pt x="7395" y="1077191"/>
                </a:cubicBezTo>
                <a:lnTo>
                  <a:pt x="6163" y="1059936"/>
                </a:lnTo>
                <a:cubicBezTo>
                  <a:pt x="6240" y="1040242"/>
                  <a:pt x="7010" y="1021395"/>
                  <a:pt x="8474" y="1003396"/>
                </a:cubicBezTo>
                <a:cubicBezTo>
                  <a:pt x="9937" y="985397"/>
                  <a:pt x="11632" y="968090"/>
                  <a:pt x="13558" y="951478"/>
                </a:cubicBezTo>
                <a:cubicBezTo>
                  <a:pt x="15381" y="942799"/>
                  <a:pt x="17589" y="933658"/>
                  <a:pt x="20182" y="924055"/>
                </a:cubicBezTo>
                <a:cubicBezTo>
                  <a:pt x="22776" y="914452"/>
                  <a:pt x="25908" y="900997"/>
                  <a:pt x="29580" y="883691"/>
                </a:cubicBezTo>
                <a:cubicBezTo>
                  <a:pt x="35027" y="854431"/>
                  <a:pt x="42757" y="821473"/>
                  <a:pt x="52769" y="784819"/>
                </a:cubicBezTo>
                <a:cubicBezTo>
                  <a:pt x="62781" y="748164"/>
                  <a:pt x="71971" y="715754"/>
                  <a:pt x="80340" y="687589"/>
                </a:cubicBezTo>
                <a:cubicBezTo>
                  <a:pt x="88709" y="659425"/>
                  <a:pt x="93152" y="643448"/>
                  <a:pt x="93669" y="639659"/>
                </a:cubicBezTo>
                <a:cubicBezTo>
                  <a:pt x="93977" y="637015"/>
                  <a:pt x="96134" y="630904"/>
                  <a:pt x="100140" y="621326"/>
                </a:cubicBezTo>
                <a:cubicBezTo>
                  <a:pt x="104145" y="611749"/>
                  <a:pt x="108151" y="599783"/>
                  <a:pt x="112156" y="585430"/>
                </a:cubicBezTo>
                <a:cubicBezTo>
                  <a:pt x="115443" y="573876"/>
                  <a:pt x="120578" y="559394"/>
                  <a:pt x="127562" y="541985"/>
                </a:cubicBezTo>
                <a:cubicBezTo>
                  <a:pt x="134546" y="524576"/>
                  <a:pt x="138449" y="514408"/>
                  <a:pt x="139271" y="511481"/>
                </a:cubicBezTo>
                <a:lnTo>
                  <a:pt x="158991" y="464647"/>
                </a:lnTo>
                <a:cubicBezTo>
                  <a:pt x="159729" y="459899"/>
                  <a:pt x="166332" y="444471"/>
                  <a:pt x="178802" y="418360"/>
                </a:cubicBezTo>
                <a:cubicBezTo>
                  <a:pt x="191271" y="392250"/>
                  <a:pt x="205178" y="364222"/>
                  <a:pt x="220523" y="334278"/>
                </a:cubicBezTo>
                <a:cubicBezTo>
                  <a:pt x="235869" y="304333"/>
                  <a:pt x="248224" y="281235"/>
                  <a:pt x="257589" y="264985"/>
                </a:cubicBezTo>
                <a:cubicBezTo>
                  <a:pt x="268553" y="246138"/>
                  <a:pt x="280827" y="226829"/>
                  <a:pt x="294410" y="207058"/>
                </a:cubicBezTo>
                <a:cubicBezTo>
                  <a:pt x="307993" y="187287"/>
                  <a:pt x="319958" y="176605"/>
                  <a:pt x="330306" y="175013"/>
                </a:cubicBezTo>
                <a:lnTo>
                  <a:pt x="368513" y="179943"/>
                </a:lnTo>
                <a:cubicBezTo>
                  <a:pt x="389967" y="159554"/>
                  <a:pt x="406218" y="144049"/>
                  <a:pt x="417264" y="133428"/>
                </a:cubicBezTo>
                <a:cubicBezTo>
                  <a:pt x="428311" y="122808"/>
                  <a:pt x="438536" y="113693"/>
                  <a:pt x="447939" y="106086"/>
                </a:cubicBezTo>
                <a:cubicBezTo>
                  <a:pt x="457343" y="98478"/>
                  <a:pt x="470307" y="88998"/>
                  <a:pt x="486831" y="77647"/>
                </a:cubicBezTo>
                <a:cubicBezTo>
                  <a:pt x="498771" y="68404"/>
                  <a:pt x="508476" y="62857"/>
                  <a:pt x="515948" y="61009"/>
                </a:cubicBezTo>
                <a:cubicBezTo>
                  <a:pt x="523420" y="59160"/>
                  <a:pt x="527272" y="57311"/>
                  <a:pt x="527503" y="55462"/>
                </a:cubicBezTo>
                <a:cubicBezTo>
                  <a:pt x="527914" y="52124"/>
                  <a:pt x="531098" y="49557"/>
                  <a:pt x="537055" y="47759"/>
                </a:cubicBezTo>
                <a:cubicBezTo>
                  <a:pt x="543012" y="45962"/>
                  <a:pt x="549277" y="42778"/>
                  <a:pt x="555850" y="38208"/>
                </a:cubicBezTo>
                <a:cubicBezTo>
                  <a:pt x="557801" y="36333"/>
                  <a:pt x="559753" y="34844"/>
                  <a:pt x="561704" y="33740"/>
                </a:cubicBezTo>
                <a:cubicBezTo>
                  <a:pt x="563656" y="32636"/>
                  <a:pt x="564991" y="32071"/>
                  <a:pt x="565710" y="32045"/>
                </a:cubicBezTo>
                <a:cubicBezTo>
                  <a:pt x="565504" y="33072"/>
                  <a:pt x="565915" y="33483"/>
                  <a:pt x="566942" y="33278"/>
                </a:cubicBezTo>
                <a:cubicBezTo>
                  <a:pt x="573849" y="26191"/>
                  <a:pt x="589307" y="19412"/>
                  <a:pt x="613315" y="12942"/>
                </a:cubicBezTo>
                <a:cubicBezTo>
                  <a:pt x="637322" y="6471"/>
                  <a:pt x="669110" y="2158"/>
                  <a:pt x="708678" y="1"/>
                </a:cubicBezTo>
                <a:close/>
              </a:path>
            </a:pathLst>
          </a:custGeom>
          <a:solidFill>
            <a:srgbClr val="316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" name="任意多边形: 形状 64">
            <a:extLst>
              <a:ext uri="{FF2B5EF4-FFF2-40B4-BE49-F238E27FC236}">
                <a16:creationId xmlns="" xmlns:a16="http://schemas.microsoft.com/office/drawing/2014/main" id="{6EAA8AF0-A608-47D0-9F09-50B13697C27B}"/>
              </a:ext>
            </a:extLst>
          </p:cNvPr>
          <p:cNvSpPr/>
          <p:nvPr/>
        </p:nvSpPr>
        <p:spPr>
          <a:xfrm>
            <a:off x="9818929" y="2071682"/>
            <a:ext cx="940676" cy="1248207"/>
          </a:xfrm>
          <a:custGeom>
            <a:avLst/>
            <a:gdLst/>
            <a:ahLst/>
            <a:cxnLst/>
            <a:rect l="l" t="t" r="r" b="b"/>
            <a:pathLst>
              <a:path w="1153604" h="1530746">
                <a:moveTo>
                  <a:pt x="288401" y="1524583"/>
                </a:moveTo>
                <a:cubicBezTo>
                  <a:pt x="289094" y="1524583"/>
                  <a:pt x="289864" y="1524892"/>
                  <a:pt x="290711" y="1525508"/>
                </a:cubicBezTo>
                <a:cubicBezTo>
                  <a:pt x="291559" y="1526124"/>
                  <a:pt x="292021" y="1527048"/>
                  <a:pt x="292098" y="1528281"/>
                </a:cubicBezTo>
                <a:cubicBezTo>
                  <a:pt x="292021" y="1528923"/>
                  <a:pt x="291559" y="1529488"/>
                  <a:pt x="290711" y="1529976"/>
                </a:cubicBezTo>
                <a:cubicBezTo>
                  <a:pt x="289864" y="1530463"/>
                  <a:pt x="289094" y="1530720"/>
                  <a:pt x="288401" y="1530746"/>
                </a:cubicBezTo>
                <a:cubicBezTo>
                  <a:pt x="285936" y="1530746"/>
                  <a:pt x="284703" y="1529513"/>
                  <a:pt x="284703" y="1527048"/>
                </a:cubicBezTo>
                <a:cubicBezTo>
                  <a:pt x="284703" y="1525610"/>
                  <a:pt x="285936" y="1524789"/>
                  <a:pt x="288401" y="1524583"/>
                </a:cubicBezTo>
                <a:close/>
                <a:moveTo>
                  <a:pt x="289633" y="1513491"/>
                </a:moveTo>
                <a:cubicBezTo>
                  <a:pt x="291071" y="1513696"/>
                  <a:pt x="291893" y="1514518"/>
                  <a:pt x="292098" y="1515956"/>
                </a:cubicBezTo>
                <a:cubicBezTo>
                  <a:pt x="291893" y="1519448"/>
                  <a:pt x="291071" y="1521091"/>
                  <a:pt x="289633" y="1520886"/>
                </a:cubicBezTo>
                <a:cubicBezTo>
                  <a:pt x="288478" y="1519885"/>
                  <a:pt x="287707" y="1519422"/>
                  <a:pt x="287322" y="1519499"/>
                </a:cubicBezTo>
                <a:cubicBezTo>
                  <a:pt x="286937" y="1519576"/>
                  <a:pt x="286475" y="1518806"/>
                  <a:pt x="285936" y="1517189"/>
                </a:cubicBezTo>
                <a:cubicBezTo>
                  <a:pt x="286937" y="1516033"/>
                  <a:pt x="287399" y="1515263"/>
                  <a:pt x="287322" y="1514878"/>
                </a:cubicBezTo>
                <a:cubicBezTo>
                  <a:pt x="287245" y="1514492"/>
                  <a:pt x="288015" y="1514030"/>
                  <a:pt x="289633" y="1513491"/>
                </a:cubicBezTo>
                <a:close/>
                <a:moveTo>
                  <a:pt x="235404" y="1499934"/>
                </a:moveTo>
                <a:cubicBezTo>
                  <a:pt x="237175" y="1499959"/>
                  <a:pt x="238254" y="1500216"/>
                  <a:pt x="238639" y="1500704"/>
                </a:cubicBezTo>
                <a:cubicBezTo>
                  <a:pt x="239024" y="1501192"/>
                  <a:pt x="239178" y="1501757"/>
                  <a:pt x="239101" y="1502399"/>
                </a:cubicBezTo>
                <a:lnTo>
                  <a:pt x="239101" y="1504864"/>
                </a:lnTo>
                <a:lnTo>
                  <a:pt x="236636" y="1507329"/>
                </a:lnTo>
                <a:cubicBezTo>
                  <a:pt x="234171" y="1507534"/>
                  <a:pt x="232939" y="1505891"/>
                  <a:pt x="232939" y="1502399"/>
                </a:cubicBezTo>
                <a:cubicBezTo>
                  <a:pt x="233144" y="1500961"/>
                  <a:pt x="233966" y="1500139"/>
                  <a:pt x="235404" y="1499934"/>
                </a:cubicBezTo>
                <a:close/>
                <a:moveTo>
                  <a:pt x="195964" y="1480214"/>
                </a:moveTo>
                <a:cubicBezTo>
                  <a:pt x="196555" y="1482140"/>
                  <a:pt x="197223" y="1483834"/>
                  <a:pt x="197967" y="1485298"/>
                </a:cubicBezTo>
                <a:cubicBezTo>
                  <a:pt x="198712" y="1486762"/>
                  <a:pt x="199687" y="1487532"/>
                  <a:pt x="200894" y="1487609"/>
                </a:cubicBezTo>
                <a:lnTo>
                  <a:pt x="202127" y="1486376"/>
                </a:lnTo>
                <a:cubicBezTo>
                  <a:pt x="201177" y="1483501"/>
                  <a:pt x="200612" y="1481857"/>
                  <a:pt x="200432" y="1481446"/>
                </a:cubicBezTo>
                <a:cubicBezTo>
                  <a:pt x="200252" y="1481036"/>
                  <a:pt x="198763" y="1480625"/>
                  <a:pt x="195964" y="1480214"/>
                </a:cubicBezTo>
                <a:close/>
                <a:moveTo>
                  <a:pt x="290866" y="1474052"/>
                </a:moveTo>
                <a:lnTo>
                  <a:pt x="293331" y="1480214"/>
                </a:lnTo>
                <a:cubicBezTo>
                  <a:pt x="293356" y="1487275"/>
                  <a:pt x="292997" y="1493489"/>
                  <a:pt x="292252" y="1498855"/>
                </a:cubicBezTo>
                <a:cubicBezTo>
                  <a:pt x="291507" y="1504222"/>
                  <a:pt x="290224" y="1507046"/>
                  <a:pt x="288401" y="1507329"/>
                </a:cubicBezTo>
                <a:cubicBezTo>
                  <a:pt x="287219" y="1506815"/>
                  <a:pt x="286501" y="1505377"/>
                  <a:pt x="286244" y="1503015"/>
                </a:cubicBezTo>
                <a:cubicBezTo>
                  <a:pt x="285987" y="1500653"/>
                  <a:pt x="285884" y="1496750"/>
                  <a:pt x="285936" y="1491306"/>
                </a:cubicBezTo>
                <a:cubicBezTo>
                  <a:pt x="285730" y="1481241"/>
                  <a:pt x="287373" y="1475489"/>
                  <a:pt x="290866" y="1474052"/>
                </a:cubicBezTo>
                <a:close/>
                <a:moveTo>
                  <a:pt x="237869" y="1467889"/>
                </a:moveTo>
                <a:cubicBezTo>
                  <a:pt x="239050" y="1467992"/>
                  <a:pt x="239769" y="1469019"/>
                  <a:pt x="240026" y="1470970"/>
                </a:cubicBezTo>
                <a:cubicBezTo>
                  <a:pt x="240282" y="1472922"/>
                  <a:pt x="240385" y="1475181"/>
                  <a:pt x="240334" y="1477749"/>
                </a:cubicBezTo>
                <a:cubicBezTo>
                  <a:pt x="240308" y="1480317"/>
                  <a:pt x="240051" y="1482884"/>
                  <a:pt x="239563" y="1485452"/>
                </a:cubicBezTo>
                <a:cubicBezTo>
                  <a:pt x="239076" y="1488020"/>
                  <a:pt x="238511" y="1489971"/>
                  <a:pt x="237869" y="1491306"/>
                </a:cubicBezTo>
                <a:lnTo>
                  <a:pt x="236636" y="1492539"/>
                </a:lnTo>
                <a:cubicBezTo>
                  <a:pt x="235455" y="1492513"/>
                  <a:pt x="234736" y="1491640"/>
                  <a:pt x="234479" y="1489920"/>
                </a:cubicBezTo>
                <a:cubicBezTo>
                  <a:pt x="234223" y="1488199"/>
                  <a:pt x="234120" y="1485786"/>
                  <a:pt x="234171" y="1482679"/>
                </a:cubicBezTo>
                <a:cubicBezTo>
                  <a:pt x="234171" y="1478288"/>
                  <a:pt x="234479" y="1474745"/>
                  <a:pt x="235096" y="1472049"/>
                </a:cubicBezTo>
                <a:cubicBezTo>
                  <a:pt x="235712" y="1469353"/>
                  <a:pt x="236636" y="1467966"/>
                  <a:pt x="237869" y="1467889"/>
                </a:cubicBezTo>
                <a:close/>
                <a:moveTo>
                  <a:pt x="198429" y="1464192"/>
                </a:moveTo>
                <a:cubicBezTo>
                  <a:pt x="199790" y="1464269"/>
                  <a:pt x="201382" y="1465963"/>
                  <a:pt x="203205" y="1469276"/>
                </a:cubicBezTo>
                <a:cubicBezTo>
                  <a:pt x="205028" y="1472588"/>
                  <a:pt x="206312" y="1477056"/>
                  <a:pt x="207057" y="1482679"/>
                </a:cubicBezTo>
                <a:cubicBezTo>
                  <a:pt x="207031" y="1486839"/>
                  <a:pt x="206466" y="1489612"/>
                  <a:pt x="205362" y="1490998"/>
                </a:cubicBezTo>
                <a:cubicBezTo>
                  <a:pt x="204258" y="1492385"/>
                  <a:pt x="202769" y="1493309"/>
                  <a:pt x="200894" y="1493771"/>
                </a:cubicBezTo>
                <a:cubicBezTo>
                  <a:pt x="198558" y="1493797"/>
                  <a:pt x="197068" y="1493437"/>
                  <a:pt x="196427" y="1492693"/>
                </a:cubicBezTo>
                <a:cubicBezTo>
                  <a:pt x="195785" y="1491948"/>
                  <a:pt x="195220" y="1490664"/>
                  <a:pt x="194732" y="1488841"/>
                </a:cubicBezTo>
                <a:lnTo>
                  <a:pt x="194732" y="1471587"/>
                </a:lnTo>
                <a:cubicBezTo>
                  <a:pt x="194732" y="1468582"/>
                  <a:pt x="195040" y="1466580"/>
                  <a:pt x="195656" y="1465578"/>
                </a:cubicBezTo>
                <a:cubicBezTo>
                  <a:pt x="196273" y="1464577"/>
                  <a:pt x="197197" y="1464115"/>
                  <a:pt x="198429" y="1464192"/>
                </a:cubicBezTo>
                <a:close/>
                <a:moveTo>
                  <a:pt x="293331" y="1453099"/>
                </a:moveTo>
                <a:cubicBezTo>
                  <a:pt x="294768" y="1453305"/>
                  <a:pt x="295590" y="1454126"/>
                  <a:pt x="295795" y="1455564"/>
                </a:cubicBezTo>
                <a:cubicBezTo>
                  <a:pt x="294563" y="1458029"/>
                  <a:pt x="293331" y="1459262"/>
                  <a:pt x="292098" y="1459262"/>
                </a:cubicBezTo>
                <a:cubicBezTo>
                  <a:pt x="290660" y="1459056"/>
                  <a:pt x="289838" y="1458235"/>
                  <a:pt x="289633" y="1456797"/>
                </a:cubicBezTo>
                <a:cubicBezTo>
                  <a:pt x="289710" y="1455564"/>
                  <a:pt x="290172" y="1454640"/>
                  <a:pt x="291019" y="1454024"/>
                </a:cubicBezTo>
                <a:cubicBezTo>
                  <a:pt x="291867" y="1453408"/>
                  <a:pt x="292637" y="1453099"/>
                  <a:pt x="293331" y="1453099"/>
                </a:cubicBezTo>
                <a:close/>
                <a:moveTo>
                  <a:pt x="240334" y="1442007"/>
                </a:moveTo>
                <a:lnTo>
                  <a:pt x="241566" y="1448169"/>
                </a:lnTo>
                <a:cubicBezTo>
                  <a:pt x="241489" y="1450095"/>
                  <a:pt x="241027" y="1451790"/>
                  <a:pt x="240180" y="1453253"/>
                </a:cubicBezTo>
                <a:cubicBezTo>
                  <a:pt x="239332" y="1454717"/>
                  <a:pt x="238562" y="1455487"/>
                  <a:pt x="237869" y="1455564"/>
                </a:cubicBezTo>
                <a:cubicBezTo>
                  <a:pt x="236842" y="1455564"/>
                  <a:pt x="236431" y="1454332"/>
                  <a:pt x="236636" y="1451867"/>
                </a:cubicBezTo>
                <a:cubicBezTo>
                  <a:pt x="236636" y="1449299"/>
                  <a:pt x="236944" y="1447040"/>
                  <a:pt x="237561" y="1445088"/>
                </a:cubicBezTo>
                <a:cubicBezTo>
                  <a:pt x="238177" y="1443137"/>
                  <a:pt x="239101" y="1442110"/>
                  <a:pt x="240334" y="1442007"/>
                </a:cubicBezTo>
                <a:close/>
                <a:moveTo>
                  <a:pt x="263751" y="1437077"/>
                </a:moveTo>
                <a:cubicBezTo>
                  <a:pt x="268681" y="1437077"/>
                  <a:pt x="271146" y="1440775"/>
                  <a:pt x="271146" y="1448169"/>
                </a:cubicBezTo>
                <a:lnTo>
                  <a:pt x="266216" y="1469122"/>
                </a:lnTo>
                <a:lnTo>
                  <a:pt x="271146" y="1462959"/>
                </a:lnTo>
                <a:lnTo>
                  <a:pt x="272378" y="1469122"/>
                </a:lnTo>
                <a:cubicBezTo>
                  <a:pt x="272276" y="1473564"/>
                  <a:pt x="271557" y="1477312"/>
                  <a:pt x="270221" y="1480368"/>
                </a:cubicBezTo>
                <a:cubicBezTo>
                  <a:pt x="268886" y="1483424"/>
                  <a:pt x="267551" y="1485015"/>
                  <a:pt x="266216" y="1485144"/>
                </a:cubicBezTo>
                <a:lnTo>
                  <a:pt x="264983" y="1483911"/>
                </a:lnTo>
                <a:cubicBezTo>
                  <a:pt x="263751" y="1483860"/>
                  <a:pt x="262827" y="1483963"/>
                  <a:pt x="262210" y="1484220"/>
                </a:cubicBezTo>
                <a:cubicBezTo>
                  <a:pt x="261594" y="1484476"/>
                  <a:pt x="261286" y="1485195"/>
                  <a:pt x="261286" y="1486376"/>
                </a:cubicBezTo>
                <a:cubicBezTo>
                  <a:pt x="261594" y="1487403"/>
                  <a:pt x="262827" y="1489047"/>
                  <a:pt x="264983" y="1491306"/>
                </a:cubicBezTo>
                <a:cubicBezTo>
                  <a:pt x="267140" y="1493566"/>
                  <a:pt x="268373" y="1497674"/>
                  <a:pt x="268681" y="1503631"/>
                </a:cubicBezTo>
                <a:cubicBezTo>
                  <a:pt x="268604" y="1509203"/>
                  <a:pt x="267833" y="1513465"/>
                  <a:pt x="266370" y="1516418"/>
                </a:cubicBezTo>
                <a:cubicBezTo>
                  <a:pt x="264906" y="1519371"/>
                  <a:pt x="263212" y="1520860"/>
                  <a:pt x="261286" y="1520886"/>
                </a:cubicBezTo>
                <a:cubicBezTo>
                  <a:pt x="259745" y="1520552"/>
                  <a:pt x="257588" y="1518755"/>
                  <a:pt x="254815" y="1515494"/>
                </a:cubicBezTo>
                <a:cubicBezTo>
                  <a:pt x="252042" y="1512233"/>
                  <a:pt x="250502" y="1509511"/>
                  <a:pt x="250194" y="1507329"/>
                </a:cubicBezTo>
                <a:cubicBezTo>
                  <a:pt x="250681" y="1486608"/>
                  <a:pt x="251863" y="1469815"/>
                  <a:pt x="253737" y="1456951"/>
                </a:cubicBezTo>
                <a:cubicBezTo>
                  <a:pt x="255611" y="1444087"/>
                  <a:pt x="258949" y="1437462"/>
                  <a:pt x="263751" y="1437077"/>
                </a:cubicBezTo>
                <a:close/>
                <a:moveTo>
                  <a:pt x="197197" y="1432147"/>
                </a:moveTo>
                <a:cubicBezTo>
                  <a:pt x="200689" y="1432147"/>
                  <a:pt x="202332" y="1433380"/>
                  <a:pt x="202127" y="1435845"/>
                </a:cubicBezTo>
                <a:cubicBezTo>
                  <a:pt x="202075" y="1437103"/>
                  <a:pt x="201562" y="1438284"/>
                  <a:pt x="200586" y="1439388"/>
                </a:cubicBezTo>
                <a:cubicBezTo>
                  <a:pt x="199610" y="1440492"/>
                  <a:pt x="198481" y="1441365"/>
                  <a:pt x="197197" y="1442007"/>
                </a:cubicBezTo>
                <a:lnTo>
                  <a:pt x="195964" y="1442007"/>
                </a:lnTo>
                <a:cubicBezTo>
                  <a:pt x="194783" y="1441981"/>
                  <a:pt x="194064" y="1441725"/>
                  <a:pt x="193807" y="1441237"/>
                </a:cubicBezTo>
                <a:cubicBezTo>
                  <a:pt x="193551" y="1440749"/>
                  <a:pt x="193448" y="1440184"/>
                  <a:pt x="193499" y="1439542"/>
                </a:cubicBezTo>
                <a:cubicBezTo>
                  <a:pt x="194732" y="1434612"/>
                  <a:pt x="195964" y="1432147"/>
                  <a:pt x="197197" y="1432147"/>
                </a:cubicBezTo>
                <a:close/>
                <a:moveTo>
                  <a:pt x="295795" y="1429682"/>
                </a:moveTo>
                <a:cubicBezTo>
                  <a:pt x="296823" y="1429682"/>
                  <a:pt x="297233" y="1432147"/>
                  <a:pt x="297028" y="1437077"/>
                </a:cubicBezTo>
                <a:cubicBezTo>
                  <a:pt x="297028" y="1439645"/>
                  <a:pt x="296720" y="1441904"/>
                  <a:pt x="296103" y="1443856"/>
                </a:cubicBezTo>
                <a:cubicBezTo>
                  <a:pt x="295487" y="1445807"/>
                  <a:pt x="294563" y="1446834"/>
                  <a:pt x="293331" y="1446937"/>
                </a:cubicBezTo>
                <a:cubicBezTo>
                  <a:pt x="291893" y="1446937"/>
                  <a:pt x="291071" y="1445704"/>
                  <a:pt x="290866" y="1443240"/>
                </a:cubicBezTo>
                <a:cubicBezTo>
                  <a:pt x="291764" y="1438823"/>
                  <a:pt x="292124" y="1436255"/>
                  <a:pt x="291944" y="1435537"/>
                </a:cubicBezTo>
                <a:cubicBezTo>
                  <a:pt x="291764" y="1434818"/>
                  <a:pt x="293048" y="1432866"/>
                  <a:pt x="295795" y="1429682"/>
                </a:cubicBezTo>
                <a:close/>
                <a:moveTo>
                  <a:pt x="240334" y="1424752"/>
                </a:moveTo>
                <a:lnTo>
                  <a:pt x="241566" y="1430915"/>
                </a:lnTo>
                <a:lnTo>
                  <a:pt x="240334" y="1434612"/>
                </a:lnTo>
                <a:cubicBezTo>
                  <a:pt x="238896" y="1434818"/>
                  <a:pt x="238074" y="1433174"/>
                  <a:pt x="237869" y="1429682"/>
                </a:cubicBezTo>
                <a:close/>
                <a:moveTo>
                  <a:pt x="113388" y="1423520"/>
                </a:moveTo>
                <a:lnTo>
                  <a:pt x="105993" y="1425985"/>
                </a:lnTo>
                <a:lnTo>
                  <a:pt x="115853" y="1427217"/>
                </a:lnTo>
                <a:cubicBezTo>
                  <a:pt x="118318" y="1427012"/>
                  <a:pt x="119550" y="1426190"/>
                  <a:pt x="119550" y="1424752"/>
                </a:cubicBezTo>
                <a:cubicBezTo>
                  <a:pt x="119345" y="1423725"/>
                  <a:pt x="117291" y="1423314"/>
                  <a:pt x="113388" y="1423520"/>
                </a:cubicBezTo>
                <a:close/>
                <a:moveTo>
                  <a:pt x="299493" y="1407498"/>
                </a:moveTo>
                <a:lnTo>
                  <a:pt x="300725" y="1414892"/>
                </a:lnTo>
                <a:cubicBezTo>
                  <a:pt x="300623" y="1416150"/>
                  <a:pt x="300212" y="1417332"/>
                  <a:pt x="299493" y="1418436"/>
                </a:cubicBezTo>
                <a:cubicBezTo>
                  <a:pt x="298774" y="1419540"/>
                  <a:pt x="298363" y="1420413"/>
                  <a:pt x="298260" y="1421055"/>
                </a:cubicBezTo>
                <a:lnTo>
                  <a:pt x="297028" y="1421055"/>
                </a:lnTo>
                <a:cubicBezTo>
                  <a:pt x="295847" y="1421004"/>
                  <a:pt x="295128" y="1420490"/>
                  <a:pt x="294871" y="1419514"/>
                </a:cubicBezTo>
                <a:cubicBezTo>
                  <a:pt x="294614" y="1418538"/>
                  <a:pt x="294512" y="1417409"/>
                  <a:pt x="294563" y="1416125"/>
                </a:cubicBezTo>
                <a:cubicBezTo>
                  <a:pt x="294358" y="1411400"/>
                  <a:pt x="296001" y="1408524"/>
                  <a:pt x="299493" y="1407498"/>
                </a:cubicBezTo>
                <a:close/>
                <a:moveTo>
                  <a:pt x="301958" y="1389010"/>
                </a:moveTo>
                <a:cubicBezTo>
                  <a:pt x="302009" y="1389010"/>
                  <a:pt x="302215" y="1389318"/>
                  <a:pt x="302574" y="1389935"/>
                </a:cubicBezTo>
                <a:cubicBezTo>
                  <a:pt x="302934" y="1390551"/>
                  <a:pt x="303139" y="1391475"/>
                  <a:pt x="303190" y="1392708"/>
                </a:cubicBezTo>
                <a:cubicBezTo>
                  <a:pt x="302625" y="1396405"/>
                  <a:pt x="301907" y="1399178"/>
                  <a:pt x="301033" y="1401027"/>
                </a:cubicBezTo>
                <a:cubicBezTo>
                  <a:pt x="300160" y="1402876"/>
                  <a:pt x="298825" y="1403800"/>
                  <a:pt x="297028" y="1403800"/>
                </a:cubicBezTo>
                <a:cubicBezTo>
                  <a:pt x="294768" y="1404005"/>
                  <a:pt x="293125" y="1402362"/>
                  <a:pt x="292098" y="1398870"/>
                </a:cubicBezTo>
                <a:cubicBezTo>
                  <a:pt x="292278" y="1396842"/>
                  <a:pt x="293459" y="1394736"/>
                  <a:pt x="295641" y="1392554"/>
                </a:cubicBezTo>
                <a:cubicBezTo>
                  <a:pt x="297824" y="1390371"/>
                  <a:pt x="299929" y="1389190"/>
                  <a:pt x="301958" y="1389010"/>
                </a:cubicBezTo>
                <a:close/>
                <a:moveTo>
                  <a:pt x="209522" y="1381615"/>
                </a:moveTo>
                <a:cubicBezTo>
                  <a:pt x="210164" y="1381667"/>
                  <a:pt x="210728" y="1382488"/>
                  <a:pt x="211216" y="1384080"/>
                </a:cubicBezTo>
                <a:cubicBezTo>
                  <a:pt x="211704" y="1385672"/>
                  <a:pt x="211961" y="1387726"/>
                  <a:pt x="211987" y="1390243"/>
                </a:cubicBezTo>
                <a:cubicBezTo>
                  <a:pt x="211293" y="1394890"/>
                  <a:pt x="210215" y="1399461"/>
                  <a:pt x="208751" y="1403954"/>
                </a:cubicBezTo>
                <a:cubicBezTo>
                  <a:pt x="207288" y="1408447"/>
                  <a:pt x="205901" y="1410861"/>
                  <a:pt x="204592" y="1411195"/>
                </a:cubicBezTo>
                <a:cubicBezTo>
                  <a:pt x="204104" y="1410014"/>
                  <a:pt x="203847" y="1408679"/>
                  <a:pt x="203821" y="1407189"/>
                </a:cubicBezTo>
                <a:cubicBezTo>
                  <a:pt x="203796" y="1405700"/>
                  <a:pt x="203231" y="1403749"/>
                  <a:pt x="202127" y="1401335"/>
                </a:cubicBezTo>
                <a:cubicBezTo>
                  <a:pt x="202075" y="1399461"/>
                  <a:pt x="202178" y="1397971"/>
                  <a:pt x="202435" y="1396867"/>
                </a:cubicBezTo>
                <a:cubicBezTo>
                  <a:pt x="202692" y="1395763"/>
                  <a:pt x="203411" y="1395198"/>
                  <a:pt x="204592" y="1395173"/>
                </a:cubicBezTo>
                <a:cubicBezTo>
                  <a:pt x="206030" y="1395378"/>
                  <a:pt x="206851" y="1394967"/>
                  <a:pt x="207057" y="1393940"/>
                </a:cubicBezTo>
                <a:lnTo>
                  <a:pt x="205824" y="1389010"/>
                </a:lnTo>
                <a:cubicBezTo>
                  <a:pt x="206826" y="1386776"/>
                  <a:pt x="207288" y="1385390"/>
                  <a:pt x="207211" y="1384851"/>
                </a:cubicBezTo>
                <a:cubicBezTo>
                  <a:pt x="207134" y="1384311"/>
                  <a:pt x="207904" y="1383233"/>
                  <a:pt x="209522" y="1381615"/>
                </a:cubicBezTo>
                <a:close/>
                <a:moveTo>
                  <a:pt x="299493" y="1372988"/>
                </a:moveTo>
                <a:cubicBezTo>
                  <a:pt x="300109" y="1373091"/>
                  <a:pt x="300725" y="1373810"/>
                  <a:pt x="301342" y="1375145"/>
                </a:cubicBezTo>
                <a:cubicBezTo>
                  <a:pt x="301958" y="1376480"/>
                  <a:pt x="302574" y="1377815"/>
                  <a:pt x="303190" y="1379150"/>
                </a:cubicBezTo>
                <a:lnTo>
                  <a:pt x="303190" y="1382848"/>
                </a:lnTo>
                <a:lnTo>
                  <a:pt x="301958" y="1385313"/>
                </a:lnTo>
                <a:cubicBezTo>
                  <a:pt x="301265" y="1385287"/>
                  <a:pt x="300494" y="1384722"/>
                  <a:pt x="299647" y="1383618"/>
                </a:cubicBezTo>
                <a:cubicBezTo>
                  <a:pt x="298800" y="1382514"/>
                  <a:pt x="298337" y="1381025"/>
                  <a:pt x="298260" y="1379150"/>
                </a:cubicBezTo>
                <a:cubicBezTo>
                  <a:pt x="298312" y="1377276"/>
                  <a:pt x="298517" y="1375787"/>
                  <a:pt x="298877" y="1374683"/>
                </a:cubicBezTo>
                <a:cubicBezTo>
                  <a:pt x="299236" y="1373579"/>
                  <a:pt x="299442" y="1373014"/>
                  <a:pt x="299493" y="1372988"/>
                </a:cubicBezTo>
                <a:close/>
                <a:moveTo>
                  <a:pt x="157757" y="1363128"/>
                </a:moveTo>
                <a:lnTo>
                  <a:pt x="154060" y="1364361"/>
                </a:lnTo>
                <a:cubicBezTo>
                  <a:pt x="155292" y="1367853"/>
                  <a:pt x="156525" y="1369496"/>
                  <a:pt x="157757" y="1369291"/>
                </a:cubicBezTo>
                <a:cubicBezTo>
                  <a:pt x="157834" y="1369291"/>
                  <a:pt x="158297" y="1368982"/>
                  <a:pt x="159144" y="1368366"/>
                </a:cubicBezTo>
                <a:cubicBezTo>
                  <a:pt x="159991" y="1367750"/>
                  <a:pt x="160762" y="1366826"/>
                  <a:pt x="161455" y="1365593"/>
                </a:cubicBezTo>
                <a:cubicBezTo>
                  <a:pt x="161455" y="1364155"/>
                  <a:pt x="160222" y="1363334"/>
                  <a:pt x="157757" y="1363128"/>
                </a:cubicBezTo>
                <a:close/>
                <a:moveTo>
                  <a:pt x="303190" y="1361896"/>
                </a:moveTo>
                <a:lnTo>
                  <a:pt x="305655" y="1366826"/>
                </a:lnTo>
                <a:lnTo>
                  <a:pt x="303190" y="1369291"/>
                </a:lnTo>
                <a:lnTo>
                  <a:pt x="301958" y="1365593"/>
                </a:lnTo>
                <a:close/>
                <a:moveTo>
                  <a:pt x="200894" y="1358198"/>
                </a:moveTo>
                <a:cubicBezTo>
                  <a:pt x="203359" y="1358198"/>
                  <a:pt x="204592" y="1359431"/>
                  <a:pt x="204592" y="1361896"/>
                </a:cubicBezTo>
                <a:lnTo>
                  <a:pt x="203359" y="1364361"/>
                </a:lnTo>
                <a:cubicBezTo>
                  <a:pt x="202204" y="1364309"/>
                  <a:pt x="201433" y="1363796"/>
                  <a:pt x="201048" y="1362820"/>
                </a:cubicBezTo>
                <a:cubicBezTo>
                  <a:pt x="200663" y="1361844"/>
                  <a:pt x="200201" y="1360714"/>
                  <a:pt x="199662" y="1359431"/>
                </a:cubicBezTo>
                <a:close/>
                <a:moveTo>
                  <a:pt x="208289" y="1348338"/>
                </a:moveTo>
                <a:cubicBezTo>
                  <a:pt x="210549" y="1348338"/>
                  <a:pt x="212192" y="1349571"/>
                  <a:pt x="213219" y="1352036"/>
                </a:cubicBezTo>
                <a:lnTo>
                  <a:pt x="210754" y="1354501"/>
                </a:lnTo>
                <a:cubicBezTo>
                  <a:pt x="209008" y="1353499"/>
                  <a:pt x="207878" y="1353037"/>
                  <a:pt x="207365" y="1353114"/>
                </a:cubicBezTo>
                <a:cubicBezTo>
                  <a:pt x="206851" y="1353191"/>
                  <a:pt x="206338" y="1352421"/>
                  <a:pt x="205824" y="1350803"/>
                </a:cubicBezTo>
                <a:cubicBezTo>
                  <a:pt x="206030" y="1349365"/>
                  <a:pt x="206851" y="1348544"/>
                  <a:pt x="208289" y="1348338"/>
                </a:cubicBezTo>
                <a:close/>
                <a:moveTo>
                  <a:pt x="281006" y="1339711"/>
                </a:moveTo>
                <a:lnTo>
                  <a:pt x="283471" y="1340943"/>
                </a:lnTo>
                <a:cubicBezTo>
                  <a:pt x="282880" y="1342664"/>
                  <a:pt x="282212" y="1346618"/>
                  <a:pt x="281468" y="1352806"/>
                </a:cubicBezTo>
                <a:cubicBezTo>
                  <a:pt x="280723" y="1358994"/>
                  <a:pt x="279747" y="1368186"/>
                  <a:pt x="278541" y="1380383"/>
                </a:cubicBezTo>
                <a:cubicBezTo>
                  <a:pt x="278464" y="1381076"/>
                  <a:pt x="278001" y="1381846"/>
                  <a:pt x="277154" y="1382694"/>
                </a:cubicBezTo>
                <a:cubicBezTo>
                  <a:pt x="276307" y="1383541"/>
                  <a:pt x="275536" y="1384003"/>
                  <a:pt x="274843" y="1384080"/>
                </a:cubicBezTo>
                <a:lnTo>
                  <a:pt x="272378" y="1382848"/>
                </a:lnTo>
                <a:lnTo>
                  <a:pt x="271146" y="1384080"/>
                </a:lnTo>
                <a:cubicBezTo>
                  <a:pt x="271146" y="1385518"/>
                  <a:pt x="272378" y="1387572"/>
                  <a:pt x="274843" y="1390243"/>
                </a:cubicBezTo>
                <a:lnTo>
                  <a:pt x="277308" y="1393940"/>
                </a:lnTo>
                <a:cubicBezTo>
                  <a:pt x="277077" y="1395738"/>
                  <a:pt x="275999" y="1398305"/>
                  <a:pt x="274073" y="1401643"/>
                </a:cubicBezTo>
                <a:cubicBezTo>
                  <a:pt x="272147" y="1404981"/>
                  <a:pt x="270761" y="1409398"/>
                  <a:pt x="269913" y="1414892"/>
                </a:cubicBezTo>
                <a:lnTo>
                  <a:pt x="271146" y="1427217"/>
                </a:lnTo>
                <a:cubicBezTo>
                  <a:pt x="270940" y="1430709"/>
                  <a:pt x="270119" y="1432353"/>
                  <a:pt x="268681" y="1432147"/>
                </a:cubicBezTo>
                <a:cubicBezTo>
                  <a:pt x="264983" y="1430144"/>
                  <a:pt x="262210" y="1428296"/>
                  <a:pt x="260361" y="1426601"/>
                </a:cubicBezTo>
                <a:cubicBezTo>
                  <a:pt x="258513" y="1424906"/>
                  <a:pt x="257588" y="1420593"/>
                  <a:pt x="257588" y="1413660"/>
                </a:cubicBezTo>
                <a:cubicBezTo>
                  <a:pt x="258179" y="1409860"/>
                  <a:pt x="258847" y="1406368"/>
                  <a:pt x="259591" y="1403184"/>
                </a:cubicBezTo>
                <a:cubicBezTo>
                  <a:pt x="260336" y="1400000"/>
                  <a:pt x="261312" y="1397740"/>
                  <a:pt x="262518" y="1396405"/>
                </a:cubicBezTo>
                <a:cubicBezTo>
                  <a:pt x="263160" y="1395738"/>
                  <a:pt x="263725" y="1394608"/>
                  <a:pt x="264213" y="1393016"/>
                </a:cubicBezTo>
                <a:cubicBezTo>
                  <a:pt x="264701" y="1391424"/>
                  <a:pt x="264958" y="1389678"/>
                  <a:pt x="264983" y="1387778"/>
                </a:cubicBezTo>
                <a:lnTo>
                  <a:pt x="264983" y="1377918"/>
                </a:lnTo>
                <a:cubicBezTo>
                  <a:pt x="264958" y="1374529"/>
                  <a:pt x="265317" y="1372680"/>
                  <a:pt x="266062" y="1372372"/>
                </a:cubicBezTo>
                <a:cubicBezTo>
                  <a:pt x="266806" y="1372064"/>
                  <a:pt x="268090" y="1371447"/>
                  <a:pt x="269913" y="1370523"/>
                </a:cubicBezTo>
                <a:lnTo>
                  <a:pt x="264983" y="1358198"/>
                </a:lnTo>
                <a:cubicBezTo>
                  <a:pt x="264778" y="1357171"/>
                  <a:pt x="265189" y="1356760"/>
                  <a:pt x="266216" y="1356966"/>
                </a:cubicBezTo>
                <a:lnTo>
                  <a:pt x="274843" y="1359431"/>
                </a:lnTo>
                <a:lnTo>
                  <a:pt x="272378" y="1356966"/>
                </a:lnTo>
                <a:cubicBezTo>
                  <a:pt x="270555" y="1355682"/>
                  <a:pt x="269271" y="1354244"/>
                  <a:pt x="268527" y="1352652"/>
                </a:cubicBezTo>
                <a:cubicBezTo>
                  <a:pt x="267782" y="1351060"/>
                  <a:pt x="267423" y="1349622"/>
                  <a:pt x="267448" y="1348338"/>
                </a:cubicBezTo>
                <a:cubicBezTo>
                  <a:pt x="267654" y="1343614"/>
                  <a:pt x="272173" y="1340738"/>
                  <a:pt x="281006" y="1339711"/>
                </a:cubicBezTo>
                <a:close/>
                <a:moveTo>
                  <a:pt x="150363" y="1334781"/>
                </a:moveTo>
                <a:cubicBezTo>
                  <a:pt x="147897" y="1334986"/>
                  <a:pt x="146665" y="1337040"/>
                  <a:pt x="146665" y="1340943"/>
                </a:cubicBezTo>
                <a:cubicBezTo>
                  <a:pt x="146460" y="1342381"/>
                  <a:pt x="146870" y="1343203"/>
                  <a:pt x="147897" y="1343408"/>
                </a:cubicBezTo>
                <a:lnTo>
                  <a:pt x="150363" y="1343408"/>
                </a:lnTo>
                <a:cubicBezTo>
                  <a:pt x="152185" y="1344025"/>
                  <a:pt x="153777" y="1346490"/>
                  <a:pt x="155138" y="1350803"/>
                </a:cubicBezTo>
                <a:cubicBezTo>
                  <a:pt x="156499" y="1355117"/>
                  <a:pt x="157783" y="1357582"/>
                  <a:pt x="158990" y="1358198"/>
                </a:cubicBezTo>
                <a:lnTo>
                  <a:pt x="162687" y="1354501"/>
                </a:lnTo>
                <a:lnTo>
                  <a:pt x="167617" y="1363128"/>
                </a:lnTo>
                <a:cubicBezTo>
                  <a:pt x="168644" y="1362923"/>
                  <a:pt x="169055" y="1362101"/>
                  <a:pt x="168850" y="1360663"/>
                </a:cubicBezTo>
                <a:cubicBezTo>
                  <a:pt x="168362" y="1355682"/>
                  <a:pt x="167797" y="1351779"/>
                  <a:pt x="167155" y="1348955"/>
                </a:cubicBezTo>
                <a:cubicBezTo>
                  <a:pt x="166513" y="1346130"/>
                  <a:pt x="165024" y="1344692"/>
                  <a:pt x="162687" y="1344641"/>
                </a:cubicBezTo>
                <a:lnTo>
                  <a:pt x="161455" y="1343408"/>
                </a:lnTo>
                <a:lnTo>
                  <a:pt x="168850" y="1334781"/>
                </a:lnTo>
                <a:close/>
                <a:moveTo>
                  <a:pt x="308120" y="1318759"/>
                </a:moveTo>
                <a:cubicBezTo>
                  <a:pt x="309147" y="1318964"/>
                  <a:pt x="309558" y="1321018"/>
                  <a:pt x="309353" y="1324921"/>
                </a:cubicBezTo>
                <a:cubicBezTo>
                  <a:pt x="308788" y="1331186"/>
                  <a:pt x="308377" y="1336219"/>
                  <a:pt x="308120" y="1340019"/>
                </a:cubicBezTo>
                <a:cubicBezTo>
                  <a:pt x="307863" y="1343819"/>
                  <a:pt x="307453" y="1345771"/>
                  <a:pt x="306888" y="1345873"/>
                </a:cubicBezTo>
                <a:cubicBezTo>
                  <a:pt x="305655" y="1345822"/>
                  <a:pt x="304731" y="1344692"/>
                  <a:pt x="304115" y="1342484"/>
                </a:cubicBezTo>
                <a:cubicBezTo>
                  <a:pt x="303499" y="1340276"/>
                  <a:pt x="303190" y="1337297"/>
                  <a:pt x="303190" y="1333549"/>
                </a:cubicBezTo>
                <a:cubicBezTo>
                  <a:pt x="303242" y="1329774"/>
                  <a:pt x="303755" y="1326539"/>
                  <a:pt x="304731" y="1323843"/>
                </a:cubicBezTo>
                <a:cubicBezTo>
                  <a:pt x="305707" y="1321147"/>
                  <a:pt x="306836" y="1319452"/>
                  <a:pt x="308120" y="1318759"/>
                </a:cubicBezTo>
                <a:close/>
                <a:moveTo>
                  <a:pt x="160222" y="1317526"/>
                </a:moveTo>
                <a:cubicBezTo>
                  <a:pt x="157963" y="1317321"/>
                  <a:pt x="156319" y="1318964"/>
                  <a:pt x="155292" y="1322456"/>
                </a:cubicBezTo>
                <a:lnTo>
                  <a:pt x="156525" y="1323689"/>
                </a:lnTo>
                <a:cubicBezTo>
                  <a:pt x="158784" y="1323689"/>
                  <a:pt x="160428" y="1322456"/>
                  <a:pt x="161455" y="1319991"/>
                </a:cubicBezTo>
                <a:close/>
                <a:moveTo>
                  <a:pt x="248961" y="1316294"/>
                </a:moveTo>
                <a:lnTo>
                  <a:pt x="250194" y="1321224"/>
                </a:lnTo>
                <a:lnTo>
                  <a:pt x="248961" y="1323689"/>
                </a:lnTo>
                <a:close/>
                <a:moveTo>
                  <a:pt x="124480" y="1313829"/>
                </a:moveTo>
                <a:cubicBezTo>
                  <a:pt x="124840" y="1314676"/>
                  <a:pt x="126586" y="1316063"/>
                  <a:pt x="129718" y="1317988"/>
                </a:cubicBezTo>
                <a:cubicBezTo>
                  <a:pt x="132851" y="1319914"/>
                  <a:pt x="135213" y="1320993"/>
                  <a:pt x="136805" y="1321224"/>
                </a:cubicBezTo>
                <a:cubicBezTo>
                  <a:pt x="136754" y="1318913"/>
                  <a:pt x="135624" y="1317372"/>
                  <a:pt x="133416" y="1316602"/>
                </a:cubicBezTo>
                <a:cubicBezTo>
                  <a:pt x="131208" y="1315832"/>
                  <a:pt x="128229" y="1314907"/>
                  <a:pt x="124480" y="1313829"/>
                </a:cubicBezTo>
                <a:close/>
                <a:moveTo>
                  <a:pt x="308120" y="1299039"/>
                </a:moveTo>
                <a:lnTo>
                  <a:pt x="310585" y="1303969"/>
                </a:lnTo>
                <a:lnTo>
                  <a:pt x="308120" y="1307666"/>
                </a:lnTo>
                <a:lnTo>
                  <a:pt x="306888" y="1302736"/>
                </a:lnTo>
                <a:close/>
                <a:moveTo>
                  <a:pt x="290866" y="1279319"/>
                </a:moveTo>
                <a:cubicBezTo>
                  <a:pt x="291559" y="1279987"/>
                  <a:pt x="292329" y="1280809"/>
                  <a:pt x="293176" y="1281784"/>
                </a:cubicBezTo>
                <a:cubicBezTo>
                  <a:pt x="294024" y="1282760"/>
                  <a:pt x="294486" y="1283582"/>
                  <a:pt x="294563" y="1284249"/>
                </a:cubicBezTo>
                <a:lnTo>
                  <a:pt x="293331" y="1287947"/>
                </a:lnTo>
                <a:cubicBezTo>
                  <a:pt x="292124" y="1287998"/>
                  <a:pt x="291148" y="1287587"/>
                  <a:pt x="290403" y="1286714"/>
                </a:cubicBezTo>
                <a:cubicBezTo>
                  <a:pt x="289659" y="1285841"/>
                  <a:pt x="288991" y="1284198"/>
                  <a:pt x="288401" y="1281784"/>
                </a:cubicBezTo>
                <a:close/>
                <a:moveTo>
                  <a:pt x="213219" y="1269459"/>
                </a:moveTo>
                <a:cubicBezTo>
                  <a:pt x="215145" y="1269716"/>
                  <a:pt x="216840" y="1271051"/>
                  <a:pt x="218303" y="1273465"/>
                </a:cubicBezTo>
                <a:cubicBezTo>
                  <a:pt x="219767" y="1275879"/>
                  <a:pt x="220537" y="1277830"/>
                  <a:pt x="220614" y="1279319"/>
                </a:cubicBezTo>
                <a:cubicBezTo>
                  <a:pt x="219125" y="1279396"/>
                  <a:pt x="217173" y="1278934"/>
                  <a:pt x="214760" y="1277933"/>
                </a:cubicBezTo>
                <a:cubicBezTo>
                  <a:pt x="212346" y="1276931"/>
                  <a:pt x="211011" y="1274929"/>
                  <a:pt x="210754" y="1271924"/>
                </a:cubicBezTo>
                <a:cubicBezTo>
                  <a:pt x="210959" y="1270486"/>
                  <a:pt x="211781" y="1269665"/>
                  <a:pt x="213219" y="1269459"/>
                </a:cubicBezTo>
                <a:close/>
                <a:moveTo>
                  <a:pt x="315515" y="1262065"/>
                </a:moveTo>
                <a:cubicBezTo>
                  <a:pt x="316696" y="1262629"/>
                  <a:pt x="317415" y="1263040"/>
                  <a:pt x="317672" y="1263297"/>
                </a:cubicBezTo>
                <a:cubicBezTo>
                  <a:pt x="317929" y="1263554"/>
                  <a:pt x="318031" y="1263965"/>
                  <a:pt x="317980" y="1264530"/>
                </a:cubicBezTo>
                <a:cubicBezTo>
                  <a:pt x="317954" y="1265711"/>
                  <a:pt x="317698" y="1266430"/>
                  <a:pt x="317210" y="1266686"/>
                </a:cubicBezTo>
                <a:cubicBezTo>
                  <a:pt x="316722" y="1266943"/>
                  <a:pt x="316157" y="1267046"/>
                  <a:pt x="315515" y="1266994"/>
                </a:cubicBezTo>
                <a:lnTo>
                  <a:pt x="313050" y="1265762"/>
                </a:lnTo>
                <a:close/>
                <a:moveTo>
                  <a:pt x="216917" y="1259600"/>
                </a:moveTo>
                <a:cubicBezTo>
                  <a:pt x="219382" y="1259805"/>
                  <a:pt x="220614" y="1260627"/>
                  <a:pt x="220614" y="1262065"/>
                </a:cubicBezTo>
                <a:cubicBezTo>
                  <a:pt x="220819" y="1264530"/>
                  <a:pt x="220409" y="1265762"/>
                  <a:pt x="219382" y="1265762"/>
                </a:cubicBezTo>
                <a:cubicBezTo>
                  <a:pt x="218149" y="1265967"/>
                  <a:pt x="216917" y="1264324"/>
                  <a:pt x="215684" y="1260832"/>
                </a:cubicBezTo>
                <a:cubicBezTo>
                  <a:pt x="215735" y="1260241"/>
                  <a:pt x="215941" y="1259882"/>
                  <a:pt x="216300" y="1259754"/>
                </a:cubicBezTo>
                <a:cubicBezTo>
                  <a:pt x="216660" y="1259625"/>
                  <a:pt x="216865" y="1259574"/>
                  <a:pt x="216917" y="1259600"/>
                </a:cubicBezTo>
                <a:close/>
                <a:moveTo>
                  <a:pt x="283471" y="1258367"/>
                </a:moveTo>
                <a:lnTo>
                  <a:pt x="282238" y="1259600"/>
                </a:lnTo>
                <a:cubicBezTo>
                  <a:pt x="282854" y="1260883"/>
                  <a:pt x="283471" y="1262013"/>
                  <a:pt x="284087" y="1262989"/>
                </a:cubicBezTo>
                <a:cubicBezTo>
                  <a:pt x="284703" y="1263965"/>
                  <a:pt x="285319" y="1264478"/>
                  <a:pt x="285936" y="1264530"/>
                </a:cubicBezTo>
                <a:cubicBezTo>
                  <a:pt x="285987" y="1264530"/>
                  <a:pt x="286192" y="1264221"/>
                  <a:pt x="286552" y="1263605"/>
                </a:cubicBezTo>
                <a:cubicBezTo>
                  <a:pt x="286911" y="1262989"/>
                  <a:pt x="287117" y="1262065"/>
                  <a:pt x="287168" y="1260832"/>
                </a:cubicBezTo>
                <a:cubicBezTo>
                  <a:pt x="287168" y="1259394"/>
                  <a:pt x="285936" y="1258572"/>
                  <a:pt x="283471" y="1258367"/>
                </a:cubicBezTo>
                <a:close/>
                <a:moveTo>
                  <a:pt x="315515" y="1242345"/>
                </a:moveTo>
                <a:cubicBezTo>
                  <a:pt x="317800" y="1243911"/>
                  <a:pt x="319084" y="1244784"/>
                  <a:pt x="319367" y="1244964"/>
                </a:cubicBezTo>
                <a:cubicBezTo>
                  <a:pt x="319649" y="1245143"/>
                  <a:pt x="320009" y="1246325"/>
                  <a:pt x="320445" y="1248507"/>
                </a:cubicBezTo>
                <a:lnTo>
                  <a:pt x="316748" y="1257135"/>
                </a:lnTo>
                <a:cubicBezTo>
                  <a:pt x="316183" y="1257160"/>
                  <a:pt x="315772" y="1256185"/>
                  <a:pt x="315515" y="1254207"/>
                </a:cubicBezTo>
                <a:cubicBezTo>
                  <a:pt x="315258" y="1252230"/>
                  <a:pt x="314848" y="1249098"/>
                  <a:pt x="314283" y="1244810"/>
                </a:cubicBezTo>
                <a:close/>
                <a:moveTo>
                  <a:pt x="224311" y="1236182"/>
                </a:moveTo>
                <a:lnTo>
                  <a:pt x="225544" y="1242345"/>
                </a:lnTo>
                <a:cubicBezTo>
                  <a:pt x="225339" y="1247275"/>
                  <a:pt x="224517" y="1249740"/>
                  <a:pt x="223079" y="1249740"/>
                </a:cubicBezTo>
                <a:lnTo>
                  <a:pt x="220614" y="1247275"/>
                </a:lnTo>
                <a:cubicBezTo>
                  <a:pt x="220691" y="1246273"/>
                  <a:pt x="221153" y="1244271"/>
                  <a:pt x="222001" y="1241266"/>
                </a:cubicBezTo>
                <a:cubicBezTo>
                  <a:pt x="222848" y="1238262"/>
                  <a:pt x="223618" y="1236568"/>
                  <a:pt x="224311" y="1236182"/>
                </a:cubicBezTo>
                <a:close/>
                <a:moveTo>
                  <a:pt x="293331" y="1226323"/>
                </a:moveTo>
                <a:cubicBezTo>
                  <a:pt x="293485" y="1232459"/>
                  <a:pt x="294101" y="1236208"/>
                  <a:pt x="295179" y="1237569"/>
                </a:cubicBezTo>
                <a:cubicBezTo>
                  <a:pt x="296258" y="1238930"/>
                  <a:pt x="296874" y="1241754"/>
                  <a:pt x="297028" y="1246042"/>
                </a:cubicBezTo>
                <a:cubicBezTo>
                  <a:pt x="296977" y="1249072"/>
                  <a:pt x="296463" y="1251948"/>
                  <a:pt x="295487" y="1254670"/>
                </a:cubicBezTo>
                <a:cubicBezTo>
                  <a:pt x="294512" y="1257391"/>
                  <a:pt x="293382" y="1260267"/>
                  <a:pt x="292098" y="1263297"/>
                </a:cubicBezTo>
                <a:lnTo>
                  <a:pt x="293331" y="1264530"/>
                </a:lnTo>
                <a:cubicBezTo>
                  <a:pt x="290891" y="1268638"/>
                  <a:pt x="288991" y="1272130"/>
                  <a:pt x="287630" y="1275006"/>
                </a:cubicBezTo>
                <a:cubicBezTo>
                  <a:pt x="286269" y="1277881"/>
                  <a:pt x="285294" y="1281373"/>
                  <a:pt x="284703" y="1285482"/>
                </a:cubicBezTo>
                <a:lnTo>
                  <a:pt x="285936" y="1287947"/>
                </a:lnTo>
                <a:cubicBezTo>
                  <a:pt x="285191" y="1291413"/>
                  <a:pt x="284215" y="1293416"/>
                  <a:pt x="283008" y="1293955"/>
                </a:cubicBezTo>
                <a:cubicBezTo>
                  <a:pt x="281802" y="1294494"/>
                  <a:pt x="281134" y="1294956"/>
                  <a:pt x="281006" y="1295342"/>
                </a:cubicBezTo>
                <a:cubicBezTo>
                  <a:pt x="282931" y="1298962"/>
                  <a:pt x="284626" y="1301581"/>
                  <a:pt x="286090" y="1303199"/>
                </a:cubicBezTo>
                <a:cubicBezTo>
                  <a:pt x="287553" y="1304816"/>
                  <a:pt x="288324" y="1305895"/>
                  <a:pt x="288401" y="1306434"/>
                </a:cubicBezTo>
                <a:cubicBezTo>
                  <a:pt x="286809" y="1310362"/>
                  <a:pt x="285371" y="1316063"/>
                  <a:pt x="284087" y="1323535"/>
                </a:cubicBezTo>
                <a:cubicBezTo>
                  <a:pt x="282803" y="1331007"/>
                  <a:pt x="280133" y="1335166"/>
                  <a:pt x="276076" y="1336014"/>
                </a:cubicBezTo>
                <a:cubicBezTo>
                  <a:pt x="273919" y="1334961"/>
                  <a:pt x="272686" y="1334293"/>
                  <a:pt x="272378" y="1334011"/>
                </a:cubicBezTo>
                <a:cubicBezTo>
                  <a:pt x="272070" y="1333728"/>
                  <a:pt x="270838" y="1332753"/>
                  <a:pt x="268681" y="1331084"/>
                </a:cubicBezTo>
                <a:cubicBezTo>
                  <a:pt x="268938" y="1330519"/>
                  <a:pt x="269965" y="1329800"/>
                  <a:pt x="271762" y="1328927"/>
                </a:cubicBezTo>
                <a:cubicBezTo>
                  <a:pt x="273559" y="1328054"/>
                  <a:pt x="274586" y="1326718"/>
                  <a:pt x="274843" y="1324921"/>
                </a:cubicBezTo>
                <a:cubicBezTo>
                  <a:pt x="272969" y="1321994"/>
                  <a:pt x="271480" y="1319837"/>
                  <a:pt x="270375" y="1318451"/>
                </a:cubicBezTo>
                <a:cubicBezTo>
                  <a:pt x="269271" y="1317064"/>
                  <a:pt x="268707" y="1315523"/>
                  <a:pt x="268681" y="1313829"/>
                </a:cubicBezTo>
                <a:cubicBezTo>
                  <a:pt x="269092" y="1312494"/>
                  <a:pt x="270735" y="1310850"/>
                  <a:pt x="273611" y="1308899"/>
                </a:cubicBezTo>
                <a:cubicBezTo>
                  <a:pt x="276487" y="1306947"/>
                  <a:pt x="278130" y="1305304"/>
                  <a:pt x="278541" y="1303969"/>
                </a:cubicBezTo>
                <a:cubicBezTo>
                  <a:pt x="276666" y="1301761"/>
                  <a:pt x="275177" y="1300323"/>
                  <a:pt x="274073" y="1299655"/>
                </a:cubicBezTo>
                <a:cubicBezTo>
                  <a:pt x="272969" y="1298988"/>
                  <a:pt x="272404" y="1297550"/>
                  <a:pt x="272378" y="1295342"/>
                </a:cubicBezTo>
                <a:cubicBezTo>
                  <a:pt x="274253" y="1288486"/>
                  <a:pt x="275742" y="1283402"/>
                  <a:pt x="276846" y="1280090"/>
                </a:cubicBezTo>
                <a:cubicBezTo>
                  <a:pt x="277950" y="1276777"/>
                  <a:pt x="278515" y="1272001"/>
                  <a:pt x="278541" y="1265762"/>
                </a:cubicBezTo>
                <a:lnTo>
                  <a:pt x="277308" y="1244810"/>
                </a:lnTo>
                <a:cubicBezTo>
                  <a:pt x="277360" y="1240419"/>
                  <a:pt x="278181" y="1236876"/>
                  <a:pt x="279773" y="1234180"/>
                </a:cubicBezTo>
                <a:cubicBezTo>
                  <a:pt x="281365" y="1231484"/>
                  <a:pt x="283419" y="1230097"/>
                  <a:pt x="285936" y="1230020"/>
                </a:cubicBezTo>
                <a:lnTo>
                  <a:pt x="287168" y="1230020"/>
                </a:lnTo>
                <a:cubicBezTo>
                  <a:pt x="289838" y="1230020"/>
                  <a:pt x="291893" y="1228788"/>
                  <a:pt x="293331" y="1226323"/>
                </a:cubicBezTo>
                <a:close/>
                <a:moveTo>
                  <a:pt x="225544" y="1216463"/>
                </a:moveTo>
                <a:lnTo>
                  <a:pt x="226776" y="1220160"/>
                </a:lnTo>
                <a:cubicBezTo>
                  <a:pt x="226186" y="1221470"/>
                  <a:pt x="225518" y="1222856"/>
                  <a:pt x="224774" y="1224320"/>
                </a:cubicBezTo>
                <a:cubicBezTo>
                  <a:pt x="224029" y="1225783"/>
                  <a:pt x="223053" y="1226862"/>
                  <a:pt x="221847" y="1227555"/>
                </a:cubicBezTo>
                <a:cubicBezTo>
                  <a:pt x="219382" y="1227760"/>
                  <a:pt x="218149" y="1227350"/>
                  <a:pt x="218149" y="1226323"/>
                </a:cubicBezTo>
                <a:cubicBezTo>
                  <a:pt x="218149" y="1223652"/>
                  <a:pt x="220614" y="1220365"/>
                  <a:pt x="225544" y="1216463"/>
                </a:cubicBezTo>
                <a:close/>
                <a:moveTo>
                  <a:pt x="171315" y="1210300"/>
                </a:moveTo>
                <a:lnTo>
                  <a:pt x="170082" y="1217695"/>
                </a:lnTo>
                <a:cubicBezTo>
                  <a:pt x="170082" y="1221598"/>
                  <a:pt x="171315" y="1223652"/>
                  <a:pt x="173780" y="1223858"/>
                </a:cubicBezTo>
                <a:cubicBezTo>
                  <a:pt x="174858" y="1223806"/>
                  <a:pt x="175782" y="1222985"/>
                  <a:pt x="176553" y="1221393"/>
                </a:cubicBezTo>
                <a:lnTo>
                  <a:pt x="180812" y="1215714"/>
                </a:lnTo>
                <a:lnTo>
                  <a:pt x="177477" y="1216463"/>
                </a:lnTo>
                <a:cubicBezTo>
                  <a:pt x="176219" y="1216206"/>
                  <a:pt x="175038" y="1215179"/>
                  <a:pt x="173934" y="1213381"/>
                </a:cubicBezTo>
                <a:cubicBezTo>
                  <a:pt x="172830" y="1211584"/>
                  <a:pt x="171957" y="1210557"/>
                  <a:pt x="171315" y="1210300"/>
                </a:cubicBezTo>
                <a:close/>
                <a:moveTo>
                  <a:pt x="324143" y="1209068"/>
                </a:moveTo>
                <a:cubicBezTo>
                  <a:pt x="324785" y="1209145"/>
                  <a:pt x="325349" y="1209915"/>
                  <a:pt x="325837" y="1211379"/>
                </a:cubicBezTo>
                <a:cubicBezTo>
                  <a:pt x="326325" y="1212842"/>
                  <a:pt x="326582" y="1214537"/>
                  <a:pt x="326608" y="1216463"/>
                </a:cubicBezTo>
                <a:cubicBezTo>
                  <a:pt x="326608" y="1220365"/>
                  <a:pt x="325375" y="1224885"/>
                  <a:pt x="322910" y="1230020"/>
                </a:cubicBezTo>
                <a:lnTo>
                  <a:pt x="320445" y="1232485"/>
                </a:lnTo>
                <a:cubicBezTo>
                  <a:pt x="319983" y="1231971"/>
                  <a:pt x="319675" y="1229609"/>
                  <a:pt x="319521" y="1225398"/>
                </a:cubicBezTo>
                <a:cubicBezTo>
                  <a:pt x="319367" y="1221187"/>
                  <a:pt x="318442" y="1218209"/>
                  <a:pt x="316748" y="1216463"/>
                </a:cubicBezTo>
                <a:lnTo>
                  <a:pt x="315515" y="1213998"/>
                </a:lnTo>
                <a:cubicBezTo>
                  <a:pt x="315567" y="1212714"/>
                  <a:pt x="316388" y="1211584"/>
                  <a:pt x="317980" y="1210608"/>
                </a:cubicBezTo>
                <a:cubicBezTo>
                  <a:pt x="319572" y="1209633"/>
                  <a:pt x="321626" y="1209119"/>
                  <a:pt x="324143" y="1209068"/>
                </a:cubicBezTo>
                <a:close/>
                <a:moveTo>
                  <a:pt x="232939" y="1190581"/>
                </a:moveTo>
                <a:cubicBezTo>
                  <a:pt x="233581" y="1191145"/>
                  <a:pt x="234146" y="1191556"/>
                  <a:pt x="234633" y="1191813"/>
                </a:cubicBezTo>
                <a:cubicBezTo>
                  <a:pt x="235121" y="1192070"/>
                  <a:pt x="235378" y="1192481"/>
                  <a:pt x="235404" y="1193045"/>
                </a:cubicBezTo>
                <a:cubicBezTo>
                  <a:pt x="234608" y="1195356"/>
                  <a:pt x="233427" y="1197513"/>
                  <a:pt x="231860" y="1199516"/>
                </a:cubicBezTo>
                <a:cubicBezTo>
                  <a:pt x="230294" y="1201519"/>
                  <a:pt x="229421" y="1204292"/>
                  <a:pt x="229241" y="1207835"/>
                </a:cubicBezTo>
                <a:cubicBezTo>
                  <a:pt x="228676" y="1209068"/>
                  <a:pt x="228266" y="1209992"/>
                  <a:pt x="228009" y="1210608"/>
                </a:cubicBezTo>
                <a:cubicBezTo>
                  <a:pt x="227752" y="1211225"/>
                  <a:pt x="227341" y="1211533"/>
                  <a:pt x="226776" y="1211533"/>
                </a:cubicBezTo>
                <a:lnTo>
                  <a:pt x="226776" y="1205370"/>
                </a:lnTo>
                <a:cubicBezTo>
                  <a:pt x="226879" y="1201519"/>
                  <a:pt x="227598" y="1198129"/>
                  <a:pt x="228933" y="1195202"/>
                </a:cubicBezTo>
                <a:cubicBezTo>
                  <a:pt x="230268" y="1192275"/>
                  <a:pt x="231604" y="1190735"/>
                  <a:pt x="232939" y="1190581"/>
                </a:cubicBezTo>
                <a:close/>
                <a:moveTo>
                  <a:pt x="268681" y="1185651"/>
                </a:moveTo>
                <a:lnTo>
                  <a:pt x="269913" y="1191813"/>
                </a:lnTo>
                <a:cubicBezTo>
                  <a:pt x="269888" y="1195793"/>
                  <a:pt x="269323" y="1199850"/>
                  <a:pt x="268219" y="1203984"/>
                </a:cubicBezTo>
                <a:cubicBezTo>
                  <a:pt x="267115" y="1208118"/>
                  <a:pt x="265625" y="1210634"/>
                  <a:pt x="263751" y="1211533"/>
                </a:cubicBezTo>
                <a:lnTo>
                  <a:pt x="262518" y="1212765"/>
                </a:lnTo>
                <a:lnTo>
                  <a:pt x="261286" y="1211533"/>
                </a:lnTo>
                <a:cubicBezTo>
                  <a:pt x="262441" y="1202905"/>
                  <a:pt x="263520" y="1196435"/>
                  <a:pt x="264521" y="1192121"/>
                </a:cubicBezTo>
                <a:cubicBezTo>
                  <a:pt x="265523" y="1187807"/>
                  <a:pt x="266909" y="1185651"/>
                  <a:pt x="268681" y="1185651"/>
                </a:cubicBezTo>
                <a:close/>
                <a:moveTo>
                  <a:pt x="179942" y="1169628"/>
                </a:moveTo>
                <a:cubicBezTo>
                  <a:pt x="178170" y="1170296"/>
                  <a:pt x="177092" y="1171117"/>
                  <a:pt x="176707" y="1172093"/>
                </a:cubicBezTo>
                <a:cubicBezTo>
                  <a:pt x="176322" y="1173069"/>
                  <a:pt x="176168" y="1173891"/>
                  <a:pt x="176245" y="1174558"/>
                </a:cubicBezTo>
                <a:lnTo>
                  <a:pt x="179942" y="1178256"/>
                </a:lnTo>
                <a:lnTo>
                  <a:pt x="181175" y="1173326"/>
                </a:lnTo>
                <a:cubicBezTo>
                  <a:pt x="181123" y="1172093"/>
                  <a:pt x="180918" y="1171169"/>
                  <a:pt x="180558" y="1170553"/>
                </a:cubicBezTo>
                <a:cubicBezTo>
                  <a:pt x="180199" y="1169936"/>
                  <a:pt x="179993" y="1169628"/>
                  <a:pt x="179942" y="1169628"/>
                </a:cubicBezTo>
                <a:close/>
                <a:moveTo>
                  <a:pt x="234171" y="1167163"/>
                </a:moveTo>
                <a:cubicBezTo>
                  <a:pt x="234813" y="1167215"/>
                  <a:pt x="235378" y="1167728"/>
                  <a:pt x="235866" y="1168704"/>
                </a:cubicBezTo>
                <a:cubicBezTo>
                  <a:pt x="236354" y="1169680"/>
                  <a:pt x="236611" y="1170810"/>
                  <a:pt x="236636" y="1172093"/>
                </a:cubicBezTo>
                <a:lnTo>
                  <a:pt x="235404" y="1179488"/>
                </a:lnTo>
                <a:lnTo>
                  <a:pt x="230474" y="1169628"/>
                </a:lnTo>
                <a:cubicBezTo>
                  <a:pt x="231013" y="1168524"/>
                  <a:pt x="231475" y="1167959"/>
                  <a:pt x="231860" y="1167934"/>
                </a:cubicBezTo>
                <a:cubicBezTo>
                  <a:pt x="232246" y="1167908"/>
                  <a:pt x="233016" y="1167651"/>
                  <a:pt x="234171" y="1167163"/>
                </a:cubicBezTo>
                <a:close/>
                <a:moveTo>
                  <a:pt x="272378" y="1164698"/>
                </a:moveTo>
                <a:cubicBezTo>
                  <a:pt x="273816" y="1164698"/>
                  <a:pt x="274638" y="1165931"/>
                  <a:pt x="274843" y="1168396"/>
                </a:cubicBezTo>
                <a:cubicBezTo>
                  <a:pt x="273636" y="1173274"/>
                  <a:pt x="272661" y="1176766"/>
                  <a:pt x="271916" y="1178872"/>
                </a:cubicBezTo>
                <a:cubicBezTo>
                  <a:pt x="271171" y="1180977"/>
                  <a:pt x="270504" y="1182004"/>
                  <a:pt x="269913" y="1181953"/>
                </a:cubicBezTo>
                <a:cubicBezTo>
                  <a:pt x="268219" y="1179899"/>
                  <a:pt x="267294" y="1178769"/>
                  <a:pt x="267140" y="1178564"/>
                </a:cubicBezTo>
                <a:cubicBezTo>
                  <a:pt x="266986" y="1178358"/>
                  <a:pt x="266678" y="1176612"/>
                  <a:pt x="266216" y="1173326"/>
                </a:cubicBezTo>
                <a:cubicBezTo>
                  <a:pt x="266242" y="1170810"/>
                  <a:pt x="266806" y="1168755"/>
                  <a:pt x="267911" y="1167163"/>
                </a:cubicBezTo>
                <a:cubicBezTo>
                  <a:pt x="269015" y="1165571"/>
                  <a:pt x="270504" y="1164750"/>
                  <a:pt x="272378" y="1164698"/>
                </a:cubicBezTo>
                <a:close/>
                <a:moveTo>
                  <a:pt x="332770" y="1153606"/>
                </a:moveTo>
                <a:lnTo>
                  <a:pt x="334002" y="1154839"/>
                </a:lnTo>
                <a:lnTo>
                  <a:pt x="332770" y="1157303"/>
                </a:lnTo>
                <a:cubicBezTo>
                  <a:pt x="332821" y="1158947"/>
                  <a:pt x="333335" y="1159974"/>
                  <a:pt x="334311" y="1160385"/>
                </a:cubicBezTo>
                <a:cubicBezTo>
                  <a:pt x="335286" y="1160795"/>
                  <a:pt x="336416" y="1161823"/>
                  <a:pt x="337700" y="1163466"/>
                </a:cubicBezTo>
                <a:cubicBezTo>
                  <a:pt x="336365" y="1166752"/>
                  <a:pt x="335029" y="1169731"/>
                  <a:pt x="333694" y="1172401"/>
                </a:cubicBezTo>
                <a:cubicBezTo>
                  <a:pt x="332359" y="1175072"/>
                  <a:pt x="331640" y="1179899"/>
                  <a:pt x="331537" y="1186883"/>
                </a:cubicBezTo>
                <a:cubicBezTo>
                  <a:pt x="330510" y="1195716"/>
                  <a:pt x="328867" y="1200235"/>
                  <a:pt x="326608" y="1200440"/>
                </a:cubicBezTo>
                <a:cubicBezTo>
                  <a:pt x="325452" y="1200440"/>
                  <a:pt x="324682" y="1199516"/>
                  <a:pt x="324297" y="1197667"/>
                </a:cubicBezTo>
                <a:cubicBezTo>
                  <a:pt x="323911" y="1195819"/>
                  <a:pt x="323449" y="1193045"/>
                  <a:pt x="322910" y="1189348"/>
                </a:cubicBezTo>
                <a:cubicBezTo>
                  <a:pt x="324528" y="1186626"/>
                  <a:pt x="325298" y="1184983"/>
                  <a:pt x="325221" y="1184418"/>
                </a:cubicBezTo>
                <a:cubicBezTo>
                  <a:pt x="325144" y="1183853"/>
                  <a:pt x="325606" y="1182210"/>
                  <a:pt x="326608" y="1179488"/>
                </a:cubicBezTo>
                <a:lnTo>
                  <a:pt x="325375" y="1167163"/>
                </a:lnTo>
                <a:cubicBezTo>
                  <a:pt x="325991" y="1163363"/>
                  <a:pt x="326916" y="1160179"/>
                  <a:pt x="328148" y="1157612"/>
                </a:cubicBezTo>
                <a:cubicBezTo>
                  <a:pt x="329381" y="1155044"/>
                  <a:pt x="330921" y="1153709"/>
                  <a:pt x="332770" y="1153606"/>
                </a:cubicBezTo>
                <a:close/>
                <a:moveTo>
                  <a:pt x="186105" y="1147444"/>
                </a:moveTo>
                <a:lnTo>
                  <a:pt x="198429" y="1152374"/>
                </a:lnTo>
                <a:cubicBezTo>
                  <a:pt x="197993" y="1151090"/>
                  <a:pt x="197325" y="1149960"/>
                  <a:pt x="196427" y="1148984"/>
                </a:cubicBezTo>
                <a:cubicBezTo>
                  <a:pt x="195528" y="1148008"/>
                  <a:pt x="193320" y="1147495"/>
                  <a:pt x="189802" y="1147444"/>
                </a:cubicBezTo>
                <a:close/>
                <a:moveTo>
                  <a:pt x="107226" y="1144979"/>
                </a:moveTo>
                <a:cubicBezTo>
                  <a:pt x="106609" y="1145107"/>
                  <a:pt x="105993" y="1145775"/>
                  <a:pt x="105377" y="1146981"/>
                </a:cubicBezTo>
                <a:cubicBezTo>
                  <a:pt x="104761" y="1148188"/>
                  <a:pt x="104144" y="1149164"/>
                  <a:pt x="103528" y="1149909"/>
                </a:cubicBezTo>
                <a:lnTo>
                  <a:pt x="105993" y="1151141"/>
                </a:lnTo>
                <a:cubicBezTo>
                  <a:pt x="108458" y="1150936"/>
                  <a:pt x="109691" y="1150114"/>
                  <a:pt x="109691" y="1148676"/>
                </a:cubicBezTo>
                <a:cubicBezTo>
                  <a:pt x="109203" y="1147444"/>
                  <a:pt x="108946" y="1146519"/>
                  <a:pt x="108920" y="1145903"/>
                </a:cubicBezTo>
                <a:cubicBezTo>
                  <a:pt x="108895" y="1145287"/>
                  <a:pt x="108330" y="1144979"/>
                  <a:pt x="107226" y="1144979"/>
                </a:cubicBezTo>
                <a:close/>
                <a:moveTo>
                  <a:pt x="228009" y="1137584"/>
                </a:moveTo>
                <a:lnTo>
                  <a:pt x="230474" y="1140049"/>
                </a:lnTo>
                <a:cubicBezTo>
                  <a:pt x="229267" y="1141333"/>
                  <a:pt x="228291" y="1142462"/>
                  <a:pt x="227547" y="1143438"/>
                </a:cubicBezTo>
                <a:cubicBezTo>
                  <a:pt x="226802" y="1144414"/>
                  <a:pt x="226134" y="1144927"/>
                  <a:pt x="225544" y="1144979"/>
                </a:cubicBezTo>
                <a:cubicBezTo>
                  <a:pt x="225493" y="1144979"/>
                  <a:pt x="225287" y="1144671"/>
                  <a:pt x="224928" y="1144054"/>
                </a:cubicBezTo>
                <a:cubicBezTo>
                  <a:pt x="224568" y="1143438"/>
                  <a:pt x="224363" y="1142514"/>
                  <a:pt x="224311" y="1141281"/>
                </a:cubicBezTo>
                <a:cubicBezTo>
                  <a:pt x="224311" y="1140588"/>
                  <a:pt x="224620" y="1139818"/>
                  <a:pt x="225236" y="1138970"/>
                </a:cubicBezTo>
                <a:cubicBezTo>
                  <a:pt x="225852" y="1138123"/>
                  <a:pt x="226776" y="1137661"/>
                  <a:pt x="228009" y="1137584"/>
                </a:cubicBezTo>
                <a:close/>
                <a:moveTo>
                  <a:pt x="283471" y="1121561"/>
                </a:moveTo>
                <a:cubicBezTo>
                  <a:pt x="284498" y="1121767"/>
                  <a:pt x="284909" y="1122588"/>
                  <a:pt x="284703" y="1124026"/>
                </a:cubicBezTo>
                <a:lnTo>
                  <a:pt x="283471" y="1128956"/>
                </a:lnTo>
                <a:lnTo>
                  <a:pt x="281006" y="1132654"/>
                </a:lnTo>
                <a:cubicBezTo>
                  <a:pt x="279901" y="1131088"/>
                  <a:pt x="279337" y="1130214"/>
                  <a:pt x="279311" y="1130035"/>
                </a:cubicBezTo>
                <a:cubicBezTo>
                  <a:pt x="279285" y="1129855"/>
                  <a:pt x="279029" y="1128674"/>
                  <a:pt x="278541" y="1126491"/>
                </a:cubicBezTo>
                <a:cubicBezTo>
                  <a:pt x="279516" y="1124283"/>
                  <a:pt x="280030" y="1123153"/>
                  <a:pt x="280081" y="1123102"/>
                </a:cubicBezTo>
                <a:cubicBezTo>
                  <a:pt x="280133" y="1123051"/>
                  <a:pt x="281262" y="1122537"/>
                  <a:pt x="283471" y="1121561"/>
                </a:cubicBezTo>
                <a:close/>
                <a:moveTo>
                  <a:pt x="342630" y="1112934"/>
                </a:moveTo>
                <a:lnTo>
                  <a:pt x="345095" y="1114167"/>
                </a:lnTo>
                <a:cubicBezTo>
                  <a:pt x="343862" y="1116477"/>
                  <a:pt x="342938" y="1118018"/>
                  <a:pt x="342322" y="1118788"/>
                </a:cubicBezTo>
                <a:cubicBezTo>
                  <a:pt x="341705" y="1119559"/>
                  <a:pt x="341397" y="1120483"/>
                  <a:pt x="341397" y="1121561"/>
                </a:cubicBezTo>
                <a:cubicBezTo>
                  <a:pt x="342630" y="1122537"/>
                  <a:pt x="343554" y="1123359"/>
                  <a:pt x="344170" y="1124026"/>
                </a:cubicBezTo>
                <a:cubicBezTo>
                  <a:pt x="344787" y="1124694"/>
                  <a:pt x="345095" y="1126748"/>
                  <a:pt x="345095" y="1130189"/>
                </a:cubicBezTo>
                <a:cubicBezTo>
                  <a:pt x="343862" y="1136146"/>
                  <a:pt x="341397" y="1139022"/>
                  <a:pt x="337700" y="1138816"/>
                </a:cubicBezTo>
                <a:cubicBezTo>
                  <a:pt x="335928" y="1137661"/>
                  <a:pt x="334850" y="1136890"/>
                  <a:pt x="334465" y="1136505"/>
                </a:cubicBezTo>
                <a:cubicBezTo>
                  <a:pt x="334079" y="1136120"/>
                  <a:pt x="333925" y="1135658"/>
                  <a:pt x="334002" y="1135119"/>
                </a:cubicBezTo>
                <a:cubicBezTo>
                  <a:pt x="333977" y="1130420"/>
                  <a:pt x="334644" y="1125644"/>
                  <a:pt x="336005" y="1120791"/>
                </a:cubicBezTo>
                <a:cubicBezTo>
                  <a:pt x="337366" y="1115938"/>
                  <a:pt x="339574" y="1113319"/>
                  <a:pt x="342630" y="1112934"/>
                </a:cubicBezTo>
                <a:close/>
                <a:moveTo>
                  <a:pt x="237869" y="1111702"/>
                </a:moveTo>
                <a:cubicBezTo>
                  <a:pt x="240873" y="1111650"/>
                  <a:pt x="242876" y="1112061"/>
                  <a:pt x="243877" y="1112934"/>
                </a:cubicBezTo>
                <a:cubicBezTo>
                  <a:pt x="244879" y="1113807"/>
                  <a:pt x="245341" y="1115450"/>
                  <a:pt x="245264" y="1117864"/>
                </a:cubicBezTo>
                <a:lnTo>
                  <a:pt x="244031" y="1136351"/>
                </a:lnTo>
                <a:cubicBezTo>
                  <a:pt x="243389" y="1136300"/>
                  <a:pt x="242824" y="1135786"/>
                  <a:pt x="242337" y="1134811"/>
                </a:cubicBezTo>
                <a:cubicBezTo>
                  <a:pt x="241849" y="1133835"/>
                  <a:pt x="241592" y="1132705"/>
                  <a:pt x="241566" y="1131421"/>
                </a:cubicBezTo>
                <a:cubicBezTo>
                  <a:pt x="241053" y="1129727"/>
                  <a:pt x="238999" y="1126645"/>
                  <a:pt x="235404" y="1122178"/>
                </a:cubicBezTo>
                <a:cubicBezTo>
                  <a:pt x="231809" y="1117710"/>
                  <a:pt x="229755" y="1114629"/>
                  <a:pt x="229241" y="1112934"/>
                </a:cubicBezTo>
                <a:cubicBezTo>
                  <a:pt x="229036" y="1111907"/>
                  <a:pt x="231912" y="1111496"/>
                  <a:pt x="237869" y="1111702"/>
                </a:cubicBezTo>
                <a:close/>
                <a:moveTo>
                  <a:pt x="247729" y="1100609"/>
                </a:moveTo>
                <a:cubicBezTo>
                  <a:pt x="250194" y="1101842"/>
                  <a:pt x="251426" y="1103074"/>
                  <a:pt x="251426" y="1104307"/>
                </a:cubicBezTo>
                <a:lnTo>
                  <a:pt x="247729" y="1108004"/>
                </a:lnTo>
                <a:cubicBezTo>
                  <a:pt x="246701" y="1108210"/>
                  <a:pt x="246291" y="1106566"/>
                  <a:pt x="246496" y="1103074"/>
                </a:cubicBezTo>
                <a:close/>
                <a:moveTo>
                  <a:pt x="202127" y="1095679"/>
                </a:moveTo>
                <a:lnTo>
                  <a:pt x="200894" y="1098144"/>
                </a:lnTo>
                <a:cubicBezTo>
                  <a:pt x="202101" y="1100558"/>
                  <a:pt x="203077" y="1102201"/>
                  <a:pt x="203821" y="1103074"/>
                </a:cubicBezTo>
                <a:cubicBezTo>
                  <a:pt x="204566" y="1103947"/>
                  <a:pt x="205234" y="1104358"/>
                  <a:pt x="205824" y="1104307"/>
                </a:cubicBezTo>
                <a:lnTo>
                  <a:pt x="207057" y="1103074"/>
                </a:lnTo>
                <a:cubicBezTo>
                  <a:pt x="206312" y="1100609"/>
                  <a:pt x="205336" y="1098761"/>
                  <a:pt x="204130" y="1097528"/>
                </a:cubicBezTo>
                <a:cubicBezTo>
                  <a:pt x="202923" y="1096296"/>
                  <a:pt x="202255" y="1095679"/>
                  <a:pt x="202127" y="1095679"/>
                </a:cubicBezTo>
                <a:close/>
                <a:moveTo>
                  <a:pt x="290866" y="1084587"/>
                </a:moveTo>
                <a:lnTo>
                  <a:pt x="290866" y="1088284"/>
                </a:lnTo>
                <a:cubicBezTo>
                  <a:pt x="290866" y="1089722"/>
                  <a:pt x="289633" y="1090544"/>
                  <a:pt x="287168" y="1090749"/>
                </a:cubicBezTo>
                <a:lnTo>
                  <a:pt x="285936" y="1088284"/>
                </a:lnTo>
                <a:cubicBezTo>
                  <a:pt x="286963" y="1085819"/>
                  <a:pt x="288606" y="1084587"/>
                  <a:pt x="290866" y="1084587"/>
                </a:cubicBezTo>
                <a:close/>
                <a:moveTo>
                  <a:pt x="198429" y="1080890"/>
                </a:moveTo>
                <a:cubicBezTo>
                  <a:pt x="197248" y="1080864"/>
                  <a:pt x="196529" y="1080915"/>
                  <a:pt x="196273" y="1081044"/>
                </a:cubicBezTo>
                <a:cubicBezTo>
                  <a:pt x="196016" y="1081172"/>
                  <a:pt x="195913" y="1081532"/>
                  <a:pt x="195964" y="1082122"/>
                </a:cubicBezTo>
                <a:lnTo>
                  <a:pt x="194732" y="1085819"/>
                </a:lnTo>
                <a:cubicBezTo>
                  <a:pt x="194937" y="1089722"/>
                  <a:pt x="195759" y="1091777"/>
                  <a:pt x="197197" y="1091982"/>
                </a:cubicBezTo>
                <a:cubicBezTo>
                  <a:pt x="197762" y="1091931"/>
                  <a:pt x="198173" y="1091109"/>
                  <a:pt x="198429" y="1089517"/>
                </a:cubicBezTo>
                <a:cubicBezTo>
                  <a:pt x="198686" y="1087925"/>
                  <a:pt x="199097" y="1085871"/>
                  <a:pt x="199662" y="1083355"/>
                </a:cubicBezTo>
                <a:cubicBezTo>
                  <a:pt x="199867" y="1081917"/>
                  <a:pt x="199456" y="1081095"/>
                  <a:pt x="198429" y="1080890"/>
                </a:cubicBezTo>
                <a:close/>
                <a:moveTo>
                  <a:pt x="350025" y="1078425"/>
                </a:moveTo>
                <a:cubicBezTo>
                  <a:pt x="352490" y="1079452"/>
                  <a:pt x="353722" y="1082327"/>
                  <a:pt x="353722" y="1087052"/>
                </a:cubicBezTo>
                <a:cubicBezTo>
                  <a:pt x="352669" y="1093266"/>
                  <a:pt x="351694" y="1098093"/>
                  <a:pt x="350795" y="1101534"/>
                </a:cubicBezTo>
                <a:cubicBezTo>
                  <a:pt x="349896" y="1104974"/>
                  <a:pt x="347996" y="1106720"/>
                  <a:pt x="345095" y="1106772"/>
                </a:cubicBezTo>
                <a:cubicBezTo>
                  <a:pt x="344401" y="1106772"/>
                  <a:pt x="343631" y="1106155"/>
                  <a:pt x="342784" y="1104923"/>
                </a:cubicBezTo>
                <a:cubicBezTo>
                  <a:pt x="341937" y="1103690"/>
                  <a:pt x="341474" y="1101842"/>
                  <a:pt x="341397" y="1099377"/>
                </a:cubicBezTo>
                <a:lnTo>
                  <a:pt x="343862" y="1084587"/>
                </a:lnTo>
                <a:cubicBezTo>
                  <a:pt x="344068" y="1080684"/>
                  <a:pt x="346122" y="1078630"/>
                  <a:pt x="350025" y="1078425"/>
                </a:cubicBezTo>
                <a:close/>
                <a:moveTo>
                  <a:pt x="358652" y="1055007"/>
                </a:moveTo>
                <a:lnTo>
                  <a:pt x="359885" y="1057472"/>
                </a:lnTo>
                <a:lnTo>
                  <a:pt x="357420" y="1074727"/>
                </a:lnTo>
                <a:lnTo>
                  <a:pt x="356187" y="1077192"/>
                </a:lnTo>
                <a:cubicBezTo>
                  <a:pt x="354313" y="1076679"/>
                  <a:pt x="352823" y="1076165"/>
                  <a:pt x="351719" y="1075652"/>
                </a:cubicBezTo>
                <a:cubicBezTo>
                  <a:pt x="350615" y="1075138"/>
                  <a:pt x="350050" y="1074008"/>
                  <a:pt x="350025" y="1072262"/>
                </a:cubicBezTo>
                <a:cubicBezTo>
                  <a:pt x="351154" y="1067923"/>
                  <a:pt x="352284" y="1064277"/>
                  <a:pt x="353414" y="1061324"/>
                </a:cubicBezTo>
                <a:cubicBezTo>
                  <a:pt x="354544" y="1058371"/>
                  <a:pt x="356290" y="1056266"/>
                  <a:pt x="358652" y="1055007"/>
                </a:cubicBezTo>
                <a:close/>
                <a:moveTo>
                  <a:pt x="294563" y="1055007"/>
                </a:moveTo>
                <a:lnTo>
                  <a:pt x="295795" y="1061170"/>
                </a:lnTo>
                <a:cubicBezTo>
                  <a:pt x="295795" y="1064302"/>
                  <a:pt x="295487" y="1066973"/>
                  <a:pt x="294871" y="1069181"/>
                </a:cubicBezTo>
                <a:cubicBezTo>
                  <a:pt x="294255" y="1071389"/>
                  <a:pt x="293331" y="1072827"/>
                  <a:pt x="292098" y="1073495"/>
                </a:cubicBezTo>
                <a:lnTo>
                  <a:pt x="290866" y="1073495"/>
                </a:lnTo>
                <a:cubicBezTo>
                  <a:pt x="289428" y="1073495"/>
                  <a:pt x="288606" y="1072262"/>
                  <a:pt x="288401" y="1069797"/>
                </a:cubicBezTo>
                <a:cubicBezTo>
                  <a:pt x="288426" y="1066793"/>
                  <a:pt x="288991" y="1064174"/>
                  <a:pt x="290095" y="1061940"/>
                </a:cubicBezTo>
                <a:cubicBezTo>
                  <a:pt x="291199" y="1059706"/>
                  <a:pt x="292689" y="1057395"/>
                  <a:pt x="294563" y="1055007"/>
                </a:cubicBezTo>
                <a:close/>
                <a:moveTo>
                  <a:pt x="258821" y="1055007"/>
                </a:moveTo>
                <a:cubicBezTo>
                  <a:pt x="259411" y="1055547"/>
                  <a:pt x="259771" y="1056009"/>
                  <a:pt x="259899" y="1056394"/>
                </a:cubicBezTo>
                <a:cubicBezTo>
                  <a:pt x="260028" y="1056779"/>
                  <a:pt x="260079" y="1057549"/>
                  <a:pt x="260053" y="1058705"/>
                </a:cubicBezTo>
                <a:cubicBezTo>
                  <a:pt x="260053" y="1060143"/>
                  <a:pt x="258821" y="1060964"/>
                  <a:pt x="256356" y="1061170"/>
                </a:cubicBezTo>
                <a:lnTo>
                  <a:pt x="255123" y="1059937"/>
                </a:lnTo>
                <a:close/>
                <a:moveTo>
                  <a:pt x="214452" y="1052542"/>
                </a:moveTo>
                <a:cubicBezTo>
                  <a:pt x="212192" y="1052748"/>
                  <a:pt x="210549" y="1054802"/>
                  <a:pt x="209522" y="1058705"/>
                </a:cubicBezTo>
                <a:cubicBezTo>
                  <a:pt x="209316" y="1061170"/>
                  <a:pt x="210959" y="1062402"/>
                  <a:pt x="214452" y="1062402"/>
                </a:cubicBezTo>
                <a:cubicBezTo>
                  <a:pt x="216917" y="1061375"/>
                  <a:pt x="218149" y="1059732"/>
                  <a:pt x="218149" y="1057472"/>
                </a:cubicBezTo>
                <a:cubicBezTo>
                  <a:pt x="217687" y="1055880"/>
                  <a:pt x="217379" y="1055059"/>
                  <a:pt x="217225" y="1055007"/>
                </a:cubicBezTo>
                <a:cubicBezTo>
                  <a:pt x="217071" y="1054956"/>
                  <a:pt x="216146" y="1054134"/>
                  <a:pt x="214452" y="1052542"/>
                </a:cubicBezTo>
                <a:close/>
                <a:moveTo>
                  <a:pt x="129410" y="1040218"/>
                </a:moveTo>
                <a:cubicBezTo>
                  <a:pt x="126945" y="1040218"/>
                  <a:pt x="125713" y="1041450"/>
                  <a:pt x="125713" y="1043915"/>
                </a:cubicBezTo>
                <a:cubicBezTo>
                  <a:pt x="125713" y="1045353"/>
                  <a:pt x="126945" y="1046175"/>
                  <a:pt x="129410" y="1046380"/>
                </a:cubicBezTo>
                <a:cubicBezTo>
                  <a:pt x="130848" y="1046175"/>
                  <a:pt x="131670" y="1045353"/>
                  <a:pt x="131875" y="1043915"/>
                </a:cubicBezTo>
                <a:cubicBezTo>
                  <a:pt x="131670" y="1041450"/>
                  <a:pt x="130848" y="1040218"/>
                  <a:pt x="129410" y="1040218"/>
                </a:cubicBezTo>
                <a:close/>
                <a:moveTo>
                  <a:pt x="204592" y="1034055"/>
                </a:moveTo>
                <a:cubicBezTo>
                  <a:pt x="203411" y="1034055"/>
                  <a:pt x="202692" y="1034363"/>
                  <a:pt x="202435" y="1034980"/>
                </a:cubicBezTo>
                <a:cubicBezTo>
                  <a:pt x="202178" y="1035596"/>
                  <a:pt x="202075" y="1036520"/>
                  <a:pt x="202127" y="1037753"/>
                </a:cubicBezTo>
                <a:cubicBezTo>
                  <a:pt x="202127" y="1042683"/>
                  <a:pt x="203359" y="1045148"/>
                  <a:pt x="205824" y="1045148"/>
                </a:cubicBezTo>
                <a:cubicBezTo>
                  <a:pt x="206492" y="1045173"/>
                  <a:pt x="207313" y="1044814"/>
                  <a:pt x="208289" y="1044069"/>
                </a:cubicBezTo>
                <a:cubicBezTo>
                  <a:pt x="209265" y="1043325"/>
                  <a:pt x="210087" y="1042041"/>
                  <a:pt x="210754" y="1040218"/>
                </a:cubicBezTo>
                <a:cubicBezTo>
                  <a:pt x="209188" y="1037958"/>
                  <a:pt x="208315" y="1036623"/>
                  <a:pt x="208135" y="1036212"/>
                </a:cubicBezTo>
                <a:cubicBezTo>
                  <a:pt x="207955" y="1035801"/>
                  <a:pt x="206774" y="1035082"/>
                  <a:pt x="204592" y="1034055"/>
                </a:cubicBezTo>
                <a:close/>
                <a:moveTo>
                  <a:pt x="301958" y="1026660"/>
                </a:moveTo>
                <a:cubicBezTo>
                  <a:pt x="303190" y="1026583"/>
                  <a:pt x="304115" y="1027354"/>
                  <a:pt x="304731" y="1028971"/>
                </a:cubicBezTo>
                <a:cubicBezTo>
                  <a:pt x="305347" y="1030589"/>
                  <a:pt x="305655" y="1033516"/>
                  <a:pt x="305655" y="1037753"/>
                </a:cubicBezTo>
                <a:cubicBezTo>
                  <a:pt x="304680" y="1041578"/>
                  <a:pt x="304166" y="1043787"/>
                  <a:pt x="304115" y="1044377"/>
                </a:cubicBezTo>
                <a:cubicBezTo>
                  <a:pt x="304063" y="1044968"/>
                  <a:pt x="302934" y="1046868"/>
                  <a:pt x="300725" y="1050077"/>
                </a:cubicBezTo>
                <a:lnTo>
                  <a:pt x="301958" y="1053775"/>
                </a:lnTo>
                <a:cubicBezTo>
                  <a:pt x="300674" y="1053749"/>
                  <a:pt x="299544" y="1052876"/>
                  <a:pt x="298569" y="1051156"/>
                </a:cubicBezTo>
                <a:cubicBezTo>
                  <a:pt x="297593" y="1049436"/>
                  <a:pt x="297079" y="1047022"/>
                  <a:pt x="297028" y="1043915"/>
                </a:cubicBezTo>
                <a:lnTo>
                  <a:pt x="297028" y="1036520"/>
                </a:lnTo>
                <a:cubicBezTo>
                  <a:pt x="296925" y="1034107"/>
                  <a:pt x="297131" y="1032155"/>
                  <a:pt x="297644" y="1030666"/>
                </a:cubicBezTo>
                <a:cubicBezTo>
                  <a:pt x="298158" y="1029177"/>
                  <a:pt x="299596" y="1027841"/>
                  <a:pt x="301958" y="1026660"/>
                </a:cubicBezTo>
                <a:close/>
                <a:moveTo>
                  <a:pt x="304423" y="1013103"/>
                </a:moveTo>
                <a:cubicBezTo>
                  <a:pt x="306605" y="1014721"/>
                  <a:pt x="307786" y="1015799"/>
                  <a:pt x="307966" y="1016338"/>
                </a:cubicBezTo>
                <a:cubicBezTo>
                  <a:pt x="308146" y="1016877"/>
                  <a:pt x="309019" y="1018264"/>
                  <a:pt x="310585" y="1020498"/>
                </a:cubicBezTo>
                <a:lnTo>
                  <a:pt x="309353" y="1021730"/>
                </a:lnTo>
                <a:cubicBezTo>
                  <a:pt x="307607" y="1021782"/>
                  <a:pt x="306477" y="1021371"/>
                  <a:pt x="305963" y="1020498"/>
                </a:cubicBezTo>
                <a:cubicBezTo>
                  <a:pt x="305450" y="1019625"/>
                  <a:pt x="304936" y="1017982"/>
                  <a:pt x="304423" y="1015568"/>
                </a:cubicBezTo>
                <a:close/>
                <a:moveTo>
                  <a:pt x="261286" y="1013103"/>
                </a:moveTo>
                <a:cubicBezTo>
                  <a:pt x="262647" y="1013077"/>
                  <a:pt x="264239" y="1014053"/>
                  <a:pt x="266062" y="1016030"/>
                </a:cubicBezTo>
                <a:cubicBezTo>
                  <a:pt x="267885" y="1018007"/>
                  <a:pt x="269169" y="1021140"/>
                  <a:pt x="269913" y="1025428"/>
                </a:cubicBezTo>
                <a:cubicBezTo>
                  <a:pt x="269913" y="1027687"/>
                  <a:pt x="268681" y="1030563"/>
                  <a:pt x="266216" y="1034055"/>
                </a:cubicBezTo>
                <a:lnTo>
                  <a:pt x="261286" y="1038985"/>
                </a:lnTo>
                <a:cubicBezTo>
                  <a:pt x="260824" y="1038626"/>
                  <a:pt x="260516" y="1037188"/>
                  <a:pt x="260361" y="1034671"/>
                </a:cubicBezTo>
                <a:cubicBezTo>
                  <a:pt x="260207" y="1032155"/>
                  <a:pt x="259283" y="1030717"/>
                  <a:pt x="257588" y="1030358"/>
                </a:cubicBezTo>
                <a:lnTo>
                  <a:pt x="255123" y="1029125"/>
                </a:lnTo>
                <a:cubicBezTo>
                  <a:pt x="256356" y="1026840"/>
                  <a:pt x="257280" y="1024940"/>
                  <a:pt x="257897" y="1023425"/>
                </a:cubicBezTo>
                <a:cubicBezTo>
                  <a:pt x="258513" y="1021910"/>
                  <a:pt x="258821" y="1019702"/>
                  <a:pt x="258821" y="1016800"/>
                </a:cubicBezTo>
                <a:lnTo>
                  <a:pt x="258821" y="1015568"/>
                </a:lnTo>
                <a:cubicBezTo>
                  <a:pt x="259026" y="1014130"/>
                  <a:pt x="259848" y="1013308"/>
                  <a:pt x="261286" y="1013103"/>
                </a:cubicBezTo>
                <a:close/>
                <a:moveTo>
                  <a:pt x="334002" y="1010638"/>
                </a:moveTo>
                <a:cubicBezTo>
                  <a:pt x="337161" y="1010972"/>
                  <a:pt x="339780" y="1013077"/>
                  <a:pt x="341859" y="1016955"/>
                </a:cubicBezTo>
                <a:cubicBezTo>
                  <a:pt x="343939" y="1020832"/>
                  <a:pt x="345018" y="1024478"/>
                  <a:pt x="345095" y="1027893"/>
                </a:cubicBezTo>
                <a:cubicBezTo>
                  <a:pt x="343734" y="1032617"/>
                  <a:pt x="342142" y="1037034"/>
                  <a:pt x="340319" y="1041142"/>
                </a:cubicBezTo>
                <a:cubicBezTo>
                  <a:pt x="338496" y="1045250"/>
                  <a:pt x="337212" y="1050283"/>
                  <a:pt x="336467" y="1056240"/>
                </a:cubicBezTo>
                <a:cubicBezTo>
                  <a:pt x="336519" y="1057472"/>
                  <a:pt x="336416" y="1058397"/>
                  <a:pt x="336159" y="1059013"/>
                </a:cubicBezTo>
                <a:cubicBezTo>
                  <a:pt x="335903" y="1059629"/>
                  <a:pt x="335184" y="1059937"/>
                  <a:pt x="334002" y="1059937"/>
                </a:cubicBezTo>
                <a:lnTo>
                  <a:pt x="330305" y="1058705"/>
                </a:lnTo>
                <a:cubicBezTo>
                  <a:pt x="329663" y="1058782"/>
                  <a:pt x="329098" y="1059552"/>
                  <a:pt x="328610" y="1061016"/>
                </a:cubicBezTo>
                <a:cubicBezTo>
                  <a:pt x="328122" y="1062479"/>
                  <a:pt x="327866" y="1064174"/>
                  <a:pt x="327840" y="1066100"/>
                </a:cubicBezTo>
                <a:cubicBezTo>
                  <a:pt x="327737" y="1070285"/>
                  <a:pt x="327018" y="1073931"/>
                  <a:pt x="325683" y="1077038"/>
                </a:cubicBezTo>
                <a:cubicBezTo>
                  <a:pt x="324348" y="1080145"/>
                  <a:pt x="323013" y="1083483"/>
                  <a:pt x="321678" y="1087052"/>
                </a:cubicBezTo>
                <a:cubicBezTo>
                  <a:pt x="322319" y="1088182"/>
                  <a:pt x="322884" y="1089312"/>
                  <a:pt x="323372" y="1090441"/>
                </a:cubicBezTo>
                <a:cubicBezTo>
                  <a:pt x="323860" y="1091571"/>
                  <a:pt x="324117" y="1093317"/>
                  <a:pt x="324143" y="1095679"/>
                </a:cubicBezTo>
                <a:cubicBezTo>
                  <a:pt x="323475" y="1106951"/>
                  <a:pt x="322037" y="1117992"/>
                  <a:pt x="319829" y="1128802"/>
                </a:cubicBezTo>
                <a:cubicBezTo>
                  <a:pt x="317621" y="1139612"/>
                  <a:pt x="314950" y="1145415"/>
                  <a:pt x="311818" y="1146211"/>
                </a:cubicBezTo>
                <a:cubicBezTo>
                  <a:pt x="309455" y="1146365"/>
                  <a:pt x="308018" y="1148214"/>
                  <a:pt x="307504" y="1151757"/>
                </a:cubicBezTo>
                <a:cubicBezTo>
                  <a:pt x="306991" y="1155301"/>
                  <a:pt x="306785" y="1159614"/>
                  <a:pt x="306888" y="1164698"/>
                </a:cubicBezTo>
                <a:cubicBezTo>
                  <a:pt x="306913" y="1166470"/>
                  <a:pt x="307170" y="1167857"/>
                  <a:pt x="307658" y="1168858"/>
                </a:cubicBezTo>
                <a:cubicBezTo>
                  <a:pt x="308146" y="1169859"/>
                  <a:pt x="308711" y="1170938"/>
                  <a:pt x="309353" y="1172093"/>
                </a:cubicBezTo>
                <a:cubicBezTo>
                  <a:pt x="308095" y="1172350"/>
                  <a:pt x="306913" y="1172761"/>
                  <a:pt x="305809" y="1173326"/>
                </a:cubicBezTo>
                <a:cubicBezTo>
                  <a:pt x="304705" y="1173891"/>
                  <a:pt x="303832" y="1176766"/>
                  <a:pt x="303190" y="1181953"/>
                </a:cubicBezTo>
                <a:lnTo>
                  <a:pt x="304423" y="1186883"/>
                </a:lnTo>
                <a:cubicBezTo>
                  <a:pt x="303036" y="1196820"/>
                  <a:pt x="301496" y="1202828"/>
                  <a:pt x="299801" y="1204908"/>
                </a:cubicBezTo>
                <a:cubicBezTo>
                  <a:pt x="298106" y="1206988"/>
                  <a:pt x="297182" y="1208375"/>
                  <a:pt x="297028" y="1209068"/>
                </a:cubicBezTo>
                <a:cubicBezTo>
                  <a:pt x="297156" y="1209761"/>
                  <a:pt x="296900" y="1210531"/>
                  <a:pt x="296258" y="1211379"/>
                </a:cubicBezTo>
                <a:cubicBezTo>
                  <a:pt x="295616" y="1212226"/>
                  <a:pt x="293818" y="1212688"/>
                  <a:pt x="290866" y="1212765"/>
                </a:cubicBezTo>
                <a:cubicBezTo>
                  <a:pt x="288478" y="1212200"/>
                  <a:pt x="286783" y="1211481"/>
                  <a:pt x="285782" y="1210608"/>
                </a:cubicBezTo>
                <a:cubicBezTo>
                  <a:pt x="284780" y="1209735"/>
                  <a:pt x="284010" y="1208400"/>
                  <a:pt x="283471" y="1206603"/>
                </a:cubicBezTo>
                <a:cubicBezTo>
                  <a:pt x="283599" y="1201134"/>
                  <a:pt x="284575" y="1196974"/>
                  <a:pt x="286398" y="1194124"/>
                </a:cubicBezTo>
                <a:cubicBezTo>
                  <a:pt x="288221" y="1191274"/>
                  <a:pt x="290121" y="1189271"/>
                  <a:pt x="292098" y="1188116"/>
                </a:cubicBezTo>
                <a:cubicBezTo>
                  <a:pt x="290660" y="1185856"/>
                  <a:pt x="289838" y="1182980"/>
                  <a:pt x="289633" y="1179488"/>
                </a:cubicBezTo>
                <a:cubicBezTo>
                  <a:pt x="289761" y="1174507"/>
                  <a:pt x="290737" y="1170604"/>
                  <a:pt x="292560" y="1167780"/>
                </a:cubicBezTo>
                <a:cubicBezTo>
                  <a:pt x="294383" y="1164955"/>
                  <a:pt x="296283" y="1163517"/>
                  <a:pt x="298260" y="1163466"/>
                </a:cubicBezTo>
                <a:cubicBezTo>
                  <a:pt x="296386" y="1161694"/>
                  <a:pt x="294897" y="1160308"/>
                  <a:pt x="293793" y="1159306"/>
                </a:cubicBezTo>
                <a:cubicBezTo>
                  <a:pt x="292689" y="1158305"/>
                  <a:pt x="292124" y="1157226"/>
                  <a:pt x="292098" y="1156071"/>
                </a:cubicBezTo>
                <a:cubicBezTo>
                  <a:pt x="293972" y="1154428"/>
                  <a:pt x="295462" y="1153093"/>
                  <a:pt x="296566" y="1152065"/>
                </a:cubicBezTo>
                <a:cubicBezTo>
                  <a:pt x="297670" y="1151038"/>
                  <a:pt x="298235" y="1149087"/>
                  <a:pt x="298260" y="1146211"/>
                </a:cubicBezTo>
                <a:lnTo>
                  <a:pt x="295795" y="1126491"/>
                </a:lnTo>
                <a:cubicBezTo>
                  <a:pt x="295821" y="1123641"/>
                  <a:pt x="296386" y="1121639"/>
                  <a:pt x="297490" y="1120483"/>
                </a:cubicBezTo>
                <a:cubicBezTo>
                  <a:pt x="298594" y="1119328"/>
                  <a:pt x="300083" y="1117633"/>
                  <a:pt x="301958" y="1115399"/>
                </a:cubicBezTo>
                <a:lnTo>
                  <a:pt x="297028" y="1116632"/>
                </a:lnTo>
                <a:cubicBezTo>
                  <a:pt x="297490" y="1115681"/>
                  <a:pt x="299339" y="1113576"/>
                  <a:pt x="302574" y="1110315"/>
                </a:cubicBezTo>
                <a:cubicBezTo>
                  <a:pt x="305809" y="1107054"/>
                  <a:pt x="307658" y="1104641"/>
                  <a:pt x="308120" y="1103074"/>
                </a:cubicBezTo>
                <a:cubicBezTo>
                  <a:pt x="307093" y="1103280"/>
                  <a:pt x="306682" y="1102869"/>
                  <a:pt x="306888" y="1101842"/>
                </a:cubicBezTo>
                <a:cubicBezTo>
                  <a:pt x="307196" y="1099762"/>
                  <a:pt x="308428" y="1096527"/>
                  <a:pt x="310585" y="1092136"/>
                </a:cubicBezTo>
                <a:cubicBezTo>
                  <a:pt x="312742" y="1087745"/>
                  <a:pt x="313975" y="1083586"/>
                  <a:pt x="314283" y="1079657"/>
                </a:cubicBezTo>
                <a:lnTo>
                  <a:pt x="313050" y="1074727"/>
                </a:lnTo>
                <a:cubicBezTo>
                  <a:pt x="313050" y="1073289"/>
                  <a:pt x="314283" y="1072468"/>
                  <a:pt x="316748" y="1072262"/>
                </a:cubicBezTo>
                <a:lnTo>
                  <a:pt x="317980" y="1073495"/>
                </a:lnTo>
                <a:lnTo>
                  <a:pt x="316748" y="1078425"/>
                </a:lnTo>
                <a:cubicBezTo>
                  <a:pt x="319110" y="1076730"/>
                  <a:pt x="320548" y="1074881"/>
                  <a:pt x="321061" y="1072878"/>
                </a:cubicBezTo>
                <a:cubicBezTo>
                  <a:pt x="321575" y="1070876"/>
                  <a:pt x="321780" y="1067794"/>
                  <a:pt x="321678" y="1063635"/>
                </a:cubicBezTo>
                <a:cubicBezTo>
                  <a:pt x="321190" y="1064919"/>
                  <a:pt x="320625" y="1066048"/>
                  <a:pt x="319983" y="1067024"/>
                </a:cubicBezTo>
                <a:cubicBezTo>
                  <a:pt x="319341" y="1068000"/>
                  <a:pt x="317852" y="1068513"/>
                  <a:pt x="315515" y="1068565"/>
                </a:cubicBezTo>
                <a:cubicBezTo>
                  <a:pt x="314873" y="1068513"/>
                  <a:pt x="314308" y="1068000"/>
                  <a:pt x="313820" y="1067024"/>
                </a:cubicBezTo>
                <a:cubicBezTo>
                  <a:pt x="313333" y="1066048"/>
                  <a:pt x="313076" y="1064919"/>
                  <a:pt x="313050" y="1063635"/>
                </a:cubicBezTo>
                <a:cubicBezTo>
                  <a:pt x="313050" y="1061093"/>
                  <a:pt x="313358" y="1058782"/>
                  <a:pt x="313975" y="1056702"/>
                </a:cubicBezTo>
                <a:cubicBezTo>
                  <a:pt x="314591" y="1054622"/>
                  <a:pt x="315515" y="1053236"/>
                  <a:pt x="316748" y="1052542"/>
                </a:cubicBezTo>
                <a:cubicBezTo>
                  <a:pt x="317390" y="1052491"/>
                  <a:pt x="317954" y="1051669"/>
                  <a:pt x="318442" y="1050077"/>
                </a:cubicBezTo>
                <a:cubicBezTo>
                  <a:pt x="318930" y="1048486"/>
                  <a:pt x="319187" y="1046431"/>
                  <a:pt x="319213" y="1043915"/>
                </a:cubicBezTo>
                <a:lnTo>
                  <a:pt x="319213" y="1026660"/>
                </a:lnTo>
                <a:lnTo>
                  <a:pt x="322910" y="1027893"/>
                </a:lnTo>
                <a:cubicBezTo>
                  <a:pt x="322756" y="1023399"/>
                  <a:pt x="323372" y="1019445"/>
                  <a:pt x="324759" y="1016030"/>
                </a:cubicBezTo>
                <a:cubicBezTo>
                  <a:pt x="326145" y="1012615"/>
                  <a:pt x="329227" y="1010818"/>
                  <a:pt x="334002" y="1010638"/>
                </a:cubicBezTo>
                <a:close/>
                <a:moveTo>
                  <a:pt x="209522" y="1004476"/>
                </a:moveTo>
                <a:lnTo>
                  <a:pt x="209522" y="1006941"/>
                </a:lnTo>
                <a:cubicBezTo>
                  <a:pt x="209701" y="1008558"/>
                  <a:pt x="210883" y="1011177"/>
                  <a:pt x="213065" y="1014798"/>
                </a:cubicBezTo>
                <a:cubicBezTo>
                  <a:pt x="215248" y="1018418"/>
                  <a:pt x="217353" y="1020729"/>
                  <a:pt x="219382" y="1021730"/>
                </a:cubicBezTo>
                <a:lnTo>
                  <a:pt x="221847" y="1020498"/>
                </a:lnTo>
                <a:cubicBezTo>
                  <a:pt x="215889" y="1009611"/>
                  <a:pt x="211781" y="1004270"/>
                  <a:pt x="209522" y="1004476"/>
                </a:cubicBezTo>
                <a:close/>
                <a:moveTo>
                  <a:pt x="271146" y="989686"/>
                </a:moveTo>
                <a:cubicBezTo>
                  <a:pt x="272378" y="989763"/>
                  <a:pt x="273303" y="990225"/>
                  <a:pt x="273919" y="991072"/>
                </a:cubicBezTo>
                <a:cubicBezTo>
                  <a:pt x="274535" y="991920"/>
                  <a:pt x="274843" y="992690"/>
                  <a:pt x="274843" y="993383"/>
                </a:cubicBezTo>
                <a:cubicBezTo>
                  <a:pt x="273713" y="998313"/>
                  <a:pt x="272892" y="1002011"/>
                  <a:pt x="272378" y="1004476"/>
                </a:cubicBezTo>
                <a:cubicBezTo>
                  <a:pt x="271865" y="1006941"/>
                  <a:pt x="271043" y="1008173"/>
                  <a:pt x="269913" y="1008173"/>
                </a:cubicBezTo>
                <a:cubicBezTo>
                  <a:pt x="269220" y="1008199"/>
                  <a:pt x="268450" y="1007531"/>
                  <a:pt x="267602" y="1006170"/>
                </a:cubicBezTo>
                <a:cubicBezTo>
                  <a:pt x="266755" y="1004809"/>
                  <a:pt x="266293" y="1002601"/>
                  <a:pt x="266216" y="999546"/>
                </a:cubicBezTo>
                <a:cubicBezTo>
                  <a:pt x="266010" y="993178"/>
                  <a:pt x="267654" y="989891"/>
                  <a:pt x="271146" y="989686"/>
                </a:cubicBezTo>
                <a:close/>
                <a:moveTo>
                  <a:pt x="136805" y="989686"/>
                </a:moveTo>
                <a:lnTo>
                  <a:pt x="135573" y="993383"/>
                </a:lnTo>
                <a:lnTo>
                  <a:pt x="138038" y="998313"/>
                </a:lnTo>
                <a:cubicBezTo>
                  <a:pt x="139065" y="998519"/>
                  <a:pt x="139475" y="996875"/>
                  <a:pt x="139270" y="993383"/>
                </a:cubicBezTo>
                <a:cubicBezTo>
                  <a:pt x="139065" y="990918"/>
                  <a:pt x="138243" y="989686"/>
                  <a:pt x="136805" y="989686"/>
                </a:cubicBezTo>
                <a:close/>
                <a:moveTo>
                  <a:pt x="314283" y="984756"/>
                </a:moveTo>
                <a:lnTo>
                  <a:pt x="317980" y="984756"/>
                </a:lnTo>
                <a:cubicBezTo>
                  <a:pt x="317980" y="986040"/>
                  <a:pt x="317672" y="987170"/>
                  <a:pt x="317056" y="988145"/>
                </a:cubicBezTo>
                <a:cubicBezTo>
                  <a:pt x="316439" y="989121"/>
                  <a:pt x="315515" y="989635"/>
                  <a:pt x="314283" y="989686"/>
                </a:cubicBezTo>
                <a:lnTo>
                  <a:pt x="313050" y="990918"/>
                </a:lnTo>
                <a:lnTo>
                  <a:pt x="310585" y="989686"/>
                </a:lnTo>
                <a:cubicBezTo>
                  <a:pt x="310662" y="987324"/>
                  <a:pt x="311124" y="985886"/>
                  <a:pt x="311972" y="985372"/>
                </a:cubicBezTo>
                <a:cubicBezTo>
                  <a:pt x="312819" y="984859"/>
                  <a:pt x="313589" y="984653"/>
                  <a:pt x="314283" y="984756"/>
                </a:cubicBezTo>
                <a:close/>
                <a:moveTo>
                  <a:pt x="268681" y="977361"/>
                </a:moveTo>
                <a:cubicBezTo>
                  <a:pt x="269862" y="977335"/>
                  <a:pt x="270581" y="977387"/>
                  <a:pt x="270838" y="977515"/>
                </a:cubicBezTo>
                <a:cubicBezTo>
                  <a:pt x="271094" y="977643"/>
                  <a:pt x="271197" y="978003"/>
                  <a:pt x="271146" y="978593"/>
                </a:cubicBezTo>
                <a:cubicBezTo>
                  <a:pt x="270607" y="981649"/>
                  <a:pt x="270144" y="983857"/>
                  <a:pt x="269759" y="985218"/>
                </a:cubicBezTo>
                <a:cubicBezTo>
                  <a:pt x="269374" y="986579"/>
                  <a:pt x="268604" y="987247"/>
                  <a:pt x="267448" y="987221"/>
                </a:cubicBezTo>
                <a:lnTo>
                  <a:pt x="260053" y="978593"/>
                </a:lnTo>
                <a:close/>
                <a:moveTo>
                  <a:pt x="281006" y="969966"/>
                </a:moveTo>
                <a:lnTo>
                  <a:pt x="282238" y="976129"/>
                </a:lnTo>
                <a:lnTo>
                  <a:pt x="278541" y="978593"/>
                </a:lnTo>
                <a:cubicBezTo>
                  <a:pt x="277514" y="978799"/>
                  <a:pt x="277103" y="977156"/>
                  <a:pt x="277308" y="973664"/>
                </a:cubicBezTo>
                <a:cubicBezTo>
                  <a:pt x="277308" y="971199"/>
                  <a:pt x="278541" y="969966"/>
                  <a:pt x="281006" y="969966"/>
                </a:cubicBezTo>
                <a:close/>
                <a:moveTo>
                  <a:pt x="361117" y="962571"/>
                </a:moveTo>
                <a:cubicBezTo>
                  <a:pt x="362555" y="962366"/>
                  <a:pt x="363377" y="964009"/>
                  <a:pt x="363582" y="967501"/>
                </a:cubicBezTo>
                <a:cubicBezTo>
                  <a:pt x="363531" y="970223"/>
                  <a:pt x="362709" y="973407"/>
                  <a:pt x="361117" y="977053"/>
                </a:cubicBezTo>
                <a:cubicBezTo>
                  <a:pt x="359525" y="980699"/>
                  <a:pt x="357471" y="983267"/>
                  <a:pt x="354955" y="984756"/>
                </a:cubicBezTo>
                <a:lnTo>
                  <a:pt x="353722" y="985988"/>
                </a:lnTo>
                <a:cubicBezTo>
                  <a:pt x="354415" y="982933"/>
                  <a:pt x="355186" y="980108"/>
                  <a:pt x="356033" y="977515"/>
                </a:cubicBezTo>
                <a:cubicBezTo>
                  <a:pt x="356880" y="974922"/>
                  <a:pt x="357343" y="972405"/>
                  <a:pt x="357420" y="969966"/>
                </a:cubicBezTo>
                <a:cubicBezTo>
                  <a:pt x="357420" y="965036"/>
                  <a:pt x="358652" y="962571"/>
                  <a:pt x="361117" y="962571"/>
                </a:cubicBezTo>
                <a:close/>
                <a:moveTo>
                  <a:pt x="267448" y="960106"/>
                </a:moveTo>
                <a:lnTo>
                  <a:pt x="269913" y="961339"/>
                </a:lnTo>
                <a:lnTo>
                  <a:pt x="264983" y="966269"/>
                </a:lnTo>
                <a:cubicBezTo>
                  <a:pt x="264393" y="966192"/>
                  <a:pt x="264033" y="965729"/>
                  <a:pt x="263905" y="964882"/>
                </a:cubicBezTo>
                <a:cubicBezTo>
                  <a:pt x="263777" y="964035"/>
                  <a:pt x="263725" y="963264"/>
                  <a:pt x="263751" y="962571"/>
                </a:cubicBezTo>
                <a:cubicBezTo>
                  <a:pt x="263828" y="961929"/>
                  <a:pt x="264290" y="961364"/>
                  <a:pt x="265137" y="960877"/>
                </a:cubicBezTo>
                <a:cubicBezTo>
                  <a:pt x="265985" y="960389"/>
                  <a:pt x="266755" y="960132"/>
                  <a:pt x="267448" y="960106"/>
                </a:cubicBezTo>
                <a:close/>
                <a:moveTo>
                  <a:pt x="345095" y="957641"/>
                </a:moveTo>
                <a:lnTo>
                  <a:pt x="345095" y="960106"/>
                </a:lnTo>
                <a:cubicBezTo>
                  <a:pt x="345018" y="960799"/>
                  <a:pt x="345172" y="961570"/>
                  <a:pt x="345557" y="962417"/>
                </a:cubicBezTo>
                <a:cubicBezTo>
                  <a:pt x="345942" y="963264"/>
                  <a:pt x="347021" y="963727"/>
                  <a:pt x="348792" y="963804"/>
                </a:cubicBezTo>
                <a:lnTo>
                  <a:pt x="352490" y="962571"/>
                </a:lnTo>
                <a:cubicBezTo>
                  <a:pt x="352541" y="962571"/>
                  <a:pt x="352746" y="962879"/>
                  <a:pt x="353106" y="963496"/>
                </a:cubicBezTo>
                <a:cubicBezTo>
                  <a:pt x="353465" y="964112"/>
                  <a:pt x="353671" y="965036"/>
                  <a:pt x="353722" y="966269"/>
                </a:cubicBezTo>
                <a:lnTo>
                  <a:pt x="348792" y="990918"/>
                </a:lnTo>
                <a:cubicBezTo>
                  <a:pt x="348818" y="992664"/>
                  <a:pt x="349075" y="994102"/>
                  <a:pt x="349562" y="995232"/>
                </a:cubicBezTo>
                <a:cubicBezTo>
                  <a:pt x="350050" y="996362"/>
                  <a:pt x="350615" y="997800"/>
                  <a:pt x="351257" y="999546"/>
                </a:cubicBezTo>
                <a:lnTo>
                  <a:pt x="352490" y="1003243"/>
                </a:lnTo>
                <a:cubicBezTo>
                  <a:pt x="351925" y="1003269"/>
                  <a:pt x="351206" y="1002909"/>
                  <a:pt x="350333" y="1002165"/>
                </a:cubicBezTo>
                <a:cubicBezTo>
                  <a:pt x="349460" y="1001420"/>
                  <a:pt x="348125" y="1000136"/>
                  <a:pt x="346327" y="998313"/>
                </a:cubicBezTo>
                <a:cubicBezTo>
                  <a:pt x="345223" y="998365"/>
                  <a:pt x="344350" y="998878"/>
                  <a:pt x="343708" y="999854"/>
                </a:cubicBezTo>
                <a:cubicBezTo>
                  <a:pt x="343066" y="1000829"/>
                  <a:pt x="341885" y="1001959"/>
                  <a:pt x="340165" y="1003243"/>
                </a:cubicBezTo>
                <a:cubicBezTo>
                  <a:pt x="335928" y="1002139"/>
                  <a:pt x="332693" y="1000958"/>
                  <a:pt x="330459" y="999700"/>
                </a:cubicBezTo>
                <a:cubicBezTo>
                  <a:pt x="328225" y="998442"/>
                  <a:pt x="326530" y="996336"/>
                  <a:pt x="325375" y="993383"/>
                </a:cubicBezTo>
                <a:lnTo>
                  <a:pt x="326608" y="992151"/>
                </a:lnTo>
                <a:lnTo>
                  <a:pt x="329073" y="993383"/>
                </a:lnTo>
                <a:cubicBezTo>
                  <a:pt x="332744" y="991894"/>
                  <a:pt x="335877" y="985937"/>
                  <a:pt x="338470" y="975512"/>
                </a:cubicBezTo>
                <a:cubicBezTo>
                  <a:pt x="341063" y="965087"/>
                  <a:pt x="343272" y="959131"/>
                  <a:pt x="345095" y="957641"/>
                </a:cubicBezTo>
                <a:close/>
                <a:moveTo>
                  <a:pt x="229241" y="956409"/>
                </a:moveTo>
                <a:lnTo>
                  <a:pt x="229241" y="961339"/>
                </a:lnTo>
                <a:cubicBezTo>
                  <a:pt x="228779" y="965139"/>
                  <a:pt x="226931" y="969247"/>
                  <a:pt x="223695" y="973664"/>
                </a:cubicBezTo>
                <a:cubicBezTo>
                  <a:pt x="220460" y="978080"/>
                  <a:pt x="218611" y="982188"/>
                  <a:pt x="218149" y="985988"/>
                </a:cubicBezTo>
                <a:cubicBezTo>
                  <a:pt x="217944" y="987426"/>
                  <a:pt x="218354" y="988248"/>
                  <a:pt x="219382" y="988453"/>
                </a:cubicBezTo>
                <a:lnTo>
                  <a:pt x="220614" y="988453"/>
                </a:lnTo>
                <a:lnTo>
                  <a:pt x="225544" y="978593"/>
                </a:lnTo>
                <a:cubicBezTo>
                  <a:pt x="225467" y="976129"/>
                  <a:pt x="225621" y="974280"/>
                  <a:pt x="226006" y="973047"/>
                </a:cubicBezTo>
                <a:cubicBezTo>
                  <a:pt x="226391" y="971815"/>
                  <a:pt x="227470" y="971199"/>
                  <a:pt x="229241" y="971199"/>
                </a:cubicBezTo>
                <a:lnTo>
                  <a:pt x="234171" y="972431"/>
                </a:lnTo>
                <a:cubicBezTo>
                  <a:pt x="235352" y="972457"/>
                  <a:pt x="236071" y="972405"/>
                  <a:pt x="236328" y="972277"/>
                </a:cubicBezTo>
                <a:cubicBezTo>
                  <a:pt x="236585" y="972149"/>
                  <a:pt x="236688" y="971789"/>
                  <a:pt x="236636" y="971199"/>
                </a:cubicBezTo>
                <a:cubicBezTo>
                  <a:pt x="236071" y="969196"/>
                  <a:pt x="235352" y="966731"/>
                  <a:pt x="234479" y="963804"/>
                </a:cubicBezTo>
                <a:cubicBezTo>
                  <a:pt x="233606" y="960877"/>
                  <a:pt x="232271" y="958412"/>
                  <a:pt x="230474" y="956409"/>
                </a:cubicBezTo>
                <a:close/>
                <a:moveTo>
                  <a:pt x="231706" y="936689"/>
                </a:moveTo>
                <a:cubicBezTo>
                  <a:pt x="230679" y="936484"/>
                  <a:pt x="230268" y="938127"/>
                  <a:pt x="230474" y="941619"/>
                </a:cubicBezTo>
                <a:lnTo>
                  <a:pt x="230474" y="945316"/>
                </a:lnTo>
                <a:cubicBezTo>
                  <a:pt x="232682" y="944264"/>
                  <a:pt x="233812" y="943596"/>
                  <a:pt x="233863" y="943314"/>
                </a:cubicBezTo>
                <a:cubicBezTo>
                  <a:pt x="233915" y="943031"/>
                  <a:pt x="234428" y="942055"/>
                  <a:pt x="235404" y="940387"/>
                </a:cubicBezTo>
                <a:close/>
                <a:moveTo>
                  <a:pt x="361117" y="934224"/>
                </a:moveTo>
                <a:cubicBezTo>
                  <a:pt x="359936" y="934173"/>
                  <a:pt x="358909" y="934892"/>
                  <a:pt x="358036" y="936381"/>
                </a:cubicBezTo>
                <a:cubicBezTo>
                  <a:pt x="357163" y="937870"/>
                  <a:pt x="356136" y="940438"/>
                  <a:pt x="354955" y="944084"/>
                </a:cubicBezTo>
                <a:lnTo>
                  <a:pt x="354955" y="945316"/>
                </a:lnTo>
                <a:cubicBezTo>
                  <a:pt x="356136" y="945342"/>
                  <a:pt x="357163" y="944674"/>
                  <a:pt x="358036" y="943314"/>
                </a:cubicBezTo>
                <a:cubicBezTo>
                  <a:pt x="358909" y="941953"/>
                  <a:pt x="359936" y="939745"/>
                  <a:pt x="361117" y="936689"/>
                </a:cubicBezTo>
                <a:close/>
                <a:moveTo>
                  <a:pt x="251426" y="931759"/>
                </a:moveTo>
                <a:cubicBezTo>
                  <a:pt x="250399" y="931759"/>
                  <a:pt x="249988" y="932992"/>
                  <a:pt x="250194" y="935457"/>
                </a:cubicBezTo>
                <a:cubicBezTo>
                  <a:pt x="249988" y="938949"/>
                  <a:pt x="250399" y="940592"/>
                  <a:pt x="251426" y="940387"/>
                </a:cubicBezTo>
                <a:lnTo>
                  <a:pt x="253891" y="937922"/>
                </a:lnTo>
                <a:close/>
                <a:moveTo>
                  <a:pt x="332770" y="925597"/>
                </a:moveTo>
                <a:lnTo>
                  <a:pt x="332770" y="932992"/>
                </a:lnTo>
                <a:cubicBezTo>
                  <a:pt x="332667" y="936150"/>
                  <a:pt x="331948" y="938769"/>
                  <a:pt x="330613" y="940849"/>
                </a:cubicBezTo>
                <a:cubicBezTo>
                  <a:pt x="329278" y="942928"/>
                  <a:pt x="327943" y="944007"/>
                  <a:pt x="326608" y="944084"/>
                </a:cubicBezTo>
                <a:cubicBezTo>
                  <a:pt x="325503" y="943596"/>
                  <a:pt x="324939" y="943339"/>
                  <a:pt x="324913" y="943314"/>
                </a:cubicBezTo>
                <a:cubicBezTo>
                  <a:pt x="324887" y="943288"/>
                  <a:pt x="324630" y="942723"/>
                  <a:pt x="324143" y="941619"/>
                </a:cubicBezTo>
                <a:cubicBezTo>
                  <a:pt x="327429" y="937254"/>
                  <a:pt x="329175" y="934584"/>
                  <a:pt x="329381" y="933608"/>
                </a:cubicBezTo>
                <a:cubicBezTo>
                  <a:pt x="329586" y="932632"/>
                  <a:pt x="330716" y="929962"/>
                  <a:pt x="332770" y="925597"/>
                </a:cubicBezTo>
                <a:close/>
                <a:moveTo>
                  <a:pt x="398091" y="913272"/>
                </a:moveTo>
                <a:lnTo>
                  <a:pt x="401789" y="914504"/>
                </a:lnTo>
                <a:cubicBezTo>
                  <a:pt x="399179" y="924250"/>
                  <a:pt x="395771" y="937077"/>
                  <a:pt x="391564" y="952985"/>
                </a:cubicBezTo>
                <a:cubicBezTo>
                  <a:pt x="387357" y="968893"/>
                  <a:pt x="383218" y="983637"/>
                  <a:pt x="379148" y="997218"/>
                </a:cubicBezTo>
                <a:cubicBezTo>
                  <a:pt x="375078" y="1010798"/>
                  <a:pt x="371943" y="1018969"/>
                  <a:pt x="369744" y="1021730"/>
                </a:cubicBezTo>
                <a:cubicBezTo>
                  <a:pt x="368307" y="1023168"/>
                  <a:pt x="367485" y="1027687"/>
                  <a:pt x="367279" y="1035288"/>
                </a:cubicBezTo>
                <a:cubicBezTo>
                  <a:pt x="366586" y="1040269"/>
                  <a:pt x="365508" y="1044172"/>
                  <a:pt x="364044" y="1046996"/>
                </a:cubicBezTo>
                <a:cubicBezTo>
                  <a:pt x="362581" y="1049821"/>
                  <a:pt x="361194" y="1051259"/>
                  <a:pt x="359885" y="1051310"/>
                </a:cubicBezTo>
                <a:lnTo>
                  <a:pt x="358652" y="1051310"/>
                </a:lnTo>
                <a:lnTo>
                  <a:pt x="357420" y="1046380"/>
                </a:lnTo>
                <a:lnTo>
                  <a:pt x="359885" y="1026660"/>
                </a:lnTo>
                <a:cubicBezTo>
                  <a:pt x="360013" y="1024863"/>
                  <a:pt x="360989" y="1022912"/>
                  <a:pt x="362812" y="1020806"/>
                </a:cubicBezTo>
                <a:cubicBezTo>
                  <a:pt x="364635" y="1018700"/>
                  <a:pt x="366535" y="1016133"/>
                  <a:pt x="368512" y="1013103"/>
                </a:cubicBezTo>
                <a:cubicBezTo>
                  <a:pt x="368307" y="1012050"/>
                  <a:pt x="367485" y="1011383"/>
                  <a:pt x="366047" y="1011100"/>
                </a:cubicBezTo>
                <a:cubicBezTo>
                  <a:pt x="364609" y="1010818"/>
                  <a:pt x="363787" y="1009842"/>
                  <a:pt x="363582" y="1008173"/>
                </a:cubicBezTo>
                <a:cubicBezTo>
                  <a:pt x="363377" y="1006735"/>
                  <a:pt x="363787" y="1005913"/>
                  <a:pt x="364814" y="1005708"/>
                </a:cubicBezTo>
                <a:lnTo>
                  <a:pt x="368512" y="1006941"/>
                </a:lnTo>
                <a:cubicBezTo>
                  <a:pt x="369539" y="1007146"/>
                  <a:pt x="369950" y="1006735"/>
                  <a:pt x="369744" y="1005708"/>
                </a:cubicBezTo>
                <a:cubicBezTo>
                  <a:pt x="369898" y="996387"/>
                  <a:pt x="371131" y="986990"/>
                  <a:pt x="373442" y="977515"/>
                </a:cubicBezTo>
                <a:cubicBezTo>
                  <a:pt x="375753" y="968040"/>
                  <a:pt x="378218" y="962648"/>
                  <a:pt x="380837" y="961339"/>
                </a:cubicBezTo>
                <a:lnTo>
                  <a:pt x="375907" y="955176"/>
                </a:lnTo>
                <a:cubicBezTo>
                  <a:pt x="378500" y="954842"/>
                  <a:pt x="381017" y="952737"/>
                  <a:pt x="383456" y="948860"/>
                </a:cubicBezTo>
                <a:cubicBezTo>
                  <a:pt x="385895" y="944983"/>
                  <a:pt x="387487" y="941337"/>
                  <a:pt x="388232" y="937922"/>
                </a:cubicBezTo>
                <a:lnTo>
                  <a:pt x="386999" y="931759"/>
                </a:lnTo>
                <a:cubicBezTo>
                  <a:pt x="387153" y="928293"/>
                  <a:pt x="388386" y="924441"/>
                  <a:pt x="390697" y="920205"/>
                </a:cubicBezTo>
                <a:cubicBezTo>
                  <a:pt x="393007" y="915968"/>
                  <a:pt x="395473" y="913657"/>
                  <a:pt x="398091" y="913272"/>
                </a:cubicBezTo>
                <a:close/>
                <a:moveTo>
                  <a:pt x="338932" y="900947"/>
                </a:moveTo>
                <a:cubicBezTo>
                  <a:pt x="340370" y="900947"/>
                  <a:pt x="341192" y="903412"/>
                  <a:pt x="341397" y="908342"/>
                </a:cubicBezTo>
                <a:cubicBezTo>
                  <a:pt x="341346" y="911397"/>
                  <a:pt x="340832" y="913606"/>
                  <a:pt x="339857" y="914967"/>
                </a:cubicBezTo>
                <a:cubicBezTo>
                  <a:pt x="338881" y="916327"/>
                  <a:pt x="337751" y="916995"/>
                  <a:pt x="336467" y="916969"/>
                </a:cubicBezTo>
                <a:cubicBezTo>
                  <a:pt x="335029" y="916969"/>
                  <a:pt x="334208" y="914504"/>
                  <a:pt x="334002" y="909574"/>
                </a:cubicBezTo>
                <a:cubicBezTo>
                  <a:pt x="334054" y="907597"/>
                  <a:pt x="334567" y="905697"/>
                  <a:pt x="335543" y="903874"/>
                </a:cubicBezTo>
                <a:cubicBezTo>
                  <a:pt x="336519" y="902051"/>
                  <a:pt x="337649" y="901075"/>
                  <a:pt x="338932" y="900947"/>
                </a:cubicBezTo>
                <a:close/>
                <a:moveTo>
                  <a:pt x="191034" y="872600"/>
                </a:moveTo>
                <a:lnTo>
                  <a:pt x="188569" y="873832"/>
                </a:lnTo>
                <a:cubicBezTo>
                  <a:pt x="188672" y="875065"/>
                  <a:pt x="189391" y="875989"/>
                  <a:pt x="190726" y="876606"/>
                </a:cubicBezTo>
                <a:cubicBezTo>
                  <a:pt x="192061" y="877222"/>
                  <a:pt x="193397" y="877530"/>
                  <a:pt x="194732" y="877530"/>
                </a:cubicBezTo>
                <a:lnTo>
                  <a:pt x="199662" y="876297"/>
                </a:lnTo>
                <a:cubicBezTo>
                  <a:pt x="199610" y="875681"/>
                  <a:pt x="198789" y="875065"/>
                  <a:pt x="197197" y="874449"/>
                </a:cubicBezTo>
                <a:cubicBezTo>
                  <a:pt x="195605" y="873832"/>
                  <a:pt x="193551" y="873216"/>
                  <a:pt x="191034" y="872600"/>
                </a:cubicBezTo>
                <a:close/>
                <a:moveTo>
                  <a:pt x="356187" y="854113"/>
                </a:moveTo>
                <a:cubicBezTo>
                  <a:pt x="357625" y="853907"/>
                  <a:pt x="358447" y="855551"/>
                  <a:pt x="358652" y="859043"/>
                </a:cubicBezTo>
                <a:cubicBezTo>
                  <a:pt x="357188" y="866206"/>
                  <a:pt x="355186" y="871599"/>
                  <a:pt x="352644" y="875219"/>
                </a:cubicBezTo>
                <a:cubicBezTo>
                  <a:pt x="350102" y="878839"/>
                  <a:pt x="348407" y="882075"/>
                  <a:pt x="347560" y="884925"/>
                </a:cubicBezTo>
                <a:lnTo>
                  <a:pt x="348792" y="886157"/>
                </a:lnTo>
                <a:cubicBezTo>
                  <a:pt x="348253" y="887390"/>
                  <a:pt x="347791" y="888314"/>
                  <a:pt x="347406" y="888930"/>
                </a:cubicBezTo>
                <a:cubicBezTo>
                  <a:pt x="347021" y="889547"/>
                  <a:pt x="346250" y="889855"/>
                  <a:pt x="345095" y="889855"/>
                </a:cubicBezTo>
                <a:lnTo>
                  <a:pt x="340165" y="887390"/>
                </a:lnTo>
                <a:cubicBezTo>
                  <a:pt x="341372" y="882794"/>
                  <a:pt x="342655" y="879045"/>
                  <a:pt x="344016" y="876143"/>
                </a:cubicBezTo>
                <a:cubicBezTo>
                  <a:pt x="345377" y="873242"/>
                  <a:pt x="346969" y="869185"/>
                  <a:pt x="348792" y="863973"/>
                </a:cubicBezTo>
                <a:cubicBezTo>
                  <a:pt x="351257" y="857605"/>
                  <a:pt x="353722" y="854318"/>
                  <a:pt x="356187" y="854113"/>
                </a:cubicBezTo>
                <a:close/>
                <a:moveTo>
                  <a:pt x="250194" y="851648"/>
                </a:moveTo>
                <a:cubicBezTo>
                  <a:pt x="250810" y="853445"/>
                  <a:pt x="251426" y="854780"/>
                  <a:pt x="252042" y="855653"/>
                </a:cubicBezTo>
                <a:cubicBezTo>
                  <a:pt x="252659" y="856526"/>
                  <a:pt x="253275" y="857245"/>
                  <a:pt x="253891" y="857810"/>
                </a:cubicBezTo>
                <a:cubicBezTo>
                  <a:pt x="253942" y="857810"/>
                  <a:pt x="254148" y="857502"/>
                  <a:pt x="254507" y="856886"/>
                </a:cubicBezTo>
                <a:cubicBezTo>
                  <a:pt x="254867" y="856270"/>
                  <a:pt x="255072" y="855345"/>
                  <a:pt x="255123" y="854113"/>
                </a:cubicBezTo>
                <a:cubicBezTo>
                  <a:pt x="255123" y="852675"/>
                  <a:pt x="253891" y="851853"/>
                  <a:pt x="251426" y="851648"/>
                </a:cubicBezTo>
                <a:close/>
                <a:moveTo>
                  <a:pt x="366047" y="833160"/>
                </a:moveTo>
                <a:lnTo>
                  <a:pt x="367279" y="833160"/>
                </a:lnTo>
                <a:cubicBezTo>
                  <a:pt x="367228" y="834419"/>
                  <a:pt x="366715" y="835600"/>
                  <a:pt x="365739" y="836704"/>
                </a:cubicBezTo>
                <a:cubicBezTo>
                  <a:pt x="364763" y="837808"/>
                  <a:pt x="363633" y="838681"/>
                  <a:pt x="362349" y="839323"/>
                </a:cubicBezTo>
                <a:lnTo>
                  <a:pt x="357420" y="839323"/>
                </a:lnTo>
                <a:cubicBezTo>
                  <a:pt x="359551" y="837063"/>
                  <a:pt x="360835" y="835728"/>
                  <a:pt x="361271" y="835317"/>
                </a:cubicBezTo>
                <a:cubicBezTo>
                  <a:pt x="361708" y="834906"/>
                  <a:pt x="363300" y="834188"/>
                  <a:pt x="366047" y="833160"/>
                </a:cubicBezTo>
                <a:close/>
                <a:moveTo>
                  <a:pt x="331537" y="764141"/>
                </a:moveTo>
                <a:cubicBezTo>
                  <a:pt x="332616" y="767788"/>
                  <a:pt x="333540" y="770663"/>
                  <a:pt x="334311" y="772769"/>
                </a:cubicBezTo>
                <a:cubicBezTo>
                  <a:pt x="335081" y="774874"/>
                  <a:pt x="336621" y="776518"/>
                  <a:pt x="338932" y="777699"/>
                </a:cubicBezTo>
                <a:cubicBezTo>
                  <a:pt x="340165" y="778212"/>
                  <a:pt x="341089" y="778726"/>
                  <a:pt x="341705" y="779239"/>
                </a:cubicBezTo>
                <a:cubicBezTo>
                  <a:pt x="342322" y="779753"/>
                  <a:pt x="342630" y="780883"/>
                  <a:pt x="342630" y="782629"/>
                </a:cubicBezTo>
                <a:lnTo>
                  <a:pt x="331537" y="817138"/>
                </a:lnTo>
                <a:cubicBezTo>
                  <a:pt x="331460" y="820245"/>
                  <a:pt x="330690" y="822659"/>
                  <a:pt x="329227" y="824379"/>
                </a:cubicBezTo>
                <a:cubicBezTo>
                  <a:pt x="327763" y="826099"/>
                  <a:pt x="326068" y="826972"/>
                  <a:pt x="324143" y="826998"/>
                </a:cubicBezTo>
                <a:cubicBezTo>
                  <a:pt x="322910" y="827049"/>
                  <a:pt x="321986" y="826639"/>
                  <a:pt x="321369" y="825766"/>
                </a:cubicBezTo>
                <a:cubicBezTo>
                  <a:pt x="320753" y="824893"/>
                  <a:pt x="320445" y="823249"/>
                  <a:pt x="320445" y="820836"/>
                </a:cubicBezTo>
                <a:cubicBezTo>
                  <a:pt x="320471" y="818525"/>
                  <a:pt x="321036" y="816676"/>
                  <a:pt x="322140" y="815289"/>
                </a:cubicBezTo>
                <a:cubicBezTo>
                  <a:pt x="323244" y="813903"/>
                  <a:pt x="324733" y="812054"/>
                  <a:pt x="326608" y="809743"/>
                </a:cubicBezTo>
                <a:lnTo>
                  <a:pt x="317980" y="810976"/>
                </a:lnTo>
                <a:cubicBezTo>
                  <a:pt x="317338" y="811027"/>
                  <a:pt x="316773" y="810924"/>
                  <a:pt x="316285" y="810668"/>
                </a:cubicBezTo>
                <a:cubicBezTo>
                  <a:pt x="315798" y="810411"/>
                  <a:pt x="315541" y="809692"/>
                  <a:pt x="315515" y="808511"/>
                </a:cubicBezTo>
                <a:lnTo>
                  <a:pt x="316748" y="803581"/>
                </a:lnTo>
                <a:cubicBezTo>
                  <a:pt x="316748" y="801783"/>
                  <a:pt x="316439" y="800448"/>
                  <a:pt x="315823" y="799575"/>
                </a:cubicBezTo>
                <a:cubicBezTo>
                  <a:pt x="315207" y="798702"/>
                  <a:pt x="314283" y="797983"/>
                  <a:pt x="313050" y="797418"/>
                </a:cubicBezTo>
                <a:cubicBezTo>
                  <a:pt x="314925" y="797624"/>
                  <a:pt x="316414" y="797213"/>
                  <a:pt x="317518" y="796186"/>
                </a:cubicBezTo>
                <a:cubicBezTo>
                  <a:pt x="318622" y="795159"/>
                  <a:pt x="319187" y="792283"/>
                  <a:pt x="319213" y="787559"/>
                </a:cubicBezTo>
                <a:cubicBezTo>
                  <a:pt x="319290" y="784529"/>
                  <a:pt x="320060" y="782269"/>
                  <a:pt x="321523" y="780780"/>
                </a:cubicBezTo>
                <a:cubicBezTo>
                  <a:pt x="322987" y="779291"/>
                  <a:pt x="324682" y="778264"/>
                  <a:pt x="326608" y="777699"/>
                </a:cubicBezTo>
                <a:lnTo>
                  <a:pt x="329073" y="770304"/>
                </a:lnTo>
                <a:cubicBezTo>
                  <a:pt x="329021" y="768507"/>
                  <a:pt x="329124" y="767171"/>
                  <a:pt x="329381" y="766298"/>
                </a:cubicBezTo>
                <a:cubicBezTo>
                  <a:pt x="329637" y="765425"/>
                  <a:pt x="330356" y="764706"/>
                  <a:pt x="331537" y="764141"/>
                </a:cubicBezTo>
                <a:close/>
                <a:moveTo>
                  <a:pt x="369744" y="746887"/>
                </a:moveTo>
                <a:cubicBezTo>
                  <a:pt x="370335" y="746938"/>
                  <a:pt x="370694" y="747452"/>
                  <a:pt x="370823" y="748427"/>
                </a:cubicBezTo>
                <a:cubicBezTo>
                  <a:pt x="370951" y="749403"/>
                  <a:pt x="371003" y="750533"/>
                  <a:pt x="370977" y="751817"/>
                </a:cubicBezTo>
                <a:lnTo>
                  <a:pt x="370977" y="757979"/>
                </a:lnTo>
                <a:cubicBezTo>
                  <a:pt x="369205" y="756182"/>
                  <a:pt x="368127" y="754846"/>
                  <a:pt x="367742" y="753973"/>
                </a:cubicBezTo>
                <a:cubicBezTo>
                  <a:pt x="367356" y="753100"/>
                  <a:pt x="367202" y="752381"/>
                  <a:pt x="367279" y="751817"/>
                </a:cubicBezTo>
                <a:lnTo>
                  <a:pt x="367279" y="748119"/>
                </a:lnTo>
                <a:close/>
                <a:moveTo>
                  <a:pt x="394394" y="743189"/>
                </a:moveTo>
                <a:lnTo>
                  <a:pt x="395627" y="743189"/>
                </a:lnTo>
                <a:cubicBezTo>
                  <a:pt x="399119" y="743395"/>
                  <a:pt x="400762" y="744216"/>
                  <a:pt x="400556" y="745654"/>
                </a:cubicBezTo>
                <a:cubicBezTo>
                  <a:pt x="400762" y="748119"/>
                  <a:pt x="399119" y="750584"/>
                  <a:pt x="395627" y="753049"/>
                </a:cubicBezTo>
                <a:lnTo>
                  <a:pt x="390697" y="757979"/>
                </a:lnTo>
                <a:cubicBezTo>
                  <a:pt x="389670" y="757979"/>
                  <a:pt x="389259" y="755514"/>
                  <a:pt x="389464" y="750584"/>
                </a:cubicBezTo>
                <a:cubicBezTo>
                  <a:pt x="390491" y="745654"/>
                  <a:pt x="392135" y="743189"/>
                  <a:pt x="394394" y="743189"/>
                </a:cubicBezTo>
                <a:close/>
                <a:moveTo>
                  <a:pt x="374674" y="730864"/>
                </a:moveTo>
                <a:cubicBezTo>
                  <a:pt x="378577" y="732097"/>
                  <a:pt x="380631" y="733329"/>
                  <a:pt x="380837" y="734562"/>
                </a:cubicBezTo>
                <a:lnTo>
                  <a:pt x="377139" y="735794"/>
                </a:lnTo>
                <a:cubicBezTo>
                  <a:pt x="374674" y="735794"/>
                  <a:pt x="373442" y="734562"/>
                  <a:pt x="373442" y="732097"/>
                </a:cubicBezTo>
                <a:close/>
                <a:moveTo>
                  <a:pt x="299493" y="730864"/>
                </a:moveTo>
                <a:cubicBezTo>
                  <a:pt x="298055" y="730864"/>
                  <a:pt x="297233" y="732097"/>
                  <a:pt x="297028" y="734562"/>
                </a:cubicBezTo>
                <a:cubicBezTo>
                  <a:pt x="297233" y="736000"/>
                  <a:pt x="298055" y="736821"/>
                  <a:pt x="299493" y="737027"/>
                </a:cubicBezTo>
                <a:cubicBezTo>
                  <a:pt x="301958" y="736821"/>
                  <a:pt x="303190" y="736000"/>
                  <a:pt x="303190" y="734562"/>
                </a:cubicBezTo>
                <a:cubicBezTo>
                  <a:pt x="303190" y="732097"/>
                  <a:pt x="301958" y="730864"/>
                  <a:pt x="299493" y="730864"/>
                </a:cubicBezTo>
                <a:close/>
                <a:moveTo>
                  <a:pt x="406719" y="722237"/>
                </a:moveTo>
                <a:cubicBezTo>
                  <a:pt x="407746" y="722442"/>
                  <a:pt x="408157" y="723264"/>
                  <a:pt x="407951" y="724702"/>
                </a:cubicBezTo>
                <a:cubicBezTo>
                  <a:pt x="408157" y="728605"/>
                  <a:pt x="407746" y="730659"/>
                  <a:pt x="406719" y="730864"/>
                </a:cubicBezTo>
                <a:cubicBezTo>
                  <a:pt x="405486" y="731070"/>
                  <a:pt x="404254" y="729426"/>
                  <a:pt x="403021" y="725934"/>
                </a:cubicBezTo>
                <a:cubicBezTo>
                  <a:pt x="403484" y="724779"/>
                  <a:pt x="403792" y="724009"/>
                  <a:pt x="403946" y="723624"/>
                </a:cubicBezTo>
                <a:cubicBezTo>
                  <a:pt x="404100" y="723238"/>
                  <a:pt x="405024" y="722776"/>
                  <a:pt x="406719" y="722237"/>
                </a:cubicBezTo>
                <a:close/>
                <a:moveTo>
                  <a:pt x="425206" y="681565"/>
                </a:moveTo>
                <a:lnTo>
                  <a:pt x="426439" y="682798"/>
                </a:lnTo>
                <a:cubicBezTo>
                  <a:pt x="422870" y="691425"/>
                  <a:pt x="419840" y="697895"/>
                  <a:pt x="417349" y="702209"/>
                </a:cubicBezTo>
                <a:cubicBezTo>
                  <a:pt x="414858" y="706523"/>
                  <a:pt x="412137" y="708680"/>
                  <a:pt x="409184" y="708680"/>
                </a:cubicBezTo>
                <a:cubicBezTo>
                  <a:pt x="406719" y="708680"/>
                  <a:pt x="405486" y="706215"/>
                  <a:pt x="405486" y="701285"/>
                </a:cubicBezTo>
                <a:cubicBezTo>
                  <a:pt x="405769" y="696149"/>
                  <a:pt x="407977" y="691630"/>
                  <a:pt x="412111" y="687728"/>
                </a:cubicBezTo>
                <a:cubicBezTo>
                  <a:pt x="416245" y="683825"/>
                  <a:pt x="420610" y="681771"/>
                  <a:pt x="425206" y="681565"/>
                </a:cubicBezTo>
                <a:close/>
                <a:moveTo>
                  <a:pt x="439996" y="656915"/>
                </a:moveTo>
                <a:cubicBezTo>
                  <a:pt x="438763" y="656864"/>
                  <a:pt x="437839" y="656967"/>
                  <a:pt x="437223" y="657224"/>
                </a:cubicBezTo>
                <a:cubicBezTo>
                  <a:pt x="436607" y="657480"/>
                  <a:pt x="436299" y="658199"/>
                  <a:pt x="436299" y="659380"/>
                </a:cubicBezTo>
                <a:lnTo>
                  <a:pt x="438763" y="664310"/>
                </a:lnTo>
                <a:lnTo>
                  <a:pt x="443693" y="669240"/>
                </a:lnTo>
                <a:lnTo>
                  <a:pt x="443693" y="663078"/>
                </a:lnTo>
                <a:cubicBezTo>
                  <a:pt x="442461" y="659175"/>
                  <a:pt x="441228" y="657121"/>
                  <a:pt x="439996" y="656915"/>
                </a:cubicBezTo>
                <a:close/>
                <a:moveTo>
                  <a:pt x="449856" y="648288"/>
                </a:moveTo>
                <a:cubicBezTo>
                  <a:pt x="449753" y="648288"/>
                  <a:pt x="449342" y="648596"/>
                  <a:pt x="448623" y="649212"/>
                </a:cubicBezTo>
                <a:cubicBezTo>
                  <a:pt x="447904" y="649829"/>
                  <a:pt x="447494" y="650753"/>
                  <a:pt x="447391" y="651985"/>
                </a:cubicBezTo>
                <a:cubicBezTo>
                  <a:pt x="447596" y="655477"/>
                  <a:pt x="448418" y="657121"/>
                  <a:pt x="449856" y="656915"/>
                </a:cubicBezTo>
                <a:lnTo>
                  <a:pt x="453553" y="651985"/>
                </a:lnTo>
                <a:close/>
                <a:moveTo>
                  <a:pt x="385767" y="645823"/>
                </a:moveTo>
                <a:cubicBezTo>
                  <a:pt x="383302" y="645823"/>
                  <a:pt x="382069" y="647056"/>
                  <a:pt x="382069" y="649521"/>
                </a:cubicBezTo>
                <a:cubicBezTo>
                  <a:pt x="382069" y="650958"/>
                  <a:pt x="383302" y="651780"/>
                  <a:pt x="385767" y="651985"/>
                </a:cubicBezTo>
                <a:cubicBezTo>
                  <a:pt x="386460" y="651960"/>
                  <a:pt x="387230" y="651703"/>
                  <a:pt x="388078" y="651215"/>
                </a:cubicBezTo>
                <a:cubicBezTo>
                  <a:pt x="388925" y="650727"/>
                  <a:pt x="389387" y="650162"/>
                  <a:pt x="389464" y="649521"/>
                </a:cubicBezTo>
                <a:cubicBezTo>
                  <a:pt x="389387" y="648288"/>
                  <a:pt x="388925" y="647364"/>
                  <a:pt x="388078" y="646747"/>
                </a:cubicBezTo>
                <a:cubicBezTo>
                  <a:pt x="387230" y="646131"/>
                  <a:pt x="386460" y="645823"/>
                  <a:pt x="385767" y="645823"/>
                </a:cubicBezTo>
                <a:close/>
                <a:moveTo>
                  <a:pt x="443693" y="639661"/>
                </a:moveTo>
                <a:lnTo>
                  <a:pt x="442461" y="647056"/>
                </a:lnTo>
                <a:lnTo>
                  <a:pt x="443693" y="649521"/>
                </a:lnTo>
                <a:lnTo>
                  <a:pt x="444926" y="640893"/>
                </a:lnTo>
                <a:close/>
                <a:moveTo>
                  <a:pt x="375907" y="634731"/>
                </a:moveTo>
                <a:cubicBezTo>
                  <a:pt x="369950" y="634525"/>
                  <a:pt x="367074" y="634936"/>
                  <a:pt x="367279" y="635963"/>
                </a:cubicBezTo>
                <a:lnTo>
                  <a:pt x="367279" y="638428"/>
                </a:lnTo>
                <a:cubicBezTo>
                  <a:pt x="366073" y="639943"/>
                  <a:pt x="365097" y="641227"/>
                  <a:pt x="364352" y="642280"/>
                </a:cubicBezTo>
                <a:cubicBezTo>
                  <a:pt x="363608" y="643332"/>
                  <a:pt x="362940" y="646157"/>
                  <a:pt x="362349" y="650753"/>
                </a:cubicBezTo>
                <a:lnTo>
                  <a:pt x="364814" y="670473"/>
                </a:lnTo>
                <a:cubicBezTo>
                  <a:pt x="366047" y="670396"/>
                  <a:pt x="366971" y="669317"/>
                  <a:pt x="367588" y="667237"/>
                </a:cubicBezTo>
                <a:cubicBezTo>
                  <a:pt x="368204" y="665158"/>
                  <a:pt x="368512" y="662539"/>
                  <a:pt x="368512" y="659380"/>
                </a:cubicBezTo>
                <a:cubicBezTo>
                  <a:pt x="369179" y="653860"/>
                  <a:pt x="370926" y="649803"/>
                  <a:pt x="373750" y="647210"/>
                </a:cubicBezTo>
                <a:cubicBezTo>
                  <a:pt x="376574" y="644616"/>
                  <a:pt x="380169" y="643332"/>
                  <a:pt x="384534" y="643358"/>
                </a:cubicBezTo>
                <a:cubicBezTo>
                  <a:pt x="385227" y="643358"/>
                  <a:pt x="385998" y="643050"/>
                  <a:pt x="386845" y="642434"/>
                </a:cubicBezTo>
                <a:cubicBezTo>
                  <a:pt x="387693" y="641817"/>
                  <a:pt x="388155" y="640893"/>
                  <a:pt x="388232" y="639661"/>
                </a:cubicBezTo>
                <a:cubicBezTo>
                  <a:pt x="387718" y="637838"/>
                  <a:pt x="386588" y="636554"/>
                  <a:pt x="384842" y="635809"/>
                </a:cubicBezTo>
                <a:cubicBezTo>
                  <a:pt x="383096" y="635064"/>
                  <a:pt x="380118" y="634705"/>
                  <a:pt x="375907" y="634731"/>
                </a:cubicBezTo>
                <a:close/>
                <a:moveTo>
                  <a:pt x="451088" y="626103"/>
                </a:moveTo>
                <a:cubicBezTo>
                  <a:pt x="449650" y="625898"/>
                  <a:pt x="448829" y="626309"/>
                  <a:pt x="448623" y="627336"/>
                </a:cubicBezTo>
                <a:cubicBezTo>
                  <a:pt x="448726" y="629903"/>
                  <a:pt x="449445" y="632163"/>
                  <a:pt x="450780" y="634114"/>
                </a:cubicBezTo>
                <a:cubicBezTo>
                  <a:pt x="452115" y="636066"/>
                  <a:pt x="453451" y="637093"/>
                  <a:pt x="454786" y="637196"/>
                </a:cubicBezTo>
                <a:lnTo>
                  <a:pt x="456018" y="637196"/>
                </a:lnTo>
                <a:lnTo>
                  <a:pt x="457251" y="633498"/>
                </a:lnTo>
                <a:cubicBezTo>
                  <a:pt x="457148" y="631033"/>
                  <a:pt x="456429" y="629185"/>
                  <a:pt x="455094" y="627952"/>
                </a:cubicBezTo>
                <a:cubicBezTo>
                  <a:pt x="453759" y="626720"/>
                  <a:pt x="452423" y="626103"/>
                  <a:pt x="451088" y="626103"/>
                </a:cubicBezTo>
                <a:close/>
                <a:moveTo>
                  <a:pt x="430136" y="608849"/>
                </a:moveTo>
                <a:cubicBezTo>
                  <a:pt x="429545" y="612495"/>
                  <a:pt x="428878" y="615062"/>
                  <a:pt x="428133" y="616552"/>
                </a:cubicBezTo>
                <a:cubicBezTo>
                  <a:pt x="427389" y="618041"/>
                  <a:pt x="426413" y="618760"/>
                  <a:pt x="425206" y="618708"/>
                </a:cubicBezTo>
                <a:lnTo>
                  <a:pt x="422741" y="615011"/>
                </a:lnTo>
                <a:cubicBezTo>
                  <a:pt x="422741" y="612341"/>
                  <a:pt x="425206" y="610286"/>
                  <a:pt x="430136" y="608849"/>
                </a:cubicBezTo>
                <a:close/>
                <a:moveTo>
                  <a:pt x="379604" y="608849"/>
                </a:moveTo>
                <a:cubicBezTo>
                  <a:pt x="378423" y="608823"/>
                  <a:pt x="377704" y="608874"/>
                  <a:pt x="377447" y="609003"/>
                </a:cubicBezTo>
                <a:cubicBezTo>
                  <a:pt x="377191" y="609131"/>
                  <a:pt x="377088" y="609490"/>
                  <a:pt x="377139" y="610081"/>
                </a:cubicBezTo>
                <a:lnTo>
                  <a:pt x="380837" y="623638"/>
                </a:lnTo>
                <a:lnTo>
                  <a:pt x="384534" y="618708"/>
                </a:lnTo>
                <a:cubicBezTo>
                  <a:pt x="383867" y="616141"/>
                  <a:pt x="383045" y="613881"/>
                  <a:pt x="382069" y="611930"/>
                </a:cubicBezTo>
                <a:cubicBezTo>
                  <a:pt x="381094" y="609978"/>
                  <a:pt x="380272" y="608951"/>
                  <a:pt x="379604" y="608849"/>
                </a:cubicBezTo>
                <a:close/>
                <a:moveTo>
                  <a:pt x="463413" y="601454"/>
                </a:moveTo>
                <a:cubicBezTo>
                  <a:pt x="460999" y="602635"/>
                  <a:pt x="459048" y="604278"/>
                  <a:pt x="457559" y="606384"/>
                </a:cubicBezTo>
                <a:cubicBezTo>
                  <a:pt x="456070" y="608489"/>
                  <a:pt x="454734" y="611365"/>
                  <a:pt x="453553" y="615011"/>
                </a:cubicBezTo>
                <a:lnTo>
                  <a:pt x="454786" y="616243"/>
                </a:lnTo>
                <a:cubicBezTo>
                  <a:pt x="459664" y="615139"/>
                  <a:pt x="463464" y="614266"/>
                  <a:pt x="466186" y="613624"/>
                </a:cubicBezTo>
                <a:cubicBezTo>
                  <a:pt x="468908" y="612983"/>
                  <a:pt x="470859" y="611801"/>
                  <a:pt x="472040" y="610081"/>
                </a:cubicBezTo>
                <a:lnTo>
                  <a:pt x="459716" y="610081"/>
                </a:lnTo>
                <a:lnTo>
                  <a:pt x="467111" y="601454"/>
                </a:lnTo>
                <a:close/>
                <a:moveTo>
                  <a:pt x="465878" y="570642"/>
                </a:moveTo>
                <a:cubicBezTo>
                  <a:pt x="464646" y="571720"/>
                  <a:pt x="463721" y="572336"/>
                  <a:pt x="463105" y="572490"/>
                </a:cubicBezTo>
                <a:cubicBezTo>
                  <a:pt x="462489" y="572644"/>
                  <a:pt x="462181" y="573261"/>
                  <a:pt x="462181" y="574339"/>
                </a:cubicBezTo>
                <a:lnTo>
                  <a:pt x="463413" y="576804"/>
                </a:lnTo>
                <a:cubicBezTo>
                  <a:pt x="465878" y="576599"/>
                  <a:pt x="467111" y="575777"/>
                  <a:pt x="467111" y="574339"/>
                </a:cubicBezTo>
                <a:cubicBezTo>
                  <a:pt x="467316" y="571874"/>
                  <a:pt x="466905" y="570642"/>
                  <a:pt x="465878" y="570642"/>
                </a:cubicBezTo>
                <a:close/>
                <a:moveTo>
                  <a:pt x="475738" y="565712"/>
                </a:moveTo>
                <a:lnTo>
                  <a:pt x="474505" y="571874"/>
                </a:lnTo>
                <a:cubicBezTo>
                  <a:pt x="474300" y="576804"/>
                  <a:pt x="474711" y="579269"/>
                  <a:pt x="475738" y="579269"/>
                </a:cubicBezTo>
                <a:cubicBezTo>
                  <a:pt x="477946" y="578755"/>
                  <a:pt x="479076" y="578242"/>
                  <a:pt x="479127" y="577728"/>
                </a:cubicBezTo>
                <a:cubicBezTo>
                  <a:pt x="479179" y="577215"/>
                  <a:pt x="479692" y="576085"/>
                  <a:pt x="480668" y="574339"/>
                </a:cubicBezTo>
                <a:cubicBezTo>
                  <a:pt x="480231" y="571592"/>
                  <a:pt x="479872" y="570000"/>
                  <a:pt x="479589" y="569563"/>
                </a:cubicBezTo>
                <a:cubicBezTo>
                  <a:pt x="479307" y="569127"/>
                  <a:pt x="478023" y="567843"/>
                  <a:pt x="475738" y="565712"/>
                </a:cubicBezTo>
                <a:close/>
                <a:moveTo>
                  <a:pt x="448623" y="564479"/>
                </a:moveTo>
                <a:lnTo>
                  <a:pt x="444926" y="569409"/>
                </a:lnTo>
                <a:lnTo>
                  <a:pt x="439996" y="569409"/>
                </a:lnTo>
                <a:cubicBezTo>
                  <a:pt x="441819" y="567047"/>
                  <a:pt x="443411" y="565609"/>
                  <a:pt x="444772" y="565095"/>
                </a:cubicBezTo>
                <a:cubicBezTo>
                  <a:pt x="446133" y="564582"/>
                  <a:pt x="447417" y="564376"/>
                  <a:pt x="448623" y="564479"/>
                </a:cubicBezTo>
                <a:close/>
                <a:moveTo>
                  <a:pt x="401789" y="557084"/>
                </a:moveTo>
                <a:cubicBezTo>
                  <a:pt x="399247" y="557315"/>
                  <a:pt x="396936" y="559318"/>
                  <a:pt x="394856" y="563093"/>
                </a:cubicBezTo>
                <a:cubicBezTo>
                  <a:pt x="392777" y="566867"/>
                  <a:pt x="391390" y="571027"/>
                  <a:pt x="390697" y="575572"/>
                </a:cubicBezTo>
                <a:cubicBezTo>
                  <a:pt x="390953" y="580270"/>
                  <a:pt x="392905" y="585046"/>
                  <a:pt x="396551" y="589899"/>
                </a:cubicBezTo>
                <a:cubicBezTo>
                  <a:pt x="400197" y="594752"/>
                  <a:pt x="403997" y="597371"/>
                  <a:pt x="407951" y="597756"/>
                </a:cubicBezTo>
                <a:lnTo>
                  <a:pt x="410416" y="596524"/>
                </a:lnTo>
                <a:cubicBezTo>
                  <a:pt x="410005" y="595189"/>
                  <a:pt x="408362" y="593237"/>
                  <a:pt x="405486" y="590669"/>
                </a:cubicBezTo>
                <a:cubicBezTo>
                  <a:pt x="402611" y="588102"/>
                  <a:pt x="400967" y="585534"/>
                  <a:pt x="400556" y="582966"/>
                </a:cubicBezTo>
                <a:cubicBezTo>
                  <a:pt x="400582" y="581195"/>
                  <a:pt x="400531" y="580116"/>
                  <a:pt x="400402" y="579731"/>
                </a:cubicBezTo>
                <a:cubicBezTo>
                  <a:pt x="400274" y="579346"/>
                  <a:pt x="399915" y="579192"/>
                  <a:pt x="399324" y="579269"/>
                </a:cubicBezTo>
                <a:lnTo>
                  <a:pt x="395627" y="579269"/>
                </a:lnTo>
                <a:lnTo>
                  <a:pt x="393162" y="578036"/>
                </a:lnTo>
                <a:cubicBezTo>
                  <a:pt x="393239" y="577343"/>
                  <a:pt x="394009" y="576573"/>
                  <a:pt x="395473" y="575726"/>
                </a:cubicBezTo>
                <a:cubicBezTo>
                  <a:pt x="396936" y="574878"/>
                  <a:pt x="398631" y="574416"/>
                  <a:pt x="400556" y="574339"/>
                </a:cubicBezTo>
                <a:cubicBezTo>
                  <a:pt x="401840" y="572978"/>
                  <a:pt x="402970" y="571078"/>
                  <a:pt x="403946" y="568639"/>
                </a:cubicBezTo>
                <a:cubicBezTo>
                  <a:pt x="404921" y="566199"/>
                  <a:pt x="405435" y="563991"/>
                  <a:pt x="405486" y="562014"/>
                </a:cubicBezTo>
                <a:cubicBezTo>
                  <a:pt x="405563" y="559652"/>
                  <a:pt x="405409" y="558214"/>
                  <a:pt x="405024" y="557701"/>
                </a:cubicBezTo>
                <a:cubicBezTo>
                  <a:pt x="404639" y="557187"/>
                  <a:pt x="403561" y="556982"/>
                  <a:pt x="401789" y="557084"/>
                </a:cubicBezTo>
                <a:close/>
                <a:moveTo>
                  <a:pt x="451088" y="549689"/>
                </a:moveTo>
                <a:lnTo>
                  <a:pt x="453553" y="554619"/>
                </a:lnTo>
                <a:lnTo>
                  <a:pt x="452321" y="557084"/>
                </a:lnTo>
                <a:cubicBezTo>
                  <a:pt x="451294" y="557290"/>
                  <a:pt x="450883" y="555646"/>
                  <a:pt x="451088" y="552154"/>
                </a:cubicBezTo>
                <a:close/>
                <a:moveTo>
                  <a:pt x="491760" y="548457"/>
                </a:moveTo>
                <a:lnTo>
                  <a:pt x="488063" y="552154"/>
                </a:lnTo>
                <a:cubicBezTo>
                  <a:pt x="488088" y="552848"/>
                  <a:pt x="488345" y="553618"/>
                  <a:pt x="488833" y="554465"/>
                </a:cubicBezTo>
                <a:cubicBezTo>
                  <a:pt x="489321" y="555313"/>
                  <a:pt x="489886" y="555775"/>
                  <a:pt x="490528" y="555852"/>
                </a:cubicBezTo>
                <a:cubicBezTo>
                  <a:pt x="492197" y="554876"/>
                  <a:pt x="493172" y="554363"/>
                  <a:pt x="493455" y="554311"/>
                </a:cubicBezTo>
                <a:cubicBezTo>
                  <a:pt x="493737" y="554260"/>
                  <a:pt x="494405" y="553130"/>
                  <a:pt x="495458" y="550922"/>
                </a:cubicBezTo>
                <a:cubicBezTo>
                  <a:pt x="495458" y="550819"/>
                  <a:pt x="495149" y="550408"/>
                  <a:pt x="494533" y="549689"/>
                </a:cubicBezTo>
                <a:cubicBezTo>
                  <a:pt x="493917" y="548970"/>
                  <a:pt x="492993" y="548560"/>
                  <a:pt x="491760" y="548457"/>
                </a:cubicBezTo>
                <a:close/>
                <a:moveTo>
                  <a:pt x="497923" y="522575"/>
                </a:moveTo>
                <a:lnTo>
                  <a:pt x="496690" y="526272"/>
                </a:lnTo>
                <a:lnTo>
                  <a:pt x="497923" y="529970"/>
                </a:lnTo>
                <a:lnTo>
                  <a:pt x="499155" y="529970"/>
                </a:lnTo>
                <a:lnTo>
                  <a:pt x="499155" y="523807"/>
                </a:lnTo>
                <a:close/>
                <a:moveTo>
                  <a:pt x="464646" y="521342"/>
                </a:moveTo>
                <a:cubicBezTo>
                  <a:pt x="465827" y="522036"/>
                  <a:pt x="466546" y="523114"/>
                  <a:pt x="466802" y="524578"/>
                </a:cubicBezTo>
                <a:cubicBezTo>
                  <a:pt x="467059" y="526041"/>
                  <a:pt x="467162" y="527428"/>
                  <a:pt x="467111" y="528737"/>
                </a:cubicBezTo>
                <a:lnTo>
                  <a:pt x="463413" y="533667"/>
                </a:lnTo>
                <a:cubicBezTo>
                  <a:pt x="462386" y="533667"/>
                  <a:pt x="461975" y="531202"/>
                  <a:pt x="462181" y="526272"/>
                </a:cubicBezTo>
                <a:cubicBezTo>
                  <a:pt x="462386" y="522780"/>
                  <a:pt x="463208" y="521137"/>
                  <a:pt x="464646" y="521342"/>
                </a:cubicBezTo>
                <a:close/>
                <a:moveTo>
                  <a:pt x="430136" y="517645"/>
                </a:moveTo>
                <a:cubicBezTo>
                  <a:pt x="426464" y="519391"/>
                  <a:pt x="423640" y="520829"/>
                  <a:pt x="421663" y="521959"/>
                </a:cubicBezTo>
                <a:cubicBezTo>
                  <a:pt x="419686" y="523088"/>
                  <a:pt x="418402" y="524526"/>
                  <a:pt x="417811" y="526272"/>
                </a:cubicBezTo>
                <a:cubicBezTo>
                  <a:pt x="418017" y="527710"/>
                  <a:pt x="420071" y="528532"/>
                  <a:pt x="423974" y="528737"/>
                </a:cubicBezTo>
                <a:lnTo>
                  <a:pt x="426439" y="528737"/>
                </a:lnTo>
                <a:lnTo>
                  <a:pt x="425206" y="526272"/>
                </a:lnTo>
                <a:cubicBezTo>
                  <a:pt x="425180" y="524526"/>
                  <a:pt x="425540" y="523088"/>
                  <a:pt x="426285" y="521959"/>
                </a:cubicBezTo>
                <a:cubicBezTo>
                  <a:pt x="427029" y="520829"/>
                  <a:pt x="428313" y="519391"/>
                  <a:pt x="430136" y="517645"/>
                </a:cubicBezTo>
                <a:close/>
                <a:moveTo>
                  <a:pt x="511480" y="500390"/>
                </a:moveTo>
                <a:lnTo>
                  <a:pt x="509015" y="501623"/>
                </a:lnTo>
                <a:cubicBezTo>
                  <a:pt x="510145" y="502906"/>
                  <a:pt x="510966" y="504036"/>
                  <a:pt x="511480" y="505012"/>
                </a:cubicBezTo>
                <a:cubicBezTo>
                  <a:pt x="511993" y="505988"/>
                  <a:pt x="512815" y="506501"/>
                  <a:pt x="513945" y="506552"/>
                </a:cubicBezTo>
                <a:lnTo>
                  <a:pt x="515177" y="502855"/>
                </a:lnTo>
                <a:close/>
                <a:moveTo>
                  <a:pt x="425206" y="492995"/>
                </a:moveTo>
                <a:lnTo>
                  <a:pt x="425206" y="504088"/>
                </a:lnTo>
                <a:cubicBezTo>
                  <a:pt x="426310" y="502444"/>
                  <a:pt x="426875" y="501417"/>
                  <a:pt x="426901" y="501006"/>
                </a:cubicBezTo>
                <a:cubicBezTo>
                  <a:pt x="426927" y="500596"/>
                  <a:pt x="427183" y="499568"/>
                  <a:pt x="427671" y="497925"/>
                </a:cubicBezTo>
                <a:close/>
                <a:moveTo>
                  <a:pt x="476970" y="478205"/>
                </a:moveTo>
                <a:cubicBezTo>
                  <a:pt x="480026" y="479951"/>
                  <a:pt x="482234" y="481389"/>
                  <a:pt x="483595" y="482519"/>
                </a:cubicBezTo>
                <a:cubicBezTo>
                  <a:pt x="484956" y="483649"/>
                  <a:pt x="485623" y="485087"/>
                  <a:pt x="485598" y="486833"/>
                </a:cubicBezTo>
                <a:lnTo>
                  <a:pt x="476970" y="502855"/>
                </a:lnTo>
                <a:cubicBezTo>
                  <a:pt x="475789" y="501674"/>
                  <a:pt x="475070" y="500647"/>
                  <a:pt x="474814" y="499774"/>
                </a:cubicBezTo>
                <a:cubicBezTo>
                  <a:pt x="474557" y="498901"/>
                  <a:pt x="474454" y="497874"/>
                  <a:pt x="474505" y="496693"/>
                </a:cubicBezTo>
                <a:cubicBezTo>
                  <a:pt x="475199" y="494459"/>
                  <a:pt x="475969" y="492764"/>
                  <a:pt x="476816" y="491609"/>
                </a:cubicBezTo>
                <a:cubicBezTo>
                  <a:pt x="477664" y="490453"/>
                  <a:pt x="478126" y="488450"/>
                  <a:pt x="478203" y="485600"/>
                </a:cubicBezTo>
                <a:close/>
                <a:moveTo>
                  <a:pt x="516410" y="473275"/>
                </a:moveTo>
                <a:cubicBezTo>
                  <a:pt x="513431" y="476280"/>
                  <a:pt x="511377" y="478899"/>
                  <a:pt x="510247" y="481133"/>
                </a:cubicBezTo>
                <a:cubicBezTo>
                  <a:pt x="509118" y="483366"/>
                  <a:pt x="508296" y="485677"/>
                  <a:pt x="507782" y="488065"/>
                </a:cubicBezTo>
                <a:cubicBezTo>
                  <a:pt x="507782" y="489349"/>
                  <a:pt x="508091" y="490479"/>
                  <a:pt x="508707" y="491455"/>
                </a:cubicBezTo>
                <a:cubicBezTo>
                  <a:pt x="509323" y="492430"/>
                  <a:pt x="510247" y="492944"/>
                  <a:pt x="511480" y="492995"/>
                </a:cubicBezTo>
                <a:lnTo>
                  <a:pt x="512712" y="491763"/>
                </a:lnTo>
                <a:cubicBezTo>
                  <a:pt x="513996" y="491686"/>
                  <a:pt x="515126" y="490607"/>
                  <a:pt x="516102" y="488527"/>
                </a:cubicBezTo>
                <a:cubicBezTo>
                  <a:pt x="517077" y="486448"/>
                  <a:pt x="517591" y="483829"/>
                  <a:pt x="517642" y="480670"/>
                </a:cubicBezTo>
                <a:close/>
                <a:moveTo>
                  <a:pt x="520107" y="463416"/>
                </a:moveTo>
                <a:lnTo>
                  <a:pt x="518875" y="465881"/>
                </a:lnTo>
                <a:lnTo>
                  <a:pt x="523805" y="472043"/>
                </a:lnTo>
                <a:lnTo>
                  <a:pt x="523805" y="470810"/>
                </a:lnTo>
                <a:cubicBezTo>
                  <a:pt x="523266" y="468346"/>
                  <a:pt x="522803" y="466497"/>
                  <a:pt x="522418" y="465264"/>
                </a:cubicBezTo>
                <a:cubicBezTo>
                  <a:pt x="522033" y="464032"/>
                  <a:pt x="521263" y="463416"/>
                  <a:pt x="520107" y="463416"/>
                </a:cubicBezTo>
                <a:close/>
                <a:moveTo>
                  <a:pt x="442461" y="459718"/>
                </a:moveTo>
                <a:lnTo>
                  <a:pt x="443693" y="462183"/>
                </a:lnTo>
                <a:cubicBezTo>
                  <a:pt x="443693" y="464494"/>
                  <a:pt x="443385" y="466035"/>
                  <a:pt x="442769" y="466805"/>
                </a:cubicBezTo>
                <a:cubicBezTo>
                  <a:pt x="442153" y="467575"/>
                  <a:pt x="441228" y="468500"/>
                  <a:pt x="439996" y="469578"/>
                </a:cubicBezTo>
                <a:cubicBezTo>
                  <a:pt x="439996" y="471016"/>
                  <a:pt x="441228" y="471838"/>
                  <a:pt x="443693" y="472043"/>
                </a:cubicBezTo>
                <a:lnTo>
                  <a:pt x="446158" y="470810"/>
                </a:lnTo>
                <a:cubicBezTo>
                  <a:pt x="441228" y="473070"/>
                  <a:pt x="438763" y="474713"/>
                  <a:pt x="438763" y="475740"/>
                </a:cubicBezTo>
                <a:lnTo>
                  <a:pt x="442461" y="476973"/>
                </a:lnTo>
                <a:cubicBezTo>
                  <a:pt x="446158" y="476973"/>
                  <a:pt x="448623" y="474508"/>
                  <a:pt x="449856" y="469578"/>
                </a:cubicBezTo>
                <a:cubicBezTo>
                  <a:pt x="449779" y="466548"/>
                  <a:pt x="449009" y="464289"/>
                  <a:pt x="447545" y="462799"/>
                </a:cubicBezTo>
                <a:cubicBezTo>
                  <a:pt x="446081" y="461310"/>
                  <a:pt x="444387" y="460283"/>
                  <a:pt x="442461" y="459718"/>
                </a:cubicBezTo>
                <a:close/>
                <a:moveTo>
                  <a:pt x="480668" y="447393"/>
                </a:moveTo>
                <a:lnTo>
                  <a:pt x="474505" y="448626"/>
                </a:lnTo>
                <a:lnTo>
                  <a:pt x="478203" y="449858"/>
                </a:lnTo>
                <a:cubicBezTo>
                  <a:pt x="480000" y="449884"/>
                  <a:pt x="481335" y="449833"/>
                  <a:pt x="482209" y="449704"/>
                </a:cubicBezTo>
                <a:cubicBezTo>
                  <a:pt x="483081" y="449576"/>
                  <a:pt x="483800" y="449216"/>
                  <a:pt x="484365" y="448626"/>
                </a:cubicBezTo>
                <a:close/>
                <a:moveTo>
                  <a:pt x="458483" y="446161"/>
                </a:moveTo>
                <a:cubicBezTo>
                  <a:pt x="457251" y="446161"/>
                  <a:pt x="456018" y="448626"/>
                  <a:pt x="454786" y="453556"/>
                </a:cubicBezTo>
                <a:cubicBezTo>
                  <a:pt x="454580" y="454994"/>
                  <a:pt x="454991" y="455815"/>
                  <a:pt x="456018" y="456021"/>
                </a:cubicBezTo>
                <a:cubicBezTo>
                  <a:pt x="457251" y="455969"/>
                  <a:pt x="458175" y="455456"/>
                  <a:pt x="458791" y="454480"/>
                </a:cubicBezTo>
                <a:cubicBezTo>
                  <a:pt x="459407" y="453504"/>
                  <a:pt x="459716" y="452375"/>
                  <a:pt x="459716" y="451091"/>
                </a:cubicBezTo>
                <a:close/>
                <a:moveTo>
                  <a:pt x="464646" y="427674"/>
                </a:moveTo>
                <a:cubicBezTo>
                  <a:pt x="462848" y="427648"/>
                  <a:pt x="461513" y="428007"/>
                  <a:pt x="460640" y="428752"/>
                </a:cubicBezTo>
                <a:cubicBezTo>
                  <a:pt x="459767" y="429497"/>
                  <a:pt x="459048" y="430780"/>
                  <a:pt x="458483" y="432604"/>
                </a:cubicBezTo>
                <a:cubicBezTo>
                  <a:pt x="458560" y="433348"/>
                  <a:pt x="459639" y="434324"/>
                  <a:pt x="461718" y="435531"/>
                </a:cubicBezTo>
                <a:cubicBezTo>
                  <a:pt x="463798" y="436737"/>
                  <a:pt x="466417" y="437405"/>
                  <a:pt x="469576" y="437533"/>
                </a:cubicBezTo>
                <a:cubicBezTo>
                  <a:pt x="468292" y="435787"/>
                  <a:pt x="467162" y="434658"/>
                  <a:pt x="466186" y="434144"/>
                </a:cubicBezTo>
                <a:cubicBezTo>
                  <a:pt x="465211" y="433631"/>
                  <a:pt x="464697" y="433117"/>
                  <a:pt x="464646" y="432604"/>
                </a:cubicBezTo>
                <a:lnTo>
                  <a:pt x="465878" y="428906"/>
                </a:lnTo>
                <a:close/>
                <a:moveTo>
                  <a:pt x="515177" y="410419"/>
                </a:moveTo>
                <a:cubicBezTo>
                  <a:pt x="516205" y="410419"/>
                  <a:pt x="516615" y="411651"/>
                  <a:pt x="516410" y="414116"/>
                </a:cubicBezTo>
                <a:cubicBezTo>
                  <a:pt x="516333" y="416735"/>
                  <a:pt x="515563" y="419200"/>
                  <a:pt x="514099" y="421511"/>
                </a:cubicBezTo>
                <a:cubicBezTo>
                  <a:pt x="512635" y="423822"/>
                  <a:pt x="510941" y="425055"/>
                  <a:pt x="509015" y="425209"/>
                </a:cubicBezTo>
                <a:cubicBezTo>
                  <a:pt x="507988" y="425003"/>
                  <a:pt x="507577" y="422949"/>
                  <a:pt x="507782" y="419046"/>
                </a:cubicBezTo>
                <a:cubicBezTo>
                  <a:pt x="509092" y="416530"/>
                  <a:pt x="510479" y="414476"/>
                  <a:pt x="511942" y="412884"/>
                </a:cubicBezTo>
                <a:cubicBezTo>
                  <a:pt x="513406" y="411292"/>
                  <a:pt x="514484" y="410470"/>
                  <a:pt x="515177" y="410419"/>
                </a:cubicBezTo>
                <a:close/>
                <a:moveTo>
                  <a:pt x="472040" y="403024"/>
                </a:moveTo>
                <a:lnTo>
                  <a:pt x="476970" y="411651"/>
                </a:lnTo>
                <a:lnTo>
                  <a:pt x="478203" y="410419"/>
                </a:lnTo>
                <a:cubicBezTo>
                  <a:pt x="477176" y="408185"/>
                  <a:pt x="476457" y="406798"/>
                  <a:pt x="476046" y="406259"/>
                </a:cubicBezTo>
                <a:cubicBezTo>
                  <a:pt x="475635" y="405720"/>
                  <a:pt x="474300" y="404642"/>
                  <a:pt x="472040" y="403024"/>
                </a:cubicBezTo>
                <a:close/>
                <a:moveTo>
                  <a:pt x="525037" y="383304"/>
                </a:moveTo>
                <a:cubicBezTo>
                  <a:pt x="527502" y="383099"/>
                  <a:pt x="528735" y="383510"/>
                  <a:pt x="528735" y="384537"/>
                </a:cubicBezTo>
                <a:cubicBezTo>
                  <a:pt x="525114" y="391932"/>
                  <a:pt x="522187" y="397478"/>
                  <a:pt x="519953" y="401175"/>
                </a:cubicBezTo>
                <a:cubicBezTo>
                  <a:pt x="517719" y="404873"/>
                  <a:pt x="515717" y="406721"/>
                  <a:pt x="513945" y="406721"/>
                </a:cubicBezTo>
                <a:lnTo>
                  <a:pt x="511480" y="403024"/>
                </a:lnTo>
                <a:cubicBezTo>
                  <a:pt x="511942" y="400431"/>
                  <a:pt x="513791" y="397606"/>
                  <a:pt x="517026" y="394551"/>
                </a:cubicBezTo>
                <a:cubicBezTo>
                  <a:pt x="520261" y="391495"/>
                  <a:pt x="522110" y="388979"/>
                  <a:pt x="522572" y="387002"/>
                </a:cubicBezTo>
                <a:lnTo>
                  <a:pt x="522572" y="384537"/>
                </a:lnTo>
                <a:close/>
                <a:moveTo>
                  <a:pt x="494225" y="363584"/>
                </a:moveTo>
                <a:cubicBezTo>
                  <a:pt x="492993" y="364021"/>
                  <a:pt x="492068" y="364380"/>
                  <a:pt x="491452" y="364663"/>
                </a:cubicBezTo>
                <a:cubicBezTo>
                  <a:pt x="490836" y="364945"/>
                  <a:pt x="490528" y="366229"/>
                  <a:pt x="490528" y="368514"/>
                </a:cubicBezTo>
                <a:cubicBezTo>
                  <a:pt x="490322" y="369952"/>
                  <a:pt x="490733" y="370774"/>
                  <a:pt x="491760" y="370979"/>
                </a:cubicBezTo>
                <a:lnTo>
                  <a:pt x="494225" y="370979"/>
                </a:lnTo>
                <a:lnTo>
                  <a:pt x="496690" y="366049"/>
                </a:lnTo>
                <a:close/>
                <a:moveTo>
                  <a:pt x="510247" y="309355"/>
                </a:moveTo>
                <a:lnTo>
                  <a:pt x="509015" y="310588"/>
                </a:lnTo>
                <a:cubicBezTo>
                  <a:pt x="508989" y="311769"/>
                  <a:pt x="509349" y="312796"/>
                  <a:pt x="510093" y="313669"/>
                </a:cubicBezTo>
                <a:cubicBezTo>
                  <a:pt x="510838" y="314542"/>
                  <a:pt x="512122" y="315569"/>
                  <a:pt x="513945" y="316750"/>
                </a:cubicBezTo>
                <a:lnTo>
                  <a:pt x="515177" y="315518"/>
                </a:lnTo>
                <a:cubicBezTo>
                  <a:pt x="516359" y="315466"/>
                  <a:pt x="517077" y="315261"/>
                  <a:pt x="517334" y="314901"/>
                </a:cubicBezTo>
                <a:cubicBezTo>
                  <a:pt x="517591" y="314542"/>
                  <a:pt x="517694" y="314337"/>
                  <a:pt x="517642" y="314285"/>
                </a:cubicBezTo>
                <a:cubicBezTo>
                  <a:pt x="516102" y="312077"/>
                  <a:pt x="515177" y="310947"/>
                  <a:pt x="514869" y="310896"/>
                </a:cubicBezTo>
                <a:cubicBezTo>
                  <a:pt x="514561" y="310844"/>
                  <a:pt x="513021" y="310331"/>
                  <a:pt x="510247" y="309355"/>
                </a:cubicBezTo>
                <a:close/>
                <a:moveTo>
                  <a:pt x="554617" y="299495"/>
                </a:moveTo>
                <a:cubicBezTo>
                  <a:pt x="554180" y="303244"/>
                  <a:pt x="553821" y="306223"/>
                  <a:pt x="553538" y="308431"/>
                </a:cubicBezTo>
                <a:cubicBezTo>
                  <a:pt x="553256" y="310639"/>
                  <a:pt x="551972" y="311769"/>
                  <a:pt x="549687" y="311820"/>
                </a:cubicBezTo>
                <a:cubicBezTo>
                  <a:pt x="549045" y="311872"/>
                  <a:pt x="548480" y="312385"/>
                  <a:pt x="547992" y="313361"/>
                </a:cubicBezTo>
                <a:cubicBezTo>
                  <a:pt x="547504" y="314337"/>
                  <a:pt x="547248" y="315466"/>
                  <a:pt x="547222" y="316750"/>
                </a:cubicBezTo>
                <a:lnTo>
                  <a:pt x="547222" y="320448"/>
                </a:lnTo>
                <a:cubicBezTo>
                  <a:pt x="548352" y="319112"/>
                  <a:pt x="549481" y="317777"/>
                  <a:pt x="550611" y="316442"/>
                </a:cubicBezTo>
                <a:cubicBezTo>
                  <a:pt x="551741" y="315107"/>
                  <a:pt x="553487" y="314388"/>
                  <a:pt x="555849" y="314285"/>
                </a:cubicBezTo>
                <a:cubicBezTo>
                  <a:pt x="558314" y="314491"/>
                  <a:pt x="559547" y="314080"/>
                  <a:pt x="559547" y="313053"/>
                </a:cubicBezTo>
                <a:cubicBezTo>
                  <a:pt x="558571" y="308636"/>
                  <a:pt x="558057" y="306069"/>
                  <a:pt x="558006" y="305350"/>
                </a:cubicBezTo>
                <a:cubicBezTo>
                  <a:pt x="557955" y="304631"/>
                  <a:pt x="556825" y="302679"/>
                  <a:pt x="554617" y="299495"/>
                </a:cubicBezTo>
                <a:close/>
                <a:moveTo>
                  <a:pt x="1140046" y="288403"/>
                </a:moveTo>
                <a:cubicBezTo>
                  <a:pt x="1136143" y="288403"/>
                  <a:pt x="1134089" y="290868"/>
                  <a:pt x="1133884" y="295798"/>
                </a:cubicBezTo>
                <a:cubicBezTo>
                  <a:pt x="1134423" y="298853"/>
                  <a:pt x="1134885" y="301062"/>
                  <a:pt x="1135270" y="302423"/>
                </a:cubicBezTo>
                <a:cubicBezTo>
                  <a:pt x="1135655" y="303783"/>
                  <a:pt x="1136426" y="304451"/>
                  <a:pt x="1137581" y="304425"/>
                </a:cubicBezTo>
                <a:cubicBezTo>
                  <a:pt x="1139456" y="303295"/>
                  <a:pt x="1140945" y="302166"/>
                  <a:pt x="1142049" y="301036"/>
                </a:cubicBezTo>
                <a:cubicBezTo>
                  <a:pt x="1143153" y="299906"/>
                  <a:pt x="1143718" y="298160"/>
                  <a:pt x="1143744" y="295798"/>
                </a:cubicBezTo>
                <a:cubicBezTo>
                  <a:pt x="1143667" y="292794"/>
                  <a:pt x="1143205" y="290791"/>
                  <a:pt x="1142357" y="289790"/>
                </a:cubicBezTo>
                <a:cubicBezTo>
                  <a:pt x="1141510" y="288788"/>
                  <a:pt x="1140739" y="288326"/>
                  <a:pt x="1140046" y="288403"/>
                </a:cubicBezTo>
                <a:close/>
                <a:moveTo>
                  <a:pt x="105993" y="276078"/>
                </a:moveTo>
                <a:cubicBezTo>
                  <a:pt x="106455" y="277567"/>
                  <a:pt x="108612" y="279519"/>
                  <a:pt x="112464" y="281932"/>
                </a:cubicBezTo>
                <a:cubicBezTo>
                  <a:pt x="116315" y="284346"/>
                  <a:pt x="119088" y="285681"/>
                  <a:pt x="120783" y="285938"/>
                </a:cubicBezTo>
                <a:lnTo>
                  <a:pt x="122015" y="281008"/>
                </a:lnTo>
                <a:cubicBezTo>
                  <a:pt x="120603" y="279724"/>
                  <a:pt x="118498" y="278595"/>
                  <a:pt x="115699" y="277619"/>
                </a:cubicBezTo>
                <a:cubicBezTo>
                  <a:pt x="112900" y="276643"/>
                  <a:pt x="110487" y="276130"/>
                  <a:pt x="108458" y="276078"/>
                </a:cubicBezTo>
                <a:close/>
                <a:moveTo>
                  <a:pt x="1144976" y="274846"/>
                </a:moveTo>
                <a:lnTo>
                  <a:pt x="1143744" y="282241"/>
                </a:lnTo>
                <a:cubicBezTo>
                  <a:pt x="1144848" y="281676"/>
                  <a:pt x="1145413" y="281265"/>
                  <a:pt x="1145438" y="281008"/>
                </a:cubicBezTo>
                <a:cubicBezTo>
                  <a:pt x="1145464" y="280751"/>
                  <a:pt x="1145721" y="280340"/>
                  <a:pt x="1146209" y="279776"/>
                </a:cubicBezTo>
                <a:close/>
                <a:moveTo>
                  <a:pt x="534897" y="266218"/>
                </a:moveTo>
                <a:cubicBezTo>
                  <a:pt x="533613" y="266912"/>
                  <a:pt x="532483" y="267990"/>
                  <a:pt x="531508" y="269454"/>
                </a:cubicBezTo>
                <a:cubicBezTo>
                  <a:pt x="530532" y="270917"/>
                  <a:pt x="530019" y="272304"/>
                  <a:pt x="529967" y="273613"/>
                </a:cubicBezTo>
                <a:cubicBezTo>
                  <a:pt x="529993" y="274306"/>
                  <a:pt x="530250" y="275077"/>
                  <a:pt x="530737" y="275924"/>
                </a:cubicBezTo>
                <a:cubicBezTo>
                  <a:pt x="531225" y="276771"/>
                  <a:pt x="531790" y="277234"/>
                  <a:pt x="532432" y="277311"/>
                </a:cubicBezTo>
                <a:lnTo>
                  <a:pt x="533665" y="277311"/>
                </a:lnTo>
                <a:cubicBezTo>
                  <a:pt x="534358" y="277311"/>
                  <a:pt x="535128" y="277003"/>
                  <a:pt x="535976" y="276386"/>
                </a:cubicBezTo>
                <a:cubicBezTo>
                  <a:pt x="536823" y="275770"/>
                  <a:pt x="537285" y="274846"/>
                  <a:pt x="537362" y="273613"/>
                </a:cubicBezTo>
                <a:cubicBezTo>
                  <a:pt x="536797" y="271148"/>
                  <a:pt x="536386" y="269300"/>
                  <a:pt x="536130" y="268067"/>
                </a:cubicBezTo>
                <a:cubicBezTo>
                  <a:pt x="535873" y="266835"/>
                  <a:pt x="535462" y="266218"/>
                  <a:pt x="534897" y="266218"/>
                </a:cubicBezTo>
                <a:close/>
                <a:moveTo>
                  <a:pt x="347560" y="250196"/>
                </a:moveTo>
                <a:lnTo>
                  <a:pt x="346327" y="251429"/>
                </a:lnTo>
                <a:cubicBezTo>
                  <a:pt x="346327" y="252122"/>
                  <a:pt x="346635" y="252892"/>
                  <a:pt x="347252" y="253739"/>
                </a:cubicBezTo>
                <a:cubicBezTo>
                  <a:pt x="347868" y="254587"/>
                  <a:pt x="348792" y="255049"/>
                  <a:pt x="350025" y="255126"/>
                </a:cubicBezTo>
                <a:cubicBezTo>
                  <a:pt x="352490" y="254921"/>
                  <a:pt x="353722" y="254099"/>
                  <a:pt x="353722" y="252661"/>
                </a:cubicBezTo>
                <a:close/>
                <a:moveTo>
                  <a:pt x="394394" y="237871"/>
                </a:moveTo>
                <a:lnTo>
                  <a:pt x="393162" y="239104"/>
                </a:lnTo>
                <a:cubicBezTo>
                  <a:pt x="393778" y="240388"/>
                  <a:pt x="394394" y="241517"/>
                  <a:pt x="395010" y="242493"/>
                </a:cubicBezTo>
                <a:cubicBezTo>
                  <a:pt x="395627" y="243469"/>
                  <a:pt x="396243" y="243982"/>
                  <a:pt x="396859" y="244034"/>
                </a:cubicBezTo>
                <a:cubicBezTo>
                  <a:pt x="397886" y="244034"/>
                  <a:pt x="398297" y="242801"/>
                  <a:pt x="398091" y="240336"/>
                </a:cubicBezTo>
                <a:cubicBezTo>
                  <a:pt x="398091" y="238898"/>
                  <a:pt x="396859" y="238077"/>
                  <a:pt x="394394" y="237871"/>
                </a:cubicBezTo>
                <a:close/>
                <a:moveTo>
                  <a:pt x="167617" y="210757"/>
                </a:moveTo>
                <a:cubicBezTo>
                  <a:pt x="164767" y="211373"/>
                  <a:pt x="162148" y="211989"/>
                  <a:pt x="159760" y="212605"/>
                </a:cubicBezTo>
                <a:cubicBezTo>
                  <a:pt x="157372" y="213222"/>
                  <a:pt x="153829" y="213838"/>
                  <a:pt x="149130" y="214454"/>
                </a:cubicBezTo>
                <a:lnTo>
                  <a:pt x="161455" y="218151"/>
                </a:lnTo>
                <a:cubicBezTo>
                  <a:pt x="163971" y="218177"/>
                  <a:pt x="166025" y="217818"/>
                  <a:pt x="167617" y="217073"/>
                </a:cubicBezTo>
                <a:cubicBezTo>
                  <a:pt x="169209" y="216328"/>
                  <a:pt x="170031" y="215045"/>
                  <a:pt x="170082" y="213222"/>
                </a:cubicBezTo>
                <a:cubicBezTo>
                  <a:pt x="169877" y="211784"/>
                  <a:pt x="169055" y="210962"/>
                  <a:pt x="167617" y="210757"/>
                </a:cubicBezTo>
                <a:close/>
                <a:moveTo>
                  <a:pt x="900945" y="208292"/>
                </a:moveTo>
                <a:lnTo>
                  <a:pt x="894782" y="209524"/>
                </a:lnTo>
                <a:lnTo>
                  <a:pt x="903409" y="210757"/>
                </a:lnTo>
                <a:lnTo>
                  <a:pt x="904642" y="209524"/>
                </a:lnTo>
                <a:close/>
                <a:moveTo>
                  <a:pt x="191034" y="208292"/>
                </a:moveTo>
                <a:lnTo>
                  <a:pt x="199662" y="213222"/>
                </a:lnTo>
                <a:cubicBezTo>
                  <a:pt x="200227" y="213196"/>
                  <a:pt x="200637" y="212939"/>
                  <a:pt x="200894" y="212451"/>
                </a:cubicBezTo>
                <a:cubicBezTo>
                  <a:pt x="201151" y="211963"/>
                  <a:pt x="201562" y="211398"/>
                  <a:pt x="202127" y="210757"/>
                </a:cubicBezTo>
                <a:lnTo>
                  <a:pt x="197197" y="208292"/>
                </a:lnTo>
                <a:close/>
                <a:moveTo>
                  <a:pt x="1020495" y="205827"/>
                </a:moveTo>
                <a:cubicBezTo>
                  <a:pt x="1018031" y="205621"/>
                  <a:pt x="1016798" y="206032"/>
                  <a:pt x="1016798" y="207059"/>
                </a:cubicBezTo>
                <a:lnTo>
                  <a:pt x="1016798" y="210757"/>
                </a:lnTo>
                <a:cubicBezTo>
                  <a:pt x="1019057" y="210962"/>
                  <a:pt x="1020701" y="209319"/>
                  <a:pt x="1021728" y="205827"/>
                </a:cubicBezTo>
                <a:close/>
                <a:moveTo>
                  <a:pt x="237869" y="202129"/>
                </a:moveTo>
                <a:cubicBezTo>
                  <a:pt x="235404" y="202335"/>
                  <a:pt x="234171" y="203156"/>
                  <a:pt x="234171" y="204594"/>
                </a:cubicBezTo>
                <a:cubicBezTo>
                  <a:pt x="234248" y="205827"/>
                  <a:pt x="234711" y="206751"/>
                  <a:pt x="235558" y="207367"/>
                </a:cubicBezTo>
                <a:cubicBezTo>
                  <a:pt x="236405" y="207983"/>
                  <a:pt x="237175" y="208292"/>
                  <a:pt x="237869" y="208292"/>
                </a:cubicBezTo>
                <a:lnTo>
                  <a:pt x="241566" y="204594"/>
                </a:lnTo>
                <a:cubicBezTo>
                  <a:pt x="241566" y="203156"/>
                  <a:pt x="240334" y="202335"/>
                  <a:pt x="237869" y="202129"/>
                </a:cubicBezTo>
                <a:close/>
                <a:moveTo>
                  <a:pt x="1002008" y="200897"/>
                </a:moveTo>
                <a:cubicBezTo>
                  <a:pt x="1001315" y="200948"/>
                  <a:pt x="1000545" y="201461"/>
                  <a:pt x="999697" y="202437"/>
                </a:cubicBezTo>
                <a:cubicBezTo>
                  <a:pt x="998850" y="203413"/>
                  <a:pt x="998388" y="204543"/>
                  <a:pt x="998311" y="205827"/>
                </a:cubicBezTo>
                <a:cubicBezTo>
                  <a:pt x="998311" y="207111"/>
                  <a:pt x="998619" y="208240"/>
                  <a:pt x="999235" y="209216"/>
                </a:cubicBezTo>
                <a:cubicBezTo>
                  <a:pt x="999851" y="210192"/>
                  <a:pt x="1000776" y="210705"/>
                  <a:pt x="1002008" y="210757"/>
                </a:cubicBezTo>
                <a:cubicBezTo>
                  <a:pt x="1003241" y="210705"/>
                  <a:pt x="1004165" y="210192"/>
                  <a:pt x="1004781" y="209216"/>
                </a:cubicBezTo>
                <a:cubicBezTo>
                  <a:pt x="1005397" y="208240"/>
                  <a:pt x="1005706" y="207111"/>
                  <a:pt x="1005706" y="205827"/>
                </a:cubicBezTo>
                <a:cubicBezTo>
                  <a:pt x="1005706" y="204543"/>
                  <a:pt x="1005397" y="203413"/>
                  <a:pt x="1004781" y="202437"/>
                </a:cubicBezTo>
                <a:cubicBezTo>
                  <a:pt x="1004165" y="201461"/>
                  <a:pt x="1003241" y="200948"/>
                  <a:pt x="1002008" y="200897"/>
                </a:cubicBezTo>
                <a:close/>
                <a:moveTo>
                  <a:pt x="950244" y="200897"/>
                </a:moveTo>
                <a:cubicBezTo>
                  <a:pt x="944980" y="200871"/>
                  <a:pt x="941334" y="201230"/>
                  <a:pt x="939306" y="201975"/>
                </a:cubicBezTo>
                <a:cubicBezTo>
                  <a:pt x="937277" y="202720"/>
                  <a:pt x="935171" y="204003"/>
                  <a:pt x="932989" y="205827"/>
                </a:cubicBezTo>
                <a:cubicBezTo>
                  <a:pt x="933246" y="205801"/>
                  <a:pt x="934273" y="206160"/>
                  <a:pt x="936070" y="206905"/>
                </a:cubicBezTo>
                <a:cubicBezTo>
                  <a:pt x="937868" y="207650"/>
                  <a:pt x="938895" y="208933"/>
                  <a:pt x="939151" y="210757"/>
                </a:cubicBezTo>
                <a:cubicBezTo>
                  <a:pt x="939357" y="212194"/>
                  <a:pt x="940179" y="213016"/>
                  <a:pt x="941617" y="213222"/>
                </a:cubicBezTo>
                <a:lnTo>
                  <a:pt x="942849" y="213222"/>
                </a:lnTo>
                <a:cubicBezTo>
                  <a:pt x="944287" y="213222"/>
                  <a:pt x="945109" y="211989"/>
                  <a:pt x="945314" y="209524"/>
                </a:cubicBezTo>
                <a:lnTo>
                  <a:pt x="944081" y="207059"/>
                </a:lnTo>
                <a:cubicBezTo>
                  <a:pt x="944081" y="206571"/>
                  <a:pt x="945314" y="206006"/>
                  <a:pt x="947779" y="205364"/>
                </a:cubicBezTo>
                <a:cubicBezTo>
                  <a:pt x="950244" y="204723"/>
                  <a:pt x="953941" y="203233"/>
                  <a:pt x="958871" y="200897"/>
                </a:cubicBezTo>
                <a:close/>
                <a:moveTo>
                  <a:pt x="314283" y="200897"/>
                </a:moveTo>
                <a:cubicBezTo>
                  <a:pt x="313666" y="200948"/>
                  <a:pt x="313050" y="201461"/>
                  <a:pt x="312434" y="202437"/>
                </a:cubicBezTo>
                <a:cubicBezTo>
                  <a:pt x="311818" y="203413"/>
                  <a:pt x="311201" y="204543"/>
                  <a:pt x="310585" y="205827"/>
                </a:cubicBezTo>
                <a:lnTo>
                  <a:pt x="311818" y="207059"/>
                </a:lnTo>
                <a:cubicBezTo>
                  <a:pt x="314283" y="207059"/>
                  <a:pt x="315515" y="205827"/>
                  <a:pt x="315515" y="203362"/>
                </a:cubicBezTo>
                <a:close/>
                <a:moveTo>
                  <a:pt x="1043913" y="199664"/>
                </a:moveTo>
                <a:cubicBezTo>
                  <a:pt x="1041396" y="199767"/>
                  <a:pt x="1039342" y="200794"/>
                  <a:pt x="1037750" y="202745"/>
                </a:cubicBezTo>
                <a:cubicBezTo>
                  <a:pt x="1036158" y="204697"/>
                  <a:pt x="1035337" y="206956"/>
                  <a:pt x="1035285" y="209524"/>
                </a:cubicBezTo>
                <a:lnTo>
                  <a:pt x="1038983" y="215686"/>
                </a:lnTo>
                <a:cubicBezTo>
                  <a:pt x="1040292" y="215712"/>
                  <a:pt x="1041679" y="214736"/>
                  <a:pt x="1043142" y="212759"/>
                </a:cubicBezTo>
                <a:cubicBezTo>
                  <a:pt x="1044606" y="210782"/>
                  <a:pt x="1045684" y="207650"/>
                  <a:pt x="1046378" y="203362"/>
                </a:cubicBezTo>
                <a:cubicBezTo>
                  <a:pt x="1046403" y="201590"/>
                  <a:pt x="1046352" y="200512"/>
                  <a:pt x="1046223" y="200126"/>
                </a:cubicBezTo>
                <a:cubicBezTo>
                  <a:pt x="1046095" y="199741"/>
                  <a:pt x="1045736" y="199587"/>
                  <a:pt x="1045145" y="199664"/>
                </a:cubicBezTo>
                <a:close/>
                <a:moveTo>
                  <a:pt x="981056" y="198432"/>
                </a:moveTo>
                <a:cubicBezTo>
                  <a:pt x="976023" y="198971"/>
                  <a:pt x="971915" y="199433"/>
                  <a:pt x="968731" y="199818"/>
                </a:cubicBezTo>
                <a:cubicBezTo>
                  <a:pt x="965547" y="200203"/>
                  <a:pt x="963904" y="200974"/>
                  <a:pt x="963801" y="202129"/>
                </a:cubicBezTo>
                <a:lnTo>
                  <a:pt x="966266" y="209524"/>
                </a:lnTo>
                <a:lnTo>
                  <a:pt x="968731" y="213222"/>
                </a:lnTo>
                <a:lnTo>
                  <a:pt x="969964" y="211989"/>
                </a:lnTo>
                <a:lnTo>
                  <a:pt x="968731" y="205827"/>
                </a:lnTo>
                <a:cubicBezTo>
                  <a:pt x="969553" y="204312"/>
                  <a:pt x="972839" y="203644"/>
                  <a:pt x="978591" y="203824"/>
                </a:cubicBezTo>
                <a:cubicBezTo>
                  <a:pt x="984343" y="204003"/>
                  <a:pt x="987629" y="203028"/>
                  <a:pt x="988451" y="200897"/>
                </a:cubicBezTo>
                <a:cubicBezTo>
                  <a:pt x="988374" y="200255"/>
                  <a:pt x="987603" y="199690"/>
                  <a:pt x="986140" y="199202"/>
                </a:cubicBezTo>
                <a:cubicBezTo>
                  <a:pt x="984676" y="198714"/>
                  <a:pt x="982982" y="198457"/>
                  <a:pt x="981056" y="198432"/>
                </a:cubicBezTo>
                <a:close/>
                <a:moveTo>
                  <a:pt x="714840" y="198432"/>
                </a:moveTo>
                <a:cubicBezTo>
                  <a:pt x="713402" y="198714"/>
                  <a:pt x="711656" y="200306"/>
                  <a:pt x="709601" y="203208"/>
                </a:cubicBezTo>
                <a:cubicBezTo>
                  <a:pt x="707547" y="206109"/>
                  <a:pt x="706418" y="208625"/>
                  <a:pt x="706212" y="210757"/>
                </a:cubicBezTo>
                <a:cubicBezTo>
                  <a:pt x="706007" y="213016"/>
                  <a:pt x="707650" y="214659"/>
                  <a:pt x="711142" y="215686"/>
                </a:cubicBezTo>
                <a:lnTo>
                  <a:pt x="713607" y="214454"/>
                </a:lnTo>
                <a:lnTo>
                  <a:pt x="718537" y="215686"/>
                </a:lnTo>
                <a:cubicBezTo>
                  <a:pt x="719975" y="215481"/>
                  <a:pt x="720797" y="214659"/>
                  <a:pt x="721002" y="213222"/>
                </a:cubicBezTo>
                <a:cubicBezTo>
                  <a:pt x="719821" y="208908"/>
                  <a:pt x="718794" y="205518"/>
                  <a:pt x="717921" y="203054"/>
                </a:cubicBezTo>
                <a:cubicBezTo>
                  <a:pt x="717048" y="200589"/>
                  <a:pt x="716021" y="199048"/>
                  <a:pt x="714840" y="198432"/>
                </a:cubicBezTo>
                <a:close/>
                <a:moveTo>
                  <a:pt x="916967" y="197199"/>
                </a:moveTo>
                <a:cubicBezTo>
                  <a:pt x="914502" y="197199"/>
                  <a:pt x="912037" y="198432"/>
                  <a:pt x="909572" y="200897"/>
                </a:cubicBezTo>
                <a:cubicBezTo>
                  <a:pt x="909367" y="201924"/>
                  <a:pt x="911010" y="202335"/>
                  <a:pt x="914502" y="202129"/>
                </a:cubicBezTo>
                <a:lnTo>
                  <a:pt x="916967" y="202129"/>
                </a:lnTo>
                <a:cubicBezTo>
                  <a:pt x="918251" y="202104"/>
                  <a:pt x="919380" y="201847"/>
                  <a:pt x="920356" y="201359"/>
                </a:cubicBezTo>
                <a:cubicBezTo>
                  <a:pt x="921332" y="200871"/>
                  <a:pt x="921845" y="200306"/>
                  <a:pt x="921897" y="199664"/>
                </a:cubicBezTo>
                <a:cubicBezTo>
                  <a:pt x="921871" y="198483"/>
                  <a:pt x="921614" y="197764"/>
                  <a:pt x="921127" y="197507"/>
                </a:cubicBezTo>
                <a:cubicBezTo>
                  <a:pt x="920639" y="197251"/>
                  <a:pt x="920074" y="197148"/>
                  <a:pt x="919432" y="197199"/>
                </a:cubicBezTo>
                <a:close/>
                <a:moveTo>
                  <a:pt x="814671" y="195967"/>
                </a:moveTo>
                <a:cubicBezTo>
                  <a:pt x="811102" y="195915"/>
                  <a:pt x="808688" y="196018"/>
                  <a:pt x="807430" y="196275"/>
                </a:cubicBezTo>
                <a:cubicBezTo>
                  <a:pt x="806172" y="196532"/>
                  <a:pt x="805299" y="197251"/>
                  <a:pt x="804811" y="198432"/>
                </a:cubicBezTo>
                <a:cubicBezTo>
                  <a:pt x="806711" y="199382"/>
                  <a:pt x="808457" y="200255"/>
                  <a:pt x="810049" y="201051"/>
                </a:cubicBezTo>
                <a:cubicBezTo>
                  <a:pt x="811641" y="201847"/>
                  <a:pt x="812771" y="204260"/>
                  <a:pt x="813438" y="208292"/>
                </a:cubicBezTo>
                <a:cubicBezTo>
                  <a:pt x="815236" y="210166"/>
                  <a:pt x="816571" y="211655"/>
                  <a:pt x="817444" y="212759"/>
                </a:cubicBezTo>
                <a:cubicBezTo>
                  <a:pt x="818317" y="213863"/>
                  <a:pt x="819036" y="214428"/>
                  <a:pt x="819601" y="214454"/>
                </a:cubicBezTo>
                <a:cubicBezTo>
                  <a:pt x="820165" y="214454"/>
                  <a:pt x="820576" y="213838"/>
                  <a:pt x="820833" y="212605"/>
                </a:cubicBezTo>
                <a:cubicBezTo>
                  <a:pt x="821090" y="211373"/>
                  <a:pt x="821501" y="209524"/>
                  <a:pt x="822066" y="207059"/>
                </a:cubicBezTo>
                <a:cubicBezTo>
                  <a:pt x="821527" y="203978"/>
                  <a:pt x="820756" y="201513"/>
                  <a:pt x="819755" y="199664"/>
                </a:cubicBezTo>
                <a:cubicBezTo>
                  <a:pt x="818753" y="197815"/>
                  <a:pt x="817059" y="196583"/>
                  <a:pt x="814671" y="195967"/>
                </a:cubicBezTo>
                <a:close/>
                <a:moveTo>
                  <a:pt x="897247" y="194734"/>
                </a:moveTo>
                <a:cubicBezTo>
                  <a:pt x="887233" y="196172"/>
                  <a:pt x="879222" y="197302"/>
                  <a:pt x="873214" y="198124"/>
                </a:cubicBezTo>
                <a:cubicBezTo>
                  <a:pt x="867205" y="198945"/>
                  <a:pt x="864124" y="201924"/>
                  <a:pt x="863970" y="207059"/>
                </a:cubicBezTo>
                <a:lnTo>
                  <a:pt x="867667" y="209524"/>
                </a:lnTo>
                <a:cubicBezTo>
                  <a:pt x="868232" y="209498"/>
                  <a:pt x="868643" y="209242"/>
                  <a:pt x="868900" y="208754"/>
                </a:cubicBezTo>
                <a:cubicBezTo>
                  <a:pt x="869157" y="208266"/>
                  <a:pt x="869568" y="207701"/>
                  <a:pt x="870133" y="207059"/>
                </a:cubicBezTo>
                <a:lnTo>
                  <a:pt x="868900" y="205827"/>
                </a:lnTo>
                <a:cubicBezTo>
                  <a:pt x="868977" y="205185"/>
                  <a:pt x="870055" y="204620"/>
                  <a:pt x="872135" y="204132"/>
                </a:cubicBezTo>
                <a:cubicBezTo>
                  <a:pt x="874215" y="203644"/>
                  <a:pt x="876834" y="203387"/>
                  <a:pt x="879992" y="203362"/>
                </a:cubicBezTo>
                <a:lnTo>
                  <a:pt x="894782" y="204594"/>
                </a:lnTo>
                <a:cubicBezTo>
                  <a:pt x="901150" y="204389"/>
                  <a:pt x="904437" y="203567"/>
                  <a:pt x="904642" y="202129"/>
                </a:cubicBezTo>
                <a:cubicBezTo>
                  <a:pt x="904103" y="199664"/>
                  <a:pt x="903333" y="197815"/>
                  <a:pt x="902331" y="196583"/>
                </a:cubicBezTo>
                <a:cubicBezTo>
                  <a:pt x="901330" y="195351"/>
                  <a:pt x="899635" y="194734"/>
                  <a:pt x="897247" y="194734"/>
                </a:cubicBezTo>
                <a:close/>
                <a:moveTo>
                  <a:pt x="285936" y="194734"/>
                </a:moveTo>
                <a:cubicBezTo>
                  <a:pt x="281596" y="195299"/>
                  <a:pt x="277642" y="196018"/>
                  <a:pt x="274073" y="196891"/>
                </a:cubicBezTo>
                <a:cubicBezTo>
                  <a:pt x="270504" y="197764"/>
                  <a:pt x="267474" y="199099"/>
                  <a:pt x="264983" y="200897"/>
                </a:cubicBezTo>
                <a:lnTo>
                  <a:pt x="264983" y="202129"/>
                </a:lnTo>
                <a:cubicBezTo>
                  <a:pt x="272763" y="201564"/>
                  <a:pt x="278156" y="200845"/>
                  <a:pt x="281160" y="199972"/>
                </a:cubicBezTo>
                <a:cubicBezTo>
                  <a:pt x="284164" y="199099"/>
                  <a:pt x="286167" y="197764"/>
                  <a:pt x="287168" y="195967"/>
                </a:cubicBezTo>
                <a:close/>
                <a:moveTo>
                  <a:pt x="377139" y="193502"/>
                </a:moveTo>
                <a:cubicBezTo>
                  <a:pt x="376523" y="193553"/>
                  <a:pt x="375907" y="194067"/>
                  <a:pt x="375291" y="195042"/>
                </a:cubicBezTo>
                <a:cubicBezTo>
                  <a:pt x="374674" y="196018"/>
                  <a:pt x="374058" y="197148"/>
                  <a:pt x="373442" y="198432"/>
                </a:cubicBezTo>
                <a:lnTo>
                  <a:pt x="374674" y="199664"/>
                </a:lnTo>
                <a:cubicBezTo>
                  <a:pt x="375958" y="199587"/>
                  <a:pt x="377088" y="199125"/>
                  <a:pt x="378064" y="198278"/>
                </a:cubicBezTo>
                <a:cubicBezTo>
                  <a:pt x="379039" y="197430"/>
                  <a:pt x="379553" y="196660"/>
                  <a:pt x="379604" y="195967"/>
                </a:cubicBezTo>
                <a:cubicBezTo>
                  <a:pt x="379116" y="194786"/>
                  <a:pt x="378860" y="194067"/>
                  <a:pt x="378834" y="193810"/>
                </a:cubicBezTo>
                <a:cubicBezTo>
                  <a:pt x="378808" y="193553"/>
                  <a:pt x="378243" y="193450"/>
                  <a:pt x="377139" y="193502"/>
                </a:cubicBezTo>
                <a:close/>
                <a:moveTo>
                  <a:pt x="327840" y="189804"/>
                </a:moveTo>
                <a:cubicBezTo>
                  <a:pt x="323449" y="189881"/>
                  <a:pt x="319906" y="190344"/>
                  <a:pt x="317210" y="191191"/>
                </a:cubicBezTo>
                <a:cubicBezTo>
                  <a:pt x="314514" y="192038"/>
                  <a:pt x="313127" y="192809"/>
                  <a:pt x="313050" y="193502"/>
                </a:cubicBezTo>
                <a:cubicBezTo>
                  <a:pt x="313102" y="194144"/>
                  <a:pt x="313923" y="194709"/>
                  <a:pt x="315515" y="195196"/>
                </a:cubicBezTo>
                <a:cubicBezTo>
                  <a:pt x="317107" y="195684"/>
                  <a:pt x="319161" y="195941"/>
                  <a:pt x="321678" y="195967"/>
                </a:cubicBezTo>
                <a:cubicBezTo>
                  <a:pt x="325555" y="195967"/>
                  <a:pt x="329201" y="195659"/>
                  <a:pt x="332616" y="195042"/>
                </a:cubicBezTo>
                <a:cubicBezTo>
                  <a:pt x="336031" y="194426"/>
                  <a:pt x="338136" y="193502"/>
                  <a:pt x="338932" y="192269"/>
                </a:cubicBezTo>
                <a:cubicBezTo>
                  <a:pt x="338855" y="191088"/>
                  <a:pt x="337777" y="190369"/>
                  <a:pt x="335697" y="190112"/>
                </a:cubicBezTo>
                <a:cubicBezTo>
                  <a:pt x="333617" y="189856"/>
                  <a:pt x="330998" y="189753"/>
                  <a:pt x="327840" y="189804"/>
                </a:cubicBezTo>
                <a:close/>
                <a:moveTo>
                  <a:pt x="348792" y="187339"/>
                </a:moveTo>
                <a:cubicBezTo>
                  <a:pt x="347637" y="187262"/>
                  <a:pt x="346867" y="187416"/>
                  <a:pt x="346481" y="187802"/>
                </a:cubicBezTo>
                <a:cubicBezTo>
                  <a:pt x="346096" y="188187"/>
                  <a:pt x="345634" y="189265"/>
                  <a:pt x="345095" y="191037"/>
                </a:cubicBezTo>
                <a:cubicBezTo>
                  <a:pt x="344889" y="192475"/>
                  <a:pt x="346533" y="193296"/>
                  <a:pt x="350025" y="193502"/>
                </a:cubicBezTo>
                <a:cubicBezTo>
                  <a:pt x="351309" y="193502"/>
                  <a:pt x="352438" y="193194"/>
                  <a:pt x="353414" y="192577"/>
                </a:cubicBezTo>
                <a:cubicBezTo>
                  <a:pt x="354390" y="191961"/>
                  <a:pt x="354903" y="191037"/>
                  <a:pt x="354955" y="189804"/>
                </a:cubicBezTo>
                <a:cubicBezTo>
                  <a:pt x="354749" y="188366"/>
                  <a:pt x="353928" y="187545"/>
                  <a:pt x="352490" y="187339"/>
                </a:cubicBezTo>
                <a:close/>
                <a:moveTo>
                  <a:pt x="382069" y="182409"/>
                </a:moveTo>
                <a:cubicBezTo>
                  <a:pt x="378064" y="182486"/>
                  <a:pt x="374058" y="182949"/>
                  <a:pt x="370053" y="183796"/>
                </a:cubicBezTo>
                <a:cubicBezTo>
                  <a:pt x="366047" y="184643"/>
                  <a:pt x="363890" y="185414"/>
                  <a:pt x="363582" y="186107"/>
                </a:cubicBezTo>
                <a:lnTo>
                  <a:pt x="373442" y="187339"/>
                </a:lnTo>
                <a:cubicBezTo>
                  <a:pt x="377833" y="187339"/>
                  <a:pt x="381376" y="187031"/>
                  <a:pt x="384072" y="186415"/>
                </a:cubicBezTo>
                <a:cubicBezTo>
                  <a:pt x="386768" y="185799"/>
                  <a:pt x="388155" y="184874"/>
                  <a:pt x="388232" y="183642"/>
                </a:cubicBezTo>
                <a:cubicBezTo>
                  <a:pt x="388232" y="182615"/>
                  <a:pt x="386999" y="182204"/>
                  <a:pt x="384534" y="182409"/>
                </a:cubicBezTo>
                <a:close/>
                <a:moveTo>
                  <a:pt x="792486" y="175015"/>
                </a:moveTo>
                <a:lnTo>
                  <a:pt x="788789" y="179944"/>
                </a:lnTo>
                <a:lnTo>
                  <a:pt x="790021" y="181177"/>
                </a:lnTo>
                <a:cubicBezTo>
                  <a:pt x="790714" y="181151"/>
                  <a:pt x="791485" y="180894"/>
                  <a:pt x="792332" y="180407"/>
                </a:cubicBezTo>
                <a:cubicBezTo>
                  <a:pt x="793179" y="179919"/>
                  <a:pt x="793641" y="179354"/>
                  <a:pt x="793719" y="178712"/>
                </a:cubicBezTo>
                <a:cubicBezTo>
                  <a:pt x="793667" y="177480"/>
                  <a:pt x="793462" y="176555"/>
                  <a:pt x="793102" y="175939"/>
                </a:cubicBezTo>
                <a:cubicBezTo>
                  <a:pt x="792743" y="175323"/>
                  <a:pt x="792537" y="175015"/>
                  <a:pt x="792486" y="175015"/>
                </a:cubicBezTo>
                <a:close/>
                <a:moveTo>
                  <a:pt x="422741" y="173782"/>
                </a:moveTo>
                <a:cubicBezTo>
                  <a:pt x="419249" y="174809"/>
                  <a:pt x="417606" y="176453"/>
                  <a:pt x="417811" y="178712"/>
                </a:cubicBezTo>
                <a:cubicBezTo>
                  <a:pt x="418017" y="181177"/>
                  <a:pt x="420071" y="182409"/>
                  <a:pt x="423974" y="182409"/>
                </a:cubicBezTo>
                <a:cubicBezTo>
                  <a:pt x="426439" y="182332"/>
                  <a:pt x="428287" y="181870"/>
                  <a:pt x="429520" y="181023"/>
                </a:cubicBezTo>
                <a:cubicBezTo>
                  <a:pt x="430752" y="180176"/>
                  <a:pt x="431369" y="179405"/>
                  <a:pt x="431369" y="178712"/>
                </a:cubicBezTo>
                <a:cubicBezTo>
                  <a:pt x="431317" y="177505"/>
                  <a:pt x="430496" y="176530"/>
                  <a:pt x="428904" y="175785"/>
                </a:cubicBezTo>
                <a:cubicBezTo>
                  <a:pt x="427312" y="175040"/>
                  <a:pt x="425257" y="174373"/>
                  <a:pt x="422741" y="173782"/>
                </a:cubicBezTo>
                <a:close/>
                <a:moveTo>
                  <a:pt x="388232" y="167620"/>
                </a:moveTo>
                <a:cubicBezTo>
                  <a:pt x="389515" y="168750"/>
                  <a:pt x="390645" y="169879"/>
                  <a:pt x="391621" y="171009"/>
                </a:cubicBezTo>
                <a:cubicBezTo>
                  <a:pt x="392597" y="172139"/>
                  <a:pt x="393110" y="173885"/>
                  <a:pt x="393162" y="176247"/>
                </a:cubicBezTo>
                <a:cubicBezTo>
                  <a:pt x="393162" y="178661"/>
                  <a:pt x="393470" y="180304"/>
                  <a:pt x="394086" y="181177"/>
                </a:cubicBezTo>
                <a:cubicBezTo>
                  <a:pt x="394702" y="182050"/>
                  <a:pt x="395627" y="182461"/>
                  <a:pt x="396859" y="182409"/>
                </a:cubicBezTo>
                <a:cubicBezTo>
                  <a:pt x="401789" y="181870"/>
                  <a:pt x="405486" y="181408"/>
                  <a:pt x="407951" y="181023"/>
                </a:cubicBezTo>
                <a:cubicBezTo>
                  <a:pt x="410416" y="180638"/>
                  <a:pt x="411649" y="179867"/>
                  <a:pt x="411649" y="178712"/>
                </a:cubicBezTo>
                <a:lnTo>
                  <a:pt x="407951" y="176247"/>
                </a:lnTo>
                <a:lnTo>
                  <a:pt x="400556" y="177480"/>
                </a:lnTo>
                <a:lnTo>
                  <a:pt x="399324" y="175015"/>
                </a:lnTo>
                <a:lnTo>
                  <a:pt x="400556" y="171317"/>
                </a:lnTo>
                <a:cubicBezTo>
                  <a:pt x="400582" y="169545"/>
                  <a:pt x="399915" y="168467"/>
                  <a:pt x="398554" y="168082"/>
                </a:cubicBezTo>
                <a:cubicBezTo>
                  <a:pt x="397193" y="167697"/>
                  <a:pt x="394985" y="167543"/>
                  <a:pt x="391929" y="167620"/>
                </a:cubicBezTo>
                <a:close/>
                <a:moveTo>
                  <a:pt x="1041448" y="165155"/>
                </a:moveTo>
                <a:cubicBezTo>
                  <a:pt x="1040754" y="165180"/>
                  <a:pt x="1039984" y="165437"/>
                  <a:pt x="1039137" y="165925"/>
                </a:cubicBezTo>
                <a:cubicBezTo>
                  <a:pt x="1038289" y="166413"/>
                  <a:pt x="1037827" y="166978"/>
                  <a:pt x="1037750" y="167620"/>
                </a:cubicBezTo>
                <a:cubicBezTo>
                  <a:pt x="1037955" y="170085"/>
                  <a:pt x="1040010" y="171317"/>
                  <a:pt x="1043913" y="171317"/>
                </a:cubicBezTo>
                <a:cubicBezTo>
                  <a:pt x="1044554" y="171369"/>
                  <a:pt x="1045119" y="171266"/>
                  <a:pt x="1045607" y="171009"/>
                </a:cubicBezTo>
                <a:cubicBezTo>
                  <a:pt x="1046095" y="170752"/>
                  <a:pt x="1046352" y="170033"/>
                  <a:pt x="1046378" y="168852"/>
                </a:cubicBezTo>
                <a:cubicBezTo>
                  <a:pt x="1045864" y="167234"/>
                  <a:pt x="1045351" y="166464"/>
                  <a:pt x="1044837" y="166541"/>
                </a:cubicBezTo>
                <a:cubicBezTo>
                  <a:pt x="1044323" y="166618"/>
                  <a:pt x="1043194" y="166156"/>
                  <a:pt x="1041448" y="165155"/>
                </a:cubicBezTo>
                <a:close/>
                <a:moveTo>
                  <a:pt x="994613" y="163922"/>
                </a:moveTo>
                <a:cubicBezTo>
                  <a:pt x="991943" y="164128"/>
                  <a:pt x="989889" y="164949"/>
                  <a:pt x="988451" y="166387"/>
                </a:cubicBezTo>
                <a:cubicBezTo>
                  <a:pt x="988656" y="168852"/>
                  <a:pt x="990710" y="170085"/>
                  <a:pt x="994613" y="170085"/>
                </a:cubicBezTo>
                <a:cubicBezTo>
                  <a:pt x="995897" y="170059"/>
                  <a:pt x="997027" y="169802"/>
                  <a:pt x="998003" y="169314"/>
                </a:cubicBezTo>
                <a:cubicBezTo>
                  <a:pt x="998978" y="168827"/>
                  <a:pt x="999492" y="168261"/>
                  <a:pt x="999543" y="167620"/>
                </a:cubicBezTo>
                <a:cubicBezTo>
                  <a:pt x="999492" y="166387"/>
                  <a:pt x="998978" y="165463"/>
                  <a:pt x="998003" y="164847"/>
                </a:cubicBezTo>
                <a:cubicBezTo>
                  <a:pt x="997027" y="164230"/>
                  <a:pt x="995897" y="163922"/>
                  <a:pt x="994613" y="163922"/>
                </a:cubicBezTo>
                <a:close/>
                <a:moveTo>
                  <a:pt x="1024193" y="162690"/>
                </a:moveTo>
                <a:cubicBezTo>
                  <a:pt x="1021420" y="163203"/>
                  <a:pt x="1019879" y="163717"/>
                  <a:pt x="1019571" y="164230"/>
                </a:cubicBezTo>
                <a:cubicBezTo>
                  <a:pt x="1019263" y="164744"/>
                  <a:pt x="1018339" y="165874"/>
                  <a:pt x="1016798" y="167620"/>
                </a:cubicBezTo>
                <a:cubicBezTo>
                  <a:pt x="1016772" y="168184"/>
                  <a:pt x="1017132" y="168595"/>
                  <a:pt x="1017876" y="168852"/>
                </a:cubicBezTo>
                <a:cubicBezTo>
                  <a:pt x="1018621" y="169109"/>
                  <a:pt x="1019905" y="169520"/>
                  <a:pt x="1021728" y="170085"/>
                </a:cubicBezTo>
                <a:lnTo>
                  <a:pt x="1026658" y="168852"/>
                </a:lnTo>
                <a:cubicBezTo>
                  <a:pt x="1028096" y="168647"/>
                  <a:pt x="1028917" y="167825"/>
                  <a:pt x="1029123" y="166387"/>
                </a:cubicBezTo>
                <a:close/>
                <a:moveTo>
                  <a:pt x="977359" y="160225"/>
                </a:moveTo>
                <a:cubicBezTo>
                  <a:pt x="975099" y="160019"/>
                  <a:pt x="973456" y="161663"/>
                  <a:pt x="972429" y="165155"/>
                </a:cubicBezTo>
                <a:lnTo>
                  <a:pt x="974893" y="166387"/>
                </a:lnTo>
                <a:cubicBezTo>
                  <a:pt x="977359" y="166387"/>
                  <a:pt x="978591" y="165155"/>
                  <a:pt x="978591" y="162690"/>
                </a:cubicBezTo>
                <a:cubicBezTo>
                  <a:pt x="978796" y="161252"/>
                  <a:pt x="978385" y="160430"/>
                  <a:pt x="977359" y="160225"/>
                </a:cubicBezTo>
                <a:close/>
                <a:moveTo>
                  <a:pt x="956406" y="157760"/>
                </a:moveTo>
                <a:cubicBezTo>
                  <a:pt x="955713" y="157760"/>
                  <a:pt x="954943" y="158068"/>
                  <a:pt x="954095" y="158684"/>
                </a:cubicBezTo>
                <a:cubicBezTo>
                  <a:pt x="953248" y="159300"/>
                  <a:pt x="952786" y="160225"/>
                  <a:pt x="952709" y="161457"/>
                </a:cubicBezTo>
                <a:cubicBezTo>
                  <a:pt x="953248" y="163332"/>
                  <a:pt x="953710" y="164821"/>
                  <a:pt x="954095" y="165925"/>
                </a:cubicBezTo>
                <a:cubicBezTo>
                  <a:pt x="954481" y="167029"/>
                  <a:pt x="955251" y="167594"/>
                  <a:pt x="956406" y="167620"/>
                </a:cubicBezTo>
                <a:cubicBezTo>
                  <a:pt x="958024" y="166567"/>
                  <a:pt x="958794" y="165899"/>
                  <a:pt x="958717" y="165617"/>
                </a:cubicBezTo>
                <a:cubicBezTo>
                  <a:pt x="958640" y="165334"/>
                  <a:pt x="959102" y="164359"/>
                  <a:pt x="960104" y="162690"/>
                </a:cubicBezTo>
                <a:cubicBezTo>
                  <a:pt x="960181" y="160482"/>
                  <a:pt x="960027" y="159352"/>
                  <a:pt x="959642" y="159300"/>
                </a:cubicBezTo>
                <a:cubicBezTo>
                  <a:pt x="959256" y="159249"/>
                  <a:pt x="958178" y="158735"/>
                  <a:pt x="956406" y="157760"/>
                </a:cubicBezTo>
                <a:close/>
                <a:moveTo>
                  <a:pt x="934222" y="151597"/>
                </a:moveTo>
                <a:cubicBezTo>
                  <a:pt x="935403" y="151623"/>
                  <a:pt x="936122" y="151880"/>
                  <a:pt x="936379" y="152368"/>
                </a:cubicBezTo>
                <a:cubicBezTo>
                  <a:pt x="936635" y="152856"/>
                  <a:pt x="936738" y="153420"/>
                  <a:pt x="936687" y="154062"/>
                </a:cubicBezTo>
                <a:cubicBezTo>
                  <a:pt x="936635" y="155346"/>
                  <a:pt x="936122" y="156476"/>
                  <a:pt x="935146" y="157452"/>
                </a:cubicBezTo>
                <a:cubicBezTo>
                  <a:pt x="934170" y="158427"/>
                  <a:pt x="933041" y="158941"/>
                  <a:pt x="931757" y="158992"/>
                </a:cubicBezTo>
                <a:cubicBezTo>
                  <a:pt x="930473" y="158967"/>
                  <a:pt x="929343" y="158710"/>
                  <a:pt x="928367" y="158222"/>
                </a:cubicBezTo>
                <a:cubicBezTo>
                  <a:pt x="927391" y="157734"/>
                  <a:pt x="926878" y="157169"/>
                  <a:pt x="926827" y="156527"/>
                </a:cubicBezTo>
                <a:cubicBezTo>
                  <a:pt x="926904" y="155321"/>
                  <a:pt x="927674" y="154345"/>
                  <a:pt x="929138" y="153600"/>
                </a:cubicBezTo>
                <a:cubicBezTo>
                  <a:pt x="930601" y="152856"/>
                  <a:pt x="932296" y="152188"/>
                  <a:pt x="934222" y="151597"/>
                </a:cubicBezTo>
                <a:close/>
                <a:moveTo>
                  <a:pt x="919432" y="149132"/>
                </a:moveTo>
                <a:cubicBezTo>
                  <a:pt x="920664" y="149184"/>
                  <a:pt x="921589" y="149697"/>
                  <a:pt x="922205" y="150673"/>
                </a:cubicBezTo>
                <a:cubicBezTo>
                  <a:pt x="922821" y="151649"/>
                  <a:pt x="923129" y="152779"/>
                  <a:pt x="923129" y="154062"/>
                </a:cubicBezTo>
                <a:cubicBezTo>
                  <a:pt x="923129" y="155346"/>
                  <a:pt x="922821" y="156476"/>
                  <a:pt x="922205" y="157452"/>
                </a:cubicBezTo>
                <a:cubicBezTo>
                  <a:pt x="921589" y="158427"/>
                  <a:pt x="920664" y="158941"/>
                  <a:pt x="919432" y="158992"/>
                </a:cubicBezTo>
                <a:cubicBezTo>
                  <a:pt x="918739" y="158941"/>
                  <a:pt x="917968" y="158427"/>
                  <a:pt x="917121" y="157452"/>
                </a:cubicBezTo>
                <a:cubicBezTo>
                  <a:pt x="916274" y="156476"/>
                  <a:pt x="915811" y="155346"/>
                  <a:pt x="915734" y="154062"/>
                </a:cubicBezTo>
                <a:cubicBezTo>
                  <a:pt x="915811" y="152779"/>
                  <a:pt x="916274" y="151649"/>
                  <a:pt x="917121" y="150673"/>
                </a:cubicBezTo>
                <a:cubicBezTo>
                  <a:pt x="917968" y="149697"/>
                  <a:pt x="918739" y="149184"/>
                  <a:pt x="919432" y="149132"/>
                </a:cubicBezTo>
                <a:close/>
                <a:moveTo>
                  <a:pt x="1032820" y="139273"/>
                </a:moveTo>
                <a:cubicBezTo>
                  <a:pt x="1030304" y="139350"/>
                  <a:pt x="1028250" y="139812"/>
                  <a:pt x="1026658" y="140659"/>
                </a:cubicBezTo>
                <a:cubicBezTo>
                  <a:pt x="1025066" y="141506"/>
                  <a:pt x="1024244" y="142277"/>
                  <a:pt x="1024193" y="142970"/>
                </a:cubicBezTo>
                <a:cubicBezTo>
                  <a:pt x="1024295" y="144048"/>
                  <a:pt x="1025015" y="144973"/>
                  <a:pt x="1026350" y="145743"/>
                </a:cubicBezTo>
                <a:cubicBezTo>
                  <a:pt x="1027685" y="146513"/>
                  <a:pt x="1029020" y="148054"/>
                  <a:pt x="1030355" y="150365"/>
                </a:cubicBezTo>
                <a:lnTo>
                  <a:pt x="1029123" y="152830"/>
                </a:lnTo>
                <a:cubicBezTo>
                  <a:pt x="1029174" y="154037"/>
                  <a:pt x="1029688" y="155012"/>
                  <a:pt x="1030663" y="155757"/>
                </a:cubicBezTo>
                <a:cubicBezTo>
                  <a:pt x="1031639" y="156502"/>
                  <a:pt x="1032769" y="157169"/>
                  <a:pt x="1034053" y="157760"/>
                </a:cubicBezTo>
                <a:lnTo>
                  <a:pt x="1041448" y="161457"/>
                </a:lnTo>
                <a:cubicBezTo>
                  <a:pt x="1037955" y="155500"/>
                  <a:pt x="1036312" y="150160"/>
                  <a:pt x="1036518" y="145435"/>
                </a:cubicBezTo>
                <a:lnTo>
                  <a:pt x="1037750" y="142970"/>
                </a:lnTo>
                <a:cubicBezTo>
                  <a:pt x="1037776" y="141815"/>
                  <a:pt x="1037416" y="141044"/>
                  <a:pt x="1036672" y="140659"/>
                </a:cubicBezTo>
                <a:cubicBezTo>
                  <a:pt x="1035927" y="140274"/>
                  <a:pt x="1034643" y="139812"/>
                  <a:pt x="1032820" y="139273"/>
                </a:cubicBezTo>
                <a:close/>
                <a:moveTo>
                  <a:pt x="962569" y="134343"/>
                </a:moveTo>
                <a:cubicBezTo>
                  <a:pt x="962774" y="135832"/>
                  <a:pt x="963904" y="137783"/>
                  <a:pt x="965958" y="140197"/>
                </a:cubicBezTo>
                <a:cubicBezTo>
                  <a:pt x="968012" y="142611"/>
                  <a:pt x="969758" y="143946"/>
                  <a:pt x="971196" y="144202"/>
                </a:cubicBezTo>
                <a:lnTo>
                  <a:pt x="972429" y="142970"/>
                </a:lnTo>
                <a:cubicBezTo>
                  <a:pt x="972223" y="140710"/>
                  <a:pt x="968937" y="137835"/>
                  <a:pt x="962569" y="134343"/>
                </a:cubicBezTo>
                <a:close/>
                <a:moveTo>
                  <a:pt x="850413" y="133110"/>
                </a:moveTo>
                <a:cubicBezTo>
                  <a:pt x="848975" y="133315"/>
                  <a:pt x="848153" y="134137"/>
                  <a:pt x="847948" y="135575"/>
                </a:cubicBezTo>
                <a:cubicBezTo>
                  <a:pt x="847742" y="137013"/>
                  <a:pt x="848153" y="137835"/>
                  <a:pt x="849180" y="138040"/>
                </a:cubicBezTo>
                <a:cubicBezTo>
                  <a:pt x="850413" y="138040"/>
                  <a:pt x="851645" y="136808"/>
                  <a:pt x="852878" y="134343"/>
                </a:cubicBezTo>
                <a:close/>
                <a:moveTo>
                  <a:pt x="979823" y="130645"/>
                </a:moveTo>
                <a:cubicBezTo>
                  <a:pt x="979259" y="130645"/>
                  <a:pt x="978848" y="131878"/>
                  <a:pt x="978591" y="134343"/>
                </a:cubicBezTo>
                <a:cubicBezTo>
                  <a:pt x="978334" y="136808"/>
                  <a:pt x="977923" y="140505"/>
                  <a:pt x="977359" y="145435"/>
                </a:cubicBezTo>
                <a:cubicBezTo>
                  <a:pt x="977564" y="151803"/>
                  <a:pt x="979618" y="155089"/>
                  <a:pt x="983521" y="155295"/>
                </a:cubicBezTo>
                <a:cubicBezTo>
                  <a:pt x="986294" y="154833"/>
                  <a:pt x="987835" y="154525"/>
                  <a:pt x="988143" y="154370"/>
                </a:cubicBezTo>
                <a:cubicBezTo>
                  <a:pt x="988451" y="154216"/>
                  <a:pt x="989375" y="153292"/>
                  <a:pt x="990916" y="151597"/>
                </a:cubicBezTo>
                <a:cubicBezTo>
                  <a:pt x="991994" y="153420"/>
                  <a:pt x="992611" y="154704"/>
                  <a:pt x="992765" y="155449"/>
                </a:cubicBezTo>
                <a:cubicBezTo>
                  <a:pt x="992919" y="156193"/>
                  <a:pt x="993535" y="156553"/>
                  <a:pt x="994613" y="156527"/>
                </a:cubicBezTo>
                <a:lnTo>
                  <a:pt x="998311" y="155295"/>
                </a:lnTo>
                <a:cubicBezTo>
                  <a:pt x="998747" y="156579"/>
                  <a:pt x="999107" y="157708"/>
                  <a:pt x="999389" y="158684"/>
                </a:cubicBezTo>
                <a:cubicBezTo>
                  <a:pt x="999671" y="159660"/>
                  <a:pt x="1000955" y="160173"/>
                  <a:pt x="1003241" y="160225"/>
                </a:cubicBezTo>
                <a:cubicBezTo>
                  <a:pt x="1004268" y="160019"/>
                  <a:pt x="1004679" y="159198"/>
                  <a:pt x="1004473" y="157760"/>
                </a:cubicBezTo>
                <a:cubicBezTo>
                  <a:pt x="1004550" y="154653"/>
                  <a:pt x="1003780" y="152239"/>
                  <a:pt x="1002162" y="150519"/>
                </a:cubicBezTo>
                <a:cubicBezTo>
                  <a:pt x="1000545" y="148799"/>
                  <a:pt x="997617" y="147926"/>
                  <a:pt x="993381" y="147900"/>
                </a:cubicBezTo>
                <a:cubicBezTo>
                  <a:pt x="988451" y="147900"/>
                  <a:pt x="985986" y="146667"/>
                  <a:pt x="985986" y="144202"/>
                </a:cubicBezTo>
                <a:lnTo>
                  <a:pt x="987218" y="141737"/>
                </a:lnTo>
                <a:cubicBezTo>
                  <a:pt x="987218" y="138810"/>
                  <a:pt x="986602" y="136654"/>
                  <a:pt x="985370" y="135267"/>
                </a:cubicBezTo>
                <a:cubicBezTo>
                  <a:pt x="984137" y="133880"/>
                  <a:pt x="982289" y="132340"/>
                  <a:pt x="979823" y="130645"/>
                </a:cubicBezTo>
                <a:close/>
                <a:moveTo>
                  <a:pt x="914502" y="130645"/>
                </a:moveTo>
                <a:lnTo>
                  <a:pt x="910805" y="131878"/>
                </a:lnTo>
                <a:lnTo>
                  <a:pt x="915734" y="139273"/>
                </a:lnTo>
                <a:cubicBezTo>
                  <a:pt x="915683" y="139863"/>
                  <a:pt x="915169" y="140223"/>
                  <a:pt x="914194" y="140351"/>
                </a:cubicBezTo>
                <a:cubicBezTo>
                  <a:pt x="913218" y="140479"/>
                  <a:pt x="912088" y="140531"/>
                  <a:pt x="910805" y="140505"/>
                </a:cubicBezTo>
                <a:cubicBezTo>
                  <a:pt x="907492" y="140813"/>
                  <a:pt x="904257" y="142662"/>
                  <a:pt x="901099" y="146051"/>
                </a:cubicBezTo>
                <a:cubicBezTo>
                  <a:pt x="897940" y="149441"/>
                  <a:pt x="896246" y="152522"/>
                  <a:pt x="896015" y="155295"/>
                </a:cubicBezTo>
                <a:cubicBezTo>
                  <a:pt x="898274" y="160225"/>
                  <a:pt x="904847" y="162690"/>
                  <a:pt x="915734" y="162690"/>
                </a:cubicBezTo>
                <a:cubicBezTo>
                  <a:pt x="919252" y="162664"/>
                  <a:pt x="921460" y="162407"/>
                  <a:pt x="922359" y="161919"/>
                </a:cubicBezTo>
                <a:cubicBezTo>
                  <a:pt x="923258" y="161432"/>
                  <a:pt x="923925" y="160867"/>
                  <a:pt x="924362" y="160225"/>
                </a:cubicBezTo>
                <a:cubicBezTo>
                  <a:pt x="925491" y="161457"/>
                  <a:pt x="926621" y="162382"/>
                  <a:pt x="927751" y="162998"/>
                </a:cubicBezTo>
                <a:cubicBezTo>
                  <a:pt x="928881" y="163614"/>
                  <a:pt x="930627" y="163922"/>
                  <a:pt x="932989" y="163922"/>
                </a:cubicBezTo>
                <a:cubicBezTo>
                  <a:pt x="938946" y="163409"/>
                  <a:pt x="944287" y="161354"/>
                  <a:pt x="949011" y="157760"/>
                </a:cubicBezTo>
                <a:cubicBezTo>
                  <a:pt x="953736" y="154165"/>
                  <a:pt x="959077" y="152111"/>
                  <a:pt x="965034" y="151597"/>
                </a:cubicBezTo>
                <a:lnTo>
                  <a:pt x="969964" y="152830"/>
                </a:lnTo>
                <a:lnTo>
                  <a:pt x="971196" y="151597"/>
                </a:lnTo>
                <a:cubicBezTo>
                  <a:pt x="971401" y="149132"/>
                  <a:pt x="967293" y="147900"/>
                  <a:pt x="958871" y="147900"/>
                </a:cubicBezTo>
                <a:cubicBezTo>
                  <a:pt x="951502" y="147361"/>
                  <a:pt x="946829" y="145050"/>
                  <a:pt x="944852" y="140967"/>
                </a:cubicBezTo>
                <a:cubicBezTo>
                  <a:pt x="942875" y="136885"/>
                  <a:pt x="939742" y="134266"/>
                  <a:pt x="935454" y="133110"/>
                </a:cubicBezTo>
                <a:lnTo>
                  <a:pt x="930524" y="133110"/>
                </a:lnTo>
                <a:cubicBezTo>
                  <a:pt x="927905" y="133624"/>
                  <a:pt x="926673" y="135678"/>
                  <a:pt x="926827" y="139273"/>
                </a:cubicBezTo>
                <a:cubicBezTo>
                  <a:pt x="926981" y="142867"/>
                  <a:pt x="925748" y="144921"/>
                  <a:pt x="923129" y="145435"/>
                </a:cubicBezTo>
                <a:cubicBezTo>
                  <a:pt x="921691" y="145435"/>
                  <a:pt x="920870" y="144202"/>
                  <a:pt x="920664" y="141737"/>
                </a:cubicBezTo>
                <a:lnTo>
                  <a:pt x="920664" y="139273"/>
                </a:lnTo>
                <a:cubicBezTo>
                  <a:pt x="920459" y="133315"/>
                  <a:pt x="918405" y="130440"/>
                  <a:pt x="914502" y="130645"/>
                </a:cubicBezTo>
                <a:close/>
                <a:moveTo>
                  <a:pt x="863970" y="124483"/>
                </a:moveTo>
                <a:cubicBezTo>
                  <a:pt x="860067" y="124688"/>
                  <a:pt x="858013" y="126742"/>
                  <a:pt x="857808" y="130645"/>
                </a:cubicBezTo>
                <a:cubicBezTo>
                  <a:pt x="857808" y="133110"/>
                  <a:pt x="859040" y="134343"/>
                  <a:pt x="861505" y="134343"/>
                </a:cubicBezTo>
                <a:lnTo>
                  <a:pt x="863970" y="134343"/>
                </a:lnTo>
                <a:cubicBezTo>
                  <a:pt x="866229" y="134343"/>
                  <a:pt x="867873" y="131878"/>
                  <a:pt x="868900" y="126948"/>
                </a:cubicBezTo>
                <a:cubicBezTo>
                  <a:pt x="869105" y="125510"/>
                  <a:pt x="867462" y="124688"/>
                  <a:pt x="863970" y="124483"/>
                </a:cubicBezTo>
                <a:close/>
                <a:moveTo>
                  <a:pt x="783859" y="123250"/>
                </a:moveTo>
                <a:cubicBezTo>
                  <a:pt x="778929" y="127975"/>
                  <a:pt x="776464" y="130851"/>
                  <a:pt x="776464" y="131878"/>
                </a:cubicBezTo>
                <a:lnTo>
                  <a:pt x="782626" y="135575"/>
                </a:lnTo>
                <a:cubicBezTo>
                  <a:pt x="782626" y="136602"/>
                  <a:pt x="781394" y="137013"/>
                  <a:pt x="778929" y="136808"/>
                </a:cubicBezTo>
                <a:cubicBezTo>
                  <a:pt x="774795" y="136474"/>
                  <a:pt x="771354" y="134985"/>
                  <a:pt x="768607" y="132340"/>
                </a:cubicBezTo>
                <a:cubicBezTo>
                  <a:pt x="765859" y="129695"/>
                  <a:pt x="762727" y="127898"/>
                  <a:pt x="759209" y="126948"/>
                </a:cubicBezTo>
                <a:cubicBezTo>
                  <a:pt x="756693" y="126999"/>
                  <a:pt x="754639" y="127513"/>
                  <a:pt x="753047" y="128488"/>
                </a:cubicBezTo>
                <a:cubicBezTo>
                  <a:pt x="751455" y="129464"/>
                  <a:pt x="750633" y="130594"/>
                  <a:pt x="750582" y="131878"/>
                </a:cubicBezTo>
                <a:cubicBezTo>
                  <a:pt x="750530" y="133752"/>
                  <a:pt x="750633" y="135241"/>
                  <a:pt x="750890" y="136345"/>
                </a:cubicBezTo>
                <a:cubicBezTo>
                  <a:pt x="751147" y="137450"/>
                  <a:pt x="751865" y="138014"/>
                  <a:pt x="753047" y="138040"/>
                </a:cubicBezTo>
                <a:lnTo>
                  <a:pt x="759209" y="136808"/>
                </a:lnTo>
                <a:cubicBezTo>
                  <a:pt x="761545" y="136808"/>
                  <a:pt x="763035" y="137116"/>
                  <a:pt x="763677" y="137732"/>
                </a:cubicBezTo>
                <a:cubicBezTo>
                  <a:pt x="764319" y="138348"/>
                  <a:pt x="764883" y="139273"/>
                  <a:pt x="765371" y="140505"/>
                </a:cubicBezTo>
                <a:cubicBezTo>
                  <a:pt x="765371" y="143175"/>
                  <a:pt x="757977" y="145230"/>
                  <a:pt x="743187" y="146667"/>
                </a:cubicBezTo>
                <a:cubicBezTo>
                  <a:pt x="739823" y="146205"/>
                  <a:pt x="737923" y="144357"/>
                  <a:pt x="737487" y="141121"/>
                </a:cubicBezTo>
                <a:cubicBezTo>
                  <a:pt x="737050" y="137886"/>
                  <a:pt x="736074" y="136037"/>
                  <a:pt x="734559" y="135575"/>
                </a:cubicBezTo>
                <a:cubicBezTo>
                  <a:pt x="733275" y="135549"/>
                  <a:pt x="732146" y="136217"/>
                  <a:pt x="731170" y="137578"/>
                </a:cubicBezTo>
                <a:cubicBezTo>
                  <a:pt x="730194" y="138939"/>
                  <a:pt x="729681" y="141147"/>
                  <a:pt x="729629" y="144202"/>
                </a:cubicBezTo>
                <a:cubicBezTo>
                  <a:pt x="729578" y="147258"/>
                  <a:pt x="729989" y="149466"/>
                  <a:pt x="730862" y="150827"/>
                </a:cubicBezTo>
                <a:cubicBezTo>
                  <a:pt x="731735" y="152188"/>
                  <a:pt x="733378" y="152856"/>
                  <a:pt x="735792" y="152830"/>
                </a:cubicBezTo>
                <a:cubicBezTo>
                  <a:pt x="740722" y="152779"/>
                  <a:pt x="744419" y="152881"/>
                  <a:pt x="746884" y="153138"/>
                </a:cubicBezTo>
                <a:cubicBezTo>
                  <a:pt x="749349" y="153395"/>
                  <a:pt x="750582" y="154114"/>
                  <a:pt x="750582" y="155295"/>
                </a:cubicBezTo>
                <a:lnTo>
                  <a:pt x="749349" y="158992"/>
                </a:lnTo>
                <a:cubicBezTo>
                  <a:pt x="749375" y="160969"/>
                  <a:pt x="749940" y="162870"/>
                  <a:pt x="751044" y="164693"/>
                </a:cubicBezTo>
                <a:cubicBezTo>
                  <a:pt x="752148" y="166516"/>
                  <a:pt x="753637" y="167491"/>
                  <a:pt x="755512" y="167620"/>
                </a:cubicBezTo>
                <a:cubicBezTo>
                  <a:pt x="760441" y="165206"/>
                  <a:pt x="764139" y="162947"/>
                  <a:pt x="766604" y="160841"/>
                </a:cubicBezTo>
                <a:cubicBezTo>
                  <a:pt x="769069" y="158735"/>
                  <a:pt x="770301" y="156476"/>
                  <a:pt x="770301" y="154062"/>
                </a:cubicBezTo>
                <a:cubicBezTo>
                  <a:pt x="770096" y="151597"/>
                  <a:pt x="770507" y="150365"/>
                  <a:pt x="771534" y="150365"/>
                </a:cubicBezTo>
                <a:cubicBezTo>
                  <a:pt x="773999" y="152060"/>
                  <a:pt x="775848" y="153600"/>
                  <a:pt x="777080" y="154987"/>
                </a:cubicBezTo>
                <a:cubicBezTo>
                  <a:pt x="778313" y="156373"/>
                  <a:pt x="778929" y="158530"/>
                  <a:pt x="778929" y="161457"/>
                </a:cubicBezTo>
                <a:cubicBezTo>
                  <a:pt x="778877" y="162613"/>
                  <a:pt x="779288" y="163383"/>
                  <a:pt x="780161" y="163768"/>
                </a:cubicBezTo>
                <a:cubicBezTo>
                  <a:pt x="781034" y="164153"/>
                  <a:pt x="782677" y="164615"/>
                  <a:pt x="785091" y="165155"/>
                </a:cubicBezTo>
                <a:cubicBezTo>
                  <a:pt x="792435" y="164693"/>
                  <a:pt x="797775" y="164384"/>
                  <a:pt x="801113" y="164230"/>
                </a:cubicBezTo>
                <a:cubicBezTo>
                  <a:pt x="804451" y="164076"/>
                  <a:pt x="806095" y="163152"/>
                  <a:pt x="806043" y="161457"/>
                </a:cubicBezTo>
                <a:cubicBezTo>
                  <a:pt x="806018" y="160276"/>
                  <a:pt x="805761" y="159557"/>
                  <a:pt x="805273" y="159300"/>
                </a:cubicBezTo>
                <a:cubicBezTo>
                  <a:pt x="804785" y="159044"/>
                  <a:pt x="804220" y="158941"/>
                  <a:pt x="803578" y="158992"/>
                </a:cubicBezTo>
                <a:lnTo>
                  <a:pt x="802346" y="158992"/>
                </a:lnTo>
                <a:cubicBezTo>
                  <a:pt x="801113" y="159069"/>
                  <a:pt x="799881" y="158915"/>
                  <a:pt x="798649" y="158530"/>
                </a:cubicBezTo>
                <a:cubicBezTo>
                  <a:pt x="797416" y="158145"/>
                  <a:pt x="796183" y="157067"/>
                  <a:pt x="794951" y="155295"/>
                </a:cubicBezTo>
                <a:cubicBezTo>
                  <a:pt x="795208" y="154011"/>
                  <a:pt x="797159" y="152881"/>
                  <a:pt x="800805" y="151905"/>
                </a:cubicBezTo>
                <a:cubicBezTo>
                  <a:pt x="804451" y="150930"/>
                  <a:pt x="808251" y="150416"/>
                  <a:pt x="812206" y="150365"/>
                </a:cubicBezTo>
                <a:cubicBezTo>
                  <a:pt x="818574" y="151597"/>
                  <a:pt x="821860" y="152830"/>
                  <a:pt x="822066" y="154062"/>
                </a:cubicBezTo>
                <a:lnTo>
                  <a:pt x="817136" y="158992"/>
                </a:lnTo>
                <a:cubicBezTo>
                  <a:pt x="817136" y="160173"/>
                  <a:pt x="818060" y="161200"/>
                  <a:pt x="819909" y="162073"/>
                </a:cubicBezTo>
                <a:cubicBezTo>
                  <a:pt x="821757" y="162947"/>
                  <a:pt x="824531" y="163974"/>
                  <a:pt x="828228" y="165155"/>
                </a:cubicBezTo>
                <a:cubicBezTo>
                  <a:pt x="833158" y="165155"/>
                  <a:pt x="835623" y="161457"/>
                  <a:pt x="835623" y="154062"/>
                </a:cubicBezTo>
                <a:cubicBezTo>
                  <a:pt x="835597" y="152779"/>
                  <a:pt x="836573" y="151649"/>
                  <a:pt x="838550" y="150673"/>
                </a:cubicBezTo>
                <a:cubicBezTo>
                  <a:pt x="840527" y="149697"/>
                  <a:pt x="843660" y="149184"/>
                  <a:pt x="847948" y="149132"/>
                </a:cubicBezTo>
                <a:cubicBezTo>
                  <a:pt x="856370" y="149132"/>
                  <a:pt x="860478" y="150365"/>
                  <a:pt x="860273" y="152830"/>
                </a:cubicBezTo>
                <a:cubicBezTo>
                  <a:pt x="860196" y="155166"/>
                  <a:pt x="859117" y="156656"/>
                  <a:pt x="857037" y="157298"/>
                </a:cubicBezTo>
                <a:cubicBezTo>
                  <a:pt x="854958" y="157940"/>
                  <a:pt x="852339" y="158504"/>
                  <a:pt x="849180" y="158992"/>
                </a:cubicBezTo>
                <a:cubicBezTo>
                  <a:pt x="849257" y="159634"/>
                  <a:pt x="852185" y="160507"/>
                  <a:pt x="857962" y="161611"/>
                </a:cubicBezTo>
                <a:cubicBezTo>
                  <a:pt x="863739" y="162715"/>
                  <a:pt x="871904" y="163896"/>
                  <a:pt x="882457" y="165155"/>
                </a:cubicBezTo>
                <a:lnTo>
                  <a:pt x="886155" y="163922"/>
                </a:lnTo>
                <a:cubicBezTo>
                  <a:pt x="885282" y="161663"/>
                  <a:pt x="881790" y="159711"/>
                  <a:pt x="875679" y="158068"/>
                </a:cubicBezTo>
                <a:cubicBezTo>
                  <a:pt x="869568" y="156425"/>
                  <a:pt x="866075" y="153857"/>
                  <a:pt x="865203" y="150365"/>
                </a:cubicBezTo>
                <a:lnTo>
                  <a:pt x="866435" y="149132"/>
                </a:lnTo>
                <a:lnTo>
                  <a:pt x="883690" y="151597"/>
                </a:lnTo>
                <a:cubicBezTo>
                  <a:pt x="887182" y="151392"/>
                  <a:pt x="888825" y="150570"/>
                  <a:pt x="888620" y="149132"/>
                </a:cubicBezTo>
                <a:lnTo>
                  <a:pt x="887387" y="142970"/>
                </a:lnTo>
                <a:cubicBezTo>
                  <a:pt x="887593" y="140505"/>
                  <a:pt x="888414" y="139273"/>
                  <a:pt x="889852" y="139273"/>
                </a:cubicBezTo>
                <a:cubicBezTo>
                  <a:pt x="891033" y="139247"/>
                  <a:pt x="891752" y="138682"/>
                  <a:pt x="892009" y="137578"/>
                </a:cubicBezTo>
                <a:cubicBezTo>
                  <a:pt x="892266" y="136474"/>
                  <a:pt x="892369" y="134985"/>
                  <a:pt x="892317" y="133110"/>
                </a:cubicBezTo>
                <a:cubicBezTo>
                  <a:pt x="890879" y="130645"/>
                  <a:pt x="888825" y="129413"/>
                  <a:pt x="886155" y="129413"/>
                </a:cubicBezTo>
                <a:cubicBezTo>
                  <a:pt x="882586" y="129978"/>
                  <a:pt x="879556" y="132237"/>
                  <a:pt x="877065" y="136191"/>
                </a:cubicBezTo>
                <a:cubicBezTo>
                  <a:pt x="874575" y="140146"/>
                  <a:pt x="871853" y="142405"/>
                  <a:pt x="868900" y="142970"/>
                </a:cubicBezTo>
                <a:lnTo>
                  <a:pt x="854110" y="140505"/>
                </a:lnTo>
                <a:lnTo>
                  <a:pt x="844250" y="142970"/>
                </a:lnTo>
                <a:cubicBezTo>
                  <a:pt x="842093" y="142508"/>
                  <a:pt x="840861" y="142200"/>
                  <a:pt x="840553" y="142046"/>
                </a:cubicBezTo>
                <a:cubicBezTo>
                  <a:pt x="840245" y="141892"/>
                  <a:pt x="839012" y="140967"/>
                  <a:pt x="836855" y="139273"/>
                </a:cubicBezTo>
                <a:cubicBezTo>
                  <a:pt x="838781" y="138194"/>
                  <a:pt x="840476" y="137270"/>
                  <a:pt x="841939" y="136499"/>
                </a:cubicBezTo>
                <a:cubicBezTo>
                  <a:pt x="843403" y="135729"/>
                  <a:pt x="844173" y="134189"/>
                  <a:pt x="844250" y="131878"/>
                </a:cubicBezTo>
                <a:lnTo>
                  <a:pt x="843018" y="126948"/>
                </a:lnTo>
                <a:cubicBezTo>
                  <a:pt x="841734" y="127641"/>
                  <a:pt x="839988" y="128411"/>
                  <a:pt x="837780" y="129259"/>
                </a:cubicBezTo>
                <a:cubicBezTo>
                  <a:pt x="835571" y="130106"/>
                  <a:pt x="833209" y="130568"/>
                  <a:pt x="830693" y="130645"/>
                </a:cubicBezTo>
                <a:lnTo>
                  <a:pt x="826996" y="130645"/>
                </a:lnTo>
                <a:cubicBezTo>
                  <a:pt x="822656" y="130594"/>
                  <a:pt x="819318" y="130696"/>
                  <a:pt x="816982" y="130953"/>
                </a:cubicBezTo>
                <a:cubicBezTo>
                  <a:pt x="814645" y="131210"/>
                  <a:pt x="813464" y="131929"/>
                  <a:pt x="813438" y="133110"/>
                </a:cubicBezTo>
                <a:cubicBezTo>
                  <a:pt x="813464" y="133675"/>
                  <a:pt x="814337" y="134394"/>
                  <a:pt x="816057" y="135267"/>
                </a:cubicBezTo>
                <a:cubicBezTo>
                  <a:pt x="817778" y="136140"/>
                  <a:pt x="820191" y="137475"/>
                  <a:pt x="823298" y="139273"/>
                </a:cubicBezTo>
                <a:cubicBezTo>
                  <a:pt x="823349" y="139863"/>
                  <a:pt x="822631" y="140223"/>
                  <a:pt x="821141" y="140351"/>
                </a:cubicBezTo>
                <a:cubicBezTo>
                  <a:pt x="819652" y="140479"/>
                  <a:pt x="817084" y="140531"/>
                  <a:pt x="813438" y="140505"/>
                </a:cubicBezTo>
                <a:cubicBezTo>
                  <a:pt x="803013" y="138862"/>
                  <a:pt x="796748" y="136294"/>
                  <a:pt x="794643" y="132802"/>
                </a:cubicBezTo>
                <a:cubicBezTo>
                  <a:pt x="792537" y="129310"/>
                  <a:pt x="790586" y="127359"/>
                  <a:pt x="788789" y="126948"/>
                </a:cubicBezTo>
                <a:lnTo>
                  <a:pt x="786324" y="128180"/>
                </a:lnTo>
                <a:cubicBezTo>
                  <a:pt x="785836" y="127975"/>
                  <a:pt x="785579" y="127153"/>
                  <a:pt x="785553" y="125715"/>
                </a:cubicBezTo>
                <a:cubicBezTo>
                  <a:pt x="785528" y="124277"/>
                  <a:pt x="784963" y="123456"/>
                  <a:pt x="783859" y="123250"/>
                </a:cubicBezTo>
                <a:close/>
                <a:moveTo>
                  <a:pt x="797416" y="117088"/>
                </a:moveTo>
                <a:lnTo>
                  <a:pt x="794951" y="118320"/>
                </a:lnTo>
                <a:cubicBezTo>
                  <a:pt x="795028" y="119553"/>
                  <a:pt x="795490" y="120477"/>
                  <a:pt x="796338" y="121093"/>
                </a:cubicBezTo>
                <a:cubicBezTo>
                  <a:pt x="797185" y="121710"/>
                  <a:pt x="797955" y="122018"/>
                  <a:pt x="798649" y="122018"/>
                </a:cubicBezTo>
                <a:lnTo>
                  <a:pt x="802346" y="120785"/>
                </a:lnTo>
                <a:cubicBezTo>
                  <a:pt x="802551" y="119553"/>
                  <a:pt x="800908" y="118320"/>
                  <a:pt x="797416" y="117088"/>
                </a:cubicBezTo>
                <a:close/>
                <a:moveTo>
                  <a:pt x="904642" y="98601"/>
                </a:moveTo>
                <a:lnTo>
                  <a:pt x="900945" y="103531"/>
                </a:lnTo>
                <a:cubicBezTo>
                  <a:pt x="902177" y="107023"/>
                  <a:pt x="903409" y="108666"/>
                  <a:pt x="904642" y="108460"/>
                </a:cubicBezTo>
                <a:cubicBezTo>
                  <a:pt x="905207" y="108486"/>
                  <a:pt x="905618" y="108127"/>
                  <a:pt x="905875" y="107382"/>
                </a:cubicBezTo>
                <a:cubicBezTo>
                  <a:pt x="906131" y="106637"/>
                  <a:pt x="906542" y="105354"/>
                  <a:pt x="907107" y="103531"/>
                </a:cubicBezTo>
                <a:close/>
                <a:moveTo>
                  <a:pt x="486830" y="30814"/>
                </a:moveTo>
                <a:cubicBezTo>
                  <a:pt x="484571" y="30609"/>
                  <a:pt x="482927" y="31019"/>
                  <a:pt x="481900" y="32047"/>
                </a:cubicBezTo>
                <a:lnTo>
                  <a:pt x="486830" y="34511"/>
                </a:lnTo>
                <a:cubicBezTo>
                  <a:pt x="488756" y="34537"/>
                  <a:pt x="490451" y="34486"/>
                  <a:pt x="491914" y="34357"/>
                </a:cubicBezTo>
                <a:cubicBezTo>
                  <a:pt x="493378" y="34229"/>
                  <a:pt x="494148" y="33870"/>
                  <a:pt x="494225" y="33279"/>
                </a:cubicBezTo>
                <a:cubicBezTo>
                  <a:pt x="494148" y="32637"/>
                  <a:pt x="493378" y="32072"/>
                  <a:pt x="491914" y="31584"/>
                </a:cubicBezTo>
                <a:cubicBezTo>
                  <a:pt x="490451" y="31096"/>
                  <a:pt x="488756" y="30840"/>
                  <a:pt x="486830" y="30814"/>
                </a:cubicBezTo>
                <a:close/>
                <a:moveTo>
                  <a:pt x="523805" y="2"/>
                </a:moveTo>
                <a:cubicBezTo>
                  <a:pt x="527040" y="387"/>
                  <a:pt x="531662" y="2082"/>
                  <a:pt x="537670" y="5086"/>
                </a:cubicBezTo>
                <a:cubicBezTo>
                  <a:pt x="543679" y="8090"/>
                  <a:pt x="550149" y="10093"/>
                  <a:pt x="557082" y="11094"/>
                </a:cubicBezTo>
                <a:cubicBezTo>
                  <a:pt x="601580" y="7987"/>
                  <a:pt x="640762" y="5574"/>
                  <a:pt x="674630" y="3853"/>
                </a:cubicBezTo>
                <a:cubicBezTo>
                  <a:pt x="708497" y="2133"/>
                  <a:pt x="743675" y="1260"/>
                  <a:pt x="780161" y="1234"/>
                </a:cubicBezTo>
                <a:lnTo>
                  <a:pt x="914502" y="3699"/>
                </a:lnTo>
                <a:cubicBezTo>
                  <a:pt x="934401" y="4495"/>
                  <a:pt x="945442" y="5676"/>
                  <a:pt x="947625" y="7243"/>
                </a:cubicBezTo>
                <a:cubicBezTo>
                  <a:pt x="949807" y="8809"/>
                  <a:pt x="953145" y="9682"/>
                  <a:pt x="957639" y="9862"/>
                </a:cubicBezTo>
                <a:cubicBezTo>
                  <a:pt x="968346" y="9733"/>
                  <a:pt x="978360" y="10298"/>
                  <a:pt x="987681" y="11556"/>
                </a:cubicBezTo>
                <a:cubicBezTo>
                  <a:pt x="997001" y="12815"/>
                  <a:pt x="1004242" y="15536"/>
                  <a:pt x="1009403" y="19722"/>
                </a:cubicBezTo>
                <a:cubicBezTo>
                  <a:pt x="1010738" y="20415"/>
                  <a:pt x="1012998" y="21185"/>
                  <a:pt x="1016182" y="22033"/>
                </a:cubicBezTo>
                <a:cubicBezTo>
                  <a:pt x="1019365" y="22880"/>
                  <a:pt x="1022858" y="23342"/>
                  <a:pt x="1026658" y="23419"/>
                </a:cubicBezTo>
                <a:cubicBezTo>
                  <a:pt x="1033693" y="23676"/>
                  <a:pt x="1039650" y="25627"/>
                  <a:pt x="1044529" y="29273"/>
                </a:cubicBezTo>
                <a:cubicBezTo>
                  <a:pt x="1049407" y="32920"/>
                  <a:pt x="1055364" y="36720"/>
                  <a:pt x="1062400" y="40674"/>
                </a:cubicBezTo>
                <a:cubicBezTo>
                  <a:pt x="1067997" y="43011"/>
                  <a:pt x="1075289" y="47889"/>
                  <a:pt x="1084276" y="55310"/>
                </a:cubicBezTo>
                <a:cubicBezTo>
                  <a:pt x="1093263" y="62730"/>
                  <a:pt x="1099939" y="69766"/>
                  <a:pt x="1104304" y="76416"/>
                </a:cubicBezTo>
                <a:cubicBezTo>
                  <a:pt x="1109979" y="84735"/>
                  <a:pt x="1114960" y="94287"/>
                  <a:pt x="1119248" y="105071"/>
                </a:cubicBezTo>
                <a:cubicBezTo>
                  <a:pt x="1123536" y="115855"/>
                  <a:pt x="1126361" y="126023"/>
                  <a:pt x="1127721" y="135575"/>
                </a:cubicBezTo>
                <a:cubicBezTo>
                  <a:pt x="1128363" y="139504"/>
                  <a:pt x="1129544" y="144279"/>
                  <a:pt x="1131265" y="149903"/>
                </a:cubicBezTo>
                <a:cubicBezTo>
                  <a:pt x="1132985" y="155526"/>
                  <a:pt x="1135091" y="160610"/>
                  <a:pt x="1137581" y="165155"/>
                </a:cubicBezTo>
                <a:cubicBezTo>
                  <a:pt x="1142023" y="172909"/>
                  <a:pt x="1145772" y="186055"/>
                  <a:pt x="1148828" y="204594"/>
                </a:cubicBezTo>
                <a:cubicBezTo>
                  <a:pt x="1151883" y="223133"/>
                  <a:pt x="1153475" y="241209"/>
                  <a:pt x="1153604" y="258823"/>
                </a:cubicBezTo>
                <a:cubicBezTo>
                  <a:pt x="1153629" y="275128"/>
                  <a:pt x="1152654" y="286888"/>
                  <a:pt x="1150676" y="294103"/>
                </a:cubicBezTo>
                <a:cubicBezTo>
                  <a:pt x="1148699" y="301318"/>
                  <a:pt x="1145567" y="305992"/>
                  <a:pt x="1141279" y="308123"/>
                </a:cubicBezTo>
                <a:cubicBezTo>
                  <a:pt x="1138762" y="309355"/>
                  <a:pt x="1136708" y="310588"/>
                  <a:pt x="1135116" y="311820"/>
                </a:cubicBezTo>
                <a:cubicBezTo>
                  <a:pt x="1133524" y="313053"/>
                  <a:pt x="1132703" y="314285"/>
                  <a:pt x="1132651" y="315518"/>
                </a:cubicBezTo>
                <a:cubicBezTo>
                  <a:pt x="1132189" y="317443"/>
                  <a:pt x="1129416" y="319138"/>
                  <a:pt x="1124332" y="320602"/>
                </a:cubicBezTo>
                <a:cubicBezTo>
                  <a:pt x="1119248" y="322065"/>
                  <a:pt x="1114626" y="322836"/>
                  <a:pt x="1110467" y="322913"/>
                </a:cubicBezTo>
                <a:cubicBezTo>
                  <a:pt x="1108053" y="322322"/>
                  <a:pt x="1106410" y="321654"/>
                  <a:pt x="1105537" y="320910"/>
                </a:cubicBezTo>
                <a:cubicBezTo>
                  <a:pt x="1104664" y="320165"/>
                  <a:pt x="1104253" y="319189"/>
                  <a:pt x="1104304" y="317983"/>
                </a:cubicBezTo>
                <a:cubicBezTo>
                  <a:pt x="1104535" y="316956"/>
                  <a:pt x="1106230" y="315928"/>
                  <a:pt x="1109388" y="314901"/>
                </a:cubicBezTo>
                <a:cubicBezTo>
                  <a:pt x="1112547" y="313874"/>
                  <a:pt x="1115782" y="311615"/>
                  <a:pt x="1119094" y="308123"/>
                </a:cubicBezTo>
                <a:cubicBezTo>
                  <a:pt x="1122586" y="304631"/>
                  <a:pt x="1124229" y="301755"/>
                  <a:pt x="1124024" y="299495"/>
                </a:cubicBezTo>
                <a:cubicBezTo>
                  <a:pt x="1123716" y="296979"/>
                  <a:pt x="1122175" y="294925"/>
                  <a:pt x="1119402" y="293333"/>
                </a:cubicBezTo>
                <a:cubicBezTo>
                  <a:pt x="1116629" y="291741"/>
                  <a:pt x="1114472" y="290919"/>
                  <a:pt x="1112932" y="290868"/>
                </a:cubicBezTo>
                <a:cubicBezTo>
                  <a:pt x="1111699" y="290817"/>
                  <a:pt x="1110775" y="290919"/>
                  <a:pt x="1110159" y="291176"/>
                </a:cubicBezTo>
                <a:cubicBezTo>
                  <a:pt x="1109542" y="291433"/>
                  <a:pt x="1109234" y="292152"/>
                  <a:pt x="1109234" y="293333"/>
                </a:cubicBezTo>
                <a:lnTo>
                  <a:pt x="1109234" y="300728"/>
                </a:lnTo>
                <a:lnTo>
                  <a:pt x="1106769" y="301960"/>
                </a:lnTo>
                <a:cubicBezTo>
                  <a:pt x="1105485" y="301832"/>
                  <a:pt x="1104356" y="300856"/>
                  <a:pt x="1103380" y="299033"/>
                </a:cubicBezTo>
                <a:cubicBezTo>
                  <a:pt x="1102404" y="297210"/>
                  <a:pt x="1101891" y="295310"/>
                  <a:pt x="1101839" y="293333"/>
                </a:cubicBezTo>
                <a:cubicBezTo>
                  <a:pt x="1102404" y="290637"/>
                  <a:pt x="1104664" y="287093"/>
                  <a:pt x="1108618" y="282703"/>
                </a:cubicBezTo>
                <a:cubicBezTo>
                  <a:pt x="1112572" y="278312"/>
                  <a:pt x="1114832" y="274461"/>
                  <a:pt x="1115397" y="271148"/>
                </a:cubicBezTo>
                <a:cubicBezTo>
                  <a:pt x="1115191" y="267656"/>
                  <a:pt x="1114369" y="266013"/>
                  <a:pt x="1112932" y="266218"/>
                </a:cubicBezTo>
                <a:lnTo>
                  <a:pt x="1094444" y="271148"/>
                </a:lnTo>
                <a:cubicBezTo>
                  <a:pt x="1091979" y="271148"/>
                  <a:pt x="1090747" y="269916"/>
                  <a:pt x="1090747" y="267451"/>
                </a:cubicBezTo>
                <a:cubicBezTo>
                  <a:pt x="1091363" y="265191"/>
                  <a:pt x="1093828" y="263240"/>
                  <a:pt x="1098142" y="261597"/>
                </a:cubicBezTo>
                <a:cubicBezTo>
                  <a:pt x="1102455" y="259953"/>
                  <a:pt x="1104921" y="257385"/>
                  <a:pt x="1105537" y="253893"/>
                </a:cubicBezTo>
                <a:cubicBezTo>
                  <a:pt x="1105716" y="251120"/>
                  <a:pt x="1106589" y="249580"/>
                  <a:pt x="1108156" y="249272"/>
                </a:cubicBezTo>
                <a:cubicBezTo>
                  <a:pt x="1109722" y="248964"/>
                  <a:pt x="1110903" y="248039"/>
                  <a:pt x="1111699" y="246499"/>
                </a:cubicBezTo>
                <a:lnTo>
                  <a:pt x="1109234" y="244034"/>
                </a:lnTo>
                <a:lnTo>
                  <a:pt x="1103072" y="245266"/>
                </a:lnTo>
                <a:cubicBezTo>
                  <a:pt x="1101249" y="244701"/>
                  <a:pt x="1099965" y="244290"/>
                  <a:pt x="1099220" y="244034"/>
                </a:cubicBezTo>
                <a:cubicBezTo>
                  <a:pt x="1098475" y="243777"/>
                  <a:pt x="1098116" y="243366"/>
                  <a:pt x="1098142" y="242801"/>
                </a:cubicBezTo>
                <a:cubicBezTo>
                  <a:pt x="1098758" y="242262"/>
                  <a:pt x="1099683" y="241492"/>
                  <a:pt x="1100915" y="240490"/>
                </a:cubicBezTo>
                <a:cubicBezTo>
                  <a:pt x="1102147" y="239489"/>
                  <a:pt x="1103688" y="237794"/>
                  <a:pt x="1105537" y="235406"/>
                </a:cubicBezTo>
                <a:lnTo>
                  <a:pt x="1094444" y="235406"/>
                </a:lnTo>
                <a:cubicBezTo>
                  <a:pt x="1090541" y="235098"/>
                  <a:pt x="1086947" y="233866"/>
                  <a:pt x="1083660" y="231709"/>
                </a:cubicBezTo>
                <a:cubicBezTo>
                  <a:pt x="1080373" y="229552"/>
                  <a:pt x="1074930" y="228319"/>
                  <a:pt x="1067330" y="228011"/>
                </a:cubicBezTo>
                <a:cubicBezTo>
                  <a:pt x="1027784" y="227220"/>
                  <a:pt x="997869" y="226474"/>
                  <a:pt x="977587" y="225775"/>
                </a:cubicBezTo>
                <a:cubicBezTo>
                  <a:pt x="957304" y="225075"/>
                  <a:pt x="942362" y="224238"/>
                  <a:pt x="932761" y="223264"/>
                </a:cubicBezTo>
                <a:cubicBezTo>
                  <a:pt x="923160" y="222290"/>
                  <a:pt x="914608" y="220997"/>
                  <a:pt x="907107" y="219384"/>
                </a:cubicBezTo>
                <a:lnTo>
                  <a:pt x="903409" y="220616"/>
                </a:lnTo>
                <a:cubicBezTo>
                  <a:pt x="903307" y="221207"/>
                  <a:pt x="901971" y="221566"/>
                  <a:pt x="899404" y="221695"/>
                </a:cubicBezTo>
                <a:cubicBezTo>
                  <a:pt x="896836" y="221823"/>
                  <a:pt x="893652" y="221875"/>
                  <a:pt x="889852" y="221849"/>
                </a:cubicBezTo>
                <a:lnTo>
                  <a:pt x="786324" y="221849"/>
                </a:lnTo>
                <a:cubicBezTo>
                  <a:pt x="778646" y="221823"/>
                  <a:pt x="773973" y="221258"/>
                  <a:pt x="772304" y="220154"/>
                </a:cubicBezTo>
                <a:cubicBezTo>
                  <a:pt x="770635" y="219050"/>
                  <a:pt x="769967" y="217561"/>
                  <a:pt x="770301" y="215686"/>
                </a:cubicBezTo>
                <a:lnTo>
                  <a:pt x="770301" y="213222"/>
                </a:lnTo>
                <a:cubicBezTo>
                  <a:pt x="770892" y="209986"/>
                  <a:pt x="773408" y="208446"/>
                  <a:pt x="777850" y="208600"/>
                </a:cubicBezTo>
                <a:cubicBezTo>
                  <a:pt x="782292" y="208754"/>
                  <a:pt x="785117" y="207829"/>
                  <a:pt x="786324" y="205827"/>
                </a:cubicBezTo>
                <a:cubicBezTo>
                  <a:pt x="786426" y="204697"/>
                  <a:pt x="787453" y="203875"/>
                  <a:pt x="789405" y="203362"/>
                </a:cubicBezTo>
                <a:cubicBezTo>
                  <a:pt x="791356" y="202848"/>
                  <a:pt x="793616" y="202027"/>
                  <a:pt x="796183" y="200897"/>
                </a:cubicBezTo>
                <a:cubicBezTo>
                  <a:pt x="795747" y="200460"/>
                  <a:pt x="793539" y="200101"/>
                  <a:pt x="789559" y="199818"/>
                </a:cubicBezTo>
                <a:cubicBezTo>
                  <a:pt x="785579" y="199536"/>
                  <a:pt x="782446" y="198252"/>
                  <a:pt x="780161" y="195967"/>
                </a:cubicBezTo>
                <a:cubicBezTo>
                  <a:pt x="778929" y="194940"/>
                  <a:pt x="777696" y="194529"/>
                  <a:pt x="776464" y="194734"/>
                </a:cubicBezTo>
                <a:cubicBezTo>
                  <a:pt x="775283" y="194709"/>
                  <a:pt x="773947" y="195068"/>
                  <a:pt x="772458" y="195813"/>
                </a:cubicBezTo>
                <a:cubicBezTo>
                  <a:pt x="770969" y="196557"/>
                  <a:pt x="769017" y="197841"/>
                  <a:pt x="766604" y="199664"/>
                </a:cubicBezTo>
                <a:lnTo>
                  <a:pt x="769069" y="193502"/>
                </a:lnTo>
                <a:cubicBezTo>
                  <a:pt x="766912" y="194760"/>
                  <a:pt x="764447" y="195941"/>
                  <a:pt x="761674" y="197045"/>
                </a:cubicBezTo>
                <a:cubicBezTo>
                  <a:pt x="758901" y="198149"/>
                  <a:pt x="753971" y="199022"/>
                  <a:pt x="746884" y="199664"/>
                </a:cubicBezTo>
                <a:cubicBezTo>
                  <a:pt x="740157" y="200255"/>
                  <a:pt x="735124" y="201230"/>
                  <a:pt x="731786" y="202591"/>
                </a:cubicBezTo>
                <a:cubicBezTo>
                  <a:pt x="728448" y="203952"/>
                  <a:pt x="726497" y="205852"/>
                  <a:pt x="725932" y="208292"/>
                </a:cubicBezTo>
                <a:cubicBezTo>
                  <a:pt x="727165" y="209730"/>
                  <a:pt x="729629" y="210551"/>
                  <a:pt x="733327" y="210757"/>
                </a:cubicBezTo>
                <a:cubicBezTo>
                  <a:pt x="735253" y="210705"/>
                  <a:pt x="736947" y="210192"/>
                  <a:pt x="738411" y="209216"/>
                </a:cubicBezTo>
                <a:cubicBezTo>
                  <a:pt x="739875" y="208240"/>
                  <a:pt x="740645" y="207111"/>
                  <a:pt x="740722" y="205827"/>
                </a:cubicBezTo>
                <a:cubicBezTo>
                  <a:pt x="742930" y="205852"/>
                  <a:pt x="744676" y="206725"/>
                  <a:pt x="745960" y="208446"/>
                </a:cubicBezTo>
                <a:cubicBezTo>
                  <a:pt x="747244" y="210166"/>
                  <a:pt x="749606" y="212580"/>
                  <a:pt x="753047" y="215686"/>
                </a:cubicBezTo>
                <a:lnTo>
                  <a:pt x="753047" y="211989"/>
                </a:lnTo>
                <a:cubicBezTo>
                  <a:pt x="753098" y="211347"/>
                  <a:pt x="753611" y="210782"/>
                  <a:pt x="754587" y="210294"/>
                </a:cubicBezTo>
                <a:cubicBezTo>
                  <a:pt x="755563" y="209807"/>
                  <a:pt x="756693" y="209550"/>
                  <a:pt x="757977" y="209524"/>
                </a:cubicBezTo>
                <a:cubicBezTo>
                  <a:pt x="759723" y="209498"/>
                  <a:pt x="760852" y="209858"/>
                  <a:pt x="761366" y="210602"/>
                </a:cubicBezTo>
                <a:cubicBezTo>
                  <a:pt x="761879" y="211347"/>
                  <a:pt x="762393" y="212631"/>
                  <a:pt x="762907" y="214454"/>
                </a:cubicBezTo>
                <a:cubicBezTo>
                  <a:pt x="762701" y="221849"/>
                  <a:pt x="745857" y="225546"/>
                  <a:pt x="712375" y="225546"/>
                </a:cubicBezTo>
                <a:cubicBezTo>
                  <a:pt x="706058" y="225777"/>
                  <a:pt x="701436" y="227164"/>
                  <a:pt x="698509" y="229706"/>
                </a:cubicBezTo>
                <a:cubicBezTo>
                  <a:pt x="695582" y="232248"/>
                  <a:pt x="691577" y="238256"/>
                  <a:pt x="686493" y="247731"/>
                </a:cubicBezTo>
                <a:cubicBezTo>
                  <a:pt x="682846" y="256179"/>
                  <a:pt x="680279" y="260852"/>
                  <a:pt x="678789" y="261751"/>
                </a:cubicBezTo>
                <a:cubicBezTo>
                  <a:pt x="677300" y="262649"/>
                  <a:pt x="676581" y="264549"/>
                  <a:pt x="676633" y="267451"/>
                </a:cubicBezTo>
                <a:cubicBezTo>
                  <a:pt x="675811" y="273639"/>
                  <a:pt x="671600" y="285296"/>
                  <a:pt x="664000" y="302423"/>
                </a:cubicBezTo>
                <a:cubicBezTo>
                  <a:pt x="656399" y="319549"/>
                  <a:pt x="650340" y="330898"/>
                  <a:pt x="645821" y="336470"/>
                </a:cubicBezTo>
                <a:cubicBezTo>
                  <a:pt x="643356" y="340732"/>
                  <a:pt x="640891" y="346689"/>
                  <a:pt x="638426" y="354341"/>
                </a:cubicBezTo>
                <a:cubicBezTo>
                  <a:pt x="635961" y="361992"/>
                  <a:pt x="633496" y="367950"/>
                  <a:pt x="631031" y="372212"/>
                </a:cubicBezTo>
                <a:cubicBezTo>
                  <a:pt x="609668" y="414347"/>
                  <a:pt x="594467" y="446238"/>
                  <a:pt x="585429" y="467883"/>
                </a:cubicBezTo>
                <a:cubicBezTo>
                  <a:pt x="576391" y="489529"/>
                  <a:pt x="568585" y="506938"/>
                  <a:pt x="562012" y="520110"/>
                </a:cubicBezTo>
                <a:cubicBezTo>
                  <a:pt x="559098" y="526675"/>
                  <a:pt x="553696" y="539700"/>
                  <a:pt x="545807" y="559184"/>
                </a:cubicBezTo>
                <a:cubicBezTo>
                  <a:pt x="537917" y="578668"/>
                  <a:pt x="530233" y="597262"/>
                  <a:pt x="522755" y="614965"/>
                </a:cubicBezTo>
                <a:cubicBezTo>
                  <a:pt x="515276" y="632669"/>
                  <a:pt x="510696" y="642133"/>
                  <a:pt x="509015" y="643358"/>
                </a:cubicBezTo>
                <a:cubicBezTo>
                  <a:pt x="508091" y="641689"/>
                  <a:pt x="503777" y="651190"/>
                  <a:pt x="496074" y="671859"/>
                </a:cubicBezTo>
                <a:cubicBezTo>
                  <a:pt x="488371" y="692529"/>
                  <a:pt x="471732" y="734382"/>
                  <a:pt x="446158" y="797418"/>
                </a:cubicBezTo>
                <a:cubicBezTo>
                  <a:pt x="443719" y="805404"/>
                  <a:pt x="441511" y="810693"/>
                  <a:pt x="439534" y="813287"/>
                </a:cubicBezTo>
                <a:cubicBezTo>
                  <a:pt x="437557" y="815880"/>
                  <a:pt x="435657" y="819629"/>
                  <a:pt x="433834" y="824533"/>
                </a:cubicBezTo>
                <a:cubicBezTo>
                  <a:pt x="433217" y="829797"/>
                  <a:pt x="429828" y="841146"/>
                  <a:pt x="423666" y="858580"/>
                </a:cubicBezTo>
                <a:cubicBezTo>
                  <a:pt x="417503" y="876015"/>
                  <a:pt x="412265" y="890137"/>
                  <a:pt x="407951" y="900947"/>
                </a:cubicBezTo>
                <a:cubicBezTo>
                  <a:pt x="406976" y="903515"/>
                  <a:pt x="406462" y="905774"/>
                  <a:pt x="406411" y="907726"/>
                </a:cubicBezTo>
                <a:cubicBezTo>
                  <a:pt x="406359" y="909677"/>
                  <a:pt x="405230" y="910704"/>
                  <a:pt x="403021" y="910807"/>
                </a:cubicBezTo>
                <a:cubicBezTo>
                  <a:pt x="401994" y="910602"/>
                  <a:pt x="401584" y="908547"/>
                  <a:pt x="401789" y="904644"/>
                </a:cubicBezTo>
                <a:cubicBezTo>
                  <a:pt x="402277" y="896274"/>
                  <a:pt x="402842" y="888057"/>
                  <a:pt x="403484" y="879995"/>
                </a:cubicBezTo>
                <a:cubicBezTo>
                  <a:pt x="404126" y="871932"/>
                  <a:pt x="405615" y="866181"/>
                  <a:pt x="407951" y="862740"/>
                </a:cubicBezTo>
                <a:cubicBezTo>
                  <a:pt x="410519" y="858170"/>
                  <a:pt x="412779" y="853137"/>
                  <a:pt x="414730" y="847642"/>
                </a:cubicBezTo>
                <a:cubicBezTo>
                  <a:pt x="416681" y="842147"/>
                  <a:pt x="417709" y="837731"/>
                  <a:pt x="417811" y="834393"/>
                </a:cubicBezTo>
                <a:cubicBezTo>
                  <a:pt x="419044" y="833854"/>
                  <a:pt x="419968" y="833392"/>
                  <a:pt x="420584" y="833006"/>
                </a:cubicBezTo>
                <a:cubicBezTo>
                  <a:pt x="421201" y="832621"/>
                  <a:pt x="421509" y="831851"/>
                  <a:pt x="421509" y="830696"/>
                </a:cubicBezTo>
                <a:cubicBezTo>
                  <a:pt x="421945" y="825406"/>
                  <a:pt x="425078" y="815649"/>
                  <a:pt x="430906" y="801424"/>
                </a:cubicBezTo>
                <a:cubicBezTo>
                  <a:pt x="436735" y="787199"/>
                  <a:pt x="442641" y="770663"/>
                  <a:pt x="448623" y="751817"/>
                </a:cubicBezTo>
                <a:cubicBezTo>
                  <a:pt x="451484" y="747959"/>
                  <a:pt x="453431" y="744034"/>
                  <a:pt x="454466" y="740040"/>
                </a:cubicBezTo>
                <a:cubicBezTo>
                  <a:pt x="455501" y="736045"/>
                  <a:pt x="458179" y="728011"/>
                  <a:pt x="462500" y="715938"/>
                </a:cubicBezTo>
                <a:cubicBezTo>
                  <a:pt x="466821" y="703864"/>
                  <a:pt x="475342" y="683779"/>
                  <a:pt x="488063" y="655683"/>
                </a:cubicBezTo>
                <a:cubicBezTo>
                  <a:pt x="490014" y="652961"/>
                  <a:pt x="493814" y="644847"/>
                  <a:pt x="499463" y="631341"/>
                </a:cubicBezTo>
                <a:cubicBezTo>
                  <a:pt x="505112" y="617835"/>
                  <a:pt x="508296" y="607873"/>
                  <a:pt x="509015" y="601454"/>
                </a:cubicBezTo>
                <a:cubicBezTo>
                  <a:pt x="508912" y="599605"/>
                  <a:pt x="509118" y="598064"/>
                  <a:pt x="509631" y="596832"/>
                </a:cubicBezTo>
                <a:cubicBezTo>
                  <a:pt x="510145" y="595599"/>
                  <a:pt x="511583" y="594675"/>
                  <a:pt x="513945" y="594059"/>
                </a:cubicBezTo>
                <a:cubicBezTo>
                  <a:pt x="516102" y="593853"/>
                  <a:pt x="517950" y="590567"/>
                  <a:pt x="519491" y="584199"/>
                </a:cubicBezTo>
                <a:cubicBezTo>
                  <a:pt x="521032" y="577831"/>
                  <a:pt x="524113" y="569615"/>
                  <a:pt x="528735" y="559549"/>
                </a:cubicBezTo>
                <a:lnTo>
                  <a:pt x="542292" y="531202"/>
                </a:lnTo>
                <a:cubicBezTo>
                  <a:pt x="543730" y="523961"/>
                  <a:pt x="546400" y="516875"/>
                  <a:pt x="550303" y="509942"/>
                </a:cubicBezTo>
                <a:cubicBezTo>
                  <a:pt x="554206" y="503009"/>
                  <a:pt x="558109" y="495306"/>
                  <a:pt x="562012" y="486833"/>
                </a:cubicBezTo>
                <a:cubicBezTo>
                  <a:pt x="564965" y="477974"/>
                  <a:pt x="569535" y="466728"/>
                  <a:pt x="575723" y="453094"/>
                </a:cubicBezTo>
                <a:cubicBezTo>
                  <a:pt x="581911" y="439459"/>
                  <a:pt x="586790" y="428521"/>
                  <a:pt x="590359" y="420279"/>
                </a:cubicBezTo>
                <a:cubicBezTo>
                  <a:pt x="592439" y="411574"/>
                  <a:pt x="594749" y="406490"/>
                  <a:pt x="597291" y="405027"/>
                </a:cubicBezTo>
                <a:cubicBezTo>
                  <a:pt x="599833" y="403563"/>
                  <a:pt x="601220" y="402485"/>
                  <a:pt x="601451" y="401791"/>
                </a:cubicBezTo>
                <a:lnTo>
                  <a:pt x="600219" y="398094"/>
                </a:lnTo>
                <a:cubicBezTo>
                  <a:pt x="600424" y="395629"/>
                  <a:pt x="601246" y="394397"/>
                  <a:pt x="602684" y="394397"/>
                </a:cubicBezTo>
                <a:cubicBezTo>
                  <a:pt x="604173" y="394037"/>
                  <a:pt x="605816" y="390134"/>
                  <a:pt x="607614" y="382688"/>
                </a:cubicBezTo>
                <a:cubicBezTo>
                  <a:pt x="609411" y="375242"/>
                  <a:pt x="613519" y="366409"/>
                  <a:pt x="619938" y="356190"/>
                </a:cubicBezTo>
                <a:cubicBezTo>
                  <a:pt x="621915" y="352287"/>
                  <a:pt x="623816" y="348384"/>
                  <a:pt x="625639" y="344481"/>
                </a:cubicBezTo>
                <a:cubicBezTo>
                  <a:pt x="627462" y="340578"/>
                  <a:pt x="628437" y="337908"/>
                  <a:pt x="628566" y="336470"/>
                </a:cubicBezTo>
                <a:lnTo>
                  <a:pt x="627333" y="335237"/>
                </a:lnTo>
                <a:cubicBezTo>
                  <a:pt x="627410" y="334595"/>
                  <a:pt x="627873" y="334031"/>
                  <a:pt x="628720" y="333543"/>
                </a:cubicBezTo>
                <a:cubicBezTo>
                  <a:pt x="629567" y="333055"/>
                  <a:pt x="630337" y="332798"/>
                  <a:pt x="631031" y="332772"/>
                </a:cubicBezTo>
                <a:cubicBezTo>
                  <a:pt x="632161" y="332208"/>
                  <a:pt x="632982" y="329948"/>
                  <a:pt x="633496" y="325994"/>
                </a:cubicBezTo>
                <a:cubicBezTo>
                  <a:pt x="634009" y="322040"/>
                  <a:pt x="634831" y="319780"/>
                  <a:pt x="635961" y="319215"/>
                </a:cubicBezTo>
                <a:cubicBezTo>
                  <a:pt x="638349" y="318547"/>
                  <a:pt x="640043" y="316493"/>
                  <a:pt x="641045" y="313053"/>
                </a:cubicBezTo>
                <a:cubicBezTo>
                  <a:pt x="642046" y="309612"/>
                  <a:pt x="642816" y="305093"/>
                  <a:pt x="643356" y="299495"/>
                </a:cubicBezTo>
                <a:cubicBezTo>
                  <a:pt x="643561" y="298057"/>
                  <a:pt x="643150" y="297236"/>
                  <a:pt x="642123" y="297030"/>
                </a:cubicBezTo>
                <a:cubicBezTo>
                  <a:pt x="638451" y="297544"/>
                  <a:pt x="635627" y="299598"/>
                  <a:pt x="633650" y="303193"/>
                </a:cubicBezTo>
                <a:cubicBezTo>
                  <a:pt x="631673" y="306788"/>
                  <a:pt x="630389" y="312539"/>
                  <a:pt x="629798" y="320448"/>
                </a:cubicBezTo>
                <a:cubicBezTo>
                  <a:pt x="629824" y="322425"/>
                  <a:pt x="629465" y="324633"/>
                  <a:pt x="628720" y="327072"/>
                </a:cubicBezTo>
                <a:cubicBezTo>
                  <a:pt x="627975" y="329511"/>
                  <a:pt x="626691" y="331412"/>
                  <a:pt x="624868" y="332772"/>
                </a:cubicBezTo>
                <a:cubicBezTo>
                  <a:pt x="621967" y="334236"/>
                  <a:pt x="619143" y="338704"/>
                  <a:pt x="616395" y="346176"/>
                </a:cubicBezTo>
                <a:cubicBezTo>
                  <a:pt x="613648" y="353648"/>
                  <a:pt x="609899" y="362737"/>
                  <a:pt x="605149" y="373444"/>
                </a:cubicBezTo>
                <a:cubicBezTo>
                  <a:pt x="601451" y="379119"/>
                  <a:pt x="598678" y="384100"/>
                  <a:pt x="596829" y="388388"/>
                </a:cubicBezTo>
                <a:cubicBezTo>
                  <a:pt x="594981" y="392676"/>
                  <a:pt x="594056" y="395501"/>
                  <a:pt x="594056" y="396862"/>
                </a:cubicBezTo>
                <a:cubicBezTo>
                  <a:pt x="590487" y="404256"/>
                  <a:pt x="586533" y="412268"/>
                  <a:pt x="582194" y="420895"/>
                </a:cubicBezTo>
                <a:cubicBezTo>
                  <a:pt x="577854" y="429522"/>
                  <a:pt x="572359" y="442463"/>
                  <a:pt x="565709" y="459718"/>
                </a:cubicBezTo>
                <a:cubicBezTo>
                  <a:pt x="557082" y="476023"/>
                  <a:pt x="549995" y="489631"/>
                  <a:pt x="544449" y="500544"/>
                </a:cubicBezTo>
                <a:cubicBezTo>
                  <a:pt x="538903" y="511457"/>
                  <a:pt x="534897" y="521676"/>
                  <a:pt x="532432" y="531202"/>
                </a:cubicBezTo>
                <a:cubicBezTo>
                  <a:pt x="531097" y="534951"/>
                  <a:pt x="529454" y="537929"/>
                  <a:pt x="527502" y="540138"/>
                </a:cubicBezTo>
                <a:cubicBezTo>
                  <a:pt x="525551" y="542346"/>
                  <a:pt x="523907" y="543476"/>
                  <a:pt x="522572" y="543527"/>
                </a:cubicBezTo>
                <a:cubicBezTo>
                  <a:pt x="521494" y="544092"/>
                  <a:pt x="520570" y="547276"/>
                  <a:pt x="519799" y="553079"/>
                </a:cubicBezTo>
                <a:cubicBezTo>
                  <a:pt x="519029" y="558882"/>
                  <a:pt x="517488" y="563914"/>
                  <a:pt x="515177" y="568177"/>
                </a:cubicBezTo>
                <a:cubicBezTo>
                  <a:pt x="512943" y="570179"/>
                  <a:pt x="511249" y="573569"/>
                  <a:pt x="510093" y="578345"/>
                </a:cubicBezTo>
                <a:cubicBezTo>
                  <a:pt x="508938" y="583120"/>
                  <a:pt x="506935" y="588359"/>
                  <a:pt x="504085" y="594059"/>
                </a:cubicBezTo>
                <a:cubicBezTo>
                  <a:pt x="500644" y="598218"/>
                  <a:pt x="497974" y="603456"/>
                  <a:pt x="496074" y="609773"/>
                </a:cubicBezTo>
                <a:cubicBezTo>
                  <a:pt x="494174" y="616089"/>
                  <a:pt x="491503" y="620711"/>
                  <a:pt x="488063" y="623638"/>
                </a:cubicBezTo>
                <a:lnTo>
                  <a:pt x="485598" y="628568"/>
                </a:lnTo>
                <a:lnTo>
                  <a:pt x="486830" y="632266"/>
                </a:lnTo>
                <a:cubicBezTo>
                  <a:pt x="486471" y="633575"/>
                  <a:pt x="485033" y="634962"/>
                  <a:pt x="482517" y="636425"/>
                </a:cubicBezTo>
                <a:cubicBezTo>
                  <a:pt x="480000" y="637889"/>
                  <a:pt x="478562" y="638967"/>
                  <a:pt x="478203" y="639661"/>
                </a:cubicBezTo>
                <a:cubicBezTo>
                  <a:pt x="479435" y="640765"/>
                  <a:pt x="480360" y="641638"/>
                  <a:pt x="480976" y="642280"/>
                </a:cubicBezTo>
                <a:cubicBezTo>
                  <a:pt x="481592" y="642922"/>
                  <a:pt x="481900" y="644103"/>
                  <a:pt x="481900" y="645823"/>
                </a:cubicBezTo>
                <a:cubicBezTo>
                  <a:pt x="481644" y="648057"/>
                  <a:pt x="480308" y="650984"/>
                  <a:pt x="477895" y="654604"/>
                </a:cubicBezTo>
                <a:cubicBezTo>
                  <a:pt x="475481" y="658225"/>
                  <a:pt x="473530" y="660228"/>
                  <a:pt x="472040" y="660613"/>
                </a:cubicBezTo>
                <a:cubicBezTo>
                  <a:pt x="469781" y="660407"/>
                  <a:pt x="468138" y="658353"/>
                  <a:pt x="467111" y="654450"/>
                </a:cubicBezTo>
                <a:cubicBezTo>
                  <a:pt x="467059" y="654450"/>
                  <a:pt x="466854" y="654759"/>
                  <a:pt x="466494" y="655375"/>
                </a:cubicBezTo>
                <a:cubicBezTo>
                  <a:pt x="466135" y="655991"/>
                  <a:pt x="465929" y="656915"/>
                  <a:pt x="465878" y="658148"/>
                </a:cubicBezTo>
                <a:cubicBezTo>
                  <a:pt x="466083" y="663078"/>
                  <a:pt x="466905" y="665543"/>
                  <a:pt x="468343" y="665543"/>
                </a:cubicBezTo>
                <a:cubicBezTo>
                  <a:pt x="470808" y="666570"/>
                  <a:pt x="472040" y="668213"/>
                  <a:pt x="472040" y="670473"/>
                </a:cubicBezTo>
                <a:lnTo>
                  <a:pt x="470808" y="671705"/>
                </a:lnTo>
                <a:cubicBezTo>
                  <a:pt x="467829" y="671577"/>
                  <a:pt x="465467" y="671834"/>
                  <a:pt x="463721" y="672475"/>
                </a:cubicBezTo>
                <a:cubicBezTo>
                  <a:pt x="461975" y="673117"/>
                  <a:pt x="460229" y="674915"/>
                  <a:pt x="458483" y="677868"/>
                </a:cubicBezTo>
                <a:cubicBezTo>
                  <a:pt x="458509" y="678972"/>
                  <a:pt x="459074" y="679537"/>
                  <a:pt x="460178" y="679562"/>
                </a:cubicBezTo>
                <a:cubicBezTo>
                  <a:pt x="461282" y="679588"/>
                  <a:pt x="462771" y="679845"/>
                  <a:pt x="464646" y="680333"/>
                </a:cubicBezTo>
                <a:cubicBezTo>
                  <a:pt x="460743" y="682592"/>
                  <a:pt x="458689" y="684235"/>
                  <a:pt x="458483" y="685263"/>
                </a:cubicBezTo>
                <a:lnTo>
                  <a:pt x="460948" y="686495"/>
                </a:lnTo>
                <a:lnTo>
                  <a:pt x="454786" y="690192"/>
                </a:lnTo>
                <a:cubicBezTo>
                  <a:pt x="456070" y="690680"/>
                  <a:pt x="457199" y="691245"/>
                  <a:pt x="458175" y="691887"/>
                </a:cubicBezTo>
                <a:cubicBezTo>
                  <a:pt x="459151" y="692529"/>
                  <a:pt x="459664" y="694018"/>
                  <a:pt x="459716" y="696355"/>
                </a:cubicBezTo>
                <a:cubicBezTo>
                  <a:pt x="458663" y="701439"/>
                  <a:pt x="456455" y="706369"/>
                  <a:pt x="453091" y="711145"/>
                </a:cubicBezTo>
                <a:cubicBezTo>
                  <a:pt x="449727" y="715921"/>
                  <a:pt x="447827" y="719618"/>
                  <a:pt x="447391" y="722237"/>
                </a:cubicBezTo>
                <a:cubicBezTo>
                  <a:pt x="447237" y="726294"/>
                  <a:pt x="446312" y="730505"/>
                  <a:pt x="444618" y="734870"/>
                </a:cubicBezTo>
                <a:cubicBezTo>
                  <a:pt x="442923" y="739235"/>
                  <a:pt x="441383" y="741597"/>
                  <a:pt x="439996" y="741957"/>
                </a:cubicBezTo>
                <a:lnTo>
                  <a:pt x="437531" y="740724"/>
                </a:lnTo>
                <a:cubicBezTo>
                  <a:pt x="436324" y="740776"/>
                  <a:pt x="435348" y="741289"/>
                  <a:pt x="434604" y="742265"/>
                </a:cubicBezTo>
                <a:cubicBezTo>
                  <a:pt x="433859" y="743241"/>
                  <a:pt x="433192" y="744370"/>
                  <a:pt x="432601" y="745654"/>
                </a:cubicBezTo>
                <a:lnTo>
                  <a:pt x="436299" y="744422"/>
                </a:lnTo>
                <a:cubicBezTo>
                  <a:pt x="437736" y="744627"/>
                  <a:pt x="438558" y="745449"/>
                  <a:pt x="438763" y="746887"/>
                </a:cubicBezTo>
                <a:cubicBezTo>
                  <a:pt x="438404" y="749891"/>
                  <a:pt x="436966" y="752818"/>
                  <a:pt x="434450" y="755668"/>
                </a:cubicBezTo>
                <a:cubicBezTo>
                  <a:pt x="431933" y="758518"/>
                  <a:pt x="430496" y="761754"/>
                  <a:pt x="430136" y="765374"/>
                </a:cubicBezTo>
                <a:cubicBezTo>
                  <a:pt x="428929" y="765836"/>
                  <a:pt x="427954" y="766144"/>
                  <a:pt x="427209" y="766298"/>
                </a:cubicBezTo>
                <a:cubicBezTo>
                  <a:pt x="426464" y="766452"/>
                  <a:pt x="425797" y="767377"/>
                  <a:pt x="425206" y="769071"/>
                </a:cubicBezTo>
                <a:lnTo>
                  <a:pt x="427671" y="775234"/>
                </a:lnTo>
                <a:cubicBezTo>
                  <a:pt x="426952" y="778546"/>
                  <a:pt x="425617" y="781781"/>
                  <a:pt x="423666" y="784940"/>
                </a:cubicBezTo>
                <a:cubicBezTo>
                  <a:pt x="421714" y="788098"/>
                  <a:pt x="419763" y="789792"/>
                  <a:pt x="417811" y="790024"/>
                </a:cubicBezTo>
                <a:cubicBezTo>
                  <a:pt x="416373" y="789818"/>
                  <a:pt x="415552" y="791462"/>
                  <a:pt x="415346" y="794954"/>
                </a:cubicBezTo>
                <a:lnTo>
                  <a:pt x="415346" y="806046"/>
                </a:lnTo>
                <a:cubicBezTo>
                  <a:pt x="414422" y="815187"/>
                  <a:pt x="410724" y="823095"/>
                  <a:pt x="404254" y="829771"/>
                </a:cubicBezTo>
                <a:cubicBezTo>
                  <a:pt x="397783" y="836447"/>
                  <a:pt x="394086" y="842507"/>
                  <a:pt x="393162" y="847950"/>
                </a:cubicBezTo>
                <a:cubicBezTo>
                  <a:pt x="393264" y="851340"/>
                  <a:pt x="393675" y="853805"/>
                  <a:pt x="394394" y="855345"/>
                </a:cubicBezTo>
                <a:cubicBezTo>
                  <a:pt x="395113" y="856886"/>
                  <a:pt x="395524" y="859351"/>
                  <a:pt x="395627" y="862740"/>
                </a:cubicBezTo>
                <a:cubicBezTo>
                  <a:pt x="395087" y="864563"/>
                  <a:pt x="394625" y="865847"/>
                  <a:pt x="394240" y="866592"/>
                </a:cubicBezTo>
                <a:cubicBezTo>
                  <a:pt x="393855" y="867336"/>
                  <a:pt x="393085" y="867696"/>
                  <a:pt x="391929" y="867670"/>
                </a:cubicBezTo>
                <a:lnTo>
                  <a:pt x="385767" y="863973"/>
                </a:lnTo>
                <a:cubicBezTo>
                  <a:pt x="385176" y="864024"/>
                  <a:pt x="384817" y="864537"/>
                  <a:pt x="384688" y="865513"/>
                </a:cubicBezTo>
                <a:cubicBezTo>
                  <a:pt x="384560" y="866489"/>
                  <a:pt x="384509" y="867619"/>
                  <a:pt x="384534" y="868902"/>
                </a:cubicBezTo>
                <a:cubicBezTo>
                  <a:pt x="384791" y="873524"/>
                  <a:pt x="385818" y="876606"/>
                  <a:pt x="387615" y="878146"/>
                </a:cubicBezTo>
                <a:cubicBezTo>
                  <a:pt x="389413" y="879687"/>
                  <a:pt x="390440" y="881535"/>
                  <a:pt x="390697" y="883692"/>
                </a:cubicBezTo>
                <a:cubicBezTo>
                  <a:pt x="389798" y="887903"/>
                  <a:pt x="388206" y="891498"/>
                  <a:pt x="385921" y="894477"/>
                </a:cubicBezTo>
                <a:cubicBezTo>
                  <a:pt x="383636" y="897455"/>
                  <a:pt x="382352" y="900434"/>
                  <a:pt x="382069" y="903412"/>
                </a:cubicBezTo>
                <a:cubicBezTo>
                  <a:pt x="381376" y="905338"/>
                  <a:pt x="380298" y="907341"/>
                  <a:pt x="378834" y="909420"/>
                </a:cubicBezTo>
                <a:cubicBezTo>
                  <a:pt x="377370" y="911500"/>
                  <a:pt x="375984" y="913195"/>
                  <a:pt x="374674" y="914504"/>
                </a:cubicBezTo>
                <a:cubicBezTo>
                  <a:pt x="370130" y="918202"/>
                  <a:pt x="367511" y="924980"/>
                  <a:pt x="366817" y="934840"/>
                </a:cubicBezTo>
                <a:cubicBezTo>
                  <a:pt x="366124" y="944700"/>
                  <a:pt x="365046" y="950246"/>
                  <a:pt x="363582" y="951479"/>
                </a:cubicBezTo>
                <a:lnTo>
                  <a:pt x="361117" y="951479"/>
                </a:lnTo>
                <a:cubicBezTo>
                  <a:pt x="359448" y="951838"/>
                  <a:pt x="358472" y="953276"/>
                  <a:pt x="358190" y="955793"/>
                </a:cubicBezTo>
                <a:cubicBezTo>
                  <a:pt x="357907" y="958309"/>
                  <a:pt x="357240" y="959747"/>
                  <a:pt x="356187" y="960106"/>
                </a:cubicBezTo>
                <a:cubicBezTo>
                  <a:pt x="348792" y="957641"/>
                  <a:pt x="345095" y="955176"/>
                  <a:pt x="345095" y="952711"/>
                </a:cubicBezTo>
                <a:cubicBezTo>
                  <a:pt x="345839" y="950991"/>
                  <a:pt x="346815" y="948577"/>
                  <a:pt x="348022" y="945470"/>
                </a:cubicBezTo>
                <a:cubicBezTo>
                  <a:pt x="349229" y="942364"/>
                  <a:pt x="349896" y="937793"/>
                  <a:pt x="350025" y="931759"/>
                </a:cubicBezTo>
                <a:cubicBezTo>
                  <a:pt x="354415" y="914093"/>
                  <a:pt x="357959" y="901666"/>
                  <a:pt x="360655" y="894477"/>
                </a:cubicBezTo>
                <a:cubicBezTo>
                  <a:pt x="363351" y="887287"/>
                  <a:pt x="364737" y="880406"/>
                  <a:pt x="364814" y="873832"/>
                </a:cubicBezTo>
                <a:lnTo>
                  <a:pt x="368512" y="875065"/>
                </a:lnTo>
                <a:lnTo>
                  <a:pt x="368512" y="867670"/>
                </a:lnTo>
                <a:cubicBezTo>
                  <a:pt x="368871" y="864281"/>
                  <a:pt x="370309" y="861816"/>
                  <a:pt x="372826" y="860275"/>
                </a:cubicBezTo>
                <a:cubicBezTo>
                  <a:pt x="375342" y="858735"/>
                  <a:pt x="376780" y="856270"/>
                  <a:pt x="377139" y="852880"/>
                </a:cubicBezTo>
                <a:lnTo>
                  <a:pt x="377139" y="843020"/>
                </a:lnTo>
                <a:cubicBezTo>
                  <a:pt x="378603" y="843226"/>
                  <a:pt x="379681" y="842507"/>
                  <a:pt x="380375" y="840864"/>
                </a:cubicBezTo>
                <a:cubicBezTo>
                  <a:pt x="381068" y="839220"/>
                  <a:pt x="383687" y="835420"/>
                  <a:pt x="388232" y="829463"/>
                </a:cubicBezTo>
                <a:cubicBezTo>
                  <a:pt x="391724" y="826793"/>
                  <a:pt x="393367" y="824738"/>
                  <a:pt x="393162" y="823301"/>
                </a:cubicBezTo>
                <a:cubicBezTo>
                  <a:pt x="391287" y="821786"/>
                  <a:pt x="389798" y="820502"/>
                  <a:pt x="388694" y="819449"/>
                </a:cubicBezTo>
                <a:cubicBezTo>
                  <a:pt x="387590" y="818396"/>
                  <a:pt x="387025" y="815572"/>
                  <a:pt x="386999" y="810976"/>
                </a:cubicBezTo>
                <a:cubicBezTo>
                  <a:pt x="386460" y="813441"/>
                  <a:pt x="385998" y="815289"/>
                  <a:pt x="385613" y="816522"/>
                </a:cubicBezTo>
                <a:cubicBezTo>
                  <a:pt x="385227" y="817754"/>
                  <a:pt x="384457" y="818371"/>
                  <a:pt x="383302" y="818371"/>
                </a:cubicBezTo>
                <a:cubicBezTo>
                  <a:pt x="382172" y="817087"/>
                  <a:pt x="381350" y="815957"/>
                  <a:pt x="380837" y="814981"/>
                </a:cubicBezTo>
                <a:cubicBezTo>
                  <a:pt x="380323" y="814006"/>
                  <a:pt x="379502" y="813492"/>
                  <a:pt x="378372" y="813441"/>
                </a:cubicBezTo>
                <a:lnTo>
                  <a:pt x="368512" y="818371"/>
                </a:lnTo>
                <a:cubicBezTo>
                  <a:pt x="368461" y="818396"/>
                  <a:pt x="368255" y="818345"/>
                  <a:pt x="367896" y="818217"/>
                </a:cubicBezTo>
                <a:cubicBezTo>
                  <a:pt x="367536" y="818088"/>
                  <a:pt x="367331" y="817729"/>
                  <a:pt x="367279" y="817138"/>
                </a:cubicBezTo>
                <a:cubicBezTo>
                  <a:pt x="367896" y="814904"/>
                  <a:pt x="370361" y="813210"/>
                  <a:pt x="374674" y="812054"/>
                </a:cubicBezTo>
                <a:cubicBezTo>
                  <a:pt x="378988" y="810899"/>
                  <a:pt x="381453" y="808896"/>
                  <a:pt x="382069" y="806046"/>
                </a:cubicBezTo>
                <a:cubicBezTo>
                  <a:pt x="381710" y="804634"/>
                  <a:pt x="379964" y="804069"/>
                  <a:pt x="376831" y="804351"/>
                </a:cubicBezTo>
                <a:cubicBezTo>
                  <a:pt x="373699" y="804634"/>
                  <a:pt x="371336" y="803144"/>
                  <a:pt x="369744" y="799883"/>
                </a:cubicBezTo>
                <a:cubicBezTo>
                  <a:pt x="372723" y="796160"/>
                  <a:pt x="375393" y="790357"/>
                  <a:pt x="377756" y="782475"/>
                </a:cubicBezTo>
                <a:cubicBezTo>
                  <a:pt x="380118" y="774592"/>
                  <a:pt x="382788" y="768481"/>
                  <a:pt x="385767" y="764141"/>
                </a:cubicBezTo>
                <a:cubicBezTo>
                  <a:pt x="388514" y="767839"/>
                  <a:pt x="389798" y="769996"/>
                  <a:pt x="389618" y="770612"/>
                </a:cubicBezTo>
                <a:cubicBezTo>
                  <a:pt x="389438" y="771228"/>
                  <a:pt x="389798" y="774001"/>
                  <a:pt x="390697" y="778931"/>
                </a:cubicBezTo>
                <a:cubicBezTo>
                  <a:pt x="390389" y="782885"/>
                  <a:pt x="389156" y="785761"/>
                  <a:pt x="386999" y="787559"/>
                </a:cubicBezTo>
                <a:cubicBezTo>
                  <a:pt x="384842" y="789356"/>
                  <a:pt x="383610" y="792232"/>
                  <a:pt x="383302" y="796186"/>
                </a:cubicBezTo>
                <a:cubicBezTo>
                  <a:pt x="383302" y="797264"/>
                  <a:pt x="382994" y="797881"/>
                  <a:pt x="382377" y="798035"/>
                </a:cubicBezTo>
                <a:cubicBezTo>
                  <a:pt x="381761" y="798189"/>
                  <a:pt x="380837" y="798805"/>
                  <a:pt x="379604" y="799883"/>
                </a:cubicBezTo>
                <a:cubicBezTo>
                  <a:pt x="379604" y="801321"/>
                  <a:pt x="382069" y="802143"/>
                  <a:pt x="386999" y="802348"/>
                </a:cubicBezTo>
                <a:cubicBezTo>
                  <a:pt x="388001" y="802246"/>
                  <a:pt x="388771" y="801835"/>
                  <a:pt x="389310" y="801116"/>
                </a:cubicBezTo>
                <a:cubicBezTo>
                  <a:pt x="389849" y="800397"/>
                  <a:pt x="391544" y="799986"/>
                  <a:pt x="394394" y="799883"/>
                </a:cubicBezTo>
                <a:lnTo>
                  <a:pt x="398091" y="801116"/>
                </a:lnTo>
                <a:cubicBezTo>
                  <a:pt x="398682" y="801065"/>
                  <a:pt x="399042" y="800859"/>
                  <a:pt x="399170" y="800500"/>
                </a:cubicBezTo>
                <a:cubicBezTo>
                  <a:pt x="399298" y="800140"/>
                  <a:pt x="399350" y="799935"/>
                  <a:pt x="399324" y="799883"/>
                </a:cubicBezTo>
                <a:lnTo>
                  <a:pt x="398091" y="788791"/>
                </a:lnTo>
                <a:cubicBezTo>
                  <a:pt x="398348" y="786711"/>
                  <a:pt x="399375" y="785325"/>
                  <a:pt x="401173" y="784631"/>
                </a:cubicBezTo>
                <a:cubicBezTo>
                  <a:pt x="402970" y="783938"/>
                  <a:pt x="403997" y="781627"/>
                  <a:pt x="404254" y="777699"/>
                </a:cubicBezTo>
                <a:lnTo>
                  <a:pt x="403021" y="769071"/>
                </a:lnTo>
                <a:cubicBezTo>
                  <a:pt x="404947" y="764912"/>
                  <a:pt x="406642" y="762139"/>
                  <a:pt x="408105" y="760752"/>
                </a:cubicBezTo>
                <a:cubicBezTo>
                  <a:pt x="409569" y="759366"/>
                  <a:pt x="410339" y="758441"/>
                  <a:pt x="410416" y="757979"/>
                </a:cubicBezTo>
                <a:lnTo>
                  <a:pt x="406719" y="743189"/>
                </a:lnTo>
                <a:lnTo>
                  <a:pt x="407951" y="740724"/>
                </a:lnTo>
                <a:cubicBezTo>
                  <a:pt x="409235" y="740647"/>
                  <a:pt x="410365" y="741109"/>
                  <a:pt x="411341" y="742111"/>
                </a:cubicBezTo>
                <a:cubicBezTo>
                  <a:pt x="412316" y="743112"/>
                  <a:pt x="412830" y="745115"/>
                  <a:pt x="412881" y="748119"/>
                </a:cubicBezTo>
                <a:cubicBezTo>
                  <a:pt x="414576" y="747657"/>
                  <a:pt x="415500" y="747349"/>
                  <a:pt x="415654" y="747195"/>
                </a:cubicBezTo>
                <a:cubicBezTo>
                  <a:pt x="415808" y="747041"/>
                  <a:pt x="416117" y="746116"/>
                  <a:pt x="416579" y="744422"/>
                </a:cubicBezTo>
                <a:cubicBezTo>
                  <a:pt x="414704" y="741597"/>
                  <a:pt x="413215" y="739543"/>
                  <a:pt x="412111" y="738259"/>
                </a:cubicBezTo>
                <a:cubicBezTo>
                  <a:pt x="411007" y="736975"/>
                  <a:pt x="410442" y="734921"/>
                  <a:pt x="410416" y="732097"/>
                </a:cubicBezTo>
                <a:cubicBezTo>
                  <a:pt x="411572" y="729658"/>
                  <a:pt x="412958" y="727449"/>
                  <a:pt x="414576" y="725472"/>
                </a:cubicBezTo>
                <a:cubicBezTo>
                  <a:pt x="416194" y="723495"/>
                  <a:pt x="418505" y="721595"/>
                  <a:pt x="421509" y="719772"/>
                </a:cubicBezTo>
                <a:lnTo>
                  <a:pt x="419044" y="716075"/>
                </a:lnTo>
                <a:cubicBezTo>
                  <a:pt x="419917" y="711838"/>
                  <a:pt x="423409" y="706138"/>
                  <a:pt x="429520" y="698974"/>
                </a:cubicBezTo>
                <a:cubicBezTo>
                  <a:pt x="435631" y="691810"/>
                  <a:pt x="439123" y="686418"/>
                  <a:pt x="439996" y="682798"/>
                </a:cubicBezTo>
                <a:cubicBezTo>
                  <a:pt x="439713" y="680076"/>
                  <a:pt x="438430" y="677200"/>
                  <a:pt x="436144" y="674170"/>
                </a:cubicBezTo>
                <a:cubicBezTo>
                  <a:pt x="433859" y="671140"/>
                  <a:pt x="432267" y="669497"/>
                  <a:pt x="431369" y="669240"/>
                </a:cubicBezTo>
                <a:cubicBezTo>
                  <a:pt x="430855" y="671757"/>
                  <a:pt x="430341" y="673811"/>
                  <a:pt x="429828" y="675403"/>
                </a:cubicBezTo>
                <a:cubicBezTo>
                  <a:pt x="429314" y="676995"/>
                  <a:pt x="428185" y="677816"/>
                  <a:pt x="426439" y="677868"/>
                </a:cubicBezTo>
                <a:cubicBezTo>
                  <a:pt x="425257" y="677868"/>
                  <a:pt x="424539" y="677559"/>
                  <a:pt x="424282" y="676943"/>
                </a:cubicBezTo>
                <a:cubicBezTo>
                  <a:pt x="424025" y="676327"/>
                  <a:pt x="423922" y="675403"/>
                  <a:pt x="423974" y="674170"/>
                </a:cubicBezTo>
                <a:lnTo>
                  <a:pt x="427671" y="651985"/>
                </a:lnTo>
                <a:cubicBezTo>
                  <a:pt x="428210" y="650085"/>
                  <a:pt x="428673" y="648339"/>
                  <a:pt x="429058" y="646747"/>
                </a:cubicBezTo>
                <a:cubicBezTo>
                  <a:pt x="429443" y="645155"/>
                  <a:pt x="430213" y="644026"/>
                  <a:pt x="431369" y="643358"/>
                </a:cubicBezTo>
                <a:cubicBezTo>
                  <a:pt x="432267" y="643024"/>
                  <a:pt x="433859" y="641227"/>
                  <a:pt x="436144" y="637966"/>
                </a:cubicBezTo>
                <a:cubicBezTo>
                  <a:pt x="438430" y="634705"/>
                  <a:pt x="439713" y="631983"/>
                  <a:pt x="439996" y="629801"/>
                </a:cubicBezTo>
                <a:cubicBezTo>
                  <a:pt x="439791" y="628722"/>
                  <a:pt x="438969" y="628106"/>
                  <a:pt x="437531" y="627952"/>
                </a:cubicBezTo>
                <a:cubicBezTo>
                  <a:pt x="436093" y="627798"/>
                  <a:pt x="435271" y="627182"/>
                  <a:pt x="435066" y="626103"/>
                </a:cubicBezTo>
                <a:cubicBezTo>
                  <a:pt x="435682" y="623638"/>
                  <a:pt x="438147" y="619941"/>
                  <a:pt x="442461" y="615011"/>
                </a:cubicBezTo>
                <a:cubicBezTo>
                  <a:pt x="446775" y="610081"/>
                  <a:pt x="449239" y="603919"/>
                  <a:pt x="449856" y="596524"/>
                </a:cubicBezTo>
                <a:cubicBezTo>
                  <a:pt x="450267" y="589565"/>
                  <a:pt x="451910" y="585303"/>
                  <a:pt x="454786" y="583737"/>
                </a:cubicBezTo>
                <a:cubicBezTo>
                  <a:pt x="457662" y="582170"/>
                  <a:pt x="459305" y="580681"/>
                  <a:pt x="459716" y="579269"/>
                </a:cubicBezTo>
                <a:lnTo>
                  <a:pt x="458483" y="573107"/>
                </a:lnTo>
                <a:cubicBezTo>
                  <a:pt x="458740" y="571361"/>
                  <a:pt x="459767" y="569306"/>
                  <a:pt x="461564" y="566944"/>
                </a:cubicBezTo>
                <a:cubicBezTo>
                  <a:pt x="463362" y="564582"/>
                  <a:pt x="464389" y="561295"/>
                  <a:pt x="464646" y="557084"/>
                </a:cubicBezTo>
                <a:cubicBezTo>
                  <a:pt x="464594" y="553490"/>
                  <a:pt x="465005" y="551127"/>
                  <a:pt x="465878" y="549998"/>
                </a:cubicBezTo>
                <a:cubicBezTo>
                  <a:pt x="466751" y="548868"/>
                  <a:pt x="468394" y="548354"/>
                  <a:pt x="470808" y="548457"/>
                </a:cubicBezTo>
                <a:cubicBezTo>
                  <a:pt x="477843" y="548483"/>
                  <a:pt x="482260" y="548123"/>
                  <a:pt x="484057" y="547378"/>
                </a:cubicBezTo>
                <a:cubicBezTo>
                  <a:pt x="485855" y="546634"/>
                  <a:pt x="487190" y="545350"/>
                  <a:pt x="488063" y="543527"/>
                </a:cubicBezTo>
                <a:lnTo>
                  <a:pt x="485598" y="542294"/>
                </a:lnTo>
                <a:lnTo>
                  <a:pt x="469576" y="543527"/>
                </a:lnTo>
                <a:cubicBezTo>
                  <a:pt x="472965" y="540112"/>
                  <a:pt x="475122" y="536158"/>
                  <a:pt x="476046" y="531664"/>
                </a:cubicBezTo>
                <a:cubicBezTo>
                  <a:pt x="476970" y="527171"/>
                  <a:pt x="478511" y="524141"/>
                  <a:pt x="480668" y="522575"/>
                </a:cubicBezTo>
                <a:cubicBezTo>
                  <a:pt x="483133" y="521548"/>
                  <a:pt x="484365" y="519904"/>
                  <a:pt x="484365" y="517645"/>
                </a:cubicBezTo>
                <a:lnTo>
                  <a:pt x="483133" y="516412"/>
                </a:lnTo>
                <a:cubicBezTo>
                  <a:pt x="483184" y="513511"/>
                  <a:pt x="484006" y="510686"/>
                  <a:pt x="485598" y="507939"/>
                </a:cubicBezTo>
                <a:cubicBezTo>
                  <a:pt x="487190" y="505192"/>
                  <a:pt x="489244" y="501443"/>
                  <a:pt x="491760" y="496693"/>
                </a:cubicBezTo>
                <a:cubicBezTo>
                  <a:pt x="491709" y="493380"/>
                  <a:pt x="491812" y="491378"/>
                  <a:pt x="492068" y="490684"/>
                </a:cubicBezTo>
                <a:cubicBezTo>
                  <a:pt x="492325" y="489991"/>
                  <a:pt x="493044" y="488296"/>
                  <a:pt x="494225" y="485600"/>
                </a:cubicBezTo>
                <a:cubicBezTo>
                  <a:pt x="499720" y="474765"/>
                  <a:pt x="502904" y="468397"/>
                  <a:pt x="503777" y="466497"/>
                </a:cubicBezTo>
                <a:cubicBezTo>
                  <a:pt x="504650" y="464597"/>
                  <a:pt x="507218" y="458229"/>
                  <a:pt x="511480" y="447393"/>
                </a:cubicBezTo>
                <a:cubicBezTo>
                  <a:pt x="511891" y="446366"/>
                  <a:pt x="513534" y="445647"/>
                  <a:pt x="516410" y="445236"/>
                </a:cubicBezTo>
                <a:cubicBezTo>
                  <a:pt x="519286" y="444826"/>
                  <a:pt x="520929" y="443490"/>
                  <a:pt x="521340" y="441231"/>
                </a:cubicBezTo>
                <a:lnTo>
                  <a:pt x="520107" y="436301"/>
                </a:lnTo>
                <a:cubicBezTo>
                  <a:pt x="520082" y="434529"/>
                  <a:pt x="520749" y="433451"/>
                  <a:pt x="522110" y="433066"/>
                </a:cubicBezTo>
                <a:cubicBezTo>
                  <a:pt x="523471" y="432681"/>
                  <a:pt x="525679" y="432526"/>
                  <a:pt x="528735" y="432604"/>
                </a:cubicBezTo>
                <a:lnTo>
                  <a:pt x="532432" y="433836"/>
                </a:lnTo>
                <a:cubicBezTo>
                  <a:pt x="536130" y="433631"/>
                  <a:pt x="538595" y="432809"/>
                  <a:pt x="539827" y="431371"/>
                </a:cubicBezTo>
                <a:cubicBezTo>
                  <a:pt x="539827" y="430806"/>
                  <a:pt x="539519" y="430395"/>
                  <a:pt x="538903" y="430139"/>
                </a:cubicBezTo>
                <a:cubicBezTo>
                  <a:pt x="538287" y="429882"/>
                  <a:pt x="537362" y="429471"/>
                  <a:pt x="536130" y="428906"/>
                </a:cubicBezTo>
                <a:cubicBezTo>
                  <a:pt x="536515" y="427520"/>
                  <a:pt x="538209" y="425671"/>
                  <a:pt x="541214" y="423360"/>
                </a:cubicBezTo>
                <a:cubicBezTo>
                  <a:pt x="544218" y="421049"/>
                  <a:pt x="546221" y="419200"/>
                  <a:pt x="547222" y="417814"/>
                </a:cubicBezTo>
                <a:cubicBezTo>
                  <a:pt x="544243" y="417788"/>
                  <a:pt x="541881" y="418147"/>
                  <a:pt x="540135" y="418892"/>
                </a:cubicBezTo>
                <a:cubicBezTo>
                  <a:pt x="538389" y="419637"/>
                  <a:pt x="536643" y="420921"/>
                  <a:pt x="534897" y="422744"/>
                </a:cubicBezTo>
                <a:cubicBezTo>
                  <a:pt x="534435" y="422590"/>
                  <a:pt x="533819" y="421357"/>
                  <a:pt x="533048" y="419046"/>
                </a:cubicBezTo>
                <a:cubicBezTo>
                  <a:pt x="532278" y="416735"/>
                  <a:pt x="530429" y="414270"/>
                  <a:pt x="527502" y="411651"/>
                </a:cubicBezTo>
                <a:cubicBezTo>
                  <a:pt x="527810" y="410496"/>
                  <a:pt x="529351" y="409726"/>
                  <a:pt x="532124" y="409340"/>
                </a:cubicBezTo>
                <a:cubicBezTo>
                  <a:pt x="534897" y="408955"/>
                  <a:pt x="537054" y="404796"/>
                  <a:pt x="538595" y="396862"/>
                </a:cubicBezTo>
                <a:cubicBezTo>
                  <a:pt x="538517" y="393215"/>
                  <a:pt x="538672" y="390648"/>
                  <a:pt x="539057" y="389158"/>
                </a:cubicBezTo>
                <a:cubicBezTo>
                  <a:pt x="539442" y="387669"/>
                  <a:pt x="540520" y="386950"/>
                  <a:pt x="542292" y="387002"/>
                </a:cubicBezTo>
                <a:lnTo>
                  <a:pt x="548454" y="388234"/>
                </a:lnTo>
                <a:cubicBezTo>
                  <a:pt x="550817" y="388183"/>
                  <a:pt x="552563" y="387669"/>
                  <a:pt x="553693" y="386694"/>
                </a:cubicBezTo>
                <a:cubicBezTo>
                  <a:pt x="554822" y="385718"/>
                  <a:pt x="555952" y="384588"/>
                  <a:pt x="557082" y="383304"/>
                </a:cubicBezTo>
                <a:lnTo>
                  <a:pt x="555849" y="382072"/>
                </a:lnTo>
                <a:lnTo>
                  <a:pt x="541059" y="383304"/>
                </a:lnTo>
                <a:cubicBezTo>
                  <a:pt x="558702" y="343735"/>
                  <a:pt x="570799" y="317016"/>
                  <a:pt x="577349" y="303147"/>
                </a:cubicBezTo>
                <a:cubicBezTo>
                  <a:pt x="583900" y="289278"/>
                  <a:pt x="587506" y="281640"/>
                  <a:pt x="588168" y="280232"/>
                </a:cubicBezTo>
                <a:cubicBezTo>
                  <a:pt x="588830" y="278825"/>
                  <a:pt x="589149" y="277029"/>
                  <a:pt x="589126" y="274846"/>
                </a:cubicBezTo>
                <a:lnTo>
                  <a:pt x="587894" y="268683"/>
                </a:lnTo>
                <a:cubicBezTo>
                  <a:pt x="586405" y="269556"/>
                  <a:pt x="583837" y="273048"/>
                  <a:pt x="580191" y="279159"/>
                </a:cubicBezTo>
                <a:cubicBezTo>
                  <a:pt x="576545" y="285270"/>
                  <a:pt x="573361" y="288763"/>
                  <a:pt x="570639" y="289635"/>
                </a:cubicBezTo>
                <a:cubicBezTo>
                  <a:pt x="569073" y="287427"/>
                  <a:pt x="568200" y="286298"/>
                  <a:pt x="568020" y="286246"/>
                </a:cubicBezTo>
                <a:cubicBezTo>
                  <a:pt x="567840" y="286195"/>
                  <a:pt x="566659" y="285681"/>
                  <a:pt x="564477" y="284706"/>
                </a:cubicBezTo>
                <a:cubicBezTo>
                  <a:pt x="562808" y="284654"/>
                  <a:pt x="561832" y="284757"/>
                  <a:pt x="561549" y="285014"/>
                </a:cubicBezTo>
                <a:cubicBezTo>
                  <a:pt x="561267" y="285270"/>
                  <a:pt x="560599" y="285989"/>
                  <a:pt x="559547" y="287171"/>
                </a:cubicBezTo>
                <a:cubicBezTo>
                  <a:pt x="559958" y="288403"/>
                  <a:pt x="561601" y="289944"/>
                  <a:pt x="564477" y="291792"/>
                </a:cubicBezTo>
                <a:cubicBezTo>
                  <a:pt x="567353" y="293641"/>
                  <a:pt x="568996" y="295798"/>
                  <a:pt x="569407" y="298263"/>
                </a:cubicBezTo>
                <a:cubicBezTo>
                  <a:pt x="566942" y="305478"/>
                  <a:pt x="564785" y="311076"/>
                  <a:pt x="562936" y="315055"/>
                </a:cubicBezTo>
                <a:cubicBezTo>
                  <a:pt x="561087" y="319035"/>
                  <a:pt x="559547" y="322476"/>
                  <a:pt x="558314" y="325377"/>
                </a:cubicBezTo>
                <a:cubicBezTo>
                  <a:pt x="557698" y="326071"/>
                  <a:pt x="556774" y="326841"/>
                  <a:pt x="555541" y="327688"/>
                </a:cubicBezTo>
                <a:cubicBezTo>
                  <a:pt x="554309" y="328536"/>
                  <a:pt x="552768" y="328998"/>
                  <a:pt x="550919" y="329075"/>
                </a:cubicBezTo>
                <a:cubicBezTo>
                  <a:pt x="547761" y="328895"/>
                  <a:pt x="545142" y="329563"/>
                  <a:pt x="543062" y="331078"/>
                </a:cubicBezTo>
                <a:cubicBezTo>
                  <a:pt x="540983" y="332593"/>
                  <a:pt x="539904" y="336033"/>
                  <a:pt x="539827" y="341400"/>
                </a:cubicBezTo>
                <a:cubicBezTo>
                  <a:pt x="539801" y="343736"/>
                  <a:pt x="540161" y="345226"/>
                  <a:pt x="540905" y="345868"/>
                </a:cubicBezTo>
                <a:cubicBezTo>
                  <a:pt x="541650" y="346509"/>
                  <a:pt x="542934" y="347074"/>
                  <a:pt x="544757" y="347562"/>
                </a:cubicBezTo>
                <a:cubicBezTo>
                  <a:pt x="545938" y="347049"/>
                  <a:pt x="547273" y="344995"/>
                  <a:pt x="548763" y="341400"/>
                </a:cubicBezTo>
                <a:cubicBezTo>
                  <a:pt x="550252" y="337805"/>
                  <a:pt x="552203" y="335751"/>
                  <a:pt x="554617" y="335237"/>
                </a:cubicBezTo>
                <a:cubicBezTo>
                  <a:pt x="553744" y="342042"/>
                  <a:pt x="550252" y="348769"/>
                  <a:pt x="544141" y="355419"/>
                </a:cubicBezTo>
                <a:cubicBezTo>
                  <a:pt x="538030" y="362070"/>
                  <a:pt x="534538" y="368489"/>
                  <a:pt x="533665" y="374677"/>
                </a:cubicBezTo>
                <a:cubicBezTo>
                  <a:pt x="531970" y="374523"/>
                  <a:pt x="530737" y="373907"/>
                  <a:pt x="529967" y="372828"/>
                </a:cubicBezTo>
                <a:cubicBezTo>
                  <a:pt x="529197" y="371750"/>
                  <a:pt x="527964" y="371133"/>
                  <a:pt x="526270" y="370979"/>
                </a:cubicBezTo>
                <a:cubicBezTo>
                  <a:pt x="524986" y="370928"/>
                  <a:pt x="523856" y="371031"/>
                  <a:pt x="522880" y="371287"/>
                </a:cubicBezTo>
                <a:cubicBezTo>
                  <a:pt x="521905" y="371544"/>
                  <a:pt x="521391" y="372263"/>
                  <a:pt x="521340" y="373444"/>
                </a:cubicBezTo>
                <a:lnTo>
                  <a:pt x="522572" y="377142"/>
                </a:lnTo>
                <a:cubicBezTo>
                  <a:pt x="522572" y="378580"/>
                  <a:pt x="521340" y="379401"/>
                  <a:pt x="518875" y="379607"/>
                </a:cubicBezTo>
                <a:cubicBezTo>
                  <a:pt x="516230" y="380018"/>
                  <a:pt x="513508" y="383202"/>
                  <a:pt x="510710" y="389158"/>
                </a:cubicBezTo>
                <a:cubicBezTo>
                  <a:pt x="507911" y="395115"/>
                  <a:pt x="506113" y="401381"/>
                  <a:pt x="505317" y="407954"/>
                </a:cubicBezTo>
                <a:cubicBezTo>
                  <a:pt x="505343" y="409238"/>
                  <a:pt x="505292" y="410367"/>
                  <a:pt x="505163" y="411343"/>
                </a:cubicBezTo>
                <a:cubicBezTo>
                  <a:pt x="505035" y="412319"/>
                  <a:pt x="504676" y="412832"/>
                  <a:pt x="504085" y="412884"/>
                </a:cubicBezTo>
                <a:lnTo>
                  <a:pt x="499155" y="411651"/>
                </a:lnTo>
                <a:cubicBezTo>
                  <a:pt x="497717" y="411651"/>
                  <a:pt x="496896" y="412884"/>
                  <a:pt x="496690" y="415349"/>
                </a:cubicBezTo>
                <a:cubicBezTo>
                  <a:pt x="496896" y="417120"/>
                  <a:pt x="497717" y="418507"/>
                  <a:pt x="499155" y="419508"/>
                </a:cubicBezTo>
                <a:cubicBezTo>
                  <a:pt x="500593" y="420510"/>
                  <a:pt x="501415" y="421588"/>
                  <a:pt x="501620" y="422744"/>
                </a:cubicBezTo>
                <a:cubicBezTo>
                  <a:pt x="499540" y="426390"/>
                  <a:pt x="497229" y="429882"/>
                  <a:pt x="494687" y="433220"/>
                </a:cubicBezTo>
                <a:cubicBezTo>
                  <a:pt x="492145" y="436558"/>
                  <a:pt x="490759" y="440050"/>
                  <a:pt x="490528" y="443696"/>
                </a:cubicBezTo>
                <a:cubicBezTo>
                  <a:pt x="490476" y="445570"/>
                  <a:pt x="490579" y="447060"/>
                  <a:pt x="490836" y="448164"/>
                </a:cubicBezTo>
                <a:cubicBezTo>
                  <a:pt x="491093" y="449268"/>
                  <a:pt x="491812" y="449833"/>
                  <a:pt x="492993" y="449858"/>
                </a:cubicBezTo>
                <a:lnTo>
                  <a:pt x="496690" y="448626"/>
                </a:lnTo>
                <a:lnTo>
                  <a:pt x="497923" y="453556"/>
                </a:lnTo>
                <a:cubicBezTo>
                  <a:pt x="498128" y="457048"/>
                  <a:pt x="496485" y="458691"/>
                  <a:pt x="492993" y="458486"/>
                </a:cubicBezTo>
                <a:cubicBezTo>
                  <a:pt x="488345" y="458768"/>
                  <a:pt x="483775" y="460976"/>
                  <a:pt x="479281" y="465110"/>
                </a:cubicBezTo>
                <a:cubicBezTo>
                  <a:pt x="474788" y="469244"/>
                  <a:pt x="472374" y="473609"/>
                  <a:pt x="472040" y="478205"/>
                </a:cubicBezTo>
                <a:lnTo>
                  <a:pt x="473273" y="480670"/>
                </a:lnTo>
                <a:cubicBezTo>
                  <a:pt x="471476" y="486345"/>
                  <a:pt x="468292" y="491326"/>
                  <a:pt x="463721" y="495614"/>
                </a:cubicBezTo>
                <a:cubicBezTo>
                  <a:pt x="459151" y="499902"/>
                  <a:pt x="456583" y="502727"/>
                  <a:pt x="456018" y="504088"/>
                </a:cubicBezTo>
                <a:lnTo>
                  <a:pt x="457251" y="512715"/>
                </a:lnTo>
                <a:cubicBezTo>
                  <a:pt x="457225" y="514512"/>
                  <a:pt x="456968" y="515847"/>
                  <a:pt x="456480" y="516720"/>
                </a:cubicBezTo>
                <a:cubicBezTo>
                  <a:pt x="455993" y="517593"/>
                  <a:pt x="455428" y="518312"/>
                  <a:pt x="454786" y="518877"/>
                </a:cubicBezTo>
                <a:cubicBezTo>
                  <a:pt x="452013" y="520572"/>
                  <a:pt x="450472" y="523345"/>
                  <a:pt x="450164" y="527197"/>
                </a:cubicBezTo>
                <a:cubicBezTo>
                  <a:pt x="449856" y="531048"/>
                  <a:pt x="448931" y="533205"/>
                  <a:pt x="447391" y="533667"/>
                </a:cubicBezTo>
                <a:cubicBezTo>
                  <a:pt x="445645" y="535387"/>
                  <a:pt x="444207" y="537493"/>
                  <a:pt x="443077" y="539984"/>
                </a:cubicBezTo>
                <a:cubicBezTo>
                  <a:pt x="441947" y="542474"/>
                  <a:pt x="440509" y="546120"/>
                  <a:pt x="438763" y="550922"/>
                </a:cubicBezTo>
                <a:cubicBezTo>
                  <a:pt x="427568" y="577292"/>
                  <a:pt x="420687" y="593879"/>
                  <a:pt x="418119" y="600683"/>
                </a:cubicBezTo>
                <a:cubicBezTo>
                  <a:pt x="415552" y="607488"/>
                  <a:pt x="414217" y="612674"/>
                  <a:pt x="414114" y="616243"/>
                </a:cubicBezTo>
                <a:cubicBezTo>
                  <a:pt x="413703" y="619094"/>
                  <a:pt x="412060" y="621713"/>
                  <a:pt x="409184" y="624101"/>
                </a:cubicBezTo>
                <a:cubicBezTo>
                  <a:pt x="406308" y="626488"/>
                  <a:pt x="404665" y="630032"/>
                  <a:pt x="404254" y="634731"/>
                </a:cubicBezTo>
                <a:cubicBezTo>
                  <a:pt x="403843" y="638916"/>
                  <a:pt x="402200" y="642562"/>
                  <a:pt x="399324" y="645669"/>
                </a:cubicBezTo>
                <a:cubicBezTo>
                  <a:pt x="396448" y="648776"/>
                  <a:pt x="394805" y="652114"/>
                  <a:pt x="394394" y="655683"/>
                </a:cubicBezTo>
                <a:cubicBezTo>
                  <a:pt x="393778" y="659124"/>
                  <a:pt x="391313" y="664259"/>
                  <a:pt x="386999" y="671089"/>
                </a:cubicBezTo>
                <a:cubicBezTo>
                  <a:pt x="382685" y="677919"/>
                  <a:pt x="380221" y="684287"/>
                  <a:pt x="379604" y="690192"/>
                </a:cubicBezTo>
                <a:cubicBezTo>
                  <a:pt x="373647" y="709964"/>
                  <a:pt x="369231" y="724959"/>
                  <a:pt x="366355" y="735178"/>
                </a:cubicBezTo>
                <a:cubicBezTo>
                  <a:pt x="363479" y="745397"/>
                  <a:pt x="360912" y="750533"/>
                  <a:pt x="358652" y="750584"/>
                </a:cubicBezTo>
                <a:cubicBezTo>
                  <a:pt x="355391" y="751098"/>
                  <a:pt x="353902" y="753152"/>
                  <a:pt x="354184" y="756747"/>
                </a:cubicBezTo>
                <a:cubicBezTo>
                  <a:pt x="354467" y="760341"/>
                  <a:pt x="353902" y="762395"/>
                  <a:pt x="352490" y="762909"/>
                </a:cubicBezTo>
                <a:lnTo>
                  <a:pt x="347560" y="761676"/>
                </a:lnTo>
                <a:cubicBezTo>
                  <a:pt x="346122" y="761471"/>
                  <a:pt x="345300" y="761882"/>
                  <a:pt x="345095" y="762909"/>
                </a:cubicBezTo>
                <a:lnTo>
                  <a:pt x="346327" y="766606"/>
                </a:lnTo>
                <a:cubicBezTo>
                  <a:pt x="346327" y="768044"/>
                  <a:pt x="345095" y="768866"/>
                  <a:pt x="342630" y="769071"/>
                </a:cubicBezTo>
                <a:cubicBezTo>
                  <a:pt x="339138" y="769071"/>
                  <a:pt x="337494" y="767839"/>
                  <a:pt x="337700" y="765374"/>
                </a:cubicBezTo>
                <a:cubicBezTo>
                  <a:pt x="337726" y="763654"/>
                  <a:pt x="338290" y="761856"/>
                  <a:pt x="339395" y="759982"/>
                </a:cubicBezTo>
                <a:cubicBezTo>
                  <a:pt x="340499" y="758107"/>
                  <a:pt x="341988" y="755386"/>
                  <a:pt x="343862" y="751817"/>
                </a:cubicBezTo>
                <a:cubicBezTo>
                  <a:pt x="342784" y="751791"/>
                  <a:pt x="342168" y="751842"/>
                  <a:pt x="342013" y="751971"/>
                </a:cubicBezTo>
                <a:cubicBezTo>
                  <a:pt x="341859" y="752099"/>
                  <a:pt x="341243" y="752459"/>
                  <a:pt x="340165" y="753049"/>
                </a:cubicBezTo>
                <a:cubicBezTo>
                  <a:pt x="339138" y="752022"/>
                  <a:pt x="338727" y="750379"/>
                  <a:pt x="338932" y="748119"/>
                </a:cubicBezTo>
                <a:cubicBezTo>
                  <a:pt x="339446" y="743189"/>
                  <a:pt x="339959" y="739492"/>
                  <a:pt x="340473" y="737027"/>
                </a:cubicBezTo>
                <a:cubicBezTo>
                  <a:pt x="340986" y="734562"/>
                  <a:pt x="342116" y="733329"/>
                  <a:pt x="343862" y="733329"/>
                </a:cubicBezTo>
                <a:cubicBezTo>
                  <a:pt x="345660" y="733329"/>
                  <a:pt x="347303" y="733946"/>
                  <a:pt x="348792" y="735178"/>
                </a:cubicBezTo>
                <a:cubicBezTo>
                  <a:pt x="350281" y="736411"/>
                  <a:pt x="351925" y="738259"/>
                  <a:pt x="353722" y="740724"/>
                </a:cubicBezTo>
                <a:cubicBezTo>
                  <a:pt x="354313" y="740776"/>
                  <a:pt x="354672" y="740365"/>
                  <a:pt x="354801" y="739492"/>
                </a:cubicBezTo>
                <a:cubicBezTo>
                  <a:pt x="354929" y="738619"/>
                  <a:pt x="354980" y="736975"/>
                  <a:pt x="354955" y="734562"/>
                </a:cubicBezTo>
                <a:lnTo>
                  <a:pt x="346327" y="707447"/>
                </a:lnTo>
                <a:cubicBezTo>
                  <a:pt x="346533" y="706009"/>
                  <a:pt x="347354" y="705188"/>
                  <a:pt x="348792" y="704982"/>
                </a:cubicBezTo>
                <a:cubicBezTo>
                  <a:pt x="351129" y="705419"/>
                  <a:pt x="352926" y="705778"/>
                  <a:pt x="354184" y="706061"/>
                </a:cubicBezTo>
                <a:cubicBezTo>
                  <a:pt x="355443" y="706343"/>
                  <a:pt x="356932" y="707627"/>
                  <a:pt x="358652" y="709912"/>
                </a:cubicBezTo>
                <a:cubicBezTo>
                  <a:pt x="358703" y="709912"/>
                  <a:pt x="358909" y="709604"/>
                  <a:pt x="359268" y="708988"/>
                </a:cubicBezTo>
                <a:cubicBezTo>
                  <a:pt x="359628" y="708372"/>
                  <a:pt x="359833" y="707447"/>
                  <a:pt x="359885" y="706215"/>
                </a:cubicBezTo>
                <a:cubicBezTo>
                  <a:pt x="359525" y="703365"/>
                  <a:pt x="358087" y="701362"/>
                  <a:pt x="355571" y="700206"/>
                </a:cubicBezTo>
                <a:cubicBezTo>
                  <a:pt x="353055" y="699051"/>
                  <a:pt x="351617" y="697356"/>
                  <a:pt x="351257" y="695122"/>
                </a:cubicBezTo>
                <a:cubicBezTo>
                  <a:pt x="354184" y="689474"/>
                  <a:pt x="356033" y="685365"/>
                  <a:pt x="356803" y="682798"/>
                </a:cubicBezTo>
                <a:cubicBezTo>
                  <a:pt x="357574" y="680230"/>
                  <a:pt x="358190" y="676122"/>
                  <a:pt x="358652" y="670473"/>
                </a:cubicBezTo>
                <a:cubicBezTo>
                  <a:pt x="358601" y="668675"/>
                  <a:pt x="358087" y="667340"/>
                  <a:pt x="357111" y="666467"/>
                </a:cubicBezTo>
                <a:cubicBezTo>
                  <a:pt x="356136" y="665594"/>
                  <a:pt x="355006" y="664875"/>
                  <a:pt x="353722" y="664310"/>
                </a:cubicBezTo>
                <a:cubicBezTo>
                  <a:pt x="352284" y="664105"/>
                  <a:pt x="351463" y="664516"/>
                  <a:pt x="351257" y="665543"/>
                </a:cubicBezTo>
                <a:lnTo>
                  <a:pt x="354955" y="675403"/>
                </a:lnTo>
                <a:cubicBezTo>
                  <a:pt x="353953" y="678766"/>
                  <a:pt x="351334" y="682207"/>
                  <a:pt x="347097" y="685725"/>
                </a:cubicBezTo>
                <a:cubicBezTo>
                  <a:pt x="342861" y="689242"/>
                  <a:pt x="339317" y="691142"/>
                  <a:pt x="336467" y="691425"/>
                </a:cubicBezTo>
                <a:cubicBezTo>
                  <a:pt x="335235" y="691374"/>
                  <a:pt x="334311" y="691476"/>
                  <a:pt x="333694" y="691733"/>
                </a:cubicBezTo>
                <a:cubicBezTo>
                  <a:pt x="333078" y="691990"/>
                  <a:pt x="332770" y="692709"/>
                  <a:pt x="332770" y="693890"/>
                </a:cubicBezTo>
                <a:cubicBezTo>
                  <a:pt x="332975" y="695071"/>
                  <a:pt x="333797" y="696406"/>
                  <a:pt x="335235" y="697895"/>
                </a:cubicBezTo>
                <a:cubicBezTo>
                  <a:pt x="336673" y="699385"/>
                  <a:pt x="337494" y="701336"/>
                  <a:pt x="337700" y="703750"/>
                </a:cubicBezTo>
                <a:cubicBezTo>
                  <a:pt x="335774" y="707909"/>
                  <a:pt x="334079" y="711299"/>
                  <a:pt x="332616" y="713918"/>
                </a:cubicBezTo>
                <a:cubicBezTo>
                  <a:pt x="331152" y="716537"/>
                  <a:pt x="330382" y="719310"/>
                  <a:pt x="330305" y="722237"/>
                </a:cubicBezTo>
                <a:lnTo>
                  <a:pt x="331537" y="724702"/>
                </a:lnTo>
                <a:cubicBezTo>
                  <a:pt x="330973" y="725934"/>
                  <a:pt x="330562" y="726859"/>
                  <a:pt x="330305" y="727475"/>
                </a:cubicBezTo>
                <a:cubicBezTo>
                  <a:pt x="330048" y="728091"/>
                  <a:pt x="329637" y="728399"/>
                  <a:pt x="329073" y="728399"/>
                </a:cubicBezTo>
                <a:lnTo>
                  <a:pt x="327840" y="728399"/>
                </a:lnTo>
                <a:cubicBezTo>
                  <a:pt x="326248" y="730300"/>
                  <a:pt x="325118" y="737900"/>
                  <a:pt x="324451" y="751200"/>
                </a:cubicBezTo>
                <a:cubicBezTo>
                  <a:pt x="323783" y="764501"/>
                  <a:pt x="322037" y="772101"/>
                  <a:pt x="319213" y="774001"/>
                </a:cubicBezTo>
                <a:lnTo>
                  <a:pt x="311818" y="769071"/>
                </a:lnTo>
                <a:cubicBezTo>
                  <a:pt x="310380" y="769277"/>
                  <a:pt x="309558" y="770098"/>
                  <a:pt x="309353" y="771536"/>
                </a:cubicBezTo>
                <a:lnTo>
                  <a:pt x="310585" y="776466"/>
                </a:lnTo>
                <a:cubicBezTo>
                  <a:pt x="309687" y="783117"/>
                  <a:pt x="308095" y="788303"/>
                  <a:pt x="305809" y="792026"/>
                </a:cubicBezTo>
                <a:cubicBezTo>
                  <a:pt x="303524" y="795749"/>
                  <a:pt x="302240" y="802477"/>
                  <a:pt x="301958" y="812208"/>
                </a:cubicBezTo>
                <a:cubicBezTo>
                  <a:pt x="301290" y="814134"/>
                  <a:pt x="300469" y="815829"/>
                  <a:pt x="299493" y="817292"/>
                </a:cubicBezTo>
                <a:cubicBezTo>
                  <a:pt x="298517" y="818756"/>
                  <a:pt x="297695" y="819526"/>
                  <a:pt x="297028" y="819603"/>
                </a:cubicBezTo>
                <a:cubicBezTo>
                  <a:pt x="295282" y="820451"/>
                  <a:pt x="294152" y="823070"/>
                  <a:pt x="293639" y="827460"/>
                </a:cubicBezTo>
                <a:cubicBezTo>
                  <a:pt x="293125" y="831851"/>
                  <a:pt x="292611" y="836627"/>
                  <a:pt x="292098" y="841788"/>
                </a:cubicBezTo>
                <a:cubicBezTo>
                  <a:pt x="292098" y="845280"/>
                  <a:pt x="293331" y="846923"/>
                  <a:pt x="295795" y="846718"/>
                </a:cubicBezTo>
                <a:cubicBezTo>
                  <a:pt x="298055" y="846512"/>
                  <a:pt x="300931" y="844458"/>
                  <a:pt x="304423" y="840555"/>
                </a:cubicBezTo>
                <a:lnTo>
                  <a:pt x="299493" y="840555"/>
                </a:lnTo>
                <a:cubicBezTo>
                  <a:pt x="300058" y="839272"/>
                  <a:pt x="300777" y="838142"/>
                  <a:pt x="301650" y="837166"/>
                </a:cubicBezTo>
                <a:cubicBezTo>
                  <a:pt x="302523" y="836190"/>
                  <a:pt x="303858" y="835677"/>
                  <a:pt x="305655" y="835625"/>
                </a:cubicBezTo>
                <a:cubicBezTo>
                  <a:pt x="306349" y="835625"/>
                  <a:pt x="307119" y="835934"/>
                  <a:pt x="307966" y="836550"/>
                </a:cubicBezTo>
                <a:cubicBezTo>
                  <a:pt x="308813" y="837166"/>
                  <a:pt x="309276" y="838090"/>
                  <a:pt x="309353" y="839323"/>
                </a:cubicBezTo>
                <a:lnTo>
                  <a:pt x="308120" y="840555"/>
                </a:lnTo>
                <a:lnTo>
                  <a:pt x="313050" y="841788"/>
                </a:lnTo>
                <a:cubicBezTo>
                  <a:pt x="315233" y="840889"/>
                  <a:pt x="316414" y="839297"/>
                  <a:pt x="316594" y="837012"/>
                </a:cubicBezTo>
                <a:cubicBezTo>
                  <a:pt x="316773" y="834727"/>
                  <a:pt x="317646" y="833443"/>
                  <a:pt x="319213" y="833160"/>
                </a:cubicBezTo>
                <a:cubicBezTo>
                  <a:pt x="321678" y="833700"/>
                  <a:pt x="323526" y="834162"/>
                  <a:pt x="324759" y="834547"/>
                </a:cubicBezTo>
                <a:cubicBezTo>
                  <a:pt x="325991" y="834932"/>
                  <a:pt x="326608" y="835702"/>
                  <a:pt x="326608" y="836858"/>
                </a:cubicBezTo>
                <a:cubicBezTo>
                  <a:pt x="324374" y="843354"/>
                  <a:pt x="321446" y="848233"/>
                  <a:pt x="317826" y="851494"/>
                </a:cubicBezTo>
                <a:cubicBezTo>
                  <a:pt x="314206" y="854755"/>
                  <a:pt x="312203" y="858093"/>
                  <a:pt x="311818" y="861508"/>
                </a:cubicBezTo>
                <a:lnTo>
                  <a:pt x="313050" y="872600"/>
                </a:lnTo>
                <a:cubicBezTo>
                  <a:pt x="311766" y="874680"/>
                  <a:pt x="310328" y="876991"/>
                  <a:pt x="308737" y="879533"/>
                </a:cubicBezTo>
                <a:cubicBezTo>
                  <a:pt x="307145" y="882075"/>
                  <a:pt x="305707" y="887159"/>
                  <a:pt x="304423" y="894785"/>
                </a:cubicBezTo>
                <a:cubicBezTo>
                  <a:pt x="302779" y="904285"/>
                  <a:pt x="300212" y="911166"/>
                  <a:pt x="296720" y="915429"/>
                </a:cubicBezTo>
                <a:cubicBezTo>
                  <a:pt x="293228" y="919691"/>
                  <a:pt x="291276" y="923491"/>
                  <a:pt x="290866" y="926829"/>
                </a:cubicBezTo>
                <a:cubicBezTo>
                  <a:pt x="290968" y="929731"/>
                  <a:pt x="291379" y="931939"/>
                  <a:pt x="292098" y="933454"/>
                </a:cubicBezTo>
                <a:cubicBezTo>
                  <a:pt x="292817" y="934969"/>
                  <a:pt x="293228" y="936869"/>
                  <a:pt x="293331" y="939154"/>
                </a:cubicBezTo>
                <a:cubicBezTo>
                  <a:pt x="291636" y="944726"/>
                  <a:pt x="288863" y="948064"/>
                  <a:pt x="285011" y="949168"/>
                </a:cubicBezTo>
                <a:cubicBezTo>
                  <a:pt x="281160" y="950272"/>
                  <a:pt x="279003" y="952686"/>
                  <a:pt x="278541" y="956409"/>
                </a:cubicBezTo>
                <a:cubicBezTo>
                  <a:pt x="278515" y="958001"/>
                  <a:pt x="278566" y="958822"/>
                  <a:pt x="278695" y="958874"/>
                </a:cubicBezTo>
                <a:cubicBezTo>
                  <a:pt x="278823" y="958925"/>
                  <a:pt x="279183" y="959747"/>
                  <a:pt x="279773" y="961339"/>
                </a:cubicBezTo>
                <a:cubicBezTo>
                  <a:pt x="275999" y="958925"/>
                  <a:pt x="270915" y="956974"/>
                  <a:pt x="264521" y="955484"/>
                </a:cubicBezTo>
                <a:cubicBezTo>
                  <a:pt x="258128" y="953995"/>
                  <a:pt x="254584" y="952660"/>
                  <a:pt x="253891" y="951479"/>
                </a:cubicBezTo>
                <a:cubicBezTo>
                  <a:pt x="255303" y="950195"/>
                  <a:pt x="258949" y="948757"/>
                  <a:pt x="264829" y="947165"/>
                </a:cubicBezTo>
                <a:cubicBezTo>
                  <a:pt x="270709" y="945573"/>
                  <a:pt x="274047" y="944135"/>
                  <a:pt x="274843" y="942851"/>
                </a:cubicBezTo>
                <a:lnTo>
                  <a:pt x="279773" y="946549"/>
                </a:lnTo>
                <a:cubicBezTo>
                  <a:pt x="280312" y="946523"/>
                  <a:pt x="280775" y="945958"/>
                  <a:pt x="281160" y="944854"/>
                </a:cubicBezTo>
                <a:cubicBezTo>
                  <a:pt x="281545" y="943750"/>
                  <a:pt x="282315" y="942261"/>
                  <a:pt x="283471" y="940387"/>
                </a:cubicBezTo>
                <a:cubicBezTo>
                  <a:pt x="280312" y="940412"/>
                  <a:pt x="277693" y="940053"/>
                  <a:pt x="275614" y="939308"/>
                </a:cubicBezTo>
                <a:cubicBezTo>
                  <a:pt x="273534" y="938564"/>
                  <a:pt x="272455" y="937280"/>
                  <a:pt x="272378" y="935457"/>
                </a:cubicBezTo>
                <a:lnTo>
                  <a:pt x="272378" y="932992"/>
                </a:lnTo>
                <a:cubicBezTo>
                  <a:pt x="272301" y="931810"/>
                  <a:pt x="272455" y="931092"/>
                  <a:pt x="272840" y="930835"/>
                </a:cubicBezTo>
                <a:cubicBezTo>
                  <a:pt x="273226" y="930578"/>
                  <a:pt x="274304" y="930475"/>
                  <a:pt x="276076" y="930527"/>
                </a:cubicBezTo>
                <a:lnTo>
                  <a:pt x="287168" y="934224"/>
                </a:lnTo>
                <a:cubicBezTo>
                  <a:pt x="286963" y="932042"/>
                  <a:pt x="286141" y="929936"/>
                  <a:pt x="284703" y="927908"/>
                </a:cubicBezTo>
                <a:cubicBezTo>
                  <a:pt x="283265" y="925879"/>
                  <a:pt x="282443" y="922233"/>
                  <a:pt x="282238" y="916969"/>
                </a:cubicBezTo>
                <a:cubicBezTo>
                  <a:pt x="282212" y="915788"/>
                  <a:pt x="282264" y="915069"/>
                  <a:pt x="282392" y="914812"/>
                </a:cubicBezTo>
                <a:cubicBezTo>
                  <a:pt x="282521" y="914556"/>
                  <a:pt x="282880" y="914453"/>
                  <a:pt x="283471" y="914504"/>
                </a:cubicBezTo>
                <a:lnTo>
                  <a:pt x="288401" y="915737"/>
                </a:lnTo>
                <a:cubicBezTo>
                  <a:pt x="286809" y="912425"/>
                  <a:pt x="284446" y="910730"/>
                  <a:pt x="281314" y="910653"/>
                </a:cubicBezTo>
                <a:cubicBezTo>
                  <a:pt x="278181" y="910576"/>
                  <a:pt x="276435" y="909806"/>
                  <a:pt x="276076" y="908342"/>
                </a:cubicBezTo>
                <a:cubicBezTo>
                  <a:pt x="277308" y="904439"/>
                  <a:pt x="279773" y="902385"/>
                  <a:pt x="283471" y="902180"/>
                </a:cubicBezTo>
                <a:lnTo>
                  <a:pt x="285936" y="903412"/>
                </a:lnTo>
                <a:cubicBezTo>
                  <a:pt x="288272" y="903335"/>
                  <a:pt x="290069" y="902565"/>
                  <a:pt x="291328" y="901101"/>
                </a:cubicBezTo>
                <a:cubicBezTo>
                  <a:pt x="292586" y="899638"/>
                  <a:pt x="294075" y="897943"/>
                  <a:pt x="295795" y="896017"/>
                </a:cubicBezTo>
                <a:lnTo>
                  <a:pt x="292098" y="897250"/>
                </a:lnTo>
                <a:cubicBezTo>
                  <a:pt x="290660" y="897250"/>
                  <a:pt x="289838" y="896017"/>
                  <a:pt x="289633" y="893552"/>
                </a:cubicBezTo>
                <a:cubicBezTo>
                  <a:pt x="289633" y="890060"/>
                  <a:pt x="290866" y="888417"/>
                  <a:pt x="293331" y="888622"/>
                </a:cubicBezTo>
                <a:lnTo>
                  <a:pt x="299493" y="889855"/>
                </a:lnTo>
                <a:cubicBezTo>
                  <a:pt x="301958" y="890060"/>
                  <a:pt x="303190" y="889649"/>
                  <a:pt x="303190" y="888622"/>
                </a:cubicBezTo>
                <a:cubicBezTo>
                  <a:pt x="303062" y="887570"/>
                  <a:pt x="302394" y="886594"/>
                  <a:pt x="301187" y="885695"/>
                </a:cubicBezTo>
                <a:cubicBezTo>
                  <a:pt x="299981" y="884796"/>
                  <a:pt x="299005" y="882896"/>
                  <a:pt x="298260" y="879995"/>
                </a:cubicBezTo>
                <a:lnTo>
                  <a:pt x="299493" y="872600"/>
                </a:lnTo>
                <a:cubicBezTo>
                  <a:pt x="299416" y="868106"/>
                  <a:pt x="298337" y="864152"/>
                  <a:pt x="296258" y="860737"/>
                </a:cubicBezTo>
                <a:cubicBezTo>
                  <a:pt x="294178" y="857322"/>
                  <a:pt x="291559" y="855525"/>
                  <a:pt x="288401" y="855345"/>
                </a:cubicBezTo>
                <a:cubicBezTo>
                  <a:pt x="285345" y="855782"/>
                  <a:pt x="283137" y="856757"/>
                  <a:pt x="281776" y="858272"/>
                </a:cubicBezTo>
                <a:cubicBezTo>
                  <a:pt x="280415" y="859787"/>
                  <a:pt x="279747" y="862920"/>
                  <a:pt x="279773" y="867670"/>
                </a:cubicBezTo>
                <a:cubicBezTo>
                  <a:pt x="279670" y="872395"/>
                  <a:pt x="278951" y="876503"/>
                  <a:pt x="277616" y="879995"/>
                </a:cubicBezTo>
                <a:cubicBezTo>
                  <a:pt x="276281" y="883487"/>
                  <a:pt x="274946" y="887595"/>
                  <a:pt x="273611" y="892320"/>
                </a:cubicBezTo>
                <a:cubicBezTo>
                  <a:pt x="273611" y="894091"/>
                  <a:pt x="273919" y="895170"/>
                  <a:pt x="274535" y="895555"/>
                </a:cubicBezTo>
                <a:cubicBezTo>
                  <a:pt x="275151" y="895940"/>
                  <a:pt x="276076" y="896094"/>
                  <a:pt x="277308" y="896017"/>
                </a:cubicBezTo>
                <a:cubicBezTo>
                  <a:pt x="277000" y="896556"/>
                  <a:pt x="275768" y="897019"/>
                  <a:pt x="273611" y="897404"/>
                </a:cubicBezTo>
                <a:cubicBezTo>
                  <a:pt x="271454" y="897789"/>
                  <a:pt x="270221" y="898559"/>
                  <a:pt x="269913" y="899715"/>
                </a:cubicBezTo>
                <a:cubicBezTo>
                  <a:pt x="269990" y="904028"/>
                  <a:pt x="269836" y="906493"/>
                  <a:pt x="269451" y="907109"/>
                </a:cubicBezTo>
                <a:cubicBezTo>
                  <a:pt x="269066" y="907726"/>
                  <a:pt x="267987" y="910191"/>
                  <a:pt x="266216" y="914504"/>
                </a:cubicBezTo>
                <a:cubicBezTo>
                  <a:pt x="266216" y="915609"/>
                  <a:pt x="266524" y="916173"/>
                  <a:pt x="267140" y="916199"/>
                </a:cubicBezTo>
                <a:cubicBezTo>
                  <a:pt x="267756" y="916225"/>
                  <a:pt x="268681" y="916481"/>
                  <a:pt x="269913" y="916969"/>
                </a:cubicBezTo>
                <a:cubicBezTo>
                  <a:pt x="269400" y="918664"/>
                  <a:pt x="268886" y="919588"/>
                  <a:pt x="268373" y="919742"/>
                </a:cubicBezTo>
                <a:cubicBezTo>
                  <a:pt x="267859" y="919896"/>
                  <a:pt x="266729" y="920205"/>
                  <a:pt x="264983" y="920667"/>
                </a:cubicBezTo>
                <a:cubicBezTo>
                  <a:pt x="263058" y="920564"/>
                  <a:pt x="261363" y="922002"/>
                  <a:pt x="259899" y="924980"/>
                </a:cubicBezTo>
                <a:cubicBezTo>
                  <a:pt x="258436" y="927959"/>
                  <a:pt x="257665" y="933094"/>
                  <a:pt x="257588" y="940387"/>
                </a:cubicBezTo>
                <a:cubicBezTo>
                  <a:pt x="257511" y="942287"/>
                  <a:pt x="257049" y="944033"/>
                  <a:pt x="256202" y="945625"/>
                </a:cubicBezTo>
                <a:cubicBezTo>
                  <a:pt x="255355" y="947216"/>
                  <a:pt x="254584" y="948346"/>
                  <a:pt x="253891" y="949014"/>
                </a:cubicBezTo>
                <a:lnTo>
                  <a:pt x="252659" y="947781"/>
                </a:lnTo>
                <a:lnTo>
                  <a:pt x="251426" y="951479"/>
                </a:lnTo>
                <a:cubicBezTo>
                  <a:pt x="251580" y="952917"/>
                  <a:pt x="252196" y="955279"/>
                  <a:pt x="253275" y="958566"/>
                </a:cubicBezTo>
                <a:cubicBezTo>
                  <a:pt x="254353" y="961852"/>
                  <a:pt x="254969" y="964831"/>
                  <a:pt x="255123" y="967501"/>
                </a:cubicBezTo>
                <a:cubicBezTo>
                  <a:pt x="255175" y="970608"/>
                  <a:pt x="254764" y="973022"/>
                  <a:pt x="253891" y="974742"/>
                </a:cubicBezTo>
                <a:cubicBezTo>
                  <a:pt x="253018" y="976462"/>
                  <a:pt x="251375" y="977335"/>
                  <a:pt x="248961" y="977361"/>
                </a:cubicBezTo>
                <a:lnTo>
                  <a:pt x="244031" y="976129"/>
                </a:lnTo>
                <a:cubicBezTo>
                  <a:pt x="242593" y="976334"/>
                  <a:pt x="241772" y="977156"/>
                  <a:pt x="241566" y="978593"/>
                </a:cubicBezTo>
                <a:lnTo>
                  <a:pt x="242799" y="988453"/>
                </a:lnTo>
                <a:cubicBezTo>
                  <a:pt x="242670" y="991766"/>
                  <a:pt x="241695" y="995001"/>
                  <a:pt x="239872" y="998159"/>
                </a:cubicBezTo>
                <a:cubicBezTo>
                  <a:pt x="238049" y="1001317"/>
                  <a:pt x="236148" y="1003012"/>
                  <a:pt x="234171" y="1003243"/>
                </a:cubicBezTo>
                <a:lnTo>
                  <a:pt x="230474" y="1000778"/>
                </a:lnTo>
                <a:cubicBezTo>
                  <a:pt x="229447" y="1000573"/>
                  <a:pt x="229036" y="1004681"/>
                  <a:pt x="229241" y="1013103"/>
                </a:cubicBezTo>
                <a:lnTo>
                  <a:pt x="229241" y="1021730"/>
                </a:lnTo>
                <a:cubicBezTo>
                  <a:pt x="229036" y="1025222"/>
                  <a:pt x="228214" y="1026866"/>
                  <a:pt x="226776" y="1026660"/>
                </a:cubicBezTo>
                <a:lnTo>
                  <a:pt x="223079" y="1025428"/>
                </a:lnTo>
                <a:cubicBezTo>
                  <a:pt x="221847" y="1025479"/>
                  <a:pt x="220922" y="1025685"/>
                  <a:pt x="220306" y="1026044"/>
                </a:cubicBezTo>
                <a:cubicBezTo>
                  <a:pt x="219690" y="1026403"/>
                  <a:pt x="219382" y="1026609"/>
                  <a:pt x="219382" y="1026660"/>
                </a:cubicBezTo>
                <a:cubicBezTo>
                  <a:pt x="219844" y="1028304"/>
                  <a:pt x="221692" y="1029331"/>
                  <a:pt x="224928" y="1029742"/>
                </a:cubicBezTo>
                <a:cubicBezTo>
                  <a:pt x="228163" y="1030152"/>
                  <a:pt x="230012" y="1031179"/>
                  <a:pt x="230474" y="1032823"/>
                </a:cubicBezTo>
                <a:cubicBezTo>
                  <a:pt x="230063" y="1034055"/>
                  <a:pt x="228420" y="1035288"/>
                  <a:pt x="225544" y="1036520"/>
                </a:cubicBezTo>
                <a:cubicBezTo>
                  <a:pt x="222668" y="1037753"/>
                  <a:pt x="221025" y="1038985"/>
                  <a:pt x="220614" y="1040218"/>
                </a:cubicBezTo>
                <a:cubicBezTo>
                  <a:pt x="222488" y="1041989"/>
                  <a:pt x="223978" y="1044608"/>
                  <a:pt x="225082" y="1048075"/>
                </a:cubicBezTo>
                <a:cubicBezTo>
                  <a:pt x="226186" y="1051541"/>
                  <a:pt x="226751" y="1056317"/>
                  <a:pt x="226776" y="1062402"/>
                </a:cubicBezTo>
                <a:lnTo>
                  <a:pt x="226776" y="1074727"/>
                </a:lnTo>
                <a:cubicBezTo>
                  <a:pt x="226314" y="1076858"/>
                  <a:pt x="224465" y="1078142"/>
                  <a:pt x="221230" y="1078579"/>
                </a:cubicBezTo>
                <a:cubicBezTo>
                  <a:pt x="217995" y="1079015"/>
                  <a:pt x="216146" y="1080607"/>
                  <a:pt x="215684" y="1083355"/>
                </a:cubicBezTo>
                <a:cubicBezTo>
                  <a:pt x="215889" y="1083791"/>
                  <a:pt x="216711" y="1084151"/>
                  <a:pt x="218149" y="1084433"/>
                </a:cubicBezTo>
                <a:cubicBezTo>
                  <a:pt x="219587" y="1084715"/>
                  <a:pt x="220409" y="1085999"/>
                  <a:pt x="220614" y="1088284"/>
                </a:cubicBezTo>
                <a:lnTo>
                  <a:pt x="216917" y="1099377"/>
                </a:lnTo>
                <a:cubicBezTo>
                  <a:pt x="217122" y="1101842"/>
                  <a:pt x="217944" y="1103074"/>
                  <a:pt x="219382" y="1103074"/>
                </a:cubicBezTo>
                <a:cubicBezTo>
                  <a:pt x="221359" y="1102715"/>
                  <a:pt x="223567" y="1101277"/>
                  <a:pt x="226006" y="1098761"/>
                </a:cubicBezTo>
                <a:cubicBezTo>
                  <a:pt x="228445" y="1096244"/>
                  <a:pt x="230345" y="1094806"/>
                  <a:pt x="231706" y="1094447"/>
                </a:cubicBezTo>
                <a:cubicBezTo>
                  <a:pt x="233889" y="1096013"/>
                  <a:pt x="235070" y="1096886"/>
                  <a:pt x="235250" y="1097066"/>
                </a:cubicBezTo>
                <a:cubicBezTo>
                  <a:pt x="235429" y="1097246"/>
                  <a:pt x="236302" y="1098427"/>
                  <a:pt x="237869" y="1100609"/>
                </a:cubicBezTo>
                <a:cubicBezTo>
                  <a:pt x="237663" y="1101636"/>
                  <a:pt x="236842" y="1102047"/>
                  <a:pt x="235404" y="1101842"/>
                </a:cubicBezTo>
                <a:cubicBezTo>
                  <a:pt x="232117" y="1101585"/>
                  <a:pt x="228522" y="1102407"/>
                  <a:pt x="224620" y="1104307"/>
                </a:cubicBezTo>
                <a:cubicBezTo>
                  <a:pt x="220717" y="1106207"/>
                  <a:pt x="217738" y="1110726"/>
                  <a:pt x="215684" y="1117864"/>
                </a:cubicBezTo>
                <a:cubicBezTo>
                  <a:pt x="212706" y="1134759"/>
                  <a:pt x="210343" y="1146262"/>
                  <a:pt x="208597" y="1152374"/>
                </a:cubicBezTo>
                <a:cubicBezTo>
                  <a:pt x="206851" y="1158485"/>
                  <a:pt x="205105" y="1165058"/>
                  <a:pt x="203359" y="1172093"/>
                </a:cubicBezTo>
                <a:lnTo>
                  <a:pt x="205824" y="1180721"/>
                </a:lnTo>
                <a:cubicBezTo>
                  <a:pt x="204078" y="1178307"/>
                  <a:pt x="202640" y="1176664"/>
                  <a:pt x="201511" y="1175791"/>
                </a:cubicBezTo>
                <a:cubicBezTo>
                  <a:pt x="200381" y="1174918"/>
                  <a:pt x="198943" y="1174507"/>
                  <a:pt x="197197" y="1174558"/>
                </a:cubicBezTo>
                <a:cubicBezTo>
                  <a:pt x="196118" y="1174533"/>
                  <a:pt x="195502" y="1174584"/>
                  <a:pt x="195348" y="1174712"/>
                </a:cubicBezTo>
                <a:cubicBezTo>
                  <a:pt x="195194" y="1174841"/>
                  <a:pt x="194578" y="1175200"/>
                  <a:pt x="193499" y="1175791"/>
                </a:cubicBezTo>
                <a:lnTo>
                  <a:pt x="194732" y="1179488"/>
                </a:lnTo>
                <a:cubicBezTo>
                  <a:pt x="194321" y="1180875"/>
                  <a:pt x="192678" y="1182723"/>
                  <a:pt x="189802" y="1185034"/>
                </a:cubicBezTo>
                <a:cubicBezTo>
                  <a:pt x="186926" y="1187345"/>
                  <a:pt x="185283" y="1189194"/>
                  <a:pt x="184872" y="1190581"/>
                </a:cubicBezTo>
                <a:lnTo>
                  <a:pt x="193499" y="1201673"/>
                </a:lnTo>
                <a:cubicBezTo>
                  <a:pt x="193371" y="1197282"/>
                  <a:pt x="193936" y="1193739"/>
                  <a:pt x="195194" y="1191043"/>
                </a:cubicBezTo>
                <a:cubicBezTo>
                  <a:pt x="196452" y="1188347"/>
                  <a:pt x="199174" y="1186960"/>
                  <a:pt x="203359" y="1186883"/>
                </a:cubicBezTo>
                <a:cubicBezTo>
                  <a:pt x="202897" y="1193405"/>
                  <a:pt x="202589" y="1197308"/>
                  <a:pt x="202435" y="1198592"/>
                </a:cubicBezTo>
                <a:cubicBezTo>
                  <a:pt x="202281" y="1199875"/>
                  <a:pt x="201357" y="1203778"/>
                  <a:pt x="199662" y="1210300"/>
                </a:cubicBezTo>
                <a:lnTo>
                  <a:pt x="200894" y="1213998"/>
                </a:lnTo>
                <a:cubicBezTo>
                  <a:pt x="193679" y="1214023"/>
                  <a:pt x="188390" y="1214280"/>
                  <a:pt x="185026" y="1214768"/>
                </a:cubicBezTo>
                <a:lnTo>
                  <a:pt x="181571" y="1215544"/>
                </a:lnTo>
                <a:lnTo>
                  <a:pt x="184102" y="1217541"/>
                </a:lnTo>
                <a:cubicBezTo>
                  <a:pt x="185000" y="1219005"/>
                  <a:pt x="186900" y="1220699"/>
                  <a:pt x="189802" y="1222625"/>
                </a:cubicBezTo>
                <a:cubicBezTo>
                  <a:pt x="190829" y="1220160"/>
                  <a:pt x="192472" y="1218928"/>
                  <a:pt x="194732" y="1218928"/>
                </a:cubicBezTo>
                <a:cubicBezTo>
                  <a:pt x="194475" y="1222779"/>
                  <a:pt x="193448" y="1226785"/>
                  <a:pt x="191651" y="1230944"/>
                </a:cubicBezTo>
                <a:cubicBezTo>
                  <a:pt x="189853" y="1235104"/>
                  <a:pt x="188826" y="1238493"/>
                  <a:pt x="188569" y="1241112"/>
                </a:cubicBezTo>
                <a:cubicBezTo>
                  <a:pt x="188723" y="1242807"/>
                  <a:pt x="189340" y="1244039"/>
                  <a:pt x="190418" y="1244810"/>
                </a:cubicBezTo>
                <a:cubicBezTo>
                  <a:pt x="191497" y="1245580"/>
                  <a:pt x="192113" y="1246813"/>
                  <a:pt x="192267" y="1248507"/>
                </a:cubicBezTo>
                <a:cubicBezTo>
                  <a:pt x="191163" y="1254464"/>
                  <a:pt x="190598" y="1257956"/>
                  <a:pt x="190572" y="1258983"/>
                </a:cubicBezTo>
                <a:cubicBezTo>
                  <a:pt x="190547" y="1260010"/>
                  <a:pt x="190290" y="1263502"/>
                  <a:pt x="189802" y="1269459"/>
                </a:cubicBezTo>
                <a:cubicBezTo>
                  <a:pt x="189853" y="1271282"/>
                  <a:pt x="189442" y="1272566"/>
                  <a:pt x="188569" y="1273311"/>
                </a:cubicBezTo>
                <a:cubicBezTo>
                  <a:pt x="187696" y="1274056"/>
                  <a:pt x="186053" y="1274415"/>
                  <a:pt x="183639" y="1274389"/>
                </a:cubicBezTo>
                <a:lnTo>
                  <a:pt x="181175" y="1273157"/>
                </a:lnTo>
                <a:cubicBezTo>
                  <a:pt x="179737" y="1273157"/>
                  <a:pt x="178915" y="1274389"/>
                  <a:pt x="178710" y="1276854"/>
                </a:cubicBezTo>
                <a:lnTo>
                  <a:pt x="178710" y="1281784"/>
                </a:lnTo>
                <a:cubicBezTo>
                  <a:pt x="178504" y="1282811"/>
                  <a:pt x="177683" y="1283222"/>
                  <a:pt x="176245" y="1283017"/>
                </a:cubicBezTo>
                <a:lnTo>
                  <a:pt x="166385" y="1280552"/>
                </a:lnTo>
                <a:cubicBezTo>
                  <a:pt x="168644" y="1285482"/>
                  <a:pt x="171520" y="1287947"/>
                  <a:pt x="175012" y="1287947"/>
                </a:cubicBezTo>
                <a:cubicBezTo>
                  <a:pt x="176758" y="1287767"/>
                  <a:pt x="178196" y="1288126"/>
                  <a:pt x="179326" y="1289025"/>
                </a:cubicBezTo>
                <a:cubicBezTo>
                  <a:pt x="180456" y="1289924"/>
                  <a:pt x="181893" y="1292440"/>
                  <a:pt x="183639" y="1296574"/>
                </a:cubicBezTo>
                <a:cubicBezTo>
                  <a:pt x="183639" y="1298346"/>
                  <a:pt x="182715" y="1299424"/>
                  <a:pt x="180866" y="1299809"/>
                </a:cubicBezTo>
                <a:cubicBezTo>
                  <a:pt x="179018" y="1300194"/>
                  <a:pt x="176245" y="1300349"/>
                  <a:pt x="172547" y="1300272"/>
                </a:cubicBezTo>
                <a:lnTo>
                  <a:pt x="162687" y="1296574"/>
                </a:lnTo>
                <a:cubicBezTo>
                  <a:pt x="161660" y="1296369"/>
                  <a:pt x="161249" y="1298012"/>
                  <a:pt x="161455" y="1301504"/>
                </a:cubicBezTo>
                <a:cubicBezTo>
                  <a:pt x="161481" y="1302788"/>
                  <a:pt x="161737" y="1303918"/>
                  <a:pt x="162225" y="1304893"/>
                </a:cubicBezTo>
                <a:cubicBezTo>
                  <a:pt x="162713" y="1305869"/>
                  <a:pt x="163278" y="1306382"/>
                  <a:pt x="163920" y="1306434"/>
                </a:cubicBezTo>
                <a:lnTo>
                  <a:pt x="166385" y="1305201"/>
                </a:lnTo>
                <a:cubicBezTo>
                  <a:pt x="167412" y="1305407"/>
                  <a:pt x="167823" y="1306228"/>
                  <a:pt x="167617" y="1307666"/>
                </a:cubicBezTo>
                <a:cubicBezTo>
                  <a:pt x="166975" y="1310876"/>
                  <a:pt x="166410" y="1312776"/>
                  <a:pt x="165923" y="1313367"/>
                </a:cubicBezTo>
                <a:cubicBezTo>
                  <a:pt x="165435" y="1313957"/>
                  <a:pt x="165178" y="1316165"/>
                  <a:pt x="165152" y="1319991"/>
                </a:cubicBezTo>
                <a:lnTo>
                  <a:pt x="171315" y="1315061"/>
                </a:lnTo>
                <a:cubicBezTo>
                  <a:pt x="172753" y="1314856"/>
                  <a:pt x="174807" y="1316499"/>
                  <a:pt x="177477" y="1319991"/>
                </a:cubicBezTo>
                <a:cubicBezTo>
                  <a:pt x="180892" y="1323149"/>
                  <a:pt x="182998" y="1325152"/>
                  <a:pt x="183794" y="1326000"/>
                </a:cubicBezTo>
                <a:cubicBezTo>
                  <a:pt x="184590" y="1326847"/>
                  <a:pt x="185771" y="1329774"/>
                  <a:pt x="187337" y="1334781"/>
                </a:cubicBezTo>
                <a:cubicBezTo>
                  <a:pt x="187286" y="1337143"/>
                  <a:pt x="186464" y="1339197"/>
                  <a:pt x="184872" y="1340943"/>
                </a:cubicBezTo>
                <a:cubicBezTo>
                  <a:pt x="183280" y="1342689"/>
                  <a:pt x="181226" y="1344744"/>
                  <a:pt x="178710" y="1347106"/>
                </a:cubicBezTo>
                <a:lnTo>
                  <a:pt x="182407" y="1345873"/>
                </a:lnTo>
                <a:cubicBezTo>
                  <a:pt x="183845" y="1346079"/>
                  <a:pt x="184667" y="1348133"/>
                  <a:pt x="184872" y="1352036"/>
                </a:cubicBezTo>
                <a:cubicBezTo>
                  <a:pt x="184821" y="1353910"/>
                  <a:pt x="184307" y="1355399"/>
                  <a:pt x="183331" y="1356504"/>
                </a:cubicBezTo>
                <a:cubicBezTo>
                  <a:pt x="182356" y="1357608"/>
                  <a:pt x="181226" y="1358172"/>
                  <a:pt x="179942" y="1358198"/>
                </a:cubicBezTo>
                <a:cubicBezTo>
                  <a:pt x="178710" y="1357993"/>
                  <a:pt x="177477" y="1355939"/>
                  <a:pt x="176245" y="1352036"/>
                </a:cubicBezTo>
                <a:lnTo>
                  <a:pt x="175012" y="1354501"/>
                </a:lnTo>
                <a:cubicBezTo>
                  <a:pt x="176245" y="1357428"/>
                  <a:pt x="177169" y="1359585"/>
                  <a:pt x="177785" y="1360971"/>
                </a:cubicBezTo>
                <a:cubicBezTo>
                  <a:pt x="178401" y="1362358"/>
                  <a:pt x="178710" y="1363898"/>
                  <a:pt x="178710" y="1365593"/>
                </a:cubicBezTo>
                <a:cubicBezTo>
                  <a:pt x="177862" y="1368263"/>
                  <a:pt x="176168" y="1370934"/>
                  <a:pt x="173626" y="1373604"/>
                </a:cubicBezTo>
                <a:cubicBezTo>
                  <a:pt x="171084" y="1376275"/>
                  <a:pt x="169081" y="1377712"/>
                  <a:pt x="167617" y="1377918"/>
                </a:cubicBezTo>
                <a:lnTo>
                  <a:pt x="163920" y="1376685"/>
                </a:lnTo>
                <a:lnTo>
                  <a:pt x="162687" y="1377918"/>
                </a:lnTo>
                <a:cubicBezTo>
                  <a:pt x="162482" y="1380588"/>
                  <a:pt x="165358" y="1383875"/>
                  <a:pt x="171315" y="1387778"/>
                </a:cubicBezTo>
                <a:lnTo>
                  <a:pt x="170082" y="1382848"/>
                </a:lnTo>
                <a:cubicBezTo>
                  <a:pt x="170288" y="1381410"/>
                  <a:pt x="171109" y="1380588"/>
                  <a:pt x="172547" y="1380383"/>
                </a:cubicBezTo>
                <a:cubicBezTo>
                  <a:pt x="175654" y="1380717"/>
                  <a:pt x="178068" y="1381590"/>
                  <a:pt x="179788" y="1383002"/>
                </a:cubicBezTo>
                <a:cubicBezTo>
                  <a:pt x="181508" y="1384414"/>
                  <a:pt x="182381" y="1388060"/>
                  <a:pt x="182407" y="1393940"/>
                </a:cubicBezTo>
                <a:cubicBezTo>
                  <a:pt x="181560" y="1404570"/>
                  <a:pt x="180173" y="1411349"/>
                  <a:pt x="178247" y="1414276"/>
                </a:cubicBezTo>
                <a:cubicBezTo>
                  <a:pt x="176322" y="1417203"/>
                  <a:pt x="175243" y="1419052"/>
                  <a:pt x="175012" y="1419822"/>
                </a:cubicBezTo>
                <a:cubicBezTo>
                  <a:pt x="176296" y="1423186"/>
                  <a:pt x="177426" y="1425394"/>
                  <a:pt x="178401" y="1426447"/>
                </a:cubicBezTo>
                <a:cubicBezTo>
                  <a:pt x="179377" y="1427500"/>
                  <a:pt x="179891" y="1429400"/>
                  <a:pt x="179942" y="1432147"/>
                </a:cubicBezTo>
                <a:lnTo>
                  <a:pt x="177477" y="1444472"/>
                </a:lnTo>
                <a:cubicBezTo>
                  <a:pt x="178170" y="1446963"/>
                  <a:pt x="178941" y="1451225"/>
                  <a:pt x="179788" y="1457259"/>
                </a:cubicBezTo>
                <a:cubicBezTo>
                  <a:pt x="180635" y="1463293"/>
                  <a:pt x="181098" y="1470945"/>
                  <a:pt x="181175" y="1480214"/>
                </a:cubicBezTo>
                <a:lnTo>
                  <a:pt x="181175" y="1490074"/>
                </a:lnTo>
                <a:lnTo>
                  <a:pt x="179942" y="1493771"/>
                </a:lnTo>
                <a:cubicBezTo>
                  <a:pt x="177528" y="1493155"/>
                  <a:pt x="173728" y="1490690"/>
                  <a:pt x="168542" y="1486376"/>
                </a:cubicBezTo>
                <a:cubicBezTo>
                  <a:pt x="163355" y="1482063"/>
                  <a:pt x="160171" y="1479598"/>
                  <a:pt x="158990" y="1478982"/>
                </a:cubicBezTo>
                <a:cubicBezTo>
                  <a:pt x="157783" y="1479238"/>
                  <a:pt x="156191" y="1480265"/>
                  <a:pt x="154214" y="1482063"/>
                </a:cubicBezTo>
                <a:cubicBezTo>
                  <a:pt x="152237" y="1483860"/>
                  <a:pt x="149721" y="1484887"/>
                  <a:pt x="146665" y="1485144"/>
                </a:cubicBezTo>
                <a:cubicBezTo>
                  <a:pt x="142762" y="1485144"/>
                  <a:pt x="140708" y="1483911"/>
                  <a:pt x="140503" y="1481446"/>
                </a:cubicBezTo>
                <a:lnTo>
                  <a:pt x="141735" y="1478982"/>
                </a:lnTo>
                <a:cubicBezTo>
                  <a:pt x="140554" y="1478083"/>
                  <a:pt x="135829" y="1477415"/>
                  <a:pt x="127562" y="1476979"/>
                </a:cubicBezTo>
                <a:cubicBezTo>
                  <a:pt x="119294" y="1476542"/>
                  <a:pt x="114569" y="1474334"/>
                  <a:pt x="113388" y="1470354"/>
                </a:cubicBezTo>
                <a:lnTo>
                  <a:pt x="117085" y="1466657"/>
                </a:lnTo>
                <a:cubicBezTo>
                  <a:pt x="116110" y="1465347"/>
                  <a:pt x="111591" y="1463036"/>
                  <a:pt x="103528" y="1459724"/>
                </a:cubicBezTo>
                <a:cubicBezTo>
                  <a:pt x="95466" y="1456412"/>
                  <a:pt x="89714" y="1448863"/>
                  <a:pt x="86273" y="1437077"/>
                </a:cubicBezTo>
                <a:cubicBezTo>
                  <a:pt x="85683" y="1433072"/>
                  <a:pt x="85323" y="1427525"/>
                  <a:pt x="85195" y="1420439"/>
                </a:cubicBezTo>
                <a:cubicBezTo>
                  <a:pt x="85067" y="1413352"/>
                  <a:pt x="85015" y="1406573"/>
                  <a:pt x="85041" y="1400103"/>
                </a:cubicBezTo>
                <a:cubicBezTo>
                  <a:pt x="85092" y="1379510"/>
                  <a:pt x="84989" y="1365234"/>
                  <a:pt x="84733" y="1357274"/>
                </a:cubicBezTo>
                <a:cubicBezTo>
                  <a:pt x="84476" y="1349314"/>
                  <a:pt x="83757" y="1345514"/>
                  <a:pt x="82576" y="1345873"/>
                </a:cubicBezTo>
                <a:lnTo>
                  <a:pt x="80111" y="1344641"/>
                </a:lnTo>
                <a:cubicBezTo>
                  <a:pt x="80214" y="1343460"/>
                  <a:pt x="80933" y="1342124"/>
                  <a:pt x="82268" y="1340635"/>
                </a:cubicBezTo>
                <a:cubicBezTo>
                  <a:pt x="83603" y="1339146"/>
                  <a:pt x="84938" y="1337195"/>
                  <a:pt x="86273" y="1334781"/>
                </a:cubicBezTo>
                <a:cubicBezTo>
                  <a:pt x="86119" y="1334267"/>
                  <a:pt x="85503" y="1333446"/>
                  <a:pt x="84425" y="1332316"/>
                </a:cubicBezTo>
                <a:cubicBezTo>
                  <a:pt x="83346" y="1331186"/>
                  <a:pt x="82730" y="1325435"/>
                  <a:pt x="82576" y="1315061"/>
                </a:cubicBezTo>
                <a:cubicBezTo>
                  <a:pt x="83757" y="1289693"/>
                  <a:pt x="84784" y="1272335"/>
                  <a:pt x="85657" y="1262989"/>
                </a:cubicBezTo>
                <a:cubicBezTo>
                  <a:pt x="86530" y="1253643"/>
                  <a:pt x="87557" y="1249226"/>
                  <a:pt x="88738" y="1249740"/>
                </a:cubicBezTo>
                <a:cubicBezTo>
                  <a:pt x="89945" y="1250253"/>
                  <a:pt x="90921" y="1251383"/>
                  <a:pt x="91665" y="1253129"/>
                </a:cubicBezTo>
                <a:cubicBezTo>
                  <a:pt x="92410" y="1254875"/>
                  <a:pt x="93078" y="1257853"/>
                  <a:pt x="93668" y="1262065"/>
                </a:cubicBezTo>
                <a:cubicBezTo>
                  <a:pt x="94695" y="1262270"/>
                  <a:pt x="96339" y="1259394"/>
                  <a:pt x="98598" y="1253437"/>
                </a:cubicBezTo>
                <a:cubicBezTo>
                  <a:pt x="98239" y="1251717"/>
                  <a:pt x="96801" y="1248995"/>
                  <a:pt x="94285" y="1245272"/>
                </a:cubicBezTo>
                <a:cubicBezTo>
                  <a:pt x="91768" y="1241549"/>
                  <a:pt x="90330" y="1236054"/>
                  <a:pt x="89971" y="1228788"/>
                </a:cubicBezTo>
                <a:lnTo>
                  <a:pt x="89971" y="1225090"/>
                </a:lnTo>
                <a:cubicBezTo>
                  <a:pt x="92949" y="1200158"/>
                  <a:pt x="95003" y="1183468"/>
                  <a:pt x="96133" y="1175020"/>
                </a:cubicBezTo>
                <a:cubicBezTo>
                  <a:pt x="97263" y="1166573"/>
                  <a:pt x="98085" y="1156970"/>
                  <a:pt x="98598" y="1146211"/>
                </a:cubicBezTo>
                <a:cubicBezTo>
                  <a:pt x="98804" y="1140074"/>
                  <a:pt x="99625" y="1136326"/>
                  <a:pt x="101063" y="1134965"/>
                </a:cubicBezTo>
                <a:cubicBezTo>
                  <a:pt x="102501" y="1133604"/>
                  <a:pt x="103323" y="1130779"/>
                  <a:pt x="103528" y="1126491"/>
                </a:cubicBezTo>
                <a:lnTo>
                  <a:pt x="107226" y="1094447"/>
                </a:lnTo>
                <a:cubicBezTo>
                  <a:pt x="109126" y="1088541"/>
                  <a:pt x="110872" y="1082173"/>
                  <a:pt x="112464" y="1075343"/>
                </a:cubicBezTo>
                <a:cubicBezTo>
                  <a:pt x="114056" y="1068513"/>
                  <a:pt x="115185" y="1063378"/>
                  <a:pt x="115853" y="1059937"/>
                </a:cubicBezTo>
                <a:cubicBezTo>
                  <a:pt x="120834" y="1035082"/>
                  <a:pt x="124737" y="1018855"/>
                  <a:pt x="127562" y="1011254"/>
                </a:cubicBezTo>
                <a:cubicBezTo>
                  <a:pt x="130386" y="1003654"/>
                  <a:pt x="131824" y="998519"/>
                  <a:pt x="131875" y="995848"/>
                </a:cubicBezTo>
                <a:cubicBezTo>
                  <a:pt x="131362" y="990739"/>
                  <a:pt x="133005" y="980314"/>
                  <a:pt x="136805" y="964574"/>
                </a:cubicBezTo>
                <a:cubicBezTo>
                  <a:pt x="140605" y="948834"/>
                  <a:pt x="149643" y="917765"/>
                  <a:pt x="163920" y="871367"/>
                </a:cubicBezTo>
                <a:cubicBezTo>
                  <a:pt x="165510" y="862344"/>
                  <a:pt x="169040" y="849441"/>
                  <a:pt x="174510" y="832658"/>
                </a:cubicBezTo>
                <a:cubicBezTo>
                  <a:pt x="179980" y="815875"/>
                  <a:pt x="185245" y="800051"/>
                  <a:pt x="190304" y="785185"/>
                </a:cubicBezTo>
                <a:cubicBezTo>
                  <a:pt x="195363" y="770319"/>
                  <a:pt x="198072" y="761250"/>
                  <a:pt x="198429" y="757979"/>
                </a:cubicBezTo>
                <a:cubicBezTo>
                  <a:pt x="199097" y="753409"/>
                  <a:pt x="202383" y="744678"/>
                  <a:pt x="208289" y="731789"/>
                </a:cubicBezTo>
                <a:cubicBezTo>
                  <a:pt x="214195" y="718899"/>
                  <a:pt x="218714" y="707088"/>
                  <a:pt x="221847" y="696355"/>
                </a:cubicBezTo>
                <a:cubicBezTo>
                  <a:pt x="227264" y="682412"/>
                  <a:pt x="233375" y="665928"/>
                  <a:pt x="240180" y="646901"/>
                </a:cubicBezTo>
                <a:cubicBezTo>
                  <a:pt x="246984" y="627875"/>
                  <a:pt x="251554" y="616012"/>
                  <a:pt x="253891" y="611314"/>
                </a:cubicBezTo>
                <a:cubicBezTo>
                  <a:pt x="255175" y="609953"/>
                  <a:pt x="256305" y="608053"/>
                  <a:pt x="257280" y="605613"/>
                </a:cubicBezTo>
                <a:cubicBezTo>
                  <a:pt x="258256" y="603174"/>
                  <a:pt x="258770" y="600966"/>
                  <a:pt x="258821" y="598989"/>
                </a:cubicBezTo>
                <a:lnTo>
                  <a:pt x="257588" y="597756"/>
                </a:lnTo>
                <a:cubicBezTo>
                  <a:pt x="258153" y="595856"/>
                  <a:pt x="259489" y="593494"/>
                  <a:pt x="261594" y="590669"/>
                </a:cubicBezTo>
                <a:cubicBezTo>
                  <a:pt x="263700" y="587845"/>
                  <a:pt x="266883" y="581169"/>
                  <a:pt x="271146" y="570642"/>
                </a:cubicBezTo>
                <a:cubicBezTo>
                  <a:pt x="274612" y="557983"/>
                  <a:pt x="278464" y="547250"/>
                  <a:pt x="282700" y="538443"/>
                </a:cubicBezTo>
                <a:cubicBezTo>
                  <a:pt x="286937" y="529636"/>
                  <a:pt x="292945" y="517362"/>
                  <a:pt x="300725" y="501623"/>
                </a:cubicBezTo>
                <a:cubicBezTo>
                  <a:pt x="301675" y="497026"/>
                  <a:pt x="303781" y="490505"/>
                  <a:pt x="307042" y="482057"/>
                </a:cubicBezTo>
                <a:cubicBezTo>
                  <a:pt x="310303" y="473609"/>
                  <a:pt x="312716" y="468628"/>
                  <a:pt x="314283" y="467113"/>
                </a:cubicBezTo>
                <a:cubicBezTo>
                  <a:pt x="317081" y="459564"/>
                  <a:pt x="319187" y="453402"/>
                  <a:pt x="320599" y="448626"/>
                </a:cubicBezTo>
                <a:cubicBezTo>
                  <a:pt x="322011" y="443850"/>
                  <a:pt x="324425" y="441385"/>
                  <a:pt x="327840" y="441231"/>
                </a:cubicBezTo>
                <a:lnTo>
                  <a:pt x="329073" y="442463"/>
                </a:lnTo>
                <a:cubicBezTo>
                  <a:pt x="330228" y="442412"/>
                  <a:pt x="330998" y="441590"/>
                  <a:pt x="331383" y="439998"/>
                </a:cubicBezTo>
                <a:cubicBezTo>
                  <a:pt x="331769" y="438406"/>
                  <a:pt x="332231" y="436352"/>
                  <a:pt x="332770" y="433836"/>
                </a:cubicBezTo>
                <a:lnTo>
                  <a:pt x="330305" y="428906"/>
                </a:lnTo>
                <a:lnTo>
                  <a:pt x="343862" y="401791"/>
                </a:lnTo>
                <a:cubicBezTo>
                  <a:pt x="344042" y="396297"/>
                  <a:pt x="348304" y="384485"/>
                  <a:pt x="356649" y="366358"/>
                </a:cubicBezTo>
                <a:cubicBezTo>
                  <a:pt x="364994" y="348230"/>
                  <a:pt x="376343" y="323477"/>
                  <a:pt x="390697" y="292100"/>
                </a:cubicBezTo>
                <a:cubicBezTo>
                  <a:pt x="394445" y="284064"/>
                  <a:pt x="397424" y="277336"/>
                  <a:pt x="399632" y="271919"/>
                </a:cubicBezTo>
                <a:cubicBezTo>
                  <a:pt x="401840" y="266501"/>
                  <a:pt x="402970" y="262547"/>
                  <a:pt x="403021" y="260056"/>
                </a:cubicBezTo>
                <a:cubicBezTo>
                  <a:pt x="402816" y="257591"/>
                  <a:pt x="401994" y="256358"/>
                  <a:pt x="400556" y="256358"/>
                </a:cubicBezTo>
                <a:cubicBezTo>
                  <a:pt x="389772" y="261930"/>
                  <a:pt x="378064" y="265268"/>
                  <a:pt x="365431" y="266372"/>
                </a:cubicBezTo>
                <a:cubicBezTo>
                  <a:pt x="352798" y="267476"/>
                  <a:pt x="329997" y="269890"/>
                  <a:pt x="297028" y="273613"/>
                </a:cubicBezTo>
                <a:cubicBezTo>
                  <a:pt x="292432" y="273767"/>
                  <a:pt x="285294" y="274692"/>
                  <a:pt x="275614" y="276386"/>
                </a:cubicBezTo>
                <a:cubicBezTo>
                  <a:pt x="265933" y="278081"/>
                  <a:pt x="255406" y="279622"/>
                  <a:pt x="244031" y="281008"/>
                </a:cubicBezTo>
                <a:cubicBezTo>
                  <a:pt x="207724" y="286965"/>
                  <a:pt x="182356" y="290765"/>
                  <a:pt x="167925" y="292409"/>
                </a:cubicBezTo>
                <a:cubicBezTo>
                  <a:pt x="153495" y="294052"/>
                  <a:pt x="142300" y="294771"/>
                  <a:pt x="134340" y="294565"/>
                </a:cubicBezTo>
                <a:cubicBezTo>
                  <a:pt x="125122" y="294001"/>
                  <a:pt x="116443" y="292049"/>
                  <a:pt x="108304" y="288711"/>
                </a:cubicBezTo>
                <a:cubicBezTo>
                  <a:pt x="100164" y="285373"/>
                  <a:pt x="92410" y="280340"/>
                  <a:pt x="85041" y="273613"/>
                </a:cubicBezTo>
                <a:cubicBezTo>
                  <a:pt x="79572" y="266501"/>
                  <a:pt x="72639" y="255152"/>
                  <a:pt x="64243" y="239566"/>
                </a:cubicBezTo>
                <a:cubicBezTo>
                  <a:pt x="55846" y="223980"/>
                  <a:pt x="49222" y="209858"/>
                  <a:pt x="44369" y="197199"/>
                </a:cubicBezTo>
                <a:cubicBezTo>
                  <a:pt x="37128" y="177890"/>
                  <a:pt x="28193" y="157349"/>
                  <a:pt x="17562" y="135575"/>
                </a:cubicBezTo>
                <a:cubicBezTo>
                  <a:pt x="6932" y="113801"/>
                  <a:pt x="1078" y="95725"/>
                  <a:pt x="0" y="81346"/>
                </a:cubicBezTo>
                <a:cubicBezTo>
                  <a:pt x="359" y="76698"/>
                  <a:pt x="1797" y="73052"/>
                  <a:pt x="4313" y="70408"/>
                </a:cubicBezTo>
                <a:cubicBezTo>
                  <a:pt x="6830" y="67763"/>
                  <a:pt x="8267" y="64425"/>
                  <a:pt x="8627" y="60394"/>
                </a:cubicBezTo>
                <a:cubicBezTo>
                  <a:pt x="9885" y="57672"/>
                  <a:pt x="14456" y="54796"/>
                  <a:pt x="22338" y="51766"/>
                </a:cubicBezTo>
                <a:cubicBezTo>
                  <a:pt x="30221" y="48736"/>
                  <a:pt x="37565" y="47093"/>
                  <a:pt x="44369" y="46836"/>
                </a:cubicBezTo>
                <a:cubicBezTo>
                  <a:pt x="48631" y="47863"/>
                  <a:pt x="53972" y="51972"/>
                  <a:pt x="60391" y="59161"/>
                </a:cubicBezTo>
                <a:cubicBezTo>
                  <a:pt x="66810" y="66351"/>
                  <a:pt x="70919" y="70459"/>
                  <a:pt x="72716" y="71486"/>
                </a:cubicBezTo>
                <a:cubicBezTo>
                  <a:pt x="76824" y="71296"/>
                  <a:pt x="96133" y="69074"/>
                  <a:pt x="130643" y="64821"/>
                </a:cubicBezTo>
                <a:cubicBezTo>
                  <a:pt x="165152" y="60569"/>
                  <a:pt x="205003" y="55426"/>
                  <a:pt x="250194" y="49393"/>
                </a:cubicBezTo>
                <a:cubicBezTo>
                  <a:pt x="295385" y="43359"/>
                  <a:pt x="336057" y="37577"/>
                  <a:pt x="372209" y="32047"/>
                </a:cubicBezTo>
                <a:cubicBezTo>
                  <a:pt x="382419" y="30358"/>
                  <a:pt x="398152" y="28395"/>
                  <a:pt x="419409" y="26158"/>
                </a:cubicBezTo>
                <a:cubicBezTo>
                  <a:pt x="440665" y="23921"/>
                  <a:pt x="460416" y="21685"/>
                  <a:pt x="478659" y="19448"/>
                </a:cubicBezTo>
                <a:cubicBezTo>
                  <a:pt x="496903" y="17211"/>
                  <a:pt x="506611" y="15248"/>
                  <a:pt x="507782" y="13559"/>
                </a:cubicBezTo>
                <a:cubicBezTo>
                  <a:pt x="511069" y="8681"/>
                  <a:pt x="513431" y="5189"/>
                  <a:pt x="514869" y="3083"/>
                </a:cubicBezTo>
                <a:cubicBezTo>
                  <a:pt x="516307" y="978"/>
                  <a:pt x="519286" y="-49"/>
                  <a:pt x="523805" y="2"/>
                </a:cubicBezTo>
                <a:close/>
              </a:path>
            </a:pathLst>
          </a:custGeom>
          <a:solidFill>
            <a:srgbClr val="316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公众号：陈西设计之家。微信搜索即可">
            <a:extLst>
              <a:ext uri="{FF2B5EF4-FFF2-40B4-BE49-F238E27FC236}">
                <a16:creationId xmlns="" xmlns:a16="http://schemas.microsoft.com/office/drawing/2014/main" id="{96754FDF-1BD5-4BF8-B84F-E4D06FD96493}"/>
              </a:ext>
            </a:extLst>
          </p:cNvPr>
          <p:cNvSpPr/>
          <p:nvPr/>
        </p:nvSpPr>
        <p:spPr>
          <a:xfrm>
            <a:off x="946149" y="1812948"/>
            <a:ext cx="2000250" cy="1765676"/>
          </a:xfrm>
          <a:custGeom>
            <a:avLst/>
            <a:gdLst>
              <a:gd name="connsiteX0" fmla="*/ 1516858 w 7308555"/>
              <a:gd name="connsiteY0" fmla="*/ 37872 h 6451461"/>
              <a:gd name="connsiteX1" fmla="*/ 1490945 w 7308555"/>
              <a:gd name="connsiteY1" fmla="*/ 0 h 6451461"/>
              <a:gd name="connsiteX2" fmla="*/ 1478322 w 7308555"/>
              <a:gd name="connsiteY2" fmla="*/ 25248 h 6451461"/>
              <a:gd name="connsiteX3" fmla="*/ 1516858 w 7308555"/>
              <a:gd name="connsiteY3" fmla="*/ 37872 h 6451461"/>
              <a:gd name="connsiteX4" fmla="*/ 1516858 w 7308555"/>
              <a:gd name="connsiteY4" fmla="*/ 37872 h 6451461"/>
              <a:gd name="connsiteX5" fmla="*/ 925529 w 7308555"/>
              <a:gd name="connsiteY5" fmla="*/ 63784 h 6451461"/>
              <a:gd name="connsiteX6" fmla="*/ 1028513 w 7308555"/>
              <a:gd name="connsiteY6" fmla="*/ 152815 h 6451461"/>
              <a:gd name="connsiteX7" fmla="*/ 951441 w 7308555"/>
              <a:gd name="connsiteY7" fmla="*/ 51160 h 6451461"/>
              <a:gd name="connsiteX8" fmla="*/ 886993 w 7308555"/>
              <a:gd name="connsiteY8" fmla="*/ 0 h 6451461"/>
              <a:gd name="connsiteX9" fmla="*/ 925529 w 7308555"/>
              <a:gd name="connsiteY9" fmla="*/ 63784 h 6451461"/>
              <a:gd name="connsiteX10" fmla="*/ 925529 w 7308555"/>
              <a:gd name="connsiteY10" fmla="*/ 63784 h 6451461"/>
              <a:gd name="connsiteX11" fmla="*/ 4357893 w 7308555"/>
              <a:gd name="connsiteY11" fmla="*/ 37872 h 6451461"/>
              <a:gd name="connsiteX12" fmla="*/ 4331981 w 7308555"/>
              <a:gd name="connsiteY12" fmla="*/ 63119 h 6451461"/>
              <a:gd name="connsiteX13" fmla="*/ 4357893 w 7308555"/>
              <a:gd name="connsiteY13" fmla="*/ 37872 h 6451461"/>
              <a:gd name="connsiteX14" fmla="*/ 4357893 w 7308555"/>
              <a:gd name="connsiteY14" fmla="*/ 37872 h 6451461"/>
              <a:gd name="connsiteX15" fmla="*/ 4640269 w 7308555"/>
              <a:gd name="connsiteY15" fmla="*/ 76408 h 6451461"/>
              <a:gd name="connsiteX16" fmla="*/ 4678805 w 7308555"/>
              <a:gd name="connsiteY16" fmla="*/ 76408 h 6451461"/>
              <a:gd name="connsiteX17" fmla="*/ 4678805 w 7308555"/>
              <a:gd name="connsiteY17" fmla="*/ 38536 h 6451461"/>
              <a:gd name="connsiteX18" fmla="*/ 4640269 w 7308555"/>
              <a:gd name="connsiteY18" fmla="*/ 51160 h 6451461"/>
              <a:gd name="connsiteX19" fmla="*/ 4640269 w 7308555"/>
              <a:gd name="connsiteY19" fmla="*/ 76408 h 6451461"/>
              <a:gd name="connsiteX20" fmla="*/ 4640269 w 7308555"/>
              <a:gd name="connsiteY20" fmla="*/ 76408 h 6451461"/>
              <a:gd name="connsiteX21" fmla="*/ 3509436 w 7308555"/>
              <a:gd name="connsiteY21" fmla="*/ 114279 h 6451461"/>
              <a:gd name="connsiteX22" fmla="*/ 3496812 w 7308555"/>
              <a:gd name="connsiteY22" fmla="*/ 89032 h 6451461"/>
              <a:gd name="connsiteX23" fmla="*/ 3509436 w 7308555"/>
              <a:gd name="connsiteY23" fmla="*/ 114279 h 6451461"/>
              <a:gd name="connsiteX24" fmla="*/ 3509436 w 7308555"/>
              <a:gd name="connsiteY24" fmla="*/ 114279 h 6451461"/>
              <a:gd name="connsiteX25" fmla="*/ 4177836 w 7308555"/>
              <a:gd name="connsiteY25" fmla="*/ 101655 h 6451461"/>
              <a:gd name="connsiteX26" fmla="*/ 4151924 w 7308555"/>
              <a:gd name="connsiteY26" fmla="*/ 114279 h 6451461"/>
              <a:gd name="connsiteX27" fmla="*/ 4164548 w 7308555"/>
              <a:gd name="connsiteY27" fmla="*/ 152151 h 6451461"/>
              <a:gd name="connsiteX28" fmla="*/ 4177836 w 7308555"/>
              <a:gd name="connsiteY28" fmla="*/ 101655 h 6451461"/>
              <a:gd name="connsiteX29" fmla="*/ 4177836 w 7308555"/>
              <a:gd name="connsiteY29" fmla="*/ 101655 h 6451461"/>
              <a:gd name="connsiteX30" fmla="*/ 5115989 w 7308555"/>
              <a:gd name="connsiteY30" fmla="*/ 203975 h 6451461"/>
              <a:gd name="connsiteX31" fmla="*/ 5090077 w 7308555"/>
              <a:gd name="connsiteY31" fmla="*/ 229223 h 6451461"/>
              <a:gd name="connsiteX32" fmla="*/ 5115989 w 7308555"/>
              <a:gd name="connsiteY32" fmla="*/ 203975 h 6451461"/>
              <a:gd name="connsiteX33" fmla="*/ 5115989 w 7308555"/>
              <a:gd name="connsiteY33" fmla="*/ 203975 h 6451461"/>
              <a:gd name="connsiteX34" fmla="*/ 3611755 w 7308555"/>
              <a:gd name="connsiteY34" fmla="*/ 267095 h 6451461"/>
              <a:gd name="connsiteX35" fmla="*/ 3637668 w 7308555"/>
              <a:gd name="connsiteY35" fmla="*/ 254471 h 6451461"/>
              <a:gd name="connsiteX36" fmla="*/ 3611755 w 7308555"/>
              <a:gd name="connsiteY36" fmla="*/ 267095 h 6451461"/>
              <a:gd name="connsiteX37" fmla="*/ 3611755 w 7308555"/>
              <a:gd name="connsiteY37" fmla="*/ 267095 h 6451461"/>
              <a:gd name="connsiteX38" fmla="*/ 1105585 w 7308555"/>
              <a:gd name="connsiteY38" fmla="*/ 229223 h 6451461"/>
              <a:gd name="connsiteX39" fmla="*/ 1105585 w 7308555"/>
              <a:gd name="connsiteY39" fmla="*/ 254471 h 6451461"/>
              <a:gd name="connsiteX40" fmla="*/ 1105585 w 7308555"/>
              <a:gd name="connsiteY40" fmla="*/ 229223 h 6451461"/>
              <a:gd name="connsiteX41" fmla="*/ 1105585 w 7308555"/>
              <a:gd name="connsiteY41" fmla="*/ 229223 h 6451461"/>
              <a:gd name="connsiteX42" fmla="*/ 1324178 w 7308555"/>
              <a:gd name="connsiteY42" fmla="*/ 267095 h 6451461"/>
              <a:gd name="connsiteX43" fmla="*/ 1298265 w 7308555"/>
              <a:gd name="connsiteY43" fmla="*/ 254471 h 6451461"/>
              <a:gd name="connsiteX44" fmla="*/ 1298265 w 7308555"/>
              <a:gd name="connsiteY44" fmla="*/ 254471 h 6451461"/>
              <a:gd name="connsiteX45" fmla="*/ 1324178 w 7308555"/>
              <a:gd name="connsiteY45" fmla="*/ 267095 h 6451461"/>
              <a:gd name="connsiteX46" fmla="*/ 1324178 w 7308555"/>
              <a:gd name="connsiteY46" fmla="*/ 267095 h 6451461"/>
              <a:gd name="connsiteX47" fmla="*/ 4396429 w 7308555"/>
              <a:gd name="connsiteY47" fmla="*/ 267095 h 6451461"/>
              <a:gd name="connsiteX48" fmla="*/ 4370517 w 7308555"/>
              <a:gd name="connsiteY48" fmla="*/ 292342 h 6451461"/>
              <a:gd name="connsiteX49" fmla="*/ 4396429 w 7308555"/>
              <a:gd name="connsiteY49" fmla="*/ 267095 h 6451461"/>
              <a:gd name="connsiteX50" fmla="*/ 4396429 w 7308555"/>
              <a:gd name="connsiteY50" fmla="*/ 267095 h 6451461"/>
              <a:gd name="connsiteX51" fmla="*/ 4319357 w 7308555"/>
              <a:gd name="connsiteY51" fmla="*/ 293007 h 6451461"/>
              <a:gd name="connsiteX52" fmla="*/ 4319357 w 7308555"/>
              <a:gd name="connsiteY52" fmla="*/ 318254 h 6451461"/>
              <a:gd name="connsiteX53" fmla="*/ 4319357 w 7308555"/>
              <a:gd name="connsiteY53" fmla="*/ 293007 h 6451461"/>
              <a:gd name="connsiteX54" fmla="*/ 4319357 w 7308555"/>
              <a:gd name="connsiteY54" fmla="*/ 293007 h 6451461"/>
              <a:gd name="connsiteX55" fmla="*/ 2197882 w 7308555"/>
              <a:gd name="connsiteY55" fmla="*/ 394662 h 6451461"/>
              <a:gd name="connsiteX56" fmla="*/ 2133434 w 7308555"/>
              <a:gd name="connsiteY56" fmla="*/ 305631 h 6451461"/>
              <a:gd name="connsiteX57" fmla="*/ 2133434 w 7308555"/>
              <a:gd name="connsiteY57" fmla="*/ 369414 h 6451461"/>
              <a:gd name="connsiteX58" fmla="*/ 2197882 w 7308555"/>
              <a:gd name="connsiteY58" fmla="*/ 394662 h 6451461"/>
              <a:gd name="connsiteX59" fmla="*/ 2197882 w 7308555"/>
              <a:gd name="connsiteY59" fmla="*/ 394662 h 6451461"/>
              <a:gd name="connsiteX60" fmla="*/ 3997780 w 7308555"/>
              <a:gd name="connsiteY60" fmla="*/ 318254 h 6451461"/>
              <a:gd name="connsiteX61" fmla="*/ 3985156 w 7308555"/>
              <a:gd name="connsiteY61" fmla="*/ 330878 h 6451461"/>
              <a:gd name="connsiteX62" fmla="*/ 3997780 w 7308555"/>
              <a:gd name="connsiteY62" fmla="*/ 318254 h 6451461"/>
              <a:gd name="connsiteX63" fmla="*/ 3997780 w 7308555"/>
              <a:gd name="connsiteY63" fmla="*/ 318254 h 6451461"/>
              <a:gd name="connsiteX64" fmla="*/ 3843636 w 7308555"/>
              <a:gd name="connsiteY64" fmla="*/ 356790 h 6451461"/>
              <a:gd name="connsiteX65" fmla="*/ 3843636 w 7308555"/>
              <a:gd name="connsiteY65" fmla="*/ 331543 h 6451461"/>
              <a:gd name="connsiteX66" fmla="*/ 3843636 w 7308555"/>
              <a:gd name="connsiteY66" fmla="*/ 356790 h 6451461"/>
              <a:gd name="connsiteX67" fmla="*/ 3843636 w 7308555"/>
              <a:gd name="connsiteY67" fmla="*/ 356790 h 6451461"/>
              <a:gd name="connsiteX68" fmla="*/ 4961845 w 7308555"/>
              <a:gd name="connsiteY68" fmla="*/ 343502 h 6451461"/>
              <a:gd name="connsiteX69" fmla="*/ 4884773 w 7308555"/>
              <a:gd name="connsiteY69" fmla="*/ 381374 h 6451461"/>
              <a:gd name="connsiteX70" fmla="*/ 4961845 w 7308555"/>
              <a:gd name="connsiteY70" fmla="*/ 343502 h 6451461"/>
              <a:gd name="connsiteX71" fmla="*/ 4961845 w 7308555"/>
              <a:gd name="connsiteY71" fmla="*/ 343502 h 6451461"/>
              <a:gd name="connsiteX72" fmla="*/ 1131497 w 7308555"/>
              <a:gd name="connsiteY72" fmla="*/ 407286 h 6451461"/>
              <a:gd name="connsiteX73" fmla="*/ 1170033 w 7308555"/>
              <a:gd name="connsiteY73" fmla="*/ 407286 h 6451461"/>
              <a:gd name="connsiteX74" fmla="*/ 1131497 w 7308555"/>
              <a:gd name="connsiteY74" fmla="*/ 356126 h 6451461"/>
              <a:gd name="connsiteX75" fmla="*/ 1131497 w 7308555"/>
              <a:gd name="connsiteY75" fmla="*/ 407286 h 6451461"/>
              <a:gd name="connsiteX76" fmla="*/ 1131497 w 7308555"/>
              <a:gd name="connsiteY76" fmla="*/ 407286 h 6451461"/>
              <a:gd name="connsiteX77" fmla="*/ 3059627 w 7308555"/>
              <a:gd name="connsiteY77" fmla="*/ 356790 h 6451461"/>
              <a:gd name="connsiteX78" fmla="*/ 3047004 w 7308555"/>
              <a:gd name="connsiteY78" fmla="*/ 356790 h 6451461"/>
              <a:gd name="connsiteX79" fmla="*/ 3059627 w 7308555"/>
              <a:gd name="connsiteY79" fmla="*/ 356790 h 6451461"/>
              <a:gd name="connsiteX80" fmla="*/ 3059627 w 7308555"/>
              <a:gd name="connsiteY80" fmla="*/ 356790 h 6451461"/>
              <a:gd name="connsiteX81" fmla="*/ 5128613 w 7308555"/>
              <a:gd name="connsiteY81" fmla="*/ 356790 h 6451461"/>
              <a:gd name="connsiteX82" fmla="*/ 5077453 w 7308555"/>
              <a:gd name="connsiteY82" fmla="*/ 356790 h 6451461"/>
              <a:gd name="connsiteX83" fmla="*/ 5090077 w 7308555"/>
              <a:gd name="connsiteY83" fmla="*/ 394662 h 6451461"/>
              <a:gd name="connsiteX84" fmla="*/ 5128613 w 7308555"/>
              <a:gd name="connsiteY84" fmla="*/ 356790 h 6451461"/>
              <a:gd name="connsiteX85" fmla="*/ 5128613 w 7308555"/>
              <a:gd name="connsiteY85" fmla="*/ 356790 h 6451461"/>
              <a:gd name="connsiteX86" fmla="*/ 5154525 w 7308555"/>
              <a:gd name="connsiteY86" fmla="*/ 483694 h 6451461"/>
              <a:gd name="connsiteX87" fmla="*/ 5167149 w 7308555"/>
              <a:gd name="connsiteY87" fmla="*/ 458446 h 6451461"/>
              <a:gd name="connsiteX88" fmla="*/ 5013005 w 7308555"/>
              <a:gd name="connsiteY88" fmla="*/ 522230 h 6451461"/>
              <a:gd name="connsiteX89" fmla="*/ 5154525 w 7308555"/>
              <a:gd name="connsiteY89" fmla="*/ 483694 h 6451461"/>
              <a:gd name="connsiteX90" fmla="*/ 5154525 w 7308555"/>
              <a:gd name="connsiteY90" fmla="*/ 483694 h 6451461"/>
              <a:gd name="connsiteX91" fmla="*/ 2069650 w 7308555"/>
              <a:gd name="connsiteY91" fmla="*/ 522230 h 6451461"/>
              <a:gd name="connsiteX92" fmla="*/ 2095562 w 7308555"/>
              <a:gd name="connsiteY92" fmla="*/ 484358 h 6451461"/>
              <a:gd name="connsiteX93" fmla="*/ 2044403 w 7308555"/>
              <a:gd name="connsiteY93" fmla="*/ 484358 h 6451461"/>
              <a:gd name="connsiteX94" fmla="*/ 2069650 w 7308555"/>
              <a:gd name="connsiteY94" fmla="*/ 522230 h 6451461"/>
              <a:gd name="connsiteX95" fmla="*/ 2069650 w 7308555"/>
              <a:gd name="connsiteY95" fmla="*/ 522230 h 6451461"/>
              <a:gd name="connsiteX96" fmla="*/ 2365315 w 7308555"/>
              <a:gd name="connsiteY96" fmla="*/ 496317 h 6451461"/>
              <a:gd name="connsiteX97" fmla="*/ 2352691 w 7308555"/>
              <a:gd name="connsiteY97" fmla="*/ 483694 h 6451461"/>
              <a:gd name="connsiteX98" fmla="*/ 2352691 w 7308555"/>
              <a:gd name="connsiteY98" fmla="*/ 547477 h 6451461"/>
              <a:gd name="connsiteX99" fmla="*/ 2365315 w 7308555"/>
              <a:gd name="connsiteY99" fmla="*/ 496317 h 6451461"/>
              <a:gd name="connsiteX100" fmla="*/ 2365315 w 7308555"/>
              <a:gd name="connsiteY100" fmla="*/ 496317 h 6451461"/>
              <a:gd name="connsiteX101" fmla="*/ 1079673 w 7308555"/>
              <a:gd name="connsiteY101" fmla="*/ 534853 h 6451461"/>
              <a:gd name="connsiteX102" fmla="*/ 1092297 w 7308555"/>
              <a:gd name="connsiteY102" fmla="*/ 509606 h 6451461"/>
              <a:gd name="connsiteX103" fmla="*/ 1066385 w 7308555"/>
              <a:gd name="connsiteY103" fmla="*/ 522230 h 6451461"/>
              <a:gd name="connsiteX104" fmla="*/ 1079673 w 7308555"/>
              <a:gd name="connsiteY104" fmla="*/ 534853 h 6451461"/>
              <a:gd name="connsiteX105" fmla="*/ 1079673 w 7308555"/>
              <a:gd name="connsiteY105" fmla="*/ 534853 h 6451461"/>
              <a:gd name="connsiteX106" fmla="*/ 5013005 w 7308555"/>
              <a:gd name="connsiteY106" fmla="*/ 509606 h 6451461"/>
              <a:gd name="connsiteX107" fmla="*/ 4897397 w 7308555"/>
              <a:gd name="connsiteY107" fmla="*/ 534853 h 6451461"/>
              <a:gd name="connsiteX108" fmla="*/ 5013005 w 7308555"/>
              <a:gd name="connsiteY108" fmla="*/ 509606 h 6451461"/>
              <a:gd name="connsiteX109" fmla="*/ 5013005 w 7308555"/>
              <a:gd name="connsiteY109" fmla="*/ 509606 h 6451461"/>
              <a:gd name="connsiteX110" fmla="*/ 1992578 w 7308555"/>
              <a:gd name="connsiteY110" fmla="*/ 764076 h 6451461"/>
              <a:gd name="connsiteX111" fmla="*/ 2031114 w 7308555"/>
              <a:gd name="connsiteY111" fmla="*/ 700293 h 6451461"/>
              <a:gd name="connsiteX112" fmla="*/ 2018490 w 7308555"/>
              <a:gd name="connsiteY112" fmla="*/ 662421 h 6451461"/>
              <a:gd name="connsiteX113" fmla="*/ 2031114 w 7308555"/>
              <a:gd name="connsiteY113" fmla="*/ 598637 h 6451461"/>
              <a:gd name="connsiteX114" fmla="*/ 2018490 w 7308555"/>
              <a:gd name="connsiteY114" fmla="*/ 598637 h 6451461"/>
              <a:gd name="connsiteX115" fmla="*/ 1954042 w 7308555"/>
              <a:gd name="connsiteY115" fmla="*/ 509606 h 6451461"/>
              <a:gd name="connsiteX116" fmla="*/ 1915506 w 7308555"/>
              <a:gd name="connsiteY116" fmla="*/ 560766 h 6451461"/>
              <a:gd name="connsiteX117" fmla="*/ 1954042 w 7308555"/>
              <a:gd name="connsiteY117" fmla="*/ 637173 h 6451461"/>
              <a:gd name="connsiteX118" fmla="*/ 1992578 w 7308555"/>
              <a:gd name="connsiteY118" fmla="*/ 764076 h 6451461"/>
              <a:gd name="connsiteX119" fmla="*/ 1992578 w 7308555"/>
              <a:gd name="connsiteY119" fmla="*/ 764076 h 6451461"/>
              <a:gd name="connsiteX120" fmla="*/ 2596531 w 7308555"/>
              <a:gd name="connsiteY120" fmla="*/ 534853 h 6451461"/>
              <a:gd name="connsiteX121" fmla="*/ 2596531 w 7308555"/>
              <a:gd name="connsiteY121" fmla="*/ 522230 h 6451461"/>
              <a:gd name="connsiteX122" fmla="*/ 2596531 w 7308555"/>
              <a:gd name="connsiteY122" fmla="*/ 534853 h 6451461"/>
              <a:gd name="connsiteX123" fmla="*/ 2596531 w 7308555"/>
              <a:gd name="connsiteY123" fmla="*/ 534853 h 6451461"/>
              <a:gd name="connsiteX124" fmla="*/ 4781789 w 7308555"/>
              <a:gd name="connsiteY124" fmla="*/ 623885 h 6451461"/>
              <a:gd name="connsiteX125" fmla="*/ 4781789 w 7308555"/>
              <a:gd name="connsiteY125" fmla="*/ 649133 h 6451461"/>
              <a:gd name="connsiteX126" fmla="*/ 4832949 w 7308555"/>
              <a:gd name="connsiteY126" fmla="*/ 649133 h 6451461"/>
              <a:gd name="connsiteX127" fmla="*/ 4820325 w 7308555"/>
              <a:gd name="connsiteY127" fmla="*/ 611261 h 6451461"/>
              <a:gd name="connsiteX128" fmla="*/ 4807701 w 7308555"/>
              <a:gd name="connsiteY128" fmla="*/ 611261 h 6451461"/>
              <a:gd name="connsiteX129" fmla="*/ 4781789 w 7308555"/>
              <a:gd name="connsiteY129" fmla="*/ 623885 h 6451461"/>
              <a:gd name="connsiteX130" fmla="*/ 4781789 w 7308555"/>
              <a:gd name="connsiteY130" fmla="*/ 623885 h 6451461"/>
              <a:gd name="connsiteX131" fmla="*/ 4370517 w 7308555"/>
              <a:gd name="connsiteY131" fmla="*/ 662421 h 6451461"/>
              <a:gd name="connsiteX132" fmla="*/ 4344605 w 7308555"/>
              <a:gd name="connsiteY132" fmla="*/ 649797 h 6451461"/>
              <a:gd name="connsiteX133" fmla="*/ 4344605 w 7308555"/>
              <a:gd name="connsiteY133" fmla="*/ 624549 h 6451461"/>
              <a:gd name="connsiteX134" fmla="*/ 4331981 w 7308555"/>
              <a:gd name="connsiteY134" fmla="*/ 675709 h 6451461"/>
              <a:gd name="connsiteX135" fmla="*/ 4370517 w 7308555"/>
              <a:gd name="connsiteY135" fmla="*/ 662421 h 6451461"/>
              <a:gd name="connsiteX136" fmla="*/ 4370517 w 7308555"/>
              <a:gd name="connsiteY136" fmla="*/ 662421 h 6451461"/>
              <a:gd name="connsiteX137" fmla="*/ 2262330 w 7308555"/>
              <a:gd name="connsiteY137" fmla="*/ 662421 h 6451461"/>
              <a:gd name="connsiteX138" fmla="*/ 2236418 w 7308555"/>
              <a:gd name="connsiteY138" fmla="*/ 637173 h 6451461"/>
              <a:gd name="connsiteX139" fmla="*/ 2262330 w 7308555"/>
              <a:gd name="connsiteY139" fmla="*/ 662421 h 6451461"/>
              <a:gd name="connsiteX140" fmla="*/ 2262330 w 7308555"/>
              <a:gd name="connsiteY140" fmla="*/ 662421 h 6451461"/>
              <a:gd name="connsiteX141" fmla="*/ 835833 w 7308555"/>
              <a:gd name="connsiteY141" fmla="*/ 662421 h 6451461"/>
              <a:gd name="connsiteX142" fmla="*/ 848457 w 7308555"/>
              <a:gd name="connsiteY142" fmla="*/ 649797 h 6451461"/>
              <a:gd name="connsiteX143" fmla="*/ 822545 w 7308555"/>
              <a:gd name="connsiteY143" fmla="*/ 637173 h 6451461"/>
              <a:gd name="connsiteX144" fmla="*/ 835833 w 7308555"/>
              <a:gd name="connsiteY144" fmla="*/ 662421 h 6451461"/>
              <a:gd name="connsiteX145" fmla="*/ 835833 w 7308555"/>
              <a:gd name="connsiteY145" fmla="*/ 662421 h 6451461"/>
              <a:gd name="connsiteX146" fmla="*/ 1851058 w 7308555"/>
              <a:gd name="connsiteY146" fmla="*/ 675045 h 6451461"/>
              <a:gd name="connsiteX147" fmla="*/ 1825146 w 7308555"/>
              <a:gd name="connsiteY147" fmla="*/ 637173 h 6451461"/>
              <a:gd name="connsiteX148" fmla="*/ 1851058 w 7308555"/>
              <a:gd name="connsiteY148" fmla="*/ 675045 h 6451461"/>
              <a:gd name="connsiteX149" fmla="*/ 1851058 w 7308555"/>
              <a:gd name="connsiteY149" fmla="*/ 675045 h 6451461"/>
              <a:gd name="connsiteX150" fmla="*/ 3740652 w 7308555"/>
              <a:gd name="connsiteY150" fmla="*/ 687669 h 6451461"/>
              <a:gd name="connsiteX151" fmla="*/ 3740652 w 7308555"/>
              <a:gd name="connsiteY151" fmla="*/ 700293 h 6451461"/>
              <a:gd name="connsiteX152" fmla="*/ 3753276 w 7308555"/>
              <a:gd name="connsiteY152" fmla="*/ 700293 h 6451461"/>
              <a:gd name="connsiteX153" fmla="*/ 3740652 w 7308555"/>
              <a:gd name="connsiteY153" fmla="*/ 687669 h 6451461"/>
              <a:gd name="connsiteX154" fmla="*/ 3740652 w 7308555"/>
              <a:gd name="connsiteY154" fmla="*/ 687669 h 6451461"/>
              <a:gd name="connsiteX155" fmla="*/ 2120810 w 7308555"/>
              <a:gd name="connsiteY155" fmla="*/ 700293 h 6451461"/>
              <a:gd name="connsiteX156" fmla="*/ 2108186 w 7308555"/>
              <a:gd name="connsiteY156" fmla="*/ 700293 h 6451461"/>
              <a:gd name="connsiteX157" fmla="*/ 2108186 w 7308555"/>
              <a:gd name="connsiteY157" fmla="*/ 725540 h 6451461"/>
              <a:gd name="connsiteX158" fmla="*/ 2120810 w 7308555"/>
              <a:gd name="connsiteY158" fmla="*/ 700293 h 6451461"/>
              <a:gd name="connsiteX159" fmla="*/ 2120810 w 7308555"/>
              <a:gd name="connsiteY159" fmla="*/ 700293 h 6451461"/>
              <a:gd name="connsiteX160" fmla="*/ 1825146 w 7308555"/>
              <a:gd name="connsiteY160" fmla="*/ 738829 h 6451461"/>
              <a:gd name="connsiteX161" fmla="*/ 1812522 w 7308555"/>
              <a:gd name="connsiteY161" fmla="*/ 700957 h 6451461"/>
              <a:gd name="connsiteX162" fmla="*/ 1825146 w 7308555"/>
              <a:gd name="connsiteY162" fmla="*/ 738829 h 6451461"/>
              <a:gd name="connsiteX163" fmla="*/ 1825146 w 7308555"/>
              <a:gd name="connsiteY163" fmla="*/ 738829 h 6451461"/>
              <a:gd name="connsiteX164" fmla="*/ 4409053 w 7308555"/>
              <a:gd name="connsiteY164" fmla="*/ 814572 h 6451461"/>
              <a:gd name="connsiteX165" fmla="*/ 4434965 w 7308555"/>
              <a:gd name="connsiteY165" fmla="*/ 763412 h 6451461"/>
              <a:gd name="connsiteX166" fmla="*/ 4409053 w 7308555"/>
              <a:gd name="connsiteY166" fmla="*/ 750788 h 6451461"/>
              <a:gd name="connsiteX167" fmla="*/ 4396429 w 7308555"/>
              <a:gd name="connsiteY167" fmla="*/ 814572 h 6451461"/>
              <a:gd name="connsiteX168" fmla="*/ 4409053 w 7308555"/>
              <a:gd name="connsiteY168" fmla="*/ 814572 h 6451461"/>
              <a:gd name="connsiteX169" fmla="*/ 4409053 w 7308555"/>
              <a:gd name="connsiteY169" fmla="*/ 814572 h 6451461"/>
              <a:gd name="connsiteX170" fmla="*/ 4409053 w 7308555"/>
              <a:gd name="connsiteY170" fmla="*/ 814572 h 6451461"/>
              <a:gd name="connsiteX171" fmla="*/ 2429763 w 7308555"/>
              <a:gd name="connsiteY171" fmla="*/ 827860 h 6451461"/>
              <a:gd name="connsiteX172" fmla="*/ 2391227 w 7308555"/>
              <a:gd name="connsiteY172" fmla="*/ 764076 h 6451461"/>
              <a:gd name="connsiteX173" fmla="*/ 2429763 w 7308555"/>
              <a:gd name="connsiteY173" fmla="*/ 827860 h 6451461"/>
              <a:gd name="connsiteX174" fmla="*/ 2429763 w 7308555"/>
              <a:gd name="connsiteY174" fmla="*/ 827860 h 6451461"/>
              <a:gd name="connsiteX175" fmla="*/ 5141902 w 7308555"/>
              <a:gd name="connsiteY175" fmla="*/ 776700 h 6451461"/>
              <a:gd name="connsiteX176" fmla="*/ 5141902 w 7308555"/>
              <a:gd name="connsiteY176" fmla="*/ 801948 h 6451461"/>
              <a:gd name="connsiteX177" fmla="*/ 5154525 w 7308555"/>
              <a:gd name="connsiteY177" fmla="*/ 789324 h 6451461"/>
              <a:gd name="connsiteX178" fmla="*/ 5141902 w 7308555"/>
              <a:gd name="connsiteY178" fmla="*/ 776700 h 6451461"/>
              <a:gd name="connsiteX179" fmla="*/ 5141902 w 7308555"/>
              <a:gd name="connsiteY179" fmla="*/ 776700 h 6451461"/>
              <a:gd name="connsiteX180" fmla="*/ 1170033 w 7308555"/>
              <a:gd name="connsiteY180" fmla="*/ 814572 h 6451461"/>
              <a:gd name="connsiteX181" fmla="*/ 1157410 w 7308555"/>
              <a:gd name="connsiteY181" fmla="*/ 789324 h 6451461"/>
              <a:gd name="connsiteX182" fmla="*/ 1170033 w 7308555"/>
              <a:gd name="connsiteY182" fmla="*/ 814572 h 6451461"/>
              <a:gd name="connsiteX183" fmla="*/ 1170033 w 7308555"/>
              <a:gd name="connsiteY183" fmla="*/ 814572 h 6451461"/>
              <a:gd name="connsiteX184" fmla="*/ 1118209 w 7308555"/>
              <a:gd name="connsiteY184" fmla="*/ 840484 h 6451461"/>
              <a:gd name="connsiteX185" fmla="*/ 1105585 w 7308555"/>
              <a:gd name="connsiteY185" fmla="*/ 878356 h 6451461"/>
              <a:gd name="connsiteX186" fmla="*/ 1144121 w 7308555"/>
              <a:gd name="connsiteY186" fmla="*/ 827196 h 6451461"/>
              <a:gd name="connsiteX187" fmla="*/ 1118209 w 7308555"/>
              <a:gd name="connsiteY187" fmla="*/ 840484 h 6451461"/>
              <a:gd name="connsiteX188" fmla="*/ 1118209 w 7308555"/>
              <a:gd name="connsiteY188" fmla="*/ 840484 h 6451461"/>
              <a:gd name="connsiteX189" fmla="*/ 3560596 w 7308555"/>
              <a:gd name="connsiteY189" fmla="*/ 827860 h 6451461"/>
              <a:gd name="connsiteX190" fmla="*/ 3560596 w 7308555"/>
              <a:gd name="connsiteY190" fmla="*/ 853108 h 6451461"/>
              <a:gd name="connsiteX191" fmla="*/ 3560596 w 7308555"/>
              <a:gd name="connsiteY191" fmla="*/ 827860 h 6451461"/>
              <a:gd name="connsiteX192" fmla="*/ 3560596 w 7308555"/>
              <a:gd name="connsiteY192" fmla="*/ 827860 h 6451461"/>
              <a:gd name="connsiteX193" fmla="*/ 3882172 w 7308555"/>
              <a:gd name="connsiteY193" fmla="*/ 916892 h 6451461"/>
              <a:gd name="connsiteX194" fmla="*/ 3946620 w 7308555"/>
              <a:gd name="connsiteY194" fmla="*/ 891644 h 6451461"/>
              <a:gd name="connsiteX195" fmla="*/ 3882172 w 7308555"/>
              <a:gd name="connsiteY195" fmla="*/ 916892 h 6451461"/>
              <a:gd name="connsiteX196" fmla="*/ 3882172 w 7308555"/>
              <a:gd name="connsiteY196" fmla="*/ 916892 h 6451461"/>
              <a:gd name="connsiteX197" fmla="*/ 3650292 w 7308555"/>
              <a:gd name="connsiteY197" fmla="*/ 890980 h 6451461"/>
              <a:gd name="connsiteX198" fmla="*/ 3662915 w 7308555"/>
              <a:gd name="connsiteY198" fmla="*/ 890980 h 6451461"/>
              <a:gd name="connsiteX199" fmla="*/ 3650292 w 7308555"/>
              <a:gd name="connsiteY199" fmla="*/ 890980 h 6451461"/>
              <a:gd name="connsiteX200" fmla="*/ 3650292 w 7308555"/>
              <a:gd name="connsiteY200" fmla="*/ 890980 h 6451461"/>
              <a:gd name="connsiteX201" fmla="*/ 398649 w 7308555"/>
              <a:gd name="connsiteY201" fmla="*/ 890980 h 6451461"/>
              <a:gd name="connsiteX202" fmla="*/ 372736 w 7308555"/>
              <a:gd name="connsiteY202" fmla="*/ 916227 h 6451461"/>
              <a:gd name="connsiteX203" fmla="*/ 398649 w 7308555"/>
              <a:gd name="connsiteY203" fmla="*/ 890980 h 6451461"/>
              <a:gd name="connsiteX204" fmla="*/ 398649 w 7308555"/>
              <a:gd name="connsiteY204" fmla="*/ 890980 h 6451461"/>
              <a:gd name="connsiteX205" fmla="*/ 758097 w 7308555"/>
              <a:gd name="connsiteY205" fmla="*/ 904268 h 6451461"/>
              <a:gd name="connsiteX206" fmla="*/ 770720 w 7308555"/>
              <a:gd name="connsiteY206" fmla="*/ 916892 h 6451461"/>
              <a:gd name="connsiteX207" fmla="*/ 758097 w 7308555"/>
              <a:gd name="connsiteY207" fmla="*/ 891644 h 6451461"/>
              <a:gd name="connsiteX208" fmla="*/ 758097 w 7308555"/>
              <a:gd name="connsiteY208" fmla="*/ 904268 h 6451461"/>
              <a:gd name="connsiteX209" fmla="*/ 758097 w 7308555"/>
              <a:gd name="connsiteY209" fmla="*/ 904268 h 6451461"/>
              <a:gd name="connsiteX210" fmla="*/ 3843636 w 7308555"/>
              <a:gd name="connsiteY210" fmla="*/ 942139 h 6451461"/>
              <a:gd name="connsiteX211" fmla="*/ 3831012 w 7308555"/>
              <a:gd name="connsiteY211" fmla="*/ 954763 h 6451461"/>
              <a:gd name="connsiteX212" fmla="*/ 3843636 w 7308555"/>
              <a:gd name="connsiteY212" fmla="*/ 942139 h 6451461"/>
              <a:gd name="connsiteX213" fmla="*/ 3843636 w 7308555"/>
              <a:gd name="connsiteY213" fmla="*/ 942139 h 6451461"/>
              <a:gd name="connsiteX214" fmla="*/ 565416 w 7308555"/>
              <a:gd name="connsiteY214" fmla="*/ 1005923 h 6451461"/>
              <a:gd name="connsiteX215" fmla="*/ 539504 w 7308555"/>
              <a:gd name="connsiteY215" fmla="*/ 1005923 h 6451461"/>
              <a:gd name="connsiteX216" fmla="*/ 565416 w 7308555"/>
              <a:gd name="connsiteY216" fmla="*/ 1005923 h 6451461"/>
              <a:gd name="connsiteX217" fmla="*/ 565416 w 7308555"/>
              <a:gd name="connsiteY217" fmla="*/ 1005923 h 6451461"/>
              <a:gd name="connsiteX218" fmla="*/ 5385741 w 7308555"/>
              <a:gd name="connsiteY218" fmla="*/ 1043795 h 6451461"/>
              <a:gd name="connsiteX219" fmla="*/ 5398365 w 7308555"/>
              <a:gd name="connsiteY219" fmla="*/ 1043795 h 6451461"/>
              <a:gd name="connsiteX220" fmla="*/ 5385741 w 7308555"/>
              <a:gd name="connsiteY220" fmla="*/ 1043795 h 6451461"/>
              <a:gd name="connsiteX221" fmla="*/ 5385741 w 7308555"/>
              <a:gd name="connsiteY221" fmla="*/ 1043795 h 6451461"/>
              <a:gd name="connsiteX222" fmla="*/ 1581306 w 7308555"/>
              <a:gd name="connsiteY222" fmla="*/ 1094955 h 6451461"/>
              <a:gd name="connsiteX223" fmla="*/ 1530146 w 7308555"/>
              <a:gd name="connsiteY223" fmla="*/ 1082331 h 6451461"/>
              <a:gd name="connsiteX224" fmla="*/ 1633130 w 7308555"/>
              <a:gd name="connsiteY224" fmla="*/ 1171362 h 6451461"/>
              <a:gd name="connsiteX225" fmla="*/ 1607218 w 7308555"/>
              <a:gd name="connsiteY225" fmla="*/ 1120202 h 6451461"/>
              <a:gd name="connsiteX226" fmla="*/ 1581306 w 7308555"/>
              <a:gd name="connsiteY226" fmla="*/ 1094955 h 6451461"/>
              <a:gd name="connsiteX227" fmla="*/ 1581306 w 7308555"/>
              <a:gd name="connsiteY227" fmla="*/ 1094955 h 6451461"/>
              <a:gd name="connsiteX228" fmla="*/ 4717341 w 7308555"/>
              <a:gd name="connsiteY228" fmla="*/ 1171362 h 6451461"/>
              <a:gd name="connsiteX229" fmla="*/ 4717341 w 7308555"/>
              <a:gd name="connsiteY229" fmla="*/ 1146115 h 6451461"/>
              <a:gd name="connsiteX230" fmla="*/ 4717341 w 7308555"/>
              <a:gd name="connsiteY230" fmla="*/ 1171362 h 6451461"/>
              <a:gd name="connsiteX231" fmla="*/ 4717341 w 7308555"/>
              <a:gd name="connsiteY231" fmla="*/ 1171362 h 6451461"/>
              <a:gd name="connsiteX232" fmla="*/ 629865 w 7308555"/>
              <a:gd name="connsiteY232" fmla="*/ 1286306 h 6451461"/>
              <a:gd name="connsiteX233" fmla="*/ 617241 w 7308555"/>
              <a:gd name="connsiteY233" fmla="*/ 1261058 h 6451461"/>
              <a:gd name="connsiteX234" fmla="*/ 617241 w 7308555"/>
              <a:gd name="connsiteY234" fmla="*/ 1261058 h 6451461"/>
              <a:gd name="connsiteX235" fmla="*/ 604617 w 7308555"/>
              <a:gd name="connsiteY235" fmla="*/ 1261058 h 6451461"/>
              <a:gd name="connsiteX236" fmla="*/ 604617 w 7308555"/>
              <a:gd name="connsiteY236" fmla="*/ 1286306 h 6451461"/>
              <a:gd name="connsiteX237" fmla="*/ 629865 w 7308555"/>
              <a:gd name="connsiteY237" fmla="*/ 1286306 h 6451461"/>
              <a:gd name="connsiteX238" fmla="*/ 629865 w 7308555"/>
              <a:gd name="connsiteY238" fmla="*/ 1286306 h 6451461"/>
              <a:gd name="connsiteX239" fmla="*/ 629865 w 7308555"/>
              <a:gd name="connsiteY239" fmla="*/ 1298930 h 6451461"/>
              <a:gd name="connsiteX240" fmla="*/ 655777 w 7308555"/>
              <a:gd name="connsiteY240" fmla="*/ 1273682 h 6451461"/>
              <a:gd name="connsiteX241" fmla="*/ 629865 w 7308555"/>
              <a:gd name="connsiteY241" fmla="*/ 1298930 h 6451461"/>
              <a:gd name="connsiteX242" fmla="*/ 629865 w 7308555"/>
              <a:gd name="connsiteY242" fmla="*/ 1298930 h 6451461"/>
              <a:gd name="connsiteX243" fmla="*/ 835833 w 7308555"/>
              <a:gd name="connsiteY243" fmla="*/ 1400585 h 6451461"/>
              <a:gd name="connsiteX244" fmla="*/ 797297 w 7308555"/>
              <a:gd name="connsiteY244" fmla="*/ 1413209 h 6451461"/>
              <a:gd name="connsiteX245" fmla="*/ 835833 w 7308555"/>
              <a:gd name="connsiteY245" fmla="*/ 1425833 h 6451461"/>
              <a:gd name="connsiteX246" fmla="*/ 835833 w 7308555"/>
              <a:gd name="connsiteY246" fmla="*/ 1400585 h 6451461"/>
              <a:gd name="connsiteX247" fmla="*/ 835833 w 7308555"/>
              <a:gd name="connsiteY247" fmla="*/ 1400585 h 6451461"/>
              <a:gd name="connsiteX248" fmla="*/ 617241 w 7308555"/>
              <a:gd name="connsiteY248" fmla="*/ 1413209 h 6451461"/>
              <a:gd name="connsiteX249" fmla="*/ 604617 w 7308555"/>
              <a:gd name="connsiteY249" fmla="*/ 1438457 h 6451461"/>
              <a:gd name="connsiteX250" fmla="*/ 617241 w 7308555"/>
              <a:gd name="connsiteY250" fmla="*/ 1438457 h 6451461"/>
              <a:gd name="connsiteX251" fmla="*/ 617241 w 7308555"/>
              <a:gd name="connsiteY251" fmla="*/ 1413209 h 6451461"/>
              <a:gd name="connsiteX252" fmla="*/ 617241 w 7308555"/>
              <a:gd name="connsiteY252" fmla="*/ 1413209 h 6451461"/>
              <a:gd name="connsiteX253" fmla="*/ 4190460 w 7308555"/>
              <a:gd name="connsiteY253" fmla="*/ 1439121 h 6451461"/>
              <a:gd name="connsiteX254" fmla="*/ 4216372 w 7308555"/>
              <a:gd name="connsiteY254" fmla="*/ 1439121 h 6451461"/>
              <a:gd name="connsiteX255" fmla="*/ 4190460 w 7308555"/>
              <a:gd name="connsiteY255" fmla="*/ 1439121 h 6451461"/>
              <a:gd name="connsiteX256" fmla="*/ 4190460 w 7308555"/>
              <a:gd name="connsiteY256" fmla="*/ 1439121 h 6451461"/>
              <a:gd name="connsiteX257" fmla="*/ 4563197 w 7308555"/>
              <a:gd name="connsiteY257" fmla="*/ 1451745 h 6451461"/>
              <a:gd name="connsiteX258" fmla="*/ 4589109 w 7308555"/>
              <a:gd name="connsiteY258" fmla="*/ 1451745 h 6451461"/>
              <a:gd name="connsiteX259" fmla="*/ 4576485 w 7308555"/>
              <a:gd name="connsiteY259" fmla="*/ 1439121 h 6451461"/>
              <a:gd name="connsiteX260" fmla="*/ 4563197 w 7308555"/>
              <a:gd name="connsiteY260" fmla="*/ 1451745 h 6451461"/>
              <a:gd name="connsiteX261" fmla="*/ 4563197 w 7308555"/>
              <a:gd name="connsiteY261" fmla="*/ 1451745 h 6451461"/>
              <a:gd name="connsiteX262" fmla="*/ 4961845 w 7308555"/>
              <a:gd name="connsiteY262" fmla="*/ 1476993 h 6451461"/>
              <a:gd name="connsiteX263" fmla="*/ 4949222 w 7308555"/>
              <a:gd name="connsiteY263" fmla="*/ 1451745 h 6451461"/>
              <a:gd name="connsiteX264" fmla="*/ 4961845 w 7308555"/>
              <a:gd name="connsiteY264" fmla="*/ 1476993 h 6451461"/>
              <a:gd name="connsiteX265" fmla="*/ 4961845 w 7308555"/>
              <a:gd name="connsiteY265" fmla="*/ 1476993 h 6451461"/>
              <a:gd name="connsiteX266" fmla="*/ 796633 w 7308555"/>
              <a:gd name="connsiteY266" fmla="*/ 1502241 h 6451461"/>
              <a:gd name="connsiteX267" fmla="*/ 784009 w 7308555"/>
              <a:gd name="connsiteY267" fmla="*/ 1514864 h 6451461"/>
              <a:gd name="connsiteX268" fmla="*/ 796633 w 7308555"/>
              <a:gd name="connsiteY268" fmla="*/ 1502241 h 6451461"/>
              <a:gd name="connsiteX269" fmla="*/ 796633 w 7308555"/>
              <a:gd name="connsiteY269" fmla="*/ 1502241 h 6451461"/>
              <a:gd name="connsiteX270" fmla="*/ 4820325 w 7308555"/>
              <a:gd name="connsiteY270" fmla="*/ 1528153 h 6451461"/>
              <a:gd name="connsiteX271" fmla="*/ 4781789 w 7308555"/>
              <a:gd name="connsiteY271" fmla="*/ 1528153 h 6451461"/>
              <a:gd name="connsiteX272" fmla="*/ 4820325 w 7308555"/>
              <a:gd name="connsiteY272" fmla="*/ 1528153 h 6451461"/>
              <a:gd name="connsiteX273" fmla="*/ 4820325 w 7308555"/>
              <a:gd name="connsiteY273" fmla="*/ 1528153 h 6451461"/>
              <a:gd name="connsiteX274" fmla="*/ 5450190 w 7308555"/>
              <a:gd name="connsiteY274" fmla="*/ 1578648 h 6451461"/>
              <a:gd name="connsiteX275" fmla="*/ 5437566 w 7308555"/>
              <a:gd name="connsiteY275" fmla="*/ 1553400 h 6451461"/>
              <a:gd name="connsiteX276" fmla="*/ 5424942 w 7308555"/>
              <a:gd name="connsiteY276" fmla="*/ 1566024 h 6451461"/>
              <a:gd name="connsiteX277" fmla="*/ 5450190 w 7308555"/>
              <a:gd name="connsiteY277" fmla="*/ 1578648 h 6451461"/>
              <a:gd name="connsiteX278" fmla="*/ 5450190 w 7308555"/>
              <a:gd name="connsiteY278" fmla="*/ 1578648 h 6451461"/>
              <a:gd name="connsiteX279" fmla="*/ 7185639 w 7308555"/>
              <a:gd name="connsiteY279" fmla="*/ 1591937 h 6451461"/>
              <a:gd name="connsiteX280" fmla="*/ 7159727 w 7308555"/>
              <a:gd name="connsiteY280" fmla="*/ 1566689 h 6451461"/>
              <a:gd name="connsiteX281" fmla="*/ 7159727 w 7308555"/>
              <a:gd name="connsiteY281" fmla="*/ 1579313 h 6451461"/>
              <a:gd name="connsiteX282" fmla="*/ 7185639 w 7308555"/>
              <a:gd name="connsiteY282" fmla="*/ 1591937 h 6451461"/>
              <a:gd name="connsiteX283" fmla="*/ 7185639 w 7308555"/>
              <a:gd name="connsiteY283" fmla="*/ 1591937 h 6451461"/>
              <a:gd name="connsiteX284" fmla="*/ 1079673 w 7308555"/>
              <a:gd name="connsiteY284" fmla="*/ 1604560 h 6451461"/>
              <a:gd name="connsiteX285" fmla="*/ 1067049 w 7308555"/>
              <a:gd name="connsiteY285" fmla="*/ 1579313 h 6451461"/>
              <a:gd name="connsiteX286" fmla="*/ 1067049 w 7308555"/>
              <a:gd name="connsiteY286" fmla="*/ 1579313 h 6451461"/>
              <a:gd name="connsiteX287" fmla="*/ 1079673 w 7308555"/>
              <a:gd name="connsiteY287" fmla="*/ 1604560 h 6451461"/>
              <a:gd name="connsiteX288" fmla="*/ 1079673 w 7308555"/>
              <a:gd name="connsiteY288" fmla="*/ 1604560 h 6451461"/>
              <a:gd name="connsiteX289" fmla="*/ 1131497 w 7308555"/>
              <a:gd name="connsiteY289" fmla="*/ 1591937 h 6451461"/>
              <a:gd name="connsiteX290" fmla="*/ 1105585 w 7308555"/>
              <a:gd name="connsiteY290" fmla="*/ 1604560 h 6451461"/>
              <a:gd name="connsiteX291" fmla="*/ 1131497 w 7308555"/>
              <a:gd name="connsiteY291" fmla="*/ 1604560 h 6451461"/>
              <a:gd name="connsiteX292" fmla="*/ 1131497 w 7308555"/>
              <a:gd name="connsiteY292" fmla="*/ 1591937 h 6451461"/>
              <a:gd name="connsiteX293" fmla="*/ 1131497 w 7308555"/>
              <a:gd name="connsiteY293" fmla="*/ 1591937 h 6451461"/>
              <a:gd name="connsiteX294" fmla="*/ 1131497 w 7308555"/>
              <a:gd name="connsiteY294" fmla="*/ 1591937 h 6451461"/>
              <a:gd name="connsiteX295" fmla="*/ 6169750 w 7308555"/>
              <a:gd name="connsiteY295" fmla="*/ 1655056 h 6451461"/>
              <a:gd name="connsiteX296" fmla="*/ 6182374 w 7308555"/>
              <a:gd name="connsiteY296" fmla="*/ 1629808 h 6451461"/>
              <a:gd name="connsiteX297" fmla="*/ 6156462 w 7308555"/>
              <a:gd name="connsiteY297" fmla="*/ 1617184 h 6451461"/>
              <a:gd name="connsiteX298" fmla="*/ 6169750 w 7308555"/>
              <a:gd name="connsiteY298" fmla="*/ 1655056 h 6451461"/>
              <a:gd name="connsiteX299" fmla="*/ 6169750 w 7308555"/>
              <a:gd name="connsiteY299" fmla="*/ 1655056 h 6451461"/>
              <a:gd name="connsiteX300" fmla="*/ 7147103 w 7308555"/>
              <a:gd name="connsiteY300" fmla="*/ 1629808 h 6451461"/>
              <a:gd name="connsiteX301" fmla="*/ 7121192 w 7308555"/>
              <a:gd name="connsiteY301" fmla="*/ 1617184 h 6451461"/>
              <a:gd name="connsiteX302" fmla="*/ 7147103 w 7308555"/>
              <a:gd name="connsiteY302" fmla="*/ 1629808 h 6451461"/>
              <a:gd name="connsiteX303" fmla="*/ 7147103 w 7308555"/>
              <a:gd name="connsiteY303" fmla="*/ 1629808 h 6451461"/>
              <a:gd name="connsiteX304" fmla="*/ 1568018 w 7308555"/>
              <a:gd name="connsiteY304" fmla="*/ 1642432 h 6451461"/>
              <a:gd name="connsiteX305" fmla="*/ 1580641 w 7308555"/>
              <a:gd name="connsiteY305" fmla="*/ 1667680 h 6451461"/>
              <a:gd name="connsiteX306" fmla="*/ 1568018 w 7308555"/>
              <a:gd name="connsiteY306" fmla="*/ 1642432 h 6451461"/>
              <a:gd name="connsiteX307" fmla="*/ 1568018 w 7308555"/>
              <a:gd name="connsiteY307" fmla="*/ 1642432 h 6451461"/>
              <a:gd name="connsiteX308" fmla="*/ 7159727 w 7308555"/>
              <a:gd name="connsiteY308" fmla="*/ 1667680 h 6451461"/>
              <a:gd name="connsiteX309" fmla="*/ 7147103 w 7308555"/>
              <a:gd name="connsiteY309" fmla="*/ 1655056 h 6451461"/>
              <a:gd name="connsiteX310" fmla="*/ 7159727 w 7308555"/>
              <a:gd name="connsiteY310" fmla="*/ 1667680 h 6451461"/>
              <a:gd name="connsiteX311" fmla="*/ 7159727 w 7308555"/>
              <a:gd name="connsiteY311" fmla="*/ 1667680 h 6451461"/>
              <a:gd name="connsiteX312" fmla="*/ 283040 w 7308555"/>
              <a:gd name="connsiteY312" fmla="*/ 1655056 h 6451461"/>
              <a:gd name="connsiteX313" fmla="*/ 295664 w 7308555"/>
              <a:gd name="connsiteY313" fmla="*/ 1667680 h 6451461"/>
              <a:gd name="connsiteX314" fmla="*/ 283040 w 7308555"/>
              <a:gd name="connsiteY314" fmla="*/ 1655056 h 6451461"/>
              <a:gd name="connsiteX315" fmla="*/ 283040 w 7308555"/>
              <a:gd name="connsiteY315" fmla="*/ 1655056 h 6451461"/>
              <a:gd name="connsiteX316" fmla="*/ 848457 w 7308555"/>
              <a:gd name="connsiteY316" fmla="*/ 1693592 h 6451461"/>
              <a:gd name="connsiteX317" fmla="*/ 861081 w 7308555"/>
              <a:gd name="connsiteY317" fmla="*/ 1718840 h 6451461"/>
              <a:gd name="connsiteX318" fmla="*/ 848457 w 7308555"/>
              <a:gd name="connsiteY318" fmla="*/ 1693592 h 6451461"/>
              <a:gd name="connsiteX319" fmla="*/ 848457 w 7308555"/>
              <a:gd name="connsiteY319" fmla="*/ 1693592 h 6451461"/>
              <a:gd name="connsiteX320" fmla="*/ 964065 w 7308555"/>
              <a:gd name="connsiteY320" fmla="*/ 1782623 h 6451461"/>
              <a:gd name="connsiteX321" fmla="*/ 989977 w 7308555"/>
              <a:gd name="connsiteY321" fmla="*/ 1757376 h 6451461"/>
              <a:gd name="connsiteX322" fmla="*/ 1015889 w 7308555"/>
              <a:gd name="connsiteY322" fmla="*/ 1769999 h 6451461"/>
              <a:gd name="connsiteX323" fmla="*/ 1028513 w 7308555"/>
              <a:gd name="connsiteY323" fmla="*/ 1706216 h 6451461"/>
              <a:gd name="connsiteX324" fmla="*/ 1015889 w 7308555"/>
              <a:gd name="connsiteY324" fmla="*/ 1718840 h 6451461"/>
              <a:gd name="connsiteX325" fmla="*/ 977353 w 7308555"/>
              <a:gd name="connsiteY325" fmla="*/ 1718840 h 6451461"/>
              <a:gd name="connsiteX326" fmla="*/ 951441 w 7308555"/>
              <a:gd name="connsiteY326" fmla="*/ 1693592 h 6451461"/>
              <a:gd name="connsiteX327" fmla="*/ 912905 w 7308555"/>
              <a:gd name="connsiteY327" fmla="*/ 1744752 h 6451461"/>
              <a:gd name="connsiteX328" fmla="*/ 964065 w 7308555"/>
              <a:gd name="connsiteY328" fmla="*/ 1757376 h 6451461"/>
              <a:gd name="connsiteX329" fmla="*/ 964065 w 7308555"/>
              <a:gd name="connsiteY329" fmla="*/ 1782623 h 6451461"/>
              <a:gd name="connsiteX330" fmla="*/ 964065 w 7308555"/>
              <a:gd name="connsiteY330" fmla="*/ 1782623 h 6451461"/>
              <a:gd name="connsiteX331" fmla="*/ 1516858 w 7308555"/>
              <a:gd name="connsiteY331" fmla="*/ 1706216 h 6451461"/>
              <a:gd name="connsiteX332" fmla="*/ 1542770 w 7308555"/>
              <a:gd name="connsiteY332" fmla="*/ 1718840 h 6451461"/>
              <a:gd name="connsiteX333" fmla="*/ 1516858 w 7308555"/>
              <a:gd name="connsiteY333" fmla="*/ 1693592 h 6451461"/>
              <a:gd name="connsiteX334" fmla="*/ 1516858 w 7308555"/>
              <a:gd name="connsiteY334" fmla="*/ 1706216 h 6451461"/>
              <a:gd name="connsiteX335" fmla="*/ 1516858 w 7308555"/>
              <a:gd name="connsiteY335" fmla="*/ 1706216 h 6451461"/>
              <a:gd name="connsiteX336" fmla="*/ 1516858 w 7308555"/>
              <a:gd name="connsiteY336" fmla="*/ 1706216 h 6451461"/>
              <a:gd name="connsiteX337" fmla="*/ 1079673 w 7308555"/>
              <a:gd name="connsiteY337" fmla="*/ 1718840 h 6451461"/>
              <a:gd name="connsiteX338" fmla="*/ 1079673 w 7308555"/>
              <a:gd name="connsiteY338" fmla="*/ 1706216 h 6451461"/>
              <a:gd name="connsiteX339" fmla="*/ 1053761 w 7308555"/>
              <a:gd name="connsiteY339" fmla="*/ 1706216 h 6451461"/>
              <a:gd name="connsiteX340" fmla="*/ 1079673 w 7308555"/>
              <a:gd name="connsiteY340" fmla="*/ 1718840 h 6451461"/>
              <a:gd name="connsiteX341" fmla="*/ 1079673 w 7308555"/>
              <a:gd name="connsiteY341" fmla="*/ 1718840 h 6451461"/>
              <a:gd name="connsiteX342" fmla="*/ 6452791 w 7308555"/>
              <a:gd name="connsiteY342" fmla="*/ 1706216 h 6451461"/>
              <a:gd name="connsiteX343" fmla="*/ 6414255 w 7308555"/>
              <a:gd name="connsiteY343" fmla="*/ 1706216 h 6451461"/>
              <a:gd name="connsiteX344" fmla="*/ 6452791 w 7308555"/>
              <a:gd name="connsiteY344" fmla="*/ 1706216 h 6451461"/>
              <a:gd name="connsiteX345" fmla="*/ 6452791 w 7308555"/>
              <a:gd name="connsiteY345" fmla="*/ 1706216 h 6451461"/>
              <a:gd name="connsiteX346" fmla="*/ 5835550 w 7308555"/>
              <a:gd name="connsiteY346" fmla="*/ 1731464 h 6451461"/>
              <a:gd name="connsiteX347" fmla="*/ 5822926 w 7308555"/>
              <a:gd name="connsiteY347" fmla="*/ 1731464 h 6451461"/>
              <a:gd name="connsiteX348" fmla="*/ 5835550 w 7308555"/>
              <a:gd name="connsiteY348" fmla="*/ 1731464 h 6451461"/>
              <a:gd name="connsiteX349" fmla="*/ 5835550 w 7308555"/>
              <a:gd name="connsiteY349" fmla="*/ 1731464 h 6451461"/>
              <a:gd name="connsiteX350" fmla="*/ 1825146 w 7308555"/>
              <a:gd name="connsiteY350" fmla="*/ 1757376 h 6451461"/>
              <a:gd name="connsiteX351" fmla="*/ 1851058 w 7308555"/>
              <a:gd name="connsiteY351" fmla="*/ 1769999 h 6451461"/>
              <a:gd name="connsiteX352" fmla="*/ 1825146 w 7308555"/>
              <a:gd name="connsiteY352" fmla="*/ 1757376 h 6451461"/>
              <a:gd name="connsiteX353" fmla="*/ 1825146 w 7308555"/>
              <a:gd name="connsiteY353" fmla="*/ 1757376 h 6451461"/>
              <a:gd name="connsiteX354" fmla="*/ 1387961 w 7308555"/>
              <a:gd name="connsiteY354" fmla="*/ 1807871 h 6451461"/>
              <a:gd name="connsiteX355" fmla="*/ 1413873 w 7308555"/>
              <a:gd name="connsiteY355" fmla="*/ 1820495 h 6451461"/>
              <a:gd name="connsiteX356" fmla="*/ 1439786 w 7308555"/>
              <a:gd name="connsiteY356" fmla="*/ 1820495 h 6451461"/>
              <a:gd name="connsiteX357" fmla="*/ 1439786 w 7308555"/>
              <a:gd name="connsiteY357" fmla="*/ 1782623 h 6451461"/>
              <a:gd name="connsiteX358" fmla="*/ 1427162 w 7308555"/>
              <a:gd name="connsiteY358" fmla="*/ 1769999 h 6451461"/>
              <a:gd name="connsiteX359" fmla="*/ 1387961 w 7308555"/>
              <a:gd name="connsiteY359" fmla="*/ 1807871 h 6451461"/>
              <a:gd name="connsiteX360" fmla="*/ 1387961 w 7308555"/>
              <a:gd name="connsiteY360" fmla="*/ 1807871 h 6451461"/>
              <a:gd name="connsiteX361" fmla="*/ 1735450 w 7308555"/>
              <a:gd name="connsiteY361" fmla="*/ 1795247 h 6451461"/>
              <a:gd name="connsiteX362" fmla="*/ 1722826 w 7308555"/>
              <a:gd name="connsiteY362" fmla="*/ 1782623 h 6451461"/>
              <a:gd name="connsiteX363" fmla="*/ 1735450 w 7308555"/>
              <a:gd name="connsiteY363" fmla="*/ 1795247 h 6451461"/>
              <a:gd name="connsiteX364" fmla="*/ 1735450 w 7308555"/>
              <a:gd name="connsiteY364" fmla="*/ 1795247 h 6451461"/>
              <a:gd name="connsiteX365" fmla="*/ 1092297 w 7308555"/>
              <a:gd name="connsiteY365" fmla="*/ 1795247 h 6451461"/>
              <a:gd name="connsiteX366" fmla="*/ 1041137 w 7308555"/>
              <a:gd name="connsiteY366" fmla="*/ 1795247 h 6451461"/>
              <a:gd name="connsiteX367" fmla="*/ 1092297 w 7308555"/>
              <a:gd name="connsiteY367" fmla="*/ 1795247 h 6451461"/>
              <a:gd name="connsiteX368" fmla="*/ 1092297 w 7308555"/>
              <a:gd name="connsiteY368" fmla="*/ 1795247 h 6451461"/>
              <a:gd name="connsiteX369" fmla="*/ 4627645 w 7308555"/>
              <a:gd name="connsiteY369" fmla="*/ 1820495 h 6451461"/>
              <a:gd name="connsiteX370" fmla="*/ 4627645 w 7308555"/>
              <a:gd name="connsiteY370" fmla="*/ 1807871 h 6451461"/>
              <a:gd name="connsiteX371" fmla="*/ 4627645 w 7308555"/>
              <a:gd name="connsiteY371" fmla="*/ 1807871 h 6451461"/>
              <a:gd name="connsiteX372" fmla="*/ 4627645 w 7308555"/>
              <a:gd name="connsiteY372" fmla="*/ 1820495 h 6451461"/>
              <a:gd name="connsiteX373" fmla="*/ 4627645 w 7308555"/>
              <a:gd name="connsiteY373" fmla="*/ 1820495 h 6451461"/>
              <a:gd name="connsiteX374" fmla="*/ 205968 w 7308555"/>
              <a:gd name="connsiteY374" fmla="*/ 1820495 h 6451461"/>
              <a:gd name="connsiteX375" fmla="*/ 193345 w 7308555"/>
              <a:gd name="connsiteY375" fmla="*/ 1833119 h 6451461"/>
              <a:gd name="connsiteX376" fmla="*/ 219257 w 7308555"/>
              <a:gd name="connsiteY376" fmla="*/ 1845743 h 6451461"/>
              <a:gd name="connsiteX377" fmla="*/ 205968 w 7308555"/>
              <a:gd name="connsiteY377" fmla="*/ 1820495 h 6451461"/>
              <a:gd name="connsiteX378" fmla="*/ 205968 w 7308555"/>
              <a:gd name="connsiteY378" fmla="*/ 1820495 h 6451461"/>
              <a:gd name="connsiteX379" fmla="*/ 1310889 w 7308555"/>
              <a:gd name="connsiteY379" fmla="*/ 1871655 h 6451461"/>
              <a:gd name="connsiteX380" fmla="*/ 1336801 w 7308555"/>
              <a:gd name="connsiteY380" fmla="*/ 1859031 h 6451461"/>
              <a:gd name="connsiteX381" fmla="*/ 1324178 w 7308555"/>
              <a:gd name="connsiteY381" fmla="*/ 1846407 h 6451461"/>
              <a:gd name="connsiteX382" fmla="*/ 1310889 w 7308555"/>
              <a:gd name="connsiteY382" fmla="*/ 1871655 h 6451461"/>
              <a:gd name="connsiteX383" fmla="*/ 1310889 w 7308555"/>
              <a:gd name="connsiteY383" fmla="*/ 1871655 h 6451461"/>
              <a:gd name="connsiteX384" fmla="*/ 6992959 w 7308555"/>
              <a:gd name="connsiteY384" fmla="*/ 1871655 h 6451461"/>
              <a:gd name="connsiteX385" fmla="*/ 6967047 w 7308555"/>
              <a:gd name="connsiteY385" fmla="*/ 1871655 h 6451461"/>
              <a:gd name="connsiteX386" fmla="*/ 6954423 w 7308555"/>
              <a:gd name="connsiteY386" fmla="*/ 1909526 h 6451461"/>
              <a:gd name="connsiteX387" fmla="*/ 6992959 w 7308555"/>
              <a:gd name="connsiteY387" fmla="*/ 1909526 h 6451461"/>
              <a:gd name="connsiteX388" fmla="*/ 6992959 w 7308555"/>
              <a:gd name="connsiteY388" fmla="*/ 1909526 h 6451461"/>
              <a:gd name="connsiteX389" fmla="*/ 7005583 w 7308555"/>
              <a:gd name="connsiteY389" fmla="*/ 1896903 h 6451461"/>
              <a:gd name="connsiteX390" fmla="*/ 6992959 w 7308555"/>
              <a:gd name="connsiteY390" fmla="*/ 1871655 h 6451461"/>
              <a:gd name="connsiteX391" fmla="*/ 6992959 w 7308555"/>
              <a:gd name="connsiteY391" fmla="*/ 1871655 h 6451461"/>
              <a:gd name="connsiteX392" fmla="*/ 1375337 w 7308555"/>
              <a:gd name="connsiteY392" fmla="*/ 1922815 h 6451461"/>
              <a:gd name="connsiteX393" fmla="*/ 1529481 w 7308555"/>
              <a:gd name="connsiteY393" fmla="*/ 1922815 h 6451461"/>
              <a:gd name="connsiteX394" fmla="*/ 1580641 w 7308555"/>
              <a:gd name="connsiteY394" fmla="*/ 1897567 h 6451461"/>
              <a:gd name="connsiteX395" fmla="*/ 1554729 w 7308555"/>
              <a:gd name="connsiteY395" fmla="*/ 1872319 h 6451461"/>
              <a:gd name="connsiteX396" fmla="*/ 1542105 w 7308555"/>
              <a:gd name="connsiteY396" fmla="*/ 1897567 h 6451461"/>
              <a:gd name="connsiteX397" fmla="*/ 1477657 w 7308555"/>
              <a:gd name="connsiteY397" fmla="*/ 1897567 h 6451461"/>
              <a:gd name="connsiteX398" fmla="*/ 1413209 w 7308555"/>
              <a:gd name="connsiteY398" fmla="*/ 1884943 h 6451461"/>
              <a:gd name="connsiteX399" fmla="*/ 1375337 w 7308555"/>
              <a:gd name="connsiteY399" fmla="*/ 1922815 h 6451461"/>
              <a:gd name="connsiteX400" fmla="*/ 1375337 w 7308555"/>
              <a:gd name="connsiteY400" fmla="*/ 1922815 h 6451461"/>
              <a:gd name="connsiteX401" fmla="*/ 308288 w 7308555"/>
              <a:gd name="connsiteY401" fmla="*/ 1896903 h 6451461"/>
              <a:gd name="connsiteX402" fmla="*/ 295664 w 7308555"/>
              <a:gd name="connsiteY402" fmla="*/ 1909526 h 6451461"/>
              <a:gd name="connsiteX403" fmla="*/ 295664 w 7308555"/>
              <a:gd name="connsiteY403" fmla="*/ 1922150 h 6451461"/>
              <a:gd name="connsiteX404" fmla="*/ 346824 w 7308555"/>
              <a:gd name="connsiteY404" fmla="*/ 1934774 h 6451461"/>
              <a:gd name="connsiteX405" fmla="*/ 372736 w 7308555"/>
              <a:gd name="connsiteY405" fmla="*/ 1909526 h 6451461"/>
              <a:gd name="connsiteX406" fmla="*/ 308288 w 7308555"/>
              <a:gd name="connsiteY406" fmla="*/ 1896903 h 6451461"/>
              <a:gd name="connsiteX407" fmla="*/ 308288 w 7308555"/>
              <a:gd name="connsiteY407" fmla="*/ 1896903 h 6451461"/>
              <a:gd name="connsiteX408" fmla="*/ 1285641 w 7308555"/>
              <a:gd name="connsiteY408" fmla="*/ 1896903 h 6451461"/>
              <a:gd name="connsiteX409" fmla="*/ 1234482 w 7308555"/>
              <a:gd name="connsiteY409" fmla="*/ 1922150 h 6451461"/>
              <a:gd name="connsiteX410" fmla="*/ 1260394 w 7308555"/>
              <a:gd name="connsiteY410" fmla="*/ 1934774 h 6451461"/>
              <a:gd name="connsiteX411" fmla="*/ 1273018 w 7308555"/>
              <a:gd name="connsiteY411" fmla="*/ 1922150 h 6451461"/>
              <a:gd name="connsiteX412" fmla="*/ 1285641 w 7308555"/>
              <a:gd name="connsiteY412" fmla="*/ 1934774 h 6451461"/>
              <a:gd name="connsiteX413" fmla="*/ 1273018 w 7308555"/>
              <a:gd name="connsiteY413" fmla="*/ 1947398 h 6451461"/>
              <a:gd name="connsiteX414" fmla="*/ 1311554 w 7308555"/>
              <a:gd name="connsiteY414" fmla="*/ 1909526 h 6451461"/>
              <a:gd name="connsiteX415" fmla="*/ 1285641 w 7308555"/>
              <a:gd name="connsiteY415" fmla="*/ 1896903 h 6451461"/>
              <a:gd name="connsiteX416" fmla="*/ 1285641 w 7308555"/>
              <a:gd name="connsiteY416" fmla="*/ 1896903 h 6451461"/>
              <a:gd name="connsiteX417" fmla="*/ 308288 w 7308555"/>
              <a:gd name="connsiteY417" fmla="*/ 1960686 h 6451461"/>
              <a:gd name="connsiteX418" fmla="*/ 346824 w 7308555"/>
              <a:gd name="connsiteY418" fmla="*/ 1948063 h 6451461"/>
              <a:gd name="connsiteX419" fmla="*/ 308288 w 7308555"/>
              <a:gd name="connsiteY419" fmla="*/ 1960686 h 6451461"/>
              <a:gd name="connsiteX420" fmla="*/ 308288 w 7308555"/>
              <a:gd name="connsiteY420" fmla="*/ 1960686 h 6451461"/>
              <a:gd name="connsiteX421" fmla="*/ 1645090 w 7308555"/>
              <a:gd name="connsiteY421" fmla="*/ 1935439 h 6451461"/>
              <a:gd name="connsiteX422" fmla="*/ 1632466 w 7308555"/>
              <a:gd name="connsiteY422" fmla="*/ 1935439 h 6451461"/>
              <a:gd name="connsiteX423" fmla="*/ 1645090 w 7308555"/>
              <a:gd name="connsiteY423" fmla="*/ 1948063 h 6451461"/>
              <a:gd name="connsiteX424" fmla="*/ 1645090 w 7308555"/>
              <a:gd name="connsiteY424" fmla="*/ 1935439 h 6451461"/>
              <a:gd name="connsiteX425" fmla="*/ 1645090 w 7308555"/>
              <a:gd name="connsiteY425" fmla="*/ 1935439 h 6451461"/>
              <a:gd name="connsiteX426" fmla="*/ 6671383 w 7308555"/>
              <a:gd name="connsiteY426" fmla="*/ 1986599 h 6451461"/>
              <a:gd name="connsiteX427" fmla="*/ 6594311 w 7308555"/>
              <a:gd name="connsiteY427" fmla="*/ 2011846 h 6451461"/>
              <a:gd name="connsiteX428" fmla="*/ 6709919 w 7308555"/>
              <a:gd name="connsiteY428" fmla="*/ 2011846 h 6451461"/>
              <a:gd name="connsiteX429" fmla="*/ 6697295 w 7308555"/>
              <a:gd name="connsiteY429" fmla="*/ 1986599 h 6451461"/>
              <a:gd name="connsiteX430" fmla="*/ 6671383 w 7308555"/>
              <a:gd name="connsiteY430" fmla="*/ 1986599 h 6451461"/>
              <a:gd name="connsiteX431" fmla="*/ 6671383 w 7308555"/>
              <a:gd name="connsiteY431" fmla="*/ 1986599 h 6451461"/>
              <a:gd name="connsiteX432" fmla="*/ 1221193 w 7308555"/>
              <a:gd name="connsiteY432" fmla="*/ 2024470 h 6451461"/>
              <a:gd name="connsiteX433" fmla="*/ 1221193 w 7308555"/>
              <a:gd name="connsiteY433" fmla="*/ 1999222 h 6451461"/>
              <a:gd name="connsiteX434" fmla="*/ 1208569 w 7308555"/>
              <a:gd name="connsiteY434" fmla="*/ 2024470 h 6451461"/>
              <a:gd name="connsiteX435" fmla="*/ 1221193 w 7308555"/>
              <a:gd name="connsiteY435" fmla="*/ 2024470 h 6451461"/>
              <a:gd name="connsiteX436" fmla="*/ 1221193 w 7308555"/>
              <a:gd name="connsiteY436" fmla="*/ 2024470 h 6451461"/>
              <a:gd name="connsiteX437" fmla="*/ 1529481 w 7308555"/>
              <a:gd name="connsiteY437" fmla="*/ 2024470 h 6451461"/>
              <a:gd name="connsiteX438" fmla="*/ 1542105 w 7308555"/>
              <a:gd name="connsiteY438" fmla="*/ 2037094 h 6451461"/>
              <a:gd name="connsiteX439" fmla="*/ 1542105 w 7308555"/>
              <a:gd name="connsiteY439" fmla="*/ 2011846 h 6451461"/>
              <a:gd name="connsiteX440" fmla="*/ 1529481 w 7308555"/>
              <a:gd name="connsiteY440" fmla="*/ 2024470 h 6451461"/>
              <a:gd name="connsiteX441" fmla="*/ 1529481 w 7308555"/>
              <a:gd name="connsiteY441" fmla="*/ 2024470 h 6451461"/>
              <a:gd name="connsiteX442" fmla="*/ 6620223 w 7308555"/>
              <a:gd name="connsiteY442" fmla="*/ 2037094 h 6451461"/>
              <a:gd name="connsiteX443" fmla="*/ 6607599 w 7308555"/>
              <a:gd name="connsiteY443" fmla="*/ 2037094 h 6451461"/>
              <a:gd name="connsiteX444" fmla="*/ 6607599 w 7308555"/>
              <a:gd name="connsiteY444" fmla="*/ 2074966 h 6451461"/>
              <a:gd name="connsiteX445" fmla="*/ 6633511 w 7308555"/>
              <a:gd name="connsiteY445" fmla="*/ 2049718 h 6451461"/>
              <a:gd name="connsiteX446" fmla="*/ 6620223 w 7308555"/>
              <a:gd name="connsiteY446" fmla="*/ 2037094 h 6451461"/>
              <a:gd name="connsiteX447" fmla="*/ 6620223 w 7308555"/>
              <a:gd name="connsiteY447" fmla="*/ 2037094 h 6451461"/>
              <a:gd name="connsiteX448" fmla="*/ 514257 w 7308555"/>
              <a:gd name="connsiteY448" fmla="*/ 2126126 h 6451461"/>
              <a:gd name="connsiteX449" fmla="*/ 526880 w 7308555"/>
              <a:gd name="connsiteY449" fmla="*/ 2138749 h 6451461"/>
              <a:gd name="connsiteX450" fmla="*/ 514257 w 7308555"/>
              <a:gd name="connsiteY450" fmla="*/ 2126126 h 6451461"/>
              <a:gd name="connsiteX451" fmla="*/ 514257 w 7308555"/>
              <a:gd name="connsiteY451" fmla="*/ 2126126 h 6451461"/>
              <a:gd name="connsiteX452" fmla="*/ 1324178 w 7308555"/>
              <a:gd name="connsiteY452" fmla="*/ 2164661 h 6451461"/>
              <a:gd name="connsiteX453" fmla="*/ 1311554 w 7308555"/>
              <a:gd name="connsiteY453" fmla="*/ 2164661 h 6451461"/>
              <a:gd name="connsiteX454" fmla="*/ 1324178 w 7308555"/>
              <a:gd name="connsiteY454" fmla="*/ 2164661 h 6451461"/>
              <a:gd name="connsiteX455" fmla="*/ 1324178 w 7308555"/>
              <a:gd name="connsiteY455" fmla="*/ 2164661 h 6451461"/>
              <a:gd name="connsiteX456" fmla="*/ 1170033 w 7308555"/>
              <a:gd name="connsiteY456" fmla="*/ 2215821 h 6451461"/>
              <a:gd name="connsiteX457" fmla="*/ 1182657 w 7308555"/>
              <a:gd name="connsiteY457" fmla="*/ 2215821 h 6451461"/>
              <a:gd name="connsiteX458" fmla="*/ 1170033 w 7308555"/>
              <a:gd name="connsiteY458" fmla="*/ 2215821 h 6451461"/>
              <a:gd name="connsiteX459" fmla="*/ 1170033 w 7308555"/>
              <a:gd name="connsiteY459" fmla="*/ 2215821 h 6451461"/>
              <a:gd name="connsiteX460" fmla="*/ 7095279 w 7308555"/>
              <a:gd name="connsiteY460" fmla="*/ 2266317 h 6451461"/>
              <a:gd name="connsiteX461" fmla="*/ 7095279 w 7308555"/>
              <a:gd name="connsiteY461" fmla="*/ 2228445 h 6451461"/>
              <a:gd name="connsiteX462" fmla="*/ 7095279 w 7308555"/>
              <a:gd name="connsiteY462" fmla="*/ 2266317 h 6451461"/>
              <a:gd name="connsiteX463" fmla="*/ 7095279 w 7308555"/>
              <a:gd name="connsiteY463" fmla="*/ 2266317 h 6451461"/>
              <a:gd name="connsiteX464" fmla="*/ 629865 w 7308555"/>
              <a:gd name="connsiteY464" fmla="*/ 2228445 h 6451461"/>
              <a:gd name="connsiteX465" fmla="*/ 629865 w 7308555"/>
              <a:gd name="connsiteY465" fmla="*/ 2266317 h 6451461"/>
              <a:gd name="connsiteX466" fmla="*/ 642489 w 7308555"/>
              <a:gd name="connsiteY466" fmla="*/ 2266317 h 6451461"/>
              <a:gd name="connsiteX467" fmla="*/ 655112 w 7308555"/>
              <a:gd name="connsiteY467" fmla="*/ 2253693 h 6451461"/>
              <a:gd name="connsiteX468" fmla="*/ 629865 w 7308555"/>
              <a:gd name="connsiteY468" fmla="*/ 2228445 h 6451461"/>
              <a:gd name="connsiteX469" fmla="*/ 629865 w 7308555"/>
              <a:gd name="connsiteY469" fmla="*/ 2228445 h 6451461"/>
              <a:gd name="connsiteX470" fmla="*/ 1247105 w 7308555"/>
              <a:gd name="connsiteY470" fmla="*/ 2355348 h 6451461"/>
              <a:gd name="connsiteX471" fmla="*/ 1259729 w 7308555"/>
              <a:gd name="connsiteY471" fmla="*/ 2342725 h 6451461"/>
              <a:gd name="connsiteX472" fmla="*/ 1247105 w 7308555"/>
              <a:gd name="connsiteY472" fmla="*/ 2355348 h 6451461"/>
              <a:gd name="connsiteX473" fmla="*/ 1247105 w 7308555"/>
              <a:gd name="connsiteY473" fmla="*/ 2355348 h 6451461"/>
              <a:gd name="connsiteX474" fmla="*/ 1156745 w 7308555"/>
              <a:gd name="connsiteY474" fmla="*/ 2381261 h 6451461"/>
              <a:gd name="connsiteX475" fmla="*/ 1156745 w 7308555"/>
              <a:gd name="connsiteY475" fmla="*/ 2419132 h 6451461"/>
              <a:gd name="connsiteX476" fmla="*/ 1195281 w 7308555"/>
              <a:gd name="connsiteY476" fmla="*/ 2406508 h 6451461"/>
              <a:gd name="connsiteX477" fmla="*/ 1156745 w 7308555"/>
              <a:gd name="connsiteY477" fmla="*/ 2381261 h 6451461"/>
              <a:gd name="connsiteX478" fmla="*/ 1156745 w 7308555"/>
              <a:gd name="connsiteY478" fmla="*/ 2381261 h 6451461"/>
              <a:gd name="connsiteX479" fmla="*/ 5424278 w 7308555"/>
              <a:gd name="connsiteY479" fmla="*/ 2419132 h 6451461"/>
              <a:gd name="connsiteX480" fmla="*/ 5424278 w 7308555"/>
              <a:gd name="connsiteY480" fmla="*/ 2444380 h 6451461"/>
              <a:gd name="connsiteX481" fmla="*/ 5450190 w 7308555"/>
              <a:gd name="connsiteY481" fmla="*/ 2431756 h 6451461"/>
              <a:gd name="connsiteX482" fmla="*/ 5424278 w 7308555"/>
              <a:gd name="connsiteY482" fmla="*/ 2419132 h 6451461"/>
              <a:gd name="connsiteX483" fmla="*/ 5424278 w 7308555"/>
              <a:gd name="connsiteY483" fmla="*/ 2419132 h 6451461"/>
              <a:gd name="connsiteX484" fmla="*/ 1170033 w 7308555"/>
              <a:gd name="connsiteY484" fmla="*/ 2444380 h 6451461"/>
              <a:gd name="connsiteX485" fmla="*/ 1131497 w 7308555"/>
              <a:gd name="connsiteY485" fmla="*/ 2457004 h 6451461"/>
              <a:gd name="connsiteX486" fmla="*/ 1170033 w 7308555"/>
              <a:gd name="connsiteY486" fmla="*/ 2444380 h 6451461"/>
              <a:gd name="connsiteX487" fmla="*/ 1170033 w 7308555"/>
              <a:gd name="connsiteY487" fmla="*/ 2444380 h 6451461"/>
              <a:gd name="connsiteX488" fmla="*/ 1067049 w 7308555"/>
              <a:gd name="connsiteY488" fmla="*/ 2508164 h 6451461"/>
              <a:gd name="connsiteX489" fmla="*/ 1118209 w 7308555"/>
              <a:gd name="connsiteY489" fmla="*/ 2482916 h 6451461"/>
              <a:gd name="connsiteX490" fmla="*/ 1067049 w 7308555"/>
              <a:gd name="connsiteY490" fmla="*/ 2508164 h 6451461"/>
              <a:gd name="connsiteX491" fmla="*/ 1067049 w 7308555"/>
              <a:gd name="connsiteY491" fmla="*/ 2508164 h 6451461"/>
              <a:gd name="connsiteX492" fmla="*/ 5296045 w 7308555"/>
              <a:gd name="connsiteY492" fmla="*/ 2534076 h 6451461"/>
              <a:gd name="connsiteX493" fmla="*/ 5206350 w 7308555"/>
              <a:gd name="connsiteY493" fmla="*/ 2559324 h 6451461"/>
              <a:gd name="connsiteX494" fmla="*/ 5155190 w 7308555"/>
              <a:gd name="connsiteY494" fmla="*/ 2673603 h 6451461"/>
              <a:gd name="connsiteX495" fmla="*/ 5219638 w 7308555"/>
              <a:gd name="connsiteY495" fmla="*/ 2660979 h 6451461"/>
              <a:gd name="connsiteX496" fmla="*/ 5232262 w 7308555"/>
              <a:gd name="connsiteY496" fmla="*/ 2648355 h 6451461"/>
              <a:gd name="connsiteX497" fmla="*/ 5296710 w 7308555"/>
              <a:gd name="connsiteY497" fmla="*/ 2584571 h 6451461"/>
              <a:gd name="connsiteX498" fmla="*/ 5335246 w 7308555"/>
              <a:gd name="connsiteY498" fmla="*/ 2571948 h 6451461"/>
              <a:gd name="connsiteX499" fmla="*/ 5347870 w 7308555"/>
              <a:gd name="connsiteY499" fmla="*/ 2534076 h 6451461"/>
              <a:gd name="connsiteX500" fmla="*/ 5296045 w 7308555"/>
              <a:gd name="connsiteY500" fmla="*/ 2534076 h 6451461"/>
              <a:gd name="connsiteX501" fmla="*/ 5296045 w 7308555"/>
              <a:gd name="connsiteY501" fmla="*/ 2534076 h 6451461"/>
              <a:gd name="connsiteX502" fmla="*/ 1015225 w 7308555"/>
              <a:gd name="connsiteY502" fmla="*/ 2571948 h 6451461"/>
              <a:gd name="connsiteX503" fmla="*/ 1104921 w 7308555"/>
              <a:gd name="connsiteY503" fmla="*/ 2546700 h 6451461"/>
              <a:gd name="connsiteX504" fmla="*/ 1053761 w 7308555"/>
              <a:gd name="connsiteY504" fmla="*/ 2534076 h 6451461"/>
              <a:gd name="connsiteX505" fmla="*/ 1015225 w 7308555"/>
              <a:gd name="connsiteY505" fmla="*/ 2571948 h 6451461"/>
              <a:gd name="connsiteX506" fmla="*/ 1015225 w 7308555"/>
              <a:gd name="connsiteY506" fmla="*/ 2571948 h 6451461"/>
              <a:gd name="connsiteX507" fmla="*/ 1298265 w 7308555"/>
              <a:gd name="connsiteY507" fmla="*/ 2597195 h 6451461"/>
              <a:gd name="connsiteX508" fmla="*/ 1285641 w 7308555"/>
              <a:gd name="connsiteY508" fmla="*/ 2635067 h 6451461"/>
              <a:gd name="connsiteX509" fmla="*/ 1298265 w 7308555"/>
              <a:gd name="connsiteY509" fmla="*/ 2597195 h 6451461"/>
              <a:gd name="connsiteX510" fmla="*/ 1298265 w 7308555"/>
              <a:gd name="connsiteY510" fmla="*/ 2597195 h 6451461"/>
              <a:gd name="connsiteX511" fmla="*/ 6157126 w 7308555"/>
              <a:gd name="connsiteY511" fmla="*/ 2750010 h 6451461"/>
              <a:gd name="connsiteX512" fmla="*/ 6144502 w 7308555"/>
              <a:gd name="connsiteY512" fmla="*/ 2724763 h 6451461"/>
              <a:gd name="connsiteX513" fmla="*/ 6131879 w 7308555"/>
              <a:gd name="connsiteY513" fmla="*/ 2750010 h 6451461"/>
              <a:gd name="connsiteX514" fmla="*/ 6157126 w 7308555"/>
              <a:gd name="connsiteY514" fmla="*/ 2750010 h 6451461"/>
              <a:gd name="connsiteX515" fmla="*/ 6157126 w 7308555"/>
              <a:gd name="connsiteY515" fmla="*/ 2750010 h 6451461"/>
              <a:gd name="connsiteX516" fmla="*/ 5719942 w 7308555"/>
              <a:gd name="connsiteY516" fmla="*/ 2916114 h 6451461"/>
              <a:gd name="connsiteX517" fmla="*/ 5732566 w 7308555"/>
              <a:gd name="connsiteY517" fmla="*/ 2928738 h 6451461"/>
              <a:gd name="connsiteX518" fmla="*/ 5719942 w 7308555"/>
              <a:gd name="connsiteY518" fmla="*/ 2903490 h 6451461"/>
              <a:gd name="connsiteX519" fmla="*/ 5719942 w 7308555"/>
              <a:gd name="connsiteY519" fmla="*/ 2916114 h 6451461"/>
              <a:gd name="connsiteX520" fmla="*/ 5719942 w 7308555"/>
              <a:gd name="connsiteY520" fmla="*/ 2916114 h 6451461"/>
              <a:gd name="connsiteX521" fmla="*/ 5951822 w 7308555"/>
              <a:gd name="connsiteY521" fmla="*/ 2941362 h 6451461"/>
              <a:gd name="connsiteX522" fmla="*/ 5964446 w 7308555"/>
              <a:gd name="connsiteY522" fmla="*/ 2953986 h 6451461"/>
              <a:gd name="connsiteX523" fmla="*/ 5951822 w 7308555"/>
              <a:gd name="connsiteY523" fmla="*/ 2941362 h 6451461"/>
              <a:gd name="connsiteX524" fmla="*/ 5951822 w 7308555"/>
              <a:gd name="connsiteY524" fmla="*/ 2941362 h 6451461"/>
              <a:gd name="connsiteX525" fmla="*/ 257128 w 7308555"/>
              <a:gd name="connsiteY525" fmla="*/ 2966610 h 6451461"/>
              <a:gd name="connsiteX526" fmla="*/ 257128 w 7308555"/>
              <a:gd name="connsiteY526" fmla="*/ 2953986 h 6451461"/>
              <a:gd name="connsiteX527" fmla="*/ 257128 w 7308555"/>
              <a:gd name="connsiteY527" fmla="*/ 2966610 h 6451461"/>
              <a:gd name="connsiteX528" fmla="*/ 257128 w 7308555"/>
              <a:gd name="connsiteY528" fmla="*/ 2966610 h 6451461"/>
              <a:gd name="connsiteX529" fmla="*/ 1992578 w 7308555"/>
              <a:gd name="connsiteY529" fmla="*/ 3005145 h 6451461"/>
              <a:gd name="connsiteX530" fmla="*/ 2005202 w 7308555"/>
              <a:gd name="connsiteY530" fmla="*/ 2979898 h 6451461"/>
              <a:gd name="connsiteX531" fmla="*/ 1992578 w 7308555"/>
              <a:gd name="connsiteY531" fmla="*/ 3005145 h 6451461"/>
              <a:gd name="connsiteX532" fmla="*/ 1992578 w 7308555"/>
              <a:gd name="connsiteY532" fmla="*/ 3005145 h 6451461"/>
              <a:gd name="connsiteX533" fmla="*/ 475721 w 7308555"/>
              <a:gd name="connsiteY533" fmla="*/ 3055641 h 6451461"/>
              <a:gd name="connsiteX534" fmla="*/ 475721 w 7308555"/>
              <a:gd name="connsiteY534" fmla="*/ 3068265 h 6451461"/>
              <a:gd name="connsiteX535" fmla="*/ 475721 w 7308555"/>
              <a:gd name="connsiteY535" fmla="*/ 3055641 h 6451461"/>
              <a:gd name="connsiteX536" fmla="*/ 475721 w 7308555"/>
              <a:gd name="connsiteY536" fmla="*/ 3055641 h 6451461"/>
              <a:gd name="connsiteX537" fmla="*/ 231216 w 7308555"/>
              <a:gd name="connsiteY537" fmla="*/ 3183209 h 6451461"/>
              <a:gd name="connsiteX538" fmla="*/ 218592 w 7308555"/>
              <a:gd name="connsiteY538" fmla="*/ 3183209 h 6451461"/>
              <a:gd name="connsiteX539" fmla="*/ 231216 w 7308555"/>
              <a:gd name="connsiteY539" fmla="*/ 3195832 h 6451461"/>
              <a:gd name="connsiteX540" fmla="*/ 231216 w 7308555"/>
              <a:gd name="connsiteY540" fmla="*/ 3183209 h 6451461"/>
              <a:gd name="connsiteX541" fmla="*/ 231216 w 7308555"/>
              <a:gd name="connsiteY541" fmla="*/ 3183209 h 6451461"/>
              <a:gd name="connsiteX542" fmla="*/ 1696914 w 7308555"/>
              <a:gd name="connsiteY542" fmla="*/ 3399808 h 6451461"/>
              <a:gd name="connsiteX543" fmla="*/ 1735450 w 7308555"/>
              <a:gd name="connsiteY543" fmla="*/ 3323400 h 6451461"/>
              <a:gd name="connsiteX544" fmla="*/ 1722826 w 7308555"/>
              <a:gd name="connsiteY544" fmla="*/ 3323400 h 6451461"/>
              <a:gd name="connsiteX545" fmla="*/ 1696914 w 7308555"/>
              <a:gd name="connsiteY545" fmla="*/ 3399808 h 6451461"/>
              <a:gd name="connsiteX546" fmla="*/ 1696914 w 7308555"/>
              <a:gd name="connsiteY546" fmla="*/ 3399808 h 6451461"/>
              <a:gd name="connsiteX547" fmla="*/ 2738051 w 7308555"/>
              <a:gd name="connsiteY547" fmla="*/ 3361272 h 6451461"/>
              <a:gd name="connsiteX548" fmla="*/ 2763963 w 7308555"/>
              <a:gd name="connsiteY548" fmla="*/ 3373895 h 6451461"/>
              <a:gd name="connsiteX549" fmla="*/ 2751339 w 7308555"/>
              <a:gd name="connsiteY549" fmla="*/ 3336024 h 6451461"/>
              <a:gd name="connsiteX550" fmla="*/ 2738051 w 7308555"/>
              <a:gd name="connsiteY550" fmla="*/ 3361272 h 6451461"/>
              <a:gd name="connsiteX551" fmla="*/ 2738051 w 7308555"/>
              <a:gd name="connsiteY551" fmla="*/ 3361272 h 6451461"/>
              <a:gd name="connsiteX552" fmla="*/ 2557995 w 7308555"/>
              <a:gd name="connsiteY552" fmla="*/ 3348648 h 6451461"/>
              <a:gd name="connsiteX553" fmla="*/ 2570619 w 7308555"/>
              <a:gd name="connsiteY553" fmla="*/ 3373895 h 6451461"/>
              <a:gd name="connsiteX554" fmla="*/ 2557995 w 7308555"/>
              <a:gd name="connsiteY554" fmla="*/ 3348648 h 6451461"/>
              <a:gd name="connsiteX555" fmla="*/ 2557995 w 7308555"/>
              <a:gd name="connsiteY555" fmla="*/ 3348648 h 6451461"/>
              <a:gd name="connsiteX556" fmla="*/ 1298265 w 7308555"/>
              <a:gd name="connsiteY556" fmla="*/ 3373895 h 6451461"/>
              <a:gd name="connsiteX557" fmla="*/ 1324178 w 7308555"/>
              <a:gd name="connsiteY557" fmla="*/ 3373895 h 6451461"/>
              <a:gd name="connsiteX558" fmla="*/ 1298265 w 7308555"/>
              <a:gd name="connsiteY558" fmla="*/ 3373895 h 6451461"/>
              <a:gd name="connsiteX559" fmla="*/ 1298265 w 7308555"/>
              <a:gd name="connsiteY559" fmla="*/ 3373895 h 6451461"/>
              <a:gd name="connsiteX560" fmla="*/ 1581306 w 7308555"/>
              <a:gd name="connsiteY560" fmla="*/ 3361272 h 6451461"/>
              <a:gd name="connsiteX561" fmla="*/ 1581306 w 7308555"/>
              <a:gd name="connsiteY561" fmla="*/ 3386519 h 6451461"/>
              <a:gd name="connsiteX562" fmla="*/ 1581306 w 7308555"/>
              <a:gd name="connsiteY562" fmla="*/ 3361272 h 6451461"/>
              <a:gd name="connsiteX563" fmla="*/ 1581306 w 7308555"/>
              <a:gd name="connsiteY563" fmla="*/ 3361272 h 6451461"/>
              <a:gd name="connsiteX564" fmla="*/ 1208569 w 7308555"/>
              <a:gd name="connsiteY564" fmla="*/ 3437679 h 6451461"/>
              <a:gd name="connsiteX565" fmla="*/ 1208569 w 7308555"/>
              <a:gd name="connsiteY565" fmla="*/ 3450303 h 6451461"/>
              <a:gd name="connsiteX566" fmla="*/ 1221193 w 7308555"/>
              <a:gd name="connsiteY566" fmla="*/ 3450303 h 6451461"/>
              <a:gd name="connsiteX567" fmla="*/ 1208569 w 7308555"/>
              <a:gd name="connsiteY567" fmla="*/ 3437679 h 6451461"/>
              <a:gd name="connsiteX568" fmla="*/ 1208569 w 7308555"/>
              <a:gd name="connsiteY568" fmla="*/ 3437679 h 6451461"/>
              <a:gd name="connsiteX569" fmla="*/ 2031114 w 7308555"/>
              <a:gd name="connsiteY569" fmla="*/ 3450303 h 6451461"/>
              <a:gd name="connsiteX570" fmla="*/ 2031114 w 7308555"/>
              <a:gd name="connsiteY570" fmla="*/ 3475551 h 6451461"/>
              <a:gd name="connsiteX571" fmla="*/ 2031114 w 7308555"/>
              <a:gd name="connsiteY571" fmla="*/ 3450303 h 6451461"/>
              <a:gd name="connsiteX572" fmla="*/ 2031114 w 7308555"/>
              <a:gd name="connsiteY572" fmla="*/ 3450303 h 6451461"/>
              <a:gd name="connsiteX573" fmla="*/ 5553174 w 7308555"/>
              <a:gd name="connsiteY573" fmla="*/ 3463591 h 6451461"/>
              <a:gd name="connsiteX574" fmla="*/ 5553174 w 7308555"/>
              <a:gd name="connsiteY574" fmla="*/ 3488839 h 6451461"/>
              <a:gd name="connsiteX575" fmla="*/ 5553174 w 7308555"/>
              <a:gd name="connsiteY575" fmla="*/ 3463591 h 6451461"/>
              <a:gd name="connsiteX576" fmla="*/ 5553174 w 7308555"/>
              <a:gd name="connsiteY576" fmla="*/ 3463591 h 6451461"/>
              <a:gd name="connsiteX577" fmla="*/ 1940754 w 7308555"/>
              <a:gd name="connsiteY577" fmla="*/ 3501463 h 6451461"/>
              <a:gd name="connsiteX578" fmla="*/ 1940754 w 7308555"/>
              <a:gd name="connsiteY578" fmla="*/ 3514087 h 6451461"/>
              <a:gd name="connsiteX579" fmla="*/ 1940754 w 7308555"/>
              <a:gd name="connsiteY579" fmla="*/ 3501463 h 6451461"/>
              <a:gd name="connsiteX580" fmla="*/ 1940754 w 7308555"/>
              <a:gd name="connsiteY580" fmla="*/ 3501463 h 6451461"/>
              <a:gd name="connsiteX581" fmla="*/ 488344 w 7308555"/>
              <a:gd name="connsiteY581" fmla="*/ 3501463 h 6451461"/>
              <a:gd name="connsiteX582" fmla="*/ 500968 w 7308555"/>
              <a:gd name="connsiteY582" fmla="*/ 3539335 h 6451461"/>
              <a:gd name="connsiteX583" fmla="*/ 526880 w 7308555"/>
              <a:gd name="connsiteY583" fmla="*/ 3501463 h 6451461"/>
              <a:gd name="connsiteX584" fmla="*/ 488344 w 7308555"/>
              <a:gd name="connsiteY584" fmla="*/ 3501463 h 6451461"/>
              <a:gd name="connsiteX585" fmla="*/ 488344 w 7308555"/>
              <a:gd name="connsiteY585" fmla="*/ 3501463 h 6451461"/>
              <a:gd name="connsiteX586" fmla="*/ 3046339 w 7308555"/>
              <a:gd name="connsiteY586" fmla="*/ 3501463 h 6451461"/>
              <a:gd name="connsiteX587" fmla="*/ 3058963 w 7308555"/>
              <a:gd name="connsiteY587" fmla="*/ 3539335 h 6451461"/>
              <a:gd name="connsiteX588" fmla="*/ 3046339 w 7308555"/>
              <a:gd name="connsiteY588" fmla="*/ 3501463 h 6451461"/>
              <a:gd name="connsiteX589" fmla="*/ 3046339 w 7308555"/>
              <a:gd name="connsiteY589" fmla="*/ 3501463 h 6451461"/>
              <a:gd name="connsiteX590" fmla="*/ 2660979 w 7308555"/>
              <a:gd name="connsiteY590" fmla="*/ 3514087 h 6451461"/>
              <a:gd name="connsiteX591" fmla="*/ 2648355 w 7308555"/>
              <a:gd name="connsiteY591" fmla="*/ 3539335 h 6451461"/>
              <a:gd name="connsiteX592" fmla="*/ 2660979 w 7308555"/>
              <a:gd name="connsiteY592" fmla="*/ 3514087 h 6451461"/>
              <a:gd name="connsiteX593" fmla="*/ 2660979 w 7308555"/>
              <a:gd name="connsiteY593" fmla="*/ 3514087 h 6451461"/>
              <a:gd name="connsiteX594" fmla="*/ 1671002 w 7308555"/>
              <a:gd name="connsiteY594" fmla="*/ 3565247 h 6451461"/>
              <a:gd name="connsiteX595" fmla="*/ 1696914 w 7308555"/>
              <a:gd name="connsiteY595" fmla="*/ 3527375 h 6451461"/>
              <a:gd name="connsiteX596" fmla="*/ 1671002 w 7308555"/>
              <a:gd name="connsiteY596" fmla="*/ 3565247 h 6451461"/>
              <a:gd name="connsiteX597" fmla="*/ 1671002 w 7308555"/>
              <a:gd name="connsiteY597" fmla="*/ 3565247 h 6451461"/>
              <a:gd name="connsiteX598" fmla="*/ 1992578 w 7308555"/>
              <a:gd name="connsiteY598" fmla="*/ 3565247 h 6451461"/>
              <a:gd name="connsiteX599" fmla="*/ 2005202 w 7308555"/>
              <a:gd name="connsiteY599" fmla="*/ 3552623 h 6451461"/>
              <a:gd name="connsiteX600" fmla="*/ 1992578 w 7308555"/>
              <a:gd name="connsiteY600" fmla="*/ 3565247 h 6451461"/>
              <a:gd name="connsiteX601" fmla="*/ 1992578 w 7308555"/>
              <a:gd name="connsiteY601" fmla="*/ 3565247 h 6451461"/>
              <a:gd name="connsiteX602" fmla="*/ 2995179 w 7308555"/>
              <a:gd name="connsiteY602" fmla="*/ 3577871 h 6451461"/>
              <a:gd name="connsiteX603" fmla="*/ 2982555 w 7308555"/>
              <a:gd name="connsiteY603" fmla="*/ 3603118 h 6451461"/>
              <a:gd name="connsiteX604" fmla="*/ 2995179 w 7308555"/>
              <a:gd name="connsiteY604" fmla="*/ 3603118 h 6451461"/>
              <a:gd name="connsiteX605" fmla="*/ 3007803 w 7308555"/>
              <a:gd name="connsiteY605" fmla="*/ 3590495 h 6451461"/>
              <a:gd name="connsiteX606" fmla="*/ 2995179 w 7308555"/>
              <a:gd name="connsiteY606" fmla="*/ 3577871 h 6451461"/>
              <a:gd name="connsiteX607" fmla="*/ 2995179 w 7308555"/>
              <a:gd name="connsiteY607" fmla="*/ 3577871 h 6451461"/>
              <a:gd name="connsiteX608" fmla="*/ 346824 w 7308555"/>
              <a:gd name="connsiteY608" fmla="*/ 3590495 h 6451461"/>
              <a:gd name="connsiteX609" fmla="*/ 359448 w 7308555"/>
              <a:gd name="connsiteY609" fmla="*/ 3603118 h 6451461"/>
              <a:gd name="connsiteX610" fmla="*/ 359448 w 7308555"/>
              <a:gd name="connsiteY610" fmla="*/ 3577871 h 6451461"/>
              <a:gd name="connsiteX611" fmla="*/ 346824 w 7308555"/>
              <a:gd name="connsiteY611" fmla="*/ 3590495 h 6451461"/>
              <a:gd name="connsiteX612" fmla="*/ 346824 w 7308555"/>
              <a:gd name="connsiteY612" fmla="*/ 3590495 h 6451461"/>
              <a:gd name="connsiteX613" fmla="*/ 4434965 w 7308555"/>
              <a:gd name="connsiteY613" fmla="*/ 3616407 h 6451461"/>
              <a:gd name="connsiteX614" fmla="*/ 4434965 w 7308555"/>
              <a:gd name="connsiteY614" fmla="*/ 3591159 h 6451461"/>
              <a:gd name="connsiteX615" fmla="*/ 4422341 w 7308555"/>
              <a:gd name="connsiteY615" fmla="*/ 3591159 h 6451461"/>
              <a:gd name="connsiteX616" fmla="*/ 4434965 w 7308555"/>
              <a:gd name="connsiteY616" fmla="*/ 3616407 h 6451461"/>
              <a:gd name="connsiteX617" fmla="*/ 4434965 w 7308555"/>
              <a:gd name="connsiteY617" fmla="*/ 3616407 h 6451461"/>
              <a:gd name="connsiteX618" fmla="*/ 2455010 w 7308555"/>
              <a:gd name="connsiteY618" fmla="*/ 3590495 h 6451461"/>
              <a:gd name="connsiteX619" fmla="*/ 2429098 w 7308555"/>
              <a:gd name="connsiteY619" fmla="*/ 3641654 h 6451461"/>
              <a:gd name="connsiteX620" fmla="*/ 2455010 w 7308555"/>
              <a:gd name="connsiteY620" fmla="*/ 3590495 h 6451461"/>
              <a:gd name="connsiteX621" fmla="*/ 2455010 w 7308555"/>
              <a:gd name="connsiteY621" fmla="*/ 3590495 h 6451461"/>
              <a:gd name="connsiteX622" fmla="*/ 2660979 w 7308555"/>
              <a:gd name="connsiteY622" fmla="*/ 3603118 h 6451461"/>
              <a:gd name="connsiteX623" fmla="*/ 2648355 w 7308555"/>
              <a:gd name="connsiteY623" fmla="*/ 3640990 h 6451461"/>
              <a:gd name="connsiteX624" fmla="*/ 2660979 w 7308555"/>
              <a:gd name="connsiteY624" fmla="*/ 3603118 h 6451461"/>
              <a:gd name="connsiteX625" fmla="*/ 2660979 w 7308555"/>
              <a:gd name="connsiteY625" fmla="*/ 3603118 h 6451461"/>
              <a:gd name="connsiteX626" fmla="*/ 4280156 w 7308555"/>
              <a:gd name="connsiteY626" fmla="*/ 3629031 h 6451461"/>
              <a:gd name="connsiteX627" fmla="*/ 4267532 w 7308555"/>
              <a:gd name="connsiteY627" fmla="*/ 3629031 h 6451461"/>
              <a:gd name="connsiteX628" fmla="*/ 4293445 w 7308555"/>
              <a:gd name="connsiteY628" fmla="*/ 3641654 h 6451461"/>
              <a:gd name="connsiteX629" fmla="*/ 4293445 w 7308555"/>
              <a:gd name="connsiteY629" fmla="*/ 3616407 h 6451461"/>
              <a:gd name="connsiteX630" fmla="*/ 4280821 w 7308555"/>
              <a:gd name="connsiteY630" fmla="*/ 3616407 h 6451461"/>
              <a:gd name="connsiteX631" fmla="*/ 4280156 w 7308555"/>
              <a:gd name="connsiteY631" fmla="*/ 3629031 h 6451461"/>
              <a:gd name="connsiteX632" fmla="*/ 4280156 w 7308555"/>
              <a:gd name="connsiteY632" fmla="*/ 3629031 h 6451461"/>
              <a:gd name="connsiteX633" fmla="*/ 3432364 w 7308555"/>
              <a:gd name="connsiteY633" fmla="*/ 3629031 h 6451461"/>
              <a:gd name="connsiteX634" fmla="*/ 3419740 w 7308555"/>
              <a:gd name="connsiteY634" fmla="*/ 3629031 h 6451461"/>
              <a:gd name="connsiteX635" fmla="*/ 3432364 w 7308555"/>
              <a:gd name="connsiteY635" fmla="*/ 3641654 h 6451461"/>
              <a:gd name="connsiteX636" fmla="*/ 3432364 w 7308555"/>
              <a:gd name="connsiteY636" fmla="*/ 3629031 h 6451461"/>
              <a:gd name="connsiteX637" fmla="*/ 3432364 w 7308555"/>
              <a:gd name="connsiteY637" fmla="*/ 3629031 h 6451461"/>
              <a:gd name="connsiteX638" fmla="*/ 6709919 w 7308555"/>
              <a:gd name="connsiteY638" fmla="*/ 3654278 h 6451461"/>
              <a:gd name="connsiteX639" fmla="*/ 6735831 w 7308555"/>
              <a:gd name="connsiteY639" fmla="*/ 3629031 h 6451461"/>
              <a:gd name="connsiteX640" fmla="*/ 6709919 w 7308555"/>
              <a:gd name="connsiteY640" fmla="*/ 3654278 h 6451461"/>
              <a:gd name="connsiteX641" fmla="*/ 6709919 w 7308555"/>
              <a:gd name="connsiteY641" fmla="*/ 3654278 h 6451461"/>
              <a:gd name="connsiteX642" fmla="*/ 2647691 w 7308555"/>
              <a:gd name="connsiteY642" fmla="*/ 3641654 h 6451461"/>
              <a:gd name="connsiteX643" fmla="*/ 2660314 w 7308555"/>
              <a:gd name="connsiteY643" fmla="*/ 3718062 h 6451461"/>
              <a:gd name="connsiteX644" fmla="*/ 2660314 w 7308555"/>
              <a:gd name="connsiteY644" fmla="*/ 3641654 h 6451461"/>
              <a:gd name="connsiteX645" fmla="*/ 2647691 w 7308555"/>
              <a:gd name="connsiteY645" fmla="*/ 3641654 h 6451461"/>
              <a:gd name="connsiteX646" fmla="*/ 2647691 w 7308555"/>
              <a:gd name="connsiteY646" fmla="*/ 3641654 h 6451461"/>
              <a:gd name="connsiteX647" fmla="*/ 4498748 w 7308555"/>
              <a:gd name="connsiteY647" fmla="*/ 3654278 h 6451461"/>
              <a:gd name="connsiteX648" fmla="*/ 4460212 w 7308555"/>
              <a:gd name="connsiteY648" fmla="*/ 3654278 h 6451461"/>
              <a:gd name="connsiteX649" fmla="*/ 4498748 w 7308555"/>
              <a:gd name="connsiteY649" fmla="*/ 3654278 h 6451461"/>
              <a:gd name="connsiteX650" fmla="*/ 4498748 w 7308555"/>
              <a:gd name="connsiteY650" fmla="*/ 3654278 h 6451461"/>
              <a:gd name="connsiteX651" fmla="*/ 1439786 w 7308555"/>
              <a:gd name="connsiteY651" fmla="*/ 3641654 h 6451461"/>
              <a:gd name="connsiteX652" fmla="*/ 1439786 w 7308555"/>
              <a:gd name="connsiteY652" fmla="*/ 3679526 h 6451461"/>
              <a:gd name="connsiteX653" fmla="*/ 1439786 w 7308555"/>
              <a:gd name="connsiteY653" fmla="*/ 3641654 h 6451461"/>
              <a:gd name="connsiteX654" fmla="*/ 1439786 w 7308555"/>
              <a:gd name="connsiteY654" fmla="*/ 3641654 h 6451461"/>
              <a:gd name="connsiteX655" fmla="*/ 2403851 w 7308555"/>
              <a:gd name="connsiteY655" fmla="*/ 3666902 h 6451461"/>
              <a:gd name="connsiteX656" fmla="*/ 2403851 w 7308555"/>
              <a:gd name="connsiteY656" fmla="*/ 3704774 h 6451461"/>
              <a:gd name="connsiteX657" fmla="*/ 2403851 w 7308555"/>
              <a:gd name="connsiteY657" fmla="*/ 3666902 h 6451461"/>
              <a:gd name="connsiteX658" fmla="*/ 2403851 w 7308555"/>
              <a:gd name="connsiteY658" fmla="*/ 3666902 h 6451461"/>
              <a:gd name="connsiteX659" fmla="*/ 1696914 w 7308555"/>
              <a:gd name="connsiteY659" fmla="*/ 3807093 h 6451461"/>
              <a:gd name="connsiteX660" fmla="*/ 1722826 w 7308555"/>
              <a:gd name="connsiteY660" fmla="*/ 3679526 h 6451461"/>
              <a:gd name="connsiteX661" fmla="*/ 1710202 w 7308555"/>
              <a:gd name="connsiteY661" fmla="*/ 3679526 h 6451461"/>
              <a:gd name="connsiteX662" fmla="*/ 1684290 w 7308555"/>
              <a:gd name="connsiteY662" fmla="*/ 3781181 h 6451461"/>
              <a:gd name="connsiteX663" fmla="*/ 1645754 w 7308555"/>
              <a:gd name="connsiteY663" fmla="*/ 3882837 h 6451461"/>
              <a:gd name="connsiteX664" fmla="*/ 1696914 w 7308555"/>
              <a:gd name="connsiteY664" fmla="*/ 3807093 h 6451461"/>
              <a:gd name="connsiteX665" fmla="*/ 1696914 w 7308555"/>
              <a:gd name="connsiteY665" fmla="*/ 3807093 h 6451461"/>
              <a:gd name="connsiteX666" fmla="*/ 2930731 w 7308555"/>
              <a:gd name="connsiteY666" fmla="*/ 3718062 h 6451461"/>
              <a:gd name="connsiteX667" fmla="*/ 2943355 w 7308555"/>
              <a:gd name="connsiteY667" fmla="*/ 3730686 h 6451461"/>
              <a:gd name="connsiteX668" fmla="*/ 2955979 w 7308555"/>
              <a:gd name="connsiteY668" fmla="*/ 3692814 h 6451461"/>
              <a:gd name="connsiteX669" fmla="*/ 2917443 w 7308555"/>
              <a:gd name="connsiteY669" fmla="*/ 3680191 h 6451461"/>
              <a:gd name="connsiteX670" fmla="*/ 2930731 w 7308555"/>
              <a:gd name="connsiteY670" fmla="*/ 3718062 h 6451461"/>
              <a:gd name="connsiteX671" fmla="*/ 2930731 w 7308555"/>
              <a:gd name="connsiteY671" fmla="*/ 3718062 h 6451461"/>
              <a:gd name="connsiteX672" fmla="*/ 3714740 w 7308555"/>
              <a:gd name="connsiteY672" fmla="*/ 3705438 h 6451461"/>
              <a:gd name="connsiteX673" fmla="*/ 3740652 w 7308555"/>
              <a:gd name="connsiteY673" fmla="*/ 3692814 h 6451461"/>
              <a:gd name="connsiteX674" fmla="*/ 3714740 w 7308555"/>
              <a:gd name="connsiteY674" fmla="*/ 3705438 h 6451461"/>
              <a:gd name="connsiteX675" fmla="*/ 3714740 w 7308555"/>
              <a:gd name="connsiteY675" fmla="*/ 3705438 h 6451461"/>
              <a:gd name="connsiteX676" fmla="*/ 4537285 w 7308555"/>
              <a:gd name="connsiteY676" fmla="*/ 3705438 h 6451461"/>
              <a:gd name="connsiteX677" fmla="*/ 4537285 w 7308555"/>
              <a:gd name="connsiteY677" fmla="*/ 3730686 h 6451461"/>
              <a:gd name="connsiteX678" fmla="*/ 4537285 w 7308555"/>
              <a:gd name="connsiteY678" fmla="*/ 3705438 h 6451461"/>
              <a:gd name="connsiteX679" fmla="*/ 4537285 w 7308555"/>
              <a:gd name="connsiteY679" fmla="*/ 3705438 h 6451461"/>
              <a:gd name="connsiteX680" fmla="*/ 3136699 w 7308555"/>
              <a:gd name="connsiteY680" fmla="*/ 3718062 h 6451461"/>
              <a:gd name="connsiteX681" fmla="*/ 3124076 w 7308555"/>
              <a:gd name="connsiteY681" fmla="*/ 3730686 h 6451461"/>
              <a:gd name="connsiteX682" fmla="*/ 3124076 w 7308555"/>
              <a:gd name="connsiteY682" fmla="*/ 3755934 h 6451461"/>
              <a:gd name="connsiteX683" fmla="*/ 3085539 w 7308555"/>
              <a:gd name="connsiteY683" fmla="*/ 3793805 h 6451461"/>
              <a:gd name="connsiteX684" fmla="*/ 3124076 w 7308555"/>
              <a:gd name="connsiteY684" fmla="*/ 3755934 h 6451461"/>
              <a:gd name="connsiteX685" fmla="*/ 3149988 w 7308555"/>
              <a:gd name="connsiteY685" fmla="*/ 3743310 h 6451461"/>
              <a:gd name="connsiteX686" fmla="*/ 3149988 w 7308555"/>
              <a:gd name="connsiteY686" fmla="*/ 3718062 h 6451461"/>
              <a:gd name="connsiteX687" fmla="*/ 3136699 w 7308555"/>
              <a:gd name="connsiteY687" fmla="*/ 3718062 h 6451461"/>
              <a:gd name="connsiteX688" fmla="*/ 3136699 w 7308555"/>
              <a:gd name="connsiteY688" fmla="*/ 3718062 h 6451461"/>
              <a:gd name="connsiteX689" fmla="*/ 2827747 w 7308555"/>
              <a:gd name="connsiteY689" fmla="*/ 3730686 h 6451461"/>
              <a:gd name="connsiteX690" fmla="*/ 2840371 w 7308555"/>
              <a:gd name="connsiteY690" fmla="*/ 3781846 h 6451461"/>
              <a:gd name="connsiteX691" fmla="*/ 2840371 w 7308555"/>
              <a:gd name="connsiteY691" fmla="*/ 3756598 h 6451461"/>
              <a:gd name="connsiteX692" fmla="*/ 2827747 w 7308555"/>
              <a:gd name="connsiteY692" fmla="*/ 3730686 h 6451461"/>
              <a:gd name="connsiteX693" fmla="*/ 2827747 w 7308555"/>
              <a:gd name="connsiteY693" fmla="*/ 3730686 h 6451461"/>
              <a:gd name="connsiteX694" fmla="*/ 3419075 w 7308555"/>
              <a:gd name="connsiteY694" fmla="*/ 3743310 h 6451461"/>
              <a:gd name="connsiteX695" fmla="*/ 3431699 w 7308555"/>
              <a:gd name="connsiteY695" fmla="*/ 3730686 h 6451461"/>
              <a:gd name="connsiteX696" fmla="*/ 3419075 w 7308555"/>
              <a:gd name="connsiteY696" fmla="*/ 3730686 h 6451461"/>
              <a:gd name="connsiteX697" fmla="*/ 3419075 w 7308555"/>
              <a:gd name="connsiteY697" fmla="*/ 3743310 h 6451461"/>
              <a:gd name="connsiteX698" fmla="*/ 3419075 w 7308555"/>
              <a:gd name="connsiteY698" fmla="*/ 3743310 h 6451461"/>
              <a:gd name="connsiteX699" fmla="*/ 2660979 w 7308555"/>
              <a:gd name="connsiteY699" fmla="*/ 3769222 h 6451461"/>
              <a:gd name="connsiteX700" fmla="*/ 2673603 w 7308555"/>
              <a:gd name="connsiteY700" fmla="*/ 3807093 h 6451461"/>
              <a:gd name="connsiteX701" fmla="*/ 2660979 w 7308555"/>
              <a:gd name="connsiteY701" fmla="*/ 3769222 h 6451461"/>
              <a:gd name="connsiteX702" fmla="*/ 2660979 w 7308555"/>
              <a:gd name="connsiteY702" fmla="*/ 3769222 h 6451461"/>
              <a:gd name="connsiteX703" fmla="*/ 4370517 w 7308555"/>
              <a:gd name="connsiteY703" fmla="*/ 3781846 h 6451461"/>
              <a:gd name="connsiteX704" fmla="*/ 4344605 w 7308555"/>
              <a:gd name="connsiteY704" fmla="*/ 3794469 h 6451461"/>
              <a:gd name="connsiteX705" fmla="*/ 4370517 w 7308555"/>
              <a:gd name="connsiteY705" fmla="*/ 3781846 h 6451461"/>
              <a:gd name="connsiteX706" fmla="*/ 4370517 w 7308555"/>
              <a:gd name="connsiteY706" fmla="*/ 3781846 h 6451461"/>
              <a:gd name="connsiteX707" fmla="*/ 3033715 w 7308555"/>
              <a:gd name="connsiteY707" fmla="*/ 3781846 h 6451461"/>
              <a:gd name="connsiteX708" fmla="*/ 3033715 w 7308555"/>
              <a:gd name="connsiteY708" fmla="*/ 3807093 h 6451461"/>
              <a:gd name="connsiteX709" fmla="*/ 3046339 w 7308555"/>
              <a:gd name="connsiteY709" fmla="*/ 3819718 h 6451461"/>
              <a:gd name="connsiteX710" fmla="*/ 3046339 w 7308555"/>
              <a:gd name="connsiteY710" fmla="*/ 3807093 h 6451461"/>
              <a:gd name="connsiteX711" fmla="*/ 3033715 w 7308555"/>
              <a:gd name="connsiteY711" fmla="*/ 3781846 h 6451461"/>
              <a:gd name="connsiteX712" fmla="*/ 3033715 w 7308555"/>
              <a:gd name="connsiteY712" fmla="*/ 3781846 h 6451461"/>
              <a:gd name="connsiteX713" fmla="*/ 2493546 w 7308555"/>
              <a:gd name="connsiteY713" fmla="*/ 3794469 h 6451461"/>
              <a:gd name="connsiteX714" fmla="*/ 2493546 w 7308555"/>
              <a:gd name="connsiteY714" fmla="*/ 3819718 h 6451461"/>
              <a:gd name="connsiteX715" fmla="*/ 2493546 w 7308555"/>
              <a:gd name="connsiteY715" fmla="*/ 3794469 h 6451461"/>
              <a:gd name="connsiteX716" fmla="*/ 2493546 w 7308555"/>
              <a:gd name="connsiteY716" fmla="*/ 3794469 h 6451461"/>
              <a:gd name="connsiteX717" fmla="*/ 2596531 w 7308555"/>
              <a:gd name="connsiteY717" fmla="*/ 3845629 h 6451461"/>
              <a:gd name="connsiteX718" fmla="*/ 2609155 w 7308555"/>
              <a:gd name="connsiteY718" fmla="*/ 3794469 h 6451461"/>
              <a:gd name="connsiteX719" fmla="*/ 2596531 w 7308555"/>
              <a:gd name="connsiteY719" fmla="*/ 3845629 h 6451461"/>
              <a:gd name="connsiteX720" fmla="*/ 2596531 w 7308555"/>
              <a:gd name="connsiteY720" fmla="*/ 3845629 h 6451461"/>
              <a:gd name="connsiteX721" fmla="*/ 1773986 w 7308555"/>
              <a:gd name="connsiteY721" fmla="*/ 3807093 h 6451461"/>
              <a:gd name="connsiteX722" fmla="*/ 1761362 w 7308555"/>
              <a:gd name="connsiteY722" fmla="*/ 3794469 h 6451461"/>
              <a:gd name="connsiteX723" fmla="*/ 1773986 w 7308555"/>
              <a:gd name="connsiteY723" fmla="*/ 3807093 h 6451461"/>
              <a:gd name="connsiteX724" fmla="*/ 1773986 w 7308555"/>
              <a:gd name="connsiteY724" fmla="*/ 3807093 h 6451461"/>
              <a:gd name="connsiteX725" fmla="*/ 2647691 w 7308555"/>
              <a:gd name="connsiteY725" fmla="*/ 3819718 h 6451461"/>
              <a:gd name="connsiteX726" fmla="*/ 2660314 w 7308555"/>
              <a:gd name="connsiteY726" fmla="*/ 3844965 h 6451461"/>
              <a:gd name="connsiteX727" fmla="*/ 2647691 w 7308555"/>
              <a:gd name="connsiteY727" fmla="*/ 3819718 h 6451461"/>
              <a:gd name="connsiteX728" fmla="*/ 2647691 w 7308555"/>
              <a:gd name="connsiteY728" fmla="*/ 3819718 h 6451461"/>
              <a:gd name="connsiteX729" fmla="*/ 205968 w 7308555"/>
              <a:gd name="connsiteY729" fmla="*/ 3832341 h 6451461"/>
              <a:gd name="connsiteX730" fmla="*/ 205968 w 7308555"/>
              <a:gd name="connsiteY730" fmla="*/ 3844965 h 6451461"/>
              <a:gd name="connsiteX731" fmla="*/ 231881 w 7308555"/>
              <a:gd name="connsiteY731" fmla="*/ 3832341 h 6451461"/>
              <a:gd name="connsiteX732" fmla="*/ 219257 w 7308555"/>
              <a:gd name="connsiteY732" fmla="*/ 3819718 h 6451461"/>
              <a:gd name="connsiteX733" fmla="*/ 205968 w 7308555"/>
              <a:gd name="connsiteY733" fmla="*/ 3832341 h 6451461"/>
              <a:gd name="connsiteX734" fmla="*/ 205968 w 7308555"/>
              <a:gd name="connsiteY734" fmla="*/ 3832341 h 6451461"/>
              <a:gd name="connsiteX735" fmla="*/ 488344 w 7308555"/>
              <a:gd name="connsiteY735" fmla="*/ 3832341 h 6451461"/>
              <a:gd name="connsiteX736" fmla="*/ 488344 w 7308555"/>
              <a:gd name="connsiteY736" fmla="*/ 3844965 h 6451461"/>
              <a:gd name="connsiteX737" fmla="*/ 500968 w 7308555"/>
              <a:gd name="connsiteY737" fmla="*/ 3832341 h 6451461"/>
              <a:gd name="connsiteX738" fmla="*/ 488344 w 7308555"/>
              <a:gd name="connsiteY738" fmla="*/ 3832341 h 6451461"/>
              <a:gd name="connsiteX739" fmla="*/ 488344 w 7308555"/>
              <a:gd name="connsiteY739" fmla="*/ 3832341 h 6451461"/>
              <a:gd name="connsiteX740" fmla="*/ 488344 w 7308555"/>
              <a:gd name="connsiteY740" fmla="*/ 3832341 h 6451461"/>
              <a:gd name="connsiteX741" fmla="*/ 2455010 w 7308555"/>
              <a:gd name="connsiteY741" fmla="*/ 3845629 h 6451461"/>
              <a:gd name="connsiteX742" fmla="*/ 2467634 w 7308555"/>
              <a:gd name="connsiteY742" fmla="*/ 3870877 h 6451461"/>
              <a:gd name="connsiteX743" fmla="*/ 2455010 w 7308555"/>
              <a:gd name="connsiteY743" fmla="*/ 3845629 h 6451461"/>
              <a:gd name="connsiteX744" fmla="*/ 2455010 w 7308555"/>
              <a:gd name="connsiteY744" fmla="*/ 3845629 h 6451461"/>
              <a:gd name="connsiteX745" fmla="*/ 976689 w 7308555"/>
              <a:gd name="connsiteY745" fmla="*/ 3896125 h 6451461"/>
              <a:gd name="connsiteX746" fmla="*/ 964065 w 7308555"/>
              <a:gd name="connsiteY746" fmla="*/ 3908749 h 6451461"/>
              <a:gd name="connsiteX747" fmla="*/ 989977 w 7308555"/>
              <a:gd name="connsiteY747" fmla="*/ 3921373 h 6451461"/>
              <a:gd name="connsiteX748" fmla="*/ 976689 w 7308555"/>
              <a:gd name="connsiteY748" fmla="*/ 3896125 h 6451461"/>
              <a:gd name="connsiteX749" fmla="*/ 976689 w 7308555"/>
              <a:gd name="connsiteY749" fmla="*/ 3896125 h 6451461"/>
              <a:gd name="connsiteX750" fmla="*/ 4653557 w 7308555"/>
              <a:gd name="connsiteY750" fmla="*/ 3908749 h 6451461"/>
              <a:gd name="connsiteX751" fmla="*/ 4666181 w 7308555"/>
              <a:gd name="connsiteY751" fmla="*/ 3908749 h 6451461"/>
              <a:gd name="connsiteX752" fmla="*/ 4653557 w 7308555"/>
              <a:gd name="connsiteY752" fmla="*/ 3908749 h 6451461"/>
              <a:gd name="connsiteX753" fmla="*/ 4653557 w 7308555"/>
              <a:gd name="connsiteY753" fmla="*/ 3908749 h 6451461"/>
              <a:gd name="connsiteX754" fmla="*/ 4678805 w 7308555"/>
              <a:gd name="connsiteY754" fmla="*/ 3934661 h 6451461"/>
              <a:gd name="connsiteX755" fmla="*/ 4691429 w 7308555"/>
              <a:gd name="connsiteY755" fmla="*/ 3922037 h 6451461"/>
              <a:gd name="connsiteX756" fmla="*/ 4678805 w 7308555"/>
              <a:gd name="connsiteY756" fmla="*/ 3909413 h 6451461"/>
              <a:gd name="connsiteX757" fmla="*/ 4666181 w 7308555"/>
              <a:gd name="connsiteY757" fmla="*/ 3922037 h 6451461"/>
              <a:gd name="connsiteX758" fmla="*/ 4678805 w 7308555"/>
              <a:gd name="connsiteY758" fmla="*/ 3934661 h 6451461"/>
              <a:gd name="connsiteX759" fmla="*/ 4678805 w 7308555"/>
              <a:gd name="connsiteY759" fmla="*/ 3934661 h 6451461"/>
              <a:gd name="connsiteX760" fmla="*/ 5013005 w 7308555"/>
              <a:gd name="connsiteY760" fmla="*/ 3922037 h 6451461"/>
              <a:gd name="connsiteX761" fmla="*/ 5000381 w 7308555"/>
              <a:gd name="connsiteY761" fmla="*/ 3947285 h 6451461"/>
              <a:gd name="connsiteX762" fmla="*/ 5013005 w 7308555"/>
              <a:gd name="connsiteY762" fmla="*/ 3922037 h 6451461"/>
              <a:gd name="connsiteX763" fmla="*/ 5013005 w 7308555"/>
              <a:gd name="connsiteY763" fmla="*/ 3922037 h 6451461"/>
              <a:gd name="connsiteX764" fmla="*/ 3084875 w 7308555"/>
              <a:gd name="connsiteY764" fmla="*/ 3922037 h 6451461"/>
              <a:gd name="connsiteX765" fmla="*/ 3072251 w 7308555"/>
              <a:gd name="connsiteY765" fmla="*/ 3934661 h 6451461"/>
              <a:gd name="connsiteX766" fmla="*/ 3059627 w 7308555"/>
              <a:gd name="connsiteY766" fmla="*/ 3959909 h 6451461"/>
              <a:gd name="connsiteX767" fmla="*/ 3098163 w 7308555"/>
              <a:gd name="connsiteY767" fmla="*/ 3947285 h 6451461"/>
              <a:gd name="connsiteX768" fmla="*/ 3084875 w 7308555"/>
              <a:gd name="connsiteY768" fmla="*/ 3922037 h 6451461"/>
              <a:gd name="connsiteX769" fmla="*/ 3084875 w 7308555"/>
              <a:gd name="connsiteY769" fmla="*/ 3922037 h 6451461"/>
              <a:gd name="connsiteX770" fmla="*/ 180056 w 7308555"/>
              <a:gd name="connsiteY770" fmla="*/ 3947285 h 6451461"/>
              <a:gd name="connsiteX771" fmla="*/ 192680 w 7308555"/>
              <a:gd name="connsiteY771" fmla="*/ 3934661 h 6451461"/>
              <a:gd name="connsiteX772" fmla="*/ 180056 w 7308555"/>
              <a:gd name="connsiteY772" fmla="*/ 3947285 h 6451461"/>
              <a:gd name="connsiteX773" fmla="*/ 180056 w 7308555"/>
              <a:gd name="connsiteY773" fmla="*/ 3947285 h 6451461"/>
              <a:gd name="connsiteX774" fmla="*/ 655777 w 7308555"/>
              <a:gd name="connsiteY774" fmla="*/ 3972533 h 6451461"/>
              <a:gd name="connsiteX775" fmla="*/ 655777 w 7308555"/>
              <a:gd name="connsiteY775" fmla="*/ 3985156 h 6451461"/>
              <a:gd name="connsiteX776" fmla="*/ 655777 w 7308555"/>
              <a:gd name="connsiteY776" fmla="*/ 3972533 h 6451461"/>
              <a:gd name="connsiteX777" fmla="*/ 655777 w 7308555"/>
              <a:gd name="connsiteY777" fmla="*/ 3972533 h 6451461"/>
              <a:gd name="connsiteX778" fmla="*/ 6581687 w 7308555"/>
              <a:gd name="connsiteY778" fmla="*/ 3985156 h 6451461"/>
              <a:gd name="connsiteX779" fmla="*/ 6581687 w 7308555"/>
              <a:gd name="connsiteY779" fmla="*/ 3972533 h 6451461"/>
              <a:gd name="connsiteX780" fmla="*/ 6581687 w 7308555"/>
              <a:gd name="connsiteY780" fmla="*/ 3985156 h 6451461"/>
              <a:gd name="connsiteX781" fmla="*/ 6581687 w 7308555"/>
              <a:gd name="connsiteY781" fmla="*/ 3985156 h 6451461"/>
              <a:gd name="connsiteX782" fmla="*/ 540169 w 7308555"/>
              <a:gd name="connsiteY782" fmla="*/ 3985156 h 6451461"/>
              <a:gd name="connsiteX783" fmla="*/ 540169 w 7308555"/>
              <a:gd name="connsiteY783" fmla="*/ 3972533 h 6451461"/>
              <a:gd name="connsiteX784" fmla="*/ 540169 w 7308555"/>
              <a:gd name="connsiteY784" fmla="*/ 3985156 h 6451461"/>
              <a:gd name="connsiteX785" fmla="*/ 540169 w 7308555"/>
              <a:gd name="connsiteY785" fmla="*/ 3985156 h 6451461"/>
              <a:gd name="connsiteX786" fmla="*/ 4190460 w 7308555"/>
              <a:gd name="connsiteY786" fmla="*/ 4176508 h 6451461"/>
              <a:gd name="connsiteX787" fmla="*/ 4228996 w 7308555"/>
              <a:gd name="connsiteY787" fmla="*/ 4189132 h 6451461"/>
              <a:gd name="connsiteX788" fmla="*/ 4254909 w 7308555"/>
              <a:gd name="connsiteY788" fmla="*/ 4163884 h 6451461"/>
              <a:gd name="connsiteX789" fmla="*/ 4280821 w 7308555"/>
              <a:gd name="connsiteY789" fmla="*/ 3973197 h 6451461"/>
              <a:gd name="connsiteX790" fmla="*/ 4254909 w 7308555"/>
              <a:gd name="connsiteY790" fmla="*/ 3973197 h 6451461"/>
              <a:gd name="connsiteX791" fmla="*/ 4254909 w 7308555"/>
              <a:gd name="connsiteY791" fmla="*/ 4024357 h 6451461"/>
              <a:gd name="connsiteX792" fmla="*/ 4190460 w 7308555"/>
              <a:gd name="connsiteY792" fmla="*/ 4176508 h 6451461"/>
              <a:gd name="connsiteX793" fmla="*/ 4190460 w 7308555"/>
              <a:gd name="connsiteY793" fmla="*/ 4176508 h 6451461"/>
              <a:gd name="connsiteX794" fmla="*/ 5193061 w 7308555"/>
              <a:gd name="connsiteY794" fmla="*/ 3985156 h 6451461"/>
              <a:gd name="connsiteX795" fmla="*/ 5193061 w 7308555"/>
              <a:gd name="connsiteY795" fmla="*/ 4010404 h 6451461"/>
              <a:gd name="connsiteX796" fmla="*/ 5193061 w 7308555"/>
              <a:gd name="connsiteY796" fmla="*/ 3985156 h 6451461"/>
              <a:gd name="connsiteX797" fmla="*/ 5193061 w 7308555"/>
              <a:gd name="connsiteY797" fmla="*/ 3985156 h 6451461"/>
              <a:gd name="connsiteX798" fmla="*/ 1863682 w 7308555"/>
              <a:gd name="connsiteY798" fmla="*/ 3998445 h 6451461"/>
              <a:gd name="connsiteX799" fmla="*/ 1851058 w 7308555"/>
              <a:gd name="connsiteY799" fmla="*/ 4036316 h 6451461"/>
              <a:gd name="connsiteX800" fmla="*/ 1863682 w 7308555"/>
              <a:gd name="connsiteY800" fmla="*/ 3998445 h 6451461"/>
              <a:gd name="connsiteX801" fmla="*/ 1863682 w 7308555"/>
              <a:gd name="connsiteY801" fmla="*/ 3998445 h 6451461"/>
              <a:gd name="connsiteX802" fmla="*/ 2095562 w 7308555"/>
              <a:gd name="connsiteY802" fmla="*/ 3998445 h 6451461"/>
              <a:gd name="connsiteX803" fmla="*/ 2108186 w 7308555"/>
              <a:gd name="connsiteY803" fmla="*/ 4023692 h 6451461"/>
              <a:gd name="connsiteX804" fmla="*/ 2095562 w 7308555"/>
              <a:gd name="connsiteY804" fmla="*/ 3998445 h 6451461"/>
              <a:gd name="connsiteX805" fmla="*/ 2095562 w 7308555"/>
              <a:gd name="connsiteY805" fmla="*/ 3998445 h 6451461"/>
              <a:gd name="connsiteX806" fmla="*/ 5077453 w 7308555"/>
              <a:gd name="connsiteY806" fmla="*/ 4036316 h 6451461"/>
              <a:gd name="connsiteX807" fmla="*/ 5103365 w 7308555"/>
              <a:gd name="connsiteY807" fmla="*/ 4036316 h 6451461"/>
              <a:gd name="connsiteX808" fmla="*/ 5077453 w 7308555"/>
              <a:gd name="connsiteY808" fmla="*/ 4036316 h 6451461"/>
              <a:gd name="connsiteX809" fmla="*/ 5077453 w 7308555"/>
              <a:gd name="connsiteY809" fmla="*/ 4036316 h 6451461"/>
              <a:gd name="connsiteX810" fmla="*/ 4062229 w 7308555"/>
              <a:gd name="connsiteY810" fmla="*/ 4087476 h 6451461"/>
              <a:gd name="connsiteX811" fmla="*/ 4062229 w 7308555"/>
              <a:gd name="connsiteY811" fmla="*/ 4112724 h 6451461"/>
              <a:gd name="connsiteX812" fmla="*/ 4074852 w 7308555"/>
              <a:gd name="connsiteY812" fmla="*/ 4087476 h 6451461"/>
              <a:gd name="connsiteX813" fmla="*/ 4062229 w 7308555"/>
              <a:gd name="connsiteY813" fmla="*/ 4087476 h 6451461"/>
              <a:gd name="connsiteX814" fmla="*/ 4062229 w 7308555"/>
              <a:gd name="connsiteY814" fmla="*/ 4087476 h 6451461"/>
              <a:gd name="connsiteX815" fmla="*/ 4910021 w 7308555"/>
              <a:gd name="connsiteY815" fmla="*/ 4137972 h 6451461"/>
              <a:gd name="connsiteX816" fmla="*/ 4935933 w 7308555"/>
              <a:gd name="connsiteY816" fmla="*/ 4150596 h 6451461"/>
              <a:gd name="connsiteX817" fmla="*/ 4910021 w 7308555"/>
              <a:gd name="connsiteY817" fmla="*/ 4137972 h 6451461"/>
              <a:gd name="connsiteX818" fmla="*/ 4910021 w 7308555"/>
              <a:gd name="connsiteY818" fmla="*/ 4137972 h 6451461"/>
              <a:gd name="connsiteX819" fmla="*/ 3933332 w 7308555"/>
              <a:gd name="connsiteY819" fmla="*/ 4125348 h 6451461"/>
              <a:gd name="connsiteX820" fmla="*/ 3882172 w 7308555"/>
              <a:gd name="connsiteY820" fmla="*/ 4137972 h 6451461"/>
              <a:gd name="connsiteX821" fmla="*/ 3908084 w 7308555"/>
              <a:gd name="connsiteY821" fmla="*/ 4163219 h 6451461"/>
              <a:gd name="connsiteX822" fmla="*/ 3933332 w 7308555"/>
              <a:gd name="connsiteY822" fmla="*/ 4125348 h 6451461"/>
              <a:gd name="connsiteX823" fmla="*/ 3933332 w 7308555"/>
              <a:gd name="connsiteY823" fmla="*/ 4125348 h 6451461"/>
              <a:gd name="connsiteX824" fmla="*/ 6542487 w 7308555"/>
              <a:gd name="connsiteY824" fmla="*/ 4150596 h 6451461"/>
              <a:gd name="connsiteX825" fmla="*/ 6555110 w 7308555"/>
              <a:gd name="connsiteY825" fmla="*/ 4125348 h 6451461"/>
              <a:gd name="connsiteX826" fmla="*/ 6542487 w 7308555"/>
              <a:gd name="connsiteY826" fmla="*/ 4150596 h 6451461"/>
              <a:gd name="connsiteX827" fmla="*/ 6542487 w 7308555"/>
              <a:gd name="connsiteY827" fmla="*/ 4150596 h 6451461"/>
              <a:gd name="connsiteX828" fmla="*/ 4884773 w 7308555"/>
              <a:gd name="connsiteY828" fmla="*/ 4163884 h 6451461"/>
              <a:gd name="connsiteX829" fmla="*/ 4858861 w 7308555"/>
              <a:gd name="connsiteY829" fmla="*/ 4151260 h 6451461"/>
              <a:gd name="connsiteX830" fmla="*/ 4858861 w 7308555"/>
              <a:gd name="connsiteY830" fmla="*/ 4176508 h 6451461"/>
              <a:gd name="connsiteX831" fmla="*/ 4884773 w 7308555"/>
              <a:gd name="connsiteY831" fmla="*/ 4163884 h 6451461"/>
              <a:gd name="connsiteX832" fmla="*/ 4884773 w 7308555"/>
              <a:gd name="connsiteY832" fmla="*/ 4163884 h 6451461"/>
              <a:gd name="connsiteX833" fmla="*/ 2339402 w 7308555"/>
              <a:gd name="connsiteY833" fmla="*/ 4201756 h 6451461"/>
              <a:gd name="connsiteX834" fmla="*/ 2352026 w 7308555"/>
              <a:gd name="connsiteY834" fmla="*/ 4201756 h 6451461"/>
              <a:gd name="connsiteX835" fmla="*/ 2339402 w 7308555"/>
              <a:gd name="connsiteY835" fmla="*/ 4201756 h 6451461"/>
              <a:gd name="connsiteX836" fmla="*/ 2339402 w 7308555"/>
              <a:gd name="connsiteY836" fmla="*/ 4201756 h 6451461"/>
              <a:gd name="connsiteX837" fmla="*/ 1889594 w 7308555"/>
              <a:gd name="connsiteY837" fmla="*/ 4201756 h 6451461"/>
              <a:gd name="connsiteX838" fmla="*/ 1889594 w 7308555"/>
              <a:gd name="connsiteY838" fmla="*/ 4214379 h 6451461"/>
              <a:gd name="connsiteX839" fmla="*/ 1889594 w 7308555"/>
              <a:gd name="connsiteY839" fmla="*/ 4201756 h 6451461"/>
              <a:gd name="connsiteX840" fmla="*/ 1889594 w 7308555"/>
              <a:gd name="connsiteY840" fmla="*/ 4201756 h 6451461"/>
              <a:gd name="connsiteX841" fmla="*/ 1568018 w 7308555"/>
              <a:gd name="connsiteY841" fmla="*/ 4201756 h 6451461"/>
              <a:gd name="connsiteX842" fmla="*/ 1568018 w 7308555"/>
              <a:gd name="connsiteY842" fmla="*/ 4227003 h 6451461"/>
              <a:gd name="connsiteX843" fmla="*/ 1593930 w 7308555"/>
              <a:gd name="connsiteY843" fmla="*/ 4227003 h 6451461"/>
              <a:gd name="connsiteX844" fmla="*/ 1568018 w 7308555"/>
              <a:gd name="connsiteY844" fmla="*/ 4201756 h 6451461"/>
              <a:gd name="connsiteX845" fmla="*/ 1568018 w 7308555"/>
              <a:gd name="connsiteY845" fmla="*/ 4201756 h 6451461"/>
              <a:gd name="connsiteX846" fmla="*/ 4987757 w 7308555"/>
              <a:gd name="connsiteY846" fmla="*/ 4214379 h 6451461"/>
              <a:gd name="connsiteX847" fmla="*/ 4975133 w 7308555"/>
              <a:gd name="connsiteY847" fmla="*/ 4252251 h 6451461"/>
              <a:gd name="connsiteX848" fmla="*/ 4987757 w 7308555"/>
              <a:gd name="connsiteY848" fmla="*/ 4214379 h 6451461"/>
              <a:gd name="connsiteX849" fmla="*/ 4987757 w 7308555"/>
              <a:gd name="connsiteY849" fmla="*/ 4214379 h 6451461"/>
              <a:gd name="connsiteX850" fmla="*/ 244504 w 7308555"/>
              <a:gd name="connsiteY850" fmla="*/ 4240292 h 6451461"/>
              <a:gd name="connsiteX851" fmla="*/ 257128 w 7308555"/>
              <a:gd name="connsiteY851" fmla="*/ 4252915 h 6451461"/>
              <a:gd name="connsiteX852" fmla="*/ 244504 w 7308555"/>
              <a:gd name="connsiteY852" fmla="*/ 4240292 h 6451461"/>
              <a:gd name="connsiteX853" fmla="*/ 244504 w 7308555"/>
              <a:gd name="connsiteY853" fmla="*/ 4240292 h 6451461"/>
              <a:gd name="connsiteX854" fmla="*/ 3509436 w 7308555"/>
              <a:gd name="connsiteY854" fmla="*/ 4240292 h 6451461"/>
              <a:gd name="connsiteX855" fmla="*/ 3496812 w 7308555"/>
              <a:gd name="connsiteY855" fmla="*/ 4240292 h 6451461"/>
              <a:gd name="connsiteX856" fmla="*/ 3496812 w 7308555"/>
              <a:gd name="connsiteY856" fmla="*/ 4265539 h 6451461"/>
              <a:gd name="connsiteX857" fmla="*/ 3509436 w 7308555"/>
              <a:gd name="connsiteY857" fmla="*/ 4240292 h 6451461"/>
              <a:gd name="connsiteX858" fmla="*/ 3509436 w 7308555"/>
              <a:gd name="connsiteY858" fmla="*/ 4240292 h 6451461"/>
              <a:gd name="connsiteX859" fmla="*/ 3483524 w 7308555"/>
              <a:gd name="connsiteY859" fmla="*/ 4265539 h 6451461"/>
              <a:gd name="connsiteX860" fmla="*/ 3444988 w 7308555"/>
              <a:gd name="connsiteY860" fmla="*/ 4278163 h 6451461"/>
              <a:gd name="connsiteX861" fmla="*/ 3470900 w 7308555"/>
              <a:gd name="connsiteY861" fmla="*/ 4265539 h 6451461"/>
              <a:gd name="connsiteX862" fmla="*/ 3470900 w 7308555"/>
              <a:gd name="connsiteY862" fmla="*/ 4265539 h 6451461"/>
              <a:gd name="connsiteX863" fmla="*/ 3483524 w 7308555"/>
              <a:gd name="connsiteY863" fmla="*/ 4265539 h 6451461"/>
              <a:gd name="connsiteX864" fmla="*/ 3483524 w 7308555"/>
              <a:gd name="connsiteY864" fmla="*/ 4265539 h 6451461"/>
              <a:gd name="connsiteX865" fmla="*/ 1889594 w 7308555"/>
              <a:gd name="connsiteY865" fmla="*/ 4303411 h 6451461"/>
              <a:gd name="connsiteX866" fmla="*/ 1889594 w 7308555"/>
              <a:gd name="connsiteY866" fmla="*/ 4265539 h 6451461"/>
              <a:gd name="connsiteX867" fmla="*/ 1889594 w 7308555"/>
              <a:gd name="connsiteY867" fmla="*/ 4303411 h 6451461"/>
              <a:gd name="connsiteX868" fmla="*/ 1889594 w 7308555"/>
              <a:gd name="connsiteY868" fmla="*/ 4303411 h 6451461"/>
              <a:gd name="connsiteX869" fmla="*/ 4935933 w 7308555"/>
              <a:gd name="connsiteY869" fmla="*/ 4290787 h 6451461"/>
              <a:gd name="connsiteX870" fmla="*/ 4910021 w 7308555"/>
              <a:gd name="connsiteY870" fmla="*/ 4303411 h 6451461"/>
              <a:gd name="connsiteX871" fmla="*/ 4897397 w 7308555"/>
              <a:gd name="connsiteY871" fmla="*/ 4341283 h 6451461"/>
              <a:gd name="connsiteX872" fmla="*/ 4935933 w 7308555"/>
              <a:gd name="connsiteY872" fmla="*/ 4290787 h 6451461"/>
              <a:gd name="connsiteX873" fmla="*/ 4935933 w 7308555"/>
              <a:gd name="connsiteY873" fmla="*/ 4290787 h 6451461"/>
              <a:gd name="connsiteX874" fmla="*/ 5026293 w 7308555"/>
              <a:gd name="connsiteY874" fmla="*/ 4290787 h 6451461"/>
              <a:gd name="connsiteX875" fmla="*/ 5000381 w 7308555"/>
              <a:gd name="connsiteY875" fmla="*/ 4316035 h 6451461"/>
              <a:gd name="connsiteX876" fmla="*/ 5026293 w 7308555"/>
              <a:gd name="connsiteY876" fmla="*/ 4290787 h 6451461"/>
              <a:gd name="connsiteX877" fmla="*/ 5026293 w 7308555"/>
              <a:gd name="connsiteY877" fmla="*/ 4290787 h 6451461"/>
              <a:gd name="connsiteX878" fmla="*/ 2918107 w 7308555"/>
              <a:gd name="connsiteY878" fmla="*/ 4316699 h 6451461"/>
              <a:gd name="connsiteX879" fmla="*/ 2918107 w 7308555"/>
              <a:gd name="connsiteY879" fmla="*/ 4354571 h 6451461"/>
              <a:gd name="connsiteX880" fmla="*/ 2930731 w 7308555"/>
              <a:gd name="connsiteY880" fmla="*/ 4354571 h 6451461"/>
              <a:gd name="connsiteX881" fmla="*/ 2918107 w 7308555"/>
              <a:gd name="connsiteY881" fmla="*/ 4316699 h 6451461"/>
              <a:gd name="connsiteX882" fmla="*/ 2918107 w 7308555"/>
              <a:gd name="connsiteY882" fmla="*/ 4316699 h 6451461"/>
              <a:gd name="connsiteX883" fmla="*/ 1928130 w 7308555"/>
              <a:gd name="connsiteY883" fmla="*/ 4329323 h 6451461"/>
              <a:gd name="connsiteX884" fmla="*/ 1928130 w 7308555"/>
              <a:gd name="connsiteY884" fmla="*/ 4341947 h 6451461"/>
              <a:gd name="connsiteX885" fmla="*/ 1940754 w 7308555"/>
              <a:gd name="connsiteY885" fmla="*/ 4329323 h 6451461"/>
              <a:gd name="connsiteX886" fmla="*/ 1928130 w 7308555"/>
              <a:gd name="connsiteY886" fmla="*/ 4329323 h 6451461"/>
              <a:gd name="connsiteX887" fmla="*/ 1928130 w 7308555"/>
              <a:gd name="connsiteY887" fmla="*/ 4329323 h 6451461"/>
              <a:gd name="connsiteX888" fmla="*/ 1786610 w 7308555"/>
              <a:gd name="connsiteY888" fmla="*/ 4405731 h 6451461"/>
              <a:gd name="connsiteX889" fmla="*/ 1773986 w 7308555"/>
              <a:gd name="connsiteY889" fmla="*/ 4380483 h 6451461"/>
              <a:gd name="connsiteX890" fmla="*/ 1761362 w 7308555"/>
              <a:gd name="connsiteY890" fmla="*/ 4393107 h 6451461"/>
              <a:gd name="connsiteX891" fmla="*/ 1786610 w 7308555"/>
              <a:gd name="connsiteY891" fmla="*/ 4405731 h 6451461"/>
              <a:gd name="connsiteX892" fmla="*/ 1786610 w 7308555"/>
              <a:gd name="connsiteY892" fmla="*/ 4405731 h 6451461"/>
              <a:gd name="connsiteX893" fmla="*/ 295664 w 7308555"/>
              <a:gd name="connsiteY893" fmla="*/ 4418355 h 6451461"/>
              <a:gd name="connsiteX894" fmla="*/ 308288 w 7308555"/>
              <a:gd name="connsiteY894" fmla="*/ 4430979 h 6451461"/>
              <a:gd name="connsiteX895" fmla="*/ 308288 w 7308555"/>
              <a:gd name="connsiteY895" fmla="*/ 4418355 h 6451461"/>
              <a:gd name="connsiteX896" fmla="*/ 295664 w 7308555"/>
              <a:gd name="connsiteY896" fmla="*/ 4418355 h 6451461"/>
              <a:gd name="connsiteX897" fmla="*/ 295664 w 7308555"/>
              <a:gd name="connsiteY897" fmla="*/ 4418355 h 6451461"/>
              <a:gd name="connsiteX898" fmla="*/ 5539886 w 7308555"/>
              <a:gd name="connsiteY898" fmla="*/ 4418355 h 6451461"/>
              <a:gd name="connsiteX899" fmla="*/ 5552510 w 7308555"/>
              <a:gd name="connsiteY899" fmla="*/ 4456226 h 6451461"/>
              <a:gd name="connsiteX900" fmla="*/ 5565133 w 7308555"/>
              <a:gd name="connsiteY900" fmla="*/ 4430979 h 6451461"/>
              <a:gd name="connsiteX901" fmla="*/ 5539886 w 7308555"/>
              <a:gd name="connsiteY901" fmla="*/ 4418355 h 6451461"/>
              <a:gd name="connsiteX902" fmla="*/ 5539886 w 7308555"/>
              <a:gd name="connsiteY902" fmla="*/ 4418355 h 6451461"/>
              <a:gd name="connsiteX903" fmla="*/ 4794413 w 7308555"/>
              <a:gd name="connsiteY903" fmla="*/ 4456226 h 6451461"/>
              <a:gd name="connsiteX904" fmla="*/ 4794413 w 7308555"/>
              <a:gd name="connsiteY904" fmla="*/ 4443602 h 6451461"/>
              <a:gd name="connsiteX905" fmla="*/ 4781789 w 7308555"/>
              <a:gd name="connsiteY905" fmla="*/ 4456226 h 6451461"/>
              <a:gd name="connsiteX906" fmla="*/ 4794413 w 7308555"/>
              <a:gd name="connsiteY906" fmla="*/ 4456226 h 6451461"/>
              <a:gd name="connsiteX907" fmla="*/ 4794413 w 7308555"/>
              <a:gd name="connsiteY907" fmla="*/ 4456226 h 6451461"/>
              <a:gd name="connsiteX908" fmla="*/ 1696914 w 7308555"/>
              <a:gd name="connsiteY908" fmla="*/ 4507386 h 6451461"/>
              <a:gd name="connsiteX909" fmla="*/ 1696914 w 7308555"/>
              <a:gd name="connsiteY909" fmla="*/ 4507386 h 6451461"/>
              <a:gd name="connsiteX910" fmla="*/ 1696914 w 7308555"/>
              <a:gd name="connsiteY910" fmla="*/ 4558546 h 6451461"/>
              <a:gd name="connsiteX911" fmla="*/ 1735450 w 7308555"/>
              <a:gd name="connsiteY911" fmla="*/ 4469515 h 6451461"/>
              <a:gd name="connsiteX912" fmla="*/ 1696914 w 7308555"/>
              <a:gd name="connsiteY912" fmla="*/ 4507386 h 6451461"/>
              <a:gd name="connsiteX913" fmla="*/ 1696914 w 7308555"/>
              <a:gd name="connsiteY913" fmla="*/ 4507386 h 6451461"/>
              <a:gd name="connsiteX914" fmla="*/ 1555394 w 7308555"/>
              <a:gd name="connsiteY914" fmla="*/ 4469515 h 6451461"/>
              <a:gd name="connsiteX915" fmla="*/ 1542770 w 7308555"/>
              <a:gd name="connsiteY915" fmla="*/ 4482138 h 6451461"/>
              <a:gd name="connsiteX916" fmla="*/ 1530146 w 7308555"/>
              <a:gd name="connsiteY916" fmla="*/ 4520010 h 6451461"/>
              <a:gd name="connsiteX917" fmla="*/ 1542770 w 7308555"/>
              <a:gd name="connsiteY917" fmla="*/ 4520010 h 6451461"/>
              <a:gd name="connsiteX918" fmla="*/ 1555394 w 7308555"/>
              <a:gd name="connsiteY918" fmla="*/ 4469515 h 6451461"/>
              <a:gd name="connsiteX919" fmla="*/ 1555394 w 7308555"/>
              <a:gd name="connsiteY919" fmla="*/ 4469515 h 6451461"/>
              <a:gd name="connsiteX920" fmla="*/ 437185 w 7308555"/>
              <a:gd name="connsiteY920" fmla="*/ 4507386 h 6451461"/>
              <a:gd name="connsiteX921" fmla="*/ 437185 w 7308555"/>
              <a:gd name="connsiteY921" fmla="*/ 4494762 h 6451461"/>
              <a:gd name="connsiteX922" fmla="*/ 437185 w 7308555"/>
              <a:gd name="connsiteY922" fmla="*/ 4507386 h 6451461"/>
              <a:gd name="connsiteX923" fmla="*/ 437185 w 7308555"/>
              <a:gd name="connsiteY923" fmla="*/ 4507386 h 6451461"/>
              <a:gd name="connsiteX924" fmla="*/ 2403851 w 7308555"/>
              <a:gd name="connsiteY924" fmla="*/ 4571170 h 6451461"/>
              <a:gd name="connsiteX925" fmla="*/ 2416475 w 7308555"/>
              <a:gd name="connsiteY925" fmla="*/ 4520010 h 6451461"/>
              <a:gd name="connsiteX926" fmla="*/ 2403851 w 7308555"/>
              <a:gd name="connsiteY926" fmla="*/ 4571170 h 6451461"/>
              <a:gd name="connsiteX927" fmla="*/ 2403851 w 7308555"/>
              <a:gd name="connsiteY927" fmla="*/ 4571170 h 6451461"/>
              <a:gd name="connsiteX928" fmla="*/ 732849 w 7308555"/>
              <a:gd name="connsiteY928" fmla="*/ 4545922 h 6451461"/>
              <a:gd name="connsiteX929" fmla="*/ 732849 w 7308555"/>
              <a:gd name="connsiteY929" fmla="*/ 4558546 h 6451461"/>
              <a:gd name="connsiteX930" fmla="*/ 745473 w 7308555"/>
              <a:gd name="connsiteY930" fmla="*/ 4558546 h 6451461"/>
              <a:gd name="connsiteX931" fmla="*/ 732849 w 7308555"/>
              <a:gd name="connsiteY931" fmla="*/ 4545922 h 6451461"/>
              <a:gd name="connsiteX932" fmla="*/ 732849 w 7308555"/>
              <a:gd name="connsiteY932" fmla="*/ 4545922 h 6451461"/>
              <a:gd name="connsiteX933" fmla="*/ 5745854 w 7308555"/>
              <a:gd name="connsiteY933" fmla="*/ 4698738 h 6451461"/>
              <a:gd name="connsiteX934" fmla="*/ 5707318 w 7308555"/>
              <a:gd name="connsiteY934" fmla="*/ 4647578 h 6451461"/>
              <a:gd name="connsiteX935" fmla="*/ 5604334 w 7308555"/>
              <a:gd name="connsiteY935" fmla="*/ 4558546 h 6451461"/>
              <a:gd name="connsiteX936" fmla="*/ 5604334 w 7308555"/>
              <a:gd name="connsiteY936" fmla="*/ 4571170 h 6451461"/>
              <a:gd name="connsiteX937" fmla="*/ 5642870 w 7308555"/>
              <a:gd name="connsiteY937" fmla="*/ 4634954 h 6451461"/>
              <a:gd name="connsiteX938" fmla="*/ 5745854 w 7308555"/>
              <a:gd name="connsiteY938" fmla="*/ 4698738 h 6451461"/>
              <a:gd name="connsiteX939" fmla="*/ 5745854 w 7308555"/>
              <a:gd name="connsiteY939" fmla="*/ 4698738 h 6451461"/>
              <a:gd name="connsiteX940" fmla="*/ 2390562 w 7308555"/>
              <a:gd name="connsiteY940" fmla="*/ 4583794 h 6451461"/>
              <a:gd name="connsiteX941" fmla="*/ 2390562 w 7308555"/>
              <a:gd name="connsiteY941" fmla="*/ 4621665 h 6451461"/>
              <a:gd name="connsiteX942" fmla="*/ 2390562 w 7308555"/>
              <a:gd name="connsiteY942" fmla="*/ 4583794 h 6451461"/>
              <a:gd name="connsiteX943" fmla="*/ 2390562 w 7308555"/>
              <a:gd name="connsiteY943" fmla="*/ 4583794 h 6451461"/>
              <a:gd name="connsiteX944" fmla="*/ 5476102 w 7308555"/>
              <a:gd name="connsiteY944" fmla="*/ 4596418 h 6451461"/>
              <a:gd name="connsiteX945" fmla="*/ 5488726 w 7308555"/>
              <a:gd name="connsiteY945" fmla="*/ 4609042 h 6451461"/>
              <a:gd name="connsiteX946" fmla="*/ 5476102 w 7308555"/>
              <a:gd name="connsiteY946" fmla="*/ 4596418 h 6451461"/>
              <a:gd name="connsiteX947" fmla="*/ 5476102 w 7308555"/>
              <a:gd name="connsiteY947" fmla="*/ 4596418 h 6451461"/>
              <a:gd name="connsiteX948" fmla="*/ 1170033 w 7308555"/>
              <a:gd name="connsiteY948" fmla="*/ 4622330 h 6451461"/>
              <a:gd name="connsiteX949" fmla="*/ 1157410 w 7308555"/>
              <a:gd name="connsiteY949" fmla="*/ 4634954 h 6451461"/>
              <a:gd name="connsiteX950" fmla="*/ 1170033 w 7308555"/>
              <a:gd name="connsiteY950" fmla="*/ 4634954 h 6451461"/>
              <a:gd name="connsiteX951" fmla="*/ 1170033 w 7308555"/>
              <a:gd name="connsiteY951" fmla="*/ 4622330 h 6451461"/>
              <a:gd name="connsiteX952" fmla="*/ 1170033 w 7308555"/>
              <a:gd name="connsiteY952" fmla="*/ 4622330 h 6451461"/>
              <a:gd name="connsiteX953" fmla="*/ 1504234 w 7308555"/>
              <a:gd name="connsiteY953" fmla="*/ 4685449 h 6451461"/>
              <a:gd name="connsiteX954" fmla="*/ 1516858 w 7308555"/>
              <a:gd name="connsiteY954" fmla="*/ 4672825 h 6451461"/>
              <a:gd name="connsiteX955" fmla="*/ 1504234 w 7308555"/>
              <a:gd name="connsiteY955" fmla="*/ 4672825 h 6451461"/>
              <a:gd name="connsiteX956" fmla="*/ 1504234 w 7308555"/>
              <a:gd name="connsiteY956" fmla="*/ 4685449 h 6451461"/>
              <a:gd name="connsiteX957" fmla="*/ 1504234 w 7308555"/>
              <a:gd name="connsiteY957" fmla="*/ 4685449 h 6451461"/>
              <a:gd name="connsiteX958" fmla="*/ 5604334 w 7308555"/>
              <a:gd name="connsiteY958" fmla="*/ 4723985 h 6451461"/>
              <a:gd name="connsiteX959" fmla="*/ 5642870 w 7308555"/>
              <a:gd name="connsiteY959" fmla="*/ 4761857 h 6451461"/>
              <a:gd name="connsiteX960" fmla="*/ 5655494 w 7308555"/>
              <a:gd name="connsiteY960" fmla="*/ 4749233 h 6451461"/>
              <a:gd name="connsiteX961" fmla="*/ 5681406 w 7308555"/>
              <a:gd name="connsiteY961" fmla="*/ 4787105 h 6451461"/>
              <a:gd name="connsiteX962" fmla="*/ 5668782 w 7308555"/>
              <a:gd name="connsiteY962" fmla="*/ 4749233 h 6451461"/>
              <a:gd name="connsiteX963" fmla="*/ 5642870 w 7308555"/>
              <a:gd name="connsiteY963" fmla="*/ 4736609 h 6451461"/>
              <a:gd name="connsiteX964" fmla="*/ 5642870 w 7308555"/>
              <a:gd name="connsiteY964" fmla="*/ 4749233 h 6451461"/>
              <a:gd name="connsiteX965" fmla="*/ 5616958 w 7308555"/>
              <a:gd name="connsiteY965" fmla="*/ 4698073 h 6451461"/>
              <a:gd name="connsiteX966" fmla="*/ 5604334 w 7308555"/>
              <a:gd name="connsiteY966" fmla="*/ 4698073 h 6451461"/>
              <a:gd name="connsiteX967" fmla="*/ 5604334 w 7308555"/>
              <a:gd name="connsiteY967" fmla="*/ 4723985 h 6451461"/>
              <a:gd name="connsiteX968" fmla="*/ 5604334 w 7308555"/>
              <a:gd name="connsiteY968" fmla="*/ 4723985 h 6451461"/>
              <a:gd name="connsiteX969" fmla="*/ 1606554 w 7308555"/>
              <a:gd name="connsiteY969" fmla="*/ 4787769 h 6451461"/>
              <a:gd name="connsiteX970" fmla="*/ 1632466 w 7308555"/>
              <a:gd name="connsiteY970" fmla="*/ 4787769 h 6451461"/>
              <a:gd name="connsiteX971" fmla="*/ 1658378 w 7308555"/>
              <a:gd name="connsiteY971" fmla="*/ 4711361 h 6451461"/>
              <a:gd name="connsiteX972" fmla="*/ 1606554 w 7308555"/>
              <a:gd name="connsiteY972" fmla="*/ 4787769 h 6451461"/>
              <a:gd name="connsiteX973" fmla="*/ 1606554 w 7308555"/>
              <a:gd name="connsiteY973" fmla="*/ 4787769 h 6451461"/>
              <a:gd name="connsiteX974" fmla="*/ 4190460 w 7308555"/>
              <a:gd name="connsiteY974" fmla="*/ 4775145 h 6451461"/>
              <a:gd name="connsiteX975" fmla="*/ 4228996 w 7308555"/>
              <a:gd name="connsiteY975" fmla="*/ 4762521 h 6451461"/>
              <a:gd name="connsiteX976" fmla="*/ 4203084 w 7308555"/>
              <a:gd name="connsiteY976" fmla="*/ 4749898 h 6451461"/>
              <a:gd name="connsiteX977" fmla="*/ 4215708 w 7308555"/>
              <a:gd name="connsiteY977" fmla="*/ 4724649 h 6451461"/>
              <a:gd name="connsiteX978" fmla="*/ 4189796 w 7308555"/>
              <a:gd name="connsiteY978" fmla="*/ 4712026 h 6451461"/>
              <a:gd name="connsiteX979" fmla="*/ 4189796 w 7308555"/>
              <a:gd name="connsiteY979" fmla="*/ 4763186 h 6451461"/>
              <a:gd name="connsiteX980" fmla="*/ 4189796 w 7308555"/>
              <a:gd name="connsiteY980" fmla="*/ 4775145 h 6451461"/>
              <a:gd name="connsiteX981" fmla="*/ 4190460 w 7308555"/>
              <a:gd name="connsiteY981" fmla="*/ 4775145 h 6451461"/>
              <a:gd name="connsiteX982" fmla="*/ 771385 w 7308555"/>
              <a:gd name="connsiteY982" fmla="*/ 4736609 h 6451461"/>
              <a:gd name="connsiteX983" fmla="*/ 797297 w 7308555"/>
              <a:gd name="connsiteY983" fmla="*/ 4761857 h 6451461"/>
              <a:gd name="connsiteX984" fmla="*/ 797297 w 7308555"/>
              <a:gd name="connsiteY984" fmla="*/ 4736609 h 6451461"/>
              <a:gd name="connsiteX985" fmla="*/ 771385 w 7308555"/>
              <a:gd name="connsiteY985" fmla="*/ 4736609 h 6451461"/>
              <a:gd name="connsiteX986" fmla="*/ 771385 w 7308555"/>
              <a:gd name="connsiteY986" fmla="*/ 4736609 h 6451461"/>
              <a:gd name="connsiteX987" fmla="*/ 4228996 w 7308555"/>
              <a:gd name="connsiteY987" fmla="*/ 4761857 h 6451461"/>
              <a:gd name="connsiteX988" fmla="*/ 4241620 w 7308555"/>
              <a:gd name="connsiteY988" fmla="*/ 4761857 h 6451461"/>
              <a:gd name="connsiteX989" fmla="*/ 4228996 w 7308555"/>
              <a:gd name="connsiteY989" fmla="*/ 4749233 h 6451461"/>
              <a:gd name="connsiteX990" fmla="*/ 4228996 w 7308555"/>
              <a:gd name="connsiteY990" fmla="*/ 4761857 h 6451461"/>
              <a:gd name="connsiteX991" fmla="*/ 4228996 w 7308555"/>
              <a:gd name="connsiteY991" fmla="*/ 4761857 h 6451461"/>
              <a:gd name="connsiteX992" fmla="*/ 5090077 w 7308555"/>
              <a:gd name="connsiteY992" fmla="*/ 4775145 h 6451461"/>
              <a:gd name="connsiteX993" fmla="*/ 5077453 w 7308555"/>
              <a:gd name="connsiteY993" fmla="*/ 4762521 h 6451461"/>
              <a:gd name="connsiteX994" fmla="*/ 5090077 w 7308555"/>
              <a:gd name="connsiteY994" fmla="*/ 4775145 h 6451461"/>
              <a:gd name="connsiteX995" fmla="*/ 5090077 w 7308555"/>
              <a:gd name="connsiteY995" fmla="*/ 4775145 h 6451461"/>
              <a:gd name="connsiteX996" fmla="*/ 437185 w 7308555"/>
              <a:gd name="connsiteY996" fmla="*/ 4775145 h 6451461"/>
              <a:gd name="connsiteX997" fmla="*/ 449808 w 7308555"/>
              <a:gd name="connsiteY997" fmla="*/ 4762521 h 6451461"/>
              <a:gd name="connsiteX998" fmla="*/ 437185 w 7308555"/>
              <a:gd name="connsiteY998" fmla="*/ 4762521 h 6451461"/>
              <a:gd name="connsiteX999" fmla="*/ 437185 w 7308555"/>
              <a:gd name="connsiteY999" fmla="*/ 4775145 h 6451461"/>
              <a:gd name="connsiteX1000" fmla="*/ 437185 w 7308555"/>
              <a:gd name="connsiteY1000" fmla="*/ 4775145 h 6451461"/>
              <a:gd name="connsiteX1001" fmla="*/ 4241620 w 7308555"/>
              <a:gd name="connsiteY1001" fmla="*/ 4775145 h 6451461"/>
              <a:gd name="connsiteX1002" fmla="*/ 4228996 w 7308555"/>
              <a:gd name="connsiteY1002" fmla="*/ 4800393 h 6451461"/>
              <a:gd name="connsiteX1003" fmla="*/ 4241620 w 7308555"/>
              <a:gd name="connsiteY1003" fmla="*/ 4813017 h 6451461"/>
              <a:gd name="connsiteX1004" fmla="*/ 4254244 w 7308555"/>
              <a:gd name="connsiteY1004" fmla="*/ 4800393 h 6451461"/>
              <a:gd name="connsiteX1005" fmla="*/ 4241620 w 7308555"/>
              <a:gd name="connsiteY1005" fmla="*/ 4775145 h 6451461"/>
              <a:gd name="connsiteX1006" fmla="*/ 4241620 w 7308555"/>
              <a:gd name="connsiteY1006" fmla="*/ 4775145 h 6451461"/>
              <a:gd name="connsiteX1007" fmla="*/ 5694694 w 7308555"/>
              <a:gd name="connsiteY1007" fmla="*/ 4775145 h 6451461"/>
              <a:gd name="connsiteX1008" fmla="*/ 5771766 w 7308555"/>
              <a:gd name="connsiteY1008" fmla="*/ 4889424 h 6451461"/>
              <a:gd name="connsiteX1009" fmla="*/ 5822926 w 7308555"/>
              <a:gd name="connsiteY1009" fmla="*/ 4940584 h 6451461"/>
              <a:gd name="connsiteX1010" fmla="*/ 5861462 w 7308555"/>
              <a:gd name="connsiteY1010" fmla="*/ 4965832 h 6451461"/>
              <a:gd name="connsiteX1011" fmla="*/ 5694694 w 7308555"/>
              <a:gd name="connsiteY1011" fmla="*/ 4775145 h 6451461"/>
              <a:gd name="connsiteX1012" fmla="*/ 5694694 w 7308555"/>
              <a:gd name="connsiteY1012" fmla="*/ 4775145 h 6451461"/>
              <a:gd name="connsiteX1013" fmla="*/ 1863682 w 7308555"/>
              <a:gd name="connsiteY1013" fmla="*/ 4800393 h 6451461"/>
              <a:gd name="connsiteX1014" fmla="*/ 1863682 w 7308555"/>
              <a:gd name="connsiteY1014" fmla="*/ 4813017 h 6451461"/>
              <a:gd name="connsiteX1015" fmla="*/ 1876306 w 7308555"/>
              <a:gd name="connsiteY1015" fmla="*/ 4813017 h 6451461"/>
              <a:gd name="connsiteX1016" fmla="*/ 1863682 w 7308555"/>
              <a:gd name="connsiteY1016" fmla="*/ 4800393 h 6451461"/>
              <a:gd name="connsiteX1017" fmla="*/ 1863682 w 7308555"/>
              <a:gd name="connsiteY1017" fmla="*/ 4800393 h 6451461"/>
              <a:gd name="connsiteX1018" fmla="*/ 5642870 w 7308555"/>
              <a:gd name="connsiteY1018" fmla="*/ 4850888 h 6451461"/>
              <a:gd name="connsiteX1019" fmla="*/ 5630246 w 7308555"/>
              <a:gd name="connsiteY1019" fmla="*/ 4850888 h 6451461"/>
              <a:gd name="connsiteX1020" fmla="*/ 5630246 w 7308555"/>
              <a:gd name="connsiteY1020" fmla="*/ 4825640 h 6451461"/>
              <a:gd name="connsiteX1021" fmla="*/ 5604334 w 7308555"/>
              <a:gd name="connsiteY1021" fmla="*/ 4825640 h 6451461"/>
              <a:gd name="connsiteX1022" fmla="*/ 5655494 w 7308555"/>
              <a:gd name="connsiteY1022" fmla="*/ 4889424 h 6451461"/>
              <a:gd name="connsiteX1023" fmla="*/ 5642870 w 7308555"/>
              <a:gd name="connsiteY1023" fmla="*/ 4850888 h 6451461"/>
              <a:gd name="connsiteX1024" fmla="*/ 5642870 w 7308555"/>
              <a:gd name="connsiteY1024" fmla="*/ 4850888 h 6451461"/>
              <a:gd name="connsiteX1025" fmla="*/ 4293445 w 7308555"/>
              <a:gd name="connsiteY1025" fmla="*/ 4850888 h 6451461"/>
              <a:gd name="connsiteX1026" fmla="*/ 4293445 w 7308555"/>
              <a:gd name="connsiteY1026" fmla="*/ 4825640 h 6451461"/>
              <a:gd name="connsiteX1027" fmla="*/ 4254909 w 7308555"/>
              <a:gd name="connsiteY1027" fmla="*/ 4825640 h 6451461"/>
              <a:gd name="connsiteX1028" fmla="*/ 4293445 w 7308555"/>
              <a:gd name="connsiteY1028" fmla="*/ 4850888 h 6451461"/>
              <a:gd name="connsiteX1029" fmla="*/ 4293445 w 7308555"/>
              <a:gd name="connsiteY1029" fmla="*/ 4850888 h 6451461"/>
              <a:gd name="connsiteX1030" fmla="*/ 4280156 w 7308555"/>
              <a:gd name="connsiteY1030" fmla="*/ 4864176 h 6451461"/>
              <a:gd name="connsiteX1031" fmla="*/ 4306068 w 7308555"/>
              <a:gd name="connsiteY1031" fmla="*/ 4876800 h 6451461"/>
              <a:gd name="connsiteX1032" fmla="*/ 4306068 w 7308555"/>
              <a:gd name="connsiteY1032" fmla="*/ 4851553 h 6451461"/>
              <a:gd name="connsiteX1033" fmla="*/ 4293445 w 7308555"/>
              <a:gd name="connsiteY1033" fmla="*/ 4851553 h 6451461"/>
              <a:gd name="connsiteX1034" fmla="*/ 4280156 w 7308555"/>
              <a:gd name="connsiteY1034" fmla="*/ 4864176 h 6451461"/>
              <a:gd name="connsiteX1035" fmla="*/ 4280156 w 7308555"/>
              <a:gd name="connsiteY1035" fmla="*/ 4864176 h 6451461"/>
              <a:gd name="connsiteX1036" fmla="*/ 835833 w 7308555"/>
              <a:gd name="connsiteY1036" fmla="*/ 4876800 h 6451461"/>
              <a:gd name="connsiteX1037" fmla="*/ 848457 w 7308555"/>
              <a:gd name="connsiteY1037" fmla="*/ 4876800 h 6451461"/>
              <a:gd name="connsiteX1038" fmla="*/ 848457 w 7308555"/>
              <a:gd name="connsiteY1038" fmla="*/ 4864176 h 6451461"/>
              <a:gd name="connsiteX1039" fmla="*/ 835833 w 7308555"/>
              <a:gd name="connsiteY1039" fmla="*/ 4876800 h 6451461"/>
              <a:gd name="connsiteX1040" fmla="*/ 835833 w 7308555"/>
              <a:gd name="connsiteY1040" fmla="*/ 4876800 h 6451461"/>
              <a:gd name="connsiteX1041" fmla="*/ 5938534 w 7308555"/>
              <a:gd name="connsiteY1041" fmla="*/ 4914672 h 6451461"/>
              <a:gd name="connsiteX1042" fmla="*/ 5951158 w 7308555"/>
              <a:gd name="connsiteY1042" fmla="*/ 4939920 h 6451461"/>
              <a:gd name="connsiteX1043" fmla="*/ 5938534 w 7308555"/>
              <a:gd name="connsiteY1043" fmla="*/ 4914672 h 6451461"/>
              <a:gd name="connsiteX1044" fmla="*/ 5938534 w 7308555"/>
              <a:gd name="connsiteY1044" fmla="*/ 4914672 h 6451461"/>
              <a:gd name="connsiteX1045" fmla="*/ 1542770 w 7308555"/>
              <a:gd name="connsiteY1045" fmla="*/ 4927296 h 6451461"/>
              <a:gd name="connsiteX1046" fmla="*/ 1568682 w 7308555"/>
              <a:gd name="connsiteY1046" fmla="*/ 4914672 h 6451461"/>
              <a:gd name="connsiteX1047" fmla="*/ 1556058 w 7308555"/>
              <a:gd name="connsiteY1047" fmla="*/ 4914672 h 6451461"/>
              <a:gd name="connsiteX1048" fmla="*/ 1542770 w 7308555"/>
              <a:gd name="connsiteY1048" fmla="*/ 4927296 h 6451461"/>
              <a:gd name="connsiteX1049" fmla="*/ 1542770 w 7308555"/>
              <a:gd name="connsiteY1049" fmla="*/ 4927296 h 6451461"/>
              <a:gd name="connsiteX1050" fmla="*/ 4319357 w 7308555"/>
              <a:gd name="connsiteY1050" fmla="*/ 4940584 h 6451461"/>
              <a:gd name="connsiteX1051" fmla="*/ 4345269 w 7308555"/>
              <a:gd name="connsiteY1051" fmla="*/ 4953208 h 6451461"/>
              <a:gd name="connsiteX1052" fmla="*/ 4345269 w 7308555"/>
              <a:gd name="connsiteY1052" fmla="*/ 4927960 h 6451461"/>
              <a:gd name="connsiteX1053" fmla="*/ 4319357 w 7308555"/>
              <a:gd name="connsiteY1053" fmla="*/ 4940584 h 6451461"/>
              <a:gd name="connsiteX1054" fmla="*/ 4319357 w 7308555"/>
              <a:gd name="connsiteY1054" fmla="*/ 4940584 h 6451461"/>
              <a:gd name="connsiteX1055" fmla="*/ 5231598 w 7308555"/>
              <a:gd name="connsiteY1055" fmla="*/ 5029616 h 6451461"/>
              <a:gd name="connsiteX1056" fmla="*/ 5270134 w 7308555"/>
              <a:gd name="connsiteY1056" fmla="*/ 5042240 h 6451461"/>
              <a:gd name="connsiteX1057" fmla="*/ 5270134 w 7308555"/>
              <a:gd name="connsiteY1057" fmla="*/ 4953208 h 6451461"/>
              <a:gd name="connsiteX1058" fmla="*/ 5231598 w 7308555"/>
              <a:gd name="connsiteY1058" fmla="*/ 5029616 h 6451461"/>
              <a:gd name="connsiteX1059" fmla="*/ 5231598 w 7308555"/>
              <a:gd name="connsiteY1059" fmla="*/ 5029616 h 6451461"/>
              <a:gd name="connsiteX1060" fmla="*/ 5257509 w 7308555"/>
              <a:gd name="connsiteY1060" fmla="*/ 4978456 h 6451461"/>
              <a:gd name="connsiteX1061" fmla="*/ 5257509 w 7308555"/>
              <a:gd name="connsiteY1061" fmla="*/ 5016327 h 6451461"/>
              <a:gd name="connsiteX1062" fmla="*/ 5244886 w 7308555"/>
              <a:gd name="connsiteY1062" fmla="*/ 5016327 h 6451461"/>
              <a:gd name="connsiteX1063" fmla="*/ 5257509 w 7308555"/>
              <a:gd name="connsiteY1063" fmla="*/ 4978456 h 6451461"/>
              <a:gd name="connsiteX1064" fmla="*/ 5257509 w 7308555"/>
              <a:gd name="connsiteY1064" fmla="*/ 4978456 h 6451461"/>
              <a:gd name="connsiteX1065" fmla="*/ 5257509 w 7308555"/>
              <a:gd name="connsiteY1065" fmla="*/ 4978456 h 6451461"/>
              <a:gd name="connsiteX1066" fmla="*/ 4203084 w 7308555"/>
              <a:gd name="connsiteY1066" fmla="*/ 5029616 h 6451461"/>
              <a:gd name="connsiteX1067" fmla="*/ 4241620 w 7308555"/>
              <a:gd name="connsiteY1067" fmla="*/ 5016992 h 6451461"/>
              <a:gd name="connsiteX1068" fmla="*/ 4203084 w 7308555"/>
              <a:gd name="connsiteY1068" fmla="*/ 5029616 h 6451461"/>
              <a:gd name="connsiteX1069" fmla="*/ 4203084 w 7308555"/>
              <a:gd name="connsiteY1069" fmla="*/ 5029616 h 6451461"/>
              <a:gd name="connsiteX1070" fmla="*/ 5745854 w 7308555"/>
              <a:gd name="connsiteY1070" fmla="*/ 4991080 h 6451461"/>
              <a:gd name="connsiteX1071" fmla="*/ 5758478 w 7308555"/>
              <a:gd name="connsiteY1071" fmla="*/ 5003703 h 6451461"/>
              <a:gd name="connsiteX1072" fmla="*/ 5771102 w 7308555"/>
              <a:gd name="connsiteY1072" fmla="*/ 5003703 h 6451461"/>
              <a:gd name="connsiteX1073" fmla="*/ 5758478 w 7308555"/>
              <a:gd name="connsiteY1073" fmla="*/ 4991080 h 6451461"/>
              <a:gd name="connsiteX1074" fmla="*/ 5745854 w 7308555"/>
              <a:gd name="connsiteY1074" fmla="*/ 4991080 h 6451461"/>
              <a:gd name="connsiteX1075" fmla="*/ 5745854 w 7308555"/>
              <a:gd name="connsiteY1075" fmla="*/ 4991080 h 6451461"/>
              <a:gd name="connsiteX1076" fmla="*/ 218592 w 7308555"/>
              <a:gd name="connsiteY1076" fmla="*/ 5029616 h 6451461"/>
              <a:gd name="connsiteX1077" fmla="*/ 205968 w 7308555"/>
              <a:gd name="connsiteY1077" fmla="*/ 4991744 h 6451461"/>
              <a:gd name="connsiteX1078" fmla="*/ 193345 w 7308555"/>
              <a:gd name="connsiteY1078" fmla="*/ 5016992 h 6451461"/>
              <a:gd name="connsiteX1079" fmla="*/ 218592 w 7308555"/>
              <a:gd name="connsiteY1079" fmla="*/ 5029616 h 6451461"/>
              <a:gd name="connsiteX1080" fmla="*/ 218592 w 7308555"/>
              <a:gd name="connsiteY1080" fmla="*/ 5029616 h 6451461"/>
              <a:gd name="connsiteX1081" fmla="*/ 4190460 w 7308555"/>
              <a:gd name="connsiteY1081" fmla="*/ 5029616 h 6451461"/>
              <a:gd name="connsiteX1082" fmla="*/ 4151924 w 7308555"/>
              <a:gd name="connsiteY1082" fmla="*/ 5080776 h 6451461"/>
              <a:gd name="connsiteX1083" fmla="*/ 4228996 w 7308555"/>
              <a:gd name="connsiteY1083" fmla="*/ 5068152 h 6451461"/>
              <a:gd name="connsiteX1084" fmla="*/ 4190460 w 7308555"/>
              <a:gd name="connsiteY1084" fmla="*/ 5029616 h 6451461"/>
              <a:gd name="connsiteX1085" fmla="*/ 4190460 w 7308555"/>
              <a:gd name="connsiteY1085" fmla="*/ 5029616 h 6451461"/>
              <a:gd name="connsiteX1086" fmla="*/ 4846237 w 7308555"/>
              <a:gd name="connsiteY1086" fmla="*/ 5067487 h 6451461"/>
              <a:gd name="connsiteX1087" fmla="*/ 4833613 w 7308555"/>
              <a:gd name="connsiteY1087" fmla="*/ 5042240 h 6451461"/>
              <a:gd name="connsiteX1088" fmla="*/ 4833613 w 7308555"/>
              <a:gd name="connsiteY1088" fmla="*/ 5054863 h 6451461"/>
              <a:gd name="connsiteX1089" fmla="*/ 4833613 w 7308555"/>
              <a:gd name="connsiteY1089" fmla="*/ 5067487 h 6451461"/>
              <a:gd name="connsiteX1090" fmla="*/ 4846237 w 7308555"/>
              <a:gd name="connsiteY1090" fmla="*/ 5067487 h 6451461"/>
              <a:gd name="connsiteX1091" fmla="*/ 4846237 w 7308555"/>
              <a:gd name="connsiteY1091" fmla="*/ 5067487 h 6451461"/>
              <a:gd name="connsiteX1092" fmla="*/ 1439786 w 7308555"/>
              <a:gd name="connsiteY1092" fmla="*/ 5156519 h 6451461"/>
              <a:gd name="connsiteX1093" fmla="*/ 1439786 w 7308555"/>
              <a:gd name="connsiteY1093" fmla="*/ 5169143 h 6451461"/>
              <a:gd name="connsiteX1094" fmla="*/ 1452409 w 7308555"/>
              <a:gd name="connsiteY1094" fmla="*/ 5156519 h 6451461"/>
              <a:gd name="connsiteX1095" fmla="*/ 1452409 w 7308555"/>
              <a:gd name="connsiteY1095" fmla="*/ 5156519 h 6451461"/>
              <a:gd name="connsiteX1096" fmla="*/ 1452409 w 7308555"/>
              <a:gd name="connsiteY1096" fmla="*/ 5156519 h 6451461"/>
              <a:gd name="connsiteX1097" fmla="*/ 1439786 w 7308555"/>
              <a:gd name="connsiteY1097" fmla="*/ 5156519 h 6451461"/>
              <a:gd name="connsiteX1098" fmla="*/ 1439786 w 7308555"/>
              <a:gd name="connsiteY1098" fmla="*/ 5156519 h 6451461"/>
              <a:gd name="connsiteX1099" fmla="*/ 1439786 w 7308555"/>
              <a:gd name="connsiteY1099" fmla="*/ 5156519 h 6451461"/>
              <a:gd name="connsiteX1100" fmla="*/ 4974469 w 7308555"/>
              <a:gd name="connsiteY1100" fmla="*/ 5169807 h 6451461"/>
              <a:gd name="connsiteX1101" fmla="*/ 4961845 w 7308555"/>
              <a:gd name="connsiteY1101" fmla="*/ 5195055 h 6451461"/>
              <a:gd name="connsiteX1102" fmla="*/ 4961845 w 7308555"/>
              <a:gd name="connsiteY1102" fmla="*/ 5182431 h 6451461"/>
              <a:gd name="connsiteX1103" fmla="*/ 4974469 w 7308555"/>
              <a:gd name="connsiteY1103" fmla="*/ 5169807 h 6451461"/>
              <a:gd name="connsiteX1104" fmla="*/ 4974469 w 7308555"/>
              <a:gd name="connsiteY1104" fmla="*/ 5169807 h 6451461"/>
              <a:gd name="connsiteX1105" fmla="*/ 4589109 w 7308555"/>
              <a:gd name="connsiteY1105" fmla="*/ 5195055 h 6451461"/>
              <a:gd name="connsiteX1106" fmla="*/ 4601733 w 7308555"/>
              <a:gd name="connsiteY1106" fmla="*/ 5220303 h 6451461"/>
              <a:gd name="connsiteX1107" fmla="*/ 4601733 w 7308555"/>
              <a:gd name="connsiteY1107" fmla="*/ 5195055 h 6451461"/>
              <a:gd name="connsiteX1108" fmla="*/ 4589109 w 7308555"/>
              <a:gd name="connsiteY1108" fmla="*/ 5195055 h 6451461"/>
              <a:gd name="connsiteX1109" fmla="*/ 4589109 w 7308555"/>
              <a:gd name="connsiteY1109" fmla="*/ 5195055 h 6451461"/>
              <a:gd name="connsiteX1110" fmla="*/ 4948557 w 7308555"/>
              <a:gd name="connsiteY1110" fmla="*/ 5220303 h 6451461"/>
              <a:gd name="connsiteX1111" fmla="*/ 4948557 w 7308555"/>
              <a:gd name="connsiteY1111" fmla="*/ 5195055 h 6451461"/>
              <a:gd name="connsiteX1112" fmla="*/ 4935933 w 7308555"/>
              <a:gd name="connsiteY1112" fmla="*/ 5207679 h 6451461"/>
              <a:gd name="connsiteX1113" fmla="*/ 4948557 w 7308555"/>
              <a:gd name="connsiteY1113" fmla="*/ 5232926 h 6451461"/>
              <a:gd name="connsiteX1114" fmla="*/ 4948557 w 7308555"/>
              <a:gd name="connsiteY1114" fmla="*/ 5220303 h 6451461"/>
              <a:gd name="connsiteX1115" fmla="*/ 4948557 w 7308555"/>
              <a:gd name="connsiteY1115" fmla="*/ 5220303 h 6451461"/>
              <a:gd name="connsiteX1116" fmla="*/ 6169750 w 7308555"/>
              <a:gd name="connsiteY1116" fmla="*/ 5195055 h 6451461"/>
              <a:gd name="connsiteX1117" fmla="*/ 6220910 w 7308555"/>
              <a:gd name="connsiteY1117" fmla="*/ 5258839 h 6451461"/>
              <a:gd name="connsiteX1118" fmla="*/ 6169750 w 7308555"/>
              <a:gd name="connsiteY1118" fmla="*/ 5195055 h 6451461"/>
              <a:gd name="connsiteX1119" fmla="*/ 6169750 w 7308555"/>
              <a:gd name="connsiteY1119" fmla="*/ 5195055 h 6451461"/>
              <a:gd name="connsiteX1120" fmla="*/ 5167149 w 7308555"/>
              <a:gd name="connsiteY1120" fmla="*/ 5220303 h 6451461"/>
              <a:gd name="connsiteX1121" fmla="*/ 5154525 w 7308555"/>
              <a:gd name="connsiteY1121" fmla="*/ 5232926 h 6451461"/>
              <a:gd name="connsiteX1122" fmla="*/ 5167149 w 7308555"/>
              <a:gd name="connsiteY1122" fmla="*/ 5207679 h 6451461"/>
              <a:gd name="connsiteX1123" fmla="*/ 5167149 w 7308555"/>
              <a:gd name="connsiteY1123" fmla="*/ 5220303 h 6451461"/>
              <a:gd name="connsiteX1124" fmla="*/ 5167149 w 7308555"/>
              <a:gd name="connsiteY1124" fmla="*/ 5220303 h 6451461"/>
              <a:gd name="connsiteX1125" fmla="*/ 6491327 w 7308555"/>
              <a:gd name="connsiteY1125" fmla="*/ 5232926 h 6451461"/>
              <a:gd name="connsiteX1126" fmla="*/ 6503951 w 7308555"/>
              <a:gd name="connsiteY1126" fmla="*/ 5245550 h 6451461"/>
              <a:gd name="connsiteX1127" fmla="*/ 6516574 w 7308555"/>
              <a:gd name="connsiteY1127" fmla="*/ 5232926 h 6451461"/>
              <a:gd name="connsiteX1128" fmla="*/ 6491327 w 7308555"/>
              <a:gd name="connsiteY1128" fmla="*/ 5232926 h 6451461"/>
              <a:gd name="connsiteX1129" fmla="*/ 6491327 w 7308555"/>
              <a:gd name="connsiteY1129" fmla="*/ 5232926 h 6451461"/>
              <a:gd name="connsiteX1130" fmla="*/ 5154525 w 7308555"/>
              <a:gd name="connsiteY1130" fmla="*/ 5258839 h 6451461"/>
              <a:gd name="connsiteX1131" fmla="*/ 5154525 w 7308555"/>
              <a:gd name="connsiteY1131" fmla="*/ 5246215 h 6451461"/>
              <a:gd name="connsiteX1132" fmla="*/ 5154525 w 7308555"/>
              <a:gd name="connsiteY1132" fmla="*/ 5284086 h 6451461"/>
              <a:gd name="connsiteX1133" fmla="*/ 5167149 w 7308555"/>
              <a:gd name="connsiteY1133" fmla="*/ 5258839 h 6451461"/>
              <a:gd name="connsiteX1134" fmla="*/ 5154525 w 7308555"/>
              <a:gd name="connsiteY1134" fmla="*/ 5258839 h 6451461"/>
              <a:gd name="connsiteX1135" fmla="*/ 5154525 w 7308555"/>
              <a:gd name="connsiteY1135" fmla="*/ 5258839 h 6451461"/>
              <a:gd name="connsiteX1136" fmla="*/ 1336801 w 7308555"/>
              <a:gd name="connsiteY1136" fmla="*/ 5284086 h 6451461"/>
              <a:gd name="connsiteX1137" fmla="*/ 1349425 w 7308555"/>
              <a:gd name="connsiteY1137" fmla="*/ 5258839 h 6451461"/>
              <a:gd name="connsiteX1138" fmla="*/ 1336801 w 7308555"/>
              <a:gd name="connsiteY1138" fmla="*/ 5284086 h 6451461"/>
              <a:gd name="connsiteX1139" fmla="*/ 1336801 w 7308555"/>
              <a:gd name="connsiteY1139" fmla="*/ 5284086 h 6451461"/>
              <a:gd name="connsiteX1140" fmla="*/ 4948557 w 7308555"/>
              <a:gd name="connsiteY1140" fmla="*/ 5271463 h 6451461"/>
              <a:gd name="connsiteX1141" fmla="*/ 4948557 w 7308555"/>
              <a:gd name="connsiteY1141" fmla="*/ 5258839 h 6451461"/>
              <a:gd name="connsiteX1142" fmla="*/ 4948557 w 7308555"/>
              <a:gd name="connsiteY1142" fmla="*/ 5271463 h 6451461"/>
              <a:gd name="connsiteX1143" fmla="*/ 4948557 w 7308555"/>
              <a:gd name="connsiteY1143" fmla="*/ 5271463 h 6451461"/>
              <a:gd name="connsiteX1144" fmla="*/ 218592 w 7308555"/>
              <a:gd name="connsiteY1144" fmla="*/ 5284086 h 6451461"/>
              <a:gd name="connsiteX1145" fmla="*/ 244504 w 7308555"/>
              <a:gd name="connsiteY1145" fmla="*/ 5271463 h 6451461"/>
              <a:gd name="connsiteX1146" fmla="*/ 218592 w 7308555"/>
              <a:gd name="connsiteY1146" fmla="*/ 5271463 h 6451461"/>
              <a:gd name="connsiteX1147" fmla="*/ 218592 w 7308555"/>
              <a:gd name="connsiteY1147" fmla="*/ 5284086 h 6451461"/>
              <a:gd name="connsiteX1148" fmla="*/ 218592 w 7308555"/>
              <a:gd name="connsiteY1148" fmla="*/ 5284086 h 6451461"/>
              <a:gd name="connsiteX1149" fmla="*/ 1324178 w 7308555"/>
              <a:gd name="connsiteY1149" fmla="*/ 5296710 h 6451461"/>
              <a:gd name="connsiteX1150" fmla="*/ 1311554 w 7308555"/>
              <a:gd name="connsiteY1150" fmla="*/ 5321958 h 6451461"/>
              <a:gd name="connsiteX1151" fmla="*/ 1324178 w 7308555"/>
              <a:gd name="connsiteY1151" fmla="*/ 5321958 h 6451461"/>
              <a:gd name="connsiteX1152" fmla="*/ 1324178 w 7308555"/>
              <a:gd name="connsiteY1152" fmla="*/ 5296710 h 6451461"/>
              <a:gd name="connsiteX1153" fmla="*/ 1324178 w 7308555"/>
              <a:gd name="connsiteY1153" fmla="*/ 5296710 h 6451461"/>
              <a:gd name="connsiteX1154" fmla="*/ 5308669 w 7308555"/>
              <a:gd name="connsiteY1154" fmla="*/ 5322622 h 6451461"/>
              <a:gd name="connsiteX1155" fmla="*/ 5308669 w 7308555"/>
              <a:gd name="connsiteY1155" fmla="*/ 5309999 h 6451461"/>
              <a:gd name="connsiteX1156" fmla="*/ 5308669 w 7308555"/>
              <a:gd name="connsiteY1156" fmla="*/ 5322622 h 6451461"/>
              <a:gd name="connsiteX1157" fmla="*/ 5308669 w 7308555"/>
              <a:gd name="connsiteY1157" fmla="*/ 5322622 h 6451461"/>
              <a:gd name="connsiteX1158" fmla="*/ 1387961 w 7308555"/>
              <a:gd name="connsiteY1158" fmla="*/ 5475437 h 6451461"/>
              <a:gd name="connsiteX1159" fmla="*/ 1400585 w 7308555"/>
              <a:gd name="connsiteY1159" fmla="*/ 5488062 h 6451461"/>
              <a:gd name="connsiteX1160" fmla="*/ 1426497 w 7308555"/>
              <a:gd name="connsiteY1160" fmla="*/ 5436902 h 6451461"/>
              <a:gd name="connsiteX1161" fmla="*/ 1465033 w 7308555"/>
              <a:gd name="connsiteY1161" fmla="*/ 5322622 h 6451461"/>
              <a:gd name="connsiteX1162" fmla="*/ 1387961 w 7308555"/>
              <a:gd name="connsiteY1162" fmla="*/ 5475437 h 6451461"/>
              <a:gd name="connsiteX1163" fmla="*/ 1387961 w 7308555"/>
              <a:gd name="connsiteY1163" fmla="*/ 5475437 h 6451461"/>
              <a:gd name="connsiteX1164" fmla="*/ 6645471 w 7308555"/>
              <a:gd name="connsiteY1164" fmla="*/ 5373118 h 6451461"/>
              <a:gd name="connsiteX1165" fmla="*/ 6645471 w 7308555"/>
              <a:gd name="connsiteY1165" fmla="*/ 5360494 h 6451461"/>
              <a:gd name="connsiteX1166" fmla="*/ 6619559 w 7308555"/>
              <a:gd name="connsiteY1166" fmla="*/ 5347870 h 6451461"/>
              <a:gd name="connsiteX1167" fmla="*/ 6645471 w 7308555"/>
              <a:gd name="connsiteY1167" fmla="*/ 5373118 h 6451461"/>
              <a:gd name="connsiteX1168" fmla="*/ 6645471 w 7308555"/>
              <a:gd name="connsiteY1168" fmla="*/ 5373118 h 6451461"/>
              <a:gd name="connsiteX1169" fmla="*/ 5283422 w 7308555"/>
              <a:gd name="connsiteY1169" fmla="*/ 5411654 h 6451461"/>
              <a:gd name="connsiteX1170" fmla="*/ 5296045 w 7308555"/>
              <a:gd name="connsiteY1170" fmla="*/ 5399030 h 6451461"/>
              <a:gd name="connsiteX1171" fmla="*/ 5296045 w 7308555"/>
              <a:gd name="connsiteY1171" fmla="*/ 5386406 h 6451461"/>
              <a:gd name="connsiteX1172" fmla="*/ 5283422 w 7308555"/>
              <a:gd name="connsiteY1172" fmla="*/ 5411654 h 6451461"/>
              <a:gd name="connsiteX1173" fmla="*/ 5283422 w 7308555"/>
              <a:gd name="connsiteY1173" fmla="*/ 5411654 h 6451461"/>
              <a:gd name="connsiteX1174" fmla="*/ 4704717 w 7308555"/>
              <a:gd name="connsiteY1174" fmla="*/ 5399030 h 6451461"/>
              <a:gd name="connsiteX1175" fmla="*/ 4717341 w 7308555"/>
              <a:gd name="connsiteY1175" fmla="*/ 5411654 h 6451461"/>
              <a:gd name="connsiteX1176" fmla="*/ 4717341 w 7308555"/>
              <a:gd name="connsiteY1176" fmla="*/ 5411654 h 6451461"/>
              <a:gd name="connsiteX1177" fmla="*/ 4729965 w 7308555"/>
              <a:gd name="connsiteY1177" fmla="*/ 5399030 h 6451461"/>
              <a:gd name="connsiteX1178" fmla="*/ 4704717 w 7308555"/>
              <a:gd name="connsiteY1178" fmla="*/ 5399030 h 6451461"/>
              <a:gd name="connsiteX1179" fmla="*/ 4704717 w 7308555"/>
              <a:gd name="connsiteY1179" fmla="*/ 5399030 h 6451461"/>
              <a:gd name="connsiteX1180" fmla="*/ 4498748 w 7308555"/>
              <a:gd name="connsiteY1180" fmla="*/ 5475437 h 6451461"/>
              <a:gd name="connsiteX1181" fmla="*/ 4537285 w 7308555"/>
              <a:gd name="connsiteY1181" fmla="*/ 5500686 h 6451461"/>
              <a:gd name="connsiteX1182" fmla="*/ 4537285 w 7308555"/>
              <a:gd name="connsiteY1182" fmla="*/ 5449526 h 6451461"/>
              <a:gd name="connsiteX1183" fmla="*/ 4498748 w 7308555"/>
              <a:gd name="connsiteY1183" fmla="*/ 5475437 h 6451461"/>
              <a:gd name="connsiteX1184" fmla="*/ 4498748 w 7308555"/>
              <a:gd name="connsiteY1184" fmla="*/ 5475437 h 6451461"/>
              <a:gd name="connsiteX1185" fmla="*/ 6363095 w 7308555"/>
              <a:gd name="connsiteY1185" fmla="*/ 5513309 h 6451461"/>
              <a:gd name="connsiteX1186" fmla="*/ 6363095 w 7308555"/>
              <a:gd name="connsiteY1186" fmla="*/ 5513309 h 6451461"/>
              <a:gd name="connsiteX1187" fmla="*/ 6337183 w 7308555"/>
              <a:gd name="connsiteY1187" fmla="*/ 5500686 h 6451461"/>
              <a:gd name="connsiteX1188" fmla="*/ 6349807 w 7308555"/>
              <a:gd name="connsiteY1188" fmla="*/ 5500686 h 6451461"/>
              <a:gd name="connsiteX1189" fmla="*/ 6363095 w 7308555"/>
              <a:gd name="connsiteY1189" fmla="*/ 5513309 h 6451461"/>
              <a:gd name="connsiteX1190" fmla="*/ 6363095 w 7308555"/>
              <a:gd name="connsiteY1190" fmla="*/ 5513309 h 6451461"/>
              <a:gd name="connsiteX1191" fmla="*/ 6452791 w 7308555"/>
              <a:gd name="connsiteY1191" fmla="*/ 5538557 h 6451461"/>
              <a:gd name="connsiteX1192" fmla="*/ 6426878 w 7308555"/>
              <a:gd name="connsiteY1192" fmla="*/ 5525933 h 6451461"/>
              <a:gd name="connsiteX1193" fmla="*/ 6452791 w 7308555"/>
              <a:gd name="connsiteY1193" fmla="*/ 5538557 h 6451461"/>
              <a:gd name="connsiteX1194" fmla="*/ 6452791 w 7308555"/>
              <a:gd name="connsiteY1194" fmla="*/ 5538557 h 6451461"/>
              <a:gd name="connsiteX1195" fmla="*/ 5077453 w 7308555"/>
              <a:gd name="connsiteY1195" fmla="*/ 5653501 h 6451461"/>
              <a:gd name="connsiteX1196" fmla="*/ 5077453 w 7308555"/>
              <a:gd name="connsiteY1196" fmla="*/ 5653501 h 6451461"/>
              <a:gd name="connsiteX1197" fmla="*/ 5077453 w 7308555"/>
              <a:gd name="connsiteY1197" fmla="*/ 5653501 h 6451461"/>
              <a:gd name="connsiteX1198" fmla="*/ 5090077 w 7308555"/>
              <a:gd name="connsiteY1198" fmla="*/ 5666124 h 6451461"/>
              <a:gd name="connsiteX1199" fmla="*/ 5102701 w 7308555"/>
              <a:gd name="connsiteY1199" fmla="*/ 5640877 h 6451461"/>
              <a:gd name="connsiteX1200" fmla="*/ 5077453 w 7308555"/>
              <a:gd name="connsiteY1200" fmla="*/ 5653501 h 6451461"/>
              <a:gd name="connsiteX1201" fmla="*/ 5077453 w 7308555"/>
              <a:gd name="connsiteY1201" fmla="*/ 5653501 h 6451461"/>
              <a:gd name="connsiteX1202" fmla="*/ 7031496 w 7308555"/>
              <a:gd name="connsiteY1202" fmla="*/ 5780404 h 6451461"/>
              <a:gd name="connsiteX1203" fmla="*/ 7044119 w 7308555"/>
              <a:gd name="connsiteY1203" fmla="*/ 5780404 h 6451461"/>
              <a:gd name="connsiteX1204" fmla="*/ 7044119 w 7308555"/>
              <a:gd name="connsiteY1204" fmla="*/ 5755156 h 6451461"/>
              <a:gd name="connsiteX1205" fmla="*/ 7031496 w 7308555"/>
              <a:gd name="connsiteY1205" fmla="*/ 5780404 h 6451461"/>
              <a:gd name="connsiteX1206" fmla="*/ 7031496 w 7308555"/>
              <a:gd name="connsiteY1206" fmla="*/ 5780404 h 6451461"/>
              <a:gd name="connsiteX1207" fmla="*/ 218592 w 7308555"/>
              <a:gd name="connsiteY1207" fmla="*/ 6290010 h 6451461"/>
              <a:gd name="connsiteX1208" fmla="*/ 231216 w 7308555"/>
              <a:gd name="connsiteY1208" fmla="*/ 6252138 h 6451461"/>
              <a:gd name="connsiteX1209" fmla="*/ 218592 w 7308555"/>
              <a:gd name="connsiteY1209" fmla="*/ 6290010 h 6451461"/>
              <a:gd name="connsiteX1210" fmla="*/ 218592 w 7308555"/>
              <a:gd name="connsiteY1210" fmla="*/ 6290010 h 6451461"/>
              <a:gd name="connsiteX1211" fmla="*/ 321576 w 7308555"/>
              <a:gd name="connsiteY1211" fmla="*/ 6455448 h 6451461"/>
              <a:gd name="connsiteX1212" fmla="*/ 334200 w 7308555"/>
              <a:gd name="connsiteY1212" fmla="*/ 6455448 h 6451461"/>
              <a:gd name="connsiteX1213" fmla="*/ 334200 w 7308555"/>
              <a:gd name="connsiteY1213" fmla="*/ 6442825 h 6451461"/>
              <a:gd name="connsiteX1214" fmla="*/ 321576 w 7308555"/>
              <a:gd name="connsiteY1214" fmla="*/ 6455448 h 6451461"/>
              <a:gd name="connsiteX1215" fmla="*/ 321576 w 7308555"/>
              <a:gd name="connsiteY1215" fmla="*/ 6455448 h 6451461"/>
              <a:gd name="connsiteX1216" fmla="*/ 1542770 w 7308555"/>
              <a:gd name="connsiteY1216" fmla="*/ 318254 h 6451461"/>
              <a:gd name="connsiteX1217" fmla="*/ 1632466 w 7308555"/>
              <a:gd name="connsiteY1217" fmla="*/ 369414 h 6451461"/>
              <a:gd name="connsiteX1218" fmla="*/ 1632466 w 7308555"/>
              <a:gd name="connsiteY1218" fmla="*/ 382038 h 6451461"/>
              <a:gd name="connsiteX1219" fmla="*/ 1722162 w 7308555"/>
              <a:gd name="connsiteY1219" fmla="*/ 280383 h 6451461"/>
              <a:gd name="connsiteX1220" fmla="*/ 1760698 w 7308555"/>
              <a:gd name="connsiteY1220" fmla="*/ 255135 h 6451461"/>
              <a:gd name="connsiteX1221" fmla="*/ 1722162 w 7308555"/>
              <a:gd name="connsiteY1221" fmla="*/ 166104 h 6451461"/>
              <a:gd name="connsiteX1222" fmla="*/ 1632466 w 7308555"/>
              <a:gd name="connsiteY1222" fmla="*/ 217263 h 6451461"/>
              <a:gd name="connsiteX1223" fmla="*/ 1619842 w 7308555"/>
              <a:gd name="connsiteY1223" fmla="*/ 229887 h 6451461"/>
              <a:gd name="connsiteX1224" fmla="*/ 1555394 w 7308555"/>
              <a:gd name="connsiteY1224" fmla="*/ 140856 h 6451461"/>
              <a:gd name="connsiteX1225" fmla="*/ 1568018 w 7308555"/>
              <a:gd name="connsiteY1225" fmla="*/ 268423 h 6451461"/>
              <a:gd name="connsiteX1226" fmla="*/ 1542105 w 7308555"/>
              <a:gd name="connsiteY1226" fmla="*/ 268423 h 6451461"/>
              <a:gd name="connsiteX1227" fmla="*/ 1542770 w 7308555"/>
              <a:gd name="connsiteY1227" fmla="*/ 318254 h 6451461"/>
              <a:gd name="connsiteX1228" fmla="*/ 1542770 w 7308555"/>
              <a:gd name="connsiteY1228" fmla="*/ 318254 h 6451461"/>
              <a:gd name="connsiteX1229" fmla="*/ 3226395 w 7308555"/>
              <a:gd name="connsiteY1229" fmla="*/ 3399808 h 6451461"/>
              <a:gd name="connsiteX1230" fmla="*/ 3226395 w 7308555"/>
              <a:gd name="connsiteY1230" fmla="*/ 3399808 h 6451461"/>
              <a:gd name="connsiteX1231" fmla="*/ 3226395 w 7308555"/>
              <a:gd name="connsiteY1231" fmla="*/ 3399808 h 6451461"/>
              <a:gd name="connsiteX1232" fmla="*/ 3226395 w 7308555"/>
              <a:gd name="connsiteY1232" fmla="*/ 3399808 h 6451461"/>
              <a:gd name="connsiteX1233" fmla="*/ 5437566 w 7308555"/>
              <a:gd name="connsiteY1233" fmla="*/ 407286 h 6451461"/>
              <a:gd name="connsiteX1234" fmla="*/ 5463478 w 7308555"/>
              <a:gd name="connsiteY1234" fmla="*/ 369414 h 6451461"/>
              <a:gd name="connsiteX1235" fmla="*/ 5450854 w 7308555"/>
              <a:gd name="connsiteY1235" fmla="*/ 356790 h 6451461"/>
              <a:gd name="connsiteX1236" fmla="*/ 5399694 w 7308555"/>
              <a:gd name="connsiteY1236" fmla="*/ 344167 h 6451461"/>
              <a:gd name="connsiteX1237" fmla="*/ 5348534 w 7308555"/>
              <a:gd name="connsiteY1237" fmla="*/ 369414 h 6451461"/>
              <a:gd name="connsiteX1238" fmla="*/ 5297374 w 7308555"/>
              <a:gd name="connsiteY1238" fmla="*/ 394662 h 6451461"/>
              <a:gd name="connsiteX1239" fmla="*/ 5258838 w 7308555"/>
              <a:gd name="connsiteY1239" fmla="*/ 458446 h 6451461"/>
              <a:gd name="connsiteX1240" fmla="*/ 5091406 w 7308555"/>
              <a:gd name="connsiteY1240" fmla="*/ 598637 h 6451461"/>
              <a:gd name="connsiteX1241" fmla="*/ 5091406 w 7308555"/>
              <a:gd name="connsiteY1241" fmla="*/ 611261 h 6451461"/>
              <a:gd name="connsiteX1242" fmla="*/ 4911350 w 7308555"/>
              <a:gd name="connsiteY1242" fmla="*/ 776700 h 6451461"/>
              <a:gd name="connsiteX1243" fmla="*/ 4885438 w 7308555"/>
              <a:gd name="connsiteY1243" fmla="*/ 827860 h 6451461"/>
              <a:gd name="connsiteX1244" fmla="*/ 4846902 w 7308555"/>
              <a:gd name="connsiteY1244" fmla="*/ 853108 h 6451461"/>
              <a:gd name="connsiteX1245" fmla="*/ 4757206 w 7308555"/>
              <a:gd name="connsiteY1245" fmla="*/ 967387 h 6451461"/>
              <a:gd name="connsiteX1246" fmla="*/ 4628974 w 7308555"/>
              <a:gd name="connsiteY1246" fmla="*/ 1069042 h 6451461"/>
              <a:gd name="connsiteX1247" fmla="*/ 4616350 w 7308555"/>
              <a:gd name="connsiteY1247" fmla="*/ 1043795 h 6451461"/>
              <a:gd name="connsiteX1248" fmla="*/ 4539278 w 7308555"/>
              <a:gd name="connsiteY1248" fmla="*/ 1018547 h 6451461"/>
              <a:gd name="connsiteX1249" fmla="*/ 4642262 w 7308555"/>
              <a:gd name="connsiteY1249" fmla="*/ 993299 h 6451461"/>
              <a:gd name="connsiteX1250" fmla="*/ 4654886 w 7308555"/>
              <a:gd name="connsiteY1250" fmla="*/ 993299 h 6451461"/>
              <a:gd name="connsiteX1251" fmla="*/ 4642262 w 7308555"/>
              <a:gd name="connsiteY1251" fmla="*/ 942139 h 6451461"/>
              <a:gd name="connsiteX1252" fmla="*/ 4616350 w 7308555"/>
              <a:gd name="connsiteY1252" fmla="*/ 890980 h 6451461"/>
              <a:gd name="connsiteX1253" fmla="*/ 4565190 w 7308555"/>
              <a:gd name="connsiteY1253" fmla="*/ 725540 h 6451461"/>
              <a:gd name="connsiteX1254" fmla="*/ 4526654 w 7308555"/>
              <a:gd name="connsiteY1254" fmla="*/ 661757 h 6451461"/>
              <a:gd name="connsiteX1255" fmla="*/ 4899390 w 7308555"/>
              <a:gd name="connsiteY1255" fmla="*/ 534189 h 6451461"/>
              <a:gd name="connsiteX1256" fmla="*/ 4693422 w 7308555"/>
              <a:gd name="connsiteY1256" fmla="*/ 572061 h 6451461"/>
              <a:gd name="connsiteX1257" fmla="*/ 4654886 w 7308555"/>
              <a:gd name="connsiteY1257" fmla="*/ 584685 h 6451461"/>
              <a:gd name="connsiteX1258" fmla="*/ 4616350 w 7308555"/>
              <a:gd name="connsiteY1258" fmla="*/ 597308 h 6451461"/>
              <a:gd name="connsiteX1259" fmla="*/ 4500742 w 7308555"/>
              <a:gd name="connsiteY1259" fmla="*/ 661092 h 6451461"/>
              <a:gd name="connsiteX1260" fmla="*/ 4449582 w 7308555"/>
              <a:gd name="connsiteY1260" fmla="*/ 597308 h 6451461"/>
              <a:gd name="connsiteX1261" fmla="*/ 4423670 w 7308555"/>
              <a:gd name="connsiteY1261" fmla="*/ 609932 h 6451461"/>
              <a:gd name="connsiteX1262" fmla="*/ 4192454 w 7308555"/>
              <a:gd name="connsiteY1262" fmla="*/ 495653 h 6451461"/>
              <a:gd name="connsiteX1263" fmla="*/ 4192454 w 7308555"/>
              <a:gd name="connsiteY1263" fmla="*/ 483029 h 6451461"/>
              <a:gd name="connsiteX1264" fmla="*/ 4166541 w 7308555"/>
              <a:gd name="connsiteY1264" fmla="*/ 483029 h 6451461"/>
              <a:gd name="connsiteX1265" fmla="*/ 3999109 w 7308555"/>
              <a:gd name="connsiteY1265" fmla="*/ 520901 h 6451461"/>
              <a:gd name="connsiteX1266" fmla="*/ 3999109 w 7308555"/>
              <a:gd name="connsiteY1266" fmla="*/ 508277 h 6451461"/>
              <a:gd name="connsiteX1267" fmla="*/ 4153253 w 7308555"/>
              <a:gd name="connsiteY1267" fmla="*/ 317590 h 6451461"/>
              <a:gd name="connsiteX1268" fmla="*/ 3934661 w 7308555"/>
              <a:gd name="connsiteY1268" fmla="*/ 559437 h 6451461"/>
              <a:gd name="connsiteX1269" fmla="*/ 3870213 w 7308555"/>
              <a:gd name="connsiteY1269" fmla="*/ 584685 h 6451461"/>
              <a:gd name="connsiteX1270" fmla="*/ 3690157 w 7308555"/>
              <a:gd name="connsiteY1270" fmla="*/ 673716 h 6451461"/>
              <a:gd name="connsiteX1271" fmla="*/ 3690157 w 7308555"/>
              <a:gd name="connsiteY1271" fmla="*/ 661092 h 6451461"/>
              <a:gd name="connsiteX1272" fmla="*/ 3677533 w 7308555"/>
              <a:gd name="connsiteY1272" fmla="*/ 686340 h 6451461"/>
              <a:gd name="connsiteX1273" fmla="*/ 3549301 w 7308555"/>
              <a:gd name="connsiteY1273" fmla="*/ 698964 h 6451461"/>
              <a:gd name="connsiteX1274" fmla="*/ 3510765 w 7308555"/>
              <a:gd name="connsiteY1274" fmla="*/ 698964 h 6451461"/>
              <a:gd name="connsiteX1275" fmla="*/ 3292172 w 7308555"/>
              <a:gd name="connsiteY1275" fmla="*/ 711588 h 6451461"/>
              <a:gd name="connsiteX1276" fmla="*/ 3304796 w 7308555"/>
              <a:gd name="connsiteY1276" fmla="*/ 673716 h 6451461"/>
              <a:gd name="connsiteX1277" fmla="*/ 3278884 w 7308555"/>
              <a:gd name="connsiteY1277" fmla="*/ 673716 h 6451461"/>
              <a:gd name="connsiteX1278" fmla="*/ 3278884 w 7308555"/>
              <a:gd name="connsiteY1278" fmla="*/ 698964 h 6451461"/>
              <a:gd name="connsiteX1279" fmla="*/ 3189188 w 7308555"/>
              <a:gd name="connsiteY1279" fmla="*/ 482365 h 6451461"/>
              <a:gd name="connsiteX1280" fmla="*/ 3138028 w 7308555"/>
              <a:gd name="connsiteY1280" fmla="*/ 494989 h 6451461"/>
              <a:gd name="connsiteX1281" fmla="*/ 3138028 w 7308555"/>
              <a:gd name="connsiteY1281" fmla="*/ 546148 h 6451461"/>
              <a:gd name="connsiteX1282" fmla="*/ 3099492 w 7308555"/>
              <a:gd name="connsiteY1282" fmla="*/ 673716 h 6451461"/>
              <a:gd name="connsiteX1283" fmla="*/ 3022420 w 7308555"/>
              <a:gd name="connsiteY1283" fmla="*/ 762748 h 6451461"/>
              <a:gd name="connsiteX1284" fmla="*/ 3009796 w 7308555"/>
              <a:gd name="connsiteY1284" fmla="*/ 775371 h 6451461"/>
              <a:gd name="connsiteX1285" fmla="*/ 2983884 w 7308555"/>
              <a:gd name="connsiteY1285" fmla="*/ 750124 h 6451461"/>
              <a:gd name="connsiteX1286" fmla="*/ 2971260 w 7308555"/>
              <a:gd name="connsiteY1286" fmla="*/ 750124 h 6451461"/>
              <a:gd name="connsiteX1287" fmla="*/ 2945348 w 7308555"/>
              <a:gd name="connsiteY1287" fmla="*/ 750124 h 6451461"/>
              <a:gd name="connsiteX1288" fmla="*/ 2932724 w 7308555"/>
              <a:gd name="connsiteY1288" fmla="*/ 724876 h 6451461"/>
              <a:gd name="connsiteX1289" fmla="*/ 2906812 w 7308555"/>
              <a:gd name="connsiteY1289" fmla="*/ 584685 h 6451461"/>
              <a:gd name="connsiteX1290" fmla="*/ 2855652 w 7308555"/>
              <a:gd name="connsiteY1290" fmla="*/ 368085 h 6451461"/>
              <a:gd name="connsiteX1291" fmla="*/ 2791204 w 7308555"/>
              <a:gd name="connsiteY1291" fmla="*/ 190022 h 6451461"/>
              <a:gd name="connsiteX1292" fmla="*/ 2765292 w 7308555"/>
              <a:gd name="connsiteY1292" fmla="*/ 190022 h 6451461"/>
              <a:gd name="connsiteX1293" fmla="*/ 2777916 w 7308555"/>
              <a:gd name="connsiteY1293" fmla="*/ 419245 h 6451461"/>
              <a:gd name="connsiteX1294" fmla="*/ 2765292 w 7308555"/>
              <a:gd name="connsiteY1294" fmla="*/ 457117 h 6451461"/>
              <a:gd name="connsiteX1295" fmla="*/ 2777916 w 7308555"/>
              <a:gd name="connsiteY1295" fmla="*/ 558772 h 6451461"/>
              <a:gd name="connsiteX1296" fmla="*/ 2777916 w 7308555"/>
              <a:gd name="connsiteY1296" fmla="*/ 571396 h 6451461"/>
              <a:gd name="connsiteX1297" fmla="*/ 2777916 w 7308555"/>
              <a:gd name="connsiteY1297" fmla="*/ 571396 h 6451461"/>
              <a:gd name="connsiteX1298" fmla="*/ 2790540 w 7308555"/>
              <a:gd name="connsiteY1298" fmla="*/ 787995 h 6451461"/>
              <a:gd name="connsiteX1299" fmla="*/ 2777916 w 7308555"/>
              <a:gd name="connsiteY1299" fmla="*/ 775371 h 6451461"/>
              <a:gd name="connsiteX1300" fmla="*/ 2739380 w 7308555"/>
              <a:gd name="connsiteY1300" fmla="*/ 877027 h 6451461"/>
              <a:gd name="connsiteX1301" fmla="*/ 2726756 w 7308555"/>
              <a:gd name="connsiteY1301" fmla="*/ 877027 h 6451461"/>
              <a:gd name="connsiteX1302" fmla="*/ 2675596 w 7308555"/>
              <a:gd name="connsiteY1302" fmla="*/ 749459 h 6451461"/>
              <a:gd name="connsiteX1303" fmla="*/ 2637060 w 7308555"/>
              <a:gd name="connsiteY1303" fmla="*/ 762083 h 6451461"/>
              <a:gd name="connsiteX1304" fmla="*/ 2611148 w 7308555"/>
              <a:gd name="connsiteY1304" fmla="*/ 736835 h 6451461"/>
              <a:gd name="connsiteX1305" fmla="*/ 2598524 w 7308555"/>
              <a:gd name="connsiteY1305" fmla="*/ 762083 h 6451461"/>
              <a:gd name="connsiteX1306" fmla="*/ 2559988 w 7308555"/>
              <a:gd name="connsiteY1306" fmla="*/ 762083 h 6451461"/>
              <a:gd name="connsiteX1307" fmla="*/ 2572612 w 7308555"/>
              <a:gd name="connsiteY1307" fmla="*/ 876362 h 6451461"/>
              <a:gd name="connsiteX1308" fmla="*/ 2585236 w 7308555"/>
              <a:gd name="connsiteY1308" fmla="*/ 876362 h 6451461"/>
              <a:gd name="connsiteX1309" fmla="*/ 2534076 w 7308555"/>
              <a:gd name="connsiteY1309" fmla="*/ 952770 h 6451461"/>
              <a:gd name="connsiteX1310" fmla="*/ 2444380 w 7308555"/>
              <a:gd name="connsiteY1310" fmla="*/ 876362 h 6451461"/>
              <a:gd name="connsiteX1311" fmla="*/ 2393220 w 7308555"/>
              <a:gd name="connsiteY1311" fmla="*/ 851115 h 6451461"/>
              <a:gd name="connsiteX1312" fmla="*/ 2393220 w 7308555"/>
              <a:gd name="connsiteY1312" fmla="*/ 940146 h 6451461"/>
              <a:gd name="connsiteX1313" fmla="*/ 2419132 w 7308555"/>
              <a:gd name="connsiteY1313" fmla="*/ 1003930 h 6451461"/>
              <a:gd name="connsiteX1314" fmla="*/ 2226452 w 7308555"/>
              <a:gd name="connsiteY1314" fmla="*/ 940146 h 6451461"/>
              <a:gd name="connsiteX1315" fmla="*/ 2226452 w 7308555"/>
              <a:gd name="connsiteY1315" fmla="*/ 927522 h 6451461"/>
              <a:gd name="connsiteX1316" fmla="*/ 2200540 w 7308555"/>
              <a:gd name="connsiteY1316" fmla="*/ 940146 h 6451461"/>
              <a:gd name="connsiteX1317" fmla="*/ 2200540 w 7308555"/>
              <a:gd name="connsiteY1317" fmla="*/ 888986 h 6451461"/>
              <a:gd name="connsiteX1318" fmla="*/ 2174628 w 7308555"/>
              <a:gd name="connsiteY1318" fmla="*/ 914234 h 6451461"/>
              <a:gd name="connsiteX1319" fmla="*/ 2148716 w 7308555"/>
              <a:gd name="connsiteY1319" fmla="*/ 914234 h 6451461"/>
              <a:gd name="connsiteX1320" fmla="*/ 2148716 w 7308555"/>
              <a:gd name="connsiteY1320" fmla="*/ 965394 h 6451461"/>
              <a:gd name="connsiteX1321" fmla="*/ 2187252 w 7308555"/>
              <a:gd name="connsiteY1321" fmla="*/ 1016554 h 6451461"/>
              <a:gd name="connsiteX1322" fmla="*/ 2122803 w 7308555"/>
              <a:gd name="connsiteY1322" fmla="*/ 978682 h 6451461"/>
              <a:gd name="connsiteX1323" fmla="*/ 2058355 w 7308555"/>
              <a:gd name="connsiteY1323" fmla="*/ 914898 h 6451461"/>
              <a:gd name="connsiteX1324" fmla="*/ 2084267 w 7308555"/>
              <a:gd name="connsiteY1324" fmla="*/ 902275 h 6451461"/>
              <a:gd name="connsiteX1325" fmla="*/ 2096891 w 7308555"/>
              <a:gd name="connsiteY1325" fmla="*/ 927522 h 6451461"/>
              <a:gd name="connsiteX1326" fmla="*/ 2084267 w 7308555"/>
              <a:gd name="connsiteY1326" fmla="*/ 940146 h 6451461"/>
              <a:gd name="connsiteX1327" fmla="*/ 2122803 w 7308555"/>
              <a:gd name="connsiteY1327" fmla="*/ 952770 h 6451461"/>
              <a:gd name="connsiteX1328" fmla="*/ 2122803 w 7308555"/>
              <a:gd name="connsiteY1328" fmla="*/ 914898 h 6451461"/>
              <a:gd name="connsiteX1329" fmla="*/ 2135427 w 7308555"/>
              <a:gd name="connsiteY1329" fmla="*/ 914898 h 6451461"/>
              <a:gd name="connsiteX1330" fmla="*/ 2122803 w 7308555"/>
              <a:gd name="connsiteY1330" fmla="*/ 851115 h 6451461"/>
              <a:gd name="connsiteX1331" fmla="*/ 2084267 w 7308555"/>
              <a:gd name="connsiteY1331" fmla="*/ 799955 h 6451461"/>
              <a:gd name="connsiteX1332" fmla="*/ 2033107 w 7308555"/>
              <a:gd name="connsiteY1332" fmla="*/ 863738 h 6451461"/>
              <a:gd name="connsiteX1333" fmla="*/ 2045731 w 7308555"/>
              <a:gd name="connsiteY1333" fmla="*/ 914898 h 6451461"/>
              <a:gd name="connsiteX1334" fmla="*/ 1981283 w 7308555"/>
              <a:gd name="connsiteY1334" fmla="*/ 863738 h 6451461"/>
              <a:gd name="connsiteX1335" fmla="*/ 1853051 w 7308555"/>
              <a:gd name="connsiteY1335" fmla="*/ 774707 h 6451461"/>
              <a:gd name="connsiteX1336" fmla="*/ 1853051 w 7308555"/>
              <a:gd name="connsiteY1336" fmla="*/ 787331 h 6451461"/>
              <a:gd name="connsiteX1337" fmla="*/ 1827139 w 7308555"/>
              <a:gd name="connsiteY1337" fmla="*/ 774707 h 6451461"/>
              <a:gd name="connsiteX1338" fmla="*/ 1737443 w 7308555"/>
              <a:gd name="connsiteY1338" fmla="*/ 787331 h 6451461"/>
              <a:gd name="connsiteX1339" fmla="*/ 1763355 w 7308555"/>
              <a:gd name="connsiteY1339" fmla="*/ 825202 h 6451461"/>
              <a:gd name="connsiteX1340" fmla="*/ 1827803 w 7308555"/>
              <a:gd name="connsiteY1340" fmla="*/ 888986 h 6451461"/>
              <a:gd name="connsiteX1341" fmla="*/ 1878963 w 7308555"/>
              <a:gd name="connsiteY1341" fmla="*/ 952770 h 6451461"/>
              <a:gd name="connsiteX1342" fmla="*/ 1814515 w 7308555"/>
              <a:gd name="connsiteY1342" fmla="*/ 888986 h 6451461"/>
              <a:gd name="connsiteX1343" fmla="*/ 1801891 w 7308555"/>
              <a:gd name="connsiteY1343" fmla="*/ 901610 h 6451461"/>
              <a:gd name="connsiteX1344" fmla="*/ 1673659 w 7308555"/>
              <a:gd name="connsiteY1344" fmla="*/ 787331 h 6451461"/>
              <a:gd name="connsiteX1345" fmla="*/ 1647747 w 7308555"/>
              <a:gd name="connsiteY1345" fmla="*/ 762083 h 6451461"/>
              <a:gd name="connsiteX1346" fmla="*/ 1596587 w 7308555"/>
              <a:gd name="connsiteY1346" fmla="*/ 710923 h 6451461"/>
              <a:gd name="connsiteX1347" fmla="*/ 1583963 w 7308555"/>
              <a:gd name="connsiteY1347" fmla="*/ 710923 h 6451461"/>
              <a:gd name="connsiteX1348" fmla="*/ 1558051 w 7308555"/>
              <a:gd name="connsiteY1348" fmla="*/ 685675 h 6451461"/>
              <a:gd name="connsiteX1349" fmla="*/ 1480979 w 7308555"/>
              <a:gd name="connsiteY1349" fmla="*/ 584020 h 6451461"/>
              <a:gd name="connsiteX1350" fmla="*/ 1377995 w 7308555"/>
              <a:gd name="connsiteY1350" fmla="*/ 469741 h 6451461"/>
              <a:gd name="connsiteX1351" fmla="*/ 1377995 w 7308555"/>
              <a:gd name="connsiteY1351" fmla="*/ 469741 h 6451461"/>
              <a:gd name="connsiteX1352" fmla="*/ 1352083 w 7308555"/>
              <a:gd name="connsiteY1352" fmla="*/ 469741 h 6451461"/>
              <a:gd name="connsiteX1353" fmla="*/ 1326171 w 7308555"/>
              <a:gd name="connsiteY1353" fmla="*/ 444493 h 6451461"/>
              <a:gd name="connsiteX1354" fmla="*/ 1261723 w 7308555"/>
              <a:gd name="connsiteY1354" fmla="*/ 368085 h 6451461"/>
              <a:gd name="connsiteX1355" fmla="*/ 1235810 w 7308555"/>
              <a:gd name="connsiteY1355" fmla="*/ 368085 h 6451461"/>
              <a:gd name="connsiteX1356" fmla="*/ 1223187 w 7308555"/>
              <a:gd name="connsiteY1356" fmla="*/ 342838 h 6451461"/>
              <a:gd name="connsiteX1357" fmla="*/ 1287635 w 7308555"/>
              <a:gd name="connsiteY1357" fmla="*/ 444493 h 6451461"/>
              <a:gd name="connsiteX1358" fmla="*/ 1326171 w 7308555"/>
              <a:gd name="connsiteY1358" fmla="*/ 482365 h 6451461"/>
              <a:gd name="connsiteX1359" fmla="*/ 1352083 w 7308555"/>
              <a:gd name="connsiteY1359" fmla="*/ 533525 h 6451461"/>
              <a:gd name="connsiteX1360" fmla="*/ 1364707 w 7308555"/>
              <a:gd name="connsiteY1360" fmla="*/ 533525 h 6451461"/>
              <a:gd name="connsiteX1361" fmla="*/ 1429155 w 7308555"/>
              <a:gd name="connsiteY1361" fmla="*/ 609932 h 6451461"/>
              <a:gd name="connsiteX1362" fmla="*/ 1570675 w 7308555"/>
              <a:gd name="connsiteY1362" fmla="*/ 775371 h 6451461"/>
              <a:gd name="connsiteX1363" fmla="*/ 1609211 w 7308555"/>
              <a:gd name="connsiteY1363" fmla="*/ 787995 h 6451461"/>
              <a:gd name="connsiteX1364" fmla="*/ 1750731 w 7308555"/>
              <a:gd name="connsiteY1364" fmla="*/ 940811 h 6451461"/>
              <a:gd name="connsiteX1365" fmla="*/ 1801891 w 7308555"/>
              <a:gd name="connsiteY1365" fmla="*/ 966058 h 6451461"/>
              <a:gd name="connsiteX1366" fmla="*/ 1917499 w 7308555"/>
              <a:gd name="connsiteY1366" fmla="*/ 1156745 h 6451461"/>
              <a:gd name="connsiteX1367" fmla="*/ 1930123 w 7308555"/>
              <a:gd name="connsiteY1367" fmla="*/ 1169369 h 6451461"/>
              <a:gd name="connsiteX1368" fmla="*/ 1904211 w 7308555"/>
              <a:gd name="connsiteY1368" fmla="*/ 1067714 h 6451461"/>
              <a:gd name="connsiteX1369" fmla="*/ 1891587 w 7308555"/>
              <a:gd name="connsiteY1369" fmla="*/ 1055090 h 6451461"/>
              <a:gd name="connsiteX1370" fmla="*/ 1981283 w 7308555"/>
              <a:gd name="connsiteY1370" fmla="*/ 1131497 h 6451461"/>
              <a:gd name="connsiteX1371" fmla="*/ 1955371 w 7308555"/>
              <a:gd name="connsiteY1371" fmla="*/ 1080338 h 6451461"/>
              <a:gd name="connsiteX1372" fmla="*/ 2006531 w 7308555"/>
              <a:gd name="connsiteY1372" fmla="*/ 1144121 h 6451461"/>
              <a:gd name="connsiteX1373" fmla="*/ 2019155 w 7308555"/>
              <a:gd name="connsiteY1373" fmla="*/ 1220529 h 6451461"/>
              <a:gd name="connsiteX1374" fmla="*/ 1993243 w 7308555"/>
              <a:gd name="connsiteY1374" fmla="*/ 1233153 h 6451461"/>
              <a:gd name="connsiteX1375" fmla="*/ 1980619 w 7308555"/>
              <a:gd name="connsiteY1375" fmla="*/ 1220529 h 6451461"/>
              <a:gd name="connsiteX1376" fmla="*/ 1980619 w 7308555"/>
              <a:gd name="connsiteY1376" fmla="*/ 1182657 h 6451461"/>
              <a:gd name="connsiteX1377" fmla="*/ 1929459 w 7308555"/>
              <a:gd name="connsiteY1377" fmla="*/ 1170034 h 6451461"/>
              <a:gd name="connsiteX1378" fmla="*/ 1916835 w 7308555"/>
              <a:gd name="connsiteY1378" fmla="*/ 1348096 h 6451461"/>
              <a:gd name="connsiteX1379" fmla="*/ 1865675 w 7308555"/>
              <a:gd name="connsiteY1379" fmla="*/ 1322849 h 6451461"/>
              <a:gd name="connsiteX1380" fmla="*/ 1878299 w 7308555"/>
              <a:gd name="connsiteY1380" fmla="*/ 1374009 h 6451461"/>
              <a:gd name="connsiteX1381" fmla="*/ 1736779 w 7308555"/>
              <a:gd name="connsiteY1381" fmla="*/ 1399256 h 6451461"/>
              <a:gd name="connsiteX1382" fmla="*/ 1839763 w 7308555"/>
              <a:gd name="connsiteY1382" fmla="*/ 1411880 h 6451461"/>
              <a:gd name="connsiteX1383" fmla="*/ 1890923 w 7308555"/>
              <a:gd name="connsiteY1383" fmla="*/ 1424504 h 6451461"/>
              <a:gd name="connsiteX1384" fmla="*/ 1878299 w 7308555"/>
              <a:gd name="connsiteY1384" fmla="*/ 1449752 h 6451461"/>
              <a:gd name="connsiteX1385" fmla="*/ 1916835 w 7308555"/>
              <a:gd name="connsiteY1385" fmla="*/ 1487623 h 6451461"/>
              <a:gd name="connsiteX1386" fmla="*/ 1904211 w 7308555"/>
              <a:gd name="connsiteY1386" fmla="*/ 1525495 h 6451461"/>
              <a:gd name="connsiteX1387" fmla="*/ 1891587 w 7308555"/>
              <a:gd name="connsiteY1387" fmla="*/ 1512871 h 6451461"/>
              <a:gd name="connsiteX1388" fmla="*/ 1840427 w 7308555"/>
              <a:gd name="connsiteY1388" fmla="*/ 1512871 h 6451461"/>
              <a:gd name="connsiteX1389" fmla="*/ 1814515 w 7308555"/>
              <a:gd name="connsiteY1389" fmla="*/ 1525495 h 6451461"/>
              <a:gd name="connsiteX1390" fmla="*/ 1788603 w 7308555"/>
              <a:gd name="connsiteY1390" fmla="*/ 1563367 h 6451461"/>
              <a:gd name="connsiteX1391" fmla="*/ 1762691 w 7308555"/>
              <a:gd name="connsiteY1391" fmla="*/ 1588614 h 6451461"/>
              <a:gd name="connsiteX1392" fmla="*/ 1724155 w 7308555"/>
              <a:gd name="connsiteY1392" fmla="*/ 1575991 h 6451461"/>
              <a:gd name="connsiteX1393" fmla="*/ 1711531 w 7308555"/>
              <a:gd name="connsiteY1393" fmla="*/ 1563367 h 6451461"/>
              <a:gd name="connsiteX1394" fmla="*/ 1621835 w 7308555"/>
              <a:gd name="connsiteY1394" fmla="*/ 1499583 h 6451461"/>
              <a:gd name="connsiteX1395" fmla="*/ 1750067 w 7308555"/>
              <a:gd name="connsiteY1395" fmla="*/ 1601238 h 6451461"/>
              <a:gd name="connsiteX1396" fmla="*/ 1582635 w 7308555"/>
              <a:gd name="connsiteY1396" fmla="*/ 1639110 h 6451461"/>
              <a:gd name="connsiteX1397" fmla="*/ 1608547 w 7308555"/>
              <a:gd name="connsiteY1397" fmla="*/ 1639110 h 6451461"/>
              <a:gd name="connsiteX1398" fmla="*/ 1608547 w 7308555"/>
              <a:gd name="connsiteY1398" fmla="*/ 1664358 h 6451461"/>
              <a:gd name="connsiteX1399" fmla="*/ 1634459 w 7308555"/>
              <a:gd name="connsiteY1399" fmla="*/ 1651734 h 6451461"/>
              <a:gd name="connsiteX1400" fmla="*/ 1634459 w 7308555"/>
              <a:gd name="connsiteY1400" fmla="*/ 1676981 h 6451461"/>
              <a:gd name="connsiteX1401" fmla="*/ 1570011 w 7308555"/>
              <a:gd name="connsiteY1401" fmla="*/ 1689605 h 6451461"/>
              <a:gd name="connsiteX1402" fmla="*/ 1672995 w 7308555"/>
              <a:gd name="connsiteY1402" fmla="*/ 1727477 h 6451461"/>
              <a:gd name="connsiteX1403" fmla="*/ 1698907 w 7308555"/>
              <a:gd name="connsiteY1403" fmla="*/ 1702229 h 6451461"/>
              <a:gd name="connsiteX1404" fmla="*/ 1827139 w 7308555"/>
              <a:gd name="connsiteY1404" fmla="*/ 1714853 h 6451461"/>
              <a:gd name="connsiteX1405" fmla="*/ 1891587 w 7308555"/>
              <a:gd name="connsiteY1405" fmla="*/ 1714853 h 6451461"/>
              <a:gd name="connsiteX1406" fmla="*/ 1827139 w 7308555"/>
              <a:gd name="connsiteY1406" fmla="*/ 1778637 h 6451461"/>
              <a:gd name="connsiteX1407" fmla="*/ 1814515 w 7308555"/>
              <a:gd name="connsiteY1407" fmla="*/ 1778637 h 6451461"/>
              <a:gd name="connsiteX1408" fmla="*/ 1711531 w 7308555"/>
              <a:gd name="connsiteY1408" fmla="*/ 1803885 h 6451461"/>
              <a:gd name="connsiteX1409" fmla="*/ 1737443 w 7308555"/>
              <a:gd name="connsiteY1409" fmla="*/ 1816508 h 6451461"/>
              <a:gd name="connsiteX1410" fmla="*/ 1660371 w 7308555"/>
              <a:gd name="connsiteY1410" fmla="*/ 1880292 h 6451461"/>
              <a:gd name="connsiteX1411" fmla="*/ 1788603 w 7308555"/>
              <a:gd name="connsiteY1411" fmla="*/ 1892916 h 6451461"/>
              <a:gd name="connsiteX1412" fmla="*/ 1827139 w 7308555"/>
              <a:gd name="connsiteY1412" fmla="*/ 1930788 h 6451461"/>
              <a:gd name="connsiteX1413" fmla="*/ 1801227 w 7308555"/>
              <a:gd name="connsiteY1413" fmla="*/ 1930788 h 6451461"/>
              <a:gd name="connsiteX1414" fmla="*/ 1801227 w 7308555"/>
              <a:gd name="connsiteY1414" fmla="*/ 1943412 h 6451461"/>
              <a:gd name="connsiteX1415" fmla="*/ 1788603 w 7308555"/>
              <a:gd name="connsiteY1415" fmla="*/ 1943412 h 6451461"/>
              <a:gd name="connsiteX1416" fmla="*/ 1788603 w 7308555"/>
              <a:gd name="connsiteY1416" fmla="*/ 1943412 h 6451461"/>
              <a:gd name="connsiteX1417" fmla="*/ 1762691 w 7308555"/>
              <a:gd name="connsiteY1417" fmla="*/ 1943412 h 6451461"/>
              <a:gd name="connsiteX1418" fmla="*/ 1736779 w 7308555"/>
              <a:gd name="connsiteY1418" fmla="*/ 1918164 h 6451461"/>
              <a:gd name="connsiteX1419" fmla="*/ 1647083 w 7308555"/>
              <a:gd name="connsiteY1419" fmla="*/ 1905540 h 6451461"/>
              <a:gd name="connsiteX1420" fmla="*/ 1647083 w 7308555"/>
              <a:gd name="connsiteY1420" fmla="*/ 1930788 h 6451461"/>
              <a:gd name="connsiteX1421" fmla="*/ 1762691 w 7308555"/>
              <a:gd name="connsiteY1421" fmla="*/ 1968659 h 6451461"/>
              <a:gd name="connsiteX1422" fmla="*/ 1724155 w 7308555"/>
              <a:gd name="connsiteY1422" fmla="*/ 1981283 h 6451461"/>
              <a:gd name="connsiteX1423" fmla="*/ 1724155 w 7308555"/>
              <a:gd name="connsiteY1423" fmla="*/ 2006531 h 6451461"/>
              <a:gd name="connsiteX1424" fmla="*/ 1711531 w 7308555"/>
              <a:gd name="connsiteY1424" fmla="*/ 2006531 h 6451461"/>
              <a:gd name="connsiteX1425" fmla="*/ 1621835 w 7308555"/>
              <a:gd name="connsiteY1425" fmla="*/ 2057691 h 6451461"/>
              <a:gd name="connsiteX1426" fmla="*/ 1634459 w 7308555"/>
              <a:gd name="connsiteY1426" fmla="*/ 2070315 h 6451461"/>
              <a:gd name="connsiteX1427" fmla="*/ 1583299 w 7308555"/>
              <a:gd name="connsiteY1427" fmla="*/ 2070315 h 6451461"/>
              <a:gd name="connsiteX1428" fmla="*/ 1557387 w 7308555"/>
              <a:gd name="connsiteY1428" fmla="*/ 2108186 h 6451461"/>
              <a:gd name="connsiteX1429" fmla="*/ 1492939 w 7308555"/>
              <a:gd name="connsiteY1429" fmla="*/ 2133434 h 6451461"/>
              <a:gd name="connsiteX1430" fmla="*/ 1454403 w 7308555"/>
              <a:gd name="connsiteY1430" fmla="*/ 2184594 h 6451461"/>
              <a:gd name="connsiteX1431" fmla="*/ 1557387 w 7308555"/>
              <a:gd name="connsiteY1431" fmla="*/ 2209842 h 6451461"/>
              <a:gd name="connsiteX1432" fmla="*/ 1557387 w 7308555"/>
              <a:gd name="connsiteY1432" fmla="*/ 2197218 h 6451461"/>
              <a:gd name="connsiteX1433" fmla="*/ 1583299 w 7308555"/>
              <a:gd name="connsiteY1433" fmla="*/ 2197218 h 6451461"/>
              <a:gd name="connsiteX1434" fmla="*/ 1583299 w 7308555"/>
              <a:gd name="connsiteY1434" fmla="*/ 2209842 h 6451461"/>
              <a:gd name="connsiteX1435" fmla="*/ 1467691 w 7308555"/>
              <a:gd name="connsiteY1435" fmla="*/ 2286249 h 6451461"/>
              <a:gd name="connsiteX1436" fmla="*/ 1416531 w 7308555"/>
              <a:gd name="connsiteY1436" fmla="*/ 2235089 h 6451461"/>
              <a:gd name="connsiteX1437" fmla="*/ 1390619 w 7308555"/>
              <a:gd name="connsiteY1437" fmla="*/ 2247713 h 6451461"/>
              <a:gd name="connsiteX1438" fmla="*/ 1377995 w 7308555"/>
              <a:gd name="connsiteY1438" fmla="*/ 2285585 h 6451461"/>
              <a:gd name="connsiteX1439" fmla="*/ 1390619 w 7308555"/>
              <a:gd name="connsiteY1439" fmla="*/ 2298209 h 6451461"/>
              <a:gd name="connsiteX1440" fmla="*/ 1416531 w 7308555"/>
              <a:gd name="connsiteY1440" fmla="*/ 2298209 h 6451461"/>
              <a:gd name="connsiteX1441" fmla="*/ 1416531 w 7308555"/>
              <a:gd name="connsiteY1441" fmla="*/ 2298209 h 6451461"/>
              <a:gd name="connsiteX1442" fmla="*/ 1403907 w 7308555"/>
              <a:gd name="connsiteY1442" fmla="*/ 2310833 h 6451461"/>
              <a:gd name="connsiteX1443" fmla="*/ 1391283 w 7308555"/>
              <a:gd name="connsiteY1443" fmla="*/ 2310833 h 6451461"/>
              <a:gd name="connsiteX1444" fmla="*/ 1378659 w 7308555"/>
              <a:gd name="connsiteY1444" fmla="*/ 2323457 h 6451461"/>
              <a:gd name="connsiteX1445" fmla="*/ 1340123 w 7308555"/>
              <a:gd name="connsiteY1445" fmla="*/ 2310833 h 6451461"/>
              <a:gd name="connsiteX1446" fmla="*/ 1301587 w 7308555"/>
              <a:gd name="connsiteY1446" fmla="*/ 2336080 h 6451461"/>
              <a:gd name="connsiteX1447" fmla="*/ 1327500 w 7308555"/>
              <a:gd name="connsiteY1447" fmla="*/ 2361328 h 6451461"/>
              <a:gd name="connsiteX1448" fmla="*/ 1327500 w 7308555"/>
              <a:gd name="connsiteY1448" fmla="*/ 2336080 h 6451461"/>
              <a:gd name="connsiteX1449" fmla="*/ 1353412 w 7308555"/>
              <a:gd name="connsiteY1449" fmla="*/ 2336080 h 6451461"/>
              <a:gd name="connsiteX1450" fmla="*/ 1340788 w 7308555"/>
              <a:gd name="connsiteY1450" fmla="*/ 2361328 h 6451461"/>
              <a:gd name="connsiteX1451" fmla="*/ 1391948 w 7308555"/>
              <a:gd name="connsiteY1451" fmla="*/ 2348704 h 6451461"/>
              <a:gd name="connsiteX1452" fmla="*/ 1391948 w 7308555"/>
              <a:gd name="connsiteY1452" fmla="*/ 2373952 h 6451461"/>
              <a:gd name="connsiteX1453" fmla="*/ 1353412 w 7308555"/>
              <a:gd name="connsiteY1453" fmla="*/ 2411824 h 6451461"/>
              <a:gd name="connsiteX1454" fmla="*/ 1327500 w 7308555"/>
              <a:gd name="connsiteY1454" fmla="*/ 2399200 h 6451461"/>
              <a:gd name="connsiteX1455" fmla="*/ 1327500 w 7308555"/>
              <a:gd name="connsiteY1455" fmla="*/ 2411824 h 6451461"/>
              <a:gd name="connsiteX1456" fmla="*/ 1301587 w 7308555"/>
              <a:gd name="connsiteY1456" fmla="*/ 2399200 h 6451461"/>
              <a:gd name="connsiteX1457" fmla="*/ 1263051 w 7308555"/>
              <a:gd name="connsiteY1457" fmla="*/ 2437071 h 6451461"/>
              <a:gd name="connsiteX1458" fmla="*/ 1263051 w 7308555"/>
              <a:gd name="connsiteY1458" fmla="*/ 2449695 h 6451461"/>
              <a:gd name="connsiteX1459" fmla="*/ 1301587 w 7308555"/>
              <a:gd name="connsiteY1459" fmla="*/ 2437071 h 6451461"/>
              <a:gd name="connsiteX1460" fmla="*/ 1391283 w 7308555"/>
              <a:gd name="connsiteY1460" fmla="*/ 2488231 h 6451461"/>
              <a:gd name="connsiteX1461" fmla="*/ 1391283 w 7308555"/>
              <a:gd name="connsiteY1461" fmla="*/ 2564639 h 6451461"/>
              <a:gd name="connsiteX1462" fmla="*/ 1378659 w 7308555"/>
              <a:gd name="connsiteY1462" fmla="*/ 2539391 h 6451461"/>
              <a:gd name="connsiteX1463" fmla="*/ 1378659 w 7308555"/>
              <a:gd name="connsiteY1463" fmla="*/ 2552015 h 6451461"/>
              <a:gd name="connsiteX1464" fmla="*/ 1352747 w 7308555"/>
              <a:gd name="connsiteY1464" fmla="*/ 2539391 h 6451461"/>
              <a:gd name="connsiteX1465" fmla="*/ 1365371 w 7308555"/>
              <a:gd name="connsiteY1465" fmla="*/ 2590551 h 6451461"/>
              <a:gd name="connsiteX1466" fmla="*/ 1352747 w 7308555"/>
              <a:gd name="connsiteY1466" fmla="*/ 2603175 h 6451461"/>
              <a:gd name="connsiteX1467" fmla="*/ 1340123 w 7308555"/>
              <a:gd name="connsiteY1467" fmla="*/ 2590551 h 6451461"/>
              <a:gd name="connsiteX1468" fmla="*/ 1327500 w 7308555"/>
              <a:gd name="connsiteY1468" fmla="*/ 2641711 h 6451461"/>
              <a:gd name="connsiteX1469" fmla="*/ 1301587 w 7308555"/>
              <a:gd name="connsiteY1469" fmla="*/ 2654335 h 6451461"/>
              <a:gd name="connsiteX1470" fmla="*/ 1301587 w 7308555"/>
              <a:gd name="connsiteY1470" fmla="*/ 2679583 h 6451461"/>
              <a:gd name="connsiteX1471" fmla="*/ 1263051 w 7308555"/>
              <a:gd name="connsiteY1471" fmla="*/ 2679583 h 6451461"/>
              <a:gd name="connsiteX1472" fmla="*/ 1250428 w 7308555"/>
              <a:gd name="connsiteY1472" fmla="*/ 2666959 h 6451461"/>
              <a:gd name="connsiteX1473" fmla="*/ 1250428 w 7308555"/>
              <a:gd name="connsiteY1473" fmla="*/ 2692207 h 6451461"/>
              <a:gd name="connsiteX1474" fmla="*/ 1211891 w 7308555"/>
              <a:gd name="connsiteY1474" fmla="*/ 2793862 h 6451461"/>
              <a:gd name="connsiteX1475" fmla="*/ 1199268 w 7308555"/>
              <a:gd name="connsiteY1475" fmla="*/ 2806486 h 6451461"/>
              <a:gd name="connsiteX1476" fmla="*/ 1173356 w 7308555"/>
              <a:gd name="connsiteY1476" fmla="*/ 2844357 h 6451461"/>
              <a:gd name="connsiteX1477" fmla="*/ 1160732 w 7308555"/>
              <a:gd name="connsiteY1477" fmla="*/ 2882229 h 6451461"/>
              <a:gd name="connsiteX1478" fmla="*/ 1250428 w 7308555"/>
              <a:gd name="connsiteY1478" fmla="*/ 2742038 h 6451461"/>
              <a:gd name="connsiteX1479" fmla="*/ 1327500 w 7308555"/>
              <a:gd name="connsiteY1479" fmla="*/ 2690878 h 6451461"/>
              <a:gd name="connsiteX1480" fmla="*/ 1391948 w 7308555"/>
              <a:gd name="connsiteY1480" fmla="*/ 2665630 h 6451461"/>
              <a:gd name="connsiteX1481" fmla="*/ 1417860 w 7308555"/>
              <a:gd name="connsiteY1481" fmla="*/ 2678254 h 6451461"/>
              <a:gd name="connsiteX1482" fmla="*/ 1417860 w 7308555"/>
              <a:gd name="connsiteY1482" fmla="*/ 2627094 h 6451461"/>
              <a:gd name="connsiteX1483" fmla="*/ 1482308 w 7308555"/>
              <a:gd name="connsiteY1483" fmla="*/ 2639718 h 6451461"/>
              <a:gd name="connsiteX1484" fmla="*/ 1469684 w 7308555"/>
              <a:gd name="connsiteY1484" fmla="*/ 2627094 h 6451461"/>
              <a:gd name="connsiteX1485" fmla="*/ 1520844 w 7308555"/>
              <a:gd name="connsiteY1485" fmla="*/ 2639718 h 6451461"/>
              <a:gd name="connsiteX1486" fmla="*/ 1533468 w 7308555"/>
              <a:gd name="connsiteY1486" fmla="*/ 2627094 h 6451461"/>
              <a:gd name="connsiteX1487" fmla="*/ 1546092 w 7308555"/>
              <a:gd name="connsiteY1487" fmla="*/ 2652342 h 6451461"/>
              <a:gd name="connsiteX1488" fmla="*/ 1572004 w 7308555"/>
              <a:gd name="connsiteY1488" fmla="*/ 2601182 h 6451461"/>
              <a:gd name="connsiteX1489" fmla="*/ 1584628 w 7308555"/>
              <a:gd name="connsiteY1489" fmla="*/ 2626429 h 6451461"/>
              <a:gd name="connsiteX1490" fmla="*/ 1584628 w 7308555"/>
              <a:gd name="connsiteY1490" fmla="*/ 2651677 h 6451461"/>
              <a:gd name="connsiteX1491" fmla="*/ 1597252 w 7308555"/>
              <a:gd name="connsiteY1491" fmla="*/ 2639053 h 6451461"/>
              <a:gd name="connsiteX1492" fmla="*/ 1623164 w 7308555"/>
              <a:gd name="connsiteY1492" fmla="*/ 2651677 h 6451461"/>
              <a:gd name="connsiteX1493" fmla="*/ 1649076 w 7308555"/>
              <a:gd name="connsiteY1493" fmla="*/ 2676925 h 6451461"/>
              <a:gd name="connsiteX1494" fmla="*/ 1649076 w 7308555"/>
              <a:gd name="connsiteY1494" fmla="*/ 2639053 h 6451461"/>
              <a:gd name="connsiteX1495" fmla="*/ 1674988 w 7308555"/>
              <a:gd name="connsiteY1495" fmla="*/ 2613806 h 6451461"/>
              <a:gd name="connsiteX1496" fmla="*/ 1726148 w 7308555"/>
              <a:gd name="connsiteY1496" fmla="*/ 2626429 h 6451461"/>
              <a:gd name="connsiteX1497" fmla="*/ 1700236 w 7308555"/>
              <a:gd name="connsiteY1497" fmla="*/ 2651677 h 6451461"/>
              <a:gd name="connsiteX1498" fmla="*/ 1712860 w 7308555"/>
              <a:gd name="connsiteY1498" fmla="*/ 2664301 h 6451461"/>
              <a:gd name="connsiteX1499" fmla="*/ 1738772 w 7308555"/>
              <a:gd name="connsiteY1499" fmla="*/ 2728085 h 6451461"/>
              <a:gd name="connsiteX1500" fmla="*/ 1751396 w 7308555"/>
              <a:gd name="connsiteY1500" fmla="*/ 2715461 h 6451461"/>
              <a:gd name="connsiteX1501" fmla="*/ 1764020 w 7308555"/>
              <a:gd name="connsiteY1501" fmla="*/ 2728085 h 6451461"/>
              <a:gd name="connsiteX1502" fmla="*/ 1764020 w 7308555"/>
              <a:gd name="connsiteY1502" fmla="*/ 2753333 h 6451461"/>
              <a:gd name="connsiteX1503" fmla="*/ 1776644 w 7308555"/>
              <a:gd name="connsiteY1503" fmla="*/ 2728085 h 6451461"/>
              <a:gd name="connsiteX1504" fmla="*/ 1853716 w 7308555"/>
              <a:gd name="connsiteY1504" fmla="*/ 2868276 h 6451461"/>
              <a:gd name="connsiteX1505" fmla="*/ 1802556 w 7308555"/>
              <a:gd name="connsiteY1505" fmla="*/ 3033715 h 6451461"/>
              <a:gd name="connsiteX1506" fmla="*/ 1789932 w 7308555"/>
              <a:gd name="connsiteY1506" fmla="*/ 3021092 h 6451461"/>
              <a:gd name="connsiteX1507" fmla="*/ 1751396 w 7308555"/>
              <a:gd name="connsiteY1507" fmla="*/ 3186531 h 6451461"/>
              <a:gd name="connsiteX1508" fmla="*/ 1815844 w 7308555"/>
              <a:gd name="connsiteY1508" fmla="*/ 3097499 h 6451461"/>
              <a:gd name="connsiteX1509" fmla="*/ 1815844 w 7308555"/>
              <a:gd name="connsiteY1509" fmla="*/ 3046339 h 6451461"/>
              <a:gd name="connsiteX1510" fmla="*/ 1828468 w 7308555"/>
              <a:gd name="connsiteY1510" fmla="*/ 2982555 h 6451461"/>
              <a:gd name="connsiteX1511" fmla="*/ 1841092 w 7308555"/>
              <a:gd name="connsiteY1511" fmla="*/ 2969932 h 6451461"/>
              <a:gd name="connsiteX1512" fmla="*/ 1841092 w 7308555"/>
              <a:gd name="connsiteY1512" fmla="*/ 2957308 h 6451461"/>
              <a:gd name="connsiteX1513" fmla="*/ 1867004 w 7308555"/>
              <a:gd name="connsiteY1513" fmla="*/ 2880900 h 6451461"/>
              <a:gd name="connsiteX1514" fmla="*/ 1918164 w 7308555"/>
              <a:gd name="connsiteY1514" fmla="*/ 2932060 h 6451461"/>
              <a:gd name="connsiteX1515" fmla="*/ 1905540 w 7308555"/>
              <a:gd name="connsiteY1515" fmla="*/ 2880900 h 6451461"/>
              <a:gd name="connsiteX1516" fmla="*/ 1931452 w 7308555"/>
              <a:gd name="connsiteY1516" fmla="*/ 2880900 h 6451461"/>
              <a:gd name="connsiteX1517" fmla="*/ 1957364 w 7308555"/>
              <a:gd name="connsiteY1517" fmla="*/ 2944684 h 6451461"/>
              <a:gd name="connsiteX1518" fmla="*/ 1983276 w 7308555"/>
              <a:gd name="connsiteY1518" fmla="*/ 2944684 h 6451461"/>
              <a:gd name="connsiteX1519" fmla="*/ 1957364 w 7308555"/>
              <a:gd name="connsiteY1519" fmla="*/ 2957308 h 6451461"/>
              <a:gd name="connsiteX1520" fmla="*/ 1983276 w 7308555"/>
              <a:gd name="connsiteY1520" fmla="*/ 2982555 h 6451461"/>
              <a:gd name="connsiteX1521" fmla="*/ 2009188 w 7308555"/>
              <a:gd name="connsiteY1521" fmla="*/ 2957308 h 6451461"/>
              <a:gd name="connsiteX1522" fmla="*/ 2021812 w 7308555"/>
              <a:gd name="connsiteY1522" fmla="*/ 2957308 h 6451461"/>
              <a:gd name="connsiteX1523" fmla="*/ 2047725 w 7308555"/>
              <a:gd name="connsiteY1523" fmla="*/ 2995179 h 6451461"/>
              <a:gd name="connsiteX1524" fmla="*/ 2035101 w 7308555"/>
              <a:gd name="connsiteY1524" fmla="*/ 3033051 h 6451461"/>
              <a:gd name="connsiteX1525" fmla="*/ 2099549 w 7308555"/>
              <a:gd name="connsiteY1525" fmla="*/ 3109459 h 6451461"/>
              <a:gd name="connsiteX1526" fmla="*/ 2112173 w 7308555"/>
              <a:gd name="connsiteY1526" fmla="*/ 3084211 h 6451461"/>
              <a:gd name="connsiteX1527" fmla="*/ 2176621 w 7308555"/>
              <a:gd name="connsiteY1527" fmla="*/ 3147995 h 6451461"/>
              <a:gd name="connsiteX1528" fmla="*/ 2176621 w 7308555"/>
              <a:gd name="connsiteY1528" fmla="*/ 3160619 h 6451461"/>
              <a:gd name="connsiteX1529" fmla="*/ 2202533 w 7308555"/>
              <a:gd name="connsiteY1529" fmla="*/ 3185866 h 6451461"/>
              <a:gd name="connsiteX1530" fmla="*/ 2176621 w 7308555"/>
              <a:gd name="connsiteY1530" fmla="*/ 3237026 h 6451461"/>
              <a:gd name="connsiteX1531" fmla="*/ 2163997 w 7308555"/>
              <a:gd name="connsiteY1531" fmla="*/ 3211778 h 6451461"/>
              <a:gd name="connsiteX1532" fmla="*/ 2151373 w 7308555"/>
              <a:gd name="connsiteY1532" fmla="*/ 3224402 h 6451461"/>
              <a:gd name="connsiteX1533" fmla="*/ 2151373 w 7308555"/>
              <a:gd name="connsiteY1533" fmla="*/ 3211778 h 6451461"/>
              <a:gd name="connsiteX1534" fmla="*/ 2100213 w 7308555"/>
              <a:gd name="connsiteY1534" fmla="*/ 3389841 h 6451461"/>
              <a:gd name="connsiteX1535" fmla="*/ 2087589 w 7308555"/>
              <a:gd name="connsiteY1535" fmla="*/ 3415089 h 6451461"/>
              <a:gd name="connsiteX1536" fmla="*/ 2061677 w 7308555"/>
              <a:gd name="connsiteY1536" fmla="*/ 3427713 h 6451461"/>
              <a:gd name="connsiteX1537" fmla="*/ 2035765 w 7308555"/>
              <a:gd name="connsiteY1537" fmla="*/ 3478873 h 6451461"/>
              <a:gd name="connsiteX1538" fmla="*/ 2009853 w 7308555"/>
              <a:gd name="connsiteY1538" fmla="*/ 3580528 h 6451461"/>
              <a:gd name="connsiteX1539" fmla="*/ 1983941 w 7308555"/>
              <a:gd name="connsiteY1539" fmla="*/ 3605776 h 6451461"/>
              <a:gd name="connsiteX1540" fmla="*/ 1958029 w 7308555"/>
              <a:gd name="connsiteY1540" fmla="*/ 3643648 h 6451461"/>
              <a:gd name="connsiteX1541" fmla="*/ 1919493 w 7308555"/>
              <a:gd name="connsiteY1541" fmla="*/ 3783839 h 6451461"/>
              <a:gd name="connsiteX1542" fmla="*/ 1893580 w 7308555"/>
              <a:gd name="connsiteY1542" fmla="*/ 3783839 h 6451461"/>
              <a:gd name="connsiteX1543" fmla="*/ 1867668 w 7308555"/>
              <a:gd name="connsiteY1543" fmla="*/ 3860247 h 6451461"/>
              <a:gd name="connsiteX1544" fmla="*/ 1841756 w 7308555"/>
              <a:gd name="connsiteY1544" fmla="*/ 3911407 h 6451461"/>
              <a:gd name="connsiteX1545" fmla="*/ 1764684 w 7308555"/>
              <a:gd name="connsiteY1545" fmla="*/ 4076845 h 6451461"/>
              <a:gd name="connsiteX1546" fmla="*/ 1764684 w 7308555"/>
              <a:gd name="connsiteY1546" fmla="*/ 4064222 h 6451461"/>
              <a:gd name="connsiteX1547" fmla="*/ 1700236 w 7308555"/>
              <a:gd name="connsiteY1547" fmla="*/ 4229661 h 6451461"/>
              <a:gd name="connsiteX1548" fmla="*/ 1712860 w 7308555"/>
              <a:gd name="connsiteY1548" fmla="*/ 4229661 h 6451461"/>
              <a:gd name="connsiteX1549" fmla="*/ 1712860 w 7308555"/>
              <a:gd name="connsiteY1549" fmla="*/ 4217037 h 6451461"/>
              <a:gd name="connsiteX1550" fmla="*/ 1777308 w 7308555"/>
              <a:gd name="connsiteY1550" fmla="*/ 4128005 h 6451461"/>
              <a:gd name="connsiteX1551" fmla="*/ 1803220 w 7308555"/>
              <a:gd name="connsiteY1551" fmla="*/ 4076845 h 6451461"/>
              <a:gd name="connsiteX1552" fmla="*/ 1854380 w 7308555"/>
              <a:gd name="connsiteY1552" fmla="*/ 3924030 h 6451461"/>
              <a:gd name="connsiteX1553" fmla="*/ 1918828 w 7308555"/>
              <a:gd name="connsiteY1553" fmla="*/ 3809751 h 6451461"/>
              <a:gd name="connsiteX1554" fmla="*/ 1957364 w 7308555"/>
              <a:gd name="connsiteY1554" fmla="*/ 3695472 h 6451461"/>
              <a:gd name="connsiteX1555" fmla="*/ 2008524 w 7308555"/>
              <a:gd name="connsiteY1555" fmla="*/ 3631688 h 6451461"/>
              <a:gd name="connsiteX1556" fmla="*/ 2034436 w 7308555"/>
              <a:gd name="connsiteY1556" fmla="*/ 3644312 h 6451461"/>
              <a:gd name="connsiteX1557" fmla="*/ 2034436 w 7308555"/>
              <a:gd name="connsiteY1557" fmla="*/ 3695472 h 6451461"/>
              <a:gd name="connsiteX1558" fmla="*/ 2021812 w 7308555"/>
              <a:gd name="connsiteY1558" fmla="*/ 3695472 h 6451461"/>
              <a:gd name="connsiteX1559" fmla="*/ 2009188 w 7308555"/>
              <a:gd name="connsiteY1559" fmla="*/ 3746632 h 6451461"/>
              <a:gd name="connsiteX1560" fmla="*/ 1996565 w 7308555"/>
              <a:gd name="connsiteY1560" fmla="*/ 3784503 h 6451461"/>
              <a:gd name="connsiteX1561" fmla="*/ 1945405 w 7308555"/>
              <a:gd name="connsiteY1561" fmla="*/ 3873535 h 6451461"/>
              <a:gd name="connsiteX1562" fmla="*/ 1958029 w 7308555"/>
              <a:gd name="connsiteY1562" fmla="*/ 3886159 h 6451461"/>
              <a:gd name="connsiteX1563" fmla="*/ 1868333 w 7308555"/>
              <a:gd name="connsiteY1563" fmla="*/ 4115382 h 6451461"/>
              <a:gd name="connsiteX1564" fmla="*/ 1829797 w 7308555"/>
              <a:gd name="connsiteY1564" fmla="*/ 4255573 h 6451461"/>
              <a:gd name="connsiteX1565" fmla="*/ 1829797 w 7308555"/>
              <a:gd name="connsiteY1565" fmla="*/ 4255573 h 6451461"/>
              <a:gd name="connsiteX1566" fmla="*/ 1842420 w 7308555"/>
              <a:gd name="connsiteY1566" fmla="*/ 4230326 h 6451461"/>
              <a:gd name="connsiteX1567" fmla="*/ 1868333 w 7308555"/>
              <a:gd name="connsiteY1567" fmla="*/ 4230326 h 6451461"/>
              <a:gd name="connsiteX1568" fmla="*/ 1894245 w 7308555"/>
              <a:gd name="connsiteY1568" fmla="*/ 4153918 h 6451461"/>
              <a:gd name="connsiteX1569" fmla="*/ 1881621 w 7308555"/>
              <a:gd name="connsiteY1569" fmla="*/ 4166541 h 6451461"/>
              <a:gd name="connsiteX1570" fmla="*/ 1932781 w 7308555"/>
              <a:gd name="connsiteY1570" fmla="*/ 4052262 h 6451461"/>
              <a:gd name="connsiteX1571" fmla="*/ 1920157 w 7308555"/>
              <a:gd name="connsiteY1571" fmla="*/ 4077510 h 6451461"/>
              <a:gd name="connsiteX1572" fmla="*/ 1971317 w 7308555"/>
              <a:gd name="connsiteY1572" fmla="*/ 3988478 h 6451461"/>
              <a:gd name="connsiteX1573" fmla="*/ 1958693 w 7308555"/>
              <a:gd name="connsiteY1573" fmla="*/ 4102758 h 6451461"/>
              <a:gd name="connsiteX1574" fmla="*/ 1946069 w 7308555"/>
              <a:gd name="connsiteY1574" fmla="*/ 4115382 h 6451461"/>
              <a:gd name="connsiteX1575" fmla="*/ 1933445 w 7308555"/>
              <a:gd name="connsiteY1575" fmla="*/ 4102758 h 6451461"/>
              <a:gd name="connsiteX1576" fmla="*/ 1907533 w 7308555"/>
              <a:gd name="connsiteY1576" fmla="*/ 4166541 h 6451461"/>
              <a:gd name="connsiteX1577" fmla="*/ 1907533 w 7308555"/>
              <a:gd name="connsiteY1577" fmla="*/ 4255573 h 6451461"/>
              <a:gd name="connsiteX1578" fmla="*/ 1997229 w 7308555"/>
              <a:gd name="connsiteY1578" fmla="*/ 4064886 h 6451461"/>
              <a:gd name="connsiteX1579" fmla="*/ 2023141 w 7308555"/>
              <a:gd name="connsiteY1579" fmla="*/ 4027014 h 6451461"/>
              <a:gd name="connsiteX1580" fmla="*/ 2010517 w 7308555"/>
              <a:gd name="connsiteY1580" fmla="*/ 4052262 h 6451461"/>
              <a:gd name="connsiteX1581" fmla="*/ 2010517 w 7308555"/>
              <a:gd name="connsiteY1581" fmla="*/ 4103422 h 6451461"/>
              <a:gd name="connsiteX1582" fmla="*/ 2087589 w 7308555"/>
              <a:gd name="connsiteY1582" fmla="*/ 3963231 h 6451461"/>
              <a:gd name="connsiteX1583" fmla="*/ 2113502 w 7308555"/>
              <a:gd name="connsiteY1583" fmla="*/ 3912071 h 6451461"/>
              <a:gd name="connsiteX1584" fmla="*/ 2203198 w 7308555"/>
              <a:gd name="connsiteY1584" fmla="*/ 3682848 h 6451461"/>
              <a:gd name="connsiteX1585" fmla="*/ 2215821 w 7308555"/>
              <a:gd name="connsiteY1585" fmla="*/ 3682848 h 6451461"/>
              <a:gd name="connsiteX1586" fmla="*/ 2241733 w 7308555"/>
              <a:gd name="connsiteY1586" fmla="*/ 3606440 h 6451461"/>
              <a:gd name="connsiteX1587" fmla="*/ 2357342 w 7308555"/>
              <a:gd name="connsiteY1587" fmla="*/ 3504785 h 6451461"/>
              <a:gd name="connsiteX1588" fmla="*/ 2357342 w 7308555"/>
              <a:gd name="connsiteY1588" fmla="*/ 3530033 h 6451461"/>
              <a:gd name="connsiteX1589" fmla="*/ 2344718 w 7308555"/>
              <a:gd name="connsiteY1589" fmla="*/ 3555280 h 6451461"/>
              <a:gd name="connsiteX1590" fmla="*/ 2409166 w 7308555"/>
              <a:gd name="connsiteY1590" fmla="*/ 3504121 h 6451461"/>
              <a:gd name="connsiteX1591" fmla="*/ 2409166 w 7308555"/>
              <a:gd name="connsiteY1591" fmla="*/ 3529368 h 6451461"/>
              <a:gd name="connsiteX1592" fmla="*/ 2435078 w 7308555"/>
              <a:gd name="connsiteY1592" fmla="*/ 3529368 h 6451461"/>
              <a:gd name="connsiteX1593" fmla="*/ 2435078 w 7308555"/>
              <a:gd name="connsiteY1593" fmla="*/ 3516744 h 6451461"/>
              <a:gd name="connsiteX1594" fmla="*/ 2396542 w 7308555"/>
              <a:gd name="connsiteY1594" fmla="*/ 3465584 h 6451461"/>
              <a:gd name="connsiteX1595" fmla="*/ 2422454 w 7308555"/>
              <a:gd name="connsiteY1595" fmla="*/ 3401801 h 6451461"/>
              <a:gd name="connsiteX1596" fmla="*/ 2435078 w 7308555"/>
              <a:gd name="connsiteY1596" fmla="*/ 3427048 h 6451461"/>
              <a:gd name="connsiteX1597" fmla="*/ 2499526 w 7308555"/>
              <a:gd name="connsiteY1597" fmla="*/ 3299481 h 6451461"/>
              <a:gd name="connsiteX1598" fmla="*/ 2525438 w 7308555"/>
              <a:gd name="connsiteY1598" fmla="*/ 3312105 h 6451461"/>
              <a:gd name="connsiteX1599" fmla="*/ 2512815 w 7308555"/>
              <a:gd name="connsiteY1599" fmla="*/ 3375889 h 6451461"/>
              <a:gd name="connsiteX1600" fmla="*/ 2500191 w 7308555"/>
              <a:gd name="connsiteY1600" fmla="*/ 3375889 h 6451461"/>
              <a:gd name="connsiteX1601" fmla="*/ 2487567 w 7308555"/>
              <a:gd name="connsiteY1601" fmla="*/ 3439673 h 6451461"/>
              <a:gd name="connsiteX1602" fmla="*/ 2436407 w 7308555"/>
              <a:gd name="connsiteY1602" fmla="*/ 3503456 h 6451461"/>
              <a:gd name="connsiteX1603" fmla="*/ 2462319 w 7308555"/>
              <a:gd name="connsiteY1603" fmla="*/ 3528704 h 6451461"/>
              <a:gd name="connsiteX1604" fmla="*/ 2411159 w 7308555"/>
              <a:gd name="connsiteY1604" fmla="*/ 3617735 h 6451461"/>
              <a:gd name="connsiteX1605" fmla="*/ 2437071 w 7308555"/>
              <a:gd name="connsiteY1605" fmla="*/ 3617735 h 6451461"/>
              <a:gd name="connsiteX1606" fmla="*/ 2462984 w 7308555"/>
              <a:gd name="connsiteY1606" fmla="*/ 3566575 h 6451461"/>
              <a:gd name="connsiteX1607" fmla="*/ 2488896 w 7308555"/>
              <a:gd name="connsiteY1607" fmla="*/ 3566575 h 6451461"/>
              <a:gd name="connsiteX1608" fmla="*/ 2450359 w 7308555"/>
              <a:gd name="connsiteY1608" fmla="*/ 3783175 h 6451461"/>
              <a:gd name="connsiteX1609" fmla="*/ 2462984 w 7308555"/>
              <a:gd name="connsiteY1609" fmla="*/ 3770551 h 6451461"/>
              <a:gd name="connsiteX1610" fmla="*/ 2475607 w 7308555"/>
              <a:gd name="connsiteY1610" fmla="*/ 3795798 h 6451461"/>
              <a:gd name="connsiteX1611" fmla="*/ 2514143 w 7308555"/>
              <a:gd name="connsiteY1611" fmla="*/ 3617735 h 6451461"/>
              <a:gd name="connsiteX1612" fmla="*/ 2540055 w 7308555"/>
              <a:gd name="connsiteY1612" fmla="*/ 3592488 h 6451461"/>
              <a:gd name="connsiteX1613" fmla="*/ 2540055 w 7308555"/>
              <a:gd name="connsiteY1613" fmla="*/ 3630359 h 6451461"/>
              <a:gd name="connsiteX1614" fmla="*/ 2527432 w 7308555"/>
              <a:gd name="connsiteY1614" fmla="*/ 3630359 h 6451461"/>
              <a:gd name="connsiteX1615" fmla="*/ 2501519 w 7308555"/>
              <a:gd name="connsiteY1615" fmla="*/ 3770551 h 6451461"/>
              <a:gd name="connsiteX1616" fmla="*/ 2540055 w 7308555"/>
              <a:gd name="connsiteY1616" fmla="*/ 3656271 h 6451461"/>
              <a:gd name="connsiteX1617" fmla="*/ 2527432 w 7308555"/>
              <a:gd name="connsiteY1617" fmla="*/ 3694143 h 6451461"/>
              <a:gd name="connsiteX1618" fmla="*/ 2553344 w 7308555"/>
              <a:gd name="connsiteY1618" fmla="*/ 3605111 h 6451461"/>
              <a:gd name="connsiteX1619" fmla="*/ 2553344 w 7308555"/>
              <a:gd name="connsiteY1619" fmla="*/ 3605111 h 6451461"/>
              <a:gd name="connsiteX1620" fmla="*/ 2553344 w 7308555"/>
              <a:gd name="connsiteY1620" fmla="*/ 3579864 h 6451461"/>
              <a:gd name="connsiteX1621" fmla="*/ 2553344 w 7308555"/>
              <a:gd name="connsiteY1621" fmla="*/ 3579864 h 6451461"/>
              <a:gd name="connsiteX1622" fmla="*/ 2565968 w 7308555"/>
              <a:gd name="connsiteY1622" fmla="*/ 3567240 h 6451461"/>
              <a:gd name="connsiteX1623" fmla="*/ 2565968 w 7308555"/>
              <a:gd name="connsiteY1623" fmla="*/ 3478208 h 6451461"/>
              <a:gd name="connsiteX1624" fmla="*/ 2540055 w 7308555"/>
              <a:gd name="connsiteY1624" fmla="*/ 3490832 h 6451461"/>
              <a:gd name="connsiteX1625" fmla="*/ 2540055 w 7308555"/>
              <a:gd name="connsiteY1625" fmla="*/ 3528704 h 6451461"/>
              <a:gd name="connsiteX1626" fmla="*/ 2527432 w 7308555"/>
              <a:gd name="connsiteY1626" fmla="*/ 3528704 h 6451461"/>
              <a:gd name="connsiteX1627" fmla="*/ 2527432 w 7308555"/>
              <a:gd name="connsiteY1627" fmla="*/ 3553952 h 6451461"/>
              <a:gd name="connsiteX1628" fmla="*/ 2501519 w 7308555"/>
              <a:gd name="connsiteY1628" fmla="*/ 3528704 h 6451461"/>
              <a:gd name="connsiteX1629" fmla="*/ 2501519 w 7308555"/>
              <a:gd name="connsiteY1629" fmla="*/ 3516080 h 6451461"/>
              <a:gd name="connsiteX1630" fmla="*/ 2514143 w 7308555"/>
              <a:gd name="connsiteY1630" fmla="*/ 3427048 h 6451461"/>
              <a:gd name="connsiteX1631" fmla="*/ 2526767 w 7308555"/>
              <a:gd name="connsiteY1631" fmla="*/ 3299481 h 6451461"/>
              <a:gd name="connsiteX1632" fmla="*/ 2500855 w 7308555"/>
              <a:gd name="connsiteY1632" fmla="*/ 3299481 h 6451461"/>
              <a:gd name="connsiteX1633" fmla="*/ 2526767 w 7308555"/>
              <a:gd name="connsiteY1633" fmla="*/ 3286857 h 6451461"/>
              <a:gd name="connsiteX1634" fmla="*/ 2565303 w 7308555"/>
              <a:gd name="connsiteY1634" fmla="*/ 3324729 h 6451461"/>
              <a:gd name="connsiteX1635" fmla="*/ 2591215 w 7308555"/>
              <a:gd name="connsiteY1635" fmla="*/ 3337353 h 6451461"/>
              <a:gd name="connsiteX1636" fmla="*/ 2578592 w 7308555"/>
              <a:gd name="connsiteY1636" fmla="*/ 3299481 h 6451461"/>
              <a:gd name="connsiteX1637" fmla="*/ 2629751 w 7308555"/>
              <a:gd name="connsiteY1637" fmla="*/ 3337353 h 6451461"/>
              <a:gd name="connsiteX1638" fmla="*/ 2617127 w 7308555"/>
              <a:gd name="connsiteY1638" fmla="*/ 3349977 h 6451461"/>
              <a:gd name="connsiteX1639" fmla="*/ 2681576 w 7308555"/>
              <a:gd name="connsiteY1639" fmla="*/ 3401136 h 6451461"/>
              <a:gd name="connsiteX1640" fmla="*/ 2707488 w 7308555"/>
              <a:gd name="connsiteY1640" fmla="*/ 3337353 h 6451461"/>
              <a:gd name="connsiteX1641" fmla="*/ 2720112 w 7308555"/>
              <a:gd name="connsiteY1641" fmla="*/ 3349977 h 6451461"/>
              <a:gd name="connsiteX1642" fmla="*/ 2732736 w 7308555"/>
              <a:gd name="connsiteY1642" fmla="*/ 3349977 h 6451461"/>
              <a:gd name="connsiteX1643" fmla="*/ 2720112 w 7308555"/>
              <a:gd name="connsiteY1643" fmla="*/ 3362600 h 6451461"/>
              <a:gd name="connsiteX1644" fmla="*/ 2707488 w 7308555"/>
              <a:gd name="connsiteY1644" fmla="*/ 3464256 h 6451461"/>
              <a:gd name="connsiteX1645" fmla="*/ 2707488 w 7308555"/>
              <a:gd name="connsiteY1645" fmla="*/ 3489504 h 6451461"/>
              <a:gd name="connsiteX1646" fmla="*/ 2733400 w 7308555"/>
              <a:gd name="connsiteY1646" fmla="*/ 3464256 h 6451461"/>
              <a:gd name="connsiteX1647" fmla="*/ 2746024 w 7308555"/>
              <a:gd name="connsiteY1647" fmla="*/ 3528040 h 6451461"/>
              <a:gd name="connsiteX1648" fmla="*/ 2784560 w 7308555"/>
              <a:gd name="connsiteY1648" fmla="*/ 3617071 h 6451461"/>
              <a:gd name="connsiteX1649" fmla="*/ 2784560 w 7308555"/>
              <a:gd name="connsiteY1649" fmla="*/ 3553287 h 6451461"/>
              <a:gd name="connsiteX1650" fmla="*/ 2810472 w 7308555"/>
              <a:gd name="connsiteY1650" fmla="*/ 3629695 h 6451461"/>
              <a:gd name="connsiteX1651" fmla="*/ 2759312 w 7308555"/>
              <a:gd name="connsiteY1651" fmla="*/ 3451632 h 6451461"/>
              <a:gd name="connsiteX1652" fmla="*/ 2785224 w 7308555"/>
              <a:gd name="connsiteY1652" fmla="*/ 3413760 h 6451461"/>
              <a:gd name="connsiteX1653" fmla="*/ 2797848 w 7308555"/>
              <a:gd name="connsiteY1653" fmla="*/ 3426384 h 6451461"/>
              <a:gd name="connsiteX1654" fmla="*/ 2823760 w 7308555"/>
              <a:gd name="connsiteY1654" fmla="*/ 3439008 h 6451461"/>
              <a:gd name="connsiteX1655" fmla="*/ 2811137 w 7308555"/>
              <a:gd name="connsiteY1655" fmla="*/ 3387848 h 6451461"/>
              <a:gd name="connsiteX1656" fmla="*/ 2837049 w 7308555"/>
              <a:gd name="connsiteY1656" fmla="*/ 3375224 h 6451461"/>
              <a:gd name="connsiteX1657" fmla="*/ 2875585 w 7308555"/>
              <a:gd name="connsiteY1657" fmla="*/ 3337353 h 6451461"/>
              <a:gd name="connsiteX1658" fmla="*/ 2901497 w 7308555"/>
              <a:gd name="connsiteY1658" fmla="*/ 3413760 h 6451461"/>
              <a:gd name="connsiteX1659" fmla="*/ 2901497 w 7308555"/>
              <a:gd name="connsiteY1659" fmla="*/ 3375889 h 6451461"/>
              <a:gd name="connsiteX1660" fmla="*/ 2965945 w 7308555"/>
              <a:gd name="connsiteY1660" fmla="*/ 3439673 h 6451461"/>
              <a:gd name="connsiteX1661" fmla="*/ 2991857 w 7308555"/>
              <a:gd name="connsiteY1661" fmla="*/ 3401801 h 6451461"/>
              <a:gd name="connsiteX1662" fmla="*/ 2991857 w 7308555"/>
              <a:gd name="connsiteY1662" fmla="*/ 3439673 h 6451461"/>
              <a:gd name="connsiteX1663" fmla="*/ 3004481 w 7308555"/>
              <a:gd name="connsiteY1663" fmla="*/ 3439673 h 6451461"/>
              <a:gd name="connsiteX1664" fmla="*/ 3004481 w 7308555"/>
              <a:gd name="connsiteY1664" fmla="*/ 3464920 h 6451461"/>
              <a:gd name="connsiteX1665" fmla="*/ 3030393 w 7308555"/>
              <a:gd name="connsiteY1665" fmla="*/ 3502792 h 6451461"/>
              <a:gd name="connsiteX1666" fmla="*/ 3043017 w 7308555"/>
              <a:gd name="connsiteY1666" fmla="*/ 3528040 h 6451461"/>
              <a:gd name="connsiteX1667" fmla="*/ 3068929 w 7308555"/>
              <a:gd name="connsiteY1667" fmla="*/ 3565911 h 6451461"/>
              <a:gd name="connsiteX1668" fmla="*/ 3081553 w 7308555"/>
              <a:gd name="connsiteY1668" fmla="*/ 3578535 h 6451461"/>
              <a:gd name="connsiteX1669" fmla="*/ 3030393 w 7308555"/>
              <a:gd name="connsiteY1669" fmla="*/ 3476880 h 6451461"/>
              <a:gd name="connsiteX1670" fmla="*/ 3056305 w 7308555"/>
              <a:gd name="connsiteY1670" fmla="*/ 3476880 h 6451461"/>
              <a:gd name="connsiteX1671" fmla="*/ 3043681 w 7308555"/>
              <a:gd name="connsiteY1671" fmla="*/ 3451632 h 6451461"/>
              <a:gd name="connsiteX1672" fmla="*/ 3082217 w 7308555"/>
              <a:gd name="connsiteY1672" fmla="*/ 3540664 h 6451461"/>
              <a:gd name="connsiteX1673" fmla="*/ 3069594 w 7308555"/>
              <a:gd name="connsiteY1673" fmla="*/ 3540664 h 6451461"/>
              <a:gd name="connsiteX1674" fmla="*/ 3095506 w 7308555"/>
              <a:gd name="connsiteY1674" fmla="*/ 3565911 h 6451461"/>
              <a:gd name="connsiteX1675" fmla="*/ 3082882 w 7308555"/>
              <a:gd name="connsiteY1675" fmla="*/ 3591159 h 6451461"/>
              <a:gd name="connsiteX1676" fmla="*/ 3108794 w 7308555"/>
              <a:gd name="connsiteY1676" fmla="*/ 3578535 h 6451461"/>
              <a:gd name="connsiteX1677" fmla="*/ 3121418 w 7308555"/>
              <a:gd name="connsiteY1677" fmla="*/ 3603783 h 6451461"/>
              <a:gd name="connsiteX1678" fmla="*/ 3134042 w 7308555"/>
              <a:gd name="connsiteY1678" fmla="*/ 3578535 h 6451461"/>
              <a:gd name="connsiteX1679" fmla="*/ 3134042 w 7308555"/>
              <a:gd name="connsiteY1679" fmla="*/ 3553287 h 6451461"/>
              <a:gd name="connsiteX1680" fmla="*/ 3172578 w 7308555"/>
              <a:gd name="connsiteY1680" fmla="*/ 3617071 h 6451461"/>
              <a:gd name="connsiteX1681" fmla="*/ 3172578 w 7308555"/>
              <a:gd name="connsiteY1681" fmla="*/ 3642319 h 6451461"/>
              <a:gd name="connsiteX1682" fmla="*/ 3159954 w 7308555"/>
              <a:gd name="connsiteY1682" fmla="*/ 3680191 h 6451461"/>
              <a:gd name="connsiteX1683" fmla="*/ 3185866 w 7308555"/>
              <a:gd name="connsiteY1683" fmla="*/ 3667566 h 6451461"/>
              <a:gd name="connsiteX1684" fmla="*/ 3185866 w 7308555"/>
              <a:gd name="connsiteY1684" fmla="*/ 3629695 h 6451461"/>
              <a:gd name="connsiteX1685" fmla="*/ 3224402 w 7308555"/>
              <a:gd name="connsiteY1685" fmla="*/ 3667566 h 6451461"/>
              <a:gd name="connsiteX1686" fmla="*/ 3250314 w 7308555"/>
              <a:gd name="connsiteY1686" fmla="*/ 3667566 h 6451461"/>
              <a:gd name="connsiteX1687" fmla="*/ 3224402 w 7308555"/>
              <a:gd name="connsiteY1687" fmla="*/ 3565911 h 6451461"/>
              <a:gd name="connsiteX1688" fmla="*/ 3262938 w 7308555"/>
              <a:gd name="connsiteY1688" fmla="*/ 3578535 h 6451461"/>
              <a:gd name="connsiteX1689" fmla="*/ 3314098 w 7308555"/>
              <a:gd name="connsiteY1689" fmla="*/ 3616407 h 6451461"/>
              <a:gd name="connsiteX1690" fmla="*/ 3262938 w 7308555"/>
              <a:gd name="connsiteY1690" fmla="*/ 3527375 h 6451461"/>
              <a:gd name="connsiteX1691" fmla="*/ 3224402 w 7308555"/>
              <a:gd name="connsiteY1691" fmla="*/ 3502127 h 6451461"/>
              <a:gd name="connsiteX1692" fmla="*/ 3224402 w 7308555"/>
              <a:gd name="connsiteY1692" fmla="*/ 3464256 h 6451461"/>
              <a:gd name="connsiteX1693" fmla="*/ 3198490 w 7308555"/>
              <a:gd name="connsiteY1693" fmla="*/ 3489504 h 6451461"/>
              <a:gd name="connsiteX1694" fmla="*/ 3172578 w 7308555"/>
              <a:gd name="connsiteY1694" fmla="*/ 3451632 h 6451461"/>
              <a:gd name="connsiteX1695" fmla="*/ 3146666 w 7308555"/>
              <a:gd name="connsiteY1695" fmla="*/ 3464256 h 6451461"/>
              <a:gd name="connsiteX1696" fmla="*/ 3159289 w 7308555"/>
              <a:gd name="connsiteY1696" fmla="*/ 3426384 h 6451461"/>
              <a:gd name="connsiteX1697" fmla="*/ 3248985 w 7308555"/>
              <a:gd name="connsiteY1697" fmla="*/ 3515415 h 6451461"/>
              <a:gd name="connsiteX1698" fmla="*/ 3287521 w 7308555"/>
              <a:gd name="connsiteY1698" fmla="*/ 3502792 h 6451461"/>
              <a:gd name="connsiteX1699" fmla="*/ 3236362 w 7308555"/>
              <a:gd name="connsiteY1699" fmla="*/ 3388513 h 6451461"/>
              <a:gd name="connsiteX1700" fmla="*/ 3236362 w 7308555"/>
              <a:gd name="connsiteY1700" fmla="*/ 3363265 h 6451461"/>
              <a:gd name="connsiteX1701" fmla="*/ 3262274 w 7308555"/>
              <a:gd name="connsiteY1701" fmla="*/ 3388513 h 6451461"/>
              <a:gd name="connsiteX1702" fmla="*/ 3274898 w 7308555"/>
              <a:gd name="connsiteY1702" fmla="*/ 3401136 h 6451461"/>
              <a:gd name="connsiteX1703" fmla="*/ 3287521 w 7308555"/>
              <a:gd name="connsiteY1703" fmla="*/ 3337353 h 6451461"/>
              <a:gd name="connsiteX1704" fmla="*/ 3326057 w 7308555"/>
              <a:gd name="connsiteY1704" fmla="*/ 3426384 h 6451461"/>
              <a:gd name="connsiteX1705" fmla="*/ 3338681 w 7308555"/>
              <a:gd name="connsiteY1705" fmla="*/ 3426384 h 6451461"/>
              <a:gd name="connsiteX1706" fmla="*/ 3326057 w 7308555"/>
              <a:gd name="connsiteY1706" fmla="*/ 3451632 h 6451461"/>
              <a:gd name="connsiteX1707" fmla="*/ 3300145 w 7308555"/>
              <a:gd name="connsiteY1707" fmla="*/ 3426384 h 6451461"/>
              <a:gd name="connsiteX1708" fmla="*/ 3287521 w 7308555"/>
              <a:gd name="connsiteY1708" fmla="*/ 3426384 h 6451461"/>
              <a:gd name="connsiteX1709" fmla="*/ 3313434 w 7308555"/>
              <a:gd name="connsiteY1709" fmla="*/ 3490168 h 6451461"/>
              <a:gd name="connsiteX1710" fmla="*/ 3313434 w 7308555"/>
              <a:gd name="connsiteY1710" fmla="*/ 3515415 h 6451461"/>
              <a:gd name="connsiteX1711" fmla="*/ 3339346 w 7308555"/>
              <a:gd name="connsiteY1711" fmla="*/ 3502792 h 6451461"/>
              <a:gd name="connsiteX1712" fmla="*/ 3326722 w 7308555"/>
              <a:gd name="connsiteY1712" fmla="*/ 3477544 h 6451461"/>
              <a:gd name="connsiteX1713" fmla="*/ 3352634 w 7308555"/>
              <a:gd name="connsiteY1713" fmla="*/ 3452296 h 6451461"/>
              <a:gd name="connsiteX1714" fmla="*/ 3365258 w 7308555"/>
              <a:gd name="connsiteY1714" fmla="*/ 3464920 h 6451461"/>
              <a:gd name="connsiteX1715" fmla="*/ 3365258 w 7308555"/>
              <a:gd name="connsiteY1715" fmla="*/ 3502792 h 6451461"/>
              <a:gd name="connsiteX1716" fmla="*/ 3377882 w 7308555"/>
              <a:gd name="connsiteY1716" fmla="*/ 3490168 h 6451461"/>
              <a:gd name="connsiteX1717" fmla="*/ 3416418 w 7308555"/>
              <a:gd name="connsiteY1717" fmla="*/ 3553952 h 6451461"/>
              <a:gd name="connsiteX1718" fmla="*/ 3480866 w 7308555"/>
              <a:gd name="connsiteY1718" fmla="*/ 3630359 h 6451461"/>
              <a:gd name="connsiteX1719" fmla="*/ 3468242 w 7308555"/>
              <a:gd name="connsiteY1719" fmla="*/ 3579199 h 6451461"/>
              <a:gd name="connsiteX1720" fmla="*/ 3442330 w 7308555"/>
              <a:gd name="connsiteY1720" fmla="*/ 3541328 h 6451461"/>
              <a:gd name="connsiteX1721" fmla="*/ 3506778 w 7308555"/>
              <a:gd name="connsiteY1721" fmla="*/ 3617735 h 6451461"/>
              <a:gd name="connsiteX1722" fmla="*/ 3506778 w 7308555"/>
              <a:gd name="connsiteY1722" fmla="*/ 3592488 h 6451461"/>
              <a:gd name="connsiteX1723" fmla="*/ 3532690 w 7308555"/>
              <a:gd name="connsiteY1723" fmla="*/ 3592488 h 6451461"/>
              <a:gd name="connsiteX1724" fmla="*/ 3532690 w 7308555"/>
              <a:gd name="connsiteY1724" fmla="*/ 3528704 h 6451461"/>
              <a:gd name="connsiteX1725" fmla="*/ 3494154 w 7308555"/>
              <a:gd name="connsiteY1725" fmla="*/ 3490832 h 6451461"/>
              <a:gd name="connsiteX1726" fmla="*/ 3506778 w 7308555"/>
              <a:gd name="connsiteY1726" fmla="*/ 3478208 h 6451461"/>
              <a:gd name="connsiteX1727" fmla="*/ 3545314 w 7308555"/>
              <a:gd name="connsiteY1727" fmla="*/ 3541992 h 6451461"/>
              <a:gd name="connsiteX1728" fmla="*/ 3545314 w 7308555"/>
              <a:gd name="connsiteY1728" fmla="*/ 3554616 h 6451461"/>
              <a:gd name="connsiteX1729" fmla="*/ 3557938 w 7308555"/>
              <a:gd name="connsiteY1729" fmla="*/ 3529368 h 6451461"/>
              <a:gd name="connsiteX1730" fmla="*/ 3609098 w 7308555"/>
              <a:gd name="connsiteY1730" fmla="*/ 3618400 h 6451461"/>
              <a:gd name="connsiteX1731" fmla="*/ 3544650 w 7308555"/>
              <a:gd name="connsiteY1731" fmla="*/ 3631024 h 6451461"/>
              <a:gd name="connsiteX1732" fmla="*/ 3532026 w 7308555"/>
              <a:gd name="connsiteY1732" fmla="*/ 3682184 h 6451461"/>
              <a:gd name="connsiteX1733" fmla="*/ 3544650 w 7308555"/>
              <a:gd name="connsiteY1733" fmla="*/ 3733344 h 6451461"/>
              <a:gd name="connsiteX1734" fmla="*/ 3454954 w 7308555"/>
              <a:gd name="connsiteY1734" fmla="*/ 3847623 h 6451461"/>
              <a:gd name="connsiteX1735" fmla="*/ 3365258 w 7308555"/>
              <a:gd name="connsiteY1735" fmla="*/ 3809751 h 6451461"/>
              <a:gd name="connsiteX1736" fmla="*/ 3365258 w 7308555"/>
              <a:gd name="connsiteY1736" fmla="*/ 3911407 h 6451461"/>
              <a:gd name="connsiteX1737" fmla="*/ 3377882 w 7308555"/>
              <a:gd name="connsiteY1737" fmla="*/ 3898783 h 6451461"/>
              <a:gd name="connsiteX1738" fmla="*/ 3377882 w 7308555"/>
              <a:gd name="connsiteY1738" fmla="*/ 3911407 h 6451461"/>
              <a:gd name="connsiteX1739" fmla="*/ 3313434 w 7308555"/>
              <a:gd name="connsiteY1739" fmla="*/ 3949278 h 6451461"/>
              <a:gd name="connsiteX1740" fmla="*/ 3248985 w 7308555"/>
              <a:gd name="connsiteY1740" fmla="*/ 4025686 h 6451461"/>
              <a:gd name="connsiteX1741" fmla="*/ 3313434 w 7308555"/>
              <a:gd name="connsiteY1741" fmla="*/ 4038310 h 6451461"/>
              <a:gd name="connsiteX1742" fmla="*/ 3416418 w 7308555"/>
              <a:gd name="connsiteY1742" fmla="*/ 3898118 h 6451461"/>
              <a:gd name="connsiteX1743" fmla="*/ 3570562 w 7308555"/>
              <a:gd name="connsiteY1743" fmla="*/ 3898118 h 6451461"/>
              <a:gd name="connsiteX1744" fmla="*/ 3570562 w 7308555"/>
              <a:gd name="connsiteY1744" fmla="*/ 3872871 h 6451461"/>
              <a:gd name="connsiteX1745" fmla="*/ 3583186 w 7308555"/>
              <a:gd name="connsiteY1745" fmla="*/ 3885494 h 6451461"/>
              <a:gd name="connsiteX1746" fmla="*/ 3583186 w 7308555"/>
              <a:gd name="connsiteY1746" fmla="*/ 3860247 h 6451461"/>
              <a:gd name="connsiteX1747" fmla="*/ 3595810 w 7308555"/>
              <a:gd name="connsiteY1747" fmla="*/ 3872871 h 6451461"/>
              <a:gd name="connsiteX1748" fmla="*/ 3608433 w 7308555"/>
              <a:gd name="connsiteY1748" fmla="*/ 3809087 h 6451461"/>
              <a:gd name="connsiteX1749" fmla="*/ 3621057 w 7308555"/>
              <a:gd name="connsiteY1749" fmla="*/ 3745303 h 6451461"/>
              <a:gd name="connsiteX1750" fmla="*/ 3621057 w 7308555"/>
              <a:gd name="connsiteY1750" fmla="*/ 3631024 h 6451461"/>
              <a:gd name="connsiteX1751" fmla="*/ 3633681 w 7308555"/>
              <a:gd name="connsiteY1751" fmla="*/ 3694807 h 6451461"/>
              <a:gd name="connsiteX1752" fmla="*/ 3672217 w 7308555"/>
              <a:gd name="connsiteY1752" fmla="*/ 3809087 h 6451461"/>
              <a:gd name="connsiteX1753" fmla="*/ 3646305 w 7308555"/>
              <a:gd name="connsiteY1753" fmla="*/ 3796463 h 6451461"/>
              <a:gd name="connsiteX1754" fmla="*/ 3710753 w 7308555"/>
              <a:gd name="connsiteY1754" fmla="*/ 3885494 h 6451461"/>
              <a:gd name="connsiteX1755" fmla="*/ 3710753 w 7308555"/>
              <a:gd name="connsiteY1755" fmla="*/ 3885494 h 6451461"/>
              <a:gd name="connsiteX1756" fmla="*/ 3749289 w 7308555"/>
              <a:gd name="connsiteY1756" fmla="*/ 3872871 h 6451461"/>
              <a:gd name="connsiteX1757" fmla="*/ 3749289 w 7308555"/>
              <a:gd name="connsiteY1757" fmla="*/ 3885494 h 6451461"/>
              <a:gd name="connsiteX1758" fmla="*/ 3761913 w 7308555"/>
              <a:gd name="connsiteY1758" fmla="*/ 3872871 h 6451461"/>
              <a:gd name="connsiteX1759" fmla="*/ 3761913 w 7308555"/>
              <a:gd name="connsiteY1759" fmla="*/ 3872871 h 6451461"/>
              <a:gd name="connsiteX1760" fmla="*/ 3774537 w 7308555"/>
              <a:gd name="connsiteY1760" fmla="*/ 3860247 h 6451461"/>
              <a:gd name="connsiteX1761" fmla="*/ 3851609 w 7308555"/>
              <a:gd name="connsiteY1761" fmla="*/ 3872871 h 6451461"/>
              <a:gd name="connsiteX1762" fmla="*/ 3851609 w 7308555"/>
              <a:gd name="connsiteY1762" fmla="*/ 3885494 h 6451461"/>
              <a:gd name="connsiteX1763" fmla="*/ 3993129 w 7308555"/>
              <a:gd name="connsiteY1763" fmla="*/ 3961902 h 6451461"/>
              <a:gd name="connsiteX1764" fmla="*/ 4031665 w 7308555"/>
              <a:gd name="connsiteY1764" fmla="*/ 3924030 h 6451461"/>
              <a:gd name="connsiteX1765" fmla="*/ 4031665 w 7308555"/>
              <a:gd name="connsiteY1765" fmla="*/ 3936654 h 6451461"/>
              <a:gd name="connsiteX1766" fmla="*/ 4005753 w 7308555"/>
              <a:gd name="connsiteY1766" fmla="*/ 3847623 h 6451461"/>
              <a:gd name="connsiteX1767" fmla="*/ 4250258 w 7308555"/>
              <a:gd name="connsiteY1767" fmla="*/ 3936654 h 6451461"/>
              <a:gd name="connsiteX1768" fmla="*/ 4224345 w 7308555"/>
              <a:gd name="connsiteY1768" fmla="*/ 3961902 h 6451461"/>
              <a:gd name="connsiteX1769" fmla="*/ 4262881 w 7308555"/>
              <a:gd name="connsiteY1769" fmla="*/ 3936654 h 6451461"/>
              <a:gd name="connsiteX1770" fmla="*/ 4288794 w 7308555"/>
              <a:gd name="connsiteY1770" fmla="*/ 3911407 h 6451461"/>
              <a:gd name="connsiteX1771" fmla="*/ 4327330 w 7308555"/>
              <a:gd name="connsiteY1771" fmla="*/ 3860247 h 6451461"/>
              <a:gd name="connsiteX1772" fmla="*/ 4327330 w 7308555"/>
              <a:gd name="connsiteY1772" fmla="*/ 3847623 h 6451461"/>
              <a:gd name="connsiteX1773" fmla="*/ 4327330 w 7308555"/>
              <a:gd name="connsiteY1773" fmla="*/ 3872871 h 6451461"/>
              <a:gd name="connsiteX1774" fmla="*/ 4327330 w 7308555"/>
              <a:gd name="connsiteY1774" fmla="*/ 3834999 h 6451461"/>
              <a:gd name="connsiteX1775" fmla="*/ 4327330 w 7308555"/>
              <a:gd name="connsiteY1775" fmla="*/ 3822375 h 6451461"/>
              <a:gd name="connsiteX1776" fmla="*/ 4365866 w 7308555"/>
              <a:gd name="connsiteY1776" fmla="*/ 3784503 h 6451461"/>
              <a:gd name="connsiteX1777" fmla="*/ 4339954 w 7308555"/>
              <a:gd name="connsiteY1777" fmla="*/ 3720720 h 6451461"/>
              <a:gd name="connsiteX1778" fmla="*/ 4339954 w 7308555"/>
              <a:gd name="connsiteY1778" fmla="*/ 3708096 h 6451461"/>
              <a:gd name="connsiteX1779" fmla="*/ 4365866 w 7308555"/>
              <a:gd name="connsiteY1779" fmla="*/ 3708096 h 6451461"/>
              <a:gd name="connsiteX1780" fmla="*/ 4378490 w 7308555"/>
              <a:gd name="connsiteY1780" fmla="*/ 3720720 h 6451461"/>
              <a:gd name="connsiteX1781" fmla="*/ 4417026 w 7308555"/>
              <a:gd name="connsiteY1781" fmla="*/ 3682848 h 6451461"/>
              <a:gd name="connsiteX1782" fmla="*/ 4417026 w 7308555"/>
              <a:gd name="connsiteY1782" fmla="*/ 3695472 h 6451461"/>
              <a:gd name="connsiteX1783" fmla="*/ 4417026 w 7308555"/>
              <a:gd name="connsiteY1783" fmla="*/ 3682848 h 6451461"/>
              <a:gd name="connsiteX1784" fmla="*/ 4455562 w 7308555"/>
              <a:gd name="connsiteY1784" fmla="*/ 3644976 h 6451461"/>
              <a:gd name="connsiteX1785" fmla="*/ 4404402 w 7308555"/>
              <a:gd name="connsiteY1785" fmla="*/ 3682848 h 6451461"/>
              <a:gd name="connsiteX1786" fmla="*/ 4365866 w 7308555"/>
              <a:gd name="connsiteY1786" fmla="*/ 3695472 h 6451461"/>
              <a:gd name="connsiteX1787" fmla="*/ 4404402 w 7308555"/>
              <a:gd name="connsiteY1787" fmla="*/ 3631688 h 6451461"/>
              <a:gd name="connsiteX1788" fmla="*/ 4391778 w 7308555"/>
              <a:gd name="connsiteY1788" fmla="*/ 3644312 h 6451461"/>
              <a:gd name="connsiteX1789" fmla="*/ 4379154 w 7308555"/>
              <a:gd name="connsiteY1789" fmla="*/ 3619064 h 6451461"/>
              <a:gd name="connsiteX1790" fmla="*/ 4379154 w 7308555"/>
              <a:gd name="connsiteY1790" fmla="*/ 3656936 h 6451461"/>
              <a:gd name="connsiteX1791" fmla="*/ 4327994 w 7308555"/>
              <a:gd name="connsiteY1791" fmla="*/ 3694807 h 6451461"/>
              <a:gd name="connsiteX1792" fmla="*/ 4302082 w 7308555"/>
              <a:gd name="connsiteY1792" fmla="*/ 3682184 h 6451461"/>
              <a:gd name="connsiteX1793" fmla="*/ 4289458 w 7308555"/>
              <a:gd name="connsiteY1793" fmla="*/ 3682184 h 6451461"/>
              <a:gd name="connsiteX1794" fmla="*/ 4263546 w 7308555"/>
              <a:gd name="connsiteY1794" fmla="*/ 3567904 h 6451461"/>
              <a:gd name="connsiteX1795" fmla="*/ 4314706 w 7308555"/>
              <a:gd name="connsiteY1795" fmla="*/ 3580528 h 6451461"/>
              <a:gd name="connsiteX1796" fmla="*/ 4430314 w 7308555"/>
              <a:gd name="connsiteY1796" fmla="*/ 3567904 h 6451461"/>
              <a:gd name="connsiteX1797" fmla="*/ 4481474 w 7308555"/>
              <a:gd name="connsiteY1797" fmla="*/ 3580528 h 6451461"/>
              <a:gd name="connsiteX1798" fmla="*/ 4455562 w 7308555"/>
              <a:gd name="connsiteY1798" fmla="*/ 3618400 h 6451461"/>
              <a:gd name="connsiteX1799" fmla="*/ 4468186 w 7308555"/>
              <a:gd name="connsiteY1799" fmla="*/ 3631024 h 6451461"/>
              <a:gd name="connsiteX1800" fmla="*/ 4506721 w 7308555"/>
              <a:gd name="connsiteY1800" fmla="*/ 3605776 h 6451461"/>
              <a:gd name="connsiteX1801" fmla="*/ 4480810 w 7308555"/>
              <a:gd name="connsiteY1801" fmla="*/ 3580528 h 6451461"/>
              <a:gd name="connsiteX1802" fmla="*/ 4506721 w 7308555"/>
              <a:gd name="connsiteY1802" fmla="*/ 3567904 h 6451461"/>
              <a:gd name="connsiteX1803" fmla="*/ 4519346 w 7308555"/>
              <a:gd name="connsiteY1803" fmla="*/ 3593152 h 6451461"/>
              <a:gd name="connsiteX1804" fmla="*/ 4570505 w 7308555"/>
              <a:gd name="connsiteY1804" fmla="*/ 3618400 h 6451461"/>
              <a:gd name="connsiteX1805" fmla="*/ 4634953 w 7308555"/>
              <a:gd name="connsiteY1805" fmla="*/ 3682184 h 6451461"/>
              <a:gd name="connsiteX1806" fmla="*/ 4634953 w 7308555"/>
              <a:gd name="connsiteY1806" fmla="*/ 3694807 h 6451461"/>
              <a:gd name="connsiteX1807" fmla="*/ 4583794 w 7308555"/>
              <a:gd name="connsiteY1807" fmla="*/ 3694807 h 6451461"/>
              <a:gd name="connsiteX1808" fmla="*/ 4583794 w 7308555"/>
              <a:gd name="connsiteY1808" fmla="*/ 3732679 h 6451461"/>
              <a:gd name="connsiteX1809" fmla="*/ 4571170 w 7308555"/>
              <a:gd name="connsiteY1809" fmla="*/ 3745303 h 6451461"/>
              <a:gd name="connsiteX1810" fmla="*/ 4558546 w 7308555"/>
              <a:gd name="connsiteY1810" fmla="*/ 3745303 h 6451461"/>
              <a:gd name="connsiteX1811" fmla="*/ 4507386 w 7308555"/>
              <a:gd name="connsiteY1811" fmla="*/ 3770551 h 6451461"/>
              <a:gd name="connsiteX1812" fmla="*/ 4494762 w 7308555"/>
              <a:gd name="connsiteY1812" fmla="*/ 3783175 h 6451461"/>
              <a:gd name="connsiteX1813" fmla="*/ 4520674 w 7308555"/>
              <a:gd name="connsiteY1813" fmla="*/ 3770551 h 6451461"/>
              <a:gd name="connsiteX1814" fmla="*/ 4533298 w 7308555"/>
              <a:gd name="connsiteY1814" fmla="*/ 3770551 h 6451461"/>
              <a:gd name="connsiteX1815" fmla="*/ 4661530 w 7308555"/>
              <a:gd name="connsiteY1815" fmla="*/ 3706767 h 6451461"/>
              <a:gd name="connsiteX1816" fmla="*/ 4635618 w 7308555"/>
              <a:gd name="connsiteY1816" fmla="*/ 3694143 h 6451461"/>
              <a:gd name="connsiteX1817" fmla="*/ 4725314 w 7308555"/>
              <a:gd name="connsiteY1817" fmla="*/ 3706767 h 6451461"/>
              <a:gd name="connsiteX1818" fmla="*/ 4725314 w 7308555"/>
              <a:gd name="connsiteY1818" fmla="*/ 3706767 h 6451461"/>
              <a:gd name="connsiteX1819" fmla="*/ 4866834 w 7308555"/>
              <a:gd name="connsiteY1819" fmla="*/ 3642983 h 6451461"/>
              <a:gd name="connsiteX1820" fmla="*/ 4879458 w 7308555"/>
              <a:gd name="connsiteY1820" fmla="*/ 3668231 h 6451461"/>
              <a:gd name="connsiteX1821" fmla="*/ 4930618 w 7308555"/>
              <a:gd name="connsiteY1821" fmla="*/ 3744638 h 6451461"/>
              <a:gd name="connsiteX1822" fmla="*/ 4943242 w 7308555"/>
              <a:gd name="connsiteY1822" fmla="*/ 3744638 h 6451461"/>
              <a:gd name="connsiteX1823" fmla="*/ 5032938 w 7308555"/>
              <a:gd name="connsiteY1823" fmla="*/ 3821046 h 6451461"/>
              <a:gd name="connsiteX1824" fmla="*/ 5020314 w 7308555"/>
              <a:gd name="connsiteY1824" fmla="*/ 3846294 h 6451461"/>
              <a:gd name="connsiteX1825" fmla="*/ 5032938 w 7308555"/>
              <a:gd name="connsiteY1825" fmla="*/ 3833670 h 6451461"/>
              <a:gd name="connsiteX1826" fmla="*/ 5020314 w 7308555"/>
              <a:gd name="connsiteY1826" fmla="*/ 3846294 h 6451461"/>
              <a:gd name="connsiteX1827" fmla="*/ 5046226 w 7308555"/>
              <a:gd name="connsiteY1827" fmla="*/ 3846294 h 6451461"/>
              <a:gd name="connsiteX1828" fmla="*/ 5007690 w 7308555"/>
              <a:gd name="connsiteY1828" fmla="*/ 3846294 h 6451461"/>
              <a:gd name="connsiteX1829" fmla="*/ 5007690 w 7308555"/>
              <a:gd name="connsiteY1829" fmla="*/ 3884165 h 6451461"/>
              <a:gd name="connsiteX1830" fmla="*/ 5046226 w 7308555"/>
              <a:gd name="connsiteY1830" fmla="*/ 3884165 h 6451461"/>
              <a:gd name="connsiteX1831" fmla="*/ 5033602 w 7308555"/>
              <a:gd name="connsiteY1831" fmla="*/ 3896789 h 6451461"/>
              <a:gd name="connsiteX1832" fmla="*/ 5033602 w 7308555"/>
              <a:gd name="connsiteY1832" fmla="*/ 3884165 h 6451461"/>
              <a:gd name="connsiteX1833" fmla="*/ 4995066 w 7308555"/>
              <a:gd name="connsiteY1833" fmla="*/ 3909413 h 6451461"/>
              <a:gd name="connsiteX1834" fmla="*/ 5033602 w 7308555"/>
              <a:gd name="connsiteY1834" fmla="*/ 3909413 h 6451461"/>
              <a:gd name="connsiteX1835" fmla="*/ 5046226 w 7308555"/>
              <a:gd name="connsiteY1835" fmla="*/ 3896789 h 6451461"/>
              <a:gd name="connsiteX1836" fmla="*/ 5033602 w 7308555"/>
              <a:gd name="connsiteY1836" fmla="*/ 3934661 h 6451461"/>
              <a:gd name="connsiteX1837" fmla="*/ 5046226 w 7308555"/>
              <a:gd name="connsiteY1837" fmla="*/ 3947285 h 6451461"/>
              <a:gd name="connsiteX1838" fmla="*/ 5058850 w 7308555"/>
              <a:gd name="connsiteY1838" fmla="*/ 3909413 h 6451461"/>
              <a:gd name="connsiteX1839" fmla="*/ 5071474 w 7308555"/>
              <a:gd name="connsiteY1839" fmla="*/ 3934661 h 6451461"/>
              <a:gd name="connsiteX1840" fmla="*/ 5058850 w 7308555"/>
              <a:gd name="connsiteY1840" fmla="*/ 3947285 h 6451461"/>
              <a:gd name="connsiteX1841" fmla="*/ 5097386 w 7308555"/>
              <a:gd name="connsiteY1841" fmla="*/ 3934661 h 6451461"/>
              <a:gd name="connsiteX1842" fmla="*/ 5110009 w 7308555"/>
              <a:gd name="connsiteY1842" fmla="*/ 3959909 h 6451461"/>
              <a:gd name="connsiteX1843" fmla="*/ 5135922 w 7308555"/>
              <a:gd name="connsiteY1843" fmla="*/ 3959909 h 6451461"/>
              <a:gd name="connsiteX1844" fmla="*/ 5115989 w 7308555"/>
              <a:gd name="connsiteY1844" fmla="*/ 3959909 h 6451461"/>
              <a:gd name="connsiteX1845" fmla="*/ 5103365 w 7308555"/>
              <a:gd name="connsiteY1845" fmla="*/ 3959909 h 6451461"/>
              <a:gd name="connsiteX1846" fmla="*/ 5077453 w 7308555"/>
              <a:gd name="connsiteY1846" fmla="*/ 3985156 h 6451461"/>
              <a:gd name="connsiteX1847" fmla="*/ 5115989 w 7308555"/>
              <a:gd name="connsiteY1847" fmla="*/ 3972533 h 6451461"/>
              <a:gd name="connsiteX1848" fmla="*/ 5103365 w 7308555"/>
              <a:gd name="connsiteY1848" fmla="*/ 3972533 h 6451461"/>
              <a:gd name="connsiteX1849" fmla="*/ 5129278 w 7308555"/>
              <a:gd name="connsiteY1849" fmla="*/ 3985156 h 6451461"/>
              <a:gd name="connsiteX1850" fmla="*/ 5129278 w 7308555"/>
              <a:gd name="connsiteY1850" fmla="*/ 3959909 h 6451461"/>
              <a:gd name="connsiteX1851" fmla="*/ 5180438 w 7308555"/>
              <a:gd name="connsiteY1851" fmla="*/ 3934661 h 6451461"/>
              <a:gd name="connsiteX1852" fmla="*/ 5206350 w 7308555"/>
              <a:gd name="connsiteY1852" fmla="*/ 3781846 h 6451461"/>
              <a:gd name="connsiteX1853" fmla="*/ 5167814 w 7308555"/>
              <a:gd name="connsiteY1853" fmla="*/ 3743974 h 6451461"/>
              <a:gd name="connsiteX1854" fmla="*/ 5064829 w 7308555"/>
              <a:gd name="connsiteY1854" fmla="*/ 3769222 h 6451461"/>
              <a:gd name="connsiteX1855" fmla="*/ 5052206 w 7308555"/>
              <a:gd name="connsiteY1855" fmla="*/ 3794469 h 6451461"/>
              <a:gd name="connsiteX1856" fmla="*/ 5039582 w 7308555"/>
              <a:gd name="connsiteY1856" fmla="*/ 3794469 h 6451461"/>
              <a:gd name="connsiteX1857" fmla="*/ 5039582 w 7308555"/>
              <a:gd name="connsiteY1857" fmla="*/ 3819718 h 6451461"/>
              <a:gd name="connsiteX1858" fmla="*/ 5001046 w 7308555"/>
              <a:gd name="connsiteY1858" fmla="*/ 3794469 h 6451461"/>
              <a:gd name="connsiteX1859" fmla="*/ 4988422 w 7308555"/>
              <a:gd name="connsiteY1859" fmla="*/ 3769222 h 6451461"/>
              <a:gd name="connsiteX1860" fmla="*/ 4975798 w 7308555"/>
              <a:gd name="connsiteY1860" fmla="*/ 3769222 h 6451461"/>
              <a:gd name="connsiteX1861" fmla="*/ 4886102 w 7308555"/>
              <a:gd name="connsiteY1861" fmla="*/ 3654942 h 6451461"/>
              <a:gd name="connsiteX1862" fmla="*/ 4847566 w 7308555"/>
              <a:gd name="connsiteY1862" fmla="*/ 3553287 h 6451461"/>
              <a:gd name="connsiteX1863" fmla="*/ 4873478 w 7308555"/>
              <a:gd name="connsiteY1863" fmla="*/ 3425720 h 6451461"/>
              <a:gd name="connsiteX1864" fmla="*/ 4886102 w 7308555"/>
              <a:gd name="connsiteY1864" fmla="*/ 3413096 h 6451461"/>
              <a:gd name="connsiteX1865" fmla="*/ 4873478 w 7308555"/>
              <a:gd name="connsiteY1865" fmla="*/ 3235033 h 6451461"/>
              <a:gd name="connsiteX1866" fmla="*/ 4924638 w 7308555"/>
              <a:gd name="connsiteY1866" fmla="*/ 2980562 h 6451461"/>
              <a:gd name="connsiteX1867" fmla="*/ 4898726 w 7308555"/>
              <a:gd name="connsiteY1867" fmla="*/ 2942691 h 6451461"/>
              <a:gd name="connsiteX1868" fmla="*/ 4847566 w 7308555"/>
              <a:gd name="connsiteY1868" fmla="*/ 2955314 h 6451461"/>
              <a:gd name="connsiteX1869" fmla="*/ 4796406 w 7308555"/>
              <a:gd name="connsiteY1869" fmla="*/ 3006474 h 6451461"/>
              <a:gd name="connsiteX1870" fmla="*/ 4847566 w 7308555"/>
              <a:gd name="connsiteY1870" fmla="*/ 2917443 h 6451461"/>
              <a:gd name="connsiteX1871" fmla="*/ 4821654 w 7308555"/>
              <a:gd name="connsiteY1871" fmla="*/ 2917443 h 6451461"/>
              <a:gd name="connsiteX1872" fmla="*/ 4757206 w 7308555"/>
              <a:gd name="connsiteY1872" fmla="*/ 3006474 h 6451461"/>
              <a:gd name="connsiteX1873" fmla="*/ 4757206 w 7308555"/>
              <a:gd name="connsiteY1873" fmla="*/ 2892195 h 6451461"/>
              <a:gd name="connsiteX1874" fmla="*/ 4706046 w 7308555"/>
              <a:gd name="connsiteY1874" fmla="*/ 2879571 h 6451461"/>
              <a:gd name="connsiteX1875" fmla="*/ 4628974 w 7308555"/>
              <a:gd name="connsiteY1875" fmla="*/ 2917443 h 6451461"/>
              <a:gd name="connsiteX1876" fmla="*/ 4628974 w 7308555"/>
              <a:gd name="connsiteY1876" fmla="*/ 2930067 h 6451461"/>
              <a:gd name="connsiteX1877" fmla="*/ 4693422 w 7308555"/>
              <a:gd name="connsiteY1877" fmla="*/ 2675596 h 6451461"/>
              <a:gd name="connsiteX1878" fmla="*/ 4706046 w 7308555"/>
              <a:gd name="connsiteY1878" fmla="*/ 2458997 h 6451461"/>
              <a:gd name="connsiteX1879" fmla="*/ 4937262 w 7308555"/>
              <a:gd name="connsiteY1879" fmla="*/ 2522781 h 6451461"/>
              <a:gd name="connsiteX1880" fmla="*/ 5026958 w 7308555"/>
              <a:gd name="connsiteY1880" fmla="*/ 2497533 h 6451461"/>
              <a:gd name="connsiteX1881" fmla="*/ 5039582 w 7308555"/>
              <a:gd name="connsiteY1881" fmla="*/ 2497533 h 6451461"/>
              <a:gd name="connsiteX1882" fmla="*/ 5078118 w 7308555"/>
              <a:gd name="connsiteY1882" fmla="*/ 2433749 h 6451461"/>
              <a:gd name="connsiteX1883" fmla="*/ 5078118 w 7308555"/>
              <a:gd name="connsiteY1883" fmla="*/ 2332094 h 6451461"/>
              <a:gd name="connsiteX1884" fmla="*/ 5001046 w 7308555"/>
              <a:gd name="connsiteY1884" fmla="*/ 2255686 h 6451461"/>
              <a:gd name="connsiteX1885" fmla="*/ 5001046 w 7308555"/>
              <a:gd name="connsiteY1885" fmla="*/ 2230439 h 6451461"/>
              <a:gd name="connsiteX1886" fmla="*/ 4975133 w 7308555"/>
              <a:gd name="connsiteY1886" fmla="*/ 2230439 h 6451461"/>
              <a:gd name="connsiteX1887" fmla="*/ 4936598 w 7308555"/>
              <a:gd name="connsiteY1887" fmla="*/ 2154031 h 6451461"/>
              <a:gd name="connsiteX1888" fmla="*/ 4923973 w 7308555"/>
              <a:gd name="connsiteY1888" fmla="*/ 2166655 h 6451461"/>
              <a:gd name="connsiteX1889" fmla="*/ 4911350 w 7308555"/>
              <a:gd name="connsiteY1889" fmla="*/ 2128783 h 6451461"/>
              <a:gd name="connsiteX1890" fmla="*/ 4885438 w 7308555"/>
              <a:gd name="connsiteY1890" fmla="*/ 2128783 h 6451461"/>
              <a:gd name="connsiteX1891" fmla="*/ 4859526 w 7308555"/>
              <a:gd name="connsiteY1891" fmla="*/ 2090912 h 6451461"/>
              <a:gd name="connsiteX1892" fmla="*/ 4859526 w 7308555"/>
              <a:gd name="connsiteY1892" fmla="*/ 2053040 h 6451461"/>
              <a:gd name="connsiteX1893" fmla="*/ 4820989 w 7308555"/>
              <a:gd name="connsiteY1893" fmla="*/ 2078288 h 6451461"/>
              <a:gd name="connsiteX1894" fmla="*/ 4833613 w 7308555"/>
              <a:gd name="connsiteY1894" fmla="*/ 2027128 h 6451461"/>
              <a:gd name="connsiteX1895" fmla="*/ 4730629 w 7308555"/>
              <a:gd name="connsiteY1895" fmla="*/ 1963344 h 6451461"/>
              <a:gd name="connsiteX1896" fmla="*/ 4718005 w 7308555"/>
              <a:gd name="connsiteY1896" fmla="*/ 1938096 h 6451461"/>
              <a:gd name="connsiteX1897" fmla="*/ 4692093 w 7308555"/>
              <a:gd name="connsiteY1897" fmla="*/ 1938096 h 6451461"/>
              <a:gd name="connsiteX1898" fmla="*/ 4653557 w 7308555"/>
              <a:gd name="connsiteY1898" fmla="*/ 1886936 h 6451461"/>
              <a:gd name="connsiteX1899" fmla="*/ 4627645 w 7308555"/>
              <a:gd name="connsiteY1899" fmla="*/ 1899560 h 6451461"/>
              <a:gd name="connsiteX1900" fmla="*/ 4627645 w 7308555"/>
              <a:gd name="connsiteY1900" fmla="*/ 1899560 h 6451461"/>
              <a:gd name="connsiteX1901" fmla="*/ 4601733 w 7308555"/>
              <a:gd name="connsiteY1901" fmla="*/ 1912184 h 6451461"/>
              <a:gd name="connsiteX1902" fmla="*/ 4601733 w 7308555"/>
              <a:gd name="connsiteY1902" fmla="*/ 1848400 h 6451461"/>
              <a:gd name="connsiteX1903" fmla="*/ 4563197 w 7308555"/>
              <a:gd name="connsiteY1903" fmla="*/ 1835776 h 6451461"/>
              <a:gd name="connsiteX1904" fmla="*/ 4537285 w 7308555"/>
              <a:gd name="connsiteY1904" fmla="*/ 1797905 h 6451461"/>
              <a:gd name="connsiteX1905" fmla="*/ 4524661 w 7308555"/>
              <a:gd name="connsiteY1905" fmla="*/ 1797905 h 6451461"/>
              <a:gd name="connsiteX1906" fmla="*/ 4473501 w 7308555"/>
              <a:gd name="connsiteY1906" fmla="*/ 1696250 h 6451461"/>
              <a:gd name="connsiteX1907" fmla="*/ 4447589 w 7308555"/>
              <a:gd name="connsiteY1907" fmla="*/ 1696250 h 6451461"/>
              <a:gd name="connsiteX1908" fmla="*/ 4203084 w 7308555"/>
              <a:gd name="connsiteY1908" fmla="*/ 1505563 h 6451461"/>
              <a:gd name="connsiteX1909" fmla="*/ 4177172 w 7308555"/>
              <a:gd name="connsiteY1909" fmla="*/ 1505563 h 6451461"/>
              <a:gd name="connsiteX1910" fmla="*/ 4126012 w 7308555"/>
              <a:gd name="connsiteY1910" fmla="*/ 1441779 h 6451461"/>
              <a:gd name="connsiteX1911" fmla="*/ 4306068 w 7308555"/>
              <a:gd name="connsiteY1911" fmla="*/ 1314211 h 6451461"/>
              <a:gd name="connsiteX1912" fmla="*/ 4318692 w 7308555"/>
              <a:gd name="connsiteY1912" fmla="*/ 1314211 h 6451461"/>
              <a:gd name="connsiteX1913" fmla="*/ 4369852 w 7308555"/>
              <a:gd name="connsiteY1913" fmla="*/ 1276340 h 6451461"/>
              <a:gd name="connsiteX1914" fmla="*/ 4459548 w 7308555"/>
              <a:gd name="connsiteY1914" fmla="*/ 1301587 h 6451461"/>
              <a:gd name="connsiteX1915" fmla="*/ 4446924 w 7308555"/>
              <a:gd name="connsiteY1915" fmla="*/ 1314211 h 6451461"/>
              <a:gd name="connsiteX1916" fmla="*/ 4498084 w 7308555"/>
              <a:gd name="connsiteY1916" fmla="*/ 1326835 h 6451461"/>
              <a:gd name="connsiteX1917" fmla="*/ 4498084 w 7308555"/>
              <a:gd name="connsiteY1917" fmla="*/ 1314211 h 6451461"/>
              <a:gd name="connsiteX1918" fmla="*/ 4575156 w 7308555"/>
              <a:gd name="connsiteY1918" fmla="*/ 1288964 h 6451461"/>
              <a:gd name="connsiteX1919" fmla="*/ 4601068 w 7308555"/>
              <a:gd name="connsiteY1919" fmla="*/ 1212556 h 6451461"/>
              <a:gd name="connsiteX1920" fmla="*/ 4511372 w 7308555"/>
              <a:gd name="connsiteY1920" fmla="*/ 1225180 h 6451461"/>
              <a:gd name="connsiteX1921" fmla="*/ 4511372 w 7308555"/>
              <a:gd name="connsiteY1921" fmla="*/ 1199932 h 6451461"/>
              <a:gd name="connsiteX1922" fmla="*/ 4678805 w 7308555"/>
              <a:gd name="connsiteY1922" fmla="*/ 1098277 h 6451461"/>
              <a:gd name="connsiteX1923" fmla="*/ 4691429 w 7308555"/>
              <a:gd name="connsiteY1923" fmla="*/ 1098277 h 6451461"/>
              <a:gd name="connsiteX1924" fmla="*/ 4845573 w 7308555"/>
              <a:gd name="connsiteY1924" fmla="*/ 1034493 h 6451461"/>
              <a:gd name="connsiteX1925" fmla="*/ 4910021 w 7308555"/>
              <a:gd name="connsiteY1925" fmla="*/ 1009245 h 6451461"/>
              <a:gd name="connsiteX1926" fmla="*/ 4987093 w 7308555"/>
              <a:gd name="connsiteY1926" fmla="*/ 971374 h 6451461"/>
              <a:gd name="connsiteX1927" fmla="*/ 5076789 w 7308555"/>
              <a:gd name="connsiteY1927" fmla="*/ 933502 h 6451461"/>
              <a:gd name="connsiteX1928" fmla="*/ 5064165 w 7308555"/>
              <a:gd name="connsiteY1928" fmla="*/ 920878 h 6451461"/>
              <a:gd name="connsiteX1929" fmla="*/ 5321293 w 7308555"/>
              <a:gd name="connsiteY1929" fmla="*/ 793311 h 6451461"/>
              <a:gd name="connsiteX1930" fmla="*/ 5321293 w 7308555"/>
              <a:gd name="connsiteY1930" fmla="*/ 780687 h 6451461"/>
              <a:gd name="connsiteX1931" fmla="*/ 5282757 w 7308555"/>
              <a:gd name="connsiteY1931" fmla="*/ 780687 h 6451461"/>
              <a:gd name="connsiteX1932" fmla="*/ 5205685 w 7308555"/>
              <a:gd name="connsiteY1932" fmla="*/ 793311 h 6451461"/>
              <a:gd name="connsiteX1933" fmla="*/ 5077453 w 7308555"/>
              <a:gd name="connsiteY1933" fmla="*/ 818558 h 6451461"/>
              <a:gd name="connsiteX1934" fmla="*/ 5064829 w 7308555"/>
              <a:gd name="connsiteY1934" fmla="*/ 767398 h 6451461"/>
              <a:gd name="connsiteX1935" fmla="*/ 5052206 w 7308555"/>
              <a:gd name="connsiteY1935" fmla="*/ 780022 h 6451461"/>
              <a:gd name="connsiteX1936" fmla="*/ 5064829 w 7308555"/>
              <a:gd name="connsiteY1936" fmla="*/ 780022 h 6451461"/>
              <a:gd name="connsiteX1937" fmla="*/ 4975133 w 7308555"/>
              <a:gd name="connsiteY1937" fmla="*/ 843806 h 6451461"/>
              <a:gd name="connsiteX1938" fmla="*/ 4898062 w 7308555"/>
              <a:gd name="connsiteY1938" fmla="*/ 881678 h 6451461"/>
              <a:gd name="connsiteX1939" fmla="*/ 4923973 w 7308555"/>
              <a:gd name="connsiteY1939" fmla="*/ 869054 h 6451461"/>
              <a:gd name="connsiteX1940" fmla="*/ 4923973 w 7308555"/>
              <a:gd name="connsiteY1940" fmla="*/ 831182 h 6451461"/>
              <a:gd name="connsiteX1941" fmla="*/ 4923973 w 7308555"/>
              <a:gd name="connsiteY1941" fmla="*/ 818558 h 6451461"/>
              <a:gd name="connsiteX1942" fmla="*/ 5065494 w 7308555"/>
              <a:gd name="connsiteY1942" fmla="*/ 653119 h 6451461"/>
              <a:gd name="connsiteX1943" fmla="*/ 5207014 w 7308555"/>
              <a:gd name="connsiteY1943" fmla="*/ 525552 h 6451461"/>
              <a:gd name="connsiteX1944" fmla="*/ 5207014 w 7308555"/>
              <a:gd name="connsiteY1944" fmla="*/ 512928 h 6451461"/>
              <a:gd name="connsiteX1945" fmla="*/ 5412983 w 7308555"/>
              <a:gd name="connsiteY1945" fmla="*/ 411272 h 6451461"/>
              <a:gd name="connsiteX1946" fmla="*/ 5437566 w 7308555"/>
              <a:gd name="connsiteY1946" fmla="*/ 407286 h 6451461"/>
              <a:gd name="connsiteX1947" fmla="*/ 5437566 w 7308555"/>
              <a:gd name="connsiteY1947" fmla="*/ 407286 h 6451461"/>
              <a:gd name="connsiteX1948" fmla="*/ 1928130 w 7308555"/>
              <a:gd name="connsiteY1948" fmla="*/ 980675 h 6451461"/>
              <a:gd name="connsiteX1949" fmla="*/ 1954042 w 7308555"/>
              <a:gd name="connsiteY1949" fmla="*/ 1005923 h 6451461"/>
              <a:gd name="connsiteX1950" fmla="*/ 1928130 w 7308555"/>
              <a:gd name="connsiteY1950" fmla="*/ 980675 h 6451461"/>
              <a:gd name="connsiteX1951" fmla="*/ 1928130 w 7308555"/>
              <a:gd name="connsiteY1951" fmla="*/ 980675 h 6451461"/>
              <a:gd name="connsiteX1952" fmla="*/ 1401250 w 7308555"/>
              <a:gd name="connsiteY1952" fmla="*/ 2660979 h 6451461"/>
              <a:gd name="connsiteX1953" fmla="*/ 1413873 w 7308555"/>
              <a:gd name="connsiteY1953" fmla="*/ 2648355 h 6451461"/>
              <a:gd name="connsiteX1954" fmla="*/ 1401250 w 7308555"/>
              <a:gd name="connsiteY1954" fmla="*/ 2660979 h 6451461"/>
              <a:gd name="connsiteX1955" fmla="*/ 1401250 w 7308555"/>
              <a:gd name="connsiteY1955" fmla="*/ 2660979 h 6451461"/>
              <a:gd name="connsiteX1956" fmla="*/ 1786610 w 7308555"/>
              <a:gd name="connsiteY1956" fmla="*/ 2686891 h 6451461"/>
              <a:gd name="connsiteX1957" fmla="*/ 1786610 w 7308555"/>
              <a:gd name="connsiteY1957" fmla="*/ 2661643 h 6451461"/>
              <a:gd name="connsiteX1958" fmla="*/ 1786610 w 7308555"/>
              <a:gd name="connsiteY1958" fmla="*/ 2686891 h 6451461"/>
              <a:gd name="connsiteX1959" fmla="*/ 1786610 w 7308555"/>
              <a:gd name="connsiteY1959" fmla="*/ 2686891 h 6451461"/>
              <a:gd name="connsiteX1960" fmla="*/ 1838434 w 7308555"/>
              <a:gd name="connsiteY1960" fmla="*/ 2724763 h 6451461"/>
              <a:gd name="connsiteX1961" fmla="*/ 1838434 w 7308555"/>
              <a:gd name="connsiteY1961" fmla="*/ 2724763 h 6451461"/>
              <a:gd name="connsiteX1962" fmla="*/ 1838434 w 7308555"/>
              <a:gd name="connsiteY1962" fmla="*/ 2724763 h 6451461"/>
              <a:gd name="connsiteX1963" fmla="*/ 1799898 w 7308555"/>
              <a:gd name="connsiteY1963" fmla="*/ 2724763 h 6451461"/>
              <a:gd name="connsiteX1964" fmla="*/ 1799898 w 7308555"/>
              <a:gd name="connsiteY1964" fmla="*/ 2686891 h 6451461"/>
              <a:gd name="connsiteX1965" fmla="*/ 1799898 w 7308555"/>
              <a:gd name="connsiteY1965" fmla="*/ 2686891 h 6451461"/>
              <a:gd name="connsiteX1966" fmla="*/ 1851058 w 7308555"/>
              <a:gd name="connsiteY1966" fmla="*/ 2699515 h 6451461"/>
              <a:gd name="connsiteX1967" fmla="*/ 1838434 w 7308555"/>
              <a:gd name="connsiteY1967" fmla="*/ 2724763 h 6451461"/>
              <a:gd name="connsiteX1968" fmla="*/ 1838434 w 7308555"/>
              <a:gd name="connsiteY1968" fmla="*/ 2724763 h 6451461"/>
              <a:gd name="connsiteX1969" fmla="*/ 1864346 w 7308555"/>
              <a:gd name="connsiteY1969" fmla="*/ 2724763 h 6451461"/>
              <a:gd name="connsiteX1970" fmla="*/ 1838434 w 7308555"/>
              <a:gd name="connsiteY1970" fmla="*/ 2724763 h 6451461"/>
              <a:gd name="connsiteX1971" fmla="*/ 1838434 w 7308555"/>
              <a:gd name="connsiteY1971" fmla="*/ 2724763 h 6451461"/>
              <a:gd name="connsiteX1972" fmla="*/ 1851058 w 7308555"/>
              <a:gd name="connsiteY1972" fmla="*/ 2763299 h 6451461"/>
              <a:gd name="connsiteX1973" fmla="*/ 1851058 w 7308555"/>
              <a:gd name="connsiteY1973" fmla="*/ 2750675 h 6451461"/>
              <a:gd name="connsiteX1974" fmla="*/ 1863682 w 7308555"/>
              <a:gd name="connsiteY1974" fmla="*/ 2763299 h 6451461"/>
              <a:gd name="connsiteX1975" fmla="*/ 1851058 w 7308555"/>
              <a:gd name="connsiteY1975" fmla="*/ 2763299 h 6451461"/>
              <a:gd name="connsiteX1976" fmla="*/ 1851058 w 7308555"/>
              <a:gd name="connsiteY1976" fmla="*/ 2763299 h 6451461"/>
              <a:gd name="connsiteX1977" fmla="*/ 1851058 w 7308555"/>
              <a:gd name="connsiteY1977" fmla="*/ 2763299 h 6451461"/>
              <a:gd name="connsiteX1978" fmla="*/ 1889594 w 7308555"/>
              <a:gd name="connsiteY1978" fmla="*/ 1706216 h 6451461"/>
              <a:gd name="connsiteX1979" fmla="*/ 1735450 w 7308555"/>
              <a:gd name="connsiteY1979" fmla="*/ 1693592 h 6451461"/>
              <a:gd name="connsiteX1980" fmla="*/ 1761362 w 7308555"/>
              <a:gd name="connsiteY1980" fmla="*/ 1680968 h 6451461"/>
              <a:gd name="connsiteX1981" fmla="*/ 1710202 w 7308555"/>
              <a:gd name="connsiteY1981" fmla="*/ 1680968 h 6451461"/>
              <a:gd name="connsiteX1982" fmla="*/ 1697578 w 7308555"/>
              <a:gd name="connsiteY1982" fmla="*/ 1629808 h 6451461"/>
              <a:gd name="connsiteX1983" fmla="*/ 1710202 w 7308555"/>
              <a:gd name="connsiteY1983" fmla="*/ 1617184 h 6451461"/>
              <a:gd name="connsiteX1984" fmla="*/ 1761362 w 7308555"/>
              <a:gd name="connsiteY1984" fmla="*/ 1629808 h 6451461"/>
              <a:gd name="connsiteX1985" fmla="*/ 1787274 w 7308555"/>
              <a:gd name="connsiteY1985" fmla="*/ 1617184 h 6451461"/>
              <a:gd name="connsiteX1986" fmla="*/ 1890258 w 7308555"/>
              <a:gd name="connsiteY1986" fmla="*/ 1668344 h 6451461"/>
              <a:gd name="connsiteX1987" fmla="*/ 1889594 w 7308555"/>
              <a:gd name="connsiteY1987" fmla="*/ 1706216 h 6451461"/>
              <a:gd name="connsiteX1988" fmla="*/ 1889594 w 7308555"/>
              <a:gd name="connsiteY1988" fmla="*/ 1706216 h 6451461"/>
              <a:gd name="connsiteX1989" fmla="*/ 1889594 w 7308555"/>
              <a:gd name="connsiteY1989" fmla="*/ 1642432 h 6451461"/>
              <a:gd name="connsiteX1990" fmla="*/ 1825146 w 7308555"/>
              <a:gd name="connsiteY1990" fmla="*/ 1629808 h 6451461"/>
              <a:gd name="connsiteX1991" fmla="*/ 1825146 w 7308555"/>
              <a:gd name="connsiteY1991" fmla="*/ 1617184 h 6451461"/>
              <a:gd name="connsiteX1992" fmla="*/ 1876306 w 7308555"/>
              <a:gd name="connsiteY1992" fmla="*/ 1617184 h 6451461"/>
              <a:gd name="connsiteX1993" fmla="*/ 1902218 w 7308555"/>
              <a:gd name="connsiteY1993" fmla="*/ 1604560 h 6451461"/>
              <a:gd name="connsiteX1994" fmla="*/ 1889594 w 7308555"/>
              <a:gd name="connsiteY1994" fmla="*/ 1642432 h 6451461"/>
              <a:gd name="connsiteX1995" fmla="*/ 1889594 w 7308555"/>
              <a:gd name="connsiteY1995" fmla="*/ 1642432 h 6451461"/>
              <a:gd name="connsiteX1996" fmla="*/ 1902218 w 7308555"/>
              <a:gd name="connsiteY1996" fmla="*/ 1566024 h 6451461"/>
              <a:gd name="connsiteX1997" fmla="*/ 1889594 w 7308555"/>
              <a:gd name="connsiteY1997" fmla="*/ 1603896 h 6451461"/>
              <a:gd name="connsiteX1998" fmla="*/ 1876970 w 7308555"/>
              <a:gd name="connsiteY1998" fmla="*/ 1591272 h 6451461"/>
              <a:gd name="connsiteX1999" fmla="*/ 1812522 w 7308555"/>
              <a:gd name="connsiteY1999" fmla="*/ 1603896 h 6451461"/>
              <a:gd name="connsiteX2000" fmla="*/ 1851058 w 7308555"/>
              <a:gd name="connsiteY2000" fmla="*/ 1591272 h 6451461"/>
              <a:gd name="connsiteX2001" fmla="*/ 1876970 w 7308555"/>
              <a:gd name="connsiteY2001" fmla="*/ 1566024 h 6451461"/>
              <a:gd name="connsiteX2002" fmla="*/ 1889594 w 7308555"/>
              <a:gd name="connsiteY2002" fmla="*/ 1566024 h 6451461"/>
              <a:gd name="connsiteX2003" fmla="*/ 1889594 w 7308555"/>
              <a:gd name="connsiteY2003" fmla="*/ 1553400 h 6451461"/>
              <a:gd name="connsiteX2004" fmla="*/ 1915506 w 7308555"/>
              <a:gd name="connsiteY2004" fmla="*/ 1540777 h 6451461"/>
              <a:gd name="connsiteX2005" fmla="*/ 1915506 w 7308555"/>
              <a:gd name="connsiteY2005" fmla="*/ 1540777 h 6451461"/>
              <a:gd name="connsiteX2006" fmla="*/ 1915506 w 7308555"/>
              <a:gd name="connsiteY2006" fmla="*/ 1553400 h 6451461"/>
              <a:gd name="connsiteX2007" fmla="*/ 1902882 w 7308555"/>
              <a:gd name="connsiteY2007" fmla="*/ 1553400 h 6451461"/>
              <a:gd name="connsiteX2008" fmla="*/ 1902218 w 7308555"/>
              <a:gd name="connsiteY2008" fmla="*/ 1566024 h 6451461"/>
              <a:gd name="connsiteX2009" fmla="*/ 1902218 w 7308555"/>
              <a:gd name="connsiteY2009" fmla="*/ 1566024 h 6451461"/>
              <a:gd name="connsiteX2010" fmla="*/ 1915506 w 7308555"/>
              <a:gd name="connsiteY2010" fmla="*/ 2699515 h 6451461"/>
              <a:gd name="connsiteX2011" fmla="*/ 1941418 w 7308555"/>
              <a:gd name="connsiteY2011" fmla="*/ 2699515 h 6451461"/>
              <a:gd name="connsiteX2012" fmla="*/ 1992578 w 7308555"/>
              <a:gd name="connsiteY2012" fmla="*/ 2712139 h 6451461"/>
              <a:gd name="connsiteX2013" fmla="*/ 2005202 w 7308555"/>
              <a:gd name="connsiteY2013" fmla="*/ 2763299 h 6451461"/>
              <a:gd name="connsiteX2014" fmla="*/ 1966666 w 7308555"/>
              <a:gd name="connsiteY2014" fmla="*/ 2763299 h 6451461"/>
              <a:gd name="connsiteX2015" fmla="*/ 1954042 w 7308555"/>
              <a:gd name="connsiteY2015" fmla="*/ 2738051 h 6451461"/>
              <a:gd name="connsiteX2016" fmla="*/ 1941418 w 7308555"/>
              <a:gd name="connsiteY2016" fmla="*/ 2775923 h 6451461"/>
              <a:gd name="connsiteX2017" fmla="*/ 1915506 w 7308555"/>
              <a:gd name="connsiteY2017" fmla="*/ 2699515 h 6451461"/>
              <a:gd name="connsiteX2018" fmla="*/ 1915506 w 7308555"/>
              <a:gd name="connsiteY2018" fmla="*/ 2699515 h 6451461"/>
              <a:gd name="connsiteX2019" fmla="*/ 1954042 w 7308555"/>
              <a:gd name="connsiteY2019" fmla="*/ 2916114 h 6451461"/>
              <a:gd name="connsiteX2020" fmla="*/ 1954042 w 7308555"/>
              <a:gd name="connsiteY2020" fmla="*/ 2903490 h 6451461"/>
              <a:gd name="connsiteX2021" fmla="*/ 1954042 w 7308555"/>
              <a:gd name="connsiteY2021" fmla="*/ 2903490 h 6451461"/>
              <a:gd name="connsiteX2022" fmla="*/ 1966666 w 7308555"/>
              <a:gd name="connsiteY2022" fmla="*/ 2903490 h 6451461"/>
              <a:gd name="connsiteX2023" fmla="*/ 1954042 w 7308555"/>
              <a:gd name="connsiteY2023" fmla="*/ 2916114 h 6451461"/>
              <a:gd name="connsiteX2024" fmla="*/ 1954042 w 7308555"/>
              <a:gd name="connsiteY2024" fmla="*/ 2916114 h 6451461"/>
              <a:gd name="connsiteX2025" fmla="*/ 1954042 w 7308555"/>
              <a:gd name="connsiteY2025" fmla="*/ 2852330 h 6451461"/>
              <a:gd name="connsiteX2026" fmla="*/ 1928130 w 7308555"/>
              <a:gd name="connsiteY2026" fmla="*/ 2814459 h 6451461"/>
              <a:gd name="connsiteX2027" fmla="*/ 1940754 w 7308555"/>
              <a:gd name="connsiteY2027" fmla="*/ 2814459 h 6451461"/>
              <a:gd name="connsiteX2028" fmla="*/ 1928130 w 7308555"/>
              <a:gd name="connsiteY2028" fmla="*/ 2801835 h 6451461"/>
              <a:gd name="connsiteX2029" fmla="*/ 1940754 w 7308555"/>
              <a:gd name="connsiteY2029" fmla="*/ 2789211 h 6451461"/>
              <a:gd name="connsiteX2030" fmla="*/ 1953378 w 7308555"/>
              <a:gd name="connsiteY2030" fmla="*/ 2776587 h 6451461"/>
              <a:gd name="connsiteX2031" fmla="*/ 1966002 w 7308555"/>
              <a:gd name="connsiteY2031" fmla="*/ 2789211 h 6451461"/>
              <a:gd name="connsiteX2032" fmla="*/ 1953378 w 7308555"/>
              <a:gd name="connsiteY2032" fmla="*/ 2789211 h 6451461"/>
              <a:gd name="connsiteX2033" fmla="*/ 1979290 w 7308555"/>
              <a:gd name="connsiteY2033" fmla="*/ 2852995 h 6451461"/>
              <a:gd name="connsiteX2034" fmla="*/ 1954042 w 7308555"/>
              <a:gd name="connsiteY2034" fmla="*/ 2852330 h 6451461"/>
              <a:gd name="connsiteX2035" fmla="*/ 1954042 w 7308555"/>
              <a:gd name="connsiteY2035" fmla="*/ 2852330 h 6451461"/>
              <a:gd name="connsiteX2036" fmla="*/ 2031114 w 7308555"/>
              <a:gd name="connsiteY2036" fmla="*/ 2801170 h 6451461"/>
              <a:gd name="connsiteX2037" fmla="*/ 2031114 w 7308555"/>
              <a:gd name="connsiteY2037" fmla="*/ 2788547 h 6451461"/>
              <a:gd name="connsiteX2038" fmla="*/ 2005202 w 7308555"/>
              <a:gd name="connsiteY2038" fmla="*/ 2801170 h 6451461"/>
              <a:gd name="connsiteX2039" fmla="*/ 1979290 w 7308555"/>
              <a:gd name="connsiteY2039" fmla="*/ 2775923 h 6451461"/>
              <a:gd name="connsiteX2040" fmla="*/ 2017826 w 7308555"/>
              <a:gd name="connsiteY2040" fmla="*/ 2750675 h 6451461"/>
              <a:gd name="connsiteX2041" fmla="*/ 2017826 w 7308555"/>
              <a:gd name="connsiteY2041" fmla="*/ 2763299 h 6451461"/>
              <a:gd name="connsiteX2042" fmla="*/ 2030450 w 7308555"/>
              <a:gd name="connsiteY2042" fmla="*/ 2763299 h 6451461"/>
              <a:gd name="connsiteX2043" fmla="*/ 2030450 w 7308555"/>
              <a:gd name="connsiteY2043" fmla="*/ 2788547 h 6451461"/>
              <a:gd name="connsiteX2044" fmla="*/ 2030450 w 7308555"/>
              <a:gd name="connsiteY2044" fmla="*/ 2801170 h 6451461"/>
              <a:gd name="connsiteX2045" fmla="*/ 2031114 w 7308555"/>
              <a:gd name="connsiteY2045" fmla="*/ 2801170 h 6451461"/>
              <a:gd name="connsiteX2046" fmla="*/ 2031114 w 7308555"/>
              <a:gd name="connsiteY2046" fmla="*/ 2801170 h 6451461"/>
              <a:gd name="connsiteX2047" fmla="*/ 2249707 w 7308555"/>
              <a:gd name="connsiteY2047" fmla="*/ 3208456 h 6451461"/>
              <a:gd name="connsiteX2048" fmla="*/ 2249707 w 7308555"/>
              <a:gd name="connsiteY2048" fmla="*/ 3233704 h 6451461"/>
              <a:gd name="connsiteX2049" fmla="*/ 2249707 w 7308555"/>
              <a:gd name="connsiteY2049" fmla="*/ 3208456 h 6451461"/>
              <a:gd name="connsiteX2050" fmla="*/ 2249707 w 7308555"/>
              <a:gd name="connsiteY2050" fmla="*/ 3208456 h 6451461"/>
              <a:gd name="connsiteX2051" fmla="*/ 2197882 w 7308555"/>
              <a:gd name="connsiteY2051" fmla="*/ 3157961 h 6451461"/>
              <a:gd name="connsiteX2052" fmla="*/ 2185258 w 7308555"/>
              <a:gd name="connsiteY2052" fmla="*/ 3094177 h 6451461"/>
              <a:gd name="connsiteX2053" fmla="*/ 2211170 w 7308555"/>
              <a:gd name="connsiteY2053" fmla="*/ 3119425 h 6451461"/>
              <a:gd name="connsiteX2054" fmla="*/ 2197882 w 7308555"/>
              <a:gd name="connsiteY2054" fmla="*/ 3157961 h 6451461"/>
              <a:gd name="connsiteX2055" fmla="*/ 2197882 w 7308555"/>
              <a:gd name="connsiteY2055" fmla="*/ 3157961 h 6451461"/>
              <a:gd name="connsiteX2056" fmla="*/ 2146722 w 7308555"/>
              <a:gd name="connsiteY2056" fmla="*/ 3246992 h 6451461"/>
              <a:gd name="connsiteX2057" fmla="*/ 2172634 w 7308555"/>
              <a:gd name="connsiteY2057" fmla="*/ 3246992 h 6451461"/>
              <a:gd name="connsiteX2058" fmla="*/ 2172634 w 7308555"/>
              <a:gd name="connsiteY2058" fmla="*/ 3259616 h 6451461"/>
              <a:gd name="connsiteX2059" fmla="*/ 2146722 w 7308555"/>
              <a:gd name="connsiteY2059" fmla="*/ 3259616 h 6451461"/>
              <a:gd name="connsiteX2060" fmla="*/ 2146722 w 7308555"/>
              <a:gd name="connsiteY2060" fmla="*/ 3246992 h 6451461"/>
              <a:gd name="connsiteX2061" fmla="*/ 2146722 w 7308555"/>
              <a:gd name="connsiteY2061" fmla="*/ 3246992 h 6451461"/>
              <a:gd name="connsiteX2062" fmla="*/ 2120810 w 7308555"/>
              <a:gd name="connsiteY2062" fmla="*/ 3565247 h 6451461"/>
              <a:gd name="connsiteX2063" fmla="*/ 2146722 w 7308555"/>
              <a:gd name="connsiteY2063" fmla="*/ 3476215 h 6451461"/>
              <a:gd name="connsiteX2064" fmla="*/ 2197882 w 7308555"/>
              <a:gd name="connsiteY2064" fmla="*/ 3463591 h 6451461"/>
              <a:gd name="connsiteX2065" fmla="*/ 2146722 w 7308555"/>
              <a:gd name="connsiteY2065" fmla="*/ 3565247 h 6451461"/>
              <a:gd name="connsiteX2066" fmla="*/ 2185258 w 7308555"/>
              <a:gd name="connsiteY2066" fmla="*/ 3514087 h 6451461"/>
              <a:gd name="connsiteX2067" fmla="*/ 2172634 w 7308555"/>
              <a:gd name="connsiteY2067" fmla="*/ 3603118 h 6451461"/>
              <a:gd name="connsiteX2068" fmla="*/ 2146722 w 7308555"/>
              <a:gd name="connsiteY2068" fmla="*/ 3603118 h 6451461"/>
              <a:gd name="connsiteX2069" fmla="*/ 2146722 w 7308555"/>
              <a:gd name="connsiteY2069" fmla="*/ 3577871 h 6451461"/>
              <a:gd name="connsiteX2070" fmla="*/ 2108186 w 7308555"/>
              <a:gd name="connsiteY2070" fmla="*/ 3654278 h 6451461"/>
              <a:gd name="connsiteX2071" fmla="*/ 2120810 w 7308555"/>
              <a:gd name="connsiteY2071" fmla="*/ 3565247 h 6451461"/>
              <a:gd name="connsiteX2072" fmla="*/ 2120810 w 7308555"/>
              <a:gd name="connsiteY2072" fmla="*/ 3565247 h 6451461"/>
              <a:gd name="connsiteX2073" fmla="*/ 2095562 w 7308555"/>
              <a:gd name="connsiteY2073" fmla="*/ 3654278 h 6451461"/>
              <a:gd name="connsiteX2074" fmla="*/ 2095562 w 7308555"/>
              <a:gd name="connsiteY2074" fmla="*/ 3666902 h 6451461"/>
              <a:gd name="connsiteX2075" fmla="*/ 2095562 w 7308555"/>
              <a:gd name="connsiteY2075" fmla="*/ 3654278 h 6451461"/>
              <a:gd name="connsiteX2076" fmla="*/ 2095562 w 7308555"/>
              <a:gd name="connsiteY2076" fmla="*/ 3654278 h 6451461"/>
              <a:gd name="connsiteX2077" fmla="*/ 2069650 w 7308555"/>
              <a:gd name="connsiteY2077" fmla="*/ 3666902 h 6451461"/>
              <a:gd name="connsiteX2078" fmla="*/ 2095562 w 7308555"/>
              <a:gd name="connsiteY2078" fmla="*/ 3679526 h 6451461"/>
              <a:gd name="connsiteX2079" fmla="*/ 2069650 w 7308555"/>
              <a:gd name="connsiteY2079" fmla="*/ 3692150 h 6451461"/>
              <a:gd name="connsiteX2080" fmla="*/ 2069650 w 7308555"/>
              <a:gd name="connsiteY2080" fmla="*/ 3666902 h 6451461"/>
              <a:gd name="connsiteX2081" fmla="*/ 2069650 w 7308555"/>
              <a:gd name="connsiteY2081" fmla="*/ 3666902 h 6451461"/>
              <a:gd name="connsiteX2082" fmla="*/ 2069650 w 7308555"/>
              <a:gd name="connsiteY2082" fmla="*/ 3781846 h 6451461"/>
              <a:gd name="connsiteX2083" fmla="*/ 2082274 w 7308555"/>
              <a:gd name="connsiteY2083" fmla="*/ 3781846 h 6451461"/>
              <a:gd name="connsiteX2084" fmla="*/ 2069650 w 7308555"/>
              <a:gd name="connsiteY2084" fmla="*/ 3807093 h 6451461"/>
              <a:gd name="connsiteX2085" fmla="*/ 2069650 w 7308555"/>
              <a:gd name="connsiteY2085" fmla="*/ 3781846 h 6451461"/>
              <a:gd name="connsiteX2086" fmla="*/ 2069650 w 7308555"/>
              <a:gd name="connsiteY2086" fmla="*/ 3781846 h 6451461"/>
              <a:gd name="connsiteX2087" fmla="*/ 2005202 w 7308555"/>
              <a:gd name="connsiteY2087" fmla="*/ 3896125 h 6451461"/>
              <a:gd name="connsiteX2088" fmla="*/ 2017826 w 7308555"/>
              <a:gd name="connsiteY2088" fmla="*/ 3908749 h 6451461"/>
              <a:gd name="connsiteX2089" fmla="*/ 2005202 w 7308555"/>
              <a:gd name="connsiteY2089" fmla="*/ 3946620 h 6451461"/>
              <a:gd name="connsiteX2090" fmla="*/ 1979290 w 7308555"/>
              <a:gd name="connsiteY2090" fmla="*/ 3933996 h 6451461"/>
              <a:gd name="connsiteX2091" fmla="*/ 2005202 w 7308555"/>
              <a:gd name="connsiteY2091" fmla="*/ 3896125 h 6451461"/>
              <a:gd name="connsiteX2092" fmla="*/ 2005202 w 7308555"/>
              <a:gd name="connsiteY2092" fmla="*/ 3896125 h 6451461"/>
              <a:gd name="connsiteX2093" fmla="*/ 2056362 w 7308555"/>
              <a:gd name="connsiteY2093" fmla="*/ 3947285 h 6451461"/>
              <a:gd name="connsiteX2094" fmla="*/ 2017826 w 7308555"/>
              <a:gd name="connsiteY2094" fmla="*/ 3985156 h 6451461"/>
              <a:gd name="connsiteX2095" fmla="*/ 2017826 w 7308555"/>
              <a:gd name="connsiteY2095" fmla="*/ 3972533 h 6451461"/>
              <a:gd name="connsiteX2096" fmla="*/ 1966666 w 7308555"/>
              <a:gd name="connsiteY2096" fmla="*/ 4061564 h 6451461"/>
              <a:gd name="connsiteX2097" fmla="*/ 1979290 w 7308555"/>
              <a:gd name="connsiteY2097" fmla="*/ 4010404 h 6451461"/>
              <a:gd name="connsiteX2098" fmla="*/ 2005202 w 7308555"/>
              <a:gd name="connsiteY2098" fmla="*/ 3946620 h 6451461"/>
              <a:gd name="connsiteX2099" fmla="*/ 2043738 w 7308555"/>
              <a:gd name="connsiteY2099" fmla="*/ 3933996 h 6451461"/>
              <a:gd name="connsiteX2100" fmla="*/ 2056362 w 7308555"/>
              <a:gd name="connsiteY2100" fmla="*/ 3947285 h 6451461"/>
              <a:gd name="connsiteX2101" fmla="*/ 2056362 w 7308555"/>
              <a:gd name="connsiteY2101" fmla="*/ 3947285 h 6451461"/>
              <a:gd name="connsiteX2102" fmla="*/ 2197882 w 7308555"/>
              <a:gd name="connsiteY2102" fmla="*/ 3666902 h 6451461"/>
              <a:gd name="connsiteX2103" fmla="*/ 2185258 w 7308555"/>
              <a:gd name="connsiteY2103" fmla="*/ 3679526 h 6451461"/>
              <a:gd name="connsiteX2104" fmla="*/ 2185258 w 7308555"/>
              <a:gd name="connsiteY2104" fmla="*/ 3666902 h 6451461"/>
              <a:gd name="connsiteX2105" fmla="*/ 2185258 w 7308555"/>
              <a:gd name="connsiteY2105" fmla="*/ 3692150 h 6451461"/>
              <a:gd name="connsiteX2106" fmla="*/ 2108186 w 7308555"/>
              <a:gd name="connsiteY2106" fmla="*/ 3832341 h 6451461"/>
              <a:gd name="connsiteX2107" fmla="*/ 2082274 w 7308555"/>
              <a:gd name="connsiteY2107" fmla="*/ 3857589 h 6451461"/>
              <a:gd name="connsiteX2108" fmla="*/ 2082274 w 7308555"/>
              <a:gd name="connsiteY2108" fmla="*/ 3832341 h 6451461"/>
              <a:gd name="connsiteX2109" fmla="*/ 2069650 w 7308555"/>
              <a:gd name="connsiteY2109" fmla="*/ 3819718 h 6451461"/>
              <a:gd name="connsiteX2110" fmla="*/ 2082274 w 7308555"/>
              <a:gd name="connsiteY2110" fmla="*/ 3819718 h 6451461"/>
              <a:gd name="connsiteX2111" fmla="*/ 2082274 w 7308555"/>
              <a:gd name="connsiteY2111" fmla="*/ 3692150 h 6451461"/>
              <a:gd name="connsiteX2112" fmla="*/ 2133434 w 7308555"/>
              <a:gd name="connsiteY2112" fmla="*/ 3628366 h 6451461"/>
              <a:gd name="connsiteX2113" fmla="*/ 2133434 w 7308555"/>
              <a:gd name="connsiteY2113" fmla="*/ 3640990 h 6451461"/>
              <a:gd name="connsiteX2114" fmla="*/ 2184594 w 7308555"/>
              <a:gd name="connsiteY2114" fmla="*/ 3628366 h 6451461"/>
              <a:gd name="connsiteX2115" fmla="*/ 2249042 w 7308555"/>
              <a:gd name="connsiteY2115" fmla="*/ 3475551 h 6451461"/>
              <a:gd name="connsiteX2116" fmla="*/ 2197882 w 7308555"/>
              <a:gd name="connsiteY2116" fmla="*/ 3666902 h 6451461"/>
              <a:gd name="connsiteX2117" fmla="*/ 2197882 w 7308555"/>
              <a:gd name="connsiteY2117" fmla="*/ 3666902 h 6451461"/>
              <a:gd name="connsiteX2118" fmla="*/ 2197882 w 7308555"/>
              <a:gd name="connsiteY2118" fmla="*/ 3463591 h 6451461"/>
              <a:gd name="connsiteX2119" fmla="*/ 2223794 w 7308555"/>
              <a:gd name="connsiteY2119" fmla="*/ 3450968 h 6451461"/>
              <a:gd name="connsiteX2120" fmla="*/ 2197882 w 7308555"/>
              <a:gd name="connsiteY2120" fmla="*/ 3488839 h 6451461"/>
              <a:gd name="connsiteX2121" fmla="*/ 2197882 w 7308555"/>
              <a:gd name="connsiteY2121" fmla="*/ 3463591 h 6451461"/>
              <a:gd name="connsiteX2122" fmla="*/ 2197882 w 7308555"/>
              <a:gd name="connsiteY2122" fmla="*/ 3463591 h 6451461"/>
              <a:gd name="connsiteX2123" fmla="*/ 2249707 w 7308555"/>
              <a:gd name="connsiteY2123" fmla="*/ 3476215 h 6451461"/>
              <a:gd name="connsiteX2124" fmla="*/ 2262330 w 7308555"/>
              <a:gd name="connsiteY2124" fmla="*/ 3438344 h 6451461"/>
              <a:gd name="connsiteX2125" fmla="*/ 2249707 w 7308555"/>
              <a:gd name="connsiteY2125" fmla="*/ 3476215 h 6451461"/>
              <a:gd name="connsiteX2126" fmla="*/ 2249707 w 7308555"/>
              <a:gd name="connsiteY2126" fmla="*/ 3476215 h 6451461"/>
              <a:gd name="connsiteX2127" fmla="*/ 2223794 w 7308555"/>
              <a:gd name="connsiteY2127" fmla="*/ 3348648 h 6451461"/>
              <a:gd name="connsiteX2128" fmla="*/ 2236418 w 7308555"/>
              <a:gd name="connsiteY2128" fmla="*/ 3361272 h 6451461"/>
              <a:gd name="connsiteX2129" fmla="*/ 2223794 w 7308555"/>
              <a:gd name="connsiteY2129" fmla="*/ 3373895 h 6451461"/>
              <a:gd name="connsiteX2130" fmla="*/ 2211170 w 7308555"/>
              <a:gd name="connsiteY2130" fmla="*/ 3361272 h 6451461"/>
              <a:gd name="connsiteX2131" fmla="*/ 2223794 w 7308555"/>
              <a:gd name="connsiteY2131" fmla="*/ 3310112 h 6451461"/>
              <a:gd name="connsiteX2132" fmla="*/ 2211170 w 7308555"/>
              <a:gd name="connsiteY2132" fmla="*/ 3347983 h 6451461"/>
              <a:gd name="connsiteX2133" fmla="*/ 2185258 w 7308555"/>
              <a:gd name="connsiteY2133" fmla="*/ 3335359 h 6451461"/>
              <a:gd name="connsiteX2134" fmla="*/ 2223794 w 7308555"/>
              <a:gd name="connsiteY2134" fmla="*/ 3399143 h 6451461"/>
              <a:gd name="connsiteX2135" fmla="*/ 2159346 w 7308555"/>
              <a:gd name="connsiteY2135" fmla="*/ 3462927 h 6451461"/>
              <a:gd name="connsiteX2136" fmla="*/ 2185258 w 7308555"/>
              <a:gd name="connsiteY2136" fmla="*/ 3386519 h 6451461"/>
              <a:gd name="connsiteX2137" fmla="*/ 2159346 w 7308555"/>
              <a:gd name="connsiteY2137" fmla="*/ 3424391 h 6451461"/>
              <a:gd name="connsiteX2138" fmla="*/ 2120810 w 7308555"/>
              <a:gd name="connsiteY2138" fmla="*/ 3437015 h 6451461"/>
              <a:gd name="connsiteX2139" fmla="*/ 2120810 w 7308555"/>
              <a:gd name="connsiteY2139" fmla="*/ 3347983 h 6451461"/>
              <a:gd name="connsiteX2140" fmla="*/ 2133434 w 7308555"/>
              <a:gd name="connsiteY2140" fmla="*/ 3335359 h 6451461"/>
              <a:gd name="connsiteX2141" fmla="*/ 2146058 w 7308555"/>
              <a:gd name="connsiteY2141" fmla="*/ 3271576 h 6451461"/>
              <a:gd name="connsiteX2142" fmla="*/ 2184594 w 7308555"/>
              <a:gd name="connsiteY2142" fmla="*/ 3258952 h 6451461"/>
              <a:gd name="connsiteX2143" fmla="*/ 2210506 w 7308555"/>
              <a:gd name="connsiteY2143" fmla="*/ 3258952 h 6451461"/>
              <a:gd name="connsiteX2144" fmla="*/ 2210506 w 7308555"/>
              <a:gd name="connsiteY2144" fmla="*/ 3195168 h 6451461"/>
              <a:gd name="connsiteX2145" fmla="*/ 2223130 w 7308555"/>
              <a:gd name="connsiteY2145" fmla="*/ 3258952 h 6451461"/>
              <a:gd name="connsiteX2146" fmla="*/ 2249042 w 7308555"/>
              <a:gd name="connsiteY2146" fmla="*/ 3258952 h 6451461"/>
              <a:gd name="connsiteX2147" fmla="*/ 2261666 w 7308555"/>
              <a:gd name="connsiteY2147" fmla="*/ 3221080 h 6451461"/>
              <a:gd name="connsiteX2148" fmla="*/ 2223794 w 7308555"/>
              <a:gd name="connsiteY2148" fmla="*/ 3348648 h 6451461"/>
              <a:gd name="connsiteX2149" fmla="*/ 2223794 w 7308555"/>
              <a:gd name="connsiteY2149" fmla="*/ 3348648 h 6451461"/>
              <a:gd name="connsiteX2150" fmla="*/ 2429763 w 7308555"/>
              <a:gd name="connsiteY2150" fmla="*/ 3323400 h 6451461"/>
              <a:gd name="connsiteX2151" fmla="*/ 2417139 w 7308555"/>
              <a:gd name="connsiteY2151" fmla="*/ 3323400 h 6451461"/>
              <a:gd name="connsiteX2152" fmla="*/ 2391227 w 7308555"/>
              <a:gd name="connsiteY2152" fmla="*/ 3437679 h 6451461"/>
              <a:gd name="connsiteX2153" fmla="*/ 2365315 w 7308555"/>
              <a:gd name="connsiteY2153" fmla="*/ 3425055 h 6451461"/>
              <a:gd name="connsiteX2154" fmla="*/ 2326779 w 7308555"/>
              <a:gd name="connsiteY2154" fmla="*/ 3514087 h 6451461"/>
              <a:gd name="connsiteX2155" fmla="*/ 2300866 w 7308555"/>
              <a:gd name="connsiteY2155" fmla="*/ 3514087 h 6451461"/>
              <a:gd name="connsiteX2156" fmla="*/ 2300866 w 7308555"/>
              <a:gd name="connsiteY2156" fmla="*/ 3501463 h 6451461"/>
              <a:gd name="connsiteX2157" fmla="*/ 2288242 w 7308555"/>
              <a:gd name="connsiteY2157" fmla="*/ 3501463 h 6451461"/>
              <a:gd name="connsiteX2158" fmla="*/ 2288242 w 7308555"/>
              <a:gd name="connsiteY2158" fmla="*/ 3514087 h 6451461"/>
              <a:gd name="connsiteX2159" fmla="*/ 2300866 w 7308555"/>
              <a:gd name="connsiteY2159" fmla="*/ 3412431 h 6451461"/>
              <a:gd name="connsiteX2160" fmla="*/ 2313490 w 7308555"/>
              <a:gd name="connsiteY2160" fmla="*/ 3412431 h 6451461"/>
              <a:gd name="connsiteX2161" fmla="*/ 2313490 w 7308555"/>
              <a:gd name="connsiteY2161" fmla="*/ 3348648 h 6451461"/>
              <a:gd name="connsiteX2162" fmla="*/ 2274954 w 7308555"/>
              <a:gd name="connsiteY2162" fmla="*/ 3386519 h 6451461"/>
              <a:gd name="connsiteX2163" fmla="*/ 2300866 w 7308555"/>
              <a:gd name="connsiteY2163" fmla="*/ 3272240 h 6451461"/>
              <a:gd name="connsiteX2164" fmla="*/ 2352026 w 7308555"/>
              <a:gd name="connsiteY2164" fmla="*/ 3310112 h 6451461"/>
              <a:gd name="connsiteX2165" fmla="*/ 2364650 w 7308555"/>
              <a:gd name="connsiteY2165" fmla="*/ 3297488 h 6451461"/>
              <a:gd name="connsiteX2166" fmla="*/ 2364650 w 7308555"/>
              <a:gd name="connsiteY2166" fmla="*/ 3310112 h 6451461"/>
              <a:gd name="connsiteX2167" fmla="*/ 2415810 w 7308555"/>
              <a:gd name="connsiteY2167" fmla="*/ 3272240 h 6451461"/>
              <a:gd name="connsiteX2168" fmla="*/ 2429763 w 7308555"/>
              <a:gd name="connsiteY2168" fmla="*/ 3323400 h 6451461"/>
              <a:gd name="connsiteX2169" fmla="*/ 2429763 w 7308555"/>
              <a:gd name="connsiteY2169" fmla="*/ 3323400 h 6451461"/>
              <a:gd name="connsiteX2170" fmla="*/ 2429763 w 7308555"/>
              <a:gd name="connsiteY2170" fmla="*/ 3246992 h 6451461"/>
              <a:gd name="connsiteX2171" fmla="*/ 2442387 w 7308555"/>
              <a:gd name="connsiteY2171" fmla="*/ 3234368 h 6451461"/>
              <a:gd name="connsiteX2172" fmla="*/ 2480923 w 7308555"/>
              <a:gd name="connsiteY2172" fmla="*/ 3259616 h 6451461"/>
              <a:gd name="connsiteX2173" fmla="*/ 2429763 w 7308555"/>
              <a:gd name="connsiteY2173" fmla="*/ 3246992 h 6451461"/>
              <a:gd name="connsiteX2174" fmla="*/ 2429763 w 7308555"/>
              <a:gd name="connsiteY2174" fmla="*/ 3246992 h 6451461"/>
              <a:gd name="connsiteX2175" fmla="*/ 2699515 w 7308555"/>
              <a:gd name="connsiteY2175" fmla="*/ 980675 h 6451461"/>
              <a:gd name="connsiteX2176" fmla="*/ 2712139 w 7308555"/>
              <a:gd name="connsiteY2176" fmla="*/ 1018547 h 6451461"/>
              <a:gd name="connsiteX2177" fmla="*/ 2699515 w 7308555"/>
              <a:gd name="connsiteY2177" fmla="*/ 980675 h 6451461"/>
              <a:gd name="connsiteX2178" fmla="*/ 2699515 w 7308555"/>
              <a:gd name="connsiteY2178" fmla="*/ 980675 h 6451461"/>
              <a:gd name="connsiteX2179" fmla="*/ 2802499 w 7308555"/>
              <a:gd name="connsiteY2179" fmla="*/ 3361272 h 6451461"/>
              <a:gd name="connsiteX2180" fmla="*/ 2738051 w 7308555"/>
              <a:gd name="connsiteY2180" fmla="*/ 3412431 h 6451461"/>
              <a:gd name="connsiteX2181" fmla="*/ 2738051 w 7308555"/>
              <a:gd name="connsiteY2181" fmla="*/ 3387184 h 6451461"/>
              <a:gd name="connsiteX2182" fmla="*/ 2725427 w 7308555"/>
              <a:gd name="connsiteY2182" fmla="*/ 3387184 h 6451461"/>
              <a:gd name="connsiteX2183" fmla="*/ 2725427 w 7308555"/>
              <a:gd name="connsiteY2183" fmla="*/ 3336024 h 6451461"/>
              <a:gd name="connsiteX2184" fmla="*/ 2763963 w 7308555"/>
              <a:gd name="connsiteY2184" fmla="*/ 3323400 h 6451461"/>
              <a:gd name="connsiteX2185" fmla="*/ 2789875 w 7308555"/>
              <a:gd name="connsiteY2185" fmla="*/ 3336024 h 6451461"/>
              <a:gd name="connsiteX2186" fmla="*/ 2789875 w 7308555"/>
              <a:gd name="connsiteY2186" fmla="*/ 3323400 h 6451461"/>
              <a:gd name="connsiteX2187" fmla="*/ 2802499 w 7308555"/>
              <a:gd name="connsiteY2187" fmla="*/ 3323400 h 6451461"/>
              <a:gd name="connsiteX2188" fmla="*/ 2802499 w 7308555"/>
              <a:gd name="connsiteY2188" fmla="*/ 3361272 h 6451461"/>
              <a:gd name="connsiteX2189" fmla="*/ 2802499 w 7308555"/>
              <a:gd name="connsiteY2189" fmla="*/ 3361272 h 6451461"/>
              <a:gd name="connsiteX2190" fmla="*/ 2815123 w 7308555"/>
              <a:gd name="connsiteY2190" fmla="*/ 3348648 h 6451461"/>
              <a:gd name="connsiteX2191" fmla="*/ 2827747 w 7308555"/>
              <a:gd name="connsiteY2191" fmla="*/ 3323400 h 6451461"/>
              <a:gd name="connsiteX2192" fmla="*/ 2815123 w 7308555"/>
              <a:gd name="connsiteY2192" fmla="*/ 3348648 h 6451461"/>
              <a:gd name="connsiteX2193" fmla="*/ 2815123 w 7308555"/>
              <a:gd name="connsiteY2193" fmla="*/ 3348648 h 6451461"/>
              <a:gd name="connsiteX2194" fmla="*/ 3059627 w 7308555"/>
              <a:gd name="connsiteY2194" fmla="*/ 878356 h 6451461"/>
              <a:gd name="connsiteX2195" fmla="*/ 3085539 w 7308555"/>
              <a:gd name="connsiteY2195" fmla="*/ 827196 h 6451461"/>
              <a:gd name="connsiteX2196" fmla="*/ 3059627 w 7308555"/>
              <a:gd name="connsiteY2196" fmla="*/ 878356 h 6451461"/>
              <a:gd name="connsiteX2197" fmla="*/ 3059627 w 7308555"/>
              <a:gd name="connsiteY2197" fmla="*/ 878356 h 6451461"/>
              <a:gd name="connsiteX2198" fmla="*/ 5167149 w 7308555"/>
              <a:gd name="connsiteY2198" fmla="*/ 3807093 h 6451461"/>
              <a:gd name="connsiteX2199" fmla="*/ 5193061 w 7308555"/>
              <a:gd name="connsiteY2199" fmla="*/ 3807093 h 6451461"/>
              <a:gd name="connsiteX2200" fmla="*/ 5193061 w 7308555"/>
              <a:gd name="connsiteY2200" fmla="*/ 3807093 h 6451461"/>
              <a:gd name="connsiteX2201" fmla="*/ 5167149 w 7308555"/>
              <a:gd name="connsiteY2201" fmla="*/ 3819718 h 6451461"/>
              <a:gd name="connsiteX2202" fmla="*/ 5167149 w 7308555"/>
              <a:gd name="connsiteY2202" fmla="*/ 3807093 h 6451461"/>
              <a:gd name="connsiteX2203" fmla="*/ 5167149 w 7308555"/>
              <a:gd name="connsiteY2203" fmla="*/ 3807093 h 6451461"/>
              <a:gd name="connsiteX2204" fmla="*/ 4730629 w 7308555"/>
              <a:gd name="connsiteY2204" fmla="*/ 3081553 h 6451461"/>
              <a:gd name="connsiteX2205" fmla="*/ 4743253 w 7308555"/>
              <a:gd name="connsiteY2205" fmla="*/ 3068929 h 6451461"/>
              <a:gd name="connsiteX2206" fmla="*/ 4743253 w 7308555"/>
              <a:gd name="connsiteY2206" fmla="*/ 3081553 h 6451461"/>
              <a:gd name="connsiteX2207" fmla="*/ 4730629 w 7308555"/>
              <a:gd name="connsiteY2207" fmla="*/ 3081553 h 6451461"/>
              <a:gd name="connsiteX2208" fmla="*/ 4730629 w 7308555"/>
              <a:gd name="connsiteY2208" fmla="*/ 3081553 h 6451461"/>
              <a:gd name="connsiteX2209" fmla="*/ 4730629 w 7308555"/>
              <a:gd name="connsiteY2209" fmla="*/ 3081553 h 6451461"/>
              <a:gd name="connsiteX2210" fmla="*/ 3084875 w 7308555"/>
              <a:gd name="connsiteY2210" fmla="*/ 3514087 h 6451461"/>
              <a:gd name="connsiteX2211" fmla="*/ 3110787 w 7308555"/>
              <a:gd name="connsiteY2211" fmla="*/ 3551958 h 6451461"/>
              <a:gd name="connsiteX2212" fmla="*/ 3084875 w 7308555"/>
              <a:gd name="connsiteY2212" fmla="*/ 3514087 h 6451461"/>
              <a:gd name="connsiteX2213" fmla="*/ 3084875 w 7308555"/>
              <a:gd name="connsiteY2213" fmla="*/ 3514087 h 6451461"/>
              <a:gd name="connsiteX2214" fmla="*/ 3213772 w 7308555"/>
              <a:gd name="connsiteY2214" fmla="*/ 929515 h 6451461"/>
              <a:gd name="connsiteX2215" fmla="*/ 3201148 w 7308555"/>
              <a:gd name="connsiteY2215" fmla="*/ 980675 h 6451461"/>
              <a:gd name="connsiteX2216" fmla="*/ 3201148 w 7308555"/>
              <a:gd name="connsiteY2216" fmla="*/ 955428 h 6451461"/>
              <a:gd name="connsiteX2217" fmla="*/ 3175235 w 7308555"/>
              <a:gd name="connsiteY2217" fmla="*/ 980675 h 6451461"/>
              <a:gd name="connsiteX2218" fmla="*/ 3175235 w 7308555"/>
              <a:gd name="connsiteY2218" fmla="*/ 968051 h 6451461"/>
              <a:gd name="connsiteX2219" fmla="*/ 3162612 w 7308555"/>
              <a:gd name="connsiteY2219" fmla="*/ 955428 h 6451461"/>
              <a:gd name="connsiteX2220" fmla="*/ 3188524 w 7308555"/>
              <a:gd name="connsiteY2220" fmla="*/ 942804 h 6451461"/>
              <a:gd name="connsiteX2221" fmla="*/ 3188524 w 7308555"/>
              <a:gd name="connsiteY2221" fmla="*/ 904932 h 6451461"/>
              <a:gd name="connsiteX2222" fmla="*/ 3175900 w 7308555"/>
              <a:gd name="connsiteY2222" fmla="*/ 917556 h 6451461"/>
              <a:gd name="connsiteX2223" fmla="*/ 3163276 w 7308555"/>
              <a:gd name="connsiteY2223" fmla="*/ 904932 h 6451461"/>
              <a:gd name="connsiteX2224" fmla="*/ 3163276 w 7308555"/>
              <a:gd name="connsiteY2224" fmla="*/ 867061 h 6451461"/>
              <a:gd name="connsiteX2225" fmla="*/ 3150652 w 7308555"/>
              <a:gd name="connsiteY2225" fmla="*/ 892308 h 6451461"/>
              <a:gd name="connsiteX2226" fmla="*/ 3138028 w 7308555"/>
              <a:gd name="connsiteY2226" fmla="*/ 879684 h 6451461"/>
              <a:gd name="connsiteX2227" fmla="*/ 3138028 w 7308555"/>
              <a:gd name="connsiteY2227" fmla="*/ 841813 h 6451461"/>
              <a:gd name="connsiteX2228" fmla="*/ 3112116 w 7308555"/>
              <a:gd name="connsiteY2228" fmla="*/ 841813 h 6451461"/>
              <a:gd name="connsiteX2229" fmla="*/ 3112116 w 7308555"/>
              <a:gd name="connsiteY2229" fmla="*/ 867061 h 6451461"/>
              <a:gd name="connsiteX2230" fmla="*/ 3099492 w 7308555"/>
              <a:gd name="connsiteY2230" fmla="*/ 841813 h 6451461"/>
              <a:gd name="connsiteX2231" fmla="*/ 3150652 w 7308555"/>
              <a:gd name="connsiteY2231" fmla="*/ 727534 h 6451461"/>
              <a:gd name="connsiteX2232" fmla="*/ 3163276 w 7308555"/>
              <a:gd name="connsiteY2232" fmla="*/ 638502 h 6451461"/>
              <a:gd name="connsiteX2233" fmla="*/ 3175900 w 7308555"/>
              <a:gd name="connsiteY2233" fmla="*/ 676374 h 6451461"/>
              <a:gd name="connsiteX2234" fmla="*/ 3175900 w 7308555"/>
              <a:gd name="connsiteY2234" fmla="*/ 701621 h 6451461"/>
              <a:gd name="connsiteX2235" fmla="*/ 3188524 w 7308555"/>
              <a:gd name="connsiteY2235" fmla="*/ 688998 h 6451461"/>
              <a:gd name="connsiteX2236" fmla="*/ 3188524 w 7308555"/>
              <a:gd name="connsiteY2236" fmla="*/ 726869 h 6451461"/>
              <a:gd name="connsiteX2237" fmla="*/ 3175900 w 7308555"/>
              <a:gd name="connsiteY2237" fmla="*/ 726869 h 6451461"/>
              <a:gd name="connsiteX2238" fmla="*/ 3201812 w 7308555"/>
              <a:gd name="connsiteY2238" fmla="*/ 790653 h 6451461"/>
              <a:gd name="connsiteX2239" fmla="*/ 3214436 w 7308555"/>
              <a:gd name="connsiteY2239" fmla="*/ 778029 h 6451461"/>
              <a:gd name="connsiteX2240" fmla="*/ 3227060 w 7308555"/>
              <a:gd name="connsiteY2240" fmla="*/ 790653 h 6451461"/>
              <a:gd name="connsiteX2241" fmla="*/ 3214436 w 7308555"/>
              <a:gd name="connsiteY2241" fmla="*/ 803277 h 6451461"/>
              <a:gd name="connsiteX2242" fmla="*/ 3252972 w 7308555"/>
              <a:gd name="connsiteY2242" fmla="*/ 854437 h 6451461"/>
              <a:gd name="connsiteX2243" fmla="*/ 3252972 w 7308555"/>
              <a:gd name="connsiteY2243" fmla="*/ 854437 h 6451461"/>
              <a:gd name="connsiteX2244" fmla="*/ 3291508 w 7308555"/>
              <a:gd name="connsiteY2244" fmla="*/ 867061 h 6451461"/>
              <a:gd name="connsiteX2245" fmla="*/ 3291508 w 7308555"/>
              <a:gd name="connsiteY2245" fmla="*/ 904932 h 6451461"/>
              <a:gd name="connsiteX2246" fmla="*/ 3265596 w 7308555"/>
              <a:gd name="connsiteY2246" fmla="*/ 892308 h 6451461"/>
              <a:gd name="connsiteX2247" fmla="*/ 3265596 w 7308555"/>
              <a:gd name="connsiteY2247" fmla="*/ 956092 h 6451461"/>
              <a:gd name="connsiteX2248" fmla="*/ 3252972 w 7308555"/>
              <a:gd name="connsiteY2248" fmla="*/ 968716 h 6451461"/>
              <a:gd name="connsiteX2249" fmla="*/ 3240348 w 7308555"/>
              <a:gd name="connsiteY2249" fmla="*/ 892308 h 6451461"/>
              <a:gd name="connsiteX2250" fmla="*/ 3227724 w 7308555"/>
              <a:gd name="connsiteY2250" fmla="*/ 930180 h 6451461"/>
              <a:gd name="connsiteX2251" fmla="*/ 3213772 w 7308555"/>
              <a:gd name="connsiteY2251" fmla="*/ 930180 h 6451461"/>
              <a:gd name="connsiteX2252" fmla="*/ 3213772 w 7308555"/>
              <a:gd name="connsiteY2252" fmla="*/ 929515 h 6451461"/>
              <a:gd name="connsiteX2253" fmla="*/ 3367916 w 7308555"/>
              <a:gd name="connsiteY2253" fmla="*/ 3284864 h 6451461"/>
              <a:gd name="connsiteX2254" fmla="*/ 3367916 w 7308555"/>
              <a:gd name="connsiteY2254" fmla="*/ 3284864 h 6451461"/>
              <a:gd name="connsiteX2255" fmla="*/ 3342003 w 7308555"/>
              <a:gd name="connsiteY2255" fmla="*/ 3297488 h 6451461"/>
              <a:gd name="connsiteX2256" fmla="*/ 3316091 w 7308555"/>
              <a:gd name="connsiteY2256" fmla="*/ 3246328 h 6451461"/>
              <a:gd name="connsiteX2257" fmla="*/ 3316091 w 7308555"/>
              <a:gd name="connsiteY2257" fmla="*/ 3233704 h 6451461"/>
              <a:gd name="connsiteX2258" fmla="*/ 3342003 w 7308555"/>
              <a:gd name="connsiteY2258" fmla="*/ 3208456 h 6451461"/>
              <a:gd name="connsiteX2259" fmla="*/ 3354627 w 7308555"/>
              <a:gd name="connsiteY2259" fmla="*/ 3208456 h 6451461"/>
              <a:gd name="connsiteX2260" fmla="*/ 3354627 w 7308555"/>
              <a:gd name="connsiteY2260" fmla="*/ 3233704 h 6451461"/>
              <a:gd name="connsiteX2261" fmla="*/ 3342003 w 7308555"/>
              <a:gd name="connsiteY2261" fmla="*/ 3258952 h 6451461"/>
              <a:gd name="connsiteX2262" fmla="*/ 3367916 w 7308555"/>
              <a:gd name="connsiteY2262" fmla="*/ 3271576 h 6451461"/>
              <a:gd name="connsiteX2263" fmla="*/ 3367916 w 7308555"/>
              <a:gd name="connsiteY2263" fmla="*/ 3284864 h 6451461"/>
              <a:gd name="connsiteX2264" fmla="*/ 3367916 w 7308555"/>
              <a:gd name="connsiteY2264" fmla="*/ 3284864 h 6451461"/>
              <a:gd name="connsiteX2265" fmla="*/ 3367916 w 7308555"/>
              <a:gd name="connsiteY2265" fmla="*/ 3284864 h 6451461"/>
              <a:gd name="connsiteX2266" fmla="*/ 3380539 w 7308555"/>
              <a:gd name="connsiteY2266" fmla="*/ 1082331 h 6451461"/>
              <a:gd name="connsiteX2267" fmla="*/ 3342003 w 7308555"/>
              <a:gd name="connsiteY2267" fmla="*/ 1107579 h 6451461"/>
              <a:gd name="connsiteX2268" fmla="*/ 3329380 w 7308555"/>
              <a:gd name="connsiteY2268" fmla="*/ 1082331 h 6451461"/>
              <a:gd name="connsiteX2269" fmla="*/ 3342003 w 7308555"/>
              <a:gd name="connsiteY2269" fmla="*/ 1057083 h 6451461"/>
              <a:gd name="connsiteX2270" fmla="*/ 3380539 w 7308555"/>
              <a:gd name="connsiteY2270" fmla="*/ 1044459 h 6451461"/>
              <a:gd name="connsiteX2271" fmla="*/ 3380539 w 7308555"/>
              <a:gd name="connsiteY2271" fmla="*/ 1082331 h 6451461"/>
              <a:gd name="connsiteX2272" fmla="*/ 3380539 w 7308555"/>
              <a:gd name="connsiteY2272" fmla="*/ 1082331 h 6451461"/>
              <a:gd name="connsiteX2273" fmla="*/ 3393828 w 7308555"/>
              <a:gd name="connsiteY2273" fmla="*/ 3348648 h 6451461"/>
              <a:gd name="connsiteX2274" fmla="*/ 3419740 w 7308555"/>
              <a:gd name="connsiteY2274" fmla="*/ 3310776 h 6451461"/>
              <a:gd name="connsiteX2275" fmla="*/ 3407116 w 7308555"/>
              <a:gd name="connsiteY2275" fmla="*/ 3348648 h 6451461"/>
              <a:gd name="connsiteX2276" fmla="*/ 3407116 w 7308555"/>
              <a:gd name="connsiteY2276" fmla="*/ 3323400 h 6451461"/>
              <a:gd name="connsiteX2277" fmla="*/ 3393828 w 7308555"/>
              <a:gd name="connsiteY2277" fmla="*/ 3348648 h 6451461"/>
              <a:gd name="connsiteX2278" fmla="*/ 3393828 w 7308555"/>
              <a:gd name="connsiteY2278" fmla="*/ 3348648 h 6451461"/>
              <a:gd name="connsiteX2279" fmla="*/ 3419075 w 7308555"/>
              <a:gd name="connsiteY2279" fmla="*/ 3272240 h 6451461"/>
              <a:gd name="connsiteX2280" fmla="*/ 3444988 w 7308555"/>
              <a:gd name="connsiteY2280" fmla="*/ 3259616 h 6451461"/>
              <a:gd name="connsiteX2281" fmla="*/ 3483524 w 7308555"/>
              <a:gd name="connsiteY2281" fmla="*/ 3272240 h 6451461"/>
              <a:gd name="connsiteX2282" fmla="*/ 3457612 w 7308555"/>
              <a:gd name="connsiteY2282" fmla="*/ 3323400 h 6451461"/>
              <a:gd name="connsiteX2283" fmla="*/ 3419075 w 7308555"/>
              <a:gd name="connsiteY2283" fmla="*/ 3272240 h 6451461"/>
              <a:gd name="connsiteX2284" fmla="*/ 3419075 w 7308555"/>
              <a:gd name="connsiteY2284" fmla="*/ 3272240 h 6451461"/>
              <a:gd name="connsiteX2285" fmla="*/ 3432364 w 7308555"/>
              <a:gd name="connsiteY2285" fmla="*/ 3539999 h 6451461"/>
              <a:gd name="connsiteX2286" fmla="*/ 3406452 w 7308555"/>
              <a:gd name="connsiteY2286" fmla="*/ 3502127 h 6451461"/>
              <a:gd name="connsiteX2287" fmla="*/ 3432364 w 7308555"/>
              <a:gd name="connsiteY2287" fmla="*/ 3539999 h 6451461"/>
              <a:gd name="connsiteX2288" fmla="*/ 3432364 w 7308555"/>
              <a:gd name="connsiteY2288" fmla="*/ 3539999 h 6451461"/>
              <a:gd name="connsiteX2289" fmla="*/ 3419075 w 7308555"/>
              <a:gd name="connsiteY2289" fmla="*/ 3361272 h 6451461"/>
              <a:gd name="connsiteX2290" fmla="*/ 3444988 w 7308555"/>
              <a:gd name="connsiteY2290" fmla="*/ 3399143 h 6451461"/>
              <a:gd name="connsiteX2291" fmla="*/ 3419075 w 7308555"/>
              <a:gd name="connsiteY2291" fmla="*/ 3361272 h 6451461"/>
              <a:gd name="connsiteX2292" fmla="*/ 3419075 w 7308555"/>
              <a:gd name="connsiteY2292" fmla="*/ 3361272 h 6451461"/>
              <a:gd name="connsiteX2293" fmla="*/ 3457612 w 7308555"/>
              <a:gd name="connsiteY2293" fmla="*/ 3514087 h 6451461"/>
              <a:gd name="connsiteX2294" fmla="*/ 3444988 w 7308555"/>
              <a:gd name="connsiteY2294" fmla="*/ 3488839 h 6451461"/>
              <a:gd name="connsiteX2295" fmla="*/ 3444988 w 7308555"/>
              <a:gd name="connsiteY2295" fmla="*/ 3501463 h 6451461"/>
              <a:gd name="connsiteX2296" fmla="*/ 3457612 w 7308555"/>
              <a:gd name="connsiteY2296" fmla="*/ 3488839 h 6451461"/>
              <a:gd name="connsiteX2297" fmla="*/ 3457612 w 7308555"/>
              <a:gd name="connsiteY2297" fmla="*/ 3514087 h 6451461"/>
              <a:gd name="connsiteX2298" fmla="*/ 3457612 w 7308555"/>
              <a:gd name="connsiteY2298" fmla="*/ 3514087 h 6451461"/>
              <a:gd name="connsiteX2299" fmla="*/ 3483524 w 7308555"/>
              <a:gd name="connsiteY2299" fmla="*/ 3450303 h 6451461"/>
              <a:gd name="connsiteX2300" fmla="*/ 3483524 w 7308555"/>
              <a:gd name="connsiteY2300" fmla="*/ 3437679 h 6451461"/>
              <a:gd name="connsiteX2301" fmla="*/ 3457612 w 7308555"/>
              <a:gd name="connsiteY2301" fmla="*/ 3425055 h 6451461"/>
              <a:gd name="connsiteX2302" fmla="*/ 3457612 w 7308555"/>
              <a:gd name="connsiteY2302" fmla="*/ 3450303 h 6451461"/>
              <a:gd name="connsiteX2303" fmla="*/ 3470235 w 7308555"/>
              <a:gd name="connsiteY2303" fmla="*/ 3488175 h 6451461"/>
              <a:gd name="connsiteX2304" fmla="*/ 3457612 w 7308555"/>
              <a:gd name="connsiteY2304" fmla="*/ 3488175 h 6451461"/>
              <a:gd name="connsiteX2305" fmla="*/ 3470235 w 7308555"/>
              <a:gd name="connsiteY2305" fmla="*/ 3399143 h 6451461"/>
              <a:gd name="connsiteX2306" fmla="*/ 3457612 w 7308555"/>
              <a:gd name="connsiteY2306" fmla="*/ 3411767 h 6451461"/>
              <a:gd name="connsiteX2307" fmla="*/ 3470235 w 7308555"/>
              <a:gd name="connsiteY2307" fmla="*/ 3411767 h 6451461"/>
              <a:gd name="connsiteX2308" fmla="*/ 3483524 w 7308555"/>
              <a:gd name="connsiteY2308" fmla="*/ 3450303 h 6451461"/>
              <a:gd name="connsiteX2309" fmla="*/ 3483524 w 7308555"/>
              <a:gd name="connsiteY2309" fmla="*/ 3450303 h 6451461"/>
              <a:gd name="connsiteX2310" fmla="*/ 3496148 w 7308555"/>
              <a:gd name="connsiteY2310" fmla="*/ 3373895 h 6451461"/>
              <a:gd name="connsiteX2311" fmla="*/ 3470235 w 7308555"/>
              <a:gd name="connsiteY2311" fmla="*/ 3322736 h 6451461"/>
              <a:gd name="connsiteX2312" fmla="*/ 3496148 w 7308555"/>
              <a:gd name="connsiteY2312" fmla="*/ 3335359 h 6451461"/>
              <a:gd name="connsiteX2313" fmla="*/ 3522059 w 7308555"/>
              <a:gd name="connsiteY2313" fmla="*/ 3360607 h 6451461"/>
              <a:gd name="connsiteX2314" fmla="*/ 3496148 w 7308555"/>
              <a:gd name="connsiteY2314" fmla="*/ 3373895 h 6451461"/>
              <a:gd name="connsiteX2315" fmla="*/ 3496148 w 7308555"/>
              <a:gd name="connsiteY2315" fmla="*/ 3373895 h 6451461"/>
              <a:gd name="connsiteX2316" fmla="*/ 3522059 w 7308555"/>
              <a:gd name="connsiteY2316" fmla="*/ 3323400 h 6451461"/>
              <a:gd name="connsiteX2317" fmla="*/ 3509436 w 7308555"/>
              <a:gd name="connsiteY2317" fmla="*/ 3348648 h 6451461"/>
              <a:gd name="connsiteX2318" fmla="*/ 3496812 w 7308555"/>
              <a:gd name="connsiteY2318" fmla="*/ 3323400 h 6451461"/>
              <a:gd name="connsiteX2319" fmla="*/ 3509436 w 7308555"/>
              <a:gd name="connsiteY2319" fmla="*/ 3323400 h 6451461"/>
              <a:gd name="connsiteX2320" fmla="*/ 3509436 w 7308555"/>
              <a:gd name="connsiteY2320" fmla="*/ 3323400 h 6451461"/>
              <a:gd name="connsiteX2321" fmla="*/ 3522059 w 7308555"/>
              <a:gd name="connsiteY2321" fmla="*/ 3323400 h 6451461"/>
              <a:gd name="connsiteX2322" fmla="*/ 3522059 w 7308555"/>
              <a:gd name="connsiteY2322" fmla="*/ 3323400 h 6451461"/>
              <a:gd name="connsiteX2323" fmla="*/ 3560596 w 7308555"/>
              <a:gd name="connsiteY2323" fmla="*/ 3412431 h 6451461"/>
              <a:gd name="connsiteX2324" fmla="*/ 3560596 w 7308555"/>
              <a:gd name="connsiteY2324" fmla="*/ 3387184 h 6451461"/>
              <a:gd name="connsiteX2325" fmla="*/ 3547972 w 7308555"/>
              <a:gd name="connsiteY2325" fmla="*/ 3399808 h 6451461"/>
              <a:gd name="connsiteX2326" fmla="*/ 3535348 w 7308555"/>
              <a:gd name="connsiteY2326" fmla="*/ 3450968 h 6451461"/>
              <a:gd name="connsiteX2327" fmla="*/ 3535348 w 7308555"/>
              <a:gd name="connsiteY2327" fmla="*/ 3438344 h 6451461"/>
              <a:gd name="connsiteX2328" fmla="*/ 3535348 w 7308555"/>
              <a:gd name="connsiteY2328" fmla="*/ 3438344 h 6451461"/>
              <a:gd name="connsiteX2329" fmla="*/ 3547972 w 7308555"/>
              <a:gd name="connsiteY2329" fmla="*/ 3387184 h 6451461"/>
              <a:gd name="connsiteX2330" fmla="*/ 3535348 w 7308555"/>
              <a:gd name="connsiteY2330" fmla="*/ 3412431 h 6451461"/>
              <a:gd name="connsiteX2331" fmla="*/ 3522724 w 7308555"/>
              <a:gd name="connsiteY2331" fmla="*/ 3412431 h 6451461"/>
              <a:gd name="connsiteX2332" fmla="*/ 3510100 w 7308555"/>
              <a:gd name="connsiteY2332" fmla="*/ 3387184 h 6451461"/>
              <a:gd name="connsiteX2333" fmla="*/ 3522724 w 7308555"/>
              <a:gd name="connsiteY2333" fmla="*/ 3349312 h 6451461"/>
              <a:gd name="connsiteX2334" fmla="*/ 3573884 w 7308555"/>
              <a:gd name="connsiteY2334" fmla="*/ 3387184 h 6451461"/>
              <a:gd name="connsiteX2335" fmla="*/ 3560596 w 7308555"/>
              <a:gd name="connsiteY2335" fmla="*/ 3412431 h 6451461"/>
              <a:gd name="connsiteX2336" fmla="*/ 3560596 w 7308555"/>
              <a:gd name="connsiteY2336" fmla="*/ 3412431 h 6451461"/>
              <a:gd name="connsiteX2337" fmla="*/ 3689492 w 7308555"/>
              <a:gd name="connsiteY2337" fmla="*/ 3794469 h 6451461"/>
              <a:gd name="connsiteX2338" fmla="*/ 3663580 w 7308555"/>
              <a:gd name="connsiteY2338" fmla="*/ 3730686 h 6451461"/>
              <a:gd name="connsiteX2339" fmla="*/ 3740652 w 7308555"/>
              <a:gd name="connsiteY2339" fmla="*/ 3768558 h 6451461"/>
              <a:gd name="connsiteX2340" fmla="*/ 3689492 w 7308555"/>
              <a:gd name="connsiteY2340" fmla="*/ 3794469 h 6451461"/>
              <a:gd name="connsiteX2341" fmla="*/ 3689492 w 7308555"/>
              <a:gd name="connsiteY2341" fmla="*/ 3794469 h 6451461"/>
              <a:gd name="connsiteX2342" fmla="*/ 3791812 w 7308555"/>
              <a:gd name="connsiteY2342" fmla="*/ 3705438 h 6451461"/>
              <a:gd name="connsiteX2343" fmla="*/ 3740652 w 7308555"/>
              <a:gd name="connsiteY2343" fmla="*/ 3705438 h 6451461"/>
              <a:gd name="connsiteX2344" fmla="*/ 3791812 w 7308555"/>
              <a:gd name="connsiteY2344" fmla="*/ 3718062 h 6451461"/>
              <a:gd name="connsiteX2345" fmla="*/ 3753276 w 7308555"/>
              <a:gd name="connsiteY2345" fmla="*/ 3755934 h 6451461"/>
              <a:gd name="connsiteX2346" fmla="*/ 3663580 w 7308555"/>
              <a:gd name="connsiteY2346" fmla="*/ 3718062 h 6451461"/>
              <a:gd name="connsiteX2347" fmla="*/ 3612420 w 7308555"/>
              <a:gd name="connsiteY2347" fmla="*/ 3629031 h 6451461"/>
              <a:gd name="connsiteX2348" fmla="*/ 3676868 w 7308555"/>
              <a:gd name="connsiteY2348" fmla="*/ 3629031 h 6451461"/>
              <a:gd name="connsiteX2349" fmla="*/ 3664244 w 7308555"/>
              <a:gd name="connsiteY2349" fmla="*/ 3654278 h 6451461"/>
              <a:gd name="connsiteX2350" fmla="*/ 3651620 w 7308555"/>
              <a:gd name="connsiteY2350" fmla="*/ 3641654 h 6451461"/>
              <a:gd name="connsiteX2351" fmla="*/ 3716068 w 7308555"/>
              <a:gd name="connsiteY2351" fmla="*/ 3692814 h 6451461"/>
              <a:gd name="connsiteX2352" fmla="*/ 3703445 w 7308555"/>
              <a:gd name="connsiteY2352" fmla="*/ 3680191 h 6451461"/>
              <a:gd name="connsiteX2353" fmla="*/ 3729357 w 7308555"/>
              <a:gd name="connsiteY2353" fmla="*/ 3654942 h 6451461"/>
              <a:gd name="connsiteX2354" fmla="*/ 3741981 w 7308555"/>
              <a:gd name="connsiteY2354" fmla="*/ 3667566 h 6451461"/>
              <a:gd name="connsiteX2355" fmla="*/ 3741981 w 7308555"/>
              <a:gd name="connsiteY2355" fmla="*/ 3629695 h 6451461"/>
              <a:gd name="connsiteX2356" fmla="*/ 3793141 w 7308555"/>
              <a:gd name="connsiteY2356" fmla="*/ 3667566 h 6451461"/>
              <a:gd name="connsiteX2357" fmla="*/ 3805764 w 7308555"/>
              <a:gd name="connsiteY2357" fmla="*/ 3667566 h 6451461"/>
              <a:gd name="connsiteX2358" fmla="*/ 3805764 w 7308555"/>
              <a:gd name="connsiteY2358" fmla="*/ 3692814 h 6451461"/>
              <a:gd name="connsiteX2359" fmla="*/ 3791812 w 7308555"/>
              <a:gd name="connsiteY2359" fmla="*/ 3705438 h 6451461"/>
              <a:gd name="connsiteX2360" fmla="*/ 3791812 w 7308555"/>
              <a:gd name="connsiteY2360" fmla="*/ 3705438 h 6451461"/>
              <a:gd name="connsiteX2361" fmla="*/ 4010404 w 7308555"/>
              <a:gd name="connsiteY2361" fmla="*/ 3845629 h 6451461"/>
              <a:gd name="connsiteX2362" fmla="*/ 4010404 w 7308555"/>
              <a:gd name="connsiteY2362" fmla="*/ 3820382 h 6451461"/>
              <a:gd name="connsiteX2363" fmla="*/ 4010404 w 7308555"/>
              <a:gd name="connsiteY2363" fmla="*/ 3845629 h 6451461"/>
              <a:gd name="connsiteX2364" fmla="*/ 4010404 w 7308555"/>
              <a:gd name="connsiteY2364" fmla="*/ 3845629 h 6451461"/>
              <a:gd name="connsiteX2365" fmla="*/ 4062229 w 7308555"/>
              <a:gd name="connsiteY2365" fmla="*/ 3565247 h 6451461"/>
              <a:gd name="connsiteX2366" fmla="*/ 4036316 w 7308555"/>
              <a:gd name="connsiteY2366" fmla="*/ 3552623 h 6451461"/>
              <a:gd name="connsiteX2367" fmla="*/ 3985156 w 7308555"/>
              <a:gd name="connsiteY2367" fmla="*/ 3590495 h 6451461"/>
              <a:gd name="connsiteX2368" fmla="*/ 3933996 w 7308555"/>
              <a:gd name="connsiteY2368" fmla="*/ 3565247 h 6451461"/>
              <a:gd name="connsiteX2369" fmla="*/ 3933996 w 7308555"/>
              <a:gd name="connsiteY2369" fmla="*/ 3577871 h 6451461"/>
              <a:gd name="connsiteX2370" fmla="*/ 3972533 w 7308555"/>
              <a:gd name="connsiteY2370" fmla="*/ 3590495 h 6451461"/>
              <a:gd name="connsiteX2371" fmla="*/ 4036980 w 7308555"/>
              <a:gd name="connsiteY2371" fmla="*/ 3730686 h 6451461"/>
              <a:gd name="connsiteX2372" fmla="*/ 4049604 w 7308555"/>
              <a:gd name="connsiteY2372" fmla="*/ 3743310 h 6451461"/>
              <a:gd name="connsiteX2373" fmla="*/ 3985156 w 7308555"/>
              <a:gd name="connsiteY2373" fmla="*/ 3768558 h 6451461"/>
              <a:gd name="connsiteX2374" fmla="*/ 3946620 w 7308555"/>
              <a:gd name="connsiteY2374" fmla="*/ 3692150 h 6451461"/>
              <a:gd name="connsiteX2375" fmla="*/ 3920708 w 7308555"/>
              <a:gd name="connsiteY2375" fmla="*/ 3654278 h 6451461"/>
              <a:gd name="connsiteX2376" fmla="*/ 3920708 w 7308555"/>
              <a:gd name="connsiteY2376" fmla="*/ 3514087 h 6451461"/>
              <a:gd name="connsiteX2377" fmla="*/ 3946620 w 7308555"/>
              <a:gd name="connsiteY2377" fmla="*/ 3539335 h 6451461"/>
              <a:gd name="connsiteX2378" fmla="*/ 3959244 w 7308555"/>
              <a:gd name="connsiteY2378" fmla="*/ 3526711 h 6451461"/>
              <a:gd name="connsiteX2379" fmla="*/ 3985156 w 7308555"/>
              <a:gd name="connsiteY2379" fmla="*/ 3539335 h 6451461"/>
              <a:gd name="connsiteX2380" fmla="*/ 3997780 w 7308555"/>
              <a:gd name="connsiteY2380" fmla="*/ 3526711 h 6451461"/>
              <a:gd name="connsiteX2381" fmla="*/ 4023692 w 7308555"/>
              <a:gd name="connsiteY2381" fmla="*/ 3551958 h 6451461"/>
              <a:gd name="connsiteX2382" fmla="*/ 4049604 w 7308555"/>
              <a:gd name="connsiteY2382" fmla="*/ 3526711 h 6451461"/>
              <a:gd name="connsiteX2383" fmla="*/ 4075517 w 7308555"/>
              <a:gd name="connsiteY2383" fmla="*/ 3551958 h 6451461"/>
              <a:gd name="connsiteX2384" fmla="*/ 4062229 w 7308555"/>
              <a:gd name="connsiteY2384" fmla="*/ 3565247 h 6451461"/>
              <a:gd name="connsiteX2385" fmla="*/ 4062229 w 7308555"/>
              <a:gd name="connsiteY2385" fmla="*/ 3565247 h 6451461"/>
              <a:gd name="connsiteX2386" fmla="*/ 4164548 w 7308555"/>
              <a:gd name="connsiteY2386" fmla="*/ 3463591 h 6451461"/>
              <a:gd name="connsiteX2387" fmla="*/ 4164548 w 7308555"/>
              <a:gd name="connsiteY2387" fmla="*/ 3488839 h 6451461"/>
              <a:gd name="connsiteX2388" fmla="*/ 4151924 w 7308555"/>
              <a:gd name="connsiteY2388" fmla="*/ 3501463 h 6451461"/>
              <a:gd name="connsiteX2389" fmla="*/ 4126012 w 7308555"/>
              <a:gd name="connsiteY2389" fmla="*/ 3476215 h 6451461"/>
              <a:gd name="connsiteX2390" fmla="*/ 4164548 w 7308555"/>
              <a:gd name="connsiteY2390" fmla="*/ 3463591 h 6451461"/>
              <a:gd name="connsiteX2391" fmla="*/ 4164548 w 7308555"/>
              <a:gd name="connsiteY2391" fmla="*/ 3463591 h 6451461"/>
              <a:gd name="connsiteX2392" fmla="*/ 4241620 w 7308555"/>
              <a:gd name="connsiteY2392" fmla="*/ 1069707 h 6451461"/>
              <a:gd name="connsiteX2393" fmla="*/ 4228996 w 7308555"/>
              <a:gd name="connsiteY2393" fmla="*/ 1069707 h 6451461"/>
              <a:gd name="connsiteX2394" fmla="*/ 4151924 w 7308555"/>
              <a:gd name="connsiteY2394" fmla="*/ 1082331 h 6451461"/>
              <a:gd name="connsiteX2395" fmla="*/ 4087476 w 7308555"/>
              <a:gd name="connsiteY2395" fmla="*/ 1094955 h 6451461"/>
              <a:gd name="connsiteX2396" fmla="*/ 4023028 w 7308555"/>
              <a:gd name="connsiteY2396" fmla="*/ 1069707 h 6451461"/>
              <a:gd name="connsiteX2397" fmla="*/ 3881508 w 7308555"/>
              <a:gd name="connsiteY2397" fmla="*/ 1044459 h 6451461"/>
              <a:gd name="connsiteX2398" fmla="*/ 3804435 w 7308555"/>
              <a:gd name="connsiteY2398" fmla="*/ 916892 h 6451461"/>
              <a:gd name="connsiteX2399" fmla="*/ 3753276 w 7308555"/>
              <a:gd name="connsiteY2399" fmla="*/ 904268 h 6451461"/>
              <a:gd name="connsiteX2400" fmla="*/ 3740652 w 7308555"/>
              <a:gd name="connsiteY2400" fmla="*/ 929515 h 6451461"/>
              <a:gd name="connsiteX2401" fmla="*/ 3689492 w 7308555"/>
              <a:gd name="connsiteY2401" fmla="*/ 954763 h 6451461"/>
              <a:gd name="connsiteX2402" fmla="*/ 3676868 w 7308555"/>
              <a:gd name="connsiteY2402" fmla="*/ 942139 h 6451461"/>
              <a:gd name="connsiteX2403" fmla="*/ 3638332 w 7308555"/>
              <a:gd name="connsiteY2403" fmla="*/ 1018547 h 6451461"/>
              <a:gd name="connsiteX2404" fmla="*/ 3625708 w 7308555"/>
              <a:gd name="connsiteY2404" fmla="*/ 1005923 h 6451461"/>
              <a:gd name="connsiteX2405" fmla="*/ 3497476 w 7308555"/>
              <a:gd name="connsiteY2405" fmla="*/ 1031171 h 6451461"/>
              <a:gd name="connsiteX2406" fmla="*/ 3458940 w 7308555"/>
              <a:gd name="connsiteY2406" fmla="*/ 1018547 h 6451461"/>
              <a:gd name="connsiteX2407" fmla="*/ 3433028 w 7308555"/>
              <a:gd name="connsiteY2407" fmla="*/ 1031171 h 6451461"/>
              <a:gd name="connsiteX2408" fmla="*/ 3445652 w 7308555"/>
              <a:gd name="connsiteY2408" fmla="*/ 1031171 h 6451461"/>
              <a:gd name="connsiteX2409" fmla="*/ 3419740 w 7308555"/>
              <a:gd name="connsiteY2409" fmla="*/ 1056419 h 6451461"/>
              <a:gd name="connsiteX2410" fmla="*/ 3432364 w 7308555"/>
              <a:gd name="connsiteY2410" fmla="*/ 1043795 h 6451461"/>
              <a:gd name="connsiteX2411" fmla="*/ 3393828 w 7308555"/>
              <a:gd name="connsiteY2411" fmla="*/ 1043795 h 6451461"/>
              <a:gd name="connsiteX2412" fmla="*/ 3393828 w 7308555"/>
              <a:gd name="connsiteY2412" fmla="*/ 1069042 h 6451461"/>
              <a:gd name="connsiteX2413" fmla="*/ 3393828 w 7308555"/>
              <a:gd name="connsiteY2413" fmla="*/ 1043795 h 6451461"/>
              <a:gd name="connsiteX2414" fmla="*/ 3329380 w 7308555"/>
              <a:gd name="connsiteY2414" fmla="*/ 1031171 h 6451461"/>
              <a:gd name="connsiteX2415" fmla="*/ 3316756 w 7308555"/>
              <a:gd name="connsiteY2415" fmla="*/ 1031171 h 6451461"/>
              <a:gd name="connsiteX2416" fmla="*/ 3329380 w 7308555"/>
              <a:gd name="connsiteY2416" fmla="*/ 1018547 h 6451461"/>
              <a:gd name="connsiteX2417" fmla="*/ 3303467 w 7308555"/>
              <a:gd name="connsiteY2417" fmla="*/ 1031171 h 6451461"/>
              <a:gd name="connsiteX2418" fmla="*/ 3277555 w 7308555"/>
              <a:gd name="connsiteY2418" fmla="*/ 1018547 h 6451461"/>
              <a:gd name="connsiteX2419" fmla="*/ 3277555 w 7308555"/>
              <a:gd name="connsiteY2419" fmla="*/ 980675 h 6451461"/>
              <a:gd name="connsiteX2420" fmla="*/ 3277555 w 7308555"/>
              <a:gd name="connsiteY2420" fmla="*/ 968051 h 6451461"/>
              <a:gd name="connsiteX2421" fmla="*/ 3226395 w 7308555"/>
              <a:gd name="connsiteY2421" fmla="*/ 1005923 h 6451461"/>
              <a:gd name="connsiteX2422" fmla="*/ 3252307 w 7308555"/>
              <a:gd name="connsiteY2422" fmla="*/ 968051 h 6451461"/>
              <a:gd name="connsiteX2423" fmla="*/ 3290843 w 7308555"/>
              <a:gd name="connsiteY2423" fmla="*/ 955428 h 6451461"/>
              <a:gd name="connsiteX2424" fmla="*/ 3329380 w 7308555"/>
              <a:gd name="connsiteY2424" fmla="*/ 866396 h 6451461"/>
              <a:gd name="connsiteX2425" fmla="*/ 3393828 w 7308555"/>
              <a:gd name="connsiteY2425" fmla="*/ 853772 h 6451461"/>
              <a:gd name="connsiteX2426" fmla="*/ 3381204 w 7308555"/>
              <a:gd name="connsiteY2426" fmla="*/ 841148 h 6451461"/>
              <a:gd name="connsiteX2427" fmla="*/ 3445652 w 7308555"/>
              <a:gd name="connsiteY2427" fmla="*/ 803277 h 6451461"/>
              <a:gd name="connsiteX2428" fmla="*/ 3445652 w 7308555"/>
              <a:gd name="connsiteY2428" fmla="*/ 790653 h 6451461"/>
              <a:gd name="connsiteX2429" fmla="*/ 3471564 w 7308555"/>
              <a:gd name="connsiteY2429" fmla="*/ 790653 h 6451461"/>
              <a:gd name="connsiteX2430" fmla="*/ 3458940 w 7308555"/>
              <a:gd name="connsiteY2430" fmla="*/ 828525 h 6451461"/>
              <a:gd name="connsiteX2431" fmla="*/ 3471564 w 7308555"/>
              <a:gd name="connsiteY2431" fmla="*/ 790653 h 6451461"/>
              <a:gd name="connsiteX2432" fmla="*/ 3728693 w 7308555"/>
              <a:gd name="connsiteY2432" fmla="*/ 726869 h 6451461"/>
              <a:gd name="connsiteX2433" fmla="*/ 3728693 w 7308555"/>
              <a:gd name="connsiteY2433" fmla="*/ 714245 h 6451461"/>
              <a:gd name="connsiteX2434" fmla="*/ 3690157 w 7308555"/>
              <a:gd name="connsiteY2434" fmla="*/ 714245 h 6451461"/>
              <a:gd name="connsiteX2435" fmla="*/ 3793141 w 7308555"/>
              <a:gd name="connsiteY2435" fmla="*/ 663085 h 6451461"/>
              <a:gd name="connsiteX2436" fmla="*/ 3805764 w 7308555"/>
              <a:gd name="connsiteY2436" fmla="*/ 637838 h 6451461"/>
              <a:gd name="connsiteX2437" fmla="*/ 3998445 w 7308555"/>
              <a:gd name="connsiteY2437" fmla="*/ 561430 h 6451461"/>
              <a:gd name="connsiteX2438" fmla="*/ 4114053 w 7308555"/>
              <a:gd name="connsiteY2438" fmla="*/ 599302 h 6451461"/>
              <a:gd name="connsiteX2439" fmla="*/ 4114053 w 7308555"/>
              <a:gd name="connsiteY2439" fmla="*/ 535518 h 6451461"/>
              <a:gd name="connsiteX2440" fmla="*/ 4088140 w 7308555"/>
              <a:gd name="connsiteY2440" fmla="*/ 535518 h 6451461"/>
              <a:gd name="connsiteX2441" fmla="*/ 4088140 w 7308555"/>
              <a:gd name="connsiteY2441" fmla="*/ 535518 h 6451461"/>
              <a:gd name="connsiteX2442" fmla="*/ 4139300 w 7308555"/>
              <a:gd name="connsiteY2442" fmla="*/ 510270 h 6451461"/>
              <a:gd name="connsiteX2443" fmla="*/ 4216372 w 7308555"/>
              <a:gd name="connsiteY2443" fmla="*/ 574054 h 6451461"/>
              <a:gd name="connsiteX2444" fmla="*/ 4151924 w 7308555"/>
              <a:gd name="connsiteY2444" fmla="*/ 611925 h 6451461"/>
              <a:gd name="connsiteX2445" fmla="*/ 4164548 w 7308555"/>
              <a:gd name="connsiteY2445" fmla="*/ 637173 h 6451461"/>
              <a:gd name="connsiteX2446" fmla="*/ 4228996 w 7308555"/>
              <a:gd name="connsiteY2446" fmla="*/ 573390 h 6451461"/>
              <a:gd name="connsiteX2447" fmla="*/ 4293445 w 7308555"/>
              <a:gd name="connsiteY2447" fmla="*/ 598637 h 6451461"/>
              <a:gd name="connsiteX2448" fmla="*/ 4306068 w 7308555"/>
              <a:gd name="connsiteY2448" fmla="*/ 598637 h 6451461"/>
              <a:gd name="connsiteX2449" fmla="*/ 4409053 w 7308555"/>
              <a:gd name="connsiteY2449" fmla="*/ 712916 h 6451461"/>
              <a:gd name="connsiteX2450" fmla="*/ 4486125 w 7308555"/>
              <a:gd name="connsiteY2450" fmla="*/ 738164 h 6451461"/>
              <a:gd name="connsiteX2451" fmla="*/ 4537285 w 7308555"/>
              <a:gd name="connsiteY2451" fmla="*/ 865732 h 6451461"/>
              <a:gd name="connsiteX2452" fmla="*/ 4563197 w 7308555"/>
              <a:gd name="connsiteY2452" fmla="*/ 942139 h 6451461"/>
              <a:gd name="connsiteX2453" fmla="*/ 4473501 w 7308555"/>
              <a:gd name="connsiteY2453" fmla="*/ 980011 h 6451461"/>
              <a:gd name="connsiteX2454" fmla="*/ 4422341 w 7308555"/>
              <a:gd name="connsiteY2454" fmla="*/ 1017883 h 6451461"/>
              <a:gd name="connsiteX2455" fmla="*/ 4345269 w 7308555"/>
              <a:gd name="connsiteY2455" fmla="*/ 1043130 h 6451461"/>
              <a:gd name="connsiteX2456" fmla="*/ 4255573 w 7308555"/>
              <a:gd name="connsiteY2456" fmla="*/ 1068378 h 6451461"/>
              <a:gd name="connsiteX2457" fmla="*/ 4241620 w 7308555"/>
              <a:gd name="connsiteY2457" fmla="*/ 1068378 h 6451461"/>
              <a:gd name="connsiteX2458" fmla="*/ 4241620 w 7308555"/>
              <a:gd name="connsiteY2458" fmla="*/ 1069707 h 6451461"/>
              <a:gd name="connsiteX2459" fmla="*/ 4486125 w 7308555"/>
              <a:gd name="connsiteY2459" fmla="*/ 1146115 h 6451461"/>
              <a:gd name="connsiteX2460" fmla="*/ 4267532 w 7308555"/>
              <a:gd name="connsiteY2460" fmla="*/ 1120867 h 6451461"/>
              <a:gd name="connsiteX2461" fmla="*/ 4409053 w 7308555"/>
              <a:gd name="connsiteY2461" fmla="*/ 1057083 h 6451461"/>
              <a:gd name="connsiteX2462" fmla="*/ 4409053 w 7308555"/>
              <a:gd name="connsiteY2462" fmla="*/ 1069707 h 6451461"/>
              <a:gd name="connsiteX2463" fmla="*/ 4434965 w 7308555"/>
              <a:gd name="connsiteY2463" fmla="*/ 1044459 h 6451461"/>
              <a:gd name="connsiteX2464" fmla="*/ 4563197 w 7308555"/>
              <a:gd name="connsiteY2464" fmla="*/ 1108243 h 6451461"/>
              <a:gd name="connsiteX2465" fmla="*/ 4486125 w 7308555"/>
              <a:gd name="connsiteY2465" fmla="*/ 1146115 h 6451461"/>
              <a:gd name="connsiteX2466" fmla="*/ 4486125 w 7308555"/>
              <a:gd name="connsiteY2466" fmla="*/ 1146115 h 6451461"/>
              <a:gd name="connsiteX2467" fmla="*/ 4203084 w 7308555"/>
              <a:gd name="connsiteY2467" fmla="*/ 280383 h 6451461"/>
              <a:gd name="connsiteX2468" fmla="*/ 4203084 w 7308555"/>
              <a:gd name="connsiteY2468" fmla="*/ 255135 h 6451461"/>
              <a:gd name="connsiteX2469" fmla="*/ 4151924 w 7308555"/>
              <a:gd name="connsiteY2469" fmla="*/ 318919 h 6451461"/>
              <a:gd name="connsiteX2470" fmla="*/ 4203084 w 7308555"/>
              <a:gd name="connsiteY2470" fmla="*/ 280383 h 6451461"/>
              <a:gd name="connsiteX2471" fmla="*/ 4203084 w 7308555"/>
              <a:gd name="connsiteY2471" fmla="*/ 280383 h 6451461"/>
              <a:gd name="connsiteX2472" fmla="*/ 4216372 w 7308555"/>
              <a:gd name="connsiteY2472" fmla="*/ 254471 h 6451461"/>
              <a:gd name="connsiteX2473" fmla="*/ 4203749 w 7308555"/>
              <a:gd name="connsiteY2473" fmla="*/ 254471 h 6451461"/>
              <a:gd name="connsiteX2474" fmla="*/ 4216372 w 7308555"/>
              <a:gd name="connsiteY2474" fmla="*/ 254471 h 6451461"/>
              <a:gd name="connsiteX2475" fmla="*/ 4216372 w 7308555"/>
              <a:gd name="connsiteY2475" fmla="*/ 254471 h 6451461"/>
              <a:gd name="connsiteX2476" fmla="*/ 4216372 w 7308555"/>
              <a:gd name="connsiteY2476" fmla="*/ 254471 h 6451461"/>
              <a:gd name="connsiteX2477" fmla="*/ 4267532 w 7308555"/>
              <a:gd name="connsiteY2477" fmla="*/ 190687 h 6451461"/>
              <a:gd name="connsiteX2478" fmla="*/ 4216372 w 7308555"/>
              <a:gd name="connsiteY2478" fmla="*/ 254471 h 6451461"/>
              <a:gd name="connsiteX2479" fmla="*/ 4267532 w 7308555"/>
              <a:gd name="connsiteY2479" fmla="*/ 190687 h 6451461"/>
              <a:gd name="connsiteX2480" fmla="*/ 4267532 w 7308555"/>
              <a:gd name="connsiteY2480" fmla="*/ 190687 h 6451461"/>
              <a:gd name="connsiteX2481" fmla="*/ 5385741 w 7308555"/>
              <a:gd name="connsiteY2481" fmla="*/ 241847 h 6451461"/>
              <a:gd name="connsiteX2482" fmla="*/ 5385741 w 7308555"/>
              <a:gd name="connsiteY2482" fmla="*/ 267095 h 6451461"/>
              <a:gd name="connsiteX2483" fmla="*/ 5411654 w 7308555"/>
              <a:gd name="connsiteY2483" fmla="*/ 254471 h 6451461"/>
              <a:gd name="connsiteX2484" fmla="*/ 5399030 w 7308555"/>
              <a:gd name="connsiteY2484" fmla="*/ 203311 h 6451461"/>
              <a:gd name="connsiteX2485" fmla="*/ 5334582 w 7308555"/>
              <a:gd name="connsiteY2485" fmla="*/ 254471 h 6451461"/>
              <a:gd name="connsiteX2486" fmla="*/ 5347205 w 7308555"/>
              <a:gd name="connsiteY2486" fmla="*/ 267095 h 6451461"/>
              <a:gd name="connsiteX2487" fmla="*/ 5385741 w 7308555"/>
              <a:gd name="connsiteY2487" fmla="*/ 241847 h 6451461"/>
              <a:gd name="connsiteX2488" fmla="*/ 5385741 w 7308555"/>
              <a:gd name="connsiteY2488" fmla="*/ 241847 h 6451461"/>
              <a:gd name="connsiteX2489" fmla="*/ 5334582 w 7308555"/>
              <a:gd name="connsiteY2489" fmla="*/ 267095 h 6451461"/>
              <a:gd name="connsiteX2490" fmla="*/ 5334582 w 7308555"/>
              <a:gd name="connsiteY2490" fmla="*/ 254471 h 6451461"/>
              <a:gd name="connsiteX2491" fmla="*/ 5334582 w 7308555"/>
              <a:gd name="connsiteY2491" fmla="*/ 267095 h 6451461"/>
              <a:gd name="connsiteX2492" fmla="*/ 5334582 w 7308555"/>
              <a:gd name="connsiteY2492" fmla="*/ 267095 h 6451461"/>
              <a:gd name="connsiteX2493" fmla="*/ 3522059 w 7308555"/>
              <a:gd name="connsiteY2493" fmla="*/ 942139 h 6451461"/>
              <a:gd name="connsiteX2494" fmla="*/ 3496148 w 7308555"/>
              <a:gd name="connsiteY2494" fmla="*/ 942139 h 6451461"/>
              <a:gd name="connsiteX2495" fmla="*/ 3496148 w 7308555"/>
              <a:gd name="connsiteY2495" fmla="*/ 916892 h 6451461"/>
              <a:gd name="connsiteX2496" fmla="*/ 3508771 w 7308555"/>
              <a:gd name="connsiteY2496" fmla="*/ 904268 h 6451461"/>
              <a:gd name="connsiteX2497" fmla="*/ 3482859 w 7308555"/>
              <a:gd name="connsiteY2497" fmla="*/ 916892 h 6451461"/>
              <a:gd name="connsiteX2498" fmla="*/ 3482859 w 7308555"/>
              <a:gd name="connsiteY2498" fmla="*/ 929515 h 6451461"/>
              <a:gd name="connsiteX2499" fmla="*/ 3456947 w 7308555"/>
              <a:gd name="connsiteY2499" fmla="*/ 942139 h 6451461"/>
              <a:gd name="connsiteX2500" fmla="*/ 3522059 w 7308555"/>
              <a:gd name="connsiteY2500" fmla="*/ 942139 h 6451461"/>
              <a:gd name="connsiteX2501" fmla="*/ 3509436 w 7308555"/>
              <a:gd name="connsiteY2501" fmla="*/ 954763 h 6451461"/>
              <a:gd name="connsiteX2502" fmla="*/ 3535348 w 7308555"/>
              <a:gd name="connsiteY2502" fmla="*/ 954763 h 6451461"/>
              <a:gd name="connsiteX2503" fmla="*/ 3522059 w 7308555"/>
              <a:gd name="connsiteY2503" fmla="*/ 942139 h 6451461"/>
              <a:gd name="connsiteX2504" fmla="*/ 3522059 w 7308555"/>
              <a:gd name="connsiteY2504" fmla="*/ 942139 h 6451461"/>
              <a:gd name="connsiteX2505" fmla="*/ 7236799 w 7308555"/>
              <a:gd name="connsiteY2505" fmla="*/ 1629808 h 6451461"/>
              <a:gd name="connsiteX2506" fmla="*/ 7236799 w 7308555"/>
              <a:gd name="connsiteY2506" fmla="*/ 1629808 h 6451461"/>
              <a:gd name="connsiteX2507" fmla="*/ 7236799 w 7308555"/>
              <a:gd name="connsiteY2507" fmla="*/ 1629808 h 6451461"/>
              <a:gd name="connsiteX2508" fmla="*/ 7236799 w 7308555"/>
              <a:gd name="connsiteY2508" fmla="*/ 1629808 h 6451461"/>
              <a:gd name="connsiteX2509" fmla="*/ 7236799 w 7308555"/>
              <a:gd name="connsiteY2509" fmla="*/ 1629808 h 6451461"/>
              <a:gd name="connsiteX2510" fmla="*/ 7236799 w 7308555"/>
              <a:gd name="connsiteY2510" fmla="*/ 1604560 h 6451461"/>
              <a:gd name="connsiteX2511" fmla="*/ 7236799 w 7308555"/>
              <a:gd name="connsiteY2511" fmla="*/ 1604560 h 6451461"/>
              <a:gd name="connsiteX2512" fmla="*/ 7236799 w 7308555"/>
              <a:gd name="connsiteY2512" fmla="*/ 1629808 h 6451461"/>
              <a:gd name="connsiteX2513" fmla="*/ 7236799 w 7308555"/>
              <a:gd name="connsiteY2513" fmla="*/ 1604560 h 6451461"/>
              <a:gd name="connsiteX2514" fmla="*/ 7236799 w 7308555"/>
              <a:gd name="connsiteY2514" fmla="*/ 1604560 h 6451461"/>
              <a:gd name="connsiteX2515" fmla="*/ 7288624 w 7308555"/>
              <a:gd name="connsiteY2515" fmla="*/ 1642432 h 6451461"/>
              <a:gd name="connsiteX2516" fmla="*/ 7301248 w 7308555"/>
              <a:gd name="connsiteY2516" fmla="*/ 1655056 h 6451461"/>
              <a:gd name="connsiteX2517" fmla="*/ 7288624 w 7308555"/>
              <a:gd name="connsiteY2517" fmla="*/ 1667680 h 6451461"/>
              <a:gd name="connsiteX2518" fmla="*/ 7262711 w 7308555"/>
              <a:gd name="connsiteY2518" fmla="*/ 1603896 h 6451461"/>
              <a:gd name="connsiteX2519" fmla="*/ 7236799 w 7308555"/>
              <a:gd name="connsiteY2519" fmla="*/ 1629144 h 6451461"/>
              <a:gd name="connsiteX2520" fmla="*/ 7249423 w 7308555"/>
              <a:gd name="connsiteY2520" fmla="*/ 1641768 h 6451461"/>
              <a:gd name="connsiteX2521" fmla="*/ 7236799 w 7308555"/>
              <a:gd name="connsiteY2521" fmla="*/ 1654391 h 6451461"/>
              <a:gd name="connsiteX2522" fmla="*/ 7224176 w 7308555"/>
              <a:gd name="connsiteY2522" fmla="*/ 1629144 h 6451461"/>
              <a:gd name="connsiteX2523" fmla="*/ 7198264 w 7308555"/>
              <a:gd name="connsiteY2523" fmla="*/ 1641768 h 6451461"/>
              <a:gd name="connsiteX2524" fmla="*/ 7185639 w 7308555"/>
              <a:gd name="connsiteY2524" fmla="*/ 1718175 h 6451461"/>
              <a:gd name="connsiteX2525" fmla="*/ 7198264 w 7308555"/>
              <a:gd name="connsiteY2525" fmla="*/ 1730799 h 6451461"/>
              <a:gd name="connsiteX2526" fmla="*/ 7210888 w 7308555"/>
              <a:gd name="connsiteY2526" fmla="*/ 1718175 h 6451461"/>
              <a:gd name="connsiteX2527" fmla="*/ 7236799 w 7308555"/>
              <a:gd name="connsiteY2527" fmla="*/ 1743423 h 6451461"/>
              <a:gd name="connsiteX2528" fmla="*/ 7249423 w 7308555"/>
              <a:gd name="connsiteY2528" fmla="*/ 1730799 h 6451461"/>
              <a:gd name="connsiteX2529" fmla="*/ 7249423 w 7308555"/>
              <a:gd name="connsiteY2529" fmla="*/ 1743423 h 6451461"/>
              <a:gd name="connsiteX2530" fmla="*/ 7262047 w 7308555"/>
              <a:gd name="connsiteY2530" fmla="*/ 1718175 h 6451461"/>
              <a:gd name="connsiteX2531" fmla="*/ 7274671 w 7308555"/>
              <a:gd name="connsiteY2531" fmla="*/ 1743423 h 6451461"/>
              <a:gd name="connsiteX2532" fmla="*/ 7274671 w 7308555"/>
              <a:gd name="connsiteY2532" fmla="*/ 1718175 h 6451461"/>
              <a:gd name="connsiteX2533" fmla="*/ 7274671 w 7308555"/>
              <a:gd name="connsiteY2533" fmla="*/ 1718175 h 6451461"/>
              <a:gd name="connsiteX2534" fmla="*/ 7300583 w 7308555"/>
              <a:gd name="connsiteY2534" fmla="*/ 1705551 h 6451461"/>
              <a:gd name="connsiteX2535" fmla="*/ 7313207 w 7308555"/>
              <a:gd name="connsiteY2535" fmla="*/ 1654391 h 6451461"/>
              <a:gd name="connsiteX2536" fmla="*/ 7288624 w 7308555"/>
              <a:gd name="connsiteY2536" fmla="*/ 1642432 h 6451461"/>
              <a:gd name="connsiteX2537" fmla="*/ 7288624 w 7308555"/>
              <a:gd name="connsiteY2537" fmla="*/ 1642432 h 6451461"/>
              <a:gd name="connsiteX2538" fmla="*/ 7288624 w 7308555"/>
              <a:gd name="connsiteY2538" fmla="*/ 1706216 h 6451461"/>
              <a:gd name="connsiteX2539" fmla="*/ 7276000 w 7308555"/>
              <a:gd name="connsiteY2539" fmla="*/ 1706216 h 6451461"/>
              <a:gd name="connsiteX2540" fmla="*/ 7288624 w 7308555"/>
              <a:gd name="connsiteY2540" fmla="*/ 1680968 h 6451461"/>
              <a:gd name="connsiteX2541" fmla="*/ 7288624 w 7308555"/>
              <a:gd name="connsiteY2541" fmla="*/ 1706216 h 6451461"/>
              <a:gd name="connsiteX2542" fmla="*/ 7288624 w 7308555"/>
              <a:gd name="connsiteY2542" fmla="*/ 1706216 h 6451461"/>
              <a:gd name="connsiteX2543" fmla="*/ 7108568 w 7308555"/>
              <a:gd name="connsiteY2543" fmla="*/ 1731464 h 6451461"/>
              <a:gd name="connsiteX2544" fmla="*/ 7121192 w 7308555"/>
              <a:gd name="connsiteY2544" fmla="*/ 1706216 h 6451461"/>
              <a:gd name="connsiteX2545" fmla="*/ 7095279 w 7308555"/>
              <a:gd name="connsiteY2545" fmla="*/ 1693592 h 6451461"/>
              <a:gd name="connsiteX2546" fmla="*/ 7056743 w 7308555"/>
              <a:gd name="connsiteY2546" fmla="*/ 1668344 h 6451461"/>
              <a:gd name="connsiteX2547" fmla="*/ 7056743 w 7308555"/>
              <a:gd name="connsiteY2547" fmla="*/ 1643096 h 6451461"/>
              <a:gd name="connsiteX2548" fmla="*/ 7030831 w 7308555"/>
              <a:gd name="connsiteY2548" fmla="*/ 1668344 h 6451461"/>
              <a:gd name="connsiteX2549" fmla="*/ 7030831 w 7308555"/>
              <a:gd name="connsiteY2549" fmla="*/ 1706216 h 6451461"/>
              <a:gd name="connsiteX2550" fmla="*/ 7030831 w 7308555"/>
              <a:gd name="connsiteY2550" fmla="*/ 1718840 h 6451461"/>
              <a:gd name="connsiteX2551" fmla="*/ 7081991 w 7308555"/>
              <a:gd name="connsiteY2551" fmla="*/ 1718840 h 6451461"/>
              <a:gd name="connsiteX2552" fmla="*/ 7108568 w 7308555"/>
              <a:gd name="connsiteY2552" fmla="*/ 1731464 h 6451461"/>
              <a:gd name="connsiteX2553" fmla="*/ 7108568 w 7308555"/>
              <a:gd name="connsiteY2553" fmla="*/ 1731464 h 6451461"/>
              <a:gd name="connsiteX2554" fmla="*/ 257128 w 7308555"/>
              <a:gd name="connsiteY2554" fmla="*/ 1769999 h 6451461"/>
              <a:gd name="connsiteX2555" fmla="*/ 244504 w 7308555"/>
              <a:gd name="connsiteY2555" fmla="*/ 1757376 h 6451461"/>
              <a:gd name="connsiteX2556" fmla="*/ 180056 w 7308555"/>
              <a:gd name="connsiteY2556" fmla="*/ 1757376 h 6451461"/>
              <a:gd name="connsiteX2557" fmla="*/ 180056 w 7308555"/>
              <a:gd name="connsiteY2557" fmla="*/ 1732128 h 6451461"/>
              <a:gd name="connsiteX2558" fmla="*/ 167432 w 7308555"/>
              <a:gd name="connsiteY2558" fmla="*/ 1757376 h 6451461"/>
              <a:gd name="connsiteX2559" fmla="*/ 167432 w 7308555"/>
              <a:gd name="connsiteY2559" fmla="*/ 1744752 h 6451461"/>
              <a:gd name="connsiteX2560" fmla="*/ 0 w 7308555"/>
              <a:gd name="connsiteY2560" fmla="*/ 1757376 h 6451461"/>
              <a:gd name="connsiteX2561" fmla="*/ 0 w 7308555"/>
              <a:gd name="connsiteY2561" fmla="*/ 1782623 h 6451461"/>
              <a:gd name="connsiteX2562" fmla="*/ 64448 w 7308555"/>
              <a:gd name="connsiteY2562" fmla="*/ 1795247 h 6451461"/>
              <a:gd name="connsiteX2563" fmla="*/ 154144 w 7308555"/>
              <a:gd name="connsiteY2563" fmla="*/ 1782623 h 6451461"/>
              <a:gd name="connsiteX2564" fmla="*/ 141520 w 7308555"/>
              <a:gd name="connsiteY2564" fmla="*/ 1795247 h 6451461"/>
              <a:gd name="connsiteX2565" fmla="*/ 154144 w 7308555"/>
              <a:gd name="connsiteY2565" fmla="*/ 1795247 h 6451461"/>
              <a:gd name="connsiteX2566" fmla="*/ 166768 w 7308555"/>
              <a:gd name="connsiteY2566" fmla="*/ 1782623 h 6451461"/>
              <a:gd name="connsiteX2567" fmla="*/ 192680 w 7308555"/>
              <a:gd name="connsiteY2567" fmla="*/ 1769999 h 6451461"/>
              <a:gd name="connsiteX2568" fmla="*/ 218592 w 7308555"/>
              <a:gd name="connsiteY2568" fmla="*/ 1782623 h 6451461"/>
              <a:gd name="connsiteX2569" fmla="*/ 257128 w 7308555"/>
              <a:gd name="connsiteY2569" fmla="*/ 1769999 h 6451461"/>
              <a:gd name="connsiteX2570" fmla="*/ 257128 w 7308555"/>
              <a:gd name="connsiteY2570" fmla="*/ 1769999 h 6451461"/>
              <a:gd name="connsiteX2571" fmla="*/ 7147103 w 7308555"/>
              <a:gd name="connsiteY2571" fmla="*/ 1757376 h 6451461"/>
              <a:gd name="connsiteX2572" fmla="*/ 7121192 w 7308555"/>
              <a:gd name="connsiteY2572" fmla="*/ 1782623 h 6451461"/>
              <a:gd name="connsiteX2573" fmla="*/ 7108568 w 7308555"/>
              <a:gd name="connsiteY2573" fmla="*/ 1807871 h 6451461"/>
              <a:gd name="connsiteX2574" fmla="*/ 7095944 w 7308555"/>
              <a:gd name="connsiteY2574" fmla="*/ 1795247 h 6451461"/>
              <a:gd name="connsiteX2575" fmla="*/ 7121856 w 7308555"/>
              <a:gd name="connsiteY2575" fmla="*/ 1833119 h 6451461"/>
              <a:gd name="connsiteX2576" fmla="*/ 7121856 w 7308555"/>
              <a:gd name="connsiteY2576" fmla="*/ 1820495 h 6451461"/>
              <a:gd name="connsiteX2577" fmla="*/ 7147768 w 7308555"/>
              <a:gd name="connsiteY2577" fmla="*/ 1871655 h 6451461"/>
              <a:gd name="connsiteX2578" fmla="*/ 7160391 w 7308555"/>
              <a:gd name="connsiteY2578" fmla="*/ 1859031 h 6451461"/>
              <a:gd name="connsiteX2579" fmla="*/ 7186304 w 7308555"/>
              <a:gd name="connsiteY2579" fmla="*/ 1884279 h 6451461"/>
              <a:gd name="connsiteX2580" fmla="*/ 7160391 w 7308555"/>
              <a:gd name="connsiteY2580" fmla="*/ 1756711 h 6451461"/>
              <a:gd name="connsiteX2581" fmla="*/ 7147103 w 7308555"/>
              <a:gd name="connsiteY2581" fmla="*/ 1756711 h 6451461"/>
              <a:gd name="connsiteX2582" fmla="*/ 7147103 w 7308555"/>
              <a:gd name="connsiteY2582" fmla="*/ 1757376 h 6451461"/>
              <a:gd name="connsiteX2583" fmla="*/ 7133815 w 7308555"/>
              <a:gd name="connsiteY2583" fmla="*/ 1795247 h 6451461"/>
              <a:gd name="connsiteX2584" fmla="*/ 7159727 w 7308555"/>
              <a:gd name="connsiteY2584" fmla="*/ 1807871 h 6451461"/>
              <a:gd name="connsiteX2585" fmla="*/ 7159727 w 7308555"/>
              <a:gd name="connsiteY2585" fmla="*/ 1807871 h 6451461"/>
              <a:gd name="connsiteX2586" fmla="*/ 7133815 w 7308555"/>
              <a:gd name="connsiteY2586" fmla="*/ 1795247 h 6451461"/>
              <a:gd name="connsiteX2587" fmla="*/ 7133815 w 7308555"/>
              <a:gd name="connsiteY2587" fmla="*/ 1795247 h 6451461"/>
              <a:gd name="connsiteX2588" fmla="*/ 7172351 w 7308555"/>
              <a:gd name="connsiteY2588" fmla="*/ 1846407 h 6451461"/>
              <a:gd name="connsiteX2589" fmla="*/ 7159727 w 7308555"/>
              <a:gd name="connsiteY2589" fmla="*/ 1859031 h 6451461"/>
              <a:gd name="connsiteX2590" fmla="*/ 7147103 w 7308555"/>
              <a:gd name="connsiteY2590" fmla="*/ 1833783 h 6451461"/>
              <a:gd name="connsiteX2591" fmla="*/ 7159727 w 7308555"/>
              <a:gd name="connsiteY2591" fmla="*/ 1821159 h 6451461"/>
              <a:gd name="connsiteX2592" fmla="*/ 7172351 w 7308555"/>
              <a:gd name="connsiteY2592" fmla="*/ 1846407 h 6451461"/>
              <a:gd name="connsiteX2593" fmla="*/ 7172351 w 7308555"/>
              <a:gd name="connsiteY2593" fmla="*/ 1846407 h 6451461"/>
              <a:gd name="connsiteX2594" fmla="*/ 1683626 w 7308555"/>
              <a:gd name="connsiteY2594" fmla="*/ 1795247 h 6451461"/>
              <a:gd name="connsiteX2595" fmla="*/ 1696249 w 7308555"/>
              <a:gd name="connsiteY2595" fmla="*/ 1820495 h 6451461"/>
              <a:gd name="connsiteX2596" fmla="*/ 1683626 w 7308555"/>
              <a:gd name="connsiteY2596" fmla="*/ 1795247 h 6451461"/>
              <a:gd name="connsiteX2597" fmla="*/ 1683626 w 7308555"/>
              <a:gd name="connsiteY2597" fmla="*/ 1795247 h 6451461"/>
              <a:gd name="connsiteX2598" fmla="*/ 1156745 w 7308555"/>
              <a:gd name="connsiteY2598" fmla="*/ 2890202 h 6451461"/>
              <a:gd name="connsiteX2599" fmla="*/ 1130833 w 7308555"/>
              <a:gd name="connsiteY2599" fmla="*/ 2953986 h 6451461"/>
              <a:gd name="connsiteX2600" fmla="*/ 1156745 w 7308555"/>
              <a:gd name="connsiteY2600" fmla="*/ 2890202 h 6451461"/>
              <a:gd name="connsiteX2601" fmla="*/ 1156745 w 7308555"/>
              <a:gd name="connsiteY2601" fmla="*/ 2890202 h 6451461"/>
              <a:gd name="connsiteX2602" fmla="*/ 6298647 w 7308555"/>
              <a:gd name="connsiteY2602" fmla="*/ 3616407 h 6451461"/>
              <a:gd name="connsiteX2603" fmla="*/ 6337183 w 7308555"/>
              <a:gd name="connsiteY2603" fmla="*/ 3680191 h 6451461"/>
              <a:gd name="connsiteX2604" fmla="*/ 6414255 w 7308555"/>
              <a:gd name="connsiteY2604" fmla="*/ 3781846 h 6451461"/>
              <a:gd name="connsiteX2605" fmla="*/ 6414255 w 7308555"/>
              <a:gd name="connsiteY2605" fmla="*/ 3781846 h 6451461"/>
              <a:gd name="connsiteX2606" fmla="*/ 6440167 w 7308555"/>
              <a:gd name="connsiteY2606" fmla="*/ 3833006 h 6451461"/>
              <a:gd name="connsiteX2607" fmla="*/ 6517239 w 7308555"/>
              <a:gd name="connsiteY2607" fmla="*/ 3922037 h 6451461"/>
              <a:gd name="connsiteX2608" fmla="*/ 6517239 w 7308555"/>
              <a:gd name="connsiteY2608" fmla="*/ 3909413 h 6451461"/>
              <a:gd name="connsiteX2609" fmla="*/ 6555775 w 7308555"/>
              <a:gd name="connsiteY2609" fmla="*/ 3934661 h 6451461"/>
              <a:gd name="connsiteX2610" fmla="*/ 6466079 w 7308555"/>
              <a:gd name="connsiteY2610" fmla="*/ 3756598 h 6451461"/>
              <a:gd name="connsiteX2611" fmla="*/ 6401631 w 7308555"/>
              <a:gd name="connsiteY2611" fmla="*/ 3667566 h 6451461"/>
              <a:gd name="connsiteX2612" fmla="*/ 6389007 w 7308555"/>
              <a:gd name="connsiteY2612" fmla="*/ 3667566 h 6451461"/>
              <a:gd name="connsiteX2613" fmla="*/ 6208951 w 7308555"/>
              <a:gd name="connsiteY2613" fmla="*/ 3400472 h 6451461"/>
              <a:gd name="connsiteX2614" fmla="*/ 6208951 w 7308555"/>
              <a:gd name="connsiteY2614" fmla="*/ 3375224 h 6451461"/>
              <a:gd name="connsiteX2615" fmla="*/ 6196327 w 7308555"/>
              <a:gd name="connsiteY2615" fmla="*/ 3387848 h 6451461"/>
              <a:gd name="connsiteX2616" fmla="*/ 6145167 w 7308555"/>
              <a:gd name="connsiteY2616" fmla="*/ 3311440 h 6451461"/>
              <a:gd name="connsiteX2617" fmla="*/ 6094007 w 7308555"/>
              <a:gd name="connsiteY2617" fmla="*/ 3260281 h 6451461"/>
              <a:gd name="connsiteX2618" fmla="*/ 6081383 w 7308555"/>
              <a:gd name="connsiteY2618" fmla="*/ 3298152 h 6451461"/>
              <a:gd name="connsiteX2619" fmla="*/ 6119919 w 7308555"/>
              <a:gd name="connsiteY2619" fmla="*/ 3349312 h 6451461"/>
              <a:gd name="connsiteX2620" fmla="*/ 6119919 w 7308555"/>
              <a:gd name="connsiteY2620" fmla="*/ 3336688 h 6451461"/>
              <a:gd name="connsiteX2621" fmla="*/ 6312599 w 7308555"/>
              <a:gd name="connsiteY2621" fmla="*/ 3603783 h 6451461"/>
              <a:gd name="connsiteX2622" fmla="*/ 6298647 w 7308555"/>
              <a:gd name="connsiteY2622" fmla="*/ 3616407 h 6451461"/>
              <a:gd name="connsiteX2623" fmla="*/ 6298647 w 7308555"/>
              <a:gd name="connsiteY2623" fmla="*/ 3616407 h 6451461"/>
              <a:gd name="connsiteX2624" fmla="*/ 2981891 w 7308555"/>
              <a:gd name="connsiteY2624" fmla="*/ 3476215 h 6451461"/>
              <a:gd name="connsiteX2625" fmla="*/ 2969267 w 7308555"/>
              <a:gd name="connsiteY2625" fmla="*/ 3463591 h 6451461"/>
              <a:gd name="connsiteX2626" fmla="*/ 2995179 w 7308555"/>
              <a:gd name="connsiteY2626" fmla="*/ 3501463 h 6451461"/>
              <a:gd name="connsiteX2627" fmla="*/ 2981891 w 7308555"/>
              <a:gd name="connsiteY2627" fmla="*/ 3476215 h 6451461"/>
              <a:gd name="connsiteX2628" fmla="*/ 2981891 w 7308555"/>
              <a:gd name="connsiteY2628" fmla="*/ 3476215 h 6451461"/>
              <a:gd name="connsiteX2629" fmla="*/ 2017826 w 7308555"/>
              <a:gd name="connsiteY2629" fmla="*/ 3488839 h 6451461"/>
              <a:gd name="connsiteX2630" fmla="*/ 2005202 w 7308555"/>
              <a:gd name="connsiteY2630" fmla="*/ 3552623 h 6451461"/>
              <a:gd name="connsiteX2631" fmla="*/ 2017826 w 7308555"/>
              <a:gd name="connsiteY2631" fmla="*/ 3488839 h 6451461"/>
              <a:gd name="connsiteX2632" fmla="*/ 2017826 w 7308555"/>
              <a:gd name="connsiteY2632" fmla="*/ 3488839 h 6451461"/>
              <a:gd name="connsiteX2633" fmla="*/ 2583907 w 7308555"/>
              <a:gd name="connsiteY2633" fmla="*/ 3769222 h 6451461"/>
              <a:gd name="connsiteX2634" fmla="*/ 2609819 w 7308555"/>
              <a:gd name="connsiteY2634" fmla="*/ 3667566 h 6451461"/>
              <a:gd name="connsiteX2635" fmla="*/ 2597195 w 7308555"/>
              <a:gd name="connsiteY2635" fmla="*/ 3654942 h 6451461"/>
              <a:gd name="connsiteX2636" fmla="*/ 2609819 w 7308555"/>
              <a:gd name="connsiteY2636" fmla="*/ 3629695 h 6451461"/>
              <a:gd name="connsiteX2637" fmla="*/ 2609819 w 7308555"/>
              <a:gd name="connsiteY2637" fmla="*/ 3553287 h 6451461"/>
              <a:gd name="connsiteX2638" fmla="*/ 2583907 w 7308555"/>
              <a:gd name="connsiteY2638" fmla="*/ 3591159 h 6451461"/>
              <a:gd name="connsiteX2639" fmla="*/ 2596531 w 7308555"/>
              <a:gd name="connsiteY2639" fmla="*/ 3629031 h 6451461"/>
              <a:gd name="connsiteX2640" fmla="*/ 2583907 w 7308555"/>
              <a:gd name="connsiteY2640" fmla="*/ 3629031 h 6451461"/>
              <a:gd name="connsiteX2641" fmla="*/ 2583907 w 7308555"/>
              <a:gd name="connsiteY2641" fmla="*/ 3654278 h 6451461"/>
              <a:gd name="connsiteX2642" fmla="*/ 2571283 w 7308555"/>
              <a:gd name="connsiteY2642" fmla="*/ 3654278 h 6451461"/>
              <a:gd name="connsiteX2643" fmla="*/ 2571283 w 7308555"/>
              <a:gd name="connsiteY2643" fmla="*/ 3705438 h 6451461"/>
              <a:gd name="connsiteX2644" fmla="*/ 2545371 w 7308555"/>
              <a:gd name="connsiteY2644" fmla="*/ 3909413 h 6451461"/>
              <a:gd name="connsiteX2645" fmla="*/ 2519459 w 7308555"/>
              <a:gd name="connsiteY2645" fmla="*/ 3884165 h 6451461"/>
              <a:gd name="connsiteX2646" fmla="*/ 2519459 w 7308555"/>
              <a:gd name="connsiteY2646" fmla="*/ 3884165 h 6451461"/>
              <a:gd name="connsiteX2647" fmla="*/ 2532083 w 7308555"/>
              <a:gd name="connsiteY2647" fmla="*/ 3884165 h 6451461"/>
              <a:gd name="connsiteX2648" fmla="*/ 2544706 w 7308555"/>
              <a:gd name="connsiteY2648" fmla="*/ 3731350 h 6451461"/>
              <a:gd name="connsiteX2649" fmla="*/ 2544706 w 7308555"/>
              <a:gd name="connsiteY2649" fmla="*/ 3756598 h 6451461"/>
              <a:gd name="connsiteX2650" fmla="*/ 2518794 w 7308555"/>
              <a:gd name="connsiteY2650" fmla="*/ 3781846 h 6451461"/>
              <a:gd name="connsiteX2651" fmla="*/ 2518794 w 7308555"/>
              <a:gd name="connsiteY2651" fmla="*/ 3794469 h 6451461"/>
              <a:gd name="connsiteX2652" fmla="*/ 2518794 w 7308555"/>
              <a:gd name="connsiteY2652" fmla="*/ 3819718 h 6451461"/>
              <a:gd name="connsiteX2653" fmla="*/ 2518794 w 7308555"/>
              <a:gd name="connsiteY2653" fmla="*/ 3807093 h 6451461"/>
              <a:gd name="connsiteX2654" fmla="*/ 2506170 w 7308555"/>
              <a:gd name="connsiteY2654" fmla="*/ 3947285 h 6451461"/>
              <a:gd name="connsiteX2655" fmla="*/ 2518794 w 7308555"/>
              <a:gd name="connsiteY2655" fmla="*/ 3922037 h 6451461"/>
              <a:gd name="connsiteX2656" fmla="*/ 2531418 w 7308555"/>
              <a:gd name="connsiteY2656" fmla="*/ 3922037 h 6451461"/>
              <a:gd name="connsiteX2657" fmla="*/ 2518794 w 7308555"/>
              <a:gd name="connsiteY2657" fmla="*/ 4062229 h 6451461"/>
              <a:gd name="connsiteX2658" fmla="*/ 2557330 w 7308555"/>
              <a:gd name="connsiteY2658" fmla="*/ 3858253 h 6451461"/>
              <a:gd name="connsiteX2659" fmla="*/ 2557330 w 7308555"/>
              <a:gd name="connsiteY2659" fmla="*/ 3858253 h 6451461"/>
              <a:gd name="connsiteX2660" fmla="*/ 2557330 w 7308555"/>
              <a:gd name="connsiteY2660" fmla="*/ 3820382 h 6451461"/>
              <a:gd name="connsiteX2661" fmla="*/ 2569954 w 7308555"/>
              <a:gd name="connsiteY2661" fmla="*/ 3820382 h 6451461"/>
              <a:gd name="connsiteX2662" fmla="*/ 2557330 w 7308555"/>
              <a:gd name="connsiteY2662" fmla="*/ 3807758 h 6451461"/>
              <a:gd name="connsiteX2663" fmla="*/ 2583907 w 7308555"/>
              <a:gd name="connsiteY2663" fmla="*/ 3769222 h 6451461"/>
              <a:gd name="connsiteX2664" fmla="*/ 2583907 w 7308555"/>
              <a:gd name="connsiteY2664" fmla="*/ 3769222 h 6451461"/>
              <a:gd name="connsiteX2665" fmla="*/ 2288242 w 7308555"/>
              <a:gd name="connsiteY2665" fmla="*/ 3629031 h 6451461"/>
              <a:gd name="connsiteX2666" fmla="*/ 2314155 w 7308555"/>
              <a:gd name="connsiteY2666" fmla="*/ 3603783 h 6451461"/>
              <a:gd name="connsiteX2667" fmla="*/ 2301531 w 7308555"/>
              <a:gd name="connsiteY2667" fmla="*/ 3603783 h 6451461"/>
              <a:gd name="connsiteX2668" fmla="*/ 2288242 w 7308555"/>
              <a:gd name="connsiteY2668" fmla="*/ 3629031 h 6451461"/>
              <a:gd name="connsiteX2669" fmla="*/ 2288242 w 7308555"/>
              <a:gd name="connsiteY2669" fmla="*/ 3629031 h 6451461"/>
              <a:gd name="connsiteX2670" fmla="*/ 2365315 w 7308555"/>
              <a:gd name="connsiteY2670" fmla="*/ 3679526 h 6451461"/>
              <a:gd name="connsiteX2671" fmla="*/ 2377938 w 7308555"/>
              <a:gd name="connsiteY2671" fmla="*/ 3654278 h 6451461"/>
              <a:gd name="connsiteX2672" fmla="*/ 2365315 w 7308555"/>
              <a:gd name="connsiteY2672" fmla="*/ 3679526 h 6451461"/>
              <a:gd name="connsiteX2673" fmla="*/ 2365315 w 7308555"/>
              <a:gd name="connsiteY2673" fmla="*/ 3679526 h 6451461"/>
              <a:gd name="connsiteX2674" fmla="*/ 2545371 w 7308555"/>
              <a:gd name="connsiteY2674" fmla="*/ 3730686 h 6451461"/>
              <a:gd name="connsiteX2675" fmla="*/ 2557995 w 7308555"/>
              <a:gd name="connsiteY2675" fmla="*/ 3718062 h 6451461"/>
              <a:gd name="connsiteX2676" fmla="*/ 2545371 w 7308555"/>
              <a:gd name="connsiteY2676" fmla="*/ 3705438 h 6451461"/>
              <a:gd name="connsiteX2677" fmla="*/ 2545371 w 7308555"/>
              <a:gd name="connsiteY2677" fmla="*/ 3730686 h 6451461"/>
              <a:gd name="connsiteX2678" fmla="*/ 2545371 w 7308555"/>
              <a:gd name="connsiteY2678" fmla="*/ 3730686 h 6451461"/>
              <a:gd name="connsiteX2679" fmla="*/ 4832949 w 7308555"/>
              <a:gd name="connsiteY2679" fmla="*/ 3858253 h 6451461"/>
              <a:gd name="connsiteX2680" fmla="*/ 4820325 w 7308555"/>
              <a:gd name="connsiteY2680" fmla="*/ 3922037 h 6451461"/>
              <a:gd name="connsiteX2681" fmla="*/ 4846237 w 7308555"/>
              <a:gd name="connsiteY2681" fmla="*/ 3922037 h 6451461"/>
              <a:gd name="connsiteX2682" fmla="*/ 4820325 w 7308555"/>
              <a:gd name="connsiteY2682" fmla="*/ 3922037 h 6451461"/>
              <a:gd name="connsiteX2683" fmla="*/ 4923309 w 7308555"/>
              <a:gd name="connsiteY2683" fmla="*/ 3947285 h 6451461"/>
              <a:gd name="connsiteX2684" fmla="*/ 4910021 w 7308555"/>
              <a:gd name="connsiteY2684" fmla="*/ 3947285 h 6451461"/>
              <a:gd name="connsiteX2685" fmla="*/ 4961181 w 7308555"/>
              <a:gd name="connsiteY2685" fmla="*/ 3883501 h 6451461"/>
              <a:gd name="connsiteX2686" fmla="*/ 4948557 w 7308555"/>
              <a:gd name="connsiteY2686" fmla="*/ 3870877 h 6451461"/>
              <a:gd name="connsiteX2687" fmla="*/ 4961181 w 7308555"/>
              <a:gd name="connsiteY2687" fmla="*/ 3870877 h 6451461"/>
              <a:gd name="connsiteX2688" fmla="*/ 4948557 w 7308555"/>
              <a:gd name="connsiteY2688" fmla="*/ 3794469 h 6451461"/>
              <a:gd name="connsiteX2689" fmla="*/ 4897397 w 7308555"/>
              <a:gd name="connsiteY2689" fmla="*/ 3718062 h 6451461"/>
              <a:gd name="connsiteX2690" fmla="*/ 4846237 w 7308555"/>
              <a:gd name="connsiteY2690" fmla="*/ 3755934 h 6451461"/>
              <a:gd name="connsiteX2691" fmla="*/ 4833613 w 7308555"/>
              <a:gd name="connsiteY2691" fmla="*/ 3730686 h 6451461"/>
              <a:gd name="connsiteX2692" fmla="*/ 4833613 w 7308555"/>
              <a:gd name="connsiteY2692" fmla="*/ 3755934 h 6451461"/>
              <a:gd name="connsiteX2693" fmla="*/ 4832949 w 7308555"/>
              <a:gd name="connsiteY2693" fmla="*/ 3858253 h 6451461"/>
              <a:gd name="connsiteX2694" fmla="*/ 4832949 w 7308555"/>
              <a:gd name="connsiteY2694" fmla="*/ 3858253 h 6451461"/>
              <a:gd name="connsiteX2695" fmla="*/ 4935933 w 7308555"/>
              <a:gd name="connsiteY2695" fmla="*/ 3870877 h 6451461"/>
              <a:gd name="connsiteX2696" fmla="*/ 4948557 w 7308555"/>
              <a:gd name="connsiteY2696" fmla="*/ 3870877 h 6451461"/>
              <a:gd name="connsiteX2697" fmla="*/ 4922645 w 7308555"/>
              <a:gd name="connsiteY2697" fmla="*/ 3883501 h 6451461"/>
              <a:gd name="connsiteX2698" fmla="*/ 4935933 w 7308555"/>
              <a:gd name="connsiteY2698" fmla="*/ 3870877 h 6451461"/>
              <a:gd name="connsiteX2699" fmla="*/ 4935933 w 7308555"/>
              <a:gd name="connsiteY2699" fmla="*/ 3870877 h 6451461"/>
              <a:gd name="connsiteX2700" fmla="*/ 2519459 w 7308555"/>
              <a:gd name="connsiteY2700" fmla="*/ 3769222 h 6451461"/>
              <a:gd name="connsiteX2701" fmla="*/ 2519459 w 7308555"/>
              <a:gd name="connsiteY2701" fmla="*/ 3769222 h 6451461"/>
              <a:gd name="connsiteX2702" fmla="*/ 2519459 w 7308555"/>
              <a:gd name="connsiteY2702" fmla="*/ 3731350 h 6451461"/>
              <a:gd name="connsiteX2703" fmla="*/ 2519459 w 7308555"/>
              <a:gd name="connsiteY2703" fmla="*/ 3731350 h 6451461"/>
              <a:gd name="connsiteX2704" fmla="*/ 2519459 w 7308555"/>
              <a:gd name="connsiteY2704" fmla="*/ 3756598 h 6451461"/>
              <a:gd name="connsiteX2705" fmla="*/ 2519459 w 7308555"/>
              <a:gd name="connsiteY2705" fmla="*/ 3769222 h 6451461"/>
              <a:gd name="connsiteX2706" fmla="*/ 2519459 w 7308555"/>
              <a:gd name="connsiteY2706" fmla="*/ 3769222 h 6451461"/>
              <a:gd name="connsiteX2707" fmla="*/ 4781789 w 7308555"/>
              <a:gd name="connsiteY2707" fmla="*/ 3743310 h 6451461"/>
              <a:gd name="connsiteX2708" fmla="*/ 4820325 w 7308555"/>
              <a:gd name="connsiteY2708" fmla="*/ 3768558 h 6451461"/>
              <a:gd name="connsiteX2709" fmla="*/ 4794413 w 7308555"/>
              <a:gd name="connsiteY2709" fmla="*/ 3755934 h 6451461"/>
              <a:gd name="connsiteX2710" fmla="*/ 4781789 w 7308555"/>
              <a:gd name="connsiteY2710" fmla="*/ 3743310 h 6451461"/>
              <a:gd name="connsiteX2711" fmla="*/ 4781789 w 7308555"/>
              <a:gd name="connsiteY2711" fmla="*/ 3743310 h 6451461"/>
              <a:gd name="connsiteX2712" fmla="*/ 1928130 w 7308555"/>
              <a:gd name="connsiteY2712" fmla="*/ 3832341 h 6451461"/>
              <a:gd name="connsiteX2713" fmla="*/ 1915506 w 7308555"/>
              <a:gd name="connsiteY2713" fmla="*/ 3883501 h 6451461"/>
              <a:gd name="connsiteX2714" fmla="*/ 1928130 w 7308555"/>
              <a:gd name="connsiteY2714" fmla="*/ 3832341 h 6451461"/>
              <a:gd name="connsiteX2715" fmla="*/ 1928130 w 7308555"/>
              <a:gd name="connsiteY2715" fmla="*/ 3832341 h 6451461"/>
              <a:gd name="connsiteX2716" fmla="*/ 4614357 w 7308555"/>
              <a:gd name="connsiteY2716" fmla="*/ 3883501 h 6451461"/>
              <a:gd name="connsiteX2717" fmla="*/ 4652893 w 7308555"/>
              <a:gd name="connsiteY2717" fmla="*/ 3896125 h 6451461"/>
              <a:gd name="connsiteX2718" fmla="*/ 4652893 w 7308555"/>
              <a:gd name="connsiteY2718" fmla="*/ 3883501 h 6451461"/>
              <a:gd name="connsiteX2719" fmla="*/ 4601733 w 7308555"/>
              <a:gd name="connsiteY2719" fmla="*/ 3870877 h 6451461"/>
              <a:gd name="connsiteX2720" fmla="*/ 4601733 w 7308555"/>
              <a:gd name="connsiteY2720" fmla="*/ 3896125 h 6451461"/>
              <a:gd name="connsiteX2721" fmla="*/ 4614357 w 7308555"/>
              <a:gd name="connsiteY2721" fmla="*/ 3883501 h 6451461"/>
              <a:gd name="connsiteX2722" fmla="*/ 4614357 w 7308555"/>
              <a:gd name="connsiteY2722" fmla="*/ 3883501 h 6451461"/>
              <a:gd name="connsiteX2723" fmla="*/ 1735450 w 7308555"/>
              <a:gd name="connsiteY2723" fmla="*/ 4011069 h 6451461"/>
              <a:gd name="connsiteX2724" fmla="*/ 1761362 w 7308555"/>
              <a:gd name="connsiteY2724" fmla="*/ 4011069 h 6451461"/>
              <a:gd name="connsiteX2725" fmla="*/ 1735450 w 7308555"/>
              <a:gd name="connsiteY2725" fmla="*/ 3998445 h 6451461"/>
              <a:gd name="connsiteX2726" fmla="*/ 1735450 w 7308555"/>
              <a:gd name="connsiteY2726" fmla="*/ 4011069 h 6451461"/>
              <a:gd name="connsiteX2727" fmla="*/ 1735450 w 7308555"/>
              <a:gd name="connsiteY2727" fmla="*/ 4011069 h 6451461"/>
              <a:gd name="connsiteX2728" fmla="*/ 3997780 w 7308555"/>
              <a:gd name="connsiteY2728" fmla="*/ 3998445 h 6451461"/>
              <a:gd name="connsiteX2729" fmla="*/ 3997780 w 7308555"/>
              <a:gd name="connsiteY2729" fmla="*/ 3998445 h 6451461"/>
              <a:gd name="connsiteX2730" fmla="*/ 3997780 w 7308555"/>
              <a:gd name="connsiteY2730" fmla="*/ 3998445 h 6451461"/>
              <a:gd name="connsiteX2731" fmla="*/ 5090077 w 7308555"/>
              <a:gd name="connsiteY2731" fmla="*/ 4011069 h 6451461"/>
              <a:gd name="connsiteX2732" fmla="*/ 5090077 w 7308555"/>
              <a:gd name="connsiteY2732" fmla="*/ 4023692 h 6451461"/>
              <a:gd name="connsiteX2733" fmla="*/ 5115989 w 7308555"/>
              <a:gd name="connsiteY2733" fmla="*/ 4036316 h 6451461"/>
              <a:gd name="connsiteX2734" fmla="*/ 5090077 w 7308555"/>
              <a:gd name="connsiteY2734" fmla="*/ 4011069 h 6451461"/>
              <a:gd name="connsiteX2735" fmla="*/ 5090077 w 7308555"/>
              <a:gd name="connsiteY2735" fmla="*/ 4011069 h 6451461"/>
              <a:gd name="connsiteX2736" fmla="*/ 5154525 w 7308555"/>
              <a:gd name="connsiteY2736" fmla="*/ 4023692 h 6451461"/>
              <a:gd name="connsiteX2737" fmla="*/ 5141902 w 7308555"/>
              <a:gd name="connsiteY2737" fmla="*/ 4023692 h 6451461"/>
              <a:gd name="connsiteX2738" fmla="*/ 5154525 w 7308555"/>
              <a:gd name="connsiteY2738" fmla="*/ 4036316 h 6451461"/>
              <a:gd name="connsiteX2739" fmla="*/ 5167149 w 7308555"/>
              <a:gd name="connsiteY2739" fmla="*/ 4011069 h 6451461"/>
              <a:gd name="connsiteX2740" fmla="*/ 5154525 w 7308555"/>
              <a:gd name="connsiteY2740" fmla="*/ 4023692 h 6451461"/>
              <a:gd name="connsiteX2741" fmla="*/ 5154525 w 7308555"/>
              <a:gd name="connsiteY2741" fmla="*/ 4023692 h 6451461"/>
              <a:gd name="connsiteX2742" fmla="*/ 5141902 w 7308555"/>
              <a:gd name="connsiteY2742" fmla="*/ 4036316 h 6451461"/>
              <a:gd name="connsiteX2743" fmla="*/ 5115989 w 7308555"/>
              <a:gd name="connsiteY2743" fmla="*/ 4036316 h 6451461"/>
              <a:gd name="connsiteX2744" fmla="*/ 5115989 w 7308555"/>
              <a:gd name="connsiteY2744" fmla="*/ 4061564 h 6451461"/>
              <a:gd name="connsiteX2745" fmla="*/ 5128613 w 7308555"/>
              <a:gd name="connsiteY2745" fmla="*/ 4061564 h 6451461"/>
              <a:gd name="connsiteX2746" fmla="*/ 5141237 w 7308555"/>
              <a:gd name="connsiteY2746" fmla="*/ 4061564 h 6451461"/>
              <a:gd name="connsiteX2747" fmla="*/ 5141902 w 7308555"/>
              <a:gd name="connsiteY2747" fmla="*/ 4036316 h 6451461"/>
              <a:gd name="connsiteX2748" fmla="*/ 5141902 w 7308555"/>
              <a:gd name="connsiteY2748" fmla="*/ 4036316 h 6451461"/>
              <a:gd name="connsiteX2749" fmla="*/ 5128613 w 7308555"/>
              <a:gd name="connsiteY2749" fmla="*/ 4074188 h 6451461"/>
              <a:gd name="connsiteX2750" fmla="*/ 5141237 w 7308555"/>
              <a:gd name="connsiteY2750" fmla="*/ 4074188 h 6451461"/>
              <a:gd name="connsiteX2751" fmla="*/ 5128613 w 7308555"/>
              <a:gd name="connsiteY2751" fmla="*/ 4061564 h 6451461"/>
              <a:gd name="connsiteX2752" fmla="*/ 5128613 w 7308555"/>
              <a:gd name="connsiteY2752" fmla="*/ 4074188 h 6451461"/>
              <a:gd name="connsiteX2753" fmla="*/ 5128613 w 7308555"/>
              <a:gd name="connsiteY2753" fmla="*/ 4074188 h 6451461"/>
              <a:gd name="connsiteX2754" fmla="*/ 1812522 w 7308555"/>
              <a:gd name="connsiteY2754" fmla="*/ 4189132 h 6451461"/>
              <a:gd name="connsiteX2755" fmla="*/ 1812522 w 7308555"/>
              <a:gd name="connsiteY2755" fmla="*/ 4201756 h 6451461"/>
              <a:gd name="connsiteX2756" fmla="*/ 1825146 w 7308555"/>
              <a:gd name="connsiteY2756" fmla="*/ 4201756 h 6451461"/>
              <a:gd name="connsiteX2757" fmla="*/ 1825146 w 7308555"/>
              <a:gd name="connsiteY2757" fmla="*/ 4214379 h 6451461"/>
              <a:gd name="connsiteX2758" fmla="*/ 1837770 w 7308555"/>
              <a:gd name="connsiteY2758" fmla="*/ 4163219 h 6451461"/>
              <a:gd name="connsiteX2759" fmla="*/ 1850394 w 7308555"/>
              <a:gd name="connsiteY2759" fmla="*/ 4112060 h 6451461"/>
              <a:gd name="connsiteX2760" fmla="*/ 1811858 w 7308555"/>
              <a:gd name="connsiteY2760" fmla="*/ 4175843 h 6451461"/>
              <a:gd name="connsiteX2761" fmla="*/ 1812522 w 7308555"/>
              <a:gd name="connsiteY2761" fmla="*/ 4189132 h 6451461"/>
              <a:gd name="connsiteX2762" fmla="*/ 1825146 w 7308555"/>
              <a:gd name="connsiteY2762" fmla="*/ 4189132 h 6451461"/>
              <a:gd name="connsiteX2763" fmla="*/ 1812522 w 7308555"/>
              <a:gd name="connsiteY2763" fmla="*/ 4189132 h 6451461"/>
              <a:gd name="connsiteX2764" fmla="*/ 1812522 w 7308555"/>
              <a:gd name="connsiteY2764" fmla="*/ 4189132 h 6451461"/>
              <a:gd name="connsiteX2765" fmla="*/ 4769165 w 7308555"/>
              <a:gd name="connsiteY2765" fmla="*/ 4137972 h 6451461"/>
              <a:gd name="connsiteX2766" fmla="*/ 4781789 w 7308555"/>
              <a:gd name="connsiteY2766" fmla="*/ 4163219 h 6451461"/>
              <a:gd name="connsiteX2767" fmla="*/ 4781789 w 7308555"/>
              <a:gd name="connsiteY2767" fmla="*/ 4175843 h 6451461"/>
              <a:gd name="connsiteX2768" fmla="*/ 4794413 w 7308555"/>
              <a:gd name="connsiteY2768" fmla="*/ 4188467 h 6451461"/>
              <a:gd name="connsiteX2769" fmla="*/ 4794413 w 7308555"/>
              <a:gd name="connsiteY2769" fmla="*/ 4188467 h 6451461"/>
              <a:gd name="connsiteX2770" fmla="*/ 4781789 w 7308555"/>
              <a:gd name="connsiteY2770" fmla="*/ 4137307 h 6451461"/>
              <a:gd name="connsiteX2771" fmla="*/ 4794413 w 7308555"/>
              <a:gd name="connsiteY2771" fmla="*/ 4137307 h 6451461"/>
              <a:gd name="connsiteX2772" fmla="*/ 4781789 w 7308555"/>
              <a:gd name="connsiteY2772" fmla="*/ 4137307 h 6451461"/>
              <a:gd name="connsiteX2773" fmla="*/ 4781789 w 7308555"/>
              <a:gd name="connsiteY2773" fmla="*/ 4149931 h 6451461"/>
              <a:gd name="connsiteX2774" fmla="*/ 4781789 w 7308555"/>
              <a:gd name="connsiteY2774" fmla="*/ 4162555 h 6451461"/>
              <a:gd name="connsiteX2775" fmla="*/ 4769165 w 7308555"/>
              <a:gd name="connsiteY2775" fmla="*/ 4137972 h 6451461"/>
              <a:gd name="connsiteX2776" fmla="*/ 4769165 w 7308555"/>
              <a:gd name="connsiteY2776" fmla="*/ 4137972 h 6451461"/>
              <a:gd name="connsiteX2777" fmla="*/ 1696914 w 7308555"/>
              <a:gd name="connsiteY2777" fmla="*/ 4252915 h 6451461"/>
              <a:gd name="connsiteX2778" fmla="*/ 1696914 w 7308555"/>
              <a:gd name="connsiteY2778" fmla="*/ 4240292 h 6451461"/>
              <a:gd name="connsiteX2779" fmla="*/ 1684290 w 7308555"/>
              <a:gd name="connsiteY2779" fmla="*/ 4265539 h 6451461"/>
              <a:gd name="connsiteX2780" fmla="*/ 1696914 w 7308555"/>
              <a:gd name="connsiteY2780" fmla="*/ 4252915 h 6451461"/>
              <a:gd name="connsiteX2781" fmla="*/ 1696914 w 7308555"/>
              <a:gd name="connsiteY2781" fmla="*/ 4252915 h 6451461"/>
              <a:gd name="connsiteX2782" fmla="*/ 2416475 w 7308555"/>
              <a:gd name="connsiteY2782" fmla="*/ 4329323 h 6451461"/>
              <a:gd name="connsiteX2783" fmla="*/ 2429098 w 7308555"/>
              <a:gd name="connsiteY2783" fmla="*/ 4265539 h 6451461"/>
              <a:gd name="connsiteX2784" fmla="*/ 2416475 w 7308555"/>
              <a:gd name="connsiteY2784" fmla="*/ 4329323 h 6451461"/>
              <a:gd name="connsiteX2785" fmla="*/ 2416475 w 7308555"/>
              <a:gd name="connsiteY2785" fmla="*/ 4329323 h 6451461"/>
              <a:gd name="connsiteX2786" fmla="*/ 1645090 w 7308555"/>
              <a:gd name="connsiteY2786" fmla="*/ 4303411 h 6451461"/>
              <a:gd name="connsiteX2787" fmla="*/ 1632466 w 7308555"/>
              <a:gd name="connsiteY2787" fmla="*/ 4341283 h 6451461"/>
              <a:gd name="connsiteX2788" fmla="*/ 1671002 w 7308555"/>
              <a:gd name="connsiteY2788" fmla="*/ 4277499 h 6451461"/>
              <a:gd name="connsiteX2789" fmla="*/ 1645090 w 7308555"/>
              <a:gd name="connsiteY2789" fmla="*/ 4303411 h 6451461"/>
              <a:gd name="connsiteX2790" fmla="*/ 1645090 w 7308555"/>
              <a:gd name="connsiteY2790" fmla="*/ 4303411 h 6451461"/>
              <a:gd name="connsiteX2791" fmla="*/ 1761362 w 7308555"/>
              <a:gd name="connsiteY2791" fmla="*/ 4545922 h 6451461"/>
              <a:gd name="connsiteX2792" fmla="*/ 1825810 w 7308555"/>
              <a:gd name="connsiteY2792" fmla="*/ 4444267 h 6451461"/>
              <a:gd name="connsiteX2793" fmla="*/ 1876970 w 7308555"/>
              <a:gd name="connsiteY2793" fmla="*/ 4316699 h 6451461"/>
              <a:gd name="connsiteX2794" fmla="*/ 1761362 w 7308555"/>
              <a:gd name="connsiteY2794" fmla="*/ 4545922 h 6451461"/>
              <a:gd name="connsiteX2795" fmla="*/ 1761362 w 7308555"/>
              <a:gd name="connsiteY2795" fmla="*/ 4545922 h 6451461"/>
              <a:gd name="connsiteX2796" fmla="*/ 2416475 w 7308555"/>
              <a:gd name="connsiteY2796" fmla="*/ 4367195 h 6451461"/>
              <a:gd name="connsiteX2797" fmla="*/ 2416475 w 7308555"/>
              <a:gd name="connsiteY2797" fmla="*/ 4341947 h 6451461"/>
              <a:gd name="connsiteX2798" fmla="*/ 2416475 w 7308555"/>
              <a:gd name="connsiteY2798" fmla="*/ 4367195 h 6451461"/>
              <a:gd name="connsiteX2799" fmla="*/ 2416475 w 7308555"/>
              <a:gd name="connsiteY2799" fmla="*/ 4367195 h 6451461"/>
              <a:gd name="connsiteX2800" fmla="*/ 4627645 w 7308555"/>
              <a:gd name="connsiteY2800" fmla="*/ 4864176 h 6451461"/>
              <a:gd name="connsiteX2801" fmla="*/ 4640269 w 7308555"/>
              <a:gd name="connsiteY2801" fmla="*/ 4826305 h 6451461"/>
              <a:gd name="connsiteX2802" fmla="*/ 4627645 w 7308555"/>
              <a:gd name="connsiteY2802" fmla="*/ 4826305 h 6451461"/>
              <a:gd name="connsiteX2803" fmla="*/ 4704717 w 7308555"/>
              <a:gd name="connsiteY2803" fmla="*/ 4724649 h 6451461"/>
              <a:gd name="connsiteX2804" fmla="*/ 4704717 w 7308555"/>
              <a:gd name="connsiteY2804" fmla="*/ 4724649 h 6451461"/>
              <a:gd name="connsiteX2805" fmla="*/ 4704717 w 7308555"/>
              <a:gd name="connsiteY2805" fmla="*/ 4673490 h 6451461"/>
              <a:gd name="connsiteX2806" fmla="*/ 4666181 w 7308555"/>
              <a:gd name="connsiteY2806" fmla="*/ 4584458 h 6451461"/>
              <a:gd name="connsiteX2807" fmla="*/ 4743253 w 7308555"/>
              <a:gd name="connsiteY2807" fmla="*/ 4533298 h 6451461"/>
              <a:gd name="connsiteX2808" fmla="*/ 4781789 w 7308555"/>
              <a:gd name="connsiteY2808" fmla="*/ 4469515 h 6451461"/>
              <a:gd name="connsiteX2809" fmla="*/ 4743253 w 7308555"/>
              <a:gd name="connsiteY2809" fmla="*/ 4507386 h 6451461"/>
              <a:gd name="connsiteX2810" fmla="*/ 4730629 w 7308555"/>
              <a:gd name="connsiteY2810" fmla="*/ 4482138 h 6451461"/>
              <a:gd name="connsiteX2811" fmla="*/ 4718005 w 7308555"/>
              <a:gd name="connsiteY2811" fmla="*/ 4533298 h 6451461"/>
              <a:gd name="connsiteX2812" fmla="*/ 4589773 w 7308555"/>
              <a:gd name="connsiteY2812" fmla="*/ 4558546 h 6451461"/>
              <a:gd name="connsiteX2813" fmla="*/ 4602397 w 7308555"/>
              <a:gd name="connsiteY2813" fmla="*/ 4533298 h 6451461"/>
              <a:gd name="connsiteX2814" fmla="*/ 4615021 w 7308555"/>
              <a:gd name="connsiteY2814" fmla="*/ 4342611 h 6451461"/>
              <a:gd name="connsiteX2815" fmla="*/ 4576485 w 7308555"/>
              <a:gd name="connsiteY2815" fmla="*/ 4520675 h 6451461"/>
              <a:gd name="connsiteX2816" fmla="*/ 4525325 w 7308555"/>
              <a:gd name="connsiteY2816" fmla="*/ 4584458 h 6451461"/>
              <a:gd name="connsiteX2817" fmla="*/ 4486789 w 7308555"/>
              <a:gd name="connsiteY2817" fmla="*/ 4660866 h 6451461"/>
              <a:gd name="connsiteX2818" fmla="*/ 4474165 w 7308555"/>
              <a:gd name="connsiteY2818" fmla="*/ 4648242 h 6451461"/>
              <a:gd name="connsiteX2819" fmla="*/ 4474165 w 7308555"/>
              <a:gd name="connsiteY2819" fmla="*/ 4712026 h 6451461"/>
              <a:gd name="connsiteX2820" fmla="*/ 4486789 w 7308555"/>
              <a:gd name="connsiteY2820" fmla="*/ 4712026 h 6451461"/>
              <a:gd name="connsiteX2821" fmla="*/ 4460877 w 7308555"/>
              <a:gd name="connsiteY2821" fmla="*/ 4749898 h 6451461"/>
              <a:gd name="connsiteX2822" fmla="*/ 4473501 w 7308555"/>
              <a:gd name="connsiteY2822" fmla="*/ 4762521 h 6451461"/>
              <a:gd name="connsiteX2823" fmla="*/ 4473501 w 7308555"/>
              <a:gd name="connsiteY2823" fmla="*/ 4762521 h 6451461"/>
              <a:gd name="connsiteX2824" fmla="*/ 4486125 w 7308555"/>
              <a:gd name="connsiteY2824" fmla="*/ 4787769 h 6451461"/>
              <a:gd name="connsiteX2825" fmla="*/ 4486125 w 7308555"/>
              <a:gd name="connsiteY2825" fmla="*/ 4813017 h 6451461"/>
              <a:gd name="connsiteX2826" fmla="*/ 4460212 w 7308555"/>
              <a:gd name="connsiteY2826" fmla="*/ 4800393 h 6451461"/>
              <a:gd name="connsiteX2827" fmla="*/ 4447589 w 7308555"/>
              <a:gd name="connsiteY2827" fmla="*/ 4775145 h 6451461"/>
              <a:gd name="connsiteX2828" fmla="*/ 4447589 w 7308555"/>
              <a:gd name="connsiteY2828" fmla="*/ 4787769 h 6451461"/>
              <a:gd name="connsiteX2829" fmla="*/ 4434965 w 7308555"/>
              <a:gd name="connsiteY2829" fmla="*/ 4762521 h 6451461"/>
              <a:gd name="connsiteX2830" fmla="*/ 4447589 w 7308555"/>
              <a:gd name="connsiteY2830" fmla="*/ 4762521 h 6451461"/>
              <a:gd name="connsiteX2831" fmla="*/ 4447589 w 7308555"/>
              <a:gd name="connsiteY2831" fmla="*/ 4749898 h 6451461"/>
              <a:gd name="connsiteX2832" fmla="*/ 4421677 w 7308555"/>
              <a:gd name="connsiteY2832" fmla="*/ 4762521 h 6451461"/>
              <a:gd name="connsiteX2833" fmla="*/ 4421677 w 7308555"/>
              <a:gd name="connsiteY2833" fmla="*/ 4749898 h 6451461"/>
              <a:gd name="connsiteX2834" fmla="*/ 4395764 w 7308555"/>
              <a:gd name="connsiteY2834" fmla="*/ 4749898 h 6451461"/>
              <a:gd name="connsiteX2835" fmla="*/ 4383141 w 7308555"/>
              <a:gd name="connsiteY2835" fmla="*/ 4775145 h 6451461"/>
              <a:gd name="connsiteX2836" fmla="*/ 4434301 w 7308555"/>
              <a:gd name="connsiteY2836" fmla="*/ 4826305 h 6451461"/>
              <a:gd name="connsiteX2837" fmla="*/ 4408388 w 7308555"/>
              <a:gd name="connsiteY2837" fmla="*/ 4940584 h 6451461"/>
              <a:gd name="connsiteX2838" fmla="*/ 4421012 w 7308555"/>
              <a:gd name="connsiteY2838" fmla="*/ 4940584 h 6451461"/>
              <a:gd name="connsiteX2839" fmla="*/ 4421012 w 7308555"/>
              <a:gd name="connsiteY2839" fmla="*/ 4965832 h 6451461"/>
              <a:gd name="connsiteX2840" fmla="*/ 4433636 w 7308555"/>
              <a:gd name="connsiteY2840" fmla="*/ 4953208 h 6451461"/>
              <a:gd name="connsiteX2841" fmla="*/ 4433636 w 7308555"/>
              <a:gd name="connsiteY2841" fmla="*/ 4965832 h 6451461"/>
              <a:gd name="connsiteX2842" fmla="*/ 4472172 w 7308555"/>
              <a:gd name="connsiteY2842" fmla="*/ 4978456 h 6451461"/>
              <a:gd name="connsiteX2843" fmla="*/ 4446260 w 7308555"/>
              <a:gd name="connsiteY2843" fmla="*/ 4978456 h 6451461"/>
              <a:gd name="connsiteX2844" fmla="*/ 4446260 w 7308555"/>
              <a:gd name="connsiteY2844" fmla="*/ 5003703 h 6451461"/>
              <a:gd name="connsiteX2845" fmla="*/ 4472172 w 7308555"/>
              <a:gd name="connsiteY2845" fmla="*/ 4991080 h 6451461"/>
              <a:gd name="connsiteX2846" fmla="*/ 4472172 w 7308555"/>
              <a:gd name="connsiteY2846" fmla="*/ 5003703 h 6451461"/>
              <a:gd name="connsiteX2847" fmla="*/ 4484796 w 7308555"/>
              <a:gd name="connsiteY2847" fmla="*/ 4991080 h 6451461"/>
              <a:gd name="connsiteX2848" fmla="*/ 4510708 w 7308555"/>
              <a:gd name="connsiteY2848" fmla="*/ 5003703 h 6451461"/>
              <a:gd name="connsiteX2849" fmla="*/ 4523332 w 7308555"/>
              <a:gd name="connsiteY2849" fmla="*/ 5016327 h 6451461"/>
              <a:gd name="connsiteX2850" fmla="*/ 4523332 w 7308555"/>
              <a:gd name="connsiteY2850" fmla="*/ 5003703 h 6451461"/>
              <a:gd name="connsiteX2851" fmla="*/ 4574492 w 7308555"/>
              <a:gd name="connsiteY2851" fmla="*/ 4978456 h 6451461"/>
              <a:gd name="connsiteX2852" fmla="*/ 4600404 w 7308555"/>
              <a:gd name="connsiteY2852" fmla="*/ 5003703 h 6451461"/>
              <a:gd name="connsiteX2853" fmla="*/ 4626316 w 7308555"/>
              <a:gd name="connsiteY2853" fmla="*/ 4939920 h 6451461"/>
              <a:gd name="connsiteX2854" fmla="*/ 4626316 w 7308555"/>
              <a:gd name="connsiteY2854" fmla="*/ 4902048 h 6451461"/>
              <a:gd name="connsiteX2855" fmla="*/ 4600404 w 7308555"/>
              <a:gd name="connsiteY2855" fmla="*/ 4914672 h 6451461"/>
              <a:gd name="connsiteX2856" fmla="*/ 4600404 w 7308555"/>
              <a:gd name="connsiteY2856" fmla="*/ 4850888 h 6451461"/>
              <a:gd name="connsiteX2857" fmla="*/ 4627645 w 7308555"/>
              <a:gd name="connsiteY2857" fmla="*/ 4864176 h 6451461"/>
              <a:gd name="connsiteX2858" fmla="*/ 4627645 w 7308555"/>
              <a:gd name="connsiteY2858" fmla="*/ 4864176 h 6451461"/>
              <a:gd name="connsiteX2859" fmla="*/ 4589109 w 7308555"/>
              <a:gd name="connsiteY2859" fmla="*/ 4902048 h 6451461"/>
              <a:gd name="connsiteX2860" fmla="*/ 4589109 w 7308555"/>
              <a:gd name="connsiteY2860" fmla="*/ 4902048 h 6451461"/>
              <a:gd name="connsiteX2861" fmla="*/ 4576485 w 7308555"/>
              <a:gd name="connsiteY2861" fmla="*/ 4876800 h 6451461"/>
              <a:gd name="connsiteX2862" fmla="*/ 4576485 w 7308555"/>
              <a:gd name="connsiteY2862" fmla="*/ 4876800 h 6451461"/>
              <a:gd name="connsiteX2863" fmla="*/ 4589109 w 7308555"/>
              <a:gd name="connsiteY2863" fmla="*/ 4889424 h 6451461"/>
              <a:gd name="connsiteX2864" fmla="*/ 4589109 w 7308555"/>
              <a:gd name="connsiteY2864" fmla="*/ 4902048 h 6451461"/>
              <a:gd name="connsiteX2865" fmla="*/ 4589109 w 7308555"/>
              <a:gd name="connsiteY2865" fmla="*/ 4902048 h 6451461"/>
              <a:gd name="connsiteX2866" fmla="*/ 4897397 w 7308555"/>
              <a:gd name="connsiteY2866" fmla="*/ 4341947 h 6451461"/>
              <a:gd name="connsiteX2867" fmla="*/ 4884773 w 7308555"/>
              <a:gd name="connsiteY2867" fmla="*/ 4354571 h 6451461"/>
              <a:gd name="connsiteX2868" fmla="*/ 4897397 w 7308555"/>
              <a:gd name="connsiteY2868" fmla="*/ 4341947 h 6451461"/>
              <a:gd name="connsiteX2869" fmla="*/ 4897397 w 7308555"/>
              <a:gd name="connsiteY2869" fmla="*/ 4341947 h 6451461"/>
              <a:gd name="connsiteX2870" fmla="*/ 1632466 w 7308555"/>
              <a:gd name="connsiteY2870" fmla="*/ 4354571 h 6451461"/>
              <a:gd name="connsiteX2871" fmla="*/ 1581306 w 7308555"/>
              <a:gd name="connsiteY2871" fmla="*/ 4418355 h 6451461"/>
              <a:gd name="connsiteX2872" fmla="*/ 1632466 w 7308555"/>
              <a:gd name="connsiteY2872" fmla="*/ 4354571 h 6451461"/>
              <a:gd name="connsiteX2873" fmla="*/ 1632466 w 7308555"/>
              <a:gd name="connsiteY2873" fmla="*/ 4354571 h 6451461"/>
              <a:gd name="connsiteX2874" fmla="*/ 4832949 w 7308555"/>
              <a:gd name="connsiteY2874" fmla="*/ 4405731 h 6451461"/>
              <a:gd name="connsiteX2875" fmla="*/ 4807037 w 7308555"/>
              <a:gd name="connsiteY2875" fmla="*/ 4443602 h 6451461"/>
              <a:gd name="connsiteX2876" fmla="*/ 4832949 w 7308555"/>
              <a:gd name="connsiteY2876" fmla="*/ 4405731 h 6451461"/>
              <a:gd name="connsiteX2877" fmla="*/ 4832949 w 7308555"/>
              <a:gd name="connsiteY2877" fmla="*/ 4405731 h 6451461"/>
              <a:gd name="connsiteX2878" fmla="*/ 4434965 w 7308555"/>
              <a:gd name="connsiteY2878" fmla="*/ 4749233 h 6451461"/>
              <a:gd name="connsiteX2879" fmla="*/ 4460877 w 7308555"/>
              <a:gd name="connsiteY2879" fmla="*/ 4736609 h 6451461"/>
              <a:gd name="connsiteX2880" fmla="*/ 4448253 w 7308555"/>
              <a:gd name="connsiteY2880" fmla="*/ 4711361 h 6451461"/>
              <a:gd name="connsiteX2881" fmla="*/ 4383805 w 7308555"/>
              <a:gd name="connsiteY2881" fmla="*/ 4686114 h 6451461"/>
              <a:gd name="connsiteX2882" fmla="*/ 4383805 w 7308555"/>
              <a:gd name="connsiteY2882" fmla="*/ 4673490 h 6451461"/>
              <a:gd name="connsiteX2883" fmla="*/ 4357893 w 7308555"/>
              <a:gd name="connsiteY2883" fmla="*/ 4648242 h 6451461"/>
              <a:gd name="connsiteX2884" fmla="*/ 4331981 w 7308555"/>
              <a:gd name="connsiteY2884" fmla="*/ 4622994 h 6451461"/>
              <a:gd name="connsiteX2885" fmla="*/ 4306068 w 7308555"/>
              <a:gd name="connsiteY2885" fmla="*/ 4610371 h 6451461"/>
              <a:gd name="connsiteX2886" fmla="*/ 4306068 w 7308555"/>
              <a:gd name="connsiteY2886" fmla="*/ 4622994 h 6451461"/>
              <a:gd name="connsiteX2887" fmla="*/ 4280156 w 7308555"/>
              <a:gd name="connsiteY2887" fmla="*/ 4610371 h 6451461"/>
              <a:gd name="connsiteX2888" fmla="*/ 4267532 w 7308555"/>
              <a:gd name="connsiteY2888" fmla="*/ 4610371 h 6451461"/>
              <a:gd name="connsiteX2889" fmla="*/ 4254909 w 7308555"/>
              <a:gd name="connsiteY2889" fmla="*/ 4622994 h 6451461"/>
              <a:gd name="connsiteX2890" fmla="*/ 4267532 w 7308555"/>
              <a:gd name="connsiteY2890" fmla="*/ 4660866 h 6451461"/>
              <a:gd name="connsiteX2891" fmla="*/ 4280156 w 7308555"/>
              <a:gd name="connsiteY2891" fmla="*/ 4660866 h 6451461"/>
              <a:gd name="connsiteX2892" fmla="*/ 4292780 w 7308555"/>
              <a:gd name="connsiteY2892" fmla="*/ 4660866 h 6451461"/>
              <a:gd name="connsiteX2893" fmla="*/ 4318692 w 7308555"/>
              <a:gd name="connsiteY2893" fmla="*/ 4673490 h 6451461"/>
              <a:gd name="connsiteX2894" fmla="*/ 4318692 w 7308555"/>
              <a:gd name="connsiteY2894" fmla="*/ 4698738 h 6451461"/>
              <a:gd name="connsiteX2895" fmla="*/ 4369852 w 7308555"/>
              <a:gd name="connsiteY2895" fmla="*/ 4698738 h 6451461"/>
              <a:gd name="connsiteX2896" fmla="*/ 4434965 w 7308555"/>
              <a:gd name="connsiteY2896" fmla="*/ 4749233 h 6451461"/>
              <a:gd name="connsiteX2897" fmla="*/ 4434965 w 7308555"/>
              <a:gd name="connsiteY2897" fmla="*/ 4749233 h 6451461"/>
              <a:gd name="connsiteX2898" fmla="*/ 5514638 w 7308555"/>
              <a:gd name="connsiteY2898" fmla="*/ 4609042 h 6451461"/>
              <a:gd name="connsiteX2899" fmla="*/ 5514638 w 7308555"/>
              <a:gd name="connsiteY2899" fmla="*/ 4609042 h 6451461"/>
              <a:gd name="connsiteX2900" fmla="*/ 5488726 w 7308555"/>
              <a:gd name="connsiteY2900" fmla="*/ 4609042 h 6451461"/>
              <a:gd name="connsiteX2901" fmla="*/ 5514638 w 7308555"/>
              <a:gd name="connsiteY2901" fmla="*/ 4609042 h 6451461"/>
              <a:gd name="connsiteX2902" fmla="*/ 5514638 w 7308555"/>
              <a:gd name="connsiteY2902" fmla="*/ 4609042 h 6451461"/>
              <a:gd name="connsiteX2903" fmla="*/ 5527262 w 7308555"/>
              <a:gd name="connsiteY2903" fmla="*/ 4634954 h 6451461"/>
              <a:gd name="connsiteX2904" fmla="*/ 5527262 w 7308555"/>
              <a:gd name="connsiteY2904" fmla="*/ 4622330 h 6451461"/>
              <a:gd name="connsiteX2905" fmla="*/ 5514638 w 7308555"/>
              <a:gd name="connsiteY2905" fmla="*/ 4622330 h 6451461"/>
              <a:gd name="connsiteX2906" fmla="*/ 5514638 w 7308555"/>
              <a:gd name="connsiteY2906" fmla="*/ 4634954 h 6451461"/>
              <a:gd name="connsiteX2907" fmla="*/ 5527262 w 7308555"/>
              <a:gd name="connsiteY2907" fmla="*/ 4634954 h 6451461"/>
              <a:gd name="connsiteX2908" fmla="*/ 5527262 w 7308555"/>
              <a:gd name="connsiteY2908" fmla="*/ 4634954 h 6451461"/>
              <a:gd name="connsiteX2909" fmla="*/ 5527262 w 7308555"/>
              <a:gd name="connsiteY2909" fmla="*/ 4634954 h 6451461"/>
              <a:gd name="connsiteX2910" fmla="*/ 1696914 w 7308555"/>
              <a:gd name="connsiteY2910" fmla="*/ 4660202 h 6451461"/>
              <a:gd name="connsiteX2911" fmla="*/ 1709538 w 7308555"/>
              <a:gd name="connsiteY2911" fmla="*/ 4622330 h 6451461"/>
              <a:gd name="connsiteX2912" fmla="*/ 1696914 w 7308555"/>
              <a:gd name="connsiteY2912" fmla="*/ 4660202 h 6451461"/>
              <a:gd name="connsiteX2913" fmla="*/ 1696914 w 7308555"/>
              <a:gd name="connsiteY2913" fmla="*/ 4660202 h 6451461"/>
              <a:gd name="connsiteX2914" fmla="*/ 4832949 w 7308555"/>
              <a:gd name="connsiteY2914" fmla="*/ 4761857 h 6451461"/>
              <a:gd name="connsiteX2915" fmla="*/ 4832949 w 7308555"/>
              <a:gd name="connsiteY2915" fmla="*/ 4723985 h 6451461"/>
              <a:gd name="connsiteX2916" fmla="*/ 4832949 w 7308555"/>
              <a:gd name="connsiteY2916" fmla="*/ 4761857 h 6451461"/>
              <a:gd name="connsiteX2917" fmla="*/ 4832949 w 7308555"/>
              <a:gd name="connsiteY2917" fmla="*/ 4761857 h 6451461"/>
              <a:gd name="connsiteX2918" fmla="*/ 4832949 w 7308555"/>
              <a:gd name="connsiteY2918" fmla="*/ 4761857 h 6451461"/>
              <a:gd name="connsiteX2919" fmla="*/ 4704717 w 7308555"/>
              <a:gd name="connsiteY2919" fmla="*/ 5067487 h 6451461"/>
              <a:gd name="connsiteX2920" fmla="*/ 4717341 w 7308555"/>
              <a:gd name="connsiteY2920" fmla="*/ 5054863 h 6451461"/>
              <a:gd name="connsiteX2921" fmla="*/ 4755877 w 7308555"/>
              <a:gd name="connsiteY2921" fmla="*/ 5080111 h 6451461"/>
              <a:gd name="connsiteX2922" fmla="*/ 4768501 w 7308555"/>
              <a:gd name="connsiteY2922" fmla="*/ 5067487 h 6451461"/>
              <a:gd name="connsiteX2923" fmla="*/ 4768501 w 7308555"/>
              <a:gd name="connsiteY2923" fmla="*/ 5067487 h 6451461"/>
              <a:gd name="connsiteX2924" fmla="*/ 4781124 w 7308555"/>
              <a:gd name="connsiteY2924" fmla="*/ 5067487 h 6451461"/>
              <a:gd name="connsiteX2925" fmla="*/ 4819661 w 7308555"/>
              <a:gd name="connsiteY2925" fmla="*/ 5054863 h 6451461"/>
              <a:gd name="connsiteX2926" fmla="*/ 4819661 w 7308555"/>
              <a:gd name="connsiteY2926" fmla="*/ 5054863 h 6451461"/>
              <a:gd name="connsiteX2927" fmla="*/ 4793748 w 7308555"/>
              <a:gd name="connsiteY2927" fmla="*/ 5042240 h 6451461"/>
              <a:gd name="connsiteX2928" fmla="*/ 4819661 w 7308555"/>
              <a:gd name="connsiteY2928" fmla="*/ 5042240 h 6451461"/>
              <a:gd name="connsiteX2929" fmla="*/ 4819661 w 7308555"/>
              <a:gd name="connsiteY2929" fmla="*/ 5029616 h 6451461"/>
              <a:gd name="connsiteX2930" fmla="*/ 4807037 w 7308555"/>
              <a:gd name="connsiteY2930" fmla="*/ 5042240 h 6451461"/>
              <a:gd name="connsiteX2931" fmla="*/ 4781124 w 7308555"/>
              <a:gd name="connsiteY2931" fmla="*/ 5029616 h 6451461"/>
              <a:gd name="connsiteX2932" fmla="*/ 4793748 w 7308555"/>
              <a:gd name="connsiteY2932" fmla="*/ 4978456 h 6451461"/>
              <a:gd name="connsiteX2933" fmla="*/ 4781124 w 7308555"/>
              <a:gd name="connsiteY2933" fmla="*/ 4965832 h 6451461"/>
              <a:gd name="connsiteX2934" fmla="*/ 4793748 w 7308555"/>
              <a:gd name="connsiteY2934" fmla="*/ 4965832 h 6451461"/>
              <a:gd name="connsiteX2935" fmla="*/ 4793748 w 7308555"/>
              <a:gd name="connsiteY2935" fmla="*/ 4978456 h 6451461"/>
              <a:gd name="connsiteX2936" fmla="*/ 4793748 w 7308555"/>
              <a:gd name="connsiteY2936" fmla="*/ 4953208 h 6451461"/>
              <a:gd name="connsiteX2937" fmla="*/ 4781124 w 7308555"/>
              <a:gd name="connsiteY2937" fmla="*/ 4965832 h 6451461"/>
              <a:gd name="connsiteX2938" fmla="*/ 4781124 w 7308555"/>
              <a:gd name="connsiteY2938" fmla="*/ 4940584 h 6451461"/>
              <a:gd name="connsiteX2939" fmla="*/ 4781124 w 7308555"/>
              <a:gd name="connsiteY2939" fmla="*/ 4927960 h 6451461"/>
              <a:gd name="connsiteX2940" fmla="*/ 4755213 w 7308555"/>
              <a:gd name="connsiteY2940" fmla="*/ 4940584 h 6451461"/>
              <a:gd name="connsiteX2941" fmla="*/ 4755213 w 7308555"/>
              <a:gd name="connsiteY2941" fmla="*/ 4915336 h 6451461"/>
              <a:gd name="connsiteX2942" fmla="*/ 4767836 w 7308555"/>
              <a:gd name="connsiteY2942" fmla="*/ 4915336 h 6451461"/>
              <a:gd name="connsiteX2943" fmla="*/ 4767836 w 7308555"/>
              <a:gd name="connsiteY2943" fmla="*/ 4902713 h 6451461"/>
              <a:gd name="connsiteX2944" fmla="*/ 4755213 w 7308555"/>
              <a:gd name="connsiteY2944" fmla="*/ 4902713 h 6451461"/>
              <a:gd name="connsiteX2945" fmla="*/ 4755213 w 7308555"/>
              <a:gd name="connsiteY2945" fmla="*/ 4890089 h 6451461"/>
              <a:gd name="connsiteX2946" fmla="*/ 4781124 w 7308555"/>
              <a:gd name="connsiteY2946" fmla="*/ 4890089 h 6451461"/>
              <a:gd name="connsiteX2947" fmla="*/ 4742589 w 7308555"/>
              <a:gd name="connsiteY2947" fmla="*/ 4890089 h 6451461"/>
              <a:gd name="connsiteX2948" fmla="*/ 4729965 w 7308555"/>
              <a:gd name="connsiteY2948" fmla="*/ 4864841 h 6451461"/>
              <a:gd name="connsiteX2949" fmla="*/ 4729965 w 7308555"/>
              <a:gd name="connsiteY2949" fmla="*/ 4864841 h 6451461"/>
              <a:gd name="connsiteX2950" fmla="*/ 4652893 w 7308555"/>
              <a:gd name="connsiteY2950" fmla="*/ 4890089 h 6451461"/>
              <a:gd name="connsiteX2951" fmla="*/ 4665517 w 7308555"/>
              <a:gd name="connsiteY2951" fmla="*/ 4902713 h 6451461"/>
              <a:gd name="connsiteX2952" fmla="*/ 4652893 w 7308555"/>
              <a:gd name="connsiteY2952" fmla="*/ 4915336 h 6451461"/>
              <a:gd name="connsiteX2953" fmla="*/ 4652893 w 7308555"/>
              <a:gd name="connsiteY2953" fmla="*/ 4915336 h 6451461"/>
              <a:gd name="connsiteX2954" fmla="*/ 4652893 w 7308555"/>
              <a:gd name="connsiteY2954" fmla="*/ 4940584 h 6451461"/>
              <a:gd name="connsiteX2955" fmla="*/ 4640269 w 7308555"/>
              <a:gd name="connsiteY2955" fmla="*/ 4953208 h 6451461"/>
              <a:gd name="connsiteX2956" fmla="*/ 4652893 w 7308555"/>
              <a:gd name="connsiteY2956" fmla="*/ 5004368 h 6451461"/>
              <a:gd name="connsiteX2957" fmla="*/ 4665517 w 7308555"/>
              <a:gd name="connsiteY2957" fmla="*/ 4979120 h 6451461"/>
              <a:gd name="connsiteX2958" fmla="*/ 4665517 w 7308555"/>
              <a:gd name="connsiteY2958" fmla="*/ 4979120 h 6451461"/>
              <a:gd name="connsiteX2959" fmla="*/ 4665517 w 7308555"/>
              <a:gd name="connsiteY2959" fmla="*/ 5004368 h 6451461"/>
              <a:gd name="connsiteX2960" fmla="*/ 4678140 w 7308555"/>
              <a:gd name="connsiteY2960" fmla="*/ 5029616 h 6451461"/>
              <a:gd name="connsiteX2961" fmla="*/ 4665517 w 7308555"/>
              <a:gd name="connsiteY2961" fmla="*/ 5042240 h 6451461"/>
              <a:gd name="connsiteX2962" fmla="*/ 4691429 w 7308555"/>
              <a:gd name="connsiteY2962" fmla="*/ 5042240 h 6451461"/>
              <a:gd name="connsiteX2963" fmla="*/ 4691429 w 7308555"/>
              <a:gd name="connsiteY2963" fmla="*/ 5004368 h 6451461"/>
              <a:gd name="connsiteX2964" fmla="*/ 4691429 w 7308555"/>
              <a:gd name="connsiteY2964" fmla="*/ 5016992 h 6451461"/>
              <a:gd name="connsiteX2965" fmla="*/ 4717341 w 7308555"/>
              <a:gd name="connsiteY2965" fmla="*/ 5004368 h 6451461"/>
              <a:gd name="connsiteX2966" fmla="*/ 4717341 w 7308555"/>
              <a:gd name="connsiteY2966" fmla="*/ 5029616 h 6451461"/>
              <a:gd name="connsiteX2967" fmla="*/ 4704717 w 7308555"/>
              <a:gd name="connsiteY2967" fmla="*/ 5016992 h 6451461"/>
              <a:gd name="connsiteX2968" fmla="*/ 4692093 w 7308555"/>
              <a:gd name="connsiteY2968" fmla="*/ 5016992 h 6451461"/>
              <a:gd name="connsiteX2969" fmla="*/ 4692093 w 7308555"/>
              <a:gd name="connsiteY2969" fmla="*/ 5054863 h 6451461"/>
              <a:gd name="connsiteX2970" fmla="*/ 4704717 w 7308555"/>
              <a:gd name="connsiteY2970" fmla="*/ 5067487 h 6451461"/>
              <a:gd name="connsiteX2971" fmla="*/ 4704717 w 7308555"/>
              <a:gd name="connsiteY2971" fmla="*/ 5067487 h 6451461"/>
              <a:gd name="connsiteX2972" fmla="*/ 4755877 w 7308555"/>
              <a:gd name="connsiteY2972" fmla="*/ 5003703 h 6451461"/>
              <a:gd name="connsiteX2973" fmla="*/ 4755877 w 7308555"/>
              <a:gd name="connsiteY2973" fmla="*/ 4978456 h 6451461"/>
              <a:gd name="connsiteX2974" fmla="*/ 4768501 w 7308555"/>
              <a:gd name="connsiteY2974" fmla="*/ 4991080 h 6451461"/>
              <a:gd name="connsiteX2975" fmla="*/ 4781124 w 7308555"/>
              <a:gd name="connsiteY2975" fmla="*/ 5003703 h 6451461"/>
              <a:gd name="connsiteX2976" fmla="*/ 4755213 w 7308555"/>
              <a:gd name="connsiteY2976" fmla="*/ 5016327 h 6451461"/>
              <a:gd name="connsiteX2977" fmla="*/ 4742589 w 7308555"/>
              <a:gd name="connsiteY2977" fmla="*/ 5003703 h 6451461"/>
              <a:gd name="connsiteX2978" fmla="*/ 4742589 w 7308555"/>
              <a:gd name="connsiteY2978" fmla="*/ 4991080 h 6451461"/>
              <a:gd name="connsiteX2979" fmla="*/ 4755877 w 7308555"/>
              <a:gd name="connsiteY2979" fmla="*/ 5003703 h 6451461"/>
              <a:gd name="connsiteX2980" fmla="*/ 4755877 w 7308555"/>
              <a:gd name="connsiteY2980" fmla="*/ 5003703 h 6451461"/>
              <a:gd name="connsiteX2981" fmla="*/ 4743253 w 7308555"/>
              <a:gd name="connsiteY2981" fmla="*/ 4940584 h 6451461"/>
              <a:gd name="connsiteX2982" fmla="*/ 4743253 w 7308555"/>
              <a:gd name="connsiteY2982" fmla="*/ 4940584 h 6451461"/>
              <a:gd name="connsiteX2983" fmla="*/ 4743253 w 7308555"/>
              <a:gd name="connsiteY2983" fmla="*/ 4940584 h 6451461"/>
              <a:gd name="connsiteX2984" fmla="*/ 4730629 w 7308555"/>
              <a:gd name="connsiteY2984" fmla="*/ 4902048 h 6451461"/>
              <a:gd name="connsiteX2985" fmla="*/ 4743253 w 7308555"/>
              <a:gd name="connsiteY2985" fmla="*/ 4902048 h 6451461"/>
              <a:gd name="connsiteX2986" fmla="*/ 4743253 w 7308555"/>
              <a:gd name="connsiteY2986" fmla="*/ 4914672 h 6451461"/>
              <a:gd name="connsiteX2987" fmla="*/ 4730629 w 7308555"/>
              <a:gd name="connsiteY2987" fmla="*/ 4927296 h 6451461"/>
              <a:gd name="connsiteX2988" fmla="*/ 4730629 w 7308555"/>
              <a:gd name="connsiteY2988" fmla="*/ 4902048 h 6451461"/>
              <a:gd name="connsiteX2989" fmla="*/ 4730629 w 7308555"/>
              <a:gd name="connsiteY2989" fmla="*/ 4902048 h 6451461"/>
              <a:gd name="connsiteX2990" fmla="*/ 4743253 w 7308555"/>
              <a:gd name="connsiteY2990" fmla="*/ 5029616 h 6451461"/>
              <a:gd name="connsiteX2991" fmla="*/ 4769165 w 7308555"/>
              <a:gd name="connsiteY2991" fmla="*/ 5016992 h 6451461"/>
              <a:gd name="connsiteX2992" fmla="*/ 4769165 w 7308555"/>
              <a:gd name="connsiteY2992" fmla="*/ 5042240 h 6451461"/>
              <a:gd name="connsiteX2993" fmla="*/ 4781789 w 7308555"/>
              <a:gd name="connsiteY2993" fmla="*/ 5029616 h 6451461"/>
              <a:gd name="connsiteX2994" fmla="*/ 4794413 w 7308555"/>
              <a:gd name="connsiteY2994" fmla="*/ 5042240 h 6451461"/>
              <a:gd name="connsiteX2995" fmla="*/ 4743253 w 7308555"/>
              <a:gd name="connsiteY2995" fmla="*/ 5042240 h 6451461"/>
              <a:gd name="connsiteX2996" fmla="*/ 4755877 w 7308555"/>
              <a:gd name="connsiteY2996" fmla="*/ 5029616 h 6451461"/>
              <a:gd name="connsiteX2997" fmla="*/ 4717341 w 7308555"/>
              <a:gd name="connsiteY2997" fmla="*/ 5029616 h 6451461"/>
              <a:gd name="connsiteX2998" fmla="*/ 4743253 w 7308555"/>
              <a:gd name="connsiteY2998" fmla="*/ 5029616 h 6451461"/>
              <a:gd name="connsiteX2999" fmla="*/ 4743253 w 7308555"/>
              <a:gd name="connsiteY2999" fmla="*/ 5029616 h 6451461"/>
              <a:gd name="connsiteX3000" fmla="*/ 4692093 w 7308555"/>
              <a:gd name="connsiteY3000" fmla="*/ 5003703 h 6451461"/>
              <a:gd name="connsiteX3001" fmla="*/ 4679469 w 7308555"/>
              <a:gd name="connsiteY3001" fmla="*/ 5003703 h 6451461"/>
              <a:gd name="connsiteX3002" fmla="*/ 4679469 w 7308555"/>
              <a:gd name="connsiteY3002" fmla="*/ 4978456 h 6451461"/>
              <a:gd name="connsiteX3003" fmla="*/ 4679469 w 7308555"/>
              <a:gd name="connsiteY3003" fmla="*/ 4991080 h 6451461"/>
              <a:gd name="connsiteX3004" fmla="*/ 4692093 w 7308555"/>
              <a:gd name="connsiteY3004" fmla="*/ 4965832 h 6451461"/>
              <a:gd name="connsiteX3005" fmla="*/ 4666181 w 7308555"/>
              <a:gd name="connsiteY3005" fmla="*/ 4965832 h 6451461"/>
              <a:gd name="connsiteX3006" fmla="*/ 4666181 w 7308555"/>
              <a:gd name="connsiteY3006" fmla="*/ 4914672 h 6451461"/>
              <a:gd name="connsiteX3007" fmla="*/ 4678805 w 7308555"/>
              <a:gd name="connsiteY3007" fmla="*/ 4939920 h 6451461"/>
              <a:gd name="connsiteX3008" fmla="*/ 4704717 w 7308555"/>
              <a:gd name="connsiteY3008" fmla="*/ 4927296 h 6451461"/>
              <a:gd name="connsiteX3009" fmla="*/ 4704717 w 7308555"/>
              <a:gd name="connsiteY3009" fmla="*/ 4939920 h 6451461"/>
              <a:gd name="connsiteX3010" fmla="*/ 4692093 w 7308555"/>
              <a:gd name="connsiteY3010" fmla="*/ 5003703 h 6451461"/>
              <a:gd name="connsiteX3011" fmla="*/ 4692093 w 7308555"/>
              <a:gd name="connsiteY3011" fmla="*/ 5003703 h 6451461"/>
              <a:gd name="connsiteX3012" fmla="*/ 4717341 w 7308555"/>
              <a:gd name="connsiteY3012" fmla="*/ 4978456 h 6451461"/>
              <a:gd name="connsiteX3013" fmla="*/ 4704717 w 7308555"/>
              <a:gd name="connsiteY3013" fmla="*/ 4965832 h 6451461"/>
              <a:gd name="connsiteX3014" fmla="*/ 4717341 w 7308555"/>
              <a:gd name="connsiteY3014" fmla="*/ 4965832 h 6451461"/>
              <a:gd name="connsiteX3015" fmla="*/ 4717341 w 7308555"/>
              <a:gd name="connsiteY3015" fmla="*/ 4978456 h 6451461"/>
              <a:gd name="connsiteX3016" fmla="*/ 4717341 w 7308555"/>
              <a:gd name="connsiteY3016" fmla="*/ 4978456 h 6451461"/>
              <a:gd name="connsiteX3017" fmla="*/ 5308669 w 7308555"/>
              <a:gd name="connsiteY3017" fmla="*/ 5003703 h 6451461"/>
              <a:gd name="connsiteX3018" fmla="*/ 5334582 w 7308555"/>
              <a:gd name="connsiteY3018" fmla="*/ 5003703 h 6451461"/>
              <a:gd name="connsiteX3019" fmla="*/ 5321958 w 7308555"/>
              <a:gd name="connsiteY3019" fmla="*/ 4952544 h 6451461"/>
              <a:gd name="connsiteX3020" fmla="*/ 5308669 w 7308555"/>
              <a:gd name="connsiteY3020" fmla="*/ 5003703 h 6451461"/>
              <a:gd name="connsiteX3021" fmla="*/ 5308669 w 7308555"/>
              <a:gd name="connsiteY3021" fmla="*/ 5003703 h 6451461"/>
              <a:gd name="connsiteX3022" fmla="*/ 5321958 w 7308555"/>
              <a:gd name="connsiteY3022" fmla="*/ 4991080 h 6451461"/>
              <a:gd name="connsiteX3023" fmla="*/ 5321958 w 7308555"/>
              <a:gd name="connsiteY3023" fmla="*/ 4991080 h 6451461"/>
              <a:gd name="connsiteX3024" fmla="*/ 5321958 w 7308555"/>
              <a:gd name="connsiteY3024" fmla="*/ 4991080 h 6451461"/>
              <a:gd name="connsiteX3025" fmla="*/ 5321958 w 7308555"/>
              <a:gd name="connsiteY3025" fmla="*/ 4965832 h 6451461"/>
              <a:gd name="connsiteX3026" fmla="*/ 5321958 w 7308555"/>
              <a:gd name="connsiteY3026" fmla="*/ 4991080 h 6451461"/>
              <a:gd name="connsiteX3027" fmla="*/ 5321958 w 7308555"/>
              <a:gd name="connsiteY3027" fmla="*/ 4991080 h 6451461"/>
              <a:gd name="connsiteX3028" fmla="*/ 5733230 w 7308555"/>
              <a:gd name="connsiteY3028" fmla="*/ 4965832 h 6451461"/>
              <a:gd name="connsiteX3029" fmla="*/ 5759142 w 7308555"/>
              <a:gd name="connsiteY3029" fmla="*/ 4978456 h 6451461"/>
              <a:gd name="connsiteX3030" fmla="*/ 5733230 w 7308555"/>
              <a:gd name="connsiteY3030" fmla="*/ 4965832 h 6451461"/>
              <a:gd name="connsiteX3031" fmla="*/ 5733230 w 7308555"/>
              <a:gd name="connsiteY3031" fmla="*/ 4965832 h 6451461"/>
              <a:gd name="connsiteX3032" fmla="*/ 4910021 w 7308555"/>
              <a:gd name="connsiteY3032" fmla="*/ 5284086 h 6451461"/>
              <a:gd name="connsiteX3033" fmla="*/ 4948557 w 7308555"/>
              <a:gd name="connsiteY3033" fmla="*/ 5296710 h 6451461"/>
              <a:gd name="connsiteX3034" fmla="*/ 4922645 w 7308555"/>
              <a:gd name="connsiteY3034" fmla="*/ 5245550 h 6451461"/>
              <a:gd name="connsiteX3035" fmla="*/ 4922645 w 7308555"/>
              <a:gd name="connsiteY3035" fmla="*/ 5258174 h 6451461"/>
              <a:gd name="connsiteX3036" fmla="*/ 4910021 w 7308555"/>
              <a:gd name="connsiteY3036" fmla="*/ 5245550 h 6451461"/>
              <a:gd name="connsiteX3037" fmla="*/ 4922645 w 7308555"/>
              <a:gd name="connsiteY3037" fmla="*/ 5232926 h 6451461"/>
              <a:gd name="connsiteX3038" fmla="*/ 4922645 w 7308555"/>
              <a:gd name="connsiteY3038" fmla="*/ 5220303 h 6451461"/>
              <a:gd name="connsiteX3039" fmla="*/ 4910021 w 7308555"/>
              <a:gd name="connsiteY3039" fmla="*/ 5220303 h 6451461"/>
              <a:gd name="connsiteX3040" fmla="*/ 4897397 w 7308555"/>
              <a:gd name="connsiteY3040" fmla="*/ 5232926 h 6451461"/>
              <a:gd name="connsiteX3041" fmla="*/ 4884773 w 7308555"/>
              <a:gd name="connsiteY3041" fmla="*/ 5207679 h 6451461"/>
              <a:gd name="connsiteX3042" fmla="*/ 4897397 w 7308555"/>
              <a:gd name="connsiteY3042" fmla="*/ 5207679 h 6451461"/>
              <a:gd name="connsiteX3043" fmla="*/ 4910021 w 7308555"/>
              <a:gd name="connsiteY3043" fmla="*/ 5207679 h 6451461"/>
              <a:gd name="connsiteX3044" fmla="*/ 4910021 w 7308555"/>
              <a:gd name="connsiteY3044" fmla="*/ 5195055 h 6451461"/>
              <a:gd name="connsiteX3045" fmla="*/ 4922645 w 7308555"/>
              <a:gd name="connsiteY3045" fmla="*/ 5182431 h 6451461"/>
              <a:gd name="connsiteX3046" fmla="*/ 4896733 w 7308555"/>
              <a:gd name="connsiteY3046" fmla="*/ 5144559 h 6451461"/>
              <a:gd name="connsiteX3047" fmla="*/ 4896733 w 7308555"/>
              <a:gd name="connsiteY3047" fmla="*/ 5157183 h 6451461"/>
              <a:gd name="connsiteX3048" fmla="*/ 4858197 w 7308555"/>
              <a:gd name="connsiteY3048" fmla="*/ 5131936 h 6451461"/>
              <a:gd name="connsiteX3049" fmla="*/ 4870820 w 7308555"/>
              <a:gd name="connsiteY3049" fmla="*/ 5094064 h 6451461"/>
              <a:gd name="connsiteX3050" fmla="*/ 4844908 w 7308555"/>
              <a:gd name="connsiteY3050" fmla="*/ 5119312 h 6451461"/>
              <a:gd name="connsiteX3051" fmla="*/ 4818996 w 7308555"/>
              <a:gd name="connsiteY3051" fmla="*/ 5081440 h 6451461"/>
              <a:gd name="connsiteX3052" fmla="*/ 4780460 w 7308555"/>
              <a:gd name="connsiteY3052" fmla="*/ 5094064 h 6451461"/>
              <a:gd name="connsiteX3053" fmla="*/ 4780460 w 7308555"/>
              <a:gd name="connsiteY3053" fmla="*/ 5106688 h 6451461"/>
              <a:gd name="connsiteX3054" fmla="*/ 4793084 w 7308555"/>
              <a:gd name="connsiteY3054" fmla="*/ 5106688 h 6451461"/>
              <a:gd name="connsiteX3055" fmla="*/ 4741924 w 7308555"/>
              <a:gd name="connsiteY3055" fmla="*/ 5094064 h 6451461"/>
              <a:gd name="connsiteX3056" fmla="*/ 4754548 w 7308555"/>
              <a:gd name="connsiteY3056" fmla="*/ 5119312 h 6451461"/>
              <a:gd name="connsiteX3057" fmla="*/ 4728636 w 7308555"/>
              <a:gd name="connsiteY3057" fmla="*/ 5119312 h 6451461"/>
              <a:gd name="connsiteX3058" fmla="*/ 4690100 w 7308555"/>
              <a:gd name="connsiteY3058" fmla="*/ 5157183 h 6451461"/>
              <a:gd name="connsiteX3059" fmla="*/ 4690100 w 7308555"/>
              <a:gd name="connsiteY3059" fmla="*/ 5195055 h 6451461"/>
              <a:gd name="connsiteX3060" fmla="*/ 4702724 w 7308555"/>
              <a:gd name="connsiteY3060" fmla="*/ 5195055 h 6451461"/>
              <a:gd name="connsiteX3061" fmla="*/ 4728636 w 7308555"/>
              <a:gd name="connsiteY3061" fmla="*/ 5232926 h 6451461"/>
              <a:gd name="connsiteX3062" fmla="*/ 4728636 w 7308555"/>
              <a:gd name="connsiteY3062" fmla="*/ 5258174 h 6451461"/>
              <a:gd name="connsiteX3063" fmla="*/ 4741260 w 7308555"/>
              <a:gd name="connsiteY3063" fmla="*/ 5258174 h 6451461"/>
              <a:gd name="connsiteX3064" fmla="*/ 4741260 w 7308555"/>
              <a:gd name="connsiteY3064" fmla="*/ 5245550 h 6451461"/>
              <a:gd name="connsiteX3065" fmla="*/ 4753884 w 7308555"/>
              <a:gd name="connsiteY3065" fmla="*/ 5258174 h 6451461"/>
              <a:gd name="connsiteX3066" fmla="*/ 4766508 w 7308555"/>
              <a:gd name="connsiteY3066" fmla="*/ 5258174 h 6451461"/>
              <a:gd name="connsiteX3067" fmla="*/ 4766508 w 7308555"/>
              <a:gd name="connsiteY3067" fmla="*/ 5232926 h 6451461"/>
              <a:gd name="connsiteX3068" fmla="*/ 4779131 w 7308555"/>
              <a:gd name="connsiteY3068" fmla="*/ 5270798 h 6451461"/>
              <a:gd name="connsiteX3069" fmla="*/ 4791755 w 7308555"/>
              <a:gd name="connsiteY3069" fmla="*/ 5270798 h 6451461"/>
              <a:gd name="connsiteX3070" fmla="*/ 4779131 w 7308555"/>
              <a:gd name="connsiteY3070" fmla="*/ 5321958 h 6451461"/>
              <a:gd name="connsiteX3071" fmla="*/ 4779131 w 7308555"/>
              <a:gd name="connsiteY3071" fmla="*/ 5309334 h 6451461"/>
              <a:gd name="connsiteX3072" fmla="*/ 4791755 w 7308555"/>
              <a:gd name="connsiteY3072" fmla="*/ 5309334 h 6451461"/>
              <a:gd name="connsiteX3073" fmla="*/ 4765843 w 7308555"/>
              <a:gd name="connsiteY3073" fmla="*/ 5334582 h 6451461"/>
              <a:gd name="connsiteX3074" fmla="*/ 4765843 w 7308555"/>
              <a:gd name="connsiteY3074" fmla="*/ 5347206 h 6451461"/>
              <a:gd name="connsiteX3075" fmla="*/ 4778467 w 7308555"/>
              <a:gd name="connsiteY3075" fmla="*/ 5359830 h 6451461"/>
              <a:gd name="connsiteX3076" fmla="*/ 4791091 w 7308555"/>
              <a:gd name="connsiteY3076" fmla="*/ 5385077 h 6451461"/>
              <a:gd name="connsiteX3077" fmla="*/ 4778467 w 7308555"/>
              <a:gd name="connsiteY3077" fmla="*/ 5347206 h 6451461"/>
              <a:gd name="connsiteX3078" fmla="*/ 4817003 w 7308555"/>
              <a:gd name="connsiteY3078" fmla="*/ 5334582 h 6451461"/>
              <a:gd name="connsiteX3079" fmla="*/ 4817003 w 7308555"/>
              <a:gd name="connsiteY3079" fmla="*/ 5359830 h 6451461"/>
              <a:gd name="connsiteX3080" fmla="*/ 4791091 w 7308555"/>
              <a:gd name="connsiteY3080" fmla="*/ 5359830 h 6451461"/>
              <a:gd name="connsiteX3081" fmla="*/ 4778467 w 7308555"/>
              <a:gd name="connsiteY3081" fmla="*/ 5423613 h 6451461"/>
              <a:gd name="connsiteX3082" fmla="*/ 4791091 w 7308555"/>
              <a:gd name="connsiteY3082" fmla="*/ 5436237 h 6451461"/>
              <a:gd name="connsiteX3083" fmla="*/ 4803715 w 7308555"/>
              <a:gd name="connsiteY3083" fmla="*/ 5436237 h 6451461"/>
              <a:gd name="connsiteX3084" fmla="*/ 4816339 w 7308555"/>
              <a:gd name="connsiteY3084" fmla="*/ 5398366 h 6451461"/>
              <a:gd name="connsiteX3085" fmla="*/ 4816339 w 7308555"/>
              <a:gd name="connsiteY3085" fmla="*/ 5410990 h 6451461"/>
              <a:gd name="connsiteX3086" fmla="*/ 4816339 w 7308555"/>
              <a:gd name="connsiteY3086" fmla="*/ 5385742 h 6451461"/>
              <a:gd name="connsiteX3087" fmla="*/ 4803715 w 7308555"/>
              <a:gd name="connsiteY3087" fmla="*/ 5385742 h 6451461"/>
              <a:gd name="connsiteX3088" fmla="*/ 4854875 w 7308555"/>
              <a:gd name="connsiteY3088" fmla="*/ 5398366 h 6451461"/>
              <a:gd name="connsiteX3089" fmla="*/ 4880787 w 7308555"/>
              <a:gd name="connsiteY3089" fmla="*/ 5334582 h 6451461"/>
              <a:gd name="connsiteX3090" fmla="*/ 4880787 w 7308555"/>
              <a:gd name="connsiteY3090" fmla="*/ 5334582 h 6451461"/>
              <a:gd name="connsiteX3091" fmla="*/ 4854875 w 7308555"/>
              <a:gd name="connsiteY3091" fmla="*/ 5321958 h 6451461"/>
              <a:gd name="connsiteX3092" fmla="*/ 4880787 w 7308555"/>
              <a:gd name="connsiteY3092" fmla="*/ 5296710 h 6451461"/>
              <a:gd name="connsiteX3093" fmla="*/ 4893411 w 7308555"/>
              <a:gd name="connsiteY3093" fmla="*/ 5321958 h 6451461"/>
              <a:gd name="connsiteX3094" fmla="*/ 4906035 w 7308555"/>
              <a:gd name="connsiteY3094" fmla="*/ 5309334 h 6451461"/>
              <a:gd name="connsiteX3095" fmla="*/ 4910021 w 7308555"/>
              <a:gd name="connsiteY3095" fmla="*/ 5284086 h 6451461"/>
              <a:gd name="connsiteX3096" fmla="*/ 4922645 w 7308555"/>
              <a:gd name="connsiteY3096" fmla="*/ 5284086 h 6451461"/>
              <a:gd name="connsiteX3097" fmla="*/ 4910021 w 7308555"/>
              <a:gd name="connsiteY3097" fmla="*/ 5284086 h 6451461"/>
              <a:gd name="connsiteX3098" fmla="*/ 4910021 w 7308555"/>
              <a:gd name="connsiteY3098" fmla="*/ 5284086 h 6451461"/>
              <a:gd name="connsiteX3099" fmla="*/ 4769165 w 7308555"/>
              <a:gd name="connsiteY3099" fmla="*/ 5207679 h 6451461"/>
              <a:gd name="connsiteX3100" fmla="*/ 4756541 w 7308555"/>
              <a:gd name="connsiteY3100" fmla="*/ 5207679 h 6451461"/>
              <a:gd name="connsiteX3101" fmla="*/ 4756541 w 7308555"/>
              <a:gd name="connsiteY3101" fmla="*/ 5207679 h 6451461"/>
              <a:gd name="connsiteX3102" fmla="*/ 4743917 w 7308555"/>
              <a:gd name="connsiteY3102" fmla="*/ 5195055 h 6451461"/>
              <a:gd name="connsiteX3103" fmla="*/ 4769830 w 7308555"/>
              <a:gd name="connsiteY3103" fmla="*/ 5195055 h 6451461"/>
              <a:gd name="connsiteX3104" fmla="*/ 4769830 w 7308555"/>
              <a:gd name="connsiteY3104" fmla="*/ 5207679 h 6451461"/>
              <a:gd name="connsiteX3105" fmla="*/ 4769165 w 7308555"/>
              <a:gd name="connsiteY3105" fmla="*/ 5207679 h 6451461"/>
              <a:gd name="connsiteX3106" fmla="*/ 4871485 w 7308555"/>
              <a:gd name="connsiteY3106" fmla="*/ 5182431 h 6451461"/>
              <a:gd name="connsiteX3107" fmla="*/ 4884109 w 7308555"/>
              <a:gd name="connsiteY3107" fmla="*/ 5169807 h 6451461"/>
              <a:gd name="connsiteX3108" fmla="*/ 4910021 w 7308555"/>
              <a:gd name="connsiteY3108" fmla="*/ 5195055 h 6451461"/>
              <a:gd name="connsiteX3109" fmla="*/ 4897397 w 7308555"/>
              <a:gd name="connsiteY3109" fmla="*/ 5195055 h 6451461"/>
              <a:gd name="connsiteX3110" fmla="*/ 4897397 w 7308555"/>
              <a:gd name="connsiteY3110" fmla="*/ 5182431 h 6451461"/>
              <a:gd name="connsiteX3111" fmla="*/ 4884773 w 7308555"/>
              <a:gd name="connsiteY3111" fmla="*/ 5195055 h 6451461"/>
              <a:gd name="connsiteX3112" fmla="*/ 4872149 w 7308555"/>
              <a:gd name="connsiteY3112" fmla="*/ 5195055 h 6451461"/>
              <a:gd name="connsiteX3113" fmla="*/ 4872149 w 7308555"/>
              <a:gd name="connsiteY3113" fmla="*/ 5182431 h 6451461"/>
              <a:gd name="connsiteX3114" fmla="*/ 4871485 w 7308555"/>
              <a:gd name="connsiteY3114" fmla="*/ 5182431 h 6451461"/>
              <a:gd name="connsiteX3115" fmla="*/ 4871485 w 7308555"/>
              <a:gd name="connsiteY3115" fmla="*/ 5182431 h 6451461"/>
              <a:gd name="connsiteX3116" fmla="*/ 4807701 w 7308555"/>
              <a:gd name="connsiteY3116" fmla="*/ 5106023 h 6451461"/>
              <a:gd name="connsiteX3117" fmla="*/ 4820325 w 7308555"/>
              <a:gd name="connsiteY3117" fmla="*/ 5106023 h 6451461"/>
              <a:gd name="connsiteX3118" fmla="*/ 4807701 w 7308555"/>
              <a:gd name="connsiteY3118" fmla="*/ 5118647 h 6451461"/>
              <a:gd name="connsiteX3119" fmla="*/ 4807701 w 7308555"/>
              <a:gd name="connsiteY3119" fmla="*/ 5106023 h 6451461"/>
              <a:gd name="connsiteX3120" fmla="*/ 4807701 w 7308555"/>
              <a:gd name="connsiteY3120" fmla="*/ 5106023 h 6451461"/>
              <a:gd name="connsiteX3121" fmla="*/ 4807701 w 7308555"/>
              <a:gd name="connsiteY3121" fmla="*/ 5106023 h 6451461"/>
              <a:gd name="connsiteX3122" fmla="*/ 4832949 w 7308555"/>
              <a:gd name="connsiteY3122" fmla="*/ 5143895 h 6451461"/>
              <a:gd name="connsiteX3123" fmla="*/ 4832949 w 7308555"/>
              <a:gd name="connsiteY3123" fmla="*/ 5156519 h 6451461"/>
              <a:gd name="connsiteX3124" fmla="*/ 4820325 w 7308555"/>
              <a:gd name="connsiteY3124" fmla="*/ 5156519 h 6451461"/>
              <a:gd name="connsiteX3125" fmla="*/ 4807701 w 7308555"/>
              <a:gd name="connsiteY3125" fmla="*/ 5143895 h 6451461"/>
              <a:gd name="connsiteX3126" fmla="*/ 4832949 w 7308555"/>
              <a:gd name="connsiteY3126" fmla="*/ 5143895 h 6451461"/>
              <a:gd name="connsiteX3127" fmla="*/ 4832949 w 7308555"/>
              <a:gd name="connsiteY3127" fmla="*/ 5143895 h 6451461"/>
              <a:gd name="connsiteX3128" fmla="*/ 4832949 w 7308555"/>
              <a:gd name="connsiteY3128" fmla="*/ 5143895 h 6451461"/>
              <a:gd name="connsiteX3129" fmla="*/ 4794413 w 7308555"/>
              <a:gd name="connsiteY3129" fmla="*/ 5232926 h 6451461"/>
              <a:gd name="connsiteX3130" fmla="*/ 4781789 w 7308555"/>
              <a:gd name="connsiteY3130" fmla="*/ 5181767 h 6451461"/>
              <a:gd name="connsiteX3131" fmla="*/ 4794413 w 7308555"/>
              <a:gd name="connsiteY3131" fmla="*/ 5207014 h 6451461"/>
              <a:gd name="connsiteX3132" fmla="*/ 4794413 w 7308555"/>
              <a:gd name="connsiteY3132" fmla="*/ 5232926 h 6451461"/>
              <a:gd name="connsiteX3133" fmla="*/ 4794413 w 7308555"/>
              <a:gd name="connsiteY3133" fmla="*/ 5232926 h 6451461"/>
              <a:gd name="connsiteX3134" fmla="*/ 4794413 w 7308555"/>
              <a:gd name="connsiteY3134" fmla="*/ 5296710 h 6451461"/>
              <a:gd name="connsiteX3135" fmla="*/ 4807037 w 7308555"/>
              <a:gd name="connsiteY3135" fmla="*/ 5258839 h 6451461"/>
              <a:gd name="connsiteX3136" fmla="*/ 4819661 w 7308555"/>
              <a:gd name="connsiteY3136" fmla="*/ 5258839 h 6451461"/>
              <a:gd name="connsiteX3137" fmla="*/ 4794413 w 7308555"/>
              <a:gd name="connsiteY3137" fmla="*/ 5296710 h 6451461"/>
              <a:gd name="connsiteX3138" fmla="*/ 4794413 w 7308555"/>
              <a:gd name="connsiteY3138" fmla="*/ 5296710 h 6451461"/>
              <a:gd name="connsiteX3139" fmla="*/ 4832949 w 7308555"/>
              <a:gd name="connsiteY3139" fmla="*/ 5296710 h 6451461"/>
              <a:gd name="connsiteX3140" fmla="*/ 4807037 w 7308555"/>
              <a:gd name="connsiteY3140" fmla="*/ 5296710 h 6451461"/>
              <a:gd name="connsiteX3141" fmla="*/ 4807037 w 7308555"/>
              <a:gd name="connsiteY3141" fmla="*/ 5284086 h 6451461"/>
              <a:gd name="connsiteX3142" fmla="*/ 4832949 w 7308555"/>
              <a:gd name="connsiteY3142" fmla="*/ 5284086 h 6451461"/>
              <a:gd name="connsiteX3143" fmla="*/ 4832949 w 7308555"/>
              <a:gd name="connsiteY3143" fmla="*/ 5296710 h 6451461"/>
              <a:gd name="connsiteX3144" fmla="*/ 4832949 w 7308555"/>
              <a:gd name="connsiteY3144" fmla="*/ 5296710 h 6451461"/>
              <a:gd name="connsiteX3145" fmla="*/ 4832949 w 7308555"/>
              <a:gd name="connsiteY3145" fmla="*/ 5335246 h 6451461"/>
              <a:gd name="connsiteX3146" fmla="*/ 4832949 w 7308555"/>
              <a:gd name="connsiteY3146" fmla="*/ 5335246 h 6451461"/>
              <a:gd name="connsiteX3147" fmla="*/ 4820325 w 7308555"/>
              <a:gd name="connsiteY3147" fmla="*/ 5335246 h 6451461"/>
              <a:gd name="connsiteX3148" fmla="*/ 4794413 w 7308555"/>
              <a:gd name="connsiteY3148" fmla="*/ 5309999 h 6451461"/>
              <a:gd name="connsiteX3149" fmla="*/ 4820325 w 7308555"/>
              <a:gd name="connsiteY3149" fmla="*/ 5309999 h 6451461"/>
              <a:gd name="connsiteX3150" fmla="*/ 4832949 w 7308555"/>
              <a:gd name="connsiteY3150" fmla="*/ 5335246 h 6451461"/>
              <a:gd name="connsiteX3151" fmla="*/ 4832949 w 7308555"/>
              <a:gd name="connsiteY3151" fmla="*/ 5335246 h 6451461"/>
              <a:gd name="connsiteX3152" fmla="*/ 4832949 w 7308555"/>
              <a:gd name="connsiteY3152" fmla="*/ 5335246 h 6451461"/>
              <a:gd name="connsiteX3153" fmla="*/ 4832949 w 7308555"/>
              <a:gd name="connsiteY3153" fmla="*/ 5284086 h 6451461"/>
              <a:gd name="connsiteX3154" fmla="*/ 4820325 w 7308555"/>
              <a:gd name="connsiteY3154" fmla="*/ 5258839 h 6451461"/>
              <a:gd name="connsiteX3155" fmla="*/ 4832949 w 7308555"/>
              <a:gd name="connsiteY3155" fmla="*/ 5271463 h 6451461"/>
              <a:gd name="connsiteX3156" fmla="*/ 4832949 w 7308555"/>
              <a:gd name="connsiteY3156" fmla="*/ 5284086 h 6451461"/>
              <a:gd name="connsiteX3157" fmla="*/ 4832949 w 7308555"/>
              <a:gd name="connsiteY3157" fmla="*/ 5284086 h 6451461"/>
              <a:gd name="connsiteX3158" fmla="*/ 4858861 w 7308555"/>
              <a:gd name="connsiteY3158" fmla="*/ 5232926 h 6451461"/>
              <a:gd name="connsiteX3159" fmla="*/ 4858861 w 7308555"/>
              <a:gd name="connsiteY3159" fmla="*/ 5258174 h 6451461"/>
              <a:gd name="connsiteX3160" fmla="*/ 4846237 w 7308555"/>
              <a:gd name="connsiteY3160" fmla="*/ 5258174 h 6451461"/>
              <a:gd name="connsiteX3161" fmla="*/ 4846237 w 7308555"/>
              <a:gd name="connsiteY3161" fmla="*/ 5258174 h 6451461"/>
              <a:gd name="connsiteX3162" fmla="*/ 4833613 w 7308555"/>
              <a:gd name="connsiteY3162" fmla="*/ 5258174 h 6451461"/>
              <a:gd name="connsiteX3163" fmla="*/ 4833613 w 7308555"/>
              <a:gd name="connsiteY3163" fmla="*/ 5258174 h 6451461"/>
              <a:gd name="connsiteX3164" fmla="*/ 4820989 w 7308555"/>
              <a:gd name="connsiteY3164" fmla="*/ 5258174 h 6451461"/>
              <a:gd name="connsiteX3165" fmla="*/ 4846902 w 7308555"/>
              <a:gd name="connsiteY3165" fmla="*/ 5220303 h 6451461"/>
              <a:gd name="connsiteX3166" fmla="*/ 4859526 w 7308555"/>
              <a:gd name="connsiteY3166" fmla="*/ 5220303 h 6451461"/>
              <a:gd name="connsiteX3167" fmla="*/ 4872149 w 7308555"/>
              <a:gd name="connsiteY3167" fmla="*/ 5220303 h 6451461"/>
              <a:gd name="connsiteX3168" fmla="*/ 4884773 w 7308555"/>
              <a:gd name="connsiteY3168" fmla="*/ 5245550 h 6451461"/>
              <a:gd name="connsiteX3169" fmla="*/ 4858861 w 7308555"/>
              <a:gd name="connsiteY3169" fmla="*/ 5232926 h 6451461"/>
              <a:gd name="connsiteX3170" fmla="*/ 4858861 w 7308555"/>
              <a:gd name="connsiteY3170" fmla="*/ 5232926 h 6451461"/>
              <a:gd name="connsiteX3171" fmla="*/ 1426497 w 7308555"/>
              <a:gd name="connsiteY3171" fmla="*/ 5093399 h 6451461"/>
              <a:gd name="connsiteX3172" fmla="*/ 1349425 w 7308555"/>
              <a:gd name="connsiteY3172" fmla="*/ 5246215 h 6451461"/>
              <a:gd name="connsiteX3173" fmla="*/ 1400585 w 7308555"/>
              <a:gd name="connsiteY3173" fmla="*/ 5169807 h 6451461"/>
              <a:gd name="connsiteX3174" fmla="*/ 1387961 w 7308555"/>
              <a:gd name="connsiteY3174" fmla="*/ 5169807 h 6451461"/>
              <a:gd name="connsiteX3175" fmla="*/ 1426497 w 7308555"/>
              <a:gd name="connsiteY3175" fmla="*/ 5093399 h 6451461"/>
              <a:gd name="connsiteX3176" fmla="*/ 1426497 w 7308555"/>
              <a:gd name="connsiteY3176" fmla="*/ 5093399 h 6451461"/>
              <a:gd name="connsiteX3177" fmla="*/ 1452409 w 7308555"/>
              <a:gd name="connsiteY3177" fmla="*/ 5182431 h 6451461"/>
              <a:gd name="connsiteX3178" fmla="*/ 1465033 w 7308555"/>
              <a:gd name="connsiteY3178" fmla="*/ 5157183 h 6451461"/>
              <a:gd name="connsiteX3179" fmla="*/ 1452409 w 7308555"/>
              <a:gd name="connsiteY3179" fmla="*/ 5182431 h 6451461"/>
              <a:gd name="connsiteX3180" fmla="*/ 1452409 w 7308555"/>
              <a:gd name="connsiteY3180" fmla="*/ 5182431 h 6451461"/>
              <a:gd name="connsiteX3181" fmla="*/ 6324559 w 7308555"/>
              <a:gd name="connsiteY3181" fmla="*/ 5207679 h 6451461"/>
              <a:gd name="connsiteX3182" fmla="*/ 6311935 w 7308555"/>
              <a:gd name="connsiteY3182" fmla="*/ 5182431 h 6451461"/>
              <a:gd name="connsiteX3183" fmla="*/ 6324559 w 7308555"/>
              <a:gd name="connsiteY3183" fmla="*/ 5207679 h 6451461"/>
              <a:gd name="connsiteX3184" fmla="*/ 6324559 w 7308555"/>
              <a:gd name="connsiteY3184" fmla="*/ 5207679 h 6451461"/>
              <a:gd name="connsiteX3185" fmla="*/ 4254909 w 7308555"/>
              <a:gd name="connsiteY3185" fmla="*/ 5271463 h 6451461"/>
              <a:gd name="connsiteX3186" fmla="*/ 4280821 w 7308555"/>
              <a:gd name="connsiteY3186" fmla="*/ 5233591 h 6451461"/>
              <a:gd name="connsiteX3187" fmla="*/ 4254909 w 7308555"/>
              <a:gd name="connsiteY3187" fmla="*/ 5271463 h 6451461"/>
              <a:gd name="connsiteX3188" fmla="*/ 4254909 w 7308555"/>
              <a:gd name="connsiteY3188" fmla="*/ 5271463 h 6451461"/>
              <a:gd name="connsiteX3189" fmla="*/ 6555775 w 7308555"/>
              <a:gd name="connsiteY3189" fmla="*/ 5284086 h 6451461"/>
              <a:gd name="connsiteX3190" fmla="*/ 6581687 w 7308555"/>
              <a:gd name="connsiteY3190" fmla="*/ 5309334 h 6451461"/>
              <a:gd name="connsiteX3191" fmla="*/ 6581687 w 7308555"/>
              <a:gd name="connsiteY3191" fmla="*/ 5296710 h 6451461"/>
              <a:gd name="connsiteX3192" fmla="*/ 6555775 w 7308555"/>
              <a:gd name="connsiteY3192" fmla="*/ 5284086 h 6451461"/>
              <a:gd name="connsiteX3193" fmla="*/ 6555775 w 7308555"/>
              <a:gd name="connsiteY3193" fmla="*/ 5284086 h 6451461"/>
              <a:gd name="connsiteX3194" fmla="*/ 5205685 w 7308555"/>
              <a:gd name="connsiteY3194" fmla="*/ 5284086 h 6451461"/>
              <a:gd name="connsiteX3195" fmla="*/ 5193061 w 7308555"/>
              <a:gd name="connsiteY3195" fmla="*/ 5309334 h 6451461"/>
              <a:gd name="connsiteX3196" fmla="*/ 5193061 w 7308555"/>
              <a:gd name="connsiteY3196" fmla="*/ 5309334 h 6451461"/>
              <a:gd name="connsiteX3197" fmla="*/ 5193061 w 7308555"/>
              <a:gd name="connsiteY3197" fmla="*/ 5296710 h 6451461"/>
              <a:gd name="connsiteX3198" fmla="*/ 5205685 w 7308555"/>
              <a:gd name="connsiteY3198" fmla="*/ 5284086 h 6451461"/>
              <a:gd name="connsiteX3199" fmla="*/ 5205685 w 7308555"/>
              <a:gd name="connsiteY3199" fmla="*/ 5284086 h 6451461"/>
              <a:gd name="connsiteX3200" fmla="*/ 6234198 w 7308555"/>
              <a:gd name="connsiteY3200" fmla="*/ 5322622 h 6451461"/>
              <a:gd name="connsiteX3201" fmla="*/ 6221575 w 7308555"/>
              <a:gd name="connsiteY3201" fmla="*/ 5309999 h 6451461"/>
              <a:gd name="connsiteX3202" fmla="*/ 6272734 w 7308555"/>
              <a:gd name="connsiteY3202" fmla="*/ 5361159 h 6451461"/>
              <a:gd name="connsiteX3203" fmla="*/ 6246822 w 7308555"/>
              <a:gd name="connsiteY3203" fmla="*/ 5309999 h 6451461"/>
              <a:gd name="connsiteX3204" fmla="*/ 6234198 w 7308555"/>
              <a:gd name="connsiteY3204" fmla="*/ 5322622 h 6451461"/>
              <a:gd name="connsiteX3205" fmla="*/ 6234198 w 7308555"/>
              <a:gd name="connsiteY3205" fmla="*/ 5322622 h 6451461"/>
              <a:gd name="connsiteX3206" fmla="*/ 5193061 w 7308555"/>
              <a:gd name="connsiteY3206" fmla="*/ 5322622 h 6451461"/>
              <a:gd name="connsiteX3207" fmla="*/ 5103365 w 7308555"/>
              <a:gd name="connsiteY3207" fmla="*/ 5360494 h 6451461"/>
              <a:gd name="connsiteX3208" fmla="*/ 5038917 w 7308555"/>
              <a:gd name="connsiteY3208" fmla="*/ 5347870 h 6451461"/>
              <a:gd name="connsiteX3209" fmla="*/ 5000381 w 7308555"/>
              <a:gd name="connsiteY3209" fmla="*/ 5373118 h 6451461"/>
              <a:gd name="connsiteX3210" fmla="*/ 5000381 w 7308555"/>
              <a:gd name="connsiteY3210" fmla="*/ 5385742 h 6451461"/>
              <a:gd name="connsiteX3211" fmla="*/ 4949222 w 7308555"/>
              <a:gd name="connsiteY3211" fmla="*/ 5385742 h 6451461"/>
              <a:gd name="connsiteX3212" fmla="*/ 4949222 w 7308555"/>
              <a:gd name="connsiteY3212" fmla="*/ 5423613 h 6451461"/>
              <a:gd name="connsiteX3213" fmla="*/ 4936598 w 7308555"/>
              <a:gd name="connsiteY3213" fmla="*/ 5474773 h 6451461"/>
              <a:gd name="connsiteX3214" fmla="*/ 4949222 w 7308555"/>
              <a:gd name="connsiteY3214" fmla="*/ 5474773 h 6451461"/>
              <a:gd name="connsiteX3215" fmla="*/ 4936598 w 7308555"/>
              <a:gd name="connsiteY3215" fmla="*/ 5474773 h 6451461"/>
              <a:gd name="connsiteX3216" fmla="*/ 5001046 w 7308555"/>
              <a:gd name="connsiteY3216" fmla="*/ 5538557 h 6451461"/>
              <a:gd name="connsiteX3217" fmla="*/ 5001046 w 7308555"/>
              <a:gd name="connsiteY3217" fmla="*/ 5563805 h 6451461"/>
              <a:gd name="connsiteX3218" fmla="*/ 5013669 w 7308555"/>
              <a:gd name="connsiteY3218" fmla="*/ 5563805 h 6451461"/>
              <a:gd name="connsiteX3219" fmla="*/ 5026293 w 7308555"/>
              <a:gd name="connsiteY3219" fmla="*/ 5538557 h 6451461"/>
              <a:gd name="connsiteX3220" fmla="*/ 5052206 w 7308555"/>
              <a:gd name="connsiteY3220" fmla="*/ 5551181 h 6451461"/>
              <a:gd name="connsiteX3221" fmla="*/ 5064829 w 7308555"/>
              <a:gd name="connsiteY3221" fmla="*/ 5525933 h 6451461"/>
              <a:gd name="connsiteX3222" fmla="*/ 5064829 w 7308555"/>
              <a:gd name="connsiteY3222" fmla="*/ 5474773 h 6451461"/>
              <a:gd name="connsiteX3223" fmla="*/ 5077453 w 7308555"/>
              <a:gd name="connsiteY3223" fmla="*/ 5474773 h 6451461"/>
              <a:gd name="connsiteX3224" fmla="*/ 5077453 w 7308555"/>
              <a:gd name="connsiteY3224" fmla="*/ 5436902 h 6451461"/>
              <a:gd name="connsiteX3225" fmla="*/ 5090077 w 7308555"/>
              <a:gd name="connsiteY3225" fmla="*/ 5436902 h 6451461"/>
              <a:gd name="connsiteX3226" fmla="*/ 5090077 w 7308555"/>
              <a:gd name="connsiteY3226" fmla="*/ 5449526 h 6451461"/>
              <a:gd name="connsiteX3227" fmla="*/ 5102701 w 7308555"/>
              <a:gd name="connsiteY3227" fmla="*/ 5436902 h 6451461"/>
              <a:gd name="connsiteX3228" fmla="*/ 5115325 w 7308555"/>
              <a:gd name="connsiteY3228" fmla="*/ 5449526 h 6451461"/>
              <a:gd name="connsiteX3229" fmla="*/ 5102701 w 7308555"/>
              <a:gd name="connsiteY3229" fmla="*/ 5474773 h 6451461"/>
              <a:gd name="connsiteX3230" fmla="*/ 5115325 w 7308555"/>
              <a:gd name="connsiteY3230" fmla="*/ 5474773 h 6451461"/>
              <a:gd name="connsiteX3231" fmla="*/ 5127949 w 7308555"/>
              <a:gd name="connsiteY3231" fmla="*/ 5436902 h 6451461"/>
              <a:gd name="connsiteX3232" fmla="*/ 5140573 w 7308555"/>
              <a:gd name="connsiteY3232" fmla="*/ 5411654 h 6451461"/>
              <a:gd name="connsiteX3233" fmla="*/ 5114660 w 7308555"/>
              <a:gd name="connsiteY3233" fmla="*/ 5399030 h 6451461"/>
              <a:gd name="connsiteX3234" fmla="*/ 5140573 w 7308555"/>
              <a:gd name="connsiteY3234" fmla="*/ 5399030 h 6451461"/>
              <a:gd name="connsiteX3235" fmla="*/ 5127949 w 7308555"/>
              <a:gd name="connsiteY3235" fmla="*/ 5411654 h 6451461"/>
              <a:gd name="connsiteX3236" fmla="*/ 5153861 w 7308555"/>
              <a:gd name="connsiteY3236" fmla="*/ 5399030 h 6451461"/>
              <a:gd name="connsiteX3237" fmla="*/ 5141237 w 7308555"/>
              <a:gd name="connsiteY3237" fmla="*/ 5386406 h 6451461"/>
              <a:gd name="connsiteX3238" fmla="*/ 5153861 w 7308555"/>
              <a:gd name="connsiteY3238" fmla="*/ 5386406 h 6451461"/>
              <a:gd name="connsiteX3239" fmla="*/ 5166485 w 7308555"/>
              <a:gd name="connsiteY3239" fmla="*/ 5361159 h 6451461"/>
              <a:gd name="connsiteX3240" fmla="*/ 5153861 w 7308555"/>
              <a:gd name="connsiteY3240" fmla="*/ 5348535 h 6451461"/>
              <a:gd name="connsiteX3241" fmla="*/ 5179773 w 7308555"/>
              <a:gd name="connsiteY3241" fmla="*/ 5335911 h 6451461"/>
              <a:gd name="connsiteX3242" fmla="*/ 5167149 w 7308555"/>
              <a:gd name="connsiteY3242" fmla="*/ 5323287 h 6451461"/>
              <a:gd name="connsiteX3243" fmla="*/ 5167149 w 7308555"/>
              <a:gd name="connsiteY3243" fmla="*/ 5323287 h 6451461"/>
              <a:gd name="connsiteX3244" fmla="*/ 5179773 w 7308555"/>
              <a:gd name="connsiteY3244" fmla="*/ 5335911 h 6451461"/>
              <a:gd name="connsiteX3245" fmla="*/ 5193061 w 7308555"/>
              <a:gd name="connsiteY3245" fmla="*/ 5322622 h 6451461"/>
              <a:gd name="connsiteX3246" fmla="*/ 5193061 w 7308555"/>
              <a:gd name="connsiteY3246" fmla="*/ 5322622 h 6451461"/>
              <a:gd name="connsiteX3247" fmla="*/ 4961845 w 7308555"/>
              <a:gd name="connsiteY3247" fmla="*/ 5462149 h 6451461"/>
              <a:gd name="connsiteX3248" fmla="*/ 4974469 w 7308555"/>
              <a:gd name="connsiteY3248" fmla="*/ 5462149 h 6451461"/>
              <a:gd name="connsiteX3249" fmla="*/ 4974469 w 7308555"/>
              <a:gd name="connsiteY3249" fmla="*/ 5487397 h 6451461"/>
              <a:gd name="connsiteX3250" fmla="*/ 4961845 w 7308555"/>
              <a:gd name="connsiteY3250" fmla="*/ 5462149 h 6451461"/>
              <a:gd name="connsiteX3251" fmla="*/ 4961845 w 7308555"/>
              <a:gd name="connsiteY3251" fmla="*/ 5462149 h 6451461"/>
              <a:gd name="connsiteX3252" fmla="*/ 5077453 w 7308555"/>
              <a:gd name="connsiteY3252" fmla="*/ 5424278 h 6451461"/>
              <a:gd name="connsiteX3253" fmla="*/ 5077453 w 7308555"/>
              <a:gd name="connsiteY3253" fmla="*/ 5411654 h 6451461"/>
              <a:gd name="connsiteX3254" fmla="*/ 5090077 w 7308555"/>
              <a:gd name="connsiteY3254" fmla="*/ 5411654 h 6451461"/>
              <a:gd name="connsiteX3255" fmla="*/ 5102701 w 7308555"/>
              <a:gd name="connsiteY3255" fmla="*/ 5411654 h 6451461"/>
              <a:gd name="connsiteX3256" fmla="*/ 5077453 w 7308555"/>
              <a:gd name="connsiteY3256" fmla="*/ 5424278 h 6451461"/>
              <a:gd name="connsiteX3257" fmla="*/ 5077453 w 7308555"/>
              <a:gd name="connsiteY3257" fmla="*/ 5424278 h 6451461"/>
              <a:gd name="connsiteX3258" fmla="*/ 5257509 w 7308555"/>
              <a:gd name="connsiteY3258" fmla="*/ 5411654 h 6451461"/>
              <a:gd name="connsiteX3259" fmla="*/ 5257509 w 7308555"/>
              <a:gd name="connsiteY3259" fmla="*/ 5386406 h 6451461"/>
              <a:gd name="connsiteX3260" fmla="*/ 5270134 w 7308555"/>
              <a:gd name="connsiteY3260" fmla="*/ 5399030 h 6451461"/>
              <a:gd name="connsiteX3261" fmla="*/ 5270134 w 7308555"/>
              <a:gd name="connsiteY3261" fmla="*/ 5399030 h 6451461"/>
              <a:gd name="connsiteX3262" fmla="*/ 5296045 w 7308555"/>
              <a:gd name="connsiteY3262" fmla="*/ 5335246 h 6451461"/>
              <a:gd name="connsiteX3263" fmla="*/ 5283422 w 7308555"/>
              <a:gd name="connsiteY3263" fmla="*/ 5335246 h 6451461"/>
              <a:gd name="connsiteX3264" fmla="*/ 5296045 w 7308555"/>
              <a:gd name="connsiteY3264" fmla="*/ 5347870 h 6451461"/>
              <a:gd name="connsiteX3265" fmla="*/ 5283422 w 7308555"/>
              <a:gd name="connsiteY3265" fmla="*/ 5360494 h 6451461"/>
              <a:gd name="connsiteX3266" fmla="*/ 5283422 w 7308555"/>
              <a:gd name="connsiteY3266" fmla="*/ 5373118 h 6451461"/>
              <a:gd name="connsiteX3267" fmla="*/ 5257509 w 7308555"/>
              <a:gd name="connsiteY3267" fmla="*/ 5411654 h 6451461"/>
              <a:gd name="connsiteX3268" fmla="*/ 5257509 w 7308555"/>
              <a:gd name="connsiteY3268" fmla="*/ 5411654 h 6451461"/>
              <a:gd name="connsiteX3269" fmla="*/ 6375718 w 7308555"/>
              <a:gd name="connsiteY3269" fmla="*/ 5411654 h 6451461"/>
              <a:gd name="connsiteX3270" fmla="*/ 6426878 w 7308555"/>
              <a:gd name="connsiteY3270" fmla="*/ 5475437 h 6451461"/>
              <a:gd name="connsiteX3271" fmla="*/ 6375718 w 7308555"/>
              <a:gd name="connsiteY3271" fmla="*/ 5411654 h 6451461"/>
              <a:gd name="connsiteX3272" fmla="*/ 6375718 w 7308555"/>
              <a:gd name="connsiteY3272" fmla="*/ 5411654 h 6451461"/>
              <a:gd name="connsiteX3273" fmla="*/ 5231598 w 7308555"/>
              <a:gd name="connsiteY3273" fmla="*/ 5462149 h 6451461"/>
              <a:gd name="connsiteX3274" fmla="*/ 5218974 w 7308555"/>
              <a:gd name="connsiteY3274" fmla="*/ 5474773 h 6451461"/>
              <a:gd name="connsiteX3275" fmla="*/ 5218974 w 7308555"/>
              <a:gd name="connsiteY3275" fmla="*/ 5487397 h 6451461"/>
              <a:gd name="connsiteX3276" fmla="*/ 5231598 w 7308555"/>
              <a:gd name="connsiteY3276" fmla="*/ 5500021 h 6451461"/>
              <a:gd name="connsiteX3277" fmla="*/ 5257509 w 7308555"/>
              <a:gd name="connsiteY3277" fmla="*/ 5487397 h 6451461"/>
              <a:gd name="connsiteX3278" fmla="*/ 5270134 w 7308555"/>
              <a:gd name="connsiteY3278" fmla="*/ 5462149 h 6451461"/>
              <a:gd name="connsiteX3279" fmla="*/ 5270134 w 7308555"/>
              <a:gd name="connsiteY3279" fmla="*/ 5436902 h 6451461"/>
              <a:gd name="connsiteX3280" fmla="*/ 5270134 w 7308555"/>
              <a:gd name="connsiteY3280" fmla="*/ 5436902 h 6451461"/>
              <a:gd name="connsiteX3281" fmla="*/ 5282757 w 7308555"/>
              <a:gd name="connsiteY3281" fmla="*/ 5411654 h 6451461"/>
              <a:gd name="connsiteX3282" fmla="*/ 5256845 w 7308555"/>
              <a:gd name="connsiteY3282" fmla="*/ 5411654 h 6451461"/>
              <a:gd name="connsiteX3283" fmla="*/ 5244221 w 7308555"/>
              <a:gd name="connsiteY3283" fmla="*/ 5436902 h 6451461"/>
              <a:gd name="connsiteX3284" fmla="*/ 5256845 w 7308555"/>
              <a:gd name="connsiteY3284" fmla="*/ 5436902 h 6451461"/>
              <a:gd name="connsiteX3285" fmla="*/ 5256845 w 7308555"/>
              <a:gd name="connsiteY3285" fmla="*/ 5449526 h 6451461"/>
              <a:gd name="connsiteX3286" fmla="*/ 5230933 w 7308555"/>
              <a:gd name="connsiteY3286" fmla="*/ 5449526 h 6451461"/>
              <a:gd name="connsiteX3287" fmla="*/ 5243557 w 7308555"/>
              <a:gd name="connsiteY3287" fmla="*/ 5474773 h 6451461"/>
              <a:gd name="connsiteX3288" fmla="*/ 5230933 w 7308555"/>
              <a:gd name="connsiteY3288" fmla="*/ 5474773 h 6451461"/>
              <a:gd name="connsiteX3289" fmla="*/ 5231598 w 7308555"/>
              <a:gd name="connsiteY3289" fmla="*/ 5462149 h 6451461"/>
              <a:gd name="connsiteX3290" fmla="*/ 5231598 w 7308555"/>
              <a:gd name="connsiteY3290" fmla="*/ 5462149 h 6451461"/>
              <a:gd name="connsiteX3291" fmla="*/ 6517239 w 7308555"/>
              <a:gd name="connsiteY3291" fmla="*/ 5436902 h 6451461"/>
              <a:gd name="connsiteX3292" fmla="*/ 6606935 w 7308555"/>
              <a:gd name="connsiteY3292" fmla="*/ 5525933 h 6451461"/>
              <a:gd name="connsiteX3293" fmla="*/ 6517239 w 7308555"/>
              <a:gd name="connsiteY3293" fmla="*/ 5436902 h 6451461"/>
              <a:gd name="connsiteX3294" fmla="*/ 6517239 w 7308555"/>
              <a:gd name="connsiteY3294" fmla="*/ 5436902 h 6451461"/>
              <a:gd name="connsiteX3295" fmla="*/ 5257509 w 7308555"/>
              <a:gd name="connsiteY3295" fmla="*/ 5513309 h 6451461"/>
              <a:gd name="connsiteX3296" fmla="*/ 5257509 w 7308555"/>
              <a:gd name="connsiteY3296" fmla="*/ 5525933 h 6451461"/>
              <a:gd name="connsiteX3297" fmla="*/ 5270134 w 7308555"/>
              <a:gd name="connsiteY3297" fmla="*/ 5525933 h 6451461"/>
              <a:gd name="connsiteX3298" fmla="*/ 5270134 w 7308555"/>
              <a:gd name="connsiteY3298" fmla="*/ 5538557 h 6451461"/>
              <a:gd name="connsiteX3299" fmla="*/ 5244221 w 7308555"/>
              <a:gd name="connsiteY3299" fmla="*/ 5538557 h 6451461"/>
              <a:gd name="connsiteX3300" fmla="*/ 5218309 w 7308555"/>
              <a:gd name="connsiteY3300" fmla="*/ 5589717 h 6451461"/>
              <a:gd name="connsiteX3301" fmla="*/ 5230933 w 7308555"/>
              <a:gd name="connsiteY3301" fmla="*/ 5589717 h 6451461"/>
              <a:gd name="connsiteX3302" fmla="*/ 5230933 w 7308555"/>
              <a:gd name="connsiteY3302" fmla="*/ 5602341 h 6451461"/>
              <a:gd name="connsiteX3303" fmla="*/ 5230933 w 7308555"/>
              <a:gd name="connsiteY3303" fmla="*/ 5602341 h 6451461"/>
              <a:gd name="connsiteX3304" fmla="*/ 5269469 w 7308555"/>
              <a:gd name="connsiteY3304" fmla="*/ 5627589 h 6451461"/>
              <a:gd name="connsiteX3305" fmla="*/ 5295381 w 7308555"/>
              <a:gd name="connsiteY3305" fmla="*/ 5538557 h 6451461"/>
              <a:gd name="connsiteX3306" fmla="*/ 5295381 w 7308555"/>
              <a:gd name="connsiteY3306" fmla="*/ 5538557 h 6451461"/>
              <a:gd name="connsiteX3307" fmla="*/ 5295381 w 7308555"/>
              <a:gd name="connsiteY3307" fmla="*/ 5525933 h 6451461"/>
              <a:gd name="connsiteX3308" fmla="*/ 5321293 w 7308555"/>
              <a:gd name="connsiteY3308" fmla="*/ 5436902 h 6451461"/>
              <a:gd name="connsiteX3309" fmla="*/ 5257509 w 7308555"/>
              <a:gd name="connsiteY3309" fmla="*/ 5513309 h 6451461"/>
              <a:gd name="connsiteX3310" fmla="*/ 5257509 w 7308555"/>
              <a:gd name="connsiteY3310" fmla="*/ 5513309 h 6451461"/>
              <a:gd name="connsiteX3311" fmla="*/ 5128613 w 7308555"/>
              <a:gd name="connsiteY3311" fmla="*/ 5475437 h 6451461"/>
              <a:gd name="connsiteX3312" fmla="*/ 5102701 w 7308555"/>
              <a:gd name="connsiteY3312" fmla="*/ 5488062 h 6451461"/>
              <a:gd name="connsiteX3313" fmla="*/ 5128613 w 7308555"/>
              <a:gd name="connsiteY3313" fmla="*/ 5500686 h 6451461"/>
              <a:gd name="connsiteX3314" fmla="*/ 5115989 w 7308555"/>
              <a:gd name="connsiteY3314" fmla="*/ 5488062 h 6451461"/>
              <a:gd name="connsiteX3315" fmla="*/ 5128613 w 7308555"/>
              <a:gd name="connsiteY3315" fmla="*/ 5475437 h 6451461"/>
              <a:gd name="connsiteX3316" fmla="*/ 5128613 w 7308555"/>
              <a:gd name="connsiteY3316" fmla="*/ 5475437 h 6451461"/>
              <a:gd name="connsiteX3317" fmla="*/ 6542487 w 7308555"/>
              <a:gd name="connsiteY3317" fmla="*/ 5589717 h 6451461"/>
              <a:gd name="connsiteX3318" fmla="*/ 6452791 w 7308555"/>
              <a:gd name="connsiteY3318" fmla="*/ 5488062 h 6451461"/>
              <a:gd name="connsiteX3319" fmla="*/ 6452791 w 7308555"/>
              <a:gd name="connsiteY3319" fmla="*/ 5500686 h 6451461"/>
              <a:gd name="connsiteX3320" fmla="*/ 6503951 w 7308555"/>
              <a:gd name="connsiteY3320" fmla="*/ 5564469 h 6451461"/>
              <a:gd name="connsiteX3321" fmla="*/ 6555110 w 7308555"/>
              <a:gd name="connsiteY3321" fmla="*/ 5628253 h 6451461"/>
              <a:gd name="connsiteX3322" fmla="*/ 6542487 w 7308555"/>
              <a:gd name="connsiteY3322" fmla="*/ 5589717 h 6451461"/>
              <a:gd name="connsiteX3323" fmla="*/ 6542487 w 7308555"/>
              <a:gd name="connsiteY3323" fmla="*/ 5589717 h 6451461"/>
              <a:gd name="connsiteX3324" fmla="*/ 5103365 w 7308555"/>
              <a:gd name="connsiteY3324" fmla="*/ 5525933 h 6451461"/>
              <a:gd name="connsiteX3325" fmla="*/ 5129278 w 7308555"/>
              <a:gd name="connsiteY3325" fmla="*/ 5525933 h 6451461"/>
              <a:gd name="connsiteX3326" fmla="*/ 5103365 w 7308555"/>
              <a:gd name="connsiteY3326" fmla="*/ 5500686 h 6451461"/>
              <a:gd name="connsiteX3327" fmla="*/ 5115989 w 7308555"/>
              <a:gd name="connsiteY3327" fmla="*/ 5525933 h 6451461"/>
              <a:gd name="connsiteX3328" fmla="*/ 5103365 w 7308555"/>
              <a:gd name="connsiteY3328" fmla="*/ 5525933 h 6451461"/>
              <a:gd name="connsiteX3329" fmla="*/ 5103365 w 7308555"/>
              <a:gd name="connsiteY3329" fmla="*/ 5525933 h 6451461"/>
              <a:gd name="connsiteX3330" fmla="*/ 6658759 w 7308555"/>
              <a:gd name="connsiteY3330" fmla="*/ 5513309 h 6451461"/>
              <a:gd name="connsiteX3331" fmla="*/ 6632847 w 7308555"/>
              <a:gd name="connsiteY3331" fmla="*/ 5500686 h 6451461"/>
              <a:gd name="connsiteX3332" fmla="*/ 6658759 w 7308555"/>
              <a:gd name="connsiteY3332" fmla="*/ 5513309 h 6451461"/>
              <a:gd name="connsiteX3333" fmla="*/ 6658759 w 7308555"/>
              <a:gd name="connsiteY3333" fmla="*/ 5513309 h 6451461"/>
              <a:gd name="connsiteX3334" fmla="*/ 6349807 w 7308555"/>
              <a:gd name="connsiteY3334" fmla="*/ 5564469 h 6451461"/>
              <a:gd name="connsiteX3335" fmla="*/ 6349807 w 7308555"/>
              <a:gd name="connsiteY3335" fmla="*/ 5551845 h 6451461"/>
              <a:gd name="connsiteX3336" fmla="*/ 6323894 w 7308555"/>
              <a:gd name="connsiteY3336" fmla="*/ 5539221 h 6451461"/>
              <a:gd name="connsiteX3337" fmla="*/ 6336518 w 7308555"/>
              <a:gd name="connsiteY3337" fmla="*/ 5564469 h 6451461"/>
              <a:gd name="connsiteX3338" fmla="*/ 6375054 w 7308555"/>
              <a:gd name="connsiteY3338" fmla="*/ 5602341 h 6451461"/>
              <a:gd name="connsiteX3339" fmla="*/ 6349807 w 7308555"/>
              <a:gd name="connsiteY3339" fmla="*/ 5564469 h 6451461"/>
              <a:gd name="connsiteX3340" fmla="*/ 6349807 w 7308555"/>
              <a:gd name="connsiteY3340" fmla="*/ 5564469 h 6451461"/>
              <a:gd name="connsiteX3341" fmla="*/ 5115989 w 7308555"/>
              <a:gd name="connsiteY3341" fmla="*/ 5564469 h 6451461"/>
              <a:gd name="connsiteX3342" fmla="*/ 5077453 w 7308555"/>
              <a:gd name="connsiteY3342" fmla="*/ 5602341 h 6451461"/>
              <a:gd name="connsiteX3343" fmla="*/ 5077453 w 7308555"/>
              <a:gd name="connsiteY3343" fmla="*/ 5627589 h 6451461"/>
              <a:gd name="connsiteX3344" fmla="*/ 5064829 w 7308555"/>
              <a:gd name="connsiteY3344" fmla="*/ 5652836 h 6451461"/>
              <a:gd name="connsiteX3345" fmla="*/ 5052206 w 7308555"/>
              <a:gd name="connsiteY3345" fmla="*/ 5652836 h 6451461"/>
              <a:gd name="connsiteX3346" fmla="*/ 5039582 w 7308555"/>
              <a:gd name="connsiteY3346" fmla="*/ 5640213 h 6451461"/>
              <a:gd name="connsiteX3347" fmla="*/ 5026958 w 7308555"/>
              <a:gd name="connsiteY3347" fmla="*/ 5652836 h 6451461"/>
              <a:gd name="connsiteX3348" fmla="*/ 4988422 w 7308555"/>
              <a:gd name="connsiteY3348" fmla="*/ 5703996 h 6451461"/>
              <a:gd name="connsiteX3349" fmla="*/ 5001046 w 7308555"/>
              <a:gd name="connsiteY3349" fmla="*/ 5755156 h 6451461"/>
              <a:gd name="connsiteX3350" fmla="*/ 5013669 w 7308555"/>
              <a:gd name="connsiteY3350" fmla="*/ 5742532 h 6451461"/>
              <a:gd name="connsiteX3351" fmla="*/ 5013669 w 7308555"/>
              <a:gd name="connsiteY3351" fmla="*/ 5755156 h 6451461"/>
              <a:gd name="connsiteX3352" fmla="*/ 5039582 w 7308555"/>
              <a:gd name="connsiteY3352" fmla="*/ 5767780 h 6451461"/>
              <a:gd name="connsiteX3353" fmla="*/ 5039582 w 7308555"/>
              <a:gd name="connsiteY3353" fmla="*/ 5755156 h 6451461"/>
              <a:gd name="connsiteX3354" fmla="*/ 5039582 w 7308555"/>
              <a:gd name="connsiteY3354" fmla="*/ 5742532 h 6451461"/>
              <a:gd name="connsiteX3355" fmla="*/ 5052206 w 7308555"/>
              <a:gd name="connsiteY3355" fmla="*/ 5729908 h 6451461"/>
              <a:gd name="connsiteX3356" fmla="*/ 5052206 w 7308555"/>
              <a:gd name="connsiteY3356" fmla="*/ 5742532 h 6451461"/>
              <a:gd name="connsiteX3357" fmla="*/ 5078118 w 7308555"/>
              <a:gd name="connsiteY3357" fmla="*/ 5691372 h 6451461"/>
              <a:gd name="connsiteX3358" fmla="*/ 5052206 w 7308555"/>
              <a:gd name="connsiteY3358" fmla="*/ 5703996 h 6451461"/>
              <a:gd name="connsiteX3359" fmla="*/ 5078118 w 7308555"/>
              <a:gd name="connsiteY3359" fmla="*/ 5691372 h 6451461"/>
              <a:gd name="connsiteX3360" fmla="*/ 5065494 w 7308555"/>
              <a:gd name="connsiteY3360" fmla="*/ 5640213 h 6451461"/>
              <a:gd name="connsiteX3361" fmla="*/ 5065494 w 7308555"/>
              <a:gd name="connsiteY3361" fmla="*/ 5627589 h 6451461"/>
              <a:gd name="connsiteX3362" fmla="*/ 5091406 w 7308555"/>
              <a:gd name="connsiteY3362" fmla="*/ 5640213 h 6451461"/>
              <a:gd name="connsiteX3363" fmla="*/ 5104030 w 7308555"/>
              <a:gd name="connsiteY3363" fmla="*/ 5640213 h 6451461"/>
              <a:gd name="connsiteX3364" fmla="*/ 5129942 w 7308555"/>
              <a:gd name="connsiteY3364" fmla="*/ 5589053 h 6451461"/>
              <a:gd name="connsiteX3365" fmla="*/ 5115989 w 7308555"/>
              <a:gd name="connsiteY3365" fmla="*/ 5564469 h 6451461"/>
              <a:gd name="connsiteX3366" fmla="*/ 5115989 w 7308555"/>
              <a:gd name="connsiteY3366" fmla="*/ 5564469 h 6451461"/>
              <a:gd name="connsiteX3367" fmla="*/ 1349425 w 7308555"/>
              <a:gd name="connsiteY3367" fmla="*/ 5691372 h 6451461"/>
              <a:gd name="connsiteX3368" fmla="*/ 1310889 w 7308555"/>
              <a:gd name="connsiteY3368" fmla="*/ 5742532 h 6451461"/>
              <a:gd name="connsiteX3369" fmla="*/ 1259729 w 7308555"/>
              <a:gd name="connsiteY3369" fmla="*/ 5831564 h 6451461"/>
              <a:gd name="connsiteX3370" fmla="*/ 1247105 w 7308555"/>
              <a:gd name="connsiteY3370" fmla="*/ 5869435 h 6451461"/>
              <a:gd name="connsiteX3371" fmla="*/ 1234482 w 7308555"/>
              <a:gd name="connsiteY3371" fmla="*/ 5907307 h 6451461"/>
              <a:gd name="connsiteX3372" fmla="*/ 1157410 w 7308555"/>
              <a:gd name="connsiteY3372" fmla="*/ 6072746 h 6451461"/>
              <a:gd name="connsiteX3373" fmla="*/ 1118873 w 7308555"/>
              <a:gd name="connsiteY3373" fmla="*/ 6149154 h 6451461"/>
              <a:gd name="connsiteX3374" fmla="*/ 1144786 w 7308555"/>
              <a:gd name="connsiteY3374" fmla="*/ 6097994 h 6451461"/>
              <a:gd name="connsiteX3375" fmla="*/ 1337466 w 7308555"/>
              <a:gd name="connsiteY3375" fmla="*/ 5741203 h 6451461"/>
              <a:gd name="connsiteX3376" fmla="*/ 1349425 w 7308555"/>
              <a:gd name="connsiteY3376" fmla="*/ 5691372 h 6451461"/>
              <a:gd name="connsiteX3377" fmla="*/ 1349425 w 7308555"/>
              <a:gd name="connsiteY3377" fmla="*/ 5691372 h 6451461"/>
              <a:gd name="connsiteX3378" fmla="*/ 6620223 w 7308555"/>
              <a:gd name="connsiteY3378" fmla="*/ 5755156 h 6451461"/>
              <a:gd name="connsiteX3379" fmla="*/ 6671383 w 7308555"/>
              <a:gd name="connsiteY3379" fmla="*/ 5806316 h 6451461"/>
              <a:gd name="connsiteX3380" fmla="*/ 6620223 w 7308555"/>
              <a:gd name="connsiteY3380" fmla="*/ 5755156 h 6451461"/>
              <a:gd name="connsiteX3381" fmla="*/ 6620223 w 7308555"/>
              <a:gd name="connsiteY3381" fmla="*/ 5755156 h 6451461"/>
              <a:gd name="connsiteX3382" fmla="*/ 6105966 w 7308555"/>
              <a:gd name="connsiteY3382" fmla="*/ 5920595 h 6451461"/>
              <a:gd name="connsiteX3383" fmla="*/ 6080054 w 7308555"/>
              <a:gd name="connsiteY3383" fmla="*/ 5971755 h 6451461"/>
              <a:gd name="connsiteX3384" fmla="*/ 6092678 w 7308555"/>
              <a:gd name="connsiteY3384" fmla="*/ 5984379 h 6451461"/>
              <a:gd name="connsiteX3385" fmla="*/ 6092678 w 7308555"/>
              <a:gd name="connsiteY3385" fmla="*/ 5971755 h 6451461"/>
              <a:gd name="connsiteX3386" fmla="*/ 6182374 w 7308555"/>
              <a:gd name="connsiteY3386" fmla="*/ 5920595 h 6451461"/>
              <a:gd name="connsiteX3387" fmla="*/ 6220910 w 7308555"/>
              <a:gd name="connsiteY3387" fmla="*/ 5907971 h 6451461"/>
              <a:gd name="connsiteX3388" fmla="*/ 6220910 w 7308555"/>
              <a:gd name="connsiteY3388" fmla="*/ 5882724 h 6451461"/>
              <a:gd name="connsiteX3389" fmla="*/ 6105966 w 7308555"/>
              <a:gd name="connsiteY3389" fmla="*/ 5920595 h 6451461"/>
              <a:gd name="connsiteX3390" fmla="*/ 6105966 w 7308555"/>
              <a:gd name="connsiteY3390" fmla="*/ 5920595 h 6451461"/>
              <a:gd name="connsiteX3391" fmla="*/ 6105966 w 7308555"/>
              <a:gd name="connsiteY3391" fmla="*/ 5959131 h 6451461"/>
              <a:gd name="connsiteX3392" fmla="*/ 6105966 w 7308555"/>
              <a:gd name="connsiteY3392" fmla="*/ 5946507 h 6451461"/>
              <a:gd name="connsiteX3393" fmla="*/ 6131879 w 7308555"/>
              <a:gd name="connsiteY3393" fmla="*/ 5946507 h 6451461"/>
              <a:gd name="connsiteX3394" fmla="*/ 6105966 w 7308555"/>
              <a:gd name="connsiteY3394" fmla="*/ 5959131 h 6451461"/>
              <a:gd name="connsiteX3395" fmla="*/ 6105966 w 7308555"/>
              <a:gd name="connsiteY3395" fmla="*/ 5959131 h 6451461"/>
              <a:gd name="connsiteX3396" fmla="*/ 7031496 w 7308555"/>
              <a:gd name="connsiteY3396" fmla="*/ 1782623 h 6451461"/>
              <a:gd name="connsiteX3397" fmla="*/ 7044119 w 7308555"/>
              <a:gd name="connsiteY3397" fmla="*/ 1795247 h 6451461"/>
              <a:gd name="connsiteX3398" fmla="*/ 7056743 w 7308555"/>
              <a:gd name="connsiteY3398" fmla="*/ 1757376 h 6451461"/>
              <a:gd name="connsiteX3399" fmla="*/ 7018207 w 7308555"/>
              <a:gd name="connsiteY3399" fmla="*/ 1732128 h 6451461"/>
              <a:gd name="connsiteX3400" fmla="*/ 7005583 w 7308555"/>
              <a:gd name="connsiteY3400" fmla="*/ 1732128 h 6451461"/>
              <a:gd name="connsiteX3401" fmla="*/ 7031496 w 7308555"/>
              <a:gd name="connsiteY3401" fmla="*/ 1795912 h 6451461"/>
              <a:gd name="connsiteX3402" fmla="*/ 7031496 w 7308555"/>
              <a:gd name="connsiteY3402" fmla="*/ 1782623 h 6451461"/>
              <a:gd name="connsiteX3403" fmla="*/ 7031496 w 7308555"/>
              <a:gd name="connsiteY3403" fmla="*/ 1782623 h 6451461"/>
              <a:gd name="connsiteX3404" fmla="*/ 3702116 w 7308555"/>
              <a:gd name="connsiteY3404" fmla="*/ 4125348 h 6451461"/>
              <a:gd name="connsiteX3405" fmla="*/ 3650956 w 7308555"/>
              <a:gd name="connsiteY3405" fmla="*/ 4125348 h 6451461"/>
              <a:gd name="connsiteX3406" fmla="*/ 3663580 w 7308555"/>
              <a:gd name="connsiteY3406" fmla="*/ 4125348 h 6451461"/>
              <a:gd name="connsiteX3407" fmla="*/ 3702116 w 7308555"/>
              <a:gd name="connsiteY3407" fmla="*/ 4125348 h 6451461"/>
              <a:gd name="connsiteX3408" fmla="*/ 3702116 w 7308555"/>
              <a:gd name="connsiteY3408" fmla="*/ 4125348 h 6451461"/>
              <a:gd name="connsiteX3409" fmla="*/ 4113388 w 7308555"/>
              <a:gd name="connsiteY3409" fmla="*/ 4711361 h 6451461"/>
              <a:gd name="connsiteX3410" fmla="*/ 4074852 w 7308555"/>
              <a:gd name="connsiteY3410" fmla="*/ 4711361 h 6451461"/>
              <a:gd name="connsiteX3411" fmla="*/ 3959244 w 7308555"/>
              <a:gd name="connsiteY3411" fmla="*/ 4723985 h 6451461"/>
              <a:gd name="connsiteX3412" fmla="*/ 3946620 w 7308555"/>
              <a:gd name="connsiteY3412" fmla="*/ 4711361 h 6451461"/>
              <a:gd name="connsiteX3413" fmla="*/ 3997780 w 7308555"/>
              <a:gd name="connsiteY3413" fmla="*/ 4686114 h 6451461"/>
              <a:gd name="connsiteX3414" fmla="*/ 3971868 w 7308555"/>
              <a:gd name="connsiteY3414" fmla="*/ 4634954 h 6451461"/>
              <a:gd name="connsiteX3415" fmla="*/ 3945956 w 7308555"/>
              <a:gd name="connsiteY3415" fmla="*/ 4622330 h 6451461"/>
              <a:gd name="connsiteX3416" fmla="*/ 3920044 w 7308555"/>
              <a:gd name="connsiteY3416" fmla="*/ 4508051 h 6451461"/>
              <a:gd name="connsiteX3417" fmla="*/ 3984492 w 7308555"/>
              <a:gd name="connsiteY3417" fmla="*/ 4393771 h 6451461"/>
              <a:gd name="connsiteX3418" fmla="*/ 4010404 w 7308555"/>
              <a:gd name="connsiteY3418" fmla="*/ 4393771 h 6451461"/>
              <a:gd name="connsiteX3419" fmla="*/ 4023028 w 7308555"/>
              <a:gd name="connsiteY3419" fmla="*/ 4381148 h 6451461"/>
              <a:gd name="connsiteX3420" fmla="*/ 3984492 w 7308555"/>
              <a:gd name="connsiteY3420" fmla="*/ 4304740 h 6451461"/>
              <a:gd name="connsiteX3421" fmla="*/ 3868884 w 7308555"/>
              <a:gd name="connsiteY3421" fmla="*/ 4279492 h 6451461"/>
              <a:gd name="connsiteX3422" fmla="*/ 3881508 w 7308555"/>
              <a:gd name="connsiteY3422" fmla="*/ 4228332 h 6451461"/>
              <a:gd name="connsiteX3423" fmla="*/ 3804435 w 7308555"/>
              <a:gd name="connsiteY3423" fmla="*/ 4177172 h 6451461"/>
              <a:gd name="connsiteX3424" fmla="*/ 3753276 w 7308555"/>
              <a:gd name="connsiteY3424" fmla="*/ 4164548 h 6451461"/>
              <a:gd name="connsiteX3425" fmla="*/ 3740652 w 7308555"/>
              <a:gd name="connsiteY3425" fmla="*/ 4189796 h 6451461"/>
              <a:gd name="connsiteX3426" fmla="*/ 3689492 w 7308555"/>
              <a:gd name="connsiteY3426" fmla="*/ 4138636 h 6451461"/>
              <a:gd name="connsiteX3427" fmla="*/ 3650956 w 7308555"/>
              <a:gd name="connsiteY3427" fmla="*/ 4176508 h 6451461"/>
              <a:gd name="connsiteX3428" fmla="*/ 3676868 w 7308555"/>
              <a:gd name="connsiteY3428" fmla="*/ 4189132 h 6451461"/>
              <a:gd name="connsiteX3429" fmla="*/ 3587172 w 7308555"/>
              <a:gd name="connsiteY3429" fmla="*/ 4290787 h 6451461"/>
              <a:gd name="connsiteX3430" fmla="*/ 3510100 w 7308555"/>
              <a:gd name="connsiteY3430" fmla="*/ 4341947 h 6451461"/>
              <a:gd name="connsiteX3431" fmla="*/ 3484188 w 7308555"/>
              <a:gd name="connsiteY3431" fmla="*/ 4379819 h 6451461"/>
              <a:gd name="connsiteX3432" fmla="*/ 3433028 w 7308555"/>
              <a:gd name="connsiteY3432" fmla="*/ 4354571 h 6451461"/>
              <a:gd name="connsiteX3433" fmla="*/ 3471564 w 7308555"/>
              <a:gd name="connsiteY3433" fmla="*/ 4443602 h 6451461"/>
              <a:gd name="connsiteX3434" fmla="*/ 3458940 w 7308555"/>
              <a:gd name="connsiteY3434" fmla="*/ 4507386 h 6451461"/>
              <a:gd name="connsiteX3435" fmla="*/ 3420404 w 7308555"/>
              <a:gd name="connsiteY3435" fmla="*/ 4660202 h 6451461"/>
              <a:gd name="connsiteX3436" fmla="*/ 3458940 w 7308555"/>
              <a:gd name="connsiteY3436" fmla="*/ 4800393 h 6451461"/>
              <a:gd name="connsiteX3437" fmla="*/ 3471564 w 7308555"/>
              <a:gd name="connsiteY3437" fmla="*/ 4800393 h 6451461"/>
              <a:gd name="connsiteX3438" fmla="*/ 3484188 w 7308555"/>
              <a:gd name="connsiteY3438" fmla="*/ 4851553 h 6451461"/>
              <a:gd name="connsiteX3439" fmla="*/ 3522724 w 7308555"/>
              <a:gd name="connsiteY3439" fmla="*/ 4953208 h 6451461"/>
              <a:gd name="connsiteX3440" fmla="*/ 3638332 w 7308555"/>
              <a:gd name="connsiteY3440" fmla="*/ 5067487 h 6451461"/>
              <a:gd name="connsiteX3441" fmla="*/ 3625708 w 7308555"/>
              <a:gd name="connsiteY3441" fmla="*/ 5067487 h 6451461"/>
              <a:gd name="connsiteX3442" fmla="*/ 3844300 w 7308555"/>
              <a:gd name="connsiteY3442" fmla="*/ 5181767 h 6451461"/>
              <a:gd name="connsiteX3443" fmla="*/ 3870213 w 7308555"/>
              <a:gd name="connsiteY3443" fmla="*/ 5156519 h 6451461"/>
              <a:gd name="connsiteX3444" fmla="*/ 3973197 w 7308555"/>
              <a:gd name="connsiteY3444" fmla="*/ 5118647 h 6451461"/>
              <a:gd name="connsiteX3445" fmla="*/ 3999109 w 7308555"/>
              <a:gd name="connsiteY3445" fmla="*/ 5067487 h 6451461"/>
              <a:gd name="connsiteX3446" fmla="*/ 4025021 w 7308555"/>
              <a:gd name="connsiteY3446" fmla="*/ 5003703 h 6451461"/>
              <a:gd name="connsiteX3447" fmla="*/ 4012397 w 7308555"/>
              <a:gd name="connsiteY3447" fmla="*/ 4965832 h 6451461"/>
              <a:gd name="connsiteX3448" fmla="*/ 3999773 w 7308555"/>
              <a:gd name="connsiteY3448" fmla="*/ 4876800 h 6451461"/>
              <a:gd name="connsiteX3449" fmla="*/ 3948613 w 7308555"/>
              <a:gd name="connsiteY3449" fmla="*/ 4762521 h 6451461"/>
              <a:gd name="connsiteX3450" fmla="*/ 4076845 w 7308555"/>
              <a:gd name="connsiteY3450" fmla="*/ 4737273 h 6451461"/>
              <a:gd name="connsiteX3451" fmla="*/ 4025686 w 7308555"/>
              <a:gd name="connsiteY3451" fmla="*/ 4838929 h 6451461"/>
              <a:gd name="connsiteX3452" fmla="*/ 4076845 w 7308555"/>
              <a:gd name="connsiteY3452" fmla="*/ 4876800 h 6451461"/>
              <a:gd name="connsiteX3453" fmla="*/ 4141294 w 7308555"/>
              <a:gd name="connsiteY3453" fmla="*/ 4787769 h 6451461"/>
              <a:gd name="connsiteX3454" fmla="*/ 4113388 w 7308555"/>
              <a:gd name="connsiteY3454" fmla="*/ 4711361 h 6451461"/>
              <a:gd name="connsiteX3455" fmla="*/ 4113388 w 7308555"/>
              <a:gd name="connsiteY3455" fmla="*/ 4711361 h 6451461"/>
              <a:gd name="connsiteX3456" fmla="*/ 3702116 w 7308555"/>
              <a:gd name="connsiteY3456" fmla="*/ 4176508 h 6451461"/>
              <a:gd name="connsiteX3457" fmla="*/ 3689492 w 7308555"/>
              <a:gd name="connsiteY3457" fmla="*/ 4176508 h 6451461"/>
              <a:gd name="connsiteX3458" fmla="*/ 3702116 w 7308555"/>
              <a:gd name="connsiteY3458" fmla="*/ 4163884 h 6451461"/>
              <a:gd name="connsiteX3459" fmla="*/ 3702116 w 7308555"/>
              <a:gd name="connsiteY3459" fmla="*/ 4176508 h 6451461"/>
              <a:gd name="connsiteX3460" fmla="*/ 3702116 w 7308555"/>
              <a:gd name="connsiteY3460" fmla="*/ 4176508 h 6451461"/>
              <a:gd name="connsiteX3461" fmla="*/ 3419075 w 7308555"/>
              <a:gd name="connsiteY3461" fmla="*/ 4278163 h 6451461"/>
              <a:gd name="connsiteX3462" fmla="*/ 3342003 w 7308555"/>
              <a:gd name="connsiteY3462" fmla="*/ 4303411 h 6451461"/>
              <a:gd name="connsiteX3463" fmla="*/ 3329380 w 7308555"/>
              <a:gd name="connsiteY3463" fmla="*/ 4354571 h 6451461"/>
              <a:gd name="connsiteX3464" fmla="*/ 3406452 w 7308555"/>
              <a:gd name="connsiteY3464" fmla="*/ 4316699 h 6451461"/>
              <a:gd name="connsiteX3465" fmla="*/ 3419075 w 7308555"/>
              <a:gd name="connsiteY3465" fmla="*/ 4278163 h 6451461"/>
              <a:gd name="connsiteX3466" fmla="*/ 3419075 w 7308555"/>
              <a:gd name="connsiteY3466" fmla="*/ 4278163 h 6451461"/>
              <a:gd name="connsiteX3467" fmla="*/ 4820325 w 7308555"/>
              <a:gd name="connsiteY3467" fmla="*/ 4520010 h 6451461"/>
              <a:gd name="connsiteX3468" fmla="*/ 4755877 w 7308555"/>
              <a:gd name="connsiteY3468" fmla="*/ 4557882 h 6451461"/>
              <a:gd name="connsiteX3469" fmla="*/ 4755877 w 7308555"/>
              <a:gd name="connsiteY3469" fmla="*/ 4570506 h 6451461"/>
              <a:gd name="connsiteX3470" fmla="*/ 4755877 w 7308555"/>
              <a:gd name="connsiteY3470" fmla="*/ 4570506 h 6451461"/>
              <a:gd name="connsiteX3471" fmla="*/ 4743253 w 7308555"/>
              <a:gd name="connsiteY3471" fmla="*/ 4570506 h 6451461"/>
              <a:gd name="connsiteX3472" fmla="*/ 4755877 w 7308555"/>
              <a:gd name="connsiteY3472" fmla="*/ 4608377 h 6451461"/>
              <a:gd name="connsiteX3473" fmla="*/ 4743253 w 7308555"/>
              <a:gd name="connsiteY3473" fmla="*/ 4595753 h 6451461"/>
              <a:gd name="connsiteX3474" fmla="*/ 4730629 w 7308555"/>
              <a:gd name="connsiteY3474" fmla="*/ 4583129 h 6451461"/>
              <a:gd name="connsiteX3475" fmla="*/ 4730629 w 7308555"/>
              <a:gd name="connsiteY3475" fmla="*/ 4570506 h 6451461"/>
              <a:gd name="connsiteX3476" fmla="*/ 4730629 w 7308555"/>
              <a:gd name="connsiteY3476" fmla="*/ 4595753 h 6451461"/>
              <a:gd name="connsiteX3477" fmla="*/ 4743253 w 7308555"/>
              <a:gd name="connsiteY3477" fmla="*/ 4608377 h 6451461"/>
              <a:gd name="connsiteX3478" fmla="*/ 4730629 w 7308555"/>
              <a:gd name="connsiteY3478" fmla="*/ 4621001 h 6451461"/>
              <a:gd name="connsiteX3479" fmla="*/ 4718005 w 7308555"/>
              <a:gd name="connsiteY3479" fmla="*/ 4608377 h 6451461"/>
              <a:gd name="connsiteX3480" fmla="*/ 4705381 w 7308555"/>
              <a:gd name="connsiteY3480" fmla="*/ 4633625 h 6451461"/>
              <a:gd name="connsiteX3481" fmla="*/ 4782453 w 7308555"/>
              <a:gd name="connsiteY3481" fmla="*/ 4697409 h 6451461"/>
              <a:gd name="connsiteX3482" fmla="*/ 4795077 w 7308555"/>
              <a:gd name="connsiteY3482" fmla="*/ 4697409 h 6451461"/>
              <a:gd name="connsiteX3483" fmla="*/ 4795077 w 7308555"/>
              <a:gd name="connsiteY3483" fmla="*/ 4684785 h 6451461"/>
              <a:gd name="connsiteX3484" fmla="*/ 4820989 w 7308555"/>
              <a:gd name="connsiteY3484" fmla="*/ 4684785 h 6451461"/>
              <a:gd name="connsiteX3485" fmla="*/ 4859526 w 7308555"/>
              <a:gd name="connsiteY3485" fmla="*/ 4595753 h 6451461"/>
              <a:gd name="connsiteX3486" fmla="*/ 4820325 w 7308555"/>
              <a:gd name="connsiteY3486" fmla="*/ 4520010 h 6451461"/>
              <a:gd name="connsiteX3487" fmla="*/ 4820325 w 7308555"/>
              <a:gd name="connsiteY3487" fmla="*/ 4520010 h 6451461"/>
              <a:gd name="connsiteX3488" fmla="*/ 5694694 w 7308555"/>
              <a:gd name="connsiteY3488" fmla="*/ 4902048 h 6451461"/>
              <a:gd name="connsiteX3489" fmla="*/ 5668782 w 7308555"/>
              <a:gd name="connsiteY3489" fmla="*/ 4889424 h 6451461"/>
              <a:gd name="connsiteX3490" fmla="*/ 5733230 w 7308555"/>
              <a:gd name="connsiteY3490" fmla="*/ 4965832 h 6451461"/>
              <a:gd name="connsiteX3491" fmla="*/ 5694694 w 7308555"/>
              <a:gd name="connsiteY3491" fmla="*/ 4902048 h 6451461"/>
              <a:gd name="connsiteX3492" fmla="*/ 5694694 w 7308555"/>
              <a:gd name="connsiteY3492" fmla="*/ 4902048 h 6451461"/>
              <a:gd name="connsiteX3493" fmla="*/ 1979290 w 7308555"/>
              <a:gd name="connsiteY3493" fmla="*/ 5156519 h 6451461"/>
              <a:gd name="connsiteX3494" fmla="*/ 1979290 w 7308555"/>
              <a:gd name="connsiteY3494" fmla="*/ 5181767 h 6451461"/>
              <a:gd name="connsiteX3495" fmla="*/ 2017826 w 7308555"/>
              <a:gd name="connsiteY3495" fmla="*/ 5169143 h 6451461"/>
              <a:gd name="connsiteX3496" fmla="*/ 1979290 w 7308555"/>
              <a:gd name="connsiteY3496" fmla="*/ 5156519 h 6451461"/>
              <a:gd name="connsiteX3497" fmla="*/ 1979290 w 7308555"/>
              <a:gd name="connsiteY3497" fmla="*/ 5156519 h 6451461"/>
              <a:gd name="connsiteX3498" fmla="*/ 5462814 w 7308555"/>
              <a:gd name="connsiteY3498" fmla="*/ 5182431 h 6451461"/>
              <a:gd name="connsiteX3499" fmla="*/ 5475437 w 7308555"/>
              <a:gd name="connsiteY3499" fmla="*/ 5195055 h 6451461"/>
              <a:gd name="connsiteX3500" fmla="*/ 5462814 w 7308555"/>
              <a:gd name="connsiteY3500" fmla="*/ 5195055 h 6451461"/>
              <a:gd name="connsiteX3501" fmla="*/ 5475437 w 7308555"/>
              <a:gd name="connsiteY3501" fmla="*/ 5182431 h 6451461"/>
              <a:gd name="connsiteX3502" fmla="*/ 5449525 w 7308555"/>
              <a:gd name="connsiteY3502" fmla="*/ 5182431 h 6451461"/>
              <a:gd name="connsiteX3503" fmla="*/ 5449525 w 7308555"/>
              <a:gd name="connsiteY3503" fmla="*/ 5220303 h 6451461"/>
              <a:gd name="connsiteX3504" fmla="*/ 5475437 w 7308555"/>
              <a:gd name="connsiteY3504" fmla="*/ 5220303 h 6451461"/>
              <a:gd name="connsiteX3505" fmla="*/ 5475437 w 7308555"/>
              <a:gd name="connsiteY3505" fmla="*/ 5182431 h 6451461"/>
              <a:gd name="connsiteX3506" fmla="*/ 5462814 w 7308555"/>
              <a:gd name="connsiteY3506" fmla="*/ 5182431 h 6451461"/>
              <a:gd name="connsiteX3507" fmla="*/ 5462814 w 7308555"/>
              <a:gd name="connsiteY3507" fmla="*/ 5182431 h 6451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</a:cxnLst>
            <a:rect l="l" t="t" r="r" b="b"/>
            <a:pathLst>
              <a:path w="7308555" h="6451461">
                <a:moveTo>
                  <a:pt x="1516858" y="37872"/>
                </a:moveTo>
                <a:cubicBezTo>
                  <a:pt x="1516858" y="12624"/>
                  <a:pt x="1516858" y="0"/>
                  <a:pt x="1490945" y="0"/>
                </a:cubicBezTo>
                <a:cubicBezTo>
                  <a:pt x="1478322" y="0"/>
                  <a:pt x="1478322" y="12624"/>
                  <a:pt x="1478322" y="25248"/>
                </a:cubicBezTo>
                <a:cubicBezTo>
                  <a:pt x="1490945" y="37872"/>
                  <a:pt x="1490945" y="37872"/>
                  <a:pt x="1516858" y="37872"/>
                </a:cubicBezTo>
                <a:lnTo>
                  <a:pt x="1516858" y="37872"/>
                </a:lnTo>
                <a:close/>
                <a:moveTo>
                  <a:pt x="925529" y="63784"/>
                </a:moveTo>
                <a:cubicBezTo>
                  <a:pt x="964065" y="89032"/>
                  <a:pt x="976689" y="140191"/>
                  <a:pt x="1028513" y="152815"/>
                </a:cubicBezTo>
                <a:cubicBezTo>
                  <a:pt x="1028513" y="101655"/>
                  <a:pt x="964065" y="89032"/>
                  <a:pt x="951441" y="51160"/>
                </a:cubicBezTo>
                <a:cubicBezTo>
                  <a:pt x="912905" y="51160"/>
                  <a:pt x="912905" y="13288"/>
                  <a:pt x="886993" y="0"/>
                </a:cubicBezTo>
                <a:cubicBezTo>
                  <a:pt x="861081" y="37872"/>
                  <a:pt x="925529" y="25248"/>
                  <a:pt x="925529" y="63784"/>
                </a:cubicBezTo>
                <a:lnTo>
                  <a:pt x="925529" y="63784"/>
                </a:lnTo>
                <a:close/>
                <a:moveTo>
                  <a:pt x="4357893" y="37872"/>
                </a:moveTo>
                <a:cubicBezTo>
                  <a:pt x="4345269" y="37872"/>
                  <a:pt x="4331981" y="37872"/>
                  <a:pt x="4331981" y="63119"/>
                </a:cubicBezTo>
                <a:cubicBezTo>
                  <a:pt x="4344605" y="51160"/>
                  <a:pt x="4357893" y="51160"/>
                  <a:pt x="4357893" y="37872"/>
                </a:cubicBezTo>
                <a:lnTo>
                  <a:pt x="4357893" y="37872"/>
                </a:lnTo>
                <a:close/>
                <a:moveTo>
                  <a:pt x="4640269" y="76408"/>
                </a:moveTo>
                <a:cubicBezTo>
                  <a:pt x="4652893" y="76408"/>
                  <a:pt x="4678805" y="76408"/>
                  <a:pt x="4678805" y="76408"/>
                </a:cubicBezTo>
                <a:cubicBezTo>
                  <a:pt x="4678805" y="63784"/>
                  <a:pt x="4678805" y="51160"/>
                  <a:pt x="4678805" y="38536"/>
                </a:cubicBezTo>
                <a:cubicBezTo>
                  <a:pt x="4652893" y="38536"/>
                  <a:pt x="4652893" y="51160"/>
                  <a:pt x="4640269" y="51160"/>
                </a:cubicBezTo>
                <a:cubicBezTo>
                  <a:pt x="4640269" y="63784"/>
                  <a:pt x="4627645" y="76408"/>
                  <a:pt x="4640269" y="76408"/>
                </a:cubicBezTo>
                <a:lnTo>
                  <a:pt x="4640269" y="76408"/>
                </a:lnTo>
                <a:close/>
                <a:moveTo>
                  <a:pt x="3509436" y="114279"/>
                </a:moveTo>
                <a:cubicBezTo>
                  <a:pt x="3496812" y="101655"/>
                  <a:pt x="3522059" y="89032"/>
                  <a:pt x="3496812" y="89032"/>
                </a:cubicBezTo>
                <a:cubicBezTo>
                  <a:pt x="3483524" y="89032"/>
                  <a:pt x="3496148" y="127568"/>
                  <a:pt x="3509436" y="114279"/>
                </a:cubicBezTo>
                <a:lnTo>
                  <a:pt x="3509436" y="114279"/>
                </a:lnTo>
                <a:close/>
                <a:moveTo>
                  <a:pt x="4177836" y="101655"/>
                </a:moveTo>
                <a:cubicBezTo>
                  <a:pt x="4165213" y="89032"/>
                  <a:pt x="4165213" y="101655"/>
                  <a:pt x="4151924" y="114279"/>
                </a:cubicBezTo>
                <a:cubicBezTo>
                  <a:pt x="4164548" y="126903"/>
                  <a:pt x="4151924" y="139527"/>
                  <a:pt x="4164548" y="152151"/>
                </a:cubicBezTo>
                <a:cubicBezTo>
                  <a:pt x="4177836" y="140191"/>
                  <a:pt x="4190460" y="127568"/>
                  <a:pt x="4177836" y="101655"/>
                </a:cubicBezTo>
                <a:lnTo>
                  <a:pt x="4177836" y="101655"/>
                </a:lnTo>
                <a:close/>
                <a:moveTo>
                  <a:pt x="5115989" y="203975"/>
                </a:moveTo>
                <a:cubicBezTo>
                  <a:pt x="5103365" y="191351"/>
                  <a:pt x="5077453" y="216599"/>
                  <a:pt x="5090077" y="229223"/>
                </a:cubicBezTo>
                <a:cubicBezTo>
                  <a:pt x="5103365" y="229223"/>
                  <a:pt x="5115989" y="216599"/>
                  <a:pt x="5115989" y="203975"/>
                </a:cubicBezTo>
                <a:lnTo>
                  <a:pt x="5115989" y="203975"/>
                </a:lnTo>
                <a:close/>
                <a:moveTo>
                  <a:pt x="3611755" y="267095"/>
                </a:moveTo>
                <a:cubicBezTo>
                  <a:pt x="3624379" y="267095"/>
                  <a:pt x="3624379" y="254471"/>
                  <a:pt x="3637668" y="254471"/>
                </a:cubicBezTo>
                <a:cubicBezTo>
                  <a:pt x="3637668" y="165439"/>
                  <a:pt x="3560596" y="267095"/>
                  <a:pt x="3611755" y="267095"/>
                </a:cubicBezTo>
                <a:lnTo>
                  <a:pt x="3611755" y="267095"/>
                </a:lnTo>
                <a:close/>
                <a:moveTo>
                  <a:pt x="1105585" y="229223"/>
                </a:moveTo>
                <a:cubicBezTo>
                  <a:pt x="1105585" y="241847"/>
                  <a:pt x="1092961" y="241847"/>
                  <a:pt x="1105585" y="254471"/>
                </a:cubicBezTo>
                <a:cubicBezTo>
                  <a:pt x="1118209" y="254471"/>
                  <a:pt x="1118209" y="229223"/>
                  <a:pt x="1105585" y="229223"/>
                </a:cubicBezTo>
                <a:lnTo>
                  <a:pt x="1105585" y="229223"/>
                </a:lnTo>
                <a:close/>
                <a:moveTo>
                  <a:pt x="1324178" y="267095"/>
                </a:moveTo>
                <a:cubicBezTo>
                  <a:pt x="1311554" y="267095"/>
                  <a:pt x="1311554" y="254471"/>
                  <a:pt x="1298265" y="254471"/>
                </a:cubicBezTo>
                <a:lnTo>
                  <a:pt x="1298265" y="254471"/>
                </a:lnTo>
                <a:cubicBezTo>
                  <a:pt x="1298265" y="267095"/>
                  <a:pt x="1310889" y="267095"/>
                  <a:pt x="1324178" y="267095"/>
                </a:cubicBezTo>
                <a:lnTo>
                  <a:pt x="1324178" y="267095"/>
                </a:lnTo>
                <a:close/>
                <a:moveTo>
                  <a:pt x="4396429" y="267095"/>
                </a:moveTo>
                <a:cubicBezTo>
                  <a:pt x="4383805" y="267095"/>
                  <a:pt x="4370517" y="279718"/>
                  <a:pt x="4370517" y="292342"/>
                </a:cubicBezTo>
                <a:cubicBezTo>
                  <a:pt x="4383141" y="293007"/>
                  <a:pt x="4396429" y="280383"/>
                  <a:pt x="4396429" y="267095"/>
                </a:cubicBezTo>
                <a:lnTo>
                  <a:pt x="4396429" y="267095"/>
                </a:lnTo>
                <a:close/>
                <a:moveTo>
                  <a:pt x="4319357" y="293007"/>
                </a:moveTo>
                <a:cubicBezTo>
                  <a:pt x="4319357" y="293007"/>
                  <a:pt x="4319357" y="305631"/>
                  <a:pt x="4319357" y="318254"/>
                </a:cubicBezTo>
                <a:cubicBezTo>
                  <a:pt x="4319357" y="318254"/>
                  <a:pt x="4331981" y="305631"/>
                  <a:pt x="4319357" y="293007"/>
                </a:cubicBezTo>
                <a:lnTo>
                  <a:pt x="4319357" y="293007"/>
                </a:lnTo>
                <a:close/>
                <a:moveTo>
                  <a:pt x="2197882" y="394662"/>
                </a:moveTo>
                <a:cubicBezTo>
                  <a:pt x="2197882" y="356790"/>
                  <a:pt x="2185258" y="305631"/>
                  <a:pt x="2133434" y="305631"/>
                </a:cubicBezTo>
                <a:cubicBezTo>
                  <a:pt x="2120810" y="330878"/>
                  <a:pt x="2133434" y="330878"/>
                  <a:pt x="2133434" y="369414"/>
                </a:cubicBezTo>
                <a:cubicBezTo>
                  <a:pt x="2159346" y="369414"/>
                  <a:pt x="2172634" y="407286"/>
                  <a:pt x="2197882" y="394662"/>
                </a:cubicBezTo>
                <a:lnTo>
                  <a:pt x="2197882" y="394662"/>
                </a:lnTo>
                <a:close/>
                <a:moveTo>
                  <a:pt x="3997780" y="318254"/>
                </a:moveTo>
                <a:cubicBezTo>
                  <a:pt x="3985156" y="305631"/>
                  <a:pt x="3971868" y="318254"/>
                  <a:pt x="3985156" y="330878"/>
                </a:cubicBezTo>
                <a:cubicBezTo>
                  <a:pt x="3997780" y="330878"/>
                  <a:pt x="3997780" y="330878"/>
                  <a:pt x="3997780" y="318254"/>
                </a:cubicBezTo>
                <a:lnTo>
                  <a:pt x="3997780" y="318254"/>
                </a:lnTo>
                <a:close/>
                <a:moveTo>
                  <a:pt x="3843636" y="356790"/>
                </a:moveTo>
                <a:cubicBezTo>
                  <a:pt x="3843636" y="344167"/>
                  <a:pt x="3856260" y="331543"/>
                  <a:pt x="3843636" y="331543"/>
                </a:cubicBezTo>
                <a:cubicBezTo>
                  <a:pt x="3843636" y="343502"/>
                  <a:pt x="3830348" y="343502"/>
                  <a:pt x="3843636" y="356790"/>
                </a:cubicBezTo>
                <a:lnTo>
                  <a:pt x="3843636" y="356790"/>
                </a:lnTo>
                <a:close/>
                <a:moveTo>
                  <a:pt x="4961845" y="343502"/>
                </a:moveTo>
                <a:cubicBezTo>
                  <a:pt x="4935933" y="356126"/>
                  <a:pt x="4897397" y="356126"/>
                  <a:pt x="4884773" y="381374"/>
                </a:cubicBezTo>
                <a:cubicBezTo>
                  <a:pt x="4897397" y="458446"/>
                  <a:pt x="5013005" y="369414"/>
                  <a:pt x="4961845" y="343502"/>
                </a:cubicBezTo>
                <a:lnTo>
                  <a:pt x="4961845" y="343502"/>
                </a:lnTo>
                <a:close/>
                <a:moveTo>
                  <a:pt x="1131497" y="407286"/>
                </a:moveTo>
                <a:cubicBezTo>
                  <a:pt x="1144121" y="394662"/>
                  <a:pt x="1144121" y="407286"/>
                  <a:pt x="1170033" y="407286"/>
                </a:cubicBezTo>
                <a:cubicBezTo>
                  <a:pt x="1170033" y="382038"/>
                  <a:pt x="1144121" y="369414"/>
                  <a:pt x="1131497" y="356126"/>
                </a:cubicBezTo>
                <a:cubicBezTo>
                  <a:pt x="1118209" y="369414"/>
                  <a:pt x="1131497" y="394662"/>
                  <a:pt x="1131497" y="407286"/>
                </a:cubicBezTo>
                <a:lnTo>
                  <a:pt x="1131497" y="407286"/>
                </a:lnTo>
                <a:close/>
                <a:moveTo>
                  <a:pt x="3059627" y="356790"/>
                </a:moveTo>
                <a:cubicBezTo>
                  <a:pt x="3047004" y="356790"/>
                  <a:pt x="3047004" y="356790"/>
                  <a:pt x="3047004" y="356790"/>
                </a:cubicBezTo>
                <a:cubicBezTo>
                  <a:pt x="3033715" y="369414"/>
                  <a:pt x="3059627" y="369414"/>
                  <a:pt x="3059627" y="356790"/>
                </a:cubicBezTo>
                <a:lnTo>
                  <a:pt x="3059627" y="356790"/>
                </a:lnTo>
                <a:close/>
                <a:moveTo>
                  <a:pt x="5128613" y="356790"/>
                </a:moveTo>
                <a:cubicBezTo>
                  <a:pt x="5115989" y="356790"/>
                  <a:pt x="5090077" y="344167"/>
                  <a:pt x="5077453" y="356790"/>
                </a:cubicBezTo>
                <a:cubicBezTo>
                  <a:pt x="5077453" y="382038"/>
                  <a:pt x="5090077" y="382038"/>
                  <a:pt x="5090077" y="394662"/>
                </a:cubicBezTo>
                <a:cubicBezTo>
                  <a:pt x="5115989" y="394662"/>
                  <a:pt x="5128613" y="369414"/>
                  <a:pt x="5128613" y="356790"/>
                </a:cubicBezTo>
                <a:lnTo>
                  <a:pt x="5128613" y="356790"/>
                </a:lnTo>
                <a:close/>
                <a:moveTo>
                  <a:pt x="5154525" y="483694"/>
                </a:moveTo>
                <a:cubicBezTo>
                  <a:pt x="5154525" y="471070"/>
                  <a:pt x="5180438" y="483694"/>
                  <a:pt x="5167149" y="458446"/>
                </a:cubicBezTo>
                <a:cubicBezTo>
                  <a:pt x="5115989" y="458446"/>
                  <a:pt x="5064165" y="496317"/>
                  <a:pt x="5013005" y="522230"/>
                </a:cubicBezTo>
                <a:cubicBezTo>
                  <a:pt x="5064829" y="522230"/>
                  <a:pt x="5115989" y="483694"/>
                  <a:pt x="5154525" y="483694"/>
                </a:cubicBezTo>
                <a:lnTo>
                  <a:pt x="5154525" y="483694"/>
                </a:lnTo>
                <a:close/>
                <a:moveTo>
                  <a:pt x="2069650" y="522230"/>
                </a:moveTo>
                <a:cubicBezTo>
                  <a:pt x="2082274" y="509606"/>
                  <a:pt x="2095562" y="496982"/>
                  <a:pt x="2095562" y="484358"/>
                </a:cubicBezTo>
                <a:cubicBezTo>
                  <a:pt x="2082938" y="471734"/>
                  <a:pt x="2069650" y="484358"/>
                  <a:pt x="2044403" y="484358"/>
                </a:cubicBezTo>
                <a:cubicBezTo>
                  <a:pt x="2056362" y="509606"/>
                  <a:pt x="2056362" y="522230"/>
                  <a:pt x="2069650" y="522230"/>
                </a:cubicBezTo>
                <a:lnTo>
                  <a:pt x="2069650" y="522230"/>
                </a:lnTo>
                <a:close/>
                <a:moveTo>
                  <a:pt x="2365315" y="496317"/>
                </a:moveTo>
                <a:cubicBezTo>
                  <a:pt x="2352691" y="496317"/>
                  <a:pt x="2352691" y="496317"/>
                  <a:pt x="2352691" y="483694"/>
                </a:cubicBezTo>
                <a:cubicBezTo>
                  <a:pt x="2340067" y="508941"/>
                  <a:pt x="2340067" y="534853"/>
                  <a:pt x="2352691" y="547477"/>
                </a:cubicBezTo>
                <a:cubicBezTo>
                  <a:pt x="2365315" y="522230"/>
                  <a:pt x="2352026" y="509606"/>
                  <a:pt x="2365315" y="496317"/>
                </a:cubicBezTo>
                <a:lnTo>
                  <a:pt x="2365315" y="496317"/>
                </a:lnTo>
                <a:close/>
                <a:moveTo>
                  <a:pt x="1079673" y="534853"/>
                </a:moveTo>
                <a:cubicBezTo>
                  <a:pt x="1092297" y="534853"/>
                  <a:pt x="1092297" y="522230"/>
                  <a:pt x="1092297" y="509606"/>
                </a:cubicBezTo>
                <a:cubicBezTo>
                  <a:pt x="1079673" y="509606"/>
                  <a:pt x="1066385" y="509606"/>
                  <a:pt x="1066385" y="522230"/>
                </a:cubicBezTo>
                <a:cubicBezTo>
                  <a:pt x="1067049" y="534853"/>
                  <a:pt x="1067049" y="534853"/>
                  <a:pt x="1079673" y="534853"/>
                </a:cubicBezTo>
                <a:lnTo>
                  <a:pt x="1079673" y="534853"/>
                </a:lnTo>
                <a:close/>
                <a:moveTo>
                  <a:pt x="5013005" y="509606"/>
                </a:moveTo>
                <a:cubicBezTo>
                  <a:pt x="4974469" y="522230"/>
                  <a:pt x="4935933" y="522230"/>
                  <a:pt x="4897397" y="534853"/>
                </a:cubicBezTo>
                <a:cubicBezTo>
                  <a:pt x="4935933" y="534853"/>
                  <a:pt x="4987757" y="534853"/>
                  <a:pt x="5013005" y="509606"/>
                </a:cubicBezTo>
                <a:lnTo>
                  <a:pt x="5013005" y="509606"/>
                </a:lnTo>
                <a:close/>
                <a:moveTo>
                  <a:pt x="1992578" y="764076"/>
                </a:moveTo>
                <a:cubicBezTo>
                  <a:pt x="2018490" y="751452"/>
                  <a:pt x="2031114" y="726205"/>
                  <a:pt x="2031114" y="700293"/>
                </a:cubicBezTo>
                <a:cubicBezTo>
                  <a:pt x="2031114" y="687669"/>
                  <a:pt x="2018490" y="675045"/>
                  <a:pt x="2018490" y="662421"/>
                </a:cubicBezTo>
                <a:cubicBezTo>
                  <a:pt x="2031114" y="637173"/>
                  <a:pt x="2031114" y="611261"/>
                  <a:pt x="2031114" y="598637"/>
                </a:cubicBezTo>
                <a:lnTo>
                  <a:pt x="2018490" y="598637"/>
                </a:lnTo>
                <a:cubicBezTo>
                  <a:pt x="2018490" y="534853"/>
                  <a:pt x="1979954" y="534853"/>
                  <a:pt x="1954042" y="509606"/>
                </a:cubicBezTo>
                <a:cubicBezTo>
                  <a:pt x="1941418" y="534853"/>
                  <a:pt x="1928130" y="534853"/>
                  <a:pt x="1915506" y="560766"/>
                </a:cubicBezTo>
                <a:cubicBezTo>
                  <a:pt x="1915506" y="586013"/>
                  <a:pt x="1941418" y="624549"/>
                  <a:pt x="1954042" y="637173"/>
                </a:cubicBezTo>
                <a:cubicBezTo>
                  <a:pt x="1915506" y="687669"/>
                  <a:pt x="1915506" y="764076"/>
                  <a:pt x="1992578" y="764076"/>
                </a:cubicBezTo>
                <a:lnTo>
                  <a:pt x="1992578" y="764076"/>
                </a:lnTo>
                <a:close/>
                <a:moveTo>
                  <a:pt x="2596531" y="534853"/>
                </a:moveTo>
                <a:lnTo>
                  <a:pt x="2596531" y="522230"/>
                </a:lnTo>
                <a:cubicBezTo>
                  <a:pt x="2596531" y="534853"/>
                  <a:pt x="2583907" y="534853"/>
                  <a:pt x="2596531" y="534853"/>
                </a:cubicBezTo>
                <a:lnTo>
                  <a:pt x="2596531" y="534853"/>
                </a:lnTo>
                <a:close/>
                <a:moveTo>
                  <a:pt x="4781789" y="623885"/>
                </a:moveTo>
                <a:cubicBezTo>
                  <a:pt x="4781789" y="636509"/>
                  <a:pt x="4781789" y="636509"/>
                  <a:pt x="4781789" y="649133"/>
                </a:cubicBezTo>
                <a:cubicBezTo>
                  <a:pt x="4807701" y="661757"/>
                  <a:pt x="4807701" y="649133"/>
                  <a:pt x="4832949" y="649133"/>
                </a:cubicBezTo>
                <a:cubicBezTo>
                  <a:pt x="4832949" y="636509"/>
                  <a:pt x="4820325" y="623885"/>
                  <a:pt x="4820325" y="611261"/>
                </a:cubicBezTo>
                <a:lnTo>
                  <a:pt x="4807701" y="611261"/>
                </a:lnTo>
                <a:cubicBezTo>
                  <a:pt x="4807701" y="623885"/>
                  <a:pt x="4794413" y="623885"/>
                  <a:pt x="4781789" y="623885"/>
                </a:cubicBezTo>
                <a:lnTo>
                  <a:pt x="4781789" y="623885"/>
                </a:lnTo>
                <a:close/>
                <a:moveTo>
                  <a:pt x="4370517" y="662421"/>
                </a:moveTo>
                <a:cubicBezTo>
                  <a:pt x="4370517" y="649797"/>
                  <a:pt x="4344605" y="649797"/>
                  <a:pt x="4344605" y="649797"/>
                </a:cubicBezTo>
                <a:cubicBezTo>
                  <a:pt x="4357228" y="637173"/>
                  <a:pt x="4357228" y="637173"/>
                  <a:pt x="4344605" y="624549"/>
                </a:cubicBezTo>
                <a:cubicBezTo>
                  <a:pt x="4306068" y="599302"/>
                  <a:pt x="4254909" y="675709"/>
                  <a:pt x="4331981" y="675709"/>
                </a:cubicBezTo>
                <a:cubicBezTo>
                  <a:pt x="4331981" y="649133"/>
                  <a:pt x="4357893" y="675045"/>
                  <a:pt x="4370517" y="662421"/>
                </a:cubicBezTo>
                <a:lnTo>
                  <a:pt x="4370517" y="662421"/>
                </a:lnTo>
                <a:close/>
                <a:moveTo>
                  <a:pt x="2262330" y="662421"/>
                </a:moveTo>
                <a:cubicBezTo>
                  <a:pt x="2262330" y="649797"/>
                  <a:pt x="2249707" y="637173"/>
                  <a:pt x="2236418" y="637173"/>
                </a:cubicBezTo>
                <a:cubicBezTo>
                  <a:pt x="2211170" y="662421"/>
                  <a:pt x="2249707" y="712916"/>
                  <a:pt x="2262330" y="662421"/>
                </a:cubicBezTo>
                <a:lnTo>
                  <a:pt x="2262330" y="662421"/>
                </a:lnTo>
                <a:close/>
                <a:moveTo>
                  <a:pt x="835833" y="662421"/>
                </a:moveTo>
                <a:cubicBezTo>
                  <a:pt x="848457" y="662421"/>
                  <a:pt x="848457" y="662421"/>
                  <a:pt x="848457" y="649797"/>
                </a:cubicBezTo>
                <a:cubicBezTo>
                  <a:pt x="835833" y="649797"/>
                  <a:pt x="835833" y="624549"/>
                  <a:pt x="822545" y="637173"/>
                </a:cubicBezTo>
                <a:cubicBezTo>
                  <a:pt x="809921" y="649133"/>
                  <a:pt x="809921" y="662421"/>
                  <a:pt x="835833" y="662421"/>
                </a:cubicBezTo>
                <a:lnTo>
                  <a:pt x="835833" y="662421"/>
                </a:lnTo>
                <a:close/>
                <a:moveTo>
                  <a:pt x="1851058" y="675045"/>
                </a:moveTo>
                <a:cubicBezTo>
                  <a:pt x="1838434" y="662421"/>
                  <a:pt x="1838434" y="637173"/>
                  <a:pt x="1825146" y="637173"/>
                </a:cubicBezTo>
                <a:cubicBezTo>
                  <a:pt x="1812522" y="649133"/>
                  <a:pt x="1838434" y="675045"/>
                  <a:pt x="1851058" y="675045"/>
                </a:cubicBezTo>
                <a:lnTo>
                  <a:pt x="1851058" y="675045"/>
                </a:lnTo>
                <a:close/>
                <a:moveTo>
                  <a:pt x="3740652" y="687669"/>
                </a:moveTo>
                <a:cubicBezTo>
                  <a:pt x="3740652" y="700293"/>
                  <a:pt x="3740652" y="700293"/>
                  <a:pt x="3740652" y="700293"/>
                </a:cubicBezTo>
                <a:cubicBezTo>
                  <a:pt x="3753276" y="712916"/>
                  <a:pt x="3753276" y="700293"/>
                  <a:pt x="3753276" y="700293"/>
                </a:cubicBezTo>
                <a:cubicBezTo>
                  <a:pt x="3753276" y="700293"/>
                  <a:pt x="3753276" y="687669"/>
                  <a:pt x="3740652" y="687669"/>
                </a:cubicBezTo>
                <a:lnTo>
                  <a:pt x="3740652" y="687669"/>
                </a:lnTo>
                <a:close/>
                <a:moveTo>
                  <a:pt x="2120810" y="700293"/>
                </a:moveTo>
                <a:cubicBezTo>
                  <a:pt x="2108186" y="700293"/>
                  <a:pt x="2108186" y="700293"/>
                  <a:pt x="2108186" y="700293"/>
                </a:cubicBezTo>
                <a:cubicBezTo>
                  <a:pt x="2108186" y="725540"/>
                  <a:pt x="2108186" y="725540"/>
                  <a:pt x="2108186" y="725540"/>
                </a:cubicBezTo>
                <a:cubicBezTo>
                  <a:pt x="2120810" y="725540"/>
                  <a:pt x="2120810" y="712916"/>
                  <a:pt x="2120810" y="700293"/>
                </a:cubicBezTo>
                <a:lnTo>
                  <a:pt x="2120810" y="700293"/>
                </a:lnTo>
                <a:close/>
                <a:moveTo>
                  <a:pt x="1825146" y="738829"/>
                </a:moveTo>
                <a:cubicBezTo>
                  <a:pt x="1837770" y="726205"/>
                  <a:pt x="1825146" y="700957"/>
                  <a:pt x="1812522" y="700957"/>
                </a:cubicBezTo>
                <a:cubicBezTo>
                  <a:pt x="1799898" y="712916"/>
                  <a:pt x="1812522" y="738829"/>
                  <a:pt x="1825146" y="738829"/>
                </a:cubicBezTo>
                <a:lnTo>
                  <a:pt x="1825146" y="738829"/>
                </a:lnTo>
                <a:close/>
                <a:moveTo>
                  <a:pt x="4409053" y="814572"/>
                </a:moveTo>
                <a:cubicBezTo>
                  <a:pt x="4409053" y="789324"/>
                  <a:pt x="4421677" y="776700"/>
                  <a:pt x="4434965" y="763412"/>
                </a:cubicBezTo>
                <a:cubicBezTo>
                  <a:pt x="4434965" y="763412"/>
                  <a:pt x="4422341" y="750788"/>
                  <a:pt x="4409053" y="750788"/>
                </a:cubicBezTo>
                <a:cubicBezTo>
                  <a:pt x="4396429" y="776036"/>
                  <a:pt x="4383141" y="788660"/>
                  <a:pt x="4396429" y="814572"/>
                </a:cubicBezTo>
                <a:lnTo>
                  <a:pt x="4409053" y="814572"/>
                </a:lnTo>
                <a:lnTo>
                  <a:pt x="4409053" y="814572"/>
                </a:lnTo>
                <a:lnTo>
                  <a:pt x="4409053" y="814572"/>
                </a:lnTo>
                <a:close/>
                <a:moveTo>
                  <a:pt x="2429763" y="827860"/>
                </a:moveTo>
                <a:cubicBezTo>
                  <a:pt x="2417139" y="789989"/>
                  <a:pt x="2403851" y="776700"/>
                  <a:pt x="2391227" y="764076"/>
                </a:cubicBezTo>
                <a:cubicBezTo>
                  <a:pt x="2390562" y="789324"/>
                  <a:pt x="2403851" y="814572"/>
                  <a:pt x="2429763" y="827860"/>
                </a:cubicBezTo>
                <a:lnTo>
                  <a:pt x="2429763" y="827860"/>
                </a:lnTo>
                <a:close/>
                <a:moveTo>
                  <a:pt x="5141902" y="776700"/>
                </a:moveTo>
                <a:cubicBezTo>
                  <a:pt x="5141902" y="776700"/>
                  <a:pt x="5129278" y="789324"/>
                  <a:pt x="5141902" y="801948"/>
                </a:cubicBezTo>
                <a:cubicBezTo>
                  <a:pt x="5141902" y="789324"/>
                  <a:pt x="5154525" y="801948"/>
                  <a:pt x="5154525" y="789324"/>
                </a:cubicBezTo>
                <a:cubicBezTo>
                  <a:pt x="5154525" y="789324"/>
                  <a:pt x="5154525" y="776700"/>
                  <a:pt x="5141902" y="776700"/>
                </a:cubicBezTo>
                <a:lnTo>
                  <a:pt x="5141902" y="776700"/>
                </a:lnTo>
                <a:close/>
                <a:moveTo>
                  <a:pt x="1170033" y="814572"/>
                </a:moveTo>
                <a:cubicBezTo>
                  <a:pt x="1170033" y="801948"/>
                  <a:pt x="1170033" y="789324"/>
                  <a:pt x="1157410" y="789324"/>
                </a:cubicBezTo>
                <a:cubicBezTo>
                  <a:pt x="1144121" y="814572"/>
                  <a:pt x="1156745" y="814572"/>
                  <a:pt x="1170033" y="814572"/>
                </a:cubicBezTo>
                <a:lnTo>
                  <a:pt x="1170033" y="814572"/>
                </a:lnTo>
                <a:close/>
                <a:moveTo>
                  <a:pt x="1118209" y="840484"/>
                </a:moveTo>
                <a:cubicBezTo>
                  <a:pt x="1118209" y="853108"/>
                  <a:pt x="1118209" y="853108"/>
                  <a:pt x="1105585" y="878356"/>
                </a:cubicBezTo>
                <a:cubicBezTo>
                  <a:pt x="1144121" y="903603"/>
                  <a:pt x="1156745" y="853108"/>
                  <a:pt x="1144121" y="827196"/>
                </a:cubicBezTo>
                <a:cubicBezTo>
                  <a:pt x="1131497" y="827860"/>
                  <a:pt x="1131497" y="840484"/>
                  <a:pt x="1118209" y="840484"/>
                </a:cubicBezTo>
                <a:lnTo>
                  <a:pt x="1118209" y="840484"/>
                </a:lnTo>
                <a:close/>
                <a:moveTo>
                  <a:pt x="3560596" y="827860"/>
                </a:moveTo>
                <a:cubicBezTo>
                  <a:pt x="3560596" y="827860"/>
                  <a:pt x="3547972" y="853108"/>
                  <a:pt x="3560596" y="853108"/>
                </a:cubicBezTo>
                <a:cubicBezTo>
                  <a:pt x="3573219" y="853108"/>
                  <a:pt x="3573219" y="827860"/>
                  <a:pt x="3560596" y="827860"/>
                </a:cubicBezTo>
                <a:lnTo>
                  <a:pt x="3560596" y="827860"/>
                </a:lnTo>
                <a:close/>
                <a:moveTo>
                  <a:pt x="3882172" y="916892"/>
                </a:moveTo>
                <a:cubicBezTo>
                  <a:pt x="3920708" y="929515"/>
                  <a:pt x="3933332" y="904268"/>
                  <a:pt x="3946620" y="891644"/>
                </a:cubicBezTo>
                <a:cubicBezTo>
                  <a:pt x="3933332" y="878356"/>
                  <a:pt x="3894796" y="890980"/>
                  <a:pt x="3882172" y="916892"/>
                </a:cubicBezTo>
                <a:lnTo>
                  <a:pt x="3882172" y="916892"/>
                </a:lnTo>
                <a:close/>
                <a:moveTo>
                  <a:pt x="3650292" y="890980"/>
                </a:moveTo>
                <a:cubicBezTo>
                  <a:pt x="3650292" y="903603"/>
                  <a:pt x="3650292" y="903603"/>
                  <a:pt x="3662915" y="890980"/>
                </a:cubicBezTo>
                <a:cubicBezTo>
                  <a:pt x="3663580" y="890980"/>
                  <a:pt x="3663580" y="890980"/>
                  <a:pt x="3650292" y="890980"/>
                </a:cubicBezTo>
                <a:lnTo>
                  <a:pt x="3650292" y="890980"/>
                </a:lnTo>
                <a:close/>
                <a:moveTo>
                  <a:pt x="398649" y="890980"/>
                </a:moveTo>
                <a:cubicBezTo>
                  <a:pt x="386025" y="903603"/>
                  <a:pt x="386025" y="903603"/>
                  <a:pt x="372736" y="916227"/>
                </a:cubicBezTo>
                <a:cubicBezTo>
                  <a:pt x="398649" y="942139"/>
                  <a:pt x="423896" y="904268"/>
                  <a:pt x="398649" y="890980"/>
                </a:cubicBezTo>
                <a:lnTo>
                  <a:pt x="398649" y="890980"/>
                </a:lnTo>
                <a:close/>
                <a:moveTo>
                  <a:pt x="758097" y="904268"/>
                </a:moveTo>
                <a:cubicBezTo>
                  <a:pt x="758097" y="916892"/>
                  <a:pt x="758097" y="916892"/>
                  <a:pt x="770720" y="916892"/>
                </a:cubicBezTo>
                <a:cubicBezTo>
                  <a:pt x="770720" y="904268"/>
                  <a:pt x="770720" y="904268"/>
                  <a:pt x="758097" y="891644"/>
                </a:cubicBezTo>
                <a:cubicBezTo>
                  <a:pt x="758097" y="904268"/>
                  <a:pt x="758097" y="904268"/>
                  <a:pt x="758097" y="904268"/>
                </a:cubicBezTo>
                <a:lnTo>
                  <a:pt x="758097" y="904268"/>
                </a:lnTo>
                <a:close/>
                <a:moveTo>
                  <a:pt x="3843636" y="942139"/>
                </a:moveTo>
                <a:cubicBezTo>
                  <a:pt x="3831012" y="942139"/>
                  <a:pt x="3831012" y="942139"/>
                  <a:pt x="3831012" y="954763"/>
                </a:cubicBezTo>
                <a:cubicBezTo>
                  <a:pt x="3843636" y="967387"/>
                  <a:pt x="3856260" y="942139"/>
                  <a:pt x="3843636" y="942139"/>
                </a:cubicBezTo>
                <a:lnTo>
                  <a:pt x="3843636" y="942139"/>
                </a:lnTo>
                <a:close/>
                <a:moveTo>
                  <a:pt x="565416" y="1005923"/>
                </a:moveTo>
                <a:cubicBezTo>
                  <a:pt x="552793" y="1005923"/>
                  <a:pt x="552793" y="1005923"/>
                  <a:pt x="539504" y="1005923"/>
                </a:cubicBezTo>
                <a:cubicBezTo>
                  <a:pt x="540169" y="1018547"/>
                  <a:pt x="565416" y="1031171"/>
                  <a:pt x="565416" y="1005923"/>
                </a:cubicBezTo>
                <a:lnTo>
                  <a:pt x="565416" y="1005923"/>
                </a:lnTo>
                <a:close/>
                <a:moveTo>
                  <a:pt x="5385741" y="1043795"/>
                </a:moveTo>
                <a:cubicBezTo>
                  <a:pt x="5385741" y="1056419"/>
                  <a:pt x="5385741" y="1056419"/>
                  <a:pt x="5398365" y="1043795"/>
                </a:cubicBezTo>
                <a:cubicBezTo>
                  <a:pt x="5399030" y="1043795"/>
                  <a:pt x="5399030" y="1043795"/>
                  <a:pt x="5385741" y="1043795"/>
                </a:cubicBezTo>
                <a:lnTo>
                  <a:pt x="5385741" y="1043795"/>
                </a:lnTo>
                <a:close/>
                <a:moveTo>
                  <a:pt x="1581306" y="1094955"/>
                </a:moveTo>
                <a:cubicBezTo>
                  <a:pt x="1555394" y="1094955"/>
                  <a:pt x="1555394" y="1082331"/>
                  <a:pt x="1530146" y="1082331"/>
                </a:cubicBezTo>
                <a:cubicBezTo>
                  <a:pt x="1517522" y="1146115"/>
                  <a:pt x="1581306" y="1209898"/>
                  <a:pt x="1633130" y="1171362"/>
                </a:cubicBezTo>
                <a:cubicBezTo>
                  <a:pt x="1620506" y="1158738"/>
                  <a:pt x="1607218" y="1146115"/>
                  <a:pt x="1607218" y="1120202"/>
                </a:cubicBezTo>
                <a:cubicBezTo>
                  <a:pt x="1593930" y="1120202"/>
                  <a:pt x="1593930" y="1107579"/>
                  <a:pt x="1581306" y="1094955"/>
                </a:cubicBezTo>
                <a:lnTo>
                  <a:pt x="1581306" y="1094955"/>
                </a:lnTo>
                <a:close/>
                <a:moveTo>
                  <a:pt x="4717341" y="1171362"/>
                </a:moveTo>
                <a:cubicBezTo>
                  <a:pt x="4729965" y="1158738"/>
                  <a:pt x="4729965" y="1158738"/>
                  <a:pt x="4717341" y="1146115"/>
                </a:cubicBezTo>
                <a:cubicBezTo>
                  <a:pt x="4704717" y="1158738"/>
                  <a:pt x="4704717" y="1171362"/>
                  <a:pt x="4717341" y="1171362"/>
                </a:cubicBezTo>
                <a:lnTo>
                  <a:pt x="4717341" y="1171362"/>
                </a:lnTo>
                <a:close/>
                <a:moveTo>
                  <a:pt x="629865" y="1286306"/>
                </a:moveTo>
                <a:cubicBezTo>
                  <a:pt x="617241" y="1273682"/>
                  <a:pt x="629865" y="1261058"/>
                  <a:pt x="617241" y="1261058"/>
                </a:cubicBezTo>
                <a:cubicBezTo>
                  <a:pt x="617241" y="1261058"/>
                  <a:pt x="617241" y="1273682"/>
                  <a:pt x="617241" y="1261058"/>
                </a:cubicBezTo>
                <a:cubicBezTo>
                  <a:pt x="617241" y="1261058"/>
                  <a:pt x="617241" y="1261058"/>
                  <a:pt x="604617" y="1261058"/>
                </a:cubicBezTo>
                <a:cubicBezTo>
                  <a:pt x="604617" y="1273682"/>
                  <a:pt x="604617" y="1273682"/>
                  <a:pt x="604617" y="1286306"/>
                </a:cubicBezTo>
                <a:cubicBezTo>
                  <a:pt x="617241" y="1286306"/>
                  <a:pt x="617241" y="1273018"/>
                  <a:pt x="629865" y="1286306"/>
                </a:cubicBezTo>
                <a:lnTo>
                  <a:pt x="629865" y="1286306"/>
                </a:lnTo>
                <a:close/>
                <a:moveTo>
                  <a:pt x="629865" y="1298930"/>
                </a:moveTo>
                <a:cubicBezTo>
                  <a:pt x="655777" y="1298930"/>
                  <a:pt x="655777" y="1286306"/>
                  <a:pt x="655777" y="1273682"/>
                </a:cubicBezTo>
                <a:cubicBezTo>
                  <a:pt x="642489" y="1273018"/>
                  <a:pt x="629865" y="1273018"/>
                  <a:pt x="629865" y="1298930"/>
                </a:cubicBezTo>
                <a:lnTo>
                  <a:pt x="629865" y="1298930"/>
                </a:lnTo>
                <a:close/>
                <a:moveTo>
                  <a:pt x="835833" y="1400585"/>
                </a:moveTo>
                <a:cubicBezTo>
                  <a:pt x="823209" y="1400585"/>
                  <a:pt x="809921" y="1400585"/>
                  <a:pt x="797297" y="1413209"/>
                </a:cubicBezTo>
                <a:cubicBezTo>
                  <a:pt x="809921" y="1425833"/>
                  <a:pt x="823209" y="1438457"/>
                  <a:pt x="835833" y="1425833"/>
                </a:cubicBezTo>
                <a:cubicBezTo>
                  <a:pt x="835833" y="1413209"/>
                  <a:pt x="835833" y="1413209"/>
                  <a:pt x="835833" y="1400585"/>
                </a:cubicBezTo>
                <a:lnTo>
                  <a:pt x="835833" y="1400585"/>
                </a:lnTo>
                <a:close/>
                <a:moveTo>
                  <a:pt x="617241" y="1413209"/>
                </a:moveTo>
                <a:cubicBezTo>
                  <a:pt x="604617" y="1425833"/>
                  <a:pt x="604617" y="1425833"/>
                  <a:pt x="604617" y="1438457"/>
                </a:cubicBezTo>
                <a:cubicBezTo>
                  <a:pt x="617241" y="1438457"/>
                  <a:pt x="617241" y="1438457"/>
                  <a:pt x="617241" y="1438457"/>
                </a:cubicBezTo>
                <a:cubicBezTo>
                  <a:pt x="617241" y="1425833"/>
                  <a:pt x="617241" y="1413209"/>
                  <a:pt x="617241" y="1413209"/>
                </a:cubicBezTo>
                <a:lnTo>
                  <a:pt x="617241" y="1413209"/>
                </a:lnTo>
                <a:close/>
                <a:moveTo>
                  <a:pt x="4190460" y="1439121"/>
                </a:moveTo>
                <a:cubicBezTo>
                  <a:pt x="4190460" y="1451745"/>
                  <a:pt x="4203084" y="1439121"/>
                  <a:pt x="4216372" y="1439121"/>
                </a:cubicBezTo>
                <a:cubicBezTo>
                  <a:pt x="4203084" y="1425833"/>
                  <a:pt x="4190460" y="1425833"/>
                  <a:pt x="4190460" y="1439121"/>
                </a:cubicBezTo>
                <a:lnTo>
                  <a:pt x="4190460" y="1439121"/>
                </a:lnTo>
                <a:close/>
                <a:moveTo>
                  <a:pt x="4563197" y="1451745"/>
                </a:moveTo>
                <a:cubicBezTo>
                  <a:pt x="4575821" y="1464369"/>
                  <a:pt x="4589109" y="1464369"/>
                  <a:pt x="4589109" y="1451745"/>
                </a:cubicBezTo>
                <a:cubicBezTo>
                  <a:pt x="4589109" y="1451745"/>
                  <a:pt x="4576485" y="1451745"/>
                  <a:pt x="4576485" y="1439121"/>
                </a:cubicBezTo>
                <a:lnTo>
                  <a:pt x="4563197" y="1451745"/>
                </a:lnTo>
                <a:lnTo>
                  <a:pt x="4563197" y="1451745"/>
                </a:lnTo>
                <a:close/>
                <a:moveTo>
                  <a:pt x="4961845" y="1476993"/>
                </a:moveTo>
                <a:cubicBezTo>
                  <a:pt x="4974469" y="1464369"/>
                  <a:pt x="4961845" y="1439121"/>
                  <a:pt x="4949222" y="1451745"/>
                </a:cubicBezTo>
                <a:cubicBezTo>
                  <a:pt x="4948557" y="1451745"/>
                  <a:pt x="4948557" y="1476993"/>
                  <a:pt x="4961845" y="1476993"/>
                </a:cubicBezTo>
                <a:lnTo>
                  <a:pt x="4961845" y="1476993"/>
                </a:lnTo>
                <a:close/>
                <a:moveTo>
                  <a:pt x="796633" y="1502241"/>
                </a:moveTo>
                <a:cubicBezTo>
                  <a:pt x="784009" y="1502241"/>
                  <a:pt x="784009" y="1502241"/>
                  <a:pt x="784009" y="1514864"/>
                </a:cubicBezTo>
                <a:cubicBezTo>
                  <a:pt x="796633" y="1528153"/>
                  <a:pt x="784009" y="1502241"/>
                  <a:pt x="796633" y="1502241"/>
                </a:cubicBezTo>
                <a:lnTo>
                  <a:pt x="796633" y="1502241"/>
                </a:lnTo>
                <a:close/>
                <a:moveTo>
                  <a:pt x="4820325" y="1528153"/>
                </a:moveTo>
                <a:cubicBezTo>
                  <a:pt x="4807701" y="1515529"/>
                  <a:pt x="4794413" y="1528153"/>
                  <a:pt x="4781789" y="1528153"/>
                </a:cubicBezTo>
                <a:cubicBezTo>
                  <a:pt x="4781789" y="1540777"/>
                  <a:pt x="4807701" y="1540777"/>
                  <a:pt x="4820325" y="1528153"/>
                </a:cubicBezTo>
                <a:lnTo>
                  <a:pt x="4820325" y="1528153"/>
                </a:lnTo>
                <a:close/>
                <a:moveTo>
                  <a:pt x="5450190" y="1578648"/>
                </a:moveTo>
                <a:cubicBezTo>
                  <a:pt x="5437566" y="1566024"/>
                  <a:pt x="5450190" y="1540777"/>
                  <a:pt x="5437566" y="1553400"/>
                </a:cubicBezTo>
                <a:cubicBezTo>
                  <a:pt x="5437566" y="1566024"/>
                  <a:pt x="5411654" y="1553400"/>
                  <a:pt x="5424942" y="1566024"/>
                </a:cubicBezTo>
                <a:cubicBezTo>
                  <a:pt x="5424278" y="1578648"/>
                  <a:pt x="5437566" y="1578648"/>
                  <a:pt x="5450190" y="1578648"/>
                </a:cubicBezTo>
                <a:lnTo>
                  <a:pt x="5450190" y="1578648"/>
                </a:lnTo>
                <a:close/>
                <a:moveTo>
                  <a:pt x="7185639" y="1591937"/>
                </a:moveTo>
                <a:cubicBezTo>
                  <a:pt x="7173015" y="1579313"/>
                  <a:pt x="7173015" y="1566689"/>
                  <a:pt x="7159727" y="1566689"/>
                </a:cubicBezTo>
                <a:cubicBezTo>
                  <a:pt x="7159727" y="1566689"/>
                  <a:pt x="7159727" y="1566689"/>
                  <a:pt x="7159727" y="1579313"/>
                </a:cubicBezTo>
                <a:cubicBezTo>
                  <a:pt x="7172351" y="1578648"/>
                  <a:pt x="7172351" y="1591937"/>
                  <a:pt x="7185639" y="1591937"/>
                </a:cubicBezTo>
                <a:lnTo>
                  <a:pt x="7185639" y="1591937"/>
                </a:lnTo>
                <a:close/>
                <a:moveTo>
                  <a:pt x="1079673" y="1604560"/>
                </a:moveTo>
                <a:cubicBezTo>
                  <a:pt x="1079673" y="1591937"/>
                  <a:pt x="1079673" y="1591937"/>
                  <a:pt x="1067049" y="1579313"/>
                </a:cubicBezTo>
                <a:cubicBezTo>
                  <a:pt x="1067049" y="1579313"/>
                  <a:pt x="1067049" y="1591937"/>
                  <a:pt x="1067049" y="1579313"/>
                </a:cubicBezTo>
                <a:cubicBezTo>
                  <a:pt x="1067049" y="1591937"/>
                  <a:pt x="1067049" y="1591937"/>
                  <a:pt x="1079673" y="1604560"/>
                </a:cubicBezTo>
                <a:lnTo>
                  <a:pt x="1079673" y="1604560"/>
                </a:lnTo>
                <a:close/>
                <a:moveTo>
                  <a:pt x="1131497" y="1591937"/>
                </a:moveTo>
                <a:cubicBezTo>
                  <a:pt x="1118873" y="1591937"/>
                  <a:pt x="1118873" y="1591937"/>
                  <a:pt x="1105585" y="1604560"/>
                </a:cubicBezTo>
                <a:cubicBezTo>
                  <a:pt x="1118209" y="1604560"/>
                  <a:pt x="1118209" y="1604560"/>
                  <a:pt x="1131497" y="1604560"/>
                </a:cubicBezTo>
                <a:lnTo>
                  <a:pt x="1131497" y="1591937"/>
                </a:lnTo>
                <a:lnTo>
                  <a:pt x="1131497" y="1591937"/>
                </a:lnTo>
                <a:lnTo>
                  <a:pt x="1131497" y="1591937"/>
                </a:lnTo>
                <a:close/>
                <a:moveTo>
                  <a:pt x="6169750" y="1655056"/>
                </a:moveTo>
                <a:cubicBezTo>
                  <a:pt x="6182374" y="1642432"/>
                  <a:pt x="6182374" y="1642432"/>
                  <a:pt x="6182374" y="1629808"/>
                </a:cubicBezTo>
                <a:cubicBezTo>
                  <a:pt x="6182374" y="1617184"/>
                  <a:pt x="6169750" y="1617184"/>
                  <a:pt x="6156462" y="1617184"/>
                </a:cubicBezTo>
                <a:cubicBezTo>
                  <a:pt x="6144502" y="1629808"/>
                  <a:pt x="6144502" y="1655056"/>
                  <a:pt x="6169750" y="1655056"/>
                </a:cubicBezTo>
                <a:lnTo>
                  <a:pt x="6169750" y="1655056"/>
                </a:lnTo>
                <a:close/>
                <a:moveTo>
                  <a:pt x="7147103" y="1629808"/>
                </a:moveTo>
                <a:cubicBezTo>
                  <a:pt x="7134480" y="1617184"/>
                  <a:pt x="7134480" y="1617184"/>
                  <a:pt x="7121192" y="1617184"/>
                </a:cubicBezTo>
                <a:lnTo>
                  <a:pt x="7147103" y="1629808"/>
                </a:lnTo>
                <a:lnTo>
                  <a:pt x="7147103" y="1629808"/>
                </a:lnTo>
                <a:close/>
                <a:moveTo>
                  <a:pt x="1568018" y="1642432"/>
                </a:moveTo>
                <a:cubicBezTo>
                  <a:pt x="1568018" y="1655056"/>
                  <a:pt x="1568018" y="1667680"/>
                  <a:pt x="1580641" y="1667680"/>
                </a:cubicBezTo>
                <a:cubicBezTo>
                  <a:pt x="1581306" y="1655056"/>
                  <a:pt x="1581306" y="1642432"/>
                  <a:pt x="1568018" y="1642432"/>
                </a:cubicBezTo>
                <a:lnTo>
                  <a:pt x="1568018" y="1642432"/>
                </a:lnTo>
                <a:close/>
                <a:moveTo>
                  <a:pt x="7159727" y="1667680"/>
                </a:moveTo>
                <a:cubicBezTo>
                  <a:pt x="7172351" y="1655056"/>
                  <a:pt x="7159727" y="1642432"/>
                  <a:pt x="7147103" y="1655056"/>
                </a:cubicBezTo>
                <a:cubicBezTo>
                  <a:pt x="7159727" y="1655056"/>
                  <a:pt x="7159727" y="1667680"/>
                  <a:pt x="7159727" y="1667680"/>
                </a:cubicBezTo>
                <a:lnTo>
                  <a:pt x="7159727" y="1667680"/>
                </a:lnTo>
                <a:close/>
                <a:moveTo>
                  <a:pt x="283040" y="1655056"/>
                </a:moveTo>
                <a:cubicBezTo>
                  <a:pt x="283040" y="1667680"/>
                  <a:pt x="283040" y="1680304"/>
                  <a:pt x="295664" y="1667680"/>
                </a:cubicBezTo>
                <a:cubicBezTo>
                  <a:pt x="295664" y="1655056"/>
                  <a:pt x="295664" y="1667680"/>
                  <a:pt x="283040" y="1655056"/>
                </a:cubicBezTo>
                <a:lnTo>
                  <a:pt x="283040" y="1655056"/>
                </a:lnTo>
                <a:close/>
                <a:moveTo>
                  <a:pt x="848457" y="1693592"/>
                </a:moveTo>
                <a:cubicBezTo>
                  <a:pt x="848457" y="1706216"/>
                  <a:pt x="848457" y="1718840"/>
                  <a:pt x="861081" y="1718840"/>
                </a:cubicBezTo>
                <a:cubicBezTo>
                  <a:pt x="861081" y="1706216"/>
                  <a:pt x="861081" y="1693592"/>
                  <a:pt x="848457" y="1693592"/>
                </a:cubicBezTo>
                <a:lnTo>
                  <a:pt x="848457" y="1693592"/>
                </a:lnTo>
                <a:close/>
                <a:moveTo>
                  <a:pt x="964065" y="1782623"/>
                </a:moveTo>
                <a:cubicBezTo>
                  <a:pt x="976689" y="1782623"/>
                  <a:pt x="976689" y="1744752"/>
                  <a:pt x="989977" y="1757376"/>
                </a:cubicBezTo>
                <a:cubicBezTo>
                  <a:pt x="989977" y="1769999"/>
                  <a:pt x="1002601" y="1757376"/>
                  <a:pt x="1015889" y="1769999"/>
                </a:cubicBezTo>
                <a:cubicBezTo>
                  <a:pt x="1003265" y="1744752"/>
                  <a:pt x="1028513" y="1718840"/>
                  <a:pt x="1028513" y="1706216"/>
                </a:cubicBezTo>
                <a:cubicBezTo>
                  <a:pt x="1015889" y="1693592"/>
                  <a:pt x="1015889" y="1706216"/>
                  <a:pt x="1015889" y="1718840"/>
                </a:cubicBezTo>
                <a:cubicBezTo>
                  <a:pt x="989977" y="1706216"/>
                  <a:pt x="989977" y="1706216"/>
                  <a:pt x="977353" y="1718840"/>
                </a:cubicBezTo>
                <a:cubicBezTo>
                  <a:pt x="964729" y="1706216"/>
                  <a:pt x="964729" y="1693592"/>
                  <a:pt x="951441" y="1693592"/>
                </a:cubicBezTo>
                <a:cubicBezTo>
                  <a:pt x="951441" y="1718840"/>
                  <a:pt x="912905" y="1706216"/>
                  <a:pt x="912905" y="1744752"/>
                </a:cubicBezTo>
                <a:cubicBezTo>
                  <a:pt x="938817" y="1757376"/>
                  <a:pt x="951441" y="1757376"/>
                  <a:pt x="964065" y="1757376"/>
                </a:cubicBezTo>
                <a:cubicBezTo>
                  <a:pt x="951441" y="1757376"/>
                  <a:pt x="964065" y="1769999"/>
                  <a:pt x="964065" y="1782623"/>
                </a:cubicBezTo>
                <a:lnTo>
                  <a:pt x="964065" y="1782623"/>
                </a:lnTo>
                <a:close/>
                <a:moveTo>
                  <a:pt x="1516858" y="1706216"/>
                </a:moveTo>
                <a:cubicBezTo>
                  <a:pt x="1529481" y="1706216"/>
                  <a:pt x="1542770" y="1706216"/>
                  <a:pt x="1542770" y="1718840"/>
                </a:cubicBezTo>
                <a:cubicBezTo>
                  <a:pt x="1555394" y="1693592"/>
                  <a:pt x="1542770" y="1693592"/>
                  <a:pt x="1516858" y="1693592"/>
                </a:cubicBezTo>
                <a:lnTo>
                  <a:pt x="1516858" y="1706216"/>
                </a:lnTo>
                <a:lnTo>
                  <a:pt x="1516858" y="1706216"/>
                </a:lnTo>
                <a:lnTo>
                  <a:pt x="1516858" y="1706216"/>
                </a:lnTo>
                <a:close/>
                <a:moveTo>
                  <a:pt x="1079673" y="1718840"/>
                </a:moveTo>
                <a:cubicBezTo>
                  <a:pt x="1079673" y="1706216"/>
                  <a:pt x="1079673" y="1706216"/>
                  <a:pt x="1079673" y="1706216"/>
                </a:cubicBezTo>
                <a:cubicBezTo>
                  <a:pt x="1067049" y="1706216"/>
                  <a:pt x="1067049" y="1706216"/>
                  <a:pt x="1053761" y="1706216"/>
                </a:cubicBezTo>
                <a:cubicBezTo>
                  <a:pt x="1053761" y="1718840"/>
                  <a:pt x="1067049" y="1731464"/>
                  <a:pt x="1079673" y="1718840"/>
                </a:cubicBezTo>
                <a:lnTo>
                  <a:pt x="1079673" y="1718840"/>
                </a:lnTo>
                <a:close/>
                <a:moveTo>
                  <a:pt x="6452791" y="1706216"/>
                </a:moveTo>
                <a:cubicBezTo>
                  <a:pt x="6440167" y="1706216"/>
                  <a:pt x="6426878" y="1718840"/>
                  <a:pt x="6414255" y="1706216"/>
                </a:cubicBezTo>
                <a:cubicBezTo>
                  <a:pt x="6414255" y="1718840"/>
                  <a:pt x="6452791" y="1718840"/>
                  <a:pt x="6452791" y="1706216"/>
                </a:cubicBezTo>
                <a:lnTo>
                  <a:pt x="6452791" y="1706216"/>
                </a:lnTo>
                <a:close/>
                <a:moveTo>
                  <a:pt x="5835550" y="1731464"/>
                </a:moveTo>
                <a:cubicBezTo>
                  <a:pt x="5822926" y="1718840"/>
                  <a:pt x="5835550" y="1731464"/>
                  <a:pt x="5822926" y="1731464"/>
                </a:cubicBezTo>
                <a:cubicBezTo>
                  <a:pt x="5822926" y="1744087"/>
                  <a:pt x="5835550" y="1744087"/>
                  <a:pt x="5835550" y="1731464"/>
                </a:cubicBezTo>
                <a:lnTo>
                  <a:pt x="5835550" y="1731464"/>
                </a:lnTo>
                <a:close/>
                <a:moveTo>
                  <a:pt x="1825146" y="1757376"/>
                </a:moveTo>
                <a:cubicBezTo>
                  <a:pt x="1825146" y="1769999"/>
                  <a:pt x="1837770" y="1769999"/>
                  <a:pt x="1851058" y="1769999"/>
                </a:cubicBezTo>
                <a:cubicBezTo>
                  <a:pt x="1851058" y="1757376"/>
                  <a:pt x="1838434" y="1744087"/>
                  <a:pt x="1825146" y="1757376"/>
                </a:cubicBezTo>
                <a:lnTo>
                  <a:pt x="1825146" y="1757376"/>
                </a:lnTo>
                <a:close/>
                <a:moveTo>
                  <a:pt x="1387961" y="1807871"/>
                </a:moveTo>
                <a:cubicBezTo>
                  <a:pt x="1400585" y="1807871"/>
                  <a:pt x="1400585" y="1833119"/>
                  <a:pt x="1413873" y="1820495"/>
                </a:cubicBezTo>
                <a:cubicBezTo>
                  <a:pt x="1426497" y="1820495"/>
                  <a:pt x="1426497" y="1820495"/>
                  <a:pt x="1439786" y="1820495"/>
                </a:cubicBezTo>
                <a:cubicBezTo>
                  <a:pt x="1427162" y="1795247"/>
                  <a:pt x="1439786" y="1795247"/>
                  <a:pt x="1439786" y="1782623"/>
                </a:cubicBezTo>
                <a:cubicBezTo>
                  <a:pt x="1439786" y="1782623"/>
                  <a:pt x="1439786" y="1757376"/>
                  <a:pt x="1427162" y="1769999"/>
                </a:cubicBezTo>
                <a:cubicBezTo>
                  <a:pt x="1439786" y="1782623"/>
                  <a:pt x="1375337" y="1769999"/>
                  <a:pt x="1387961" y="1807871"/>
                </a:cubicBezTo>
                <a:lnTo>
                  <a:pt x="1387961" y="1807871"/>
                </a:lnTo>
                <a:close/>
                <a:moveTo>
                  <a:pt x="1735450" y="1795247"/>
                </a:moveTo>
                <a:cubicBezTo>
                  <a:pt x="1735450" y="1782623"/>
                  <a:pt x="1722826" y="1782623"/>
                  <a:pt x="1722826" y="1782623"/>
                </a:cubicBezTo>
                <a:cubicBezTo>
                  <a:pt x="1722826" y="1782623"/>
                  <a:pt x="1722162" y="1795247"/>
                  <a:pt x="1735450" y="1795247"/>
                </a:cubicBezTo>
                <a:lnTo>
                  <a:pt x="1735450" y="1795247"/>
                </a:lnTo>
                <a:close/>
                <a:moveTo>
                  <a:pt x="1092297" y="1795247"/>
                </a:moveTo>
                <a:cubicBezTo>
                  <a:pt x="1079673" y="1782623"/>
                  <a:pt x="1041137" y="1769999"/>
                  <a:pt x="1041137" y="1795247"/>
                </a:cubicBezTo>
                <a:cubicBezTo>
                  <a:pt x="1041137" y="1807871"/>
                  <a:pt x="1092297" y="1807871"/>
                  <a:pt x="1092297" y="1795247"/>
                </a:cubicBezTo>
                <a:lnTo>
                  <a:pt x="1092297" y="1795247"/>
                </a:lnTo>
                <a:close/>
                <a:moveTo>
                  <a:pt x="4627645" y="1820495"/>
                </a:moveTo>
                <a:cubicBezTo>
                  <a:pt x="4627645" y="1807871"/>
                  <a:pt x="4627645" y="1807871"/>
                  <a:pt x="4627645" y="1807871"/>
                </a:cubicBezTo>
                <a:lnTo>
                  <a:pt x="4627645" y="1807871"/>
                </a:lnTo>
                <a:lnTo>
                  <a:pt x="4627645" y="1820495"/>
                </a:lnTo>
                <a:lnTo>
                  <a:pt x="4627645" y="1820495"/>
                </a:lnTo>
                <a:close/>
                <a:moveTo>
                  <a:pt x="205968" y="1820495"/>
                </a:moveTo>
                <a:cubicBezTo>
                  <a:pt x="205968" y="1820495"/>
                  <a:pt x="193345" y="1820495"/>
                  <a:pt x="193345" y="1833119"/>
                </a:cubicBezTo>
                <a:cubicBezTo>
                  <a:pt x="205968" y="1833119"/>
                  <a:pt x="205968" y="1845743"/>
                  <a:pt x="219257" y="1845743"/>
                </a:cubicBezTo>
                <a:cubicBezTo>
                  <a:pt x="218592" y="1833783"/>
                  <a:pt x="218592" y="1820495"/>
                  <a:pt x="205968" y="1820495"/>
                </a:cubicBezTo>
                <a:lnTo>
                  <a:pt x="205968" y="1820495"/>
                </a:lnTo>
                <a:close/>
                <a:moveTo>
                  <a:pt x="1310889" y="1871655"/>
                </a:moveTo>
                <a:cubicBezTo>
                  <a:pt x="1323513" y="1871655"/>
                  <a:pt x="1336801" y="1871655"/>
                  <a:pt x="1336801" y="1859031"/>
                </a:cubicBezTo>
                <a:lnTo>
                  <a:pt x="1324178" y="1846407"/>
                </a:lnTo>
                <a:cubicBezTo>
                  <a:pt x="1324178" y="1859031"/>
                  <a:pt x="1310889" y="1859031"/>
                  <a:pt x="1310889" y="1871655"/>
                </a:cubicBezTo>
                <a:lnTo>
                  <a:pt x="1310889" y="1871655"/>
                </a:lnTo>
                <a:close/>
                <a:moveTo>
                  <a:pt x="6992959" y="1871655"/>
                </a:moveTo>
                <a:cubicBezTo>
                  <a:pt x="6980335" y="1871655"/>
                  <a:pt x="6980335" y="1884279"/>
                  <a:pt x="6967047" y="1871655"/>
                </a:cubicBezTo>
                <a:cubicBezTo>
                  <a:pt x="6954423" y="1884279"/>
                  <a:pt x="6954423" y="1884279"/>
                  <a:pt x="6954423" y="1909526"/>
                </a:cubicBezTo>
                <a:cubicBezTo>
                  <a:pt x="6967047" y="1909526"/>
                  <a:pt x="6980335" y="1884279"/>
                  <a:pt x="6992959" y="1909526"/>
                </a:cubicBezTo>
                <a:cubicBezTo>
                  <a:pt x="6992959" y="1896903"/>
                  <a:pt x="6992959" y="1909526"/>
                  <a:pt x="6992959" y="1909526"/>
                </a:cubicBezTo>
                <a:cubicBezTo>
                  <a:pt x="6992959" y="1884279"/>
                  <a:pt x="7005583" y="1896903"/>
                  <a:pt x="7005583" y="1896903"/>
                </a:cubicBezTo>
                <a:cubicBezTo>
                  <a:pt x="6992959" y="1896903"/>
                  <a:pt x="7005583" y="1871655"/>
                  <a:pt x="6992959" y="1871655"/>
                </a:cubicBezTo>
                <a:lnTo>
                  <a:pt x="6992959" y="1871655"/>
                </a:lnTo>
                <a:close/>
                <a:moveTo>
                  <a:pt x="1375337" y="1922815"/>
                </a:moveTo>
                <a:cubicBezTo>
                  <a:pt x="1426497" y="1935439"/>
                  <a:pt x="1478322" y="1897567"/>
                  <a:pt x="1529481" y="1922815"/>
                </a:cubicBezTo>
                <a:cubicBezTo>
                  <a:pt x="1542105" y="1910191"/>
                  <a:pt x="1555394" y="1910191"/>
                  <a:pt x="1580641" y="1897567"/>
                </a:cubicBezTo>
                <a:cubicBezTo>
                  <a:pt x="1580641" y="1884943"/>
                  <a:pt x="1568018" y="1872319"/>
                  <a:pt x="1554729" y="1872319"/>
                </a:cubicBezTo>
                <a:cubicBezTo>
                  <a:pt x="1554729" y="1884943"/>
                  <a:pt x="1542105" y="1884943"/>
                  <a:pt x="1542105" y="1897567"/>
                </a:cubicBezTo>
                <a:cubicBezTo>
                  <a:pt x="1516193" y="1872319"/>
                  <a:pt x="1490945" y="1910191"/>
                  <a:pt x="1477657" y="1897567"/>
                </a:cubicBezTo>
                <a:cubicBezTo>
                  <a:pt x="1451745" y="1910191"/>
                  <a:pt x="1426497" y="1910191"/>
                  <a:pt x="1413209" y="1884943"/>
                </a:cubicBezTo>
                <a:cubicBezTo>
                  <a:pt x="1387961" y="1884279"/>
                  <a:pt x="1375337" y="1896903"/>
                  <a:pt x="1375337" y="1922815"/>
                </a:cubicBezTo>
                <a:lnTo>
                  <a:pt x="1375337" y="1922815"/>
                </a:lnTo>
                <a:close/>
                <a:moveTo>
                  <a:pt x="308288" y="1896903"/>
                </a:moveTo>
                <a:cubicBezTo>
                  <a:pt x="308288" y="1909526"/>
                  <a:pt x="295664" y="1896903"/>
                  <a:pt x="295664" y="1909526"/>
                </a:cubicBezTo>
                <a:cubicBezTo>
                  <a:pt x="295664" y="1922150"/>
                  <a:pt x="295664" y="1922150"/>
                  <a:pt x="295664" y="1922150"/>
                </a:cubicBezTo>
                <a:cubicBezTo>
                  <a:pt x="321576" y="1922150"/>
                  <a:pt x="321576" y="1934774"/>
                  <a:pt x="346824" y="1934774"/>
                </a:cubicBezTo>
                <a:cubicBezTo>
                  <a:pt x="346824" y="1922150"/>
                  <a:pt x="359448" y="1909526"/>
                  <a:pt x="372736" y="1909526"/>
                </a:cubicBezTo>
                <a:cubicBezTo>
                  <a:pt x="360113" y="1884279"/>
                  <a:pt x="334200" y="1910191"/>
                  <a:pt x="308288" y="1896903"/>
                </a:cubicBezTo>
                <a:lnTo>
                  <a:pt x="308288" y="1896903"/>
                </a:lnTo>
                <a:close/>
                <a:moveTo>
                  <a:pt x="1285641" y="1896903"/>
                </a:moveTo>
                <a:cubicBezTo>
                  <a:pt x="1273018" y="1909526"/>
                  <a:pt x="1247105" y="1909526"/>
                  <a:pt x="1234482" y="1922150"/>
                </a:cubicBezTo>
                <a:cubicBezTo>
                  <a:pt x="1247105" y="1934774"/>
                  <a:pt x="1247105" y="1934774"/>
                  <a:pt x="1260394" y="1934774"/>
                </a:cubicBezTo>
                <a:cubicBezTo>
                  <a:pt x="1260394" y="1934774"/>
                  <a:pt x="1273018" y="1934774"/>
                  <a:pt x="1273018" y="1922150"/>
                </a:cubicBezTo>
                <a:cubicBezTo>
                  <a:pt x="1273018" y="1934774"/>
                  <a:pt x="1273018" y="1934774"/>
                  <a:pt x="1285641" y="1934774"/>
                </a:cubicBezTo>
                <a:cubicBezTo>
                  <a:pt x="1273018" y="1934774"/>
                  <a:pt x="1273018" y="1934774"/>
                  <a:pt x="1273018" y="1947398"/>
                </a:cubicBezTo>
                <a:cubicBezTo>
                  <a:pt x="1285641" y="1934774"/>
                  <a:pt x="1311554" y="1922150"/>
                  <a:pt x="1311554" y="1909526"/>
                </a:cubicBezTo>
                <a:cubicBezTo>
                  <a:pt x="1298265" y="1910191"/>
                  <a:pt x="1298265" y="1896903"/>
                  <a:pt x="1285641" y="1896903"/>
                </a:cubicBezTo>
                <a:lnTo>
                  <a:pt x="1285641" y="1896903"/>
                </a:lnTo>
                <a:close/>
                <a:moveTo>
                  <a:pt x="308288" y="1960686"/>
                </a:moveTo>
                <a:cubicBezTo>
                  <a:pt x="320912" y="1960686"/>
                  <a:pt x="334200" y="1960686"/>
                  <a:pt x="346824" y="1948063"/>
                </a:cubicBezTo>
                <a:cubicBezTo>
                  <a:pt x="346824" y="1935439"/>
                  <a:pt x="308288" y="1935439"/>
                  <a:pt x="308288" y="1960686"/>
                </a:cubicBezTo>
                <a:lnTo>
                  <a:pt x="308288" y="1960686"/>
                </a:lnTo>
                <a:close/>
                <a:moveTo>
                  <a:pt x="1645090" y="1935439"/>
                </a:moveTo>
                <a:cubicBezTo>
                  <a:pt x="1645090" y="1948063"/>
                  <a:pt x="1632466" y="1935439"/>
                  <a:pt x="1632466" y="1935439"/>
                </a:cubicBezTo>
                <a:cubicBezTo>
                  <a:pt x="1619842" y="1948063"/>
                  <a:pt x="1645090" y="1948063"/>
                  <a:pt x="1645090" y="1948063"/>
                </a:cubicBezTo>
                <a:cubicBezTo>
                  <a:pt x="1645090" y="1948063"/>
                  <a:pt x="1645090" y="1948063"/>
                  <a:pt x="1645090" y="1935439"/>
                </a:cubicBezTo>
                <a:lnTo>
                  <a:pt x="1645090" y="1935439"/>
                </a:lnTo>
                <a:close/>
                <a:moveTo>
                  <a:pt x="6671383" y="1986599"/>
                </a:moveTo>
                <a:cubicBezTo>
                  <a:pt x="6632847" y="1999222"/>
                  <a:pt x="6606935" y="1986599"/>
                  <a:pt x="6594311" y="2011846"/>
                </a:cubicBezTo>
                <a:cubicBezTo>
                  <a:pt x="6632847" y="2024470"/>
                  <a:pt x="6671383" y="2037094"/>
                  <a:pt x="6709919" y="2011846"/>
                </a:cubicBezTo>
                <a:cubicBezTo>
                  <a:pt x="6709919" y="1999222"/>
                  <a:pt x="6709919" y="1999222"/>
                  <a:pt x="6697295" y="1986599"/>
                </a:cubicBezTo>
                <a:cubicBezTo>
                  <a:pt x="6684007" y="1999222"/>
                  <a:pt x="6684007" y="1986599"/>
                  <a:pt x="6671383" y="1986599"/>
                </a:cubicBezTo>
                <a:lnTo>
                  <a:pt x="6671383" y="1986599"/>
                </a:lnTo>
                <a:close/>
                <a:moveTo>
                  <a:pt x="1221193" y="2024470"/>
                </a:moveTo>
                <a:cubicBezTo>
                  <a:pt x="1221193" y="2011846"/>
                  <a:pt x="1221193" y="1999222"/>
                  <a:pt x="1221193" y="1999222"/>
                </a:cubicBezTo>
                <a:cubicBezTo>
                  <a:pt x="1208569" y="1999222"/>
                  <a:pt x="1208569" y="2011846"/>
                  <a:pt x="1208569" y="2024470"/>
                </a:cubicBezTo>
                <a:cubicBezTo>
                  <a:pt x="1221193" y="2024470"/>
                  <a:pt x="1221193" y="2024470"/>
                  <a:pt x="1221193" y="2024470"/>
                </a:cubicBezTo>
                <a:lnTo>
                  <a:pt x="1221193" y="2024470"/>
                </a:lnTo>
                <a:close/>
                <a:moveTo>
                  <a:pt x="1529481" y="2024470"/>
                </a:moveTo>
                <a:cubicBezTo>
                  <a:pt x="1529481" y="2037094"/>
                  <a:pt x="1542105" y="2037094"/>
                  <a:pt x="1542105" y="2037094"/>
                </a:cubicBezTo>
                <a:cubicBezTo>
                  <a:pt x="1542105" y="2024470"/>
                  <a:pt x="1542105" y="2024470"/>
                  <a:pt x="1542105" y="2011846"/>
                </a:cubicBezTo>
                <a:cubicBezTo>
                  <a:pt x="1542770" y="2011846"/>
                  <a:pt x="1529481" y="2011846"/>
                  <a:pt x="1529481" y="2024470"/>
                </a:cubicBezTo>
                <a:lnTo>
                  <a:pt x="1529481" y="2024470"/>
                </a:lnTo>
                <a:close/>
                <a:moveTo>
                  <a:pt x="6620223" y="2037094"/>
                </a:moveTo>
                <a:lnTo>
                  <a:pt x="6607599" y="2037094"/>
                </a:lnTo>
                <a:cubicBezTo>
                  <a:pt x="6607599" y="2049718"/>
                  <a:pt x="6607599" y="2062342"/>
                  <a:pt x="6607599" y="2074966"/>
                </a:cubicBezTo>
                <a:cubicBezTo>
                  <a:pt x="6620223" y="2062342"/>
                  <a:pt x="6633511" y="2062342"/>
                  <a:pt x="6633511" y="2049718"/>
                </a:cubicBezTo>
                <a:cubicBezTo>
                  <a:pt x="6620223" y="2049718"/>
                  <a:pt x="6632847" y="2037094"/>
                  <a:pt x="6620223" y="2037094"/>
                </a:cubicBezTo>
                <a:lnTo>
                  <a:pt x="6620223" y="2037094"/>
                </a:lnTo>
                <a:close/>
                <a:moveTo>
                  <a:pt x="514257" y="2126126"/>
                </a:moveTo>
                <a:cubicBezTo>
                  <a:pt x="514257" y="2138749"/>
                  <a:pt x="526880" y="2138749"/>
                  <a:pt x="526880" y="2138749"/>
                </a:cubicBezTo>
                <a:cubicBezTo>
                  <a:pt x="540169" y="2126126"/>
                  <a:pt x="526880" y="2126126"/>
                  <a:pt x="514257" y="2126126"/>
                </a:cubicBezTo>
                <a:lnTo>
                  <a:pt x="514257" y="2126126"/>
                </a:lnTo>
                <a:close/>
                <a:moveTo>
                  <a:pt x="1324178" y="2164661"/>
                </a:moveTo>
                <a:cubicBezTo>
                  <a:pt x="1324178" y="2164661"/>
                  <a:pt x="1324178" y="2164661"/>
                  <a:pt x="1311554" y="2164661"/>
                </a:cubicBezTo>
                <a:lnTo>
                  <a:pt x="1324178" y="2164661"/>
                </a:lnTo>
                <a:lnTo>
                  <a:pt x="1324178" y="2164661"/>
                </a:lnTo>
                <a:close/>
                <a:moveTo>
                  <a:pt x="1170033" y="2215821"/>
                </a:moveTo>
                <a:cubicBezTo>
                  <a:pt x="1182657" y="2215821"/>
                  <a:pt x="1182657" y="2215821"/>
                  <a:pt x="1182657" y="2215821"/>
                </a:cubicBezTo>
                <a:cubicBezTo>
                  <a:pt x="1182657" y="2202533"/>
                  <a:pt x="1170033" y="2202533"/>
                  <a:pt x="1170033" y="2215821"/>
                </a:cubicBezTo>
                <a:lnTo>
                  <a:pt x="1170033" y="2215821"/>
                </a:lnTo>
                <a:close/>
                <a:moveTo>
                  <a:pt x="7095279" y="2266317"/>
                </a:moveTo>
                <a:cubicBezTo>
                  <a:pt x="7095279" y="2253693"/>
                  <a:pt x="7107903" y="2228445"/>
                  <a:pt x="7095279" y="2228445"/>
                </a:cubicBezTo>
                <a:cubicBezTo>
                  <a:pt x="7070031" y="2228445"/>
                  <a:pt x="7082655" y="2253693"/>
                  <a:pt x="7095279" y="2266317"/>
                </a:cubicBezTo>
                <a:lnTo>
                  <a:pt x="7095279" y="2266317"/>
                </a:lnTo>
                <a:close/>
                <a:moveTo>
                  <a:pt x="629865" y="2228445"/>
                </a:moveTo>
                <a:cubicBezTo>
                  <a:pt x="629865" y="2241069"/>
                  <a:pt x="629865" y="2253693"/>
                  <a:pt x="629865" y="2266317"/>
                </a:cubicBezTo>
                <a:cubicBezTo>
                  <a:pt x="629865" y="2253693"/>
                  <a:pt x="629865" y="2266317"/>
                  <a:pt x="642489" y="2266317"/>
                </a:cubicBezTo>
                <a:cubicBezTo>
                  <a:pt x="642489" y="2253693"/>
                  <a:pt x="655112" y="2253693"/>
                  <a:pt x="655112" y="2253693"/>
                </a:cubicBezTo>
                <a:cubicBezTo>
                  <a:pt x="629865" y="2253693"/>
                  <a:pt x="655777" y="2228445"/>
                  <a:pt x="629865" y="2228445"/>
                </a:cubicBezTo>
                <a:lnTo>
                  <a:pt x="629865" y="2228445"/>
                </a:lnTo>
                <a:close/>
                <a:moveTo>
                  <a:pt x="1247105" y="2355348"/>
                </a:moveTo>
                <a:cubicBezTo>
                  <a:pt x="1247105" y="2367972"/>
                  <a:pt x="1273018" y="2355348"/>
                  <a:pt x="1259729" y="2342725"/>
                </a:cubicBezTo>
                <a:cubicBezTo>
                  <a:pt x="1259729" y="2355348"/>
                  <a:pt x="1247105" y="2355348"/>
                  <a:pt x="1247105" y="2355348"/>
                </a:cubicBezTo>
                <a:lnTo>
                  <a:pt x="1247105" y="2355348"/>
                </a:lnTo>
                <a:close/>
                <a:moveTo>
                  <a:pt x="1156745" y="2381261"/>
                </a:moveTo>
                <a:cubicBezTo>
                  <a:pt x="1144121" y="2393884"/>
                  <a:pt x="1130833" y="2406508"/>
                  <a:pt x="1156745" y="2419132"/>
                </a:cubicBezTo>
                <a:cubicBezTo>
                  <a:pt x="1169369" y="2406508"/>
                  <a:pt x="1182657" y="2406508"/>
                  <a:pt x="1195281" y="2406508"/>
                </a:cubicBezTo>
                <a:cubicBezTo>
                  <a:pt x="1195281" y="2368637"/>
                  <a:pt x="1170033" y="2393884"/>
                  <a:pt x="1156745" y="2381261"/>
                </a:cubicBezTo>
                <a:lnTo>
                  <a:pt x="1156745" y="2381261"/>
                </a:lnTo>
                <a:close/>
                <a:moveTo>
                  <a:pt x="5424278" y="2419132"/>
                </a:moveTo>
                <a:lnTo>
                  <a:pt x="5424278" y="2444380"/>
                </a:lnTo>
                <a:cubicBezTo>
                  <a:pt x="5450190" y="2444380"/>
                  <a:pt x="5450190" y="2431756"/>
                  <a:pt x="5450190" y="2431756"/>
                </a:cubicBezTo>
                <a:cubicBezTo>
                  <a:pt x="5450190" y="2419132"/>
                  <a:pt x="5450190" y="2419132"/>
                  <a:pt x="5424278" y="2419132"/>
                </a:cubicBezTo>
                <a:lnTo>
                  <a:pt x="5424278" y="2419132"/>
                </a:lnTo>
                <a:close/>
                <a:moveTo>
                  <a:pt x="1170033" y="2444380"/>
                </a:moveTo>
                <a:cubicBezTo>
                  <a:pt x="1144121" y="2431756"/>
                  <a:pt x="1131497" y="2431756"/>
                  <a:pt x="1131497" y="2457004"/>
                </a:cubicBezTo>
                <a:cubicBezTo>
                  <a:pt x="1144121" y="2457668"/>
                  <a:pt x="1170033" y="2457668"/>
                  <a:pt x="1170033" y="2444380"/>
                </a:cubicBezTo>
                <a:lnTo>
                  <a:pt x="1170033" y="2444380"/>
                </a:lnTo>
                <a:close/>
                <a:moveTo>
                  <a:pt x="1067049" y="2508164"/>
                </a:moveTo>
                <a:cubicBezTo>
                  <a:pt x="1079673" y="2520788"/>
                  <a:pt x="1118209" y="2508164"/>
                  <a:pt x="1118209" y="2482916"/>
                </a:cubicBezTo>
                <a:cubicBezTo>
                  <a:pt x="1092297" y="2470292"/>
                  <a:pt x="1067049" y="2482916"/>
                  <a:pt x="1067049" y="2508164"/>
                </a:cubicBezTo>
                <a:lnTo>
                  <a:pt x="1067049" y="2508164"/>
                </a:lnTo>
                <a:close/>
                <a:moveTo>
                  <a:pt x="5296045" y="2534076"/>
                </a:moveTo>
                <a:cubicBezTo>
                  <a:pt x="5270134" y="2559324"/>
                  <a:pt x="5244886" y="2546700"/>
                  <a:pt x="5206350" y="2559324"/>
                </a:cubicBezTo>
                <a:cubicBezTo>
                  <a:pt x="5180438" y="2584571"/>
                  <a:pt x="5155190" y="2623107"/>
                  <a:pt x="5155190" y="2673603"/>
                </a:cubicBezTo>
                <a:cubicBezTo>
                  <a:pt x="5181102" y="2698851"/>
                  <a:pt x="5193726" y="2660979"/>
                  <a:pt x="5219638" y="2660979"/>
                </a:cubicBezTo>
                <a:cubicBezTo>
                  <a:pt x="5219638" y="2648355"/>
                  <a:pt x="5232262" y="2648355"/>
                  <a:pt x="5232262" y="2648355"/>
                </a:cubicBezTo>
                <a:cubicBezTo>
                  <a:pt x="5270798" y="2635731"/>
                  <a:pt x="5270798" y="2610483"/>
                  <a:pt x="5296710" y="2584571"/>
                </a:cubicBezTo>
                <a:cubicBezTo>
                  <a:pt x="5309334" y="2571948"/>
                  <a:pt x="5322622" y="2571948"/>
                  <a:pt x="5335246" y="2571948"/>
                </a:cubicBezTo>
                <a:cubicBezTo>
                  <a:pt x="5335246" y="2546700"/>
                  <a:pt x="5347870" y="2546700"/>
                  <a:pt x="5347870" y="2534076"/>
                </a:cubicBezTo>
                <a:cubicBezTo>
                  <a:pt x="5321958" y="2520788"/>
                  <a:pt x="5308669" y="2546700"/>
                  <a:pt x="5296045" y="2534076"/>
                </a:cubicBezTo>
                <a:lnTo>
                  <a:pt x="5296045" y="2534076"/>
                </a:lnTo>
                <a:close/>
                <a:moveTo>
                  <a:pt x="1015225" y="2571948"/>
                </a:moveTo>
                <a:cubicBezTo>
                  <a:pt x="1041137" y="2584571"/>
                  <a:pt x="1104921" y="2584571"/>
                  <a:pt x="1104921" y="2546700"/>
                </a:cubicBezTo>
                <a:cubicBezTo>
                  <a:pt x="1092297" y="2534076"/>
                  <a:pt x="1079009" y="2534076"/>
                  <a:pt x="1053761" y="2534076"/>
                </a:cubicBezTo>
                <a:cubicBezTo>
                  <a:pt x="1053761" y="2559324"/>
                  <a:pt x="1015225" y="2546700"/>
                  <a:pt x="1015225" y="2571948"/>
                </a:cubicBezTo>
                <a:lnTo>
                  <a:pt x="1015225" y="2571948"/>
                </a:lnTo>
                <a:close/>
                <a:moveTo>
                  <a:pt x="1298265" y="2597195"/>
                </a:moveTo>
                <a:cubicBezTo>
                  <a:pt x="1259729" y="2584571"/>
                  <a:pt x="1259729" y="2622443"/>
                  <a:pt x="1285641" y="2635067"/>
                </a:cubicBezTo>
                <a:cubicBezTo>
                  <a:pt x="1272353" y="2623107"/>
                  <a:pt x="1298265" y="2623107"/>
                  <a:pt x="1298265" y="2597195"/>
                </a:cubicBezTo>
                <a:lnTo>
                  <a:pt x="1298265" y="2597195"/>
                </a:lnTo>
                <a:close/>
                <a:moveTo>
                  <a:pt x="6157126" y="2750010"/>
                </a:moveTo>
                <a:cubicBezTo>
                  <a:pt x="6157126" y="2737387"/>
                  <a:pt x="6144502" y="2724763"/>
                  <a:pt x="6144502" y="2724763"/>
                </a:cubicBezTo>
                <a:cubicBezTo>
                  <a:pt x="6131879" y="2737387"/>
                  <a:pt x="6118590" y="2737387"/>
                  <a:pt x="6131879" y="2750010"/>
                </a:cubicBezTo>
                <a:cubicBezTo>
                  <a:pt x="6144502" y="2750010"/>
                  <a:pt x="6144502" y="2750010"/>
                  <a:pt x="6157126" y="2750010"/>
                </a:cubicBezTo>
                <a:lnTo>
                  <a:pt x="6157126" y="2750010"/>
                </a:lnTo>
                <a:close/>
                <a:moveTo>
                  <a:pt x="5719942" y="2916114"/>
                </a:moveTo>
                <a:cubicBezTo>
                  <a:pt x="5719942" y="2916114"/>
                  <a:pt x="5719942" y="2928738"/>
                  <a:pt x="5732566" y="2928738"/>
                </a:cubicBezTo>
                <a:cubicBezTo>
                  <a:pt x="5732566" y="2916114"/>
                  <a:pt x="5732566" y="2903490"/>
                  <a:pt x="5719942" y="2903490"/>
                </a:cubicBezTo>
                <a:cubicBezTo>
                  <a:pt x="5719942" y="2902826"/>
                  <a:pt x="5707318" y="2916114"/>
                  <a:pt x="5719942" y="2916114"/>
                </a:cubicBezTo>
                <a:lnTo>
                  <a:pt x="5719942" y="2916114"/>
                </a:lnTo>
                <a:close/>
                <a:moveTo>
                  <a:pt x="5951822" y="2941362"/>
                </a:moveTo>
                <a:cubicBezTo>
                  <a:pt x="5951822" y="2953986"/>
                  <a:pt x="5951822" y="2953986"/>
                  <a:pt x="5964446" y="2953986"/>
                </a:cubicBezTo>
                <a:cubicBezTo>
                  <a:pt x="5977070" y="2953986"/>
                  <a:pt x="5951822" y="2928738"/>
                  <a:pt x="5951822" y="2941362"/>
                </a:cubicBezTo>
                <a:lnTo>
                  <a:pt x="5951822" y="2941362"/>
                </a:lnTo>
                <a:close/>
                <a:moveTo>
                  <a:pt x="257128" y="2966610"/>
                </a:moveTo>
                <a:cubicBezTo>
                  <a:pt x="257128" y="2966610"/>
                  <a:pt x="269752" y="2966610"/>
                  <a:pt x="257128" y="2953986"/>
                </a:cubicBezTo>
                <a:cubicBezTo>
                  <a:pt x="257128" y="2953986"/>
                  <a:pt x="257128" y="2953986"/>
                  <a:pt x="257128" y="2966610"/>
                </a:cubicBezTo>
                <a:lnTo>
                  <a:pt x="257128" y="2966610"/>
                </a:lnTo>
                <a:close/>
                <a:moveTo>
                  <a:pt x="1992578" y="3005145"/>
                </a:moveTo>
                <a:cubicBezTo>
                  <a:pt x="2005202" y="2992522"/>
                  <a:pt x="2005202" y="2992522"/>
                  <a:pt x="2005202" y="2979898"/>
                </a:cubicBezTo>
                <a:cubicBezTo>
                  <a:pt x="1992578" y="2979233"/>
                  <a:pt x="1992578" y="2992522"/>
                  <a:pt x="1992578" y="3005145"/>
                </a:cubicBezTo>
                <a:lnTo>
                  <a:pt x="1992578" y="3005145"/>
                </a:lnTo>
                <a:close/>
                <a:moveTo>
                  <a:pt x="475721" y="3055641"/>
                </a:moveTo>
                <a:lnTo>
                  <a:pt x="475721" y="3068265"/>
                </a:lnTo>
                <a:cubicBezTo>
                  <a:pt x="488344" y="3081553"/>
                  <a:pt x="488344" y="3055641"/>
                  <a:pt x="475721" y="3055641"/>
                </a:cubicBezTo>
                <a:lnTo>
                  <a:pt x="475721" y="3055641"/>
                </a:lnTo>
                <a:close/>
                <a:moveTo>
                  <a:pt x="231216" y="3183209"/>
                </a:moveTo>
                <a:cubicBezTo>
                  <a:pt x="218592" y="3183209"/>
                  <a:pt x="218592" y="3183209"/>
                  <a:pt x="218592" y="3183209"/>
                </a:cubicBezTo>
                <a:cubicBezTo>
                  <a:pt x="218592" y="3183209"/>
                  <a:pt x="218592" y="3195832"/>
                  <a:pt x="231216" y="3195832"/>
                </a:cubicBezTo>
                <a:cubicBezTo>
                  <a:pt x="244504" y="3195832"/>
                  <a:pt x="231216" y="3183209"/>
                  <a:pt x="231216" y="3183209"/>
                </a:cubicBezTo>
                <a:lnTo>
                  <a:pt x="231216" y="3183209"/>
                </a:lnTo>
                <a:close/>
                <a:moveTo>
                  <a:pt x="1696914" y="3399808"/>
                </a:moveTo>
                <a:cubicBezTo>
                  <a:pt x="1709538" y="3387184"/>
                  <a:pt x="1722826" y="3361936"/>
                  <a:pt x="1735450" y="3323400"/>
                </a:cubicBezTo>
                <a:cubicBezTo>
                  <a:pt x="1722826" y="3323400"/>
                  <a:pt x="1722826" y="3323400"/>
                  <a:pt x="1722826" y="3323400"/>
                </a:cubicBezTo>
                <a:cubicBezTo>
                  <a:pt x="1709538" y="3348648"/>
                  <a:pt x="1696914" y="3387184"/>
                  <a:pt x="1696914" y="3399808"/>
                </a:cubicBezTo>
                <a:lnTo>
                  <a:pt x="1696914" y="3399808"/>
                </a:lnTo>
                <a:close/>
                <a:moveTo>
                  <a:pt x="2738051" y="3361272"/>
                </a:moveTo>
                <a:cubicBezTo>
                  <a:pt x="2750675" y="3361272"/>
                  <a:pt x="2750675" y="3373895"/>
                  <a:pt x="2763963" y="3373895"/>
                </a:cubicBezTo>
                <a:cubicBezTo>
                  <a:pt x="2763963" y="3361272"/>
                  <a:pt x="2751339" y="3348648"/>
                  <a:pt x="2751339" y="3336024"/>
                </a:cubicBezTo>
                <a:cubicBezTo>
                  <a:pt x="2750675" y="3348648"/>
                  <a:pt x="2738051" y="3348648"/>
                  <a:pt x="2738051" y="3361272"/>
                </a:cubicBezTo>
                <a:lnTo>
                  <a:pt x="2738051" y="3361272"/>
                </a:lnTo>
                <a:close/>
                <a:moveTo>
                  <a:pt x="2557995" y="3348648"/>
                </a:moveTo>
                <a:cubicBezTo>
                  <a:pt x="2557995" y="3361272"/>
                  <a:pt x="2557995" y="3373895"/>
                  <a:pt x="2570619" y="3373895"/>
                </a:cubicBezTo>
                <a:cubicBezTo>
                  <a:pt x="2570619" y="3361272"/>
                  <a:pt x="2570619" y="3348648"/>
                  <a:pt x="2557995" y="3348648"/>
                </a:cubicBezTo>
                <a:lnTo>
                  <a:pt x="2557995" y="3348648"/>
                </a:lnTo>
                <a:close/>
                <a:moveTo>
                  <a:pt x="1298265" y="3373895"/>
                </a:moveTo>
                <a:cubicBezTo>
                  <a:pt x="1310889" y="3373895"/>
                  <a:pt x="1324178" y="3386519"/>
                  <a:pt x="1324178" y="3373895"/>
                </a:cubicBezTo>
                <a:cubicBezTo>
                  <a:pt x="1336801" y="3361272"/>
                  <a:pt x="1298265" y="3361272"/>
                  <a:pt x="1298265" y="3373895"/>
                </a:cubicBezTo>
                <a:lnTo>
                  <a:pt x="1298265" y="3373895"/>
                </a:lnTo>
                <a:close/>
                <a:moveTo>
                  <a:pt x="1581306" y="3361272"/>
                </a:moveTo>
                <a:cubicBezTo>
                  <a:pt x="1568682" y="3373895"/>
                  <a:pt x="1568682" y="3386519"/>
                  <a:pt x="1581306" y="3386519"/>
                </a:cubicBezTo>
                <a:cubicBezTo>
                  <a:pt x="1581306" y="3387184"/>
                  <a:pt x="1593930" y="3361272"/>
                  <a:pt x="1581306" y="3361272"/>
                </a:cubicBezTo>
                <a:lnTo>
                  <a:pt x="1581306" y="3361272"/>
                </a:lnTo>
                <a:close/>
                <a:moveTo>
                  <a:pt x="1208569" y="3437679"/>
                </a:moveTo>
                <a:lnTo>
                  <a:pt x="1208569" y="3450303"/>
                </a:lnTo>
                <a:cubicBezTo>
                  <a:pt x="1221193" y="3450303"/>
                  <a:pt x="1221193" y="3450303"/>
                  <a:pt x="1221193" y="3450303"/>
                </a:cubicBezTo>
                <a:cubicBezTo>
                  <a:pt x="1221193" y="3450303"/>
                  <a:pt x="1221193" y="3437679"/>
                  <a:pt x="1208569" y="3437679"/>
                </a:cubicBezTo>
                <a:lnTo>
                  <a:pt x="1208569" y="3437679"/>
                </a:lnTo>
                <a:close/>
                <a:moveTo>
                  <a:pt x="2031114" y="3450303"/>
                </a:moveTo>
                <a:cubicBezTo>
                  <a:pt x="2031114" y="3462927"/>
                  <a:pt x="2018490" y="3462927"/>
                  <a:pt x="2031114" y="3475551"/>
                </a:cubicBezTo>
                <a:cubicBezTo>
                  <a:pt x="2031114" y="3463591"/>
                  <a:pt x="2043738" y="3450303"/>
                  <a:pt x="2031114" y="3450303"/>
                </a:cubicBezTo>
                <a:lnTo>
                  <a:pt x="2031114" y="3450303"/>
                </a:lnTo>
                <a:close/>
                <a:moveTo>
                  <a:pt x="5553174" y="3463591"/>
                </a:moveTo>
                <a:cubicBezTo>
                  <a:pt x="5553174" y="3463591"/>
                  <a:pt x="5553174" y="3476215"/>
                  <a:pt x="5553174" y="3488839"/>
                </a:cubicBezTo>
                <a:cubicBezTo>
                  <a:pt x="5565798" y="3488839"/>
                  <a:pt x="5565798" y="3463591"/>
                  <a:pt x="5553174" y="3463591"/>
                </a:cubicBezTo>
                <a:lnTo>
                  <a:pt x="5553174" y="3463591"/>
                </a:lnTo>
                <a:close/>
                <a:moveTo>
                  <a:pt x="1940754" y="3501463"/>
                </a:moveTo>
                <a:lnTo>
                  <a:pt x="1940754" y="3514087"/>
                </a:lnTo>
                <a:cubicBezTo>
                  <a:pt x="1966666" y="3526711"/>
                  <a:pt x="1954042" y="3488839"/>
                  <a:pt x="1940754" y="3501463"/>
                </a:cubicBezTo>
                <a:lnTo>
                  <a:pt x="1940754" y="3501463"/>
                </a:lnTo>
                <a:close/>
                <a:moveTo>
                  <a:pt x="488344" y="3501463"/>
                </a:moveTo>
                <a:cubicBezTo>
                  <a:pt x="488344" y="3514087"/>
                  <a:pt x="488344" y="3526711"/>
                  <a:pt x="500968" y="3539335"/>
                </a:cubicBezTo>
                <a:cubicBezTo>
                  <a:pt x="513592" y="3539335"/>
                  <a:pt x="513592" y="3514087"/>
                  <a:pt x="526880" y="3501463"/>
                </a:cubicBezTo>
                <a:cubicBezTo>
                  <a:pt x="514257" y="3501463"/>
                  <a:pt x="501633" y="3501463"/>
                  <a:pt x="488344" y="3501463"/>
                </a:cubicBezTo>
                <a:lnTo>
                  <a:pt x="488344" y="3501463"/>
                </a:lnTo>
                <a:close/>
                <a:moveTo>
                  <a:pt x="3046339" y="3501463"/>
                </a:moveTo>
                <a:cubicBezTo>
                  <a:pt x="3046339" y="3514087"/>
                  <a:pt x="3046339" y="3539335"/>
                  <a:pt x="3058963" y="3539335"/>
                </a:cubicBezTo>
                <a:cubicBezTo>
                  <a:pt x="3072251" y="3526711"/>
                  <a:pt x="3059627" y="3514087"/>
                  <a:pt x="3046339" y="3501463"/>
                </a:cubicBezTo>
                <a:lnTo>
                  <a:pt x="3046339" y="3501463"/>
                </a:lnTo>
                <a:close/>
                <a:moveTo>
                  <a:pt x="2660979" y="3514087"/>
                </a:moveTo>
                <a:cubicBezTo>
                  <a:pt x="2648355" y="3514087"/>
                  <a:pt x="2648355" y="3539335"/>
                  <a:pt x="2648355" y="3539335"/>
                </a:cubicBezTo>
                <a:cubicBezTo>
                  <a:pt x="2660979" y="3539999"/>
                  <a:pt x="2660979" y="3526711"/>
                  <a:pt x="2660979" y="3514087"/>
                </a:cubicBezTo>
                <a:lnTo>
                  <a:pt x="2660979" y="3514087"/>
                </a:lnTo>
                <a:close/>
                <a:moveTo>
                  <a:pt x="1671002" y="3565247"/>
                </a:moveTo>
                <a:cubicBezTo>
                  <a:pt x="1683626" y="3565247"/>
                  <a:pt x="1696914" y="3539999"/>
                  <a:pt x="1696914" y="3527375"/>
                </a:cubicBezTo>
                <a:cubicBezTo>
                  <a:pt x="1683626" y="3539999"/>
                  <a:pt x="1683626" y="3552623"/>
                  <a:pt x="1671002" y="3565247"/>
                </a:cubicBezTo>
                <a:lnTo>
                  <a:pt x="1671002" y="3565247"/>
                </a:lnTo>
                <a:close/>
                <a:moveTo>
                  <a:pt x="1992578" y="3565247"/>
                </a:moveTo>
                <a:cubicBezTo>
                  <a:pt x="2005202" y="3577871"/>
                  <a:pt x="1992578" y="3552623"/>
                  <a:pt x="2005202" y="3552623"/>
                </a:cubicBezTo>
                <a:cubicBezTo>
                  <a:pt x="1992578" y="3552623"/>
                  <a:pt x="1992578" y="3565247"/>
                  <a:pt x="1992578" y="3565247"/>
                </a:cubicBezTo>
                <a:lnTo>
                  <a:pt x="1992578" y="3565247"/>
                </a:lnTo>
                <a:close/>
                <a:moveTo>
                  <a:pt x="2995179" y="3577871"/>
                </a:moveTo>
                <a:cubicBezTo>
                  <a:pt x="2982555" y="3590495"/>
                  <a:pt x="2982555" y="3590495"/>
                  <a:pt x="2982555" y="3603118"/>
                </a:cubicBezTo>
                <a:cubicBezTo>
                  <a:pt x="2995179" y="3590495"/>
                  <a:pt x="2982555" y="3615742"/>
                  <a:pt x="2995179" y="3603118"/>
                </a:cubicBezTo>
                <a:cubicBezTo>
                  <a:pt x="2995179" y="3603118"/>
                  <a:pt x="3007803" y="3603118"/>
                  <a:pt x="3007803" y="3590495"/>
                </a:cubicBezTo>
                <a:cubicBezTo>
                  <a:pt x="2995179" y="3590495"/>
                  <a:pt x="2995179" y="3577871"/>
                  <a:pt x="2995179" y="3577871"/>
                </a:cubicBezTo>
                <a:lnTo>
                  <a:pt x="2995179" y="3577871"/>
                </a:lnTo>
                <a:close/>
                <a:moveTo>
                  <a:pt x="346824" y="3590495"/>
                </a:moveTo>
                <a:cubicBezTo>
                  <a:pt x="346824" y="3603118"/>
                  <a:pt x="346824" y="3603118"/>
                  <a:pt x="359448" y="3603118"/>
                </a:cubicBezTo>
                <a:cubicBezTo>
                  <a:pt x="359448" y="3577871"/>
                  <a:pt x="359448" y="3577871"/>
                  <a:pt x="359448" y="3577871"/>
                </a:cubicBezTo>
                <a:cubicBezTo>
                  <a:pt x="359448" y="3577871"/>
                  <a:pt x="360113" y="3590495"/>
                  <a:pt x="346824" y="3590495"/>
                </a:cubicBezTo>
                <a:lnTo>
                  <a:pt x="346824" y="3590495"/>
                </a:lnTo>
                <a:close/>
                <a:moveTo>
                  <a:pt x="4434965" y="3616407"/>
                </a:moveTo>
                <a:cubicBezTo>
                  <a:pt x="4434965" y="3603783"/>
                  <a:pt x="4434965" y="3603783"/>
                  <a:pt x="4434965" y="3591159"/>
                </a:cubicBezTo>
                <a:cubicBezTo>
                  <a:pt x="4422341" y="3591159"/>
                  <a:pt x="4422341" y="3591159"/>
                  <a:pt x="4422341" y="3591159"/>
                </a:cubicBezTo>
                <a:cubicBezTo>
                  <a:pt x="4422341" y="3591159"/>
                  <a:pt x="4409053" y="3616407"/>
                  <a:pt x="4434965" y="3616407"/>
                </a:cubicBezTo>
                <a:lnTo>
                  <a:pt x="4434965" y="3616407"/>
                </a:lnTo>
                <a:close/>
                <a:moveTo>
                  <a:pt x="2455010" y="3590495"/>
                </a:moveTo>
                <a:cubicBezTo>
                  <a:pt x="2442387" y="3615742"/>
                  <a:pt x="2442387" y="3628366"/>
                  <a:pt x="2429098" y="3641654"/>
                </a:cubicBezTo>
                <a:cubicBezTo>
                  <a:pt x="2442387" y="3641654"/>
                  <a:pt x="2468299" y="3603118"/>
                  <a:pt x="2455010" y="3590495"/>
                </a:cubicBezTo>
                <a:lnTo>
                  <a:pt x="2455010" y="3590495"/>
                </a:lnTo>
                <a:close/>
                <a:moveTo>
                  <a:pt x="2660979" y="3603118"/>
                </a:moveTo>
                <a:cubicBezTo>
                  <a:pt x="2648355" y="3603118"/>
                  <a:pt x="2635067" y="3628366"/>
                  <a:pt x="2648355" y="3640990"/>
                </a:cubicBezTo>
                <a:cubicBezTo>
                  <a:pt x="2647691" y="3629031"/>
                  <a:pt x="2660979" y="3629031"/>
                  <a:pt x="2660979" y="3603118"/>
                </a:cubicBezTo>
                <a:lnTo>
                  <a:pt x="2660979" y="3603118"/>
                </a:lnTo>
                <a:close/>
                <a:moveTo>
                  <a:pt x="4280156" y="3629031"/>
                </a:moveTo>
                <a:lnTo>
                  <a:pt x="4267532" y="3629031"/>
                </a:lnTo>
                <a:cubicBezTo>
                  <a:pt x="4280156" y="3641654"/>
                  <a:pt x="4280156" y="3641654"/>
                  <a:pt x="4293445" y="3641654"/>
                </a:cubicBezTo>
                <a:cubicBezTo>
                  <a:pt x="4293445" y="3629031"/>
                  <a:pt x="4293445" y="3629031"/>
                  <a:pt x="4293445" y="3616407"/>
                </a:cubicBezTo>
                <a:cubicBezTo>
                  <a:pt x="4280821" y="3616407"/>
                  <a:pt x="4280821" y="3616407"/>
                  <a:pt x="4280821" y="3616407"/>
                </a:cubicBezTo>
                <a:cubicBezTo>
                  <a:pt x="4280156" y="3629031"/>
                  <a:pt x="4280156" y="3629031"/>
                  <a:pt x="4280156" y="3629031"/>
                </a:cubicBezTo>
                <a:lnTo>
                  <a:pt x="4280156" y="3629031"/>
                </a:lnTo>
                <a:close/>
                <a:moveTo>
                  <a:pt x="3432364" y="3629031"/>
                </a:moveTo>
                <a:cubicBezTo>
                  <a:pt x="3432364" y="3629031"/>
                  <a:pt x="3432364" y="3629031"/>
                  <a:pt x="3419740" y="3629031"/>
                </a:cubicBezTo>
                <a:cubicBezTo>
                  <a:pt x="3419740" y="3629031"/>
                  <a:pt x="3419740" y="3641654"/>
                  <a:pt x="3432364" y="3641654"/>
                </a:cubicBezTo>
                <a:cubicBezTo>
                  <a:pt x="3432364" y="3629031"/>
                  <a:pt x="3432364" y="3629031"/>
                  <a:pt x="3432364" y="3629031"/>
                </a:cubicBezTo>
                <a:lnTo>
                  <a:pt x="3432364" y="3629031"/>
                </a:lnTo>
                <a:close/>
                <a:moveTo>
                  <a:pt x="6709919" y="3654278"/>
                </a:moveTo>
                <a:cubicBezTo>
                  <a:pt x="6735831" y="3654278"/>
                  <a:pt x="6735831" y="3641654"/>
                  <a:pt x="6735831" y="3629031"/>
                </a:cubicBezTo>
                <a:cubicBezTo>
                  <a:pt x="6709919" y="3629031"/>
                  <a:pt x="6709919" y="3641654"/>
                  <a:pt x="6709919" y="3654278"/>
                </a:cubicBezTo>
                <a:lnTo>
                  <a:pt x="6709919" y="3654278"/>
                </a:lnTo>
                <a:close/>
                <a:moveTo>
                  <a:pt x="2647691" y="3641654"/>
                </a:moveTo>
                <a:cubicBezTo>
                  <a:pt x="2660314" y="3666902"/>
                  <a:pt x="2660314" y="3692814"/>
                  <a:pt x="2660314" y="3718062"/>
                </a:cubicBezTo>
                <a:cubicBezTo>
                  <a:pt x="2660314" y="3692814"/>
                  <a:pt x="2672938" y="3666902"/>
                  <a:pt x="2660314" y="3641654"/>
                </a:cubicBezTo>
                <a:cubicBezTo>
                  <a:pt x="2660979" y="3641654"/>
                  <a:pt x="2660979" y="3641654"/>
                  <a:pt x="2647691" y="3641654"/>
                </a:cubicBezTo>
                <a:lnTo>
                  <a:pt x="2647691" y="3641654"/>
                </a:lnTo>
                <a:close/>
                <a:moveTo>
                  <a:pt x="4498748" y="3654278"/>
                </a:moveTo>
                <a:cubicBezTo>
                  <a:pt x="4486125" y="3641654"/>
                  <a:pt x="4460212" y="3641654"/>
                  <a:pt x="4460212" y="3654278"/>
                </a:cubicBezTo>
                <a:cubicBezTo>
                  <a:pt x="4473501" y="3654278"/>
                  <a:pt x="4486125" y="3654278"/>
                  <a:pt x="4498748" y="3654278"/>
                </a:cubicBezTo>
                <a:lnTo>
                  <a:pt x="4498748" y="3654278"/>
                </a:lnTo>
                <a:close/>
                <a:moveTo>
                  <a:pt x="1439786" y="3641654"/>
                </a:moveTo>
                <a:cubicBezTo>
                  <a:pt x="1427162" y="3654278"/>
                  <a:pt x="1427162" y="3666902"/>
                  <a:pt x="1439786" y="3679526"/>
                </a:cubicBezTo>
                <a:cubicBezTo>
                  <a:pt x="1452409" y="3679526"/>
                  <a:pt x="1452409" y="3654278"/>
                  <a:pt x="1439786" y="3641654"/>
                </a:cubicBezTo>
                <a:lnTo>
                  <a:pt x="1439786" y="3641654"/>
                </a:lnTo>
                <a:close/>
                <a:moveTo>
                  <a:pt x="2403851" y="3666902"/>
                </a:moveTo>
                <a:cubicBezTo>
                  <a:pt x="2403851" y="3679526"/>
                  <a:pt x="2391227" y="3692150"/>
                  <a:pt x="2403851" y="3704774"/>
                </a:cubicBezTo>
                <a:cubicBezTo>
                  <a:pt x="2403851" y="3692814"/>
                  <a:pt x="2416475" y="3679526"/>
                  <a:pt x="2403851" y="3666902"/>
                </a:cubicBezTo>
                <a:lnTo>
                  <a:pt x="2403851" y="3666902"/>
                </a:lnTo>
                <a:close/>
                <a:moveTo>
                  <a:pt x="1696914" y="3807093"/>
                </a:moveTo>
                <a:cubicBezTo>
                  <a:pt x="1696914" y="3755934"/>
                  <a:pt x="1722826" y="3743310"/>
                  <a:pt x="1722826" y="3679526"/>
                </a:cubicBezTo>
                <a:cubicBezTo>
                  <a:pt x="1722826" y="3679526"/>
                  <a:pt x="1710202" y="3704774"/>
                  <a:pt x="1710202" y="3679526"/>
                </a:cubicBezTo>
                <a:cubicBezTo>
                  <a:pt x="1697578" y="3704774"/>
                  <a:pt x="1671666" y="3755934"/>
                  <a:pt x="1684290" y="3781181"/>
                </a:cubicBezTo>
                <a:cubicBezTo>
                  <a:pt x="1658378" y="3819053"/>
                  <a:pt x="1658378" y="3857589"/>
                  <a:pt x="1645754" y="3882837"/>
                </a:cubicBezTo>
                <a:cubicBezTo>
                  <a:pt x="1671002" y="3870877"/>
                  <a:pt x="1658378" y="3819718"/>
                  <a:pt x="1696914" y="3807093"/>
                </a:cubicBezTo>
                <a:lnTo>
                  <a:pt x="1696914" y="3807093"/>
                </a:lnTo>
                <a:close/>
                <a:moveTo>
                  <a:pt x="2930731" y="3718062"/>
                </a:moveTo>
                <a:cubicBezTo>
                  <a:pt x="2930731" y="3718062"/>
                  <a:pt x="2930731" y="3730686"/>
                  <a:pt x="2943355" y="3730686"/>
                </a:cubicBezTo>
                <a:cubicBezTo>
                  <a:pt x="2943355" y="3718062"/>
                  <a:pt x="2955979" y="3705438"/>
                  <a:pt x="2955979" y="3692814"/>
                </a:cubicBezTo>
                <a:cubicBezTo>
                  <a:pt x="2943355" y="3692814"/>
                  <a:pt x="2930067" y="3680191"/>
                  <a:pt x="2917443" y="3680191"/>
                </a:cubicBezTo>
                <a:cubicBezTo>
                  <a:pt x="2918107" y="3692814"/>
                  <a:pt x="2918107" y="3718062"/>
                  <a:pt x="2930731" y="3718062"/>
                </a:cubicBezTo>
                <a:lnTo>
                  <a:pt x="2930731" y="3718062"/>
                </a:lnTo>
                <a:close/>
                <a:moveTo>
                  <a:pt x="3714740" y="3705438"/>
                </a:moveTo>
                <a:cubicBezTo>
                  <a:pt x="3727364" y="3705438"/>
                  <a:pt x="3753276" y="3705438"/>
                  <a:pt x="3740652" y="3692814"/>
                </a:cubicBezTo>
                <a:cubicBezTo>
                  <a:pt x="3740652" y="3705438"/>
                  <a:pt x="3714740" y="3692814"/>
                  <a:pt x="3714740" y="3705438"/>
                </a:cubicBezTo>
                <a:lnTo>
                  <a:pt x="3714740" y="3705438"/>
                </a:lnTo>
                <a:close/>
                <a:moveTo>
                  <a:pt x="4537285" y="3705438"/>
                </a:moveTo>
                <a:cubicBezTo>
                  <a:pt x="4524661" y="3718062"/>
                  <a:pt x="4524661" y="3730686"/>
                  <a:pt x="4537285" y="3730686"/>
                </a:cubicBezTo>
                <a:cubicBezTo>
                  <a:pt x="4537285" y="3718062"/>
                  <a:pt x="4550573" y="3705438"/>
                  <a:pt x="4537285" y="3705438"/>
                </a:cubicBezTo>
                <a:lnTo>
                  <a:pt x="4537285" y="3705438"/>
                </a:lnTo>
                <a:close/>
                <a:moveTo>
                  <a:pt x="3136699" y="3718062"/>
                </a:moveTo>
                <a:cubicBezTo>
                  <a:pt x="3136699" y="3730686"/>
                  <a:pt x="3124076" y="3718062"/>
                  <a:pt x="3124076" y="3730686"/>
                </a:cubicBezTo>
                <a:cubicBezTo>
                  <a:pt x="3124076" y="3743310"/>
                  <a:pt x="3124076" y="3743310"/>
                  <a:pt x="3124076" y="3755934"/>
                </a:cubicBezTo>
                <a:cubicBezTo>
                  <a:pt x="3124076" y="3781181"/>
                  <a:pt x="3085539" y="3755934"/>
                  <a:pt x="3085539" y="3793805"/>
                </a:cubicBezTo>
                <a:cubicBezTo>
                  <a:pt x="3111452" y="3806429"/>
                  <a:pt x="3136699" y="3781181"/>
                  <a:pt x="3124076" y="3755934"/>
                </a:cubicBezTo>
                <a:cubicBezTo>
                  <a:pt x="3136699" y="3755934"/>
                  <a:pt x="3136699" y="3755934"/>
                  <a:pt x="3149988" y="3743310"/>
                </a:cubicBezTo>
                <a:cubicBezTo>
                  <a:pt x="3149988" y="3718062"/>
                  <a:pt x="3149988" y="3718062"/>
                  <a:pt x="3149988" y="3718062"/>
                </a:cubicBezTo>
                <a:cubicBezTo>
                  <a:pt x="3136699" y="3718062"/>
                  <a:pt x="3149323" y="3705438"/>
                  <a:pt x="3136699" y="3718062"/>
                </a:cubicBezTo>
                <a:lnTo>
                  <a:pt x="3136699" y="3718062"/>
                </a:lnTo>
                <a:close/>
                <a:moveTo>
                  <a:pt x="2827747" y="3730686"/>
                </a:moveTo>
                <a:cubicBezTo>
                  <a:pt x="2815123" y="3755934"/>
                  <a:pt x="2827747" y="3755934"/>
                  <a:pt x="2840371" y="3781846"/>
                </a:cubicBezTo>
                <a:cubicBezTo>
                  <a:pt x="2827747" y="3769222"/>
                  <a:pt x="2840371" y="3769222"/>
                  <a:pt x="2840371" y="3756598"/>
                </a:cubicBezTo>
                <a:cubicBezTo>
                  <a:pt x="2827747" y="3755934"/>
                  <a:pt x="2841035" y="3730686"/>
                  <a:pt x="2827747" y="3730686"/>
                </a:cubicBezTo>
                <a:lnTo>
                  <a:pt x="2827747" y="3730686"/>
                </a:lnTo>
                <a:close/>
                <a:moveTo>
                  <a:pt x="3419075" y="3743310"/>
                </a:moveTo>
                <a:cubicBezTo>
                  <a:pt x="3431699" y="3743310"/>
                  <a:pt x="3431699" y="3743310"/>
                  <a:pt x="3431699" y="3730686"/>
                </a:cubicBezTo>
                <a:cubicBezTo>
                  <a:pt x="3419075" y="3730686"/>
                  <a:pt x="3419075" y="3730686"/>
                  <a:pt x="3419075" y="3730686"/>
                </a:cubicBezTo>
                <a:cubicBezTo>
                  <a:pt x="3419075" y="3743310"/>
                  <a:pt x="3419075" y="3743310"/>
                  <a:pt x="3419075" y="3743310"/>
                </a:cubicBezTo>
                <a:lnTo>
                  <a:pt x="3419075" y="3743310"/>
                </a:lnTo>
                <a:close/>
                <a:moveTo>
                  <a:pt x="2660979" y="3769222"/>
                </a:moveTo>
                <a:cubicBezTo>
                  <a:pt x="2660979" y="3781846"/>
                  <a:pt x="2660979" y="3807093"/>
                  <a:pt x="2673603" y="3807093"/>
                </a:cubicBezTo>
                <a:cubicBezTo>
                  <a:pt x="2660979" y="3794469"/>
                  <a:pt x="2686227" y="3781846"/>
                  <a:pt x="2660979" y="3769222"/>
                </a:cubicBezTo>
                <a:lnTo>
                  <a:pt x="2660979" y="3769222"/>
                </a:lnTo>
                <a:close/>
                <a:moveTo>
                  <a:pt x="4370517" y="3781846"/>
                </a:moveTo>
                <a:cubicBezTo>
                  <a:pt x="4357893" y="3781846"/>
                  <a:pt x="4344605" y="3781846"/>
                  <a:pt x="4344605" y="3794469"/>
                </a:cubicBezTo>
                <a:cubicBezTo>
                  <a:pt x="4344605" y="3794469"/>
                  <a:pt x="4370517" y="3794469"/>
                  <a:pt x="4370517" y="3781846"/>
                </a:cubicBezTo>
                <a:lnTo>
                  <a:pt x="4370517" y="3781846"/>
                </a:lnTo>
                <a:close/>
                <a:moveTo>
                  <a:pt x="3033715" y="3781846"/>
                </a:moveTo>
                <a:lnTo>
                  <a:pt x="3033715" y="3807093"/>
                </a:lnTo>
                <a:cubicBezTo>
                  <a:pt x="3033715" y="3807093"/>
                  <a:pt x="3033715" y="3819718"/>
                  <a:pt x="3046339" y="3819718"/>
                </a:cubicBezTo>
                <a:cubicBezTo>
                  <a:pt x="3046339" y="3819718"/>
                  <a:pt x="3046339" y="3819718"/>
                  <a:pt x="3046339" y="3807093"/>
                </a:cubicBezTo>
                <a:cubicBezTo>
                  <a:pt x="3046339" y="3807093"/>
                  <a:pt x="3059627" y="3794469"/>
                  <a:pt x="3033715" y="3781846"/>
                </a:cubicBezTo>
                <a:lnTo>
                  <a:pt x="3033715" y="3781846"/>
                </a:lnTo>
                <a:close/>
                <a:moveTo>
                  <a:pt x="2493546" y="3794469"/>
                </a:moveTo>
                <a:cubicBezTo>
                  <a:pt x="2493546" y="3794469"/>
                  <a:pt x="2493546" y="3832341"/>
                  <a:pt x="2493546" y="3819718"/>
                </a:cubicBezTo>
                <a:cubicBezTo>
                  <a:pt x="2493546" y="3819718"/>
                  <a:pt x="2506835" y="3794469"/>
                  <a:pt x="2493546" y="3794469"/>
                </a:cubicBezTo>
                <a:lnTo>
                  <a:pt x="2493546" y="3794469"/>
                </a:lnTo>
                <a:close/>
                <a:moveTo>
                  <a:pt x="2596531" y="3845629"/>
                </a:moveTo>
                <a:cubicBezTo>
                  <a:pt x="2622443" y="3845629"/>
                  <a:pt x="2622443" y="3807758"/>
                  <a:pt x="2609155" y="3794469"/>
                </a:cubicBezTo>
                <a:cubicBezTo>
                  <a:pt x="2583907" y="3794469"/>
                  <a:pt x="2583907" y="3832341"/>
                  <a:pt x="2596531" y="3845629"/>
                </a:cubicBezTo>
                <a:lnTo>
                  <a:pt x="2596531" y="3845629"/>
                </a:lnTo>
                <a:close/>
                <a:moveTo>
                  <a:pt x="1773986" y="3807093"/>
                </a:moveTo>
                <a:cubicBezTo>
                  <a:pt x="1773986" y="3794469"/>
                  <a:pt x="1773986" y="3794469"/>
                  <a:pt x="1761362" y="3794469"/>
                </a:cubicBezTo>
                <a:cubicBezTo>
                  <a:pt x="1761362" y="3807093"/>
                  <a:pt x="1773986" y="3819718"/>
                  <a:pt x="1773986" y="3807093"/>
                </a:cubicBezTo>
                <a:lnTo>
                  <a:pt x="1773986" y="3807093"/>
                </a:lnTo>
                <a:close/>
                <a:moveTo>
                  <a:pt x="2647691" y="3819718"/>
                </a:moveTo>
                <a:cubicBezTo>
                  <a:pt x="2647691" y="3819718"/>
                  <a:pt x="2647691" y="3844965"/>
                  <a:pt x="2660314" y="3844965"/>
                </a:cubicBezTo>
                <a:cubicBezTo>
                  <a:pt x="2660979" y="3832341"/>
                  <a:pt x="2673603" y="3819718"/>
                  <a:pt x="2647691" y="3819718"/>
                </a:cubicBezTo>
                <a:lnTo>
                  <a:pt x="2647691" y="3819718"/>
                </a:lnTo>
                <a:close/>
                <a:moveTo>
                  <a:pt x="205968" y="3832341"/>
                </a:moveTo>
                <a:cubicBezTo>
                  <a:pt x="218592" y="3844965"/>
                  <a:pt x="218592" y="3832341"/>
                  <a:pt x="205968" y="3844965"/>
                </a:cubicBezTo>
                <a:cubicBezTo>
                  <a:pt x="218592" y="3844965"/>
                  <a:pt x="231881" y="3844965"/>
                  <a:pt x="231881" y="3832341"/>
                </a:cubicBezTo>
                <a:cubicBezTo>
                  <a:pt x="231881" y="3832341"/>
                  <a:pt x="231881" y="3819718"/>
                  <a:pt x="219257" y="3819718"/>
                </a:cubicBezTo>
                <a:cubicBezTo>
                  <a:pt x="218592" y="3832341"/>
                  <a:pt x="218592" y="3832341"/>
                  <a:pt x="205968" y="3832341"/>
                </a:cubicBezTo>
                <a:lnTo>
                  <a:pt x="205968" y="3832341"/>
                </a:lnTo>
                <a:close/>
                <a:moveTo>
                  <a:pt x="488344" y="3832341"/>
                </a:moveTo>
                <a:cubicBezTo>
                  <a:pt x="488344" y="3844965"/>
                  <a:pt x="488344" y="3844965"/>
                  <a:pt x="488344" y="3844965"/>
                </a:cubicBezTo>
                <a:cubicBezTo>
                  <a:pt x="500968" y="3844965"/>
                  <a:pt x="514257" y="3844965"/>
                  <a:pt x="500968" y="3832341"/>
                </a:cubicBezTo>
                <a:lnTo>
                  <a:pt x="488344" y="3832341"/>
                </a:lnTo>
                <a:lnTo>
                  <a:pt x="488344" y="3832341"/>
                </a:lnTo>
                <a:lnTo>
                  <a:pt x="488344" y="3832341"/>
                </a:lnTo>
                <a:close/>
                <a:moveTo>
                  <a:pt x="2455010" y="3845629"/>
                </a:moveTo>
                <a:cubicBezTo>
                  <a:pt x="2467634" y="3858253"/>
                  <a:pt x="2467634" y="3870877"/>
                  <a:pt x="2467634" y="3870877"/>
                </a:cubicBezTo>
                <a:cubicBezTo>
                  <a:pt x="2468299" y="3858253"/>
                  <a:pt x="2468299" y="3845629"/>
                  <a:pt x="2455010" y="3845629"/>
                </a:cubicBezTo>
                <a:lnTo>
                  <a:pt x="2455010" y="3845629"/>
                </a:lnTo>
                <a:close/>
                <a:moveTo>
                  <a:pt x="976689" y="3896125"/>
                </a:moveTo>
                <a:cubicBezTo>
                  <a:pt x="976689" y="3908749"/>
                  <a:pt x="964065" y="3908749"/>
                  <a:pt x="964065" y="3908749"/>
                </a:cubicBezTo>
                <a:cubicBezTo>
                  <a:pt x="964065" y="3921373"/>
                  <a:pt x="989977" y="3933996"/>
                  <a:pt x="989977" y="3921373"/>
                </a:cubicBezTo>
                <a:cubicBezTo>
                  <a:pt x="989977" y="3908749"/>
                  <a:pt x="989977" y="3896125"/>
                  <a:pt x="976689" y="3896125"/>
                </a:cubicBezTo>
                <a:lnTo>
                  <a:pt x="976689" y="3896125"/>
                </a:lnTo>
                <a:close/>
                <a:moveTo>
                  <a:pt x="4653557" y="3908749"/>
                </a:moveTo>
                <a:cubicBezTo>
                  <a:pt x="4653557" y="3908749"/>
                  <a:pt x="4666181" y="3921373"/>
                  <a:pt x="4666181" y="3908749"/>
                </a:cubicBezTo>
                <a:cubicBezTo>
                  <a:pt x="4666181" y="3896125"/>
                  <a:pt x="4653557" y="3896125"/>
                  <a:pt x="4653557" y="3908749"/>
                </a:cubicBezTo>
                <a:lnTo>
                  <a:pt x="4653557" y="3908749"/>
                </a:lnTo>
                <a:close/>
                <a:moveTo>
                  <a:pt x="4678805" y="3934661"/>
                </a:moveTo>
                <a:cubicBezTo>
                  <a:pt x="4678805" y="3934661"/>
                  <a:pt x="4678805" y="3922037"/>
                  <a:pt x="4691429" y="3922037"/>
                </a:cubicBezTo>
                <a:cubicBezTo>
                  <a:pt x="4691429" y="3922037"/>
                  <a:pt x="4678805" y="3922037"/>
                  <a:pt x="4678805" y="3909413"/>
                </a:cubicBezTo>
                <a:cubicBezTo>
                  <a:pt x="4678805" y="3922037"/>
                  <a:pt x="4666181" y="3922037"/>
                  <a:pt x="4666181" y="3922037"/>
                </a:cubicBezTo>
                <a:cubicBezTo>
                  <a:pt x="4666181" y="3934661"/>
                  <a:pt x="4666181" y="3934661"/>
                  <a:pt x="4678805" y="3934661"/>
                </a:cubicBezTo>
                <a:lnTo>
                  <a:pt x="4678805" y="3934661"/>
                </a:lnTo>
                <a:close/>
                <a:moveTo>
                  <a:pt x="5013005" y="3922037"/>
                </a:moveTo>
                <a:cubicBezTo>
                  <a:pt x="5000381" y="3934661"/>
                  <a:pt x="4987093" y="3934661"/>
                  <a:pt x="5000381" y="3947285"/>
                </a:cubicBezTo>
                <a:cubicBezTo>
                  <a:pt x="5013005" y="3947285"/>
                  <a:pt x="5013005" y="3922037"/>
                  <a:pt x="5013005" y="3922037"/>
                </a:cubicBezTo>
                <a:lnTo>
                  <a:pt x="5013005" y="3922037"/>
                </a:lnTo>
                <a:close/>
                <a:moveTo>
                  <a:pt x="3084875" y="3922037"/>
                </a:moveTo>
                <a:cubicBezTo>
                  <a:pt x="3084875" y="3934661"/>
                  <a:pt x="3072251" y="3934661"/>
                  <a:pt x="3072251" y="3934661"/>
                </a:cubicBezTo>
                <a:cubicBezTo>
                  <a:pt x="3072251" y="3947285"/>
                  <a:pt x="3059627" y="3947285"/>
                  <a:pt x="3059627" y="3959909"/>
                </a:cubicBezTo>
                <a:cubicBezTo>
                  <a:pt x="3072251" y="3972533"/>
                  <a:pt x="3098163" y="3959909"/>
                  <a:pt x="3098163" y="3947285"/>
                </a:cubicBezTo>
                <a:cubicBezTo>
                  <a:pt x="3084875" y="3947285"/>
                  <a:pt x="3098163" y="3922037"/>
                  <a:pt x="3084875" y="3922037"/>
                </a:cubicBezTo>
                <a:lnTo>
                  <a:pt x="3084875" y="3922037"/>
                </a:lnTo>
                <a:close/>
                <a:moveTo>
                  <a:pt x="180056" y="3947285"/>
                </a:moveTo>
                <a:cubicBezTo>
                  <a:pt x="192680" y="3947285"/>
                  <a:pt x="192680" y="3947285"/>
                  <a:pt x="192680" y="3934661"/>
                </a:cubicBezTo>
                <a:cubicBezTo>
                  <a:pt x="180056" y="3934661"/>
                  <a:pt x="180056" y="3934661"/>
                  <a:pt x="180056" y="3947285"/>
                </a:cubicBezTo>
                <a:lnTo>
                  <a:pt x="180056" y="3947285"/>
                </a:lnTo>
                <a:close/>
                <a:moveTo>
                  <a:pt x="655777" y="3972533"/>
                </a:moveTo>
                <a:cubicBezTo>
                  <a:pt x="655777" y="3985156"/>
                  <a:pt x="655777" y="3985156"/>
                  <a:pt x="655777" y="3985156"/>
                </a:cubicBezTo>
                <a:cubicBezTo>
                  <a:pt x="668401" y="3985156"/>
                  <a:pt x="668401" y="3959909"/>
                  <a:pt x="655777" y="3972533"/>
                </a:cubicBezTo>
                <a:lnTo>
                  <a:pt x="655777" y="3972533"/>
                </a:lnTo>
                <a:close/>
                <a:moveTo>
                  <a:pt x="6581687" y="3985156"/>
                </a:moveTo>
                <a:cubicBezTo>
                  <a:pt x="6569063" y="3985156"/>
                  <a:pt x="6581687" y="3972533"/>
                  <a:pt x="6581687" y="3972533"/>
                </a:cubicBezTo>
                <a:cubicBezTo>
                  <a:pt x="6555775" y="3959909"/>
                  <a:pt x="6568399" y="3998445"/>
                  <a:pt x="6581687" y="3985156"/>
                </a:cubicBezTo>
                <a:lnTo>
                  <a:pt x="6581687" y="3985156"/>
                </a:lnTo>
                <a:close/>
                <a:moveTo>
                  <a:pt x="540169" y="3985156"/>
                </a:moveTo>
                <a:cubicBezTo>
                  <a:pt x="540169" y="3985156"/>
                  <a:pt x="552793" y="3985156"/>
                  <a:pt x="540169" y="3972533"/>
                </a:cubicBezTo>
                <a:cubicBezTo>
                  <a:pt x="540169" y="3972533"/>
                  <a:pt x="540169" y="3972533"/>
                  <a:pt x="540169" y="3985156"/>
                </a:cubicBezTo>
                <a:lnTo>
                  <a:pt x="540169" y="3985156"/>
                </a:lnTo>
                <a:close/>
                <a:moveTo>
                  <a:pt x="4190460" y="4176508"/>
                </a:moveTo>
                <a:cubicBezTo>
                  <a:pt x="4203084" y="4176508"/>
                  <a:pt x="4216372" y="4176508"/>
                  <a:pt x="4228996" y="4189132"/>
                </a:cubicBezTo>
                <a:cubicBezTo>
                  <a:pt x="4228996" y="4176508"/>
                  <a:pt x="4241620" y="4163884"/>
                  <a:pt x="4254909" y="4163884"/>
                </a:cubicBezTo>
                <a:cubicBezTo>
                  <a:pt x="4280821" y="4112724"/>
                  <a:pt x="4319357" y="4023692"/>
                  <a:pt x="4280821" y="3973197"/>
                </a:cubicBezTo>
                <a:cubicBezTo>
                  <a:pt x="4268197" y="3973197"/>
                  <a:pt x="4268197" y="3985821"/>
                  <a:pt x="4254909" y="3973197"/>
                </a:cubicBezTo>
                <a:cubicBezTo>
                  <a:pt x="4242285" y="3998445"/>
                  <a:pt x="4254909" y="3998445"/>
                  <a:pt x="4254909" y="4024357"/>
                </a:cubicBezTo>
                <a:cubicBezTo>
                  <a:pt x="4228996" y="4074188"/>
                  <a:pt x="4139300" y="4112724"/>
                  <a:pt x="4190460" y="4176508"/>
                </a:cubicBezTo>
                <a:lnTo>
                  <a:pt x="4190460" y="4176508"/>
                </a:lnTo>
                <a:close/>
                <a:moveTo>
                  <a:pt x="5193061" y="3985156"/>
                </a:moveTo>
                <a:cubicBezTo>
                  <a:pt x="5193061" y="3997780"/>
                  <a:pt x="5180438" y="3997780"/>
                  <a:pt x="5193061" y="4010404"/>
                </a:cubicBezTo>
                <a:cubicBezTo>
                  <a:pt x="5193061" y="3998445"/>
                  <a:pt x="5205685" y="3985156"/>
                  <a:pt x="5193061" y="3985156"/>
                </a:cubicBezTo>
                <a:lnTo>
                  <a:pt x="5193061" y="3985156"/>
                </a:lnTo>
                <a:close/>
                <a:moveTo>
                  <a:pt x="1863682" y="3998445"/>
                </a:moveTo>
                <a:cubicBezTo>
                  <a:pt x="1863682" y="4011069"/>
                  <a:pt x="1851058" y="4011069"/>
                  <a:pt x="1851058" y="4036316"/>
                </a:cubicBezTo>
                <a:cubicBezTo>
                  <a:pt x="1863682" y="4036316"/>
                  <a:pt x="1876970" y="3998445"/>
                  <a:pt x="1863682" y="3998445"/>
                </a:cubicBezTo>
                <a:lnTo>
                  <a:pt x="1863682" y="3998445"/>
                </a:lnTo>
                <a:close/>
                <a:moveTo>
                  <a:pt x="2095562" y="3998445"/>
                </a:moveTo>
                <a:cubicBezTo>
                  <a:pt x="2095562" y="3998445"/>
                  <a:pt x="2082938" y="4023692"/>
                  <a:pt x="2108186" y="4023692"/>
                </a:cubicBezTo>
                <a:cubicBezTo>
                  <a:pt x="2108186" y="4011069"/>
                  <a:pt x="2108186" y="3998445"/>
                  <a:pt x="2095562" y="3998445"/>
                </a:cubicBezTo>
                <a:lnTo>
                  <a:pt x="2095562" y="3998445"/>
                </a:lnTo>
                <a:close/>
                <a:moveTo>
                  <a:pt x="5077453" y="4036316"/>
                </a:moveTo>
                <a:cubicBezTo>
                  <a:pt x="5090077" y="4036316"/>
                  <a:pt x="5090077" y="4036316"/>
                  <a:pt x="5103365" y="4036316"/>
                </a:cubicBezTo>
                <a:cubicBezTo>
                  <a:pt x="5103365" y="4023692"/>
                  <a:pt x="5077453" y="4023692"/>
                  <a:pt x="5077453" y="4036316"/>
                </a:cubicBezTo>
                <a:lnTo>
                  <a:pt x="5077453" y="4036316"/>
                </a:lnTo>
                <a:close/>
                <a:moveTo>
                  <a:pt x="4062229" y="4087476"/>
                </a:moveTo>
                <a:cubicBezTo>
                  <a:pt x="4049604" y="4100100"/>
                  <a:pt x="4062229" y="4125348"/>
                  <a:pt x="4062229" y="4112724"/>
                </a:cubicBezTo>
                <a:cubicBezTo>
                  <a:pt x="4049604" y="4100100"/>
                  <a:pt x="4074852" y="4087476"/>
                  <a:pt x="4074852" y="4087476"/>
                </a:cubicBezTo>
                <a:cubicBezTo>
                  <a:pt x="4062229" y="4087476"/>
                  <a:pt x="4062229" y="4100100"/>
                  <a:pt x="4062229" y="4087476"/>
                </a:cubicBezTo>
                <a:lnTo>
                  <a:pt x="4062229" y="4087476"/>
                </a:lnTo>
                <a:close/>
                <a:moveTo>
                  <a:pt x="4910021" y="4137972"/>
                </a:moveTo>
                <a:cubicBezTo>
                  <a:pt x="4910021" y="4137972"/>
                  <a:pt x="4922645" y="4150596"/>
                  <a:pt x="4935933" y="4150596"/>
                </a:cubicBezTo>
                <a:cubicBezTo>
                  <a:pt x="4961845" y="4100100"/>
                  <a:pt x="4910021" y="4087476"/>
                  <a:pt x="4910021" y="4137972"/>
                </a:cubicBezTo>
                <a:lnTo>
                  <a:pt x="4910021" y="4137972"/>
                </a:lnTo>
                <a:close/>
                <a:moveTo>
                  <a:pt x="3933332" y="4125348"/>
                </a:moveTo>
                <a:cubicBezTo>
                  <a:pt x="3920708" y="4112724"/>
                  <a:pt x="3907420" y="4125348"/>
                  <a:pt x="3882172" y="4137972"/>
                </a:cubicBezTo>
                <a:cubicBezTo>
                  <a:pt x="3894796" y="4137972"/>
                  <a:pt x="3894796" y="4163219"/>
                  <a:pt x="3908084" y="4163219"/>
                </a:cubicBezTo>
                <a:cubicBezTo>
                  <a:pt x="3907420" y="4137972"/>
                  <a:pt x="3920708" y="4150596"/>
                  <a:pt x="3933332" y="4125348"/>
                </a:cubicBezTo>
                <a:lnTo>
                  <a:pt x="3933332" y="4125348"/>
                </a:lnTo>
                <a:close/>
                <a:moveTo>
                  <a:pt x="6542487" y="4150596"/>
                </a:moveTo>
                <a:cubicBezTo>
                  <a:pt x="6555110" y="4150596"/>
                  <a:pt x="6555110" y="4137972"/>
                  <a:pt x="6555110" y="4125348"/>
                </a:cubicBezTo>
                <a:cubicBezTo>
                  <a:pt x="6542487" y="4125348"/>
                  <a:pt x="6542487" y="4137972"/>
                  <a:pt x="6542487" y="4150596"/>
                </a:cubicBezTo>
                <a:lnTo>
                  <a:pt x="6542487" y="4150596"/>
                </a:lnTo>
                <a:close/>
                <a:moveTo>
                  <a:pt x="4884773" y="4163884"/>
                </a:moveTo>
                <a:cubicBezTo>
                  <a:pt x="4884773" y="4151260"/>
                  <a:pt x="4872149" y="4151260"/>
                  <a:pt x="4858861" y="4151260"/>
                </a:cubicBezTo>
                <a:cubicBezTo>
                  <a:pt x="4871485" y="4163884"/>
                  <a:pt x="4858861" y="4163884"/>
                  <a:pt x="4858861" y="4176508"/>
                </a:cubicBezTo>
                <a:cubicBezTo>
                  <a:pt x="4871485" y="4176508"/>
                  <a:pt x="4884773" y="4176508"/>
                  <a:pt x="4884773" y="4163884"/>
                </a:cubicBezTo>
                <a:lnTo>
                  <a:pt x="4884773" y="4163884"/>
                </a:lnTo>
                <a:close/>
                <a:moveTo>
                  <a:pt x="2339402" y="4201756"/>
                </a:moveTo>
                <a:cubicBezTo>
                  <a:pt x="2339402" y="4201756"/>
                  <a:pt x="2339402" y="4214379"/>
                  <a:pt x="2352026" y="4201756"/>
                </a:cubicBezTo>
                <a:cubicBezTo>
                  <a:pt x="2352026" y="4201756"/>
                  <a:pt x="2339402" y="4189132"/>
                  <a:pt x="2339402" y="4201756"/>
                </a:cubicBezTo>
                <a:lnTo>
                  <a:pt x="2339402" y="4201756"/>
                </a:lnTo>
                <a:close/>
                <a:moveTo>
                  <a:pt x="1889594" y="4201756"/>
                </a:moveTo>
                <a:cubicBezTo>
                  <a:pt x="1889594" y="4214379"/>
                  <a:pt x="1889594" y="4214379"/>
                  <a:pt x="1889594" y="4214379"/>
                </a:cubicBezTo>
                <a:cubicBezTo>
                  <a:pt x="1902218" y="4227003"/>
                  <a:pt x="1902218" y="4201756"/>
                  <a:pt x="1889594" y="4201756"/>
                </a:cubicBezTo>
                <a:lnTo>
                  <a:pt x="1889594" y="4201756"/>
                </a:lnTo>
                <a:close/>
                <a:moveTo>
                  <a:pt x="1568018" y="4201756"/>
                </a:moveTo>
                <a:cubicBezTo>
                  <a:pt x="1568018" y="4214379"/>
                  <a:pt x="1568018" y="4227003"/>
                  <a:pt x="1568018" y="4227003"/>
                </a:cubicBezTo>
                <a:cubicBezTo>
                  <a:pt x="1580641" y="4239627"/>
                  <a:pt x="1580641" y="4214379"/>
                  <a:pt x="1593930" y="4227003"/>
                </a:cubicBezTo>
                <a:cubicBezTo>
                  <a:pt x="1593930" y="4214379"/>
                  <a:pt x="1581306" y="4201756"/>
                  <a:pt x="1568018" y="4201756"/>
                </a:cubicBezTo>
                <a:lnTo>
                  <a:pt x="1568018" y="4201756"/>
                </a:lnTo>
                <a:close/>
                <a:moveTo>
                  <a:pt x="4987757" y="4214379"/>
                </a:moveTo>
                <a:cubicBezTo>
                  <a:pt x="4987757" y="4227003"/>
                  <a:pt x="4961845" y="4227003"/>
                  <a:pt x="4975133" y="4252251"/>
                </a:cubicBezTo>
                <a:cubicBezTo>
                  <a:pt x="4987757" y="4240292"/>
                  <a:pt x="5000381" y="4227003"/>
                  <a:pt x="4987757" y="4214379"/>
                </a:cubicBezTo>
                <a:lnTo>
                  <a:pt x="4987757" y="4214379"/>
                </a:lnTo>
                <a:close/>
                <a:moveTo>
                  <a:pt x="244504" y="4240292"/>
                </a:moveTo>
                <a:cubicBezTo>
                  <a:pt x="244504" y="4240292"/>
                  <a:pt x="244504" y="4252915"/>
                  <a:pt x="257128" y="4252915"/>
                </a:cubicBezTo>
                <a:cubicBezTo>
                  <a:pt x="257128" y="4240292"/>
                  <a:pt x="257128" y="4240292"/>
                  <a:pt x="244504" y="4240292"/>
                </a:cubicBezTo>
                <a:lnTo>
                  <a:pt x="244504" y="4240292"/>
                </a:lnTo>
                <a:close/>
                <a:moveTo>
                  <a:pt x="3509436" y="4240292"/>
                </a:moveTo>
                <a:cubicBezTo>
                  <a:pt x="3496812" y="4240292"/>
                  <a:pt x="3496812" y="4240292"/>
                  <a:pt x="3496812" y="4240292"/>
                </a:cubicBezTo>
                <a:cubicBezTo>
                  <a:pt x="3496812" y="4252915"/>
                  <a:pt x="3496812" y="4265539"/>
                  <a:pt x="3496812" y="4265539"/>
                </a:cubicBezTo>
                <a:cubicBezTo>
                  <a:pt x="3496148" y="4252915"/>
                  <a:pt x="3509436" y="4252915"/>
                  <a:pt x="3509436" y="4240292"/>
                </a:cubicBezTo>
                <a:lnTo>
                  <a:pt x="3509436" y="4240292"/>
                </a:lnTo>
                <a:close/>
                <a:moveTo>
                  <a:pt x="3483524" y="4265539"/>
                </a:moveTo>
                <a:cubicBezTo>
                  <a:pt x="3470900" y="4252915"/>
                  <a:pt x="3457612" y="4265539"/>
                  <a:pt x="3444988" y="4278163"/>
                </a:cubicBezTo>
                <a:cubicBezTo>
                  <a:pt x="3457612" y="4278163"/>
                  <a:pt x="3470900" y="4278163"/>
                  <a:pt x="3470900" y="4265539"/>
                </a:cubicBezTo>
                <a:lnTo>
                  <a:pt x="3470900" y="4265539"/>
                </a:lnTo>
                <a:lnTo>
                  <a:pt x="3483524" y="4265539"/>
                </a:lnTo>
                <a:lnTo>
                  <a:pt x="3483524" y="4265539"/>
                </a:lnTo>
                <a:close/>
                <a:moveTo>
                  <a:pt x="1889594" y="4303411"/>
                </a:moveTo>
                <a:cubicBezTo>
                  <a:pt x="1889594" y="4290787"/>
                  <a:pt x="1902218" y="4278163"/>
                  <a:pt x="1889594" y="4265539"/>
                </a:cubicBezTo>
                <a:cubicBezTo>
                  <a:pt x="1889594" y="4290787"/>
                  <a:pt x="1876970" y="4290787"/>
                  <a:pt x="1889594" y="4303411"/>
                </a:cubicBezTo>
                <a:lnTo>
                  <a:pt x="1889594" y="4303411"/>
                </a:lnTo>
                <a:close/>
                <a:moveTo>
                  <a:pt x="4935933" y="4290787"/>
                </a:moveTo>
                <a:cubicBezTo>
                  <a:pt x="4935933" y="4303411"/>
                  <a:pt x="4923309" y="4303411"/>
                  <a:pt x="4910021" y="4303411"/>
                </a:cubicBezTo>
                <a:cubicBezTo>
                  <a:pt x="4910021" y="4316035"/>
                  <a:pt x="4897397" y="4328659"/>
                  <a:pt x="4897397" y="4341283"/>
                </a:cubicBezTo>
                <a:cubicBezTo>
                  <a:pt x="4910021" y="4316699"/>
                  <a:pt x="4935933" y="4316699"/>
                  <a:pt x="4935933" y="4290787"/>
                </a:cubicBezTo>
                <a:lnTo>
                  <a:pt x="4935933" y="4290787"/>
                </a:lnTo>
                <a:close/>
                <a:moveTo>
                  <a:pt x="5026293" y="4290787"/>
                </a:moveTo>
                <a:cubicBezTo>
                  <a:pt x="5013669" y="4303411"/>
                  <a:pt x="5000381" y="4303411"/>
                  <a:pt x="5000381" y="4316035"/>
                </a:cubicBezTo>
                <a:cubicBezTo>
                  <a:pt x="5013005" y="4316699"/>
                  <a:pt x="5026293" y="4303411"/>
                  <a:pt x="5026293" y="4290787"/>
                </a:cubicBezTo>
                <a:lnTo>
                  <a:pt x="5026293" y="4290787"/>
                </a:lnTo>
                <a:close/>
                <a:moveTo>
                  <a:pt x="2918107" y="4316699"/>
                </a:moveTo>
                <a:cubicBezTo>
                  <a:pt x="2918107" y="4329323"/>
                  <a:pt x="2918107" y="4341947"/>
                  <a:pt x="2918107" y="4354571"/>
                </a:cubicBezTo>
                <a:cubicBezTo>
                  <a:pt x="2930731" y="4354571"/>
                  <a:pt x="2930731" y="4354571"/>
                  <a:pt x="2930731" y="4354571"/>
                </a:cubicBezTo>
                <a:cubicBezTo>
                  <a:pt x="2930731" y="4341947"/>
                  <a:pt x="2943355" y="4329323"/>
                  <a:pt x="2918107" y="4316699"/>
                </a:cubicBezTo>
                <a:lnTo>
                  <a:pt x="2918107" y="4316699"/>
                </a:lnTo>
                <a:close/>
                <a:moveTo>
                  <a:pt x="1928130" y="4329323"/>
                </a:moveTo>
                <a:lnTo>
                  <a:pt x="1928130" y="4341947"/>
                </a:lnTo>
                <a:cubicBezTo>
                  <a:pt x="1940754" y="4341947"/>
                  <a:pt x="1940754" y="4329323"/>
                  <a:pt x="1940754" y="4329323"/>
                </a:cubicBezTo>
                <a:lnTo>
                  <a:pt x="1928130" y="4329323"/>
                </a:lnTo>
                <a:lnTo>
                  <a:pt x="1928130" y="4329323"/>
                </a:lnTo>
                <a:close/>
                <a:moveTo>
                  <a:pt x="1786610" y="4405731"/>
                </a:moveTo>
                <a:cubicBezTo>
                  <a:pt x="1786610" y="4393107"/>
                  <a:pt x="1786610" y="4380483"/>
                  <a:pt x="1773986" y="4380483"/>
                </a:cubicBezTo>
                <a:cubicBezTo>
                  <a:pt x="1773986" y="4380483"/>
                  <a:pt x="1761362" y="4380483"/>
                  <a:pt x="1761362" y="4393107"/>
                </a:cubicBezTo>
                <a:cubicBezTo>
                  <a:pt x="1773986" y="4393107"/>
                  <a:pt x="1773986" y="4418355"/>
                  <a:pt x="1786610" y="4405731"/>
                </a:cubicBezTo>
                <a:lnTo>
                  <a:pt x="1786610" y="4405731"/>
                </a:lnTo>
                <a:close/>
                <a:moveTo>
                  <a:pt x="295664" y="4418355"/>
                </a:moveTo>
                <a:cubicBezTo>
                  <a:pt x="295664" y="4430979"/>
                  <a:pt x="295664" y="4430979"/>
                  <a:pt x="308288" y="4430979"/>
                </a:cubicBezTo>
                <a:cubicBezTo>
                  <a:pt x="308288" y="4430979"/>
                  <a:pt x="308288" y="4430979"/>
                  <a:pt x="308288" y="4418355"/>
                </a:cubicBezTo>
                <a:lnTo>
                  <a:pt x="295664" y="4418355"/>
                </a:lnTo>
                <a:lnTo>
                  <a:pt x="295664" y="4418355"/>
                </a:lnTo>
                <a:close/>
                <a:moveTo>
                  <a:pt x="5539886" y="4418355"/>
                </a:moveTo>
                <a:cubicBezTo>
                  <a:pt x="5539886" y="4443602"/>
                  <a:pt x="5552510" y="4443602"/>
                  <a:pt x="5552510" y="4456226"/>
                </a:cubicBezTo>
                <a:cubicBezTo>
                  <a:pt x="5552510" y="4443602"/>
                  <a:pt x="5565133" y="4443602"/>
                  <a:pt x="5565133" y="4430979"/>
                </a:cubicBezTo>
                <a:cubicBezTo>
                  <a:pt x="5553174" y="4430979"/>
                  <a:pt x="5553174" y="4430979"/>
                  <a:pt x="5539886" y="4418355"/>
                </a:cubicBezTo>
                <a:lnTo>
                  <a:pt x="5539886" y="4418355"/>
                </a:lnTo>
                <a:close/>
                <a:moveTo>
                  <a:pt x="4794413" y="4456226"/>
                </a:moveTo>
                <a:cubicBezTo>
                  <a:pt x="4794413" y="4443602"/>
                  <a:pt x="4807037" y="4443602"/>
                  <a:pt x="4794413" y="4443602"/>
                </a:cubicBezTo>
                <a:cubicBezTo>
                  <a:pt x="4794413" y="4456226"/>
                  <a:pt x="4768501" y="4443602"/>
                  <a:pt x="4781789" y="4456226"/>
                </a:cubicBezTo>
                <a:lnTo>
                  <a:pt x="4794413" y="4456226"/>
                </a:lnTo>
                <a:lnTo>
                  <a:pt x="4794413" y="4456226"/>
                </a:lnTo>
                <a:close/>
                <a:moveTo>
                  <a:pt x="1696914" y="4507386"/>
                </a:moveTo>
                <a:lnTo>
                  <a:pt x="1696914" y="4507386"/>
                </a:lnTo>
                <a:cubicBezTo>
                  <a:pt x="1684290" y="4507386"/>
                  <a:pt x="1696914" y="4545258"/>
                  <a:pt x="1696914" y="4558546"/>
                </a:cubicBezTo>
                <a:cubicBezTo>
                  <a:pt x="1722826" y="4533298"/>
                  <a:pt x="1748074" y="4507386"/>
                  <a:pt x="1735450" y="4469515"/>
                </a:cubicBezTo>
                <a:cubicBezTo>
                  <a:pt x="1709538" y="4469515"/>
                  <a:pt x="1709538" y="4494762"/>
                  <a:pt x="1696914" y="4507386"/>
                </a:cubicBezTo>
                <a:lnTo>
                  <a:pt x="1696914" y="4507386"/>
                </a:lnTo>
                <a:close/>
                <a:moveTo>
                  <a:pt x="1555394" y="4469515"/>
                </a:moveTo>
                <a:cubicBezTo>
                  <a:pt x="1555394" y="4482138"/>
                  <a:pt x="1542770" y="4482138"/>
                  <a:pt x="1542770" y="4482138"/>
                </a:cubicBezTo>
                <a:cubicBezTo>
                  <a:pt x="1542770" y="4494762"/>
                  <a:pt x="1516858" y="4494762"/>
                  <a:pt x="1530146" y="4520010"/>
                </a:cubicBezTo>
                <a:lnTo>
                  <a:pt x="1542770" y="4520010"/>
                </a:lnTo>
                <a:cubicBezTo>
                  <a:pt x="1542770" y="4507386"/>
                  <a:pt x="1568018" y="4482138"/>
                  <a:pt x="1555394" y="4469515"/>
                </a:cubicBezTo>
                <a:lnTo>
                  <a:pt x="1555394" y="4469515"/>
                </a:lnTo>
                <a:close/>
                <a:moveTo>
                  <a:pt x="437185" y="4507386"/>
                </a:moveTo>
                <a:cubicBezTo>
                  <a:pt x="437185" y="4494762"/>
                  <a:pt x="449808" y="4494762"/>
                  <a:pt x="437185" y="4494762"/>
                </a:cubicBezTo>
                <a:cubicBezTo>
                  <a:pt x="423896" y="4507386"/>
                  <a:pt x="423896" y="4507386"/>
                  <a:pt x="437185" y="4507386"/>
                </a:cubicBezTo>
                <a:lnTo>
                  <a:pt x="437185" y="4507386"/>
                </a:lnTo>
                <a:close/>
                <a:moveTo>
                  <a:pt x="2403851" y="4571170"/>
                </a:moveTo>
                <a:cubicBezTo>
                  <a:pt x="2403851" y="4558546"/>
                  <a:pt x="2429763" y="4533298"/>
                  <a:pt x="2416475" y="4520010"/>
                </a:cubicBezTo>
                <a:cubicBezTo>
                  <a:pt x="2416475" y="4545922"/>
                  <a:pt x="2377938" y="4558546"/>
                  <a:pt x="2403851" y="4571170"/>
                </a:cubicBezTo>
                <a:lnTo>
                  <a:pt x="2403851" y="4571170"/>
                </a:lnTo>
                <a:close/>
                <a:moveTo>
                  <a:pt x="732849" y="4545922"/>
                </a:moveTo>
                <a:cubicBezTo>
                  <a:pt x="732849" y="4558546"/>
                  <a:pt x="732849" y="4558546"/>
                  <a:pt x="732849" y="4558546"/>
                </a:cubicBezTo>
                <a:cubicBezTo>
                  <a:pt x="745473" y="4558546"/>
                  <a:pt x="745473" y="4558546"/>
                  <a:pt x="745473" y="4558546"/>
                </a:cubicBezTo>
                <a:cubicBezTo>
                  <a:pt x="745473" y="4545922"/>
                  <a:pt x="745473" y="4545922"/>
                  <a:pt x="732849" y="4545922"/>
                </a:cubicBezTo>
                <a:lnTo>
                  <a:pt x="732849" y="4545922"/>
                </a:lnTo>
                <a:close/>
                <a:moveTo>
                  <a:pt x="5745854" y="4698738"/>
                </a:moveTo>
                <a:cubicBezTo>
                  <a:pt x="5733230" y="4673490"/>
                  <a:pt x="5719942" y="4660866"/>
                  <a:pt x="5707318" y="4647578"/>
                </a:cubicBezTo>
                <a:cubicBezTo>
                  <a:pt x="5681406" y="4609706"/>
                  <a:pt x="5630246" y="4571170"/>
                  <a:pt x="5604334" y="4558546"/>
                </a:cubicBezTo>
                <a:cubicBezTo>
                  <a:pt x="5604334" y="4571170"/>
                  <a:pt x="5604334" y="4571170"/>
                  <a:pt x="5604334" y="4571170"/>
                </a:cubicBezTo>
                <a:cubicBezTo>
                  <a:pt x="5616958" y="4596418"/>
                  <a:pt x="5630246" y="4609042"/>
                  <a:pt x="5642870" y="4634954"/>
                </a:cubicBezTo>
                <a:cubicBezTo>
                  <a:pt x="5694694" y="4647578"/>
                  <a:pt x="5707318" y="4698738"/>
                  <a:pt x="5745854" y="4698738"/>
                </a:cubicBezTo>
                <a:lnTo>
                  <a:pt x="5745854" y="4698738"/>
                </a:lnTo>
                <a:close/>
                <a:moveTo>
                  <a:pt x="2390562" y="4583794"/>
                </a:moveTo>
                <a:cubicBezTo>
                  <a:pt x="2403186" y="4583794"/>
                  <a:pt x="2390562" y="4609042"/>
                  <a:pt x="2390562" y="4621665"/>
                </a:cubicBezTo>
                <a:cubicBezTo>
                  <a:pt x="2403851" y="4622330"/>
                  <a:pt x="2403851" y="4571170"/>
                  <a:pt x="2390562" y="4583794"/>
                </a:cubicBezTo>
                <a:lnTo>
                  <a:pt x="2390562" y="4583794"/>
                </a:lnTo>
                <a:close/>
                <a:moveTo>
                  <a:pt x="5476102" y="4596418"/>
                </a:moveTo>
                <a:cubicBezTo>
                  <a:pt x="5476102" y="4596418"/>
                  <a:pt x="5476102" y="4609042"/>
                  <a:pt x="5488726" y="4609042"/>
                </a:cubicBezTo>
                <a:cubicBezTo>
                  <a:pt x="5488726" y="4596418"/>
                  <a:pt x="5488726" y="4596418"/>
                  <a:pt x="5476102" y="4596418"/>
                </a:cubicBezTo>
                <a:lnTo>
                  <a:pt x="5476102" y="4596418"/>
                </a:lnTo>
                <a:close/>
                <a:moveTo>
                  <a:pt x="1170033" y="4622330"/>
                </a:moveTo>
                <a:cubicBezTo>
                  <a:pt x="1170033" y="4622330"/>
                  <a:pt x="1157410" y="4622330"/>
                  <a:pt x="1157410" y="4634954"/>
                </a:cubicBezTo>
                <a:cubicBezTo>
                  <a:pt x="1170033" y="4634954"/>
                  <a:pt x="1170033" y="4634954"/>
                  <a:pt x="1170033" y="4634954"/>
                </a:cubicBezTo>
                <a:cubicBezTo>
                  <a:pt x="1170033" y="4634954"/>
                  <a:pt x="1182657" y="4622330"/>
                  <a:pt x="1170033" y="4622330"/>
                </a:cubicBezTo>
                <a:lnTo>
                  <a:pt x="1170033" y="4622330"/>
                </a:lnTo>
                <a:close/>
                <a:moveTo>
                  <a:pt x="1504234" y="4685449"/>
                </a:moveTo>
                <a:cubicBezTo>
                  <a:pt x="1516858" y="4685449"/>
                  <a:pt x="1516858" y="4685449"/>
                  <a:pt x="1516858" y="4672825"/>
                </a:cubicBezTo>
                <a:cubicBezTo>
                  <a:pt x="1516858" y="4672825"/>
                  <a:pt x="1516858" y="4672825"/>
                  <a:pt x="1504234" y="4672825"/>
                </a:cubicBezTo>
                <a:lnTo>
                  <a:pt x="1504234" y="4685449"/>
                </a:lnTo>
                <a:lnTo>
                  <a:pt x="1504234" y="4685449"/>
                </a:lnTo>
                <a:close/>
                <a:moveTo>
                  <a:pt x="5604334" y="4723985"/>
                </a:moveTo>
                <a:cubicBezTo>
                  <a:pt x="5616958" y="4723985"/>
                  <a:pt x="5630246" y="4736609"/>
                  <a:pt x="5642870" y="4761857"/>
                </a:cubicBezTo>
                <a:cubicBezTo>
                  <a:pt x="5642870" y="4761857"/>
                  <a:pt x="5642870" y="4749233"/>
                  <a:pt x="5655494" y="4749233"/>
                </a:cubicBezTo>
                <a:cubicBezTo>
                  <a:pt x="5655494" y="4774481"/>
                  <a:pt x="5668117" y="4774481"/>
                  <a:pt x="5681406" y="4787105"/>
                </a:cubicBezTo>
                <a:cubicBezTo>
                  <a:pt x="5681406" y="4774481"/>
                  <a:pt x="5668782" y="4761857"/>
                  <a:pt x="5668782" y="4749233"/>
                </a:cubicBezTo>
                <a:cubicBezTo>
                  <a:pt x="5656158" y="4749233"/>
                  <a:pt x="5656158" y="4736609"/>
                  <a:pt x="5642870" y="4736609"/>
                </a:cubicBezTo>
                <a:cubicBezTo>
                  <a:pt x="5642870" y="4736609"/>
                  <a:pt x="5655494" y="4749233"/>
                  <a:pt x="5642870" y="4749233"/>
                </a:cubicBezTo>
                <a:cubicBezTo>
                  <a:pt x="5642870" y="4723985"/>
                  <a:pt x="5616958" y="4711361"/>
                  <a:pt x="5616958" y="4698073"/>
                </a:cubicBezTo>
                <a:cubicBezTo>
                  <a:pt x="5616958" y="4723321"/>
                  <a:pt x="5604334" y="4698073"/>
                  <a:pt x="5604334" y="4698073"/>
                </a:cubicBezTo>
                <a:cubicBezTo>
                  <a:pt x="5591710" y="4711361"/>
                  <a:pt x="5604334" y="4711361"/>
                  <a:pt x="5604334" y="4723985"/>
                </a:cubicBezTo>
                <a:lnTo>
                  <a:pt x="5604334" y="4723985"/>
                </a:lnTo>
                <a:close/>
                <a:moveTo>
                  <a:pt x="1606554" y="4787769"/>
                </a:moveTo>
                <a:cubicBezTo>
                  <a:pt x="1606554" y="4787769"/>
                  <a:pt x="1619177" y="4787769"/>
                  <a:pt x="1632466" y="4787769"/>
                </a:cubicBezTo>
                <a:cubicBezTo>
                  <a:pt x="1632466" y="4762521"/>
                  <a:pt x="1683626" y="4736609"/>
                  <a:pt x="1658378" y="4711361"/>
                </a:cubicBezTo>
                <a:cubicBezTo>
                  <a:pt x="1632466" y="4723985"/>
                  <a:pt x="1632466" y="4761857"/>
                  <a:pt x="1606554" y="4787769"/>
                </a:cubicBezTo>
                <a:lnTo>
                  <a:pt x="1606554" y="4787769"/>
                </a:lnTo>
                <a:close/>
                <a:moveTo>
                  <a:pt x="4190460" y="4775145"/>
                </a:moveTo>
                <a:cubicBezTo>
                  <a:pt x="4216372" y="4762521"/>
                  <a:pt x="4216372" y="4762521"/>
                  <a:pt x="4228996" y="4762521"/>
                </a:cubicBezTo>
                <a:cubicBezTo>
                  <a:pt x="4216372" y="4749898"/>
                  <a:pt x="4203084" y="4749898"/>
                  <a:pt x="4203084" y="4749898"/>
                </a:cubicBezTo>
                <a:cubicBezTo>
                  <a:pt x="4215708" y="4737273"/>
                  <a:pt x="4203084" y="4724649"/>
                  <a:pt x="4215708" y="4724649"/>
                </a:cubicBezTo>
                <a:cubicBezTo>
                  <a:pt x="4203084" y="4724649"/>
                  <a:pt x="4203084" y="4724649"/>
                  <a:pt x="4189796" y="4712026"/>
                </a:cubicBezTo>
                <a:cubicBezTo>
                  <a:pt x="4177172" y="4724649"/>
                  <a:pt x="4202420" y="4749898"/>
                  <a:pt x="4189796" y="4763186"/>
                </a:cubicBezTo>
                <a:lnTo>
                  <a:pt x="4189796" y="4775145"/>
                </a:lnTo>
                <a:lnTo>
                  <a:pt x="4190460" y="4775145"/>
                </a:lnTo>
                <a:close/>
                <a:moveTo>
                  <a:pt x="771385" y="4736609"/>
                </a:moveTo>
                <a:cubicBezTo>
                  <a:pt x="771385" y="4749233"/>
                  <a:pt x="784009" y="4761857"/>
                  <a:pt x="797297" y="4761857"/>
                </a:cubicBezTo>
                <a:cubicBezTo>
                  <a:pt x="797297" y="4749233"/>
                  <a:pt x="797297" y="4749233"/>
                  <a:pt x="797297" y="4736609"/>
                </a:cubicBezTo>
                <a:cubicBezTo>
                  <a:pt x="784009" y="4723985"/>
                  <a:pt x="784009" y="4736609"/>
                  <a:pt x="771385" y="4736609"/>
                </a:cubicBezTo>
                <a:lnTo>
                  <a:pt x="771385" y="4736609"/>
                </a:lnTo>
                <a:close/>
                <a:moveTo>
                  <a:pt x="4228996" y="4761857"/>
                </a:moveTo>
                <a:cubicBezTo>
                  <a:pt x="4241620" y="4761857"/>
                  <a:pt x="4241620" y="4761857"/>
                  <a:pt x="4241620" y="4761857"/>
                </a:cubicBezTo>
                <a:cubicBezTo>
                  <a:pt x="4241620" y="4761857"/>
                  <a:pt x="4241620" y="4749233"/>
                  <a:pt x="4228996" y="4749233"/>
                </a:cubicBezTo>
                <a:cubicBezTo>
                  <a:pt x="4228996" y="4761857"/>
                  <a:pt x="4228996" y="4761857"/>
                  <a:pt x="4228996" y="4761857"/>
                </a:cubicBezTo>
                <a:lnTo>
                  <a:pt x="4228996" y="4761857"/>
                </a:lnTo>
                <a:close/>
                <a:moveTo>
                  <a:pt x="5090077" y="4775145"/>
                </a:moveTo>
                <a:cubicBezTo>
                  <a:pt x="5090077" y="4762521"/>
                  <a:pt x="5090077" y="4762521"/>
                  <a:pt x="5077453" y="4762521"/>
                </a:cubicBezTo>
                <a:cubicBezTo>
                  <a:pt x="5077453" y="4761857"/>
                  <a:pt x="5077453" y="4775145"/>
                  <a:pt x="5090077" y="4775145"/>
                </a:cubicBezTo>
                <a:lnTo>
                  <a:pt x="5090077" y="4775145"/>
                </a:lnTo>
                <a:close/>
                <a:moveTo>
                  <a:pt x="437185" y="4775145"/>
                </a:moveTo>
                <a:cubicBezTo>
                  <a:pt x="449808" y="4775145"/>
                  <a:pt x="449808" y="4775145"/>
                  <a:pt x="449808" y="4762521"/>
                </a:cubicBezTo>
                <a:cubicBezTo>
                  <a:pt x="437185" y="4762521"/>
                  <a:pt x="437185" y="4762521"/>
                  <a:pt x="437185" y="4762521"/>
                </a:cubicBezTo>
                <a:cubicBezTo>
                  <a:pt x="437185" y="4775145"/>
                  <a:pt x="437185" y="4775145"/>
                  <a:pt x="437185" y="4775145"/>
                </a:cubicBezTo>
                <a:lnTo>
                  <a:pt x="437185" y="4775145"/>
                </a:lnTo>
                <a:close/>
                <a:moveTo>
                  <a:pt x="4241620" y="4775145"/>
                </a:moveTo>
                <a:cubicBezTo>
                  <a:pt x="4241620" y="4787769"/>
                  <a:pt x="4228996" y="4787769"/>
                  <a:pt x="4228996" y="4800393"/>
                </a:cubicBezTo>
                <a:cubicBezTo>
                  <a:pt x="4228996" y="4800393"/>
                  <a:pt x="4228996" y="4813017"/>
                  <a:pt x="4241620" y="4813017"/>
                </a:cubicBezTo>
                <a:cubicBezTo>
                  <a:pt x="4241620" y="4800393"/>
                  <a:pt x="4254244" y="4813017"/>
                  <a:pt x="4254244" y="4800393"/>
                </a:cubicBezTo>
                <a:cubicBezTo>
                  <a:pt x="4241620" y="4787769"/>
                  <a:pt x="4241620" y="4775145"/>
                  <a:pt x="4241620" y="4775145"/>
                </a:cubicBezTo>
                <a:lnTo>
                  <a:pt x="4241620" y="4775145"/>
                </a:lnTo>
                <a:close/>
                <a:moveTo>
                  <a:pt x="5694694" y="4775145"/>
                </a:moveTo>
                <a:cubicBezTo>
                  <a:pt x="5694694" y="4826305"/>
                  <a:pt x="5759142" y="4851553"/>
                  <a:pt x="5771766" y="4889424"/>
                </a:cubicBezTo>
                <a:cubicBezTo>
                  <a:pt x="5797678" y="4902048"/>
                  <a:pt x="5810302" y="4914672"/>
                  <a:pt x="5822926" y="4940584"/>
                </a:cubicBezTo>
                <a:cubicBezTo>
                  <a:pt x="5835550" y="4940584"/>
                  <a:pt x="5835550" y="4953208"/>
                  <a:pt x="5861462" y="4965832"/>
                </a:cubicBezTo>
                <a:cubicBezTo>
                  <a:pt x="5810302" y="4889424"/>
                  <a:pt x="5745854" y="4825640"/>
                  <a:pt x="5694694" y="4775145"/>
                </a:cubicBezTo>
                <a:lnTo>
                  <a:pt x="5694694" y="4775145"/>
                </a:lnTo>
                <a:close/>
                <a:moveTo>
                  <a:pt x="1863682" y="4800393"/>
                </a:moveTo>
                <a:cubicBezTo>
                  <a:pt x="1863682" y="4813017"/>
                  <a:pt x="1863682" y="4813017"/>
                  <a:pt x="1863682" y="4813017"/>
                </a:cubicBezTo>
                <a:cubicBezTo>
                  <a:pt x="1876306" y="4813017"/>
                  <a:pt x="1876306" y="4813017"/>
                  <a:pt x="1876306" y="4813017"/>
                </a:cubicBezTo>
                <a:cubicBezTo>
                  <a:pt x="1876970" y="4800393"/>
                  <a:pt x="1876970" y="4800393"/>
                  <a:pt x="1863682" y="4800393"/>
                </a:cubicBezTo>
                <a:lnTo>
                  <a:pt x="1863682" y="4800393"/>
                </a:lnTo>
                <a:close/>
                <a:moveTo>
                  <a:pt x="5642870" y="4850888"/>
                </a:moveTo>
                <a:cubicBezTo>
                  <a:pt x="5642870" y="4850888"/>
                  <a:pt x="5642870" y="4850888"/>
                  <a:pt x="5630246" y="4850888"/>
                </a:cubicBezTo>
                <a:cubicBezTo>
                  <a:pt x="5630246" y="4838265"/>
                  <a:pt x="5617622" y="4838265"/>
                  <a:pt x="5630246" y="4825640"/>
                </a:cubicBezTo>
                <a:cubicBezTo>
                  <a:pt x="5617622" y="4838265"/>
                  <a:pt x="5617622" y="4813017"/>
                  <a:pt x="5604334" y="4825640"/>
                </a:cubicBezTo>
                <a:cubicBezTo>
                  <a:pt x="5616958" y="4838265"/>
                  <a:pt x="5630246" y="4863512"/>
                  <a:pt x="5655494" y="4889424"/>
                </a:cubicBezTo>
                <a:cubicBezTo>
                  <a:pt x="5668782" y="4876800"/>
                  <a:pt x="5642870" y="4864176"/>
                  <a:pt x="5642870" y="4850888"/>
                </a:cubicBezTo>
                <a:lnTo>
                  <a:pt x="5642870" y="4850888"/>
                </a:lnTo>
                <a:close/>
                <a:moveTo>
                  <a:pt x="4293445" y="4850888"/>
                </a:moveTo>
                <a:cubicBezTo>
                  <a:pt x="4293445" y="4838265"/>
                  <a:pt x="4293445" y="4838265"/>
                  <a:pt x="4293445" y="4825640"/>
                </a:cubicBezTo>
                <a:cubicBezTo>
                  <a:pt x="4280821" y="4825640"/>
                  <a:pt x="4267532" y="4825640"/>
                  <a:pt x="4254909" y="4825640"/>
                </a:cubicBezTo>
                <a:cubicBezTo>
                  <a:pt x="4267532" y="4838265"/>
                  <a:pt x="4267532" y="4850888"/>
                  <a:pt x="4293445" y="4850888"/>
                </a:cubicBezTo>
                <a:lnTo>
                  <a:pt x="4293445" y="4850888"/>
                </a:lnTo>
                <a:close/>
                <a:moveTo>
                  <a:pt x="4280156" y="4864176"/>
                </a:moveTo>
                <a:cubicBezTo>
                  <a:pt x="4280156" y="4876800"/>
                  <a:pt x="4292780" y="4876800"/>
                  <a:pt x="4306068" y="4876800"/>
                </a:cubicBezTo>
                <a:cubicBezTo>
                  <a:pt x="4306068" y="4876800"/>
                  <a:pt x="4306068" y="4864176"/>
                  <a:pt x="4306068" y="4851553"/>
                </a:cubicBezTo>
                <a:lnTo>
                  <a:pt x="4293445" y="4851553"/>
                </a:lnTo>
                <a:cubicBezTo>
                  <a:pt x="4293445" y="4850888"/>
                  <a:pt x="4293445" y="4864176"/>
                  <a:pt x="4280156" y="4864176"/>
                </a:cubicBezTo>
                <a:lnTo>
                  <a:pt x="4280156" y="4864176"/>
                </a:lnTo>
                <a:close/>
                <a:moveTo>
                  <a:pt x="835833" y="4876800"/>
                </a:moveTo>
                <a:cubicBezTo>
                  <a:pt x="848457" y="4876800"/>
                  <a:pt x="848457" y="4876800"/>
                  <a:pt x="848457" y="4876800"/>
                </a:cubicBezTo>
                <a:cubicBezTo>
                  <a:pt x="848457" y="4864176"/>
                  <a:pt x="848457" y="4864176"/>
                  <a:pt x="848457" y="4864176"/>
                </a:cubicBezTo>
                <a:cubicBezTo>
                  <a:pt x="848457" y="4864176"/>
                  <a:pt x="835833" y="4864176"/>
                  <a:pt x="835833" y="4876800"/>
                </a:cubicBezTo>
                <a:lnTo>
                  <a:pt x="835833" y="4876800"/>
                </a:lnTo>
                <a:close/>
                <a:moveTo>
                  <a:pt x="5938534" y="4914672"/>
                </a:moveTo>
                <a:cubicBezTo>
                  <a:pt x="5925910" y="4914672"/>
                  <a:pt x="5938534" y="4939920"/>
                  <a:pt x="5951158" y="4939920"/>
                </a:cubicBezTo>
                <a:cubicBezTo>
                  <a:pt x="5951822" y="4927296"/>
                  <a:pt x="5951822" y="4914672"/>
                  <a:pt x="5938534" y="4914672"/>
                </a:cubicBezTo>
                <a:lnTo>
                  <a:pt x="5938534" y="4914672"/>
                </a:lnTo>
                <a:close/>
                <a:moveTo>
                  <a:pt x="1542770" y="4927296"/>
                </a:moveTo>
                <a:cubicBezTo>
                  <a:pt x="1555394" y="4927296"/>
                  <a:pt x="1568682" y="4927296"/>
                  <a:pt x="1568682" y="4914672"/>
                </a:cubicBezTo>
                <a:cubicBezTo>
                  <a:pt x="1556058" y="4914672"/>
                  <a:pt x="1556058" y="4914672"/>
                  <a:pt x="1556058" y="4914672"/>
                </a:cubicBezTo>
                <a:cubicBezTo>
                  <a:pt x="1555394" y="4927296"/>
                  <a:pt x="1542770" y="4927296"/>
                  <a:pt x="1542770" y="4927296"/>
                </a:cubicBezTo>
                <a:lnTo>
                  <a:pt x="1542770" y="4927296"/>
                </a:lnTo>
                <a:close/>
                <a:moveTo>
                  <a:pt x="4319357" y="4940584"/>
                </a:moveTo>
                <a:cubicBezTo>
                  <a:pt x="4331981" y="4940584"/>
                  <a:pt x="4331981" y="4953208"/>
                  <a:pt x="4345269" y="4953208"/>
                </a:cubicBezTo>
                <a:cubicBezTo>
                  <a:pt x="4345269" y="4953208"/>
                  <a:pt x="4357893" y="4927960"/>
                  <a:pt x="4345269" y="4927960"/>
                </a:cubicBezTo>
                <a:cubicBezTo>
                  <a:pt x="4331981" y="4927296"/>
                  <a:pt x="4331981" y="4927296"/>
                  <a:pt x="4319357" y="4940584"/>
                </a:cubicBezTo>
                <a:lnTo>
                  <a:pt x="4319357" y="4940584"/>
                </a:lnTo>
                <a:close/>
                <a:moveTo>
                  <a:pt x="5231598" y="5029616"/>
                </a:moveTo>
                <a:cubicBezTo>
                  <a:pt x="5257509" y="5016992"/>
                  <a:pt x="5257509" y="5029616"/>
                  <a:pt x="5270134" y="5042240"/>
                </a:cubicBezTo>
                <a:cubicBezTo>
                  <a:pt x="5270134" y="5016992"/>
                  <a:pt x="5282757" y="4978456"/>
                  <a:pt x="5270134" y="4953208"/>
                </a:cubicBezTo>
                <a:cubicBezTo>
                  <a:pt x="5257509" y="4978456"/>
                  <a:pt x="5231598" y="4991080"/>
                  <a:pt x="5231598" y="5029616"/>
                </a:cubicBezTo>
                <a:lnTo>
                  <a:pt x="5231598" y="5029616"/>
                </a:lnTo>
                <a:close/>
                <a:moveTo>
                  <a:pt x="5257509" y="4978456"/>
                </a:moveTo>
                <a:cubicBezTo>
                  <a:pt x="5244886" y="5003703"/>
                  <a:pt x="5257509" y="5003703"/>
                  <a:pt x="5257509" y="5016327"/>
                </a:cubicBezTo>
                <a:cubicBezTo>
                  <a:pt x="5257509" y="5028951"/>
                  <a:pt x="5244886" y="5016327"/>
                  <a:pt x="5244886" y="5016327"/>
                </a:cubicBezTo>
                <a:cubicBezTo>
                  <a:pt x="5244221" y="5003703"/>
                  <a:pt x="5244221" y="4978456"/>
                  <a:pt x="5257509" y="4978456"/>
                </a:cubicBezTo>
                <a:lnTo>
                  <a:pt x="5257509" y="4978456"/>
                </a:lnTo>
                <a:lnTo>
                  <a:pt x="5257509" y="4978456"/>
                </a:lnTo>
                <a:close/>
                <a:moveTo>
                  <a:pt x="4203084" y="5029616"/>
                </a:moveTo>
                <a:cubicBezTo>
                  <a:pt x="4215708" y="5029616"/>
                  <a:pt x="4228996" y="5029616"/>
                  <a:pt x="4241620" y="5016992"/>
                </a:cubicBezTo>
                <a:cubicBezTo>
                  <a:pt x="4254909" y="4965832"/>
                  <a:pt x="4190460" y="4978456"/>
                  <a:pt x="4203084" y="5029616"/>
                </a:cubicBezTo>
                <a:lnTo>
                  <a:pt x="4203084" y="5029616"/>
                </a:lnTo>
                <a:close/>
                <a:moveTo>
                  <a:pt x="5745854" y="4991080"/>
                </a:moveTo>
                <a:cubicBezTo>
                  <a:pt x="5745854" y="5003703"/>
                  <a:pt x="5758478" y="4991080"/>
                  <a:pt x="5758478" y="5003703"/>
                </a:cubicBezTo>
                <a:cubicBezTo>
                  <a:pt x="5771102" y="5003703"/>
                  <a:pt x="5758478" y="5003703"/>
                  <a:pt x="5771102" y="5003703"/>
                </a:cubicBezTo>
                <a:lnTo>
                  <a:pt x="5758478" y="4991080"/>
                </a:lnTo>
                <a:cubicBezTo>
                  <a:pt x="5758478" y="4991080"/>
                  <a:pt x="5758478" y="4991080"/>
                  <a:pt x="5745854" y="4991080"/>
                </a:cubicBezTo>
                <a:lnTo>
                  <a:pt x="5745854" y="4991080"/>
                </a:lnTo>
                <a:close/>
                <a:moveTo>
                  <a:pt x="218592" y="5029616"/>
                </a:moveTo>
                <a:cubicBezTo>
                  <a:pt x="231216" y="5016992"/>
                  <a:pt x="218592" y="4991744"/>
                  <a:pt x="205968" y="4991744"/>
                </a:cubicBezTo>
                <a:cubicBezTo>
                  <a:pt x="205968" y="5004368"/>
                  <a:pt x="193345" y="5004368"/>
                  <a:pt x="193345" y="5016992"/>
                </a:cubicBezTo>
                <a:cubicBezTo>
                  <a:pt x="205968" y="5029616"/>
                  <a:pt x="218592" y="5016992"/>
                  <a:pt x="218592" y="5029616"/>
                </a:cubicBezTo>
                <a:lnTo>
                  <a:pt x="218592" y="5029616"/>
                </a:lnTo>
                <a:close/>
                <a:moveTo>
                  <a:pt x="4190460" y="5029616"/>
                </a:moveTo>
                <a:cubicBezTo>
                  <a:pt x="4164548" y="5054863"/>
                  <a:pt x="4164548" y="5067487"/>
                  <a:pt x="4151924" y="5080776"/>
                </a:cubicBezTo>
                <a:cubicBezTo>
                  <a:pt x="4151924" y="5144559"/>
                  <a:pt x="4228996" y="5106023"/>
                  <a:pt x="4228996" y="5068152"/>
                </a:cubicBezTo>
                <a:cubicBezTo>
                  <a:pt x="4241620" y="5054863"/>
                  <a:pt x="4216372" y="5042240"/>
                  <a:pt x="4190460" y="5029616"/>
                </a:cubicBezTo>
                <a:lnTo>
                  <a:pt x="4190460" y="5029616"/>
                </a:lnTo>
                <a:close/>
                <a:moveTo>
                  <a:pt x="4846237" y="5067487"/>
                </a:moveTo>
                <a:cubicBezTo>
                  <a:pt x="4846237" y="5054863"/>
                  <a:pt x="4846237" y="5042240"/>
                  <a:pt x="4833613" y="5042240"/>
                </a:cubicBezTo>
                <a:cubicBezTo>
                  <a:pt x="4846237" y="5054863"/>
                  <a:pt x="4833613" y="5054863"/>
                  <a:pt x="4833613" y="5054863"/>
                </a:cubicBezTo>
                <a:cubicBezTo>
                  <a:pt x="4833613" y="5067487"/>
                  <a:pt x="4833613" y="5067487"/>
                  <a:pt x="4833613" y="5067487"/>
                </a:cubicBezTo>
                <a:cubicBezTo>
                  <a:pt x="4846237" y="5067487"/>
                  <a:pt x="4846237" y="5067487"/>
                  <a:pt x="4846237" y="5067487"/>
                </a:cubicBezTo>
                <a:lnTo>
                  <a:pt x="4846237" y="5067487"/>
                </a:lnTo>
                <a:close/>
                <a:moveTo>
                  <a:pt x="1439786" y="5156519"/>
                </a:moveTo>
                <a:cubicBezTo>
                  <a:pt x="1439786" y="5169143"/>
                  <a:pt x="1439786" y="5169143"/>
                  <a:pt x="1439786" y="5169143"/>
                </a:cubicBezTo>
                <a:cubicBezTo>
                  <a:pt x="1452409" y="5169143"/>
                  <a:pt x="1452409" y="5169143"/>
                  <a:pt x="1452409" y="5156519"/>
                </a:cubicBezTo>
                <a:lnTo>
                  <a:pt x="1452409" y="5156519"/>
                </a:lnTo>
                <a:lnTo>
                  <a:pt x="1452409" y="5156519"/>
                </a:lnTo>
                <a:lnTo>
                  <a:pt x="1439786" y="5156519"/>
                </a:lnTo>
                <a:lnTo>
                  <a:pt x="1439786" y="5156519"/>
                </a:lnTo>
                <a:lnTo>
                  <a:pt x="1439786" y="5156519"/>
                </a:lnTo>
                <a:close/>
                <a:moveTo>
                  <a:pt x="4974469" y="5169807"/>
                </a:moveTo>
                <a:cubicBezTo>
                  <a:pt x="4961845" y="5169807"/>
                  <a:pt x="4948557" y="5182431"/>
                  <a:pt x="4961845" y="5195055"/>
                </a:cubicBezTo>
                <a:cubicBezTo>
                  <a:pt x="4961845" y="5182431"/>
                  <a:pt x="4974469" y="5182431"/>
                  <a:pt x="4961845" y="5182431"/>
                </a:cubicBezTo>
                <a:cubicBezTo>
                  <a:pt x="4961845" y="5182431"/>
                  <a:pt x="4974469" y="5182431"/>
                  <a:pt x="4974469" y="5169807"/>
                </a:cubicBezTo>
                <a:lnTo>
                  <a:pt x="4974469" y="5169807"/>
                </a:lnTo>
                <a:close/>
                <a:moveTo>
                  <a:pt x="4589109" y="5195055"/>
                </a:moveTo>
                <a:cubicBezTo>
                  <a:pt x="4589109" y="5207679"/>
                  <a:pt x="4589109" y="5220303"/>
                  <a:pt x="4601733" y="5220303"/>
                </a:cubicBezTo>
                <a:cubicBezTo>
                  <a:pt x="4601733" y="5207679"/>
                  <a:pt x="4601733" y="5195055"/>
                  <a:pt x="4601733" y="5195055"/>
                </a:cubicBezTo>
                <a:lnTo>
                  <a:pt x="4589109" y="5195055"/>
                </a:lnTo>
                <a:lnTo>
                  <a:pt x="4589109" y="5195055"/>
                </a:lnTo>
                <a:close/>
                <a:moveTo>
                  <a:pt x="4948557" y="5220303"/>
                </a:moveTo>
                <a:cubicBezTo>
                  <a:pt x="4961181" y="5220303"/>
                  <a:pt x="4961181" y="5207679"/>
                  <a:pt x="4948557" y="5195055"/>
                </a:cubicBezTo>
                <a:cubicBezTo>
                  <a:pt x="4948557" y="5207679"/>
                  <a:pt x="4948557" y="5220303"/>
                  <a:pt x="4935933" y="5207679"/>
                </a:cubicBezTo>
                <a:cubicBezTo>
                  <a:pt x="4935933" y="5220303"/>
                  <a:pt x="4935933" y="5232926"/>
                  <a:pt x="4948557" y="5232926"/>
                </a:cubicBezTo>
                <a:cubicBezTo>
                  <a:pt x="4948557" y="5220303"/>
                  <a:pt x="4948557" y="5232926"/>
                  <a:pt x="4948557" y="5220303"/>
                </a:cubicBezTo>
                <a:lnTo>
                  <a:pt x="4948557" y="5220303"/>
                </a:lnTo>
                <a:close/>
                <a:moveTo>
                  <a:pt x="6169750" y="5195055"/>
                </a:moveTo>
                <a:cubicBezTo>
                  <a:pt x="6169750" y="5232926"/>
                  <a:pt x="6208286" y="5246215"/>
                  <a:pt x="6220910" y="5258839"/>
                </a:cubicBezTo>
                <a:cubicBezTo>
                  <a:pt x="6221575" y="5232926"/>
                  <a:pt x="6195662" y="5220303"/>
                  <a:pt x="6169750" y="5195055"/>
                </a:cubicBezTo>
                <a:lnTo>
                  <a:pt x="6169750" y="5195055"/>
                </a:lnTo>
                <a:close/>
                <a:moveTo>
                  <a:pt x="5167149" y="5220303"/>
                </a:moveTo>
                <a:cubicBezTo>
                  <a:pt x="5154525" y="5220303"/>
                  <a:pt x="5154525" y="5220303"/>
                  <a:pt x="5154525" y="5232926"/>
                </a:cubicBezTo>
                <a:cubicBezTo>
                  <a:pt x="5167149" y="5232926"/>
                  <a:pt x="5167149" y="5220303"/>
                  <a:pt x="5167149" y="5207679"/>
                </a:cubicBezTo>
                <a:cubicBezTo>
                  <a:pt x="5154525" y="5207679"/>
                  <a:pt x="5154525" y="5220303"/>
                  <a:pt x="5167149" y="5220303"/>
                </a:cubicBezTo>
                <a:lnTo>
                  <a:pt x="5167149" y="5220303"/>
                </a:lnTo>
                <a:close/>
                <a:moveTo>
                  <a:pt x="6491327" y="5232926"/>
                </a:moveTo>
                <a:cubicBezTo>
                  <a:pt x="6503951" y="5232926"/>
                  <a:pt x="6503951" y="5245550"/>
                  <a:pt x="6503951" y="5245550"/>
                </a:cubicBezTo>
                <a:cubicBezTo>
                  <a:pt x="6503951" y="5232926"/>
                  <a:pt x="6516574" y="5232926"/>
                  <a:pt x="6516574" y="5232926"/>
                </a:cubicBezTo>
                <a:cubicBezTo>
                  <a:pt x="6503951" y="5232926"/>
                  <a:pt x="6491327" y="5220303"/>
                  <a:pt x="6491327" y="5232926"/>
                </a:cubicBezTo>
                <a:lnTo>
                  <a:pt x="6491327" y="5232926"/>
                </a:lnTo>
                <a:close/>
                <a:moveTo>
                  <a:pt x="5154525" y="5258839"/>
                </a:moveTo>
                <a:cubicBezTo>
                  <a:pt x="5154525" y="5246215"/>
                  <a:pt x="5154525" y="5246215"/>
                  <a:pt x="5154525" y="5246215"/>
                </a:cubicBezTo>
                <a:cubicBezTo>
                  <a:pt x="5154525" y="5271463"/>
                  <a:pt x="5141902" y="5258839"/>
                  <a:pt x="5154525" y="5284086"/>
                </a:cubicBezTo>
                <a:cubicBezTo>
                  <a:pt x="5167149" y="5284086"/>
                  <a:pt x="5167149" y="5271463"/>
                  <a:pt x="5167149" y="5258839"/>
                </a:cubicBezTo>
                <a:lnTo>
                  <a:pt x="5154525" y="5258839"/>
                </a:lnTo>
                <a:lnTo>
                  <a:pt x="5154525" y="5258839"/>
                </a:lnTo>
                <a:close/>
                <a:moveTo>
                  <a:pt x="1336801" y="5284086"/>
                </a:moveTo>
                <a:cubicBezTo>
                  <a:pt x="1349425" y="5284086"/>
                  <a:pt x="1362714" y="5258839"/>
                  <a:pt x="1349425" y="5258839"/>
                </a:cubicBezTo>
                <a:cubicBezTo>
                  <a:pt x="1349425" y="5258839"/>
                  <a:pt x="1336801" y="5271463"/>
                  <a:pt x="1336801" y="5284086"/>
                </a:cubicBezTo>
                <a:lnTo>
                  <a:pt x="1336801" y="5284086"/>
                </a:lnTo>
                <a:close/>
                <a:moveTo>
                  <a:pt x="4948557" y="5271463"/>
                </a:moveTo>
                <a:lnTo>
                  <a:pt x="4948557" y="5258839"/>
                </a:lnTo>
                <a:cubicBezTo>
                  <a:pt x="4935933" y="5258839"/>
                  <a:pt x="4935933" y="5284086"/>
                  <a:pt x="4948557" y="5271463"/>
                </a:cubicBezTo>
                <a:lnTo>
                  <a:pt x="4948557" y="5271463"/>
                </a:lnTo>
                <a:close/>
                <a:moveTo>
                  <a:pt x="218592" y="5284086"/>
                </a:moveTo>
                <a:cubicBezTo>
                  <a:pt x="231216" y="5296710"/>
                  <a:pt x="244504" y="5284086"/>
                  <a:pt x="244504" y="5271463"/>
                </a:cubicBezTo>
                <a:cubicBezTo>
                  <a:pt x="218592" y="5271463"/>
                  <a:pt x="218592" y="5271463"/>
                  <a:pt x="218592" y="5271463"/>
                </a:cubicBezTo>
                <a:cubicBezTo>
                  <a:pt x="218592" y="5284086"/>
                  <a:pt x="218592" y="5284086"/>
                  <a:pt x="218592" y="5284086"/>
                </a:cubicBezTo>
                <a:lnTo>
                  <a:pt x="218592" y="5284086"/>
                </a:lnTo>
                <a:close/>
                <a:moveTo>
                  <a:pt x="1324178" y="5296710"/>
                </a:moveTo>
                <a:cubicBezTo>
                  <a:pt x="1311554" y="5309334"/>
                  <a:pt x="1311554" y="5309334"/>
                  <a:pt x="1311554" y="5321958"/>
                </a:cubicBezTo>
                <a:cubicBezTo>
                  <a:pt x="1324178" y="5321958"/>
                  <a:pt x="1324178" y="5321958"/>
                  <a:pt x="1324178" y="5321958"/>
                </a:cubicBezTo>
                <a:cubicBezTo>
                  <a:pt x="1324178" y="5309334"/>
                  <a:pt x="1324178" y="5309334"/>
                  <a:pt x="1324178" y="5296710"/>
                </a:cubicBezTo>
                <a:lnTo>
                  <a:pt x="1324178" y="5296710"/>
                </a:lnTo>
                <a:close/>
                <a:moveTo>
                  <a:pt x="5308669" y="5322622"/>
                </a:moveTo>
                <a:cubicBezTo>
                  <a:pt x="5308669" y="5322622"/>
                  <a:pt x="5296045" y="5322622"/>
                  <a:pt x="5308669" y="5309999"/>
                </a:cubicBezTo>
                <a:cubicBezTo>
                  <a:pt x="5296045" y="5309334"/>
                  <a:pt x="5296045" y="5335246"/>
                  <a:pt x="5308669" y="5322622"/>
                </a:cubicBezTo>
                <a:lnTo>
                  <a:pt x="5308669" y="5322622"/>
                </a:lnTo>
                <a:close/>
                <a:moveTo>
                  <a:pt x="1387961" y="5475437"/>
                </a:moveTo>
                <a:cubicBezTo>
                  <a:pt x="1387961" y="5475437"/>
                  <a:pt x="1387961" y="5488062"/>
                  <a:pt x="1400585" y="5488062"/>
                </a:cubicBezTo>
                <a:cubicBezTo>
                  <a:pt x="1400585" y="5462814"/>
                  <a:pt x="1400585" y="5436902"/>
                  <a:pt x="1426497" y="5436902"/>
                </a:cubicBezTo>
                <a:cubicBezTo>
                  <a:pt x="1426497" y="5385742"/>
                  <a:pt x="1465033" y="5373118"/>
                  <a:pt x="1465033" y="5322622"/>
                </a:cubicBezTo>
                <a:cubicBezTo>
                  <a:pt x="1413873" y="5335246"/>
                  <a:pt x="1413873" y="5424278"/>
                  <a:pt x="1387961" y="5475437"/>
                </a:cubicBezTo>
                <a:lnTo>
                  <a:pt x="1387961" y="5475437"/>
                </a:lnTo>
                <a:close/>
                <a:moveTo>
                  <a:pt x="6645471" y="5373118"/>
                </a:moveTo>
                <a:cubicBezTo>
                  <a:pt x="6645471" y="5360494"/>
                  <a:pt x="6645471" y="5360494"/>
                  <a:pt x="6645471" y="5360494"/>
                </a:cubicBezTo>
                <a:cubicBezTo>
                  <a:pt x="6632847" y="5360494"/>
                  <a:pt x="6632847" y="5335246"/>
                  <a:pt x="6619559" y="5347870"/>
                </a:cubicBezTo>
                <a:cubicBezTo>
                  <a:pt x="6620223" y="5360494"/>
                  <a:pt x="6632847" y="5360494"/>
                  <a:pt x="6645471" y="5373118"/>
                </a:cubicBezTo>
                <a:lnTo>
                  <a:pt x="6645471" y="5373118"/>
                </a:lnTo>
                <a:close/>
                <a:moveTo>
                  <a:pt x="5283422" y="5411654"/>
                </a:moveTo>
                <a:cubicBezTo>
                  <a:pt x="5283422" y="5411654"/>
                  <a:pt x="5283422" y="5399030"/>
                  <a:pt x="5296045" y="5399030"/>
                </a:cubicBezTo>
                <a:cubicBezTo>
                  <a:pt x="5296045" y="5386406"/>
                  <a:pt x="5308669" y="5386406"/>
                  <a:pt x="5296045" y="5386406"/>
                </a:cubicBezTo>
                <a:cubicBezTo>
                  <a:pt x="5296045" y="5399030"/>
                  <a:pt x="5283422" y="5399030"/>
                  <a:pt x="5283422" y="5411654"/>
                </a:cubicBezTo>
                <a:lnTo>
                  <a:pt x="5283422" y="5411654"/>
                </a:lnTo>
                <a:close/>
                <a:moveTo>
                  <a:pt x="4704717" y="5399030"/>
                </a:moveTo>
                <a:cubicBezTo>
                  <a:pt x="4704717" y="5411654"/>
                  <a:pt x="4704717" y="5411654"/>
                  <a:pt x="4717341" y="5411654"/>
                </a:cubicBezTo>
                <a:lnTo>
                  <a:pt x="4717341" y="5411654"/>
                </a:lnTo>
                <a:cubicBezTo>
                  <a:pt x="4717341" y="5411654"/>
                  <a:pt x="4717341" y="5411654"/>
                  <a:pt x="4729965" y="5399030"/>
                </a:cubicBezTo>
                <a:cubicBezTo>
                  <a:pt x="4717341" y="5399030"/>
                  <a:pt x="4717341" y="5399030"/>
                  <a:pt x="4704717" y="5399030"/>
                </a:cubicBezTo>
                <a:lnTo>
                  <a:pt x="4704717" y="5399030"/>
                </a:lnTo>
                <a:close/>
                <a:moveTo>
                  <a:pt x="4498748" y="5475437"/>
                </a:moveTo>
                <a:cubicBezTo>
                  <a:pt x="4498748" y="5488062"/>
                  <a:pt x="4511372" y="5500686"/>
                  <a:pt x="4537285" y="5500686"/>
                </a:cubicBezTo>
                <a:cubicBezTo>
                  <a:pt x="4537285" y="5488062"/>
                  <a:pt x="4549908" y="5475437"/>
                  <a:pt x="4537285" y="5449526"/>
                </a:cubicBezTo>
                <a:cubicBezTo>
                  <a:pt x="4524661" y="5449526"/>
                  <a:pt x="4498748" y="5462149"/>
                  <a:pt x="4498748" y="5475437"/>
                </a:cubicBezTo>
                <a:lnTo>
                  <a:pt x="4498748" y="5475437"/>
                </a:lnTo>
                <a:close/>
                <a:moveTo>
                  <a:pt x="6363095" y="5513309"/>
                </a:moveTo>
                <a:lnTo>
                  <a:pt x="6363095" y="5513309"/>
                </a:lnTo>
                <a:cubicBezTo>
                  <a:pt x="6363095" y="5500686"/>
                  <a:pt x="6350471" y="5488062"/>
                  <a:pt x="6337183" y="5500686"/>
                </a:cubicBezTo>
                <a:cubicBezTo>
                  <a:pt x="6349807" y="5500686"/>
                  <a:pt x="6349807" y="5500686"/>
                  <a:pt x="6349807" y="5500686"/>
                </a:cubicBezTo>
                <a:cubicBezTo>
                  <a:pt x="6349807" y="5513309"/>
                  <a:pt x="6349807" y="5513309"/>
                  <a:pt x="6363095" y="5513309"/>
                </a:cubicBezTo>
                <a:lnTo>
                  <a:pt x="6363095" y="5513309"/>
                </a:lnTo>
                <a:close/>
                <a:moveTo>
                  <a:pt x="6452791" y="5538557"/>
                </a:moveTo>
                <a:cubicBezTo>
                  <a:pt x="6452791" y="5538557"/>
                  <a:pt x="6440167" y="5525933"/>
                  <a:pt x="6426878" y="5525933"/>
                </a:cubicBezTo>
                <a:cubicBezTo>
                  <a:pt x="6440167" y="5538557"/>
                  <a:pt x="6452791" y="5551845"/>
                  <a:pt x="6452791" y="5538557"/>
                </a:cubicBezTo>
                <a:lnTo>
                  <a:pt x="6452791" y="5538557"/>
                </a:lnTo>
                <a:close/>
                <a:moveTo>
                  <a:pt x="5077453" y="5653501"/>
                </a:moveTo>
                <a:lnTo>
                  <a:pt x="5077453" y="5653501"/>
                </a:lnTo>
                <a:lnTo>
                  <a:pt x="5077453" y="5653501"/>
                </a:lnTo>
                <a:cubicBezTo>
                  <a:pt x="5090077" y="5653501"/>
                  <a:pt x="5090077" y="5666124"/>
                  <a:pt x="5090077" y="5666124"/>
                </a:cubicBezTo>
                <a:cubicBezTo>
                  <a:pt x="5090077" y="5666124"/>
                  <a:pt x="5102701" y="5653501"/>
                  <a:pt x="5102701" y="5640877"/>
                </a:cubicBezTo>
                <a:cubicBezTo>
                  <a:pt x="5090077" y="5640877"/>
                  <a:pt x="5090077" y="5653501"/>
                  <a:pt x="5077453" y="5653501"/>
                </a:cubicBezTo>
                <a:lnTo>
                  <a:pt x="5077453" y="5653501"/>
                </a:lnTo>
                <a:close/>
                <a:moveTo>
                  <a:pt x="7031496" y="5780404"/>
                </a:moveTo>
                <a:cubicBezTo>
                  <a:pt x="7031496" y="5780404"/>
                  <a:pt x="7031496" y="5780404"/>
                  <a:pt x="7044119" y="5780404"/>
                </a:cubicBezTo>
                <a:cubicBezTo>
                  <a:pt x="7056743" y="5780404"/>
                  <a:pt x="7056743" y="5767780"/>
                  <a:pt x="7044119" y="5755156"/>
                </a:cubicBezTo>
                <a:cubicBezTo>
                  <a:pt x="7031496" y="5755156"/>
                  <a:pt x="7031496" y="5767780"/>
                  <a:pt x="7031496" y="5780404"/>
                </a:cubicBezTo>
                <a:lnTo>
                  <a:pt x="7031496" y="5780404"/>
                </a:lnTo>
                <a:close/>
                <a:moveTo>
                  <a:pt x="218592" y="6290010"/>
                </a:moveTo>
                <a:cubicBezTo>
                  <a:pt x="231216" y="6290010"/>
                  <a:pt x="244504" y="6277386"/>
                  <a:pt x="231216" y="6252138"/>
                </a:cubicBezTo>
                <a:cubicBezTo>
                  <a:pt x="205968" y="6252138"/>
                  <a:pt x="205968" y="6277386"/>
                  <a:pt x="218592" y="6290010"/>
                </a:cubicBezTo>
                <a:lnTo>
                  <a:pt x="218592" y="6290010"/>
                </a:lnTo>
                <a:close/>
                <a:moveTo>
                  <a:pt x="321576" y="6455448"/>
                </a:moveTo>
                <a:cubicBezTo>
                  <a:pt x="321576" y="6455448"/>
                  <a:pt x="321576" y="6455448"/>
                  <a:pt x="334200" y="6455448"/>
                </a:cubicBezTo>
                <a:cubicBezTo>
                  <a:pt x="334200" y="6455448"/>
                  <a:pt x="334200" y="6455448"/>
                  <a:pt x="334200" y="6442825"/>
                </a:cubicBezTo>
                <a:cubicBezTo>
                  <a:pt x="321576" y="6442825"/>
                  <a:pt x="321576" y="6442825"/>
                  <a:pt x="321576" y="6455448"/>
                </a:cubicBezTo>
                <a:lnTo>
                  <a:pt x="321576" y="6455448"/>
                </a:lnTo>
                <a:close/>
                <a:moveTo>
                  <a:pt x="1542770" y="318254"/>
                </a:moveTo>
                <a:cubicBezTo>
                  <a:pt x="1581306" y="330878"/>
                  <a:pt x="1593930" y="369414"/>
                  <a:pt x="1632466" y="369414"/>
                </a:cubicBezTo>
                <a:lnTo>
                  <a:pt x="1632466" y="382038"/>
                </a:lnTo>
                <a:cubicBezTo>
                  <a:pt x="1683626" y="369414"/>
                  <a:pt x="1722162" y="318254"/>
                  <a:pt x="1722162" y="280383"/>
                </a:cubicBezTo>
                <a:cubicBezTo>
                  <a:pt x="1734785" y="280383"/>
                  <a:pt x="1734785" y="255135"/>
                  <a:pt x="1760698" y="255135"/>
                </a:cubicBezTo>
                <a:cubicBezTo>
                  <a:pt x="1760698" y="217263"/>
                  <a:pt x="1748074" y="166104"/>
                  <a:pt x="1722162" y="166104"/>
                </a:cubicBezTo>
                <a:cubicBezTo>
                  <a:pt x="1683626" y="166104"/>
                  <a:pt x="1671002" y="229887"/>
                  <a:pt x="1632466" y="217263"/>
                </a:cubicBezTo>
                <a:cubicBezTo>
                  <a:pt x="1619842" y="217263"/>
                  <a:pt x="1619842" y="229887"/>
                  <a:pt x="1619842" y="229887"/>
                </a:cubicBezTo>
                <a:cubicBezTo>
                  <a:pt x="1581306" y="204640"/>
                  <a:pt x="1581306" y="166104"/>
                  <a:pt x="1555394" y="140856"/>
                </a:cubicBezTo>
                <a:cubicBezTo>
                  <a:pt x="1555394" y="192016"/>
                  <a:pt x="1606554" y="229887"/>
                  <a:pt x="1568018" y="268423"/>
                </a:cubicBezTo>
                <a:cubicBezTo>
                  <a:pt x="1568018" y="255799"/>
                  <a:pt x="1555394" y="281047"/>
                  <a:pt x="1542105" y="268423"/>
                </a:cubicBezTo>
                <a:cubicBezTo>
                  <a:pt x="1542770" y="293007"/>
                  <a:pt x="1555394" y="293007"/>
                  <a:pt x="1542770" y="318254"/>
                </a:cubicBezTo>
                <a:lnTo>
                  <a:pt x="1542770" y="318254"/>
                </a:lnTo>
                <a:close/>
                <a:moveTo>
                  <a:pt x="3226395" y="3399808"/>
                </a:moveTo>
                <a:lnTo>
                  <a:pt x="3226395" y="3399808"/>
                </a:lnTo>
                <a:lnTo>
                  <a:pt x="3226395" y="3399808"/>
                </a:lnTo>
                <a:lnTo>
                  <a:pt x="3226395" y="3399808"/>
                </a:lnTo>
                <a:close/>
                <a:moveTo>
                  <a:pt x="5437566" y="407286"/>
                </a:moveTo>
                <a:cubicBezTo>
                  <a:pt x="5424942" y="382038"/>
                  <a:pt x="5450190" y="382038"/>
                  <a:pt x="5463478" y="369414"/>
                </a:cubicBezTo>
                <a:cubicBezTo>
                  <a:pt x="5450854" y="369414"/>
                  <a:pt x="5463478" y="344167"/>
                  <a:pt x="5450854" y="356790"/>
                </a:cubicBezTo>
                <a:cubicBezTo>
                  <a:pt x="5450854" y="356790"/>
                  <a:pt x="5386406" y="369414"/>
                  <a:pt x="5399694" y="344167"/>
                </a:cubicBezTo>
                <a:cubicBezTo>
                  <a:pt x="5387070" y="356790"/>
                  <a:pt x="5361158" y="382038"/>
                  <a:pt x="5348534" y="369414"/>
                </a:cubicBezTo>
                <a:cubicBezTo>
                  <a:pt x="5322622" y="382038"/>
                  <a:pt x="5322622" y="394662"/>
                  <a:pt x="5297374" y="394662"/>
                </a:cubicBezTo>
                <a:cubicBezTo>
                  <a:pt x="5284751" y="419910"/>
                  <a:pt x="5258838" y="419910"/>
                  <a:pt x="5258838" y="458446"/>
                </a:cubicBezTo>
                <a:cubicBezTo>
                  <a:pt x="5194390" y="496317"/>
                  <a:pt x="5143230" y="560101"/>
                  <a:pt x="5091406" y="598637"/>
                </a:cubicBezTo>
                <a:cubicBezTo>
                  <a:pt x="5091406" y="598637"/>
                  <a:pt x="5091406" y="598637"/>
                  <a:pt x="5091406" y="611261"/>
                </a:cubicBezTo>
                <a:cubicBezTo>
                  <a:pt x="5026958" y="649133"/>
                  <a:pt x="4975798" y="738829"/>
                  <a:pt x="4911350" y="776700"/>
                </a:cubicBezTo>
                <a:cubicBezTo>
                  <a:pt x="4898726" y="801948"/>
                  <a:pt x="4885438" y="814572"/>
                  <a:pt x="4885438" y="827860"/>
                </a:cubicBezTo>
                <a:cubicBezTo>
                  <a:pt x="4872814" y="840484"/>
                  <a:pt x="4859526" y="840484"/>
                  <a:pt x="4846902" y="853108"/>
                </a:cubicBezTo>
                <a:cubicBezTo>
                  <a:pt x="4820989" y="904268"/>
                  <a:pt x="4808366" y="954763"/>
                  <a:pt x="4757206" y="967387"/>
                </a:cubicBezTo>
                <a:cubicBezTo>
                  <a:pt x="4718670" y="1005259"/>
                  <a:pt x="4667510" y="1031171"/>
                  <a:pt x="4628974" y="1069042"/>
                </a:cubicBezTo>
                <a:cubicBezTo>
                  <a:pt x="4616350" y="1069042"/>
                  <a:pt x="4628974" y="1056419"/>
                  <a:pt x="4616350" y="1043795"/>
                </a:cubicBezTo>
                <a:cubicBezTo>
                  <a:pt x="4590438" y="1056419"/>
                  <a:pt x="4551902" y="1031171"/>
                  <a:pt x="4539278" y="1018547"/>
                </a:cubicBezTo>
                <a:cubicBezTo>
                  <a:pt x="4565190" y="1005923"/>
                  <a:pt x="4603726" y="1018547"/>
                  <a:pt x="4642262" y="993299"/>
                </a:cubicBezTo>
                <a:cubicBezTo>
                  <a:pt x="4642262" y="993299"/>
                  <a:pt x="4642262" y="993299"/>
                  <a:pt x="4654886" y="993299"/>
                </a:cubicBezTo>
                <a:cubicBezTo>
                  <a:pt x="4642262" y="980675"/>
                  <a:pt x="4642262" y="968051"/>
                  <a:pt x="4642262" y="942139"/>
                </a:cubicBezTo>
                <a:cubicBezTo>
                  <a:pt x="4629638" y="929515"/>
                  <a:pt x="4603726" y="929515"/>
                  <a:pt x="4616350" y="890980"/>
                </a:cubicBezTo>
                <a:cubicBezTo>
                  <a:pt x="4590438" y="839820"/>
                  <a:pt x="4565190" y="801948"/>
                  <a:pt x="4565190" y="725540"/>
                </a:cubicBezTo>
                <a:cubicBezTo>
                  <a:pt x="4539278" y="712916"/>
                  <a:pt x="4539278" y="687669"/>
                  <a:pt x="4526654" y="661757"/>
                </a:cubicBezTo>
                <a:cubicBezTo>
                  <a:pt x="4616350" y="585349"/>
                  <a:pt x="4783782" y="572725"/>
                  <a:pt x="4899390" y="534189"/>
                </a:cubicBezTo>
                <a:cubicBezTo>
                  <a:pt x="4822318" y="546813"/>
                  <a:pt x="4757870" y="572061"/>
                  <a:pt x="4693422" y="572061"/>
                </a:cubicBezTo>
                <a:cubicBezTo>
                  <a:pt x="4693422" y="584685"/>
                  <a:pt x="4667510" y="584685"/>
                  <a:pt x="4654886" y="584685"/>
                </a:cubicBezTo>
                <a:cubicBezTo>
                  <a:pt x="4642262" y="584685"/>
                  <a:pt x="4628974" y="597308"/>
                  <a:pt x="4616350" y="597308"/>
                </a:cubicBezTo>
                <a:cubicBezTo>
                  <a:pt x="4590438" y="609932"/>
                  <a:pt x="4539278" y="635180"/>
                  <a:pt x="4500742" y="661092"/>
                </a:cubicBezTo>
                <a:cubicBezTo>
                  <a:pt x="4474830" y="648468"/>
                  <a:pt x="4462206" y="635844"/>
                  <a:pt x="4449582" y="597308"/>
                </a:cubicBezTo>
                <a:cubicBezTo>
                  <a:pt x="4449582" y="609932"/>
                  <a:pt x="4436958" y="609932"/>
                  <a:pt x="4423670" y="609932"/>
                </a:cubicBezTo>
                <a:cubicBezTo>
                  <a:pt x="4359221" y="558772"/>
                  <a:pt x="4243614" y="558772"/>
                  <a:pt x="4192454" y="495653"/>
                </a:cubicBezTo>
                <a:cubicBezTo>
                  <a:pt x="4192454" y="495653"/>
                  <a:pt x="4192454" y="495653"/>
                  <a:pt x="4192454" y="483029"/>
                </a:cubicBezTo>
                <a:cubicBezTo>
                  <a:pt x="4179829" y="495653"/>
                  <a:pt x="4179829" y="483029"/>
                  <a:pt x="4166541" y="483029"/>
                </a:cubicBezTo>
                <a:cubicBezTo>
                  <a:pt x="4102093" y="483029"/>
                  <a:pt x="4076845" y="495653"/>
                  <a:pt x="3999109" y="520901"/>
                </a:cubicBezTo>
                <a:cubicBezTo>
                  <a:pt x="3999109" y="508277"/>
                  <a:pt x="3999109" y="508277"/>
                  <a:pt x="3999109" y="508277"/>
                </a:cubicBezTo>
                <a:cubicBezTo>
                  <a:pt x="4050269" y="431869"/>
                  <a:pt x="4102093" y="393998"/>
                  <a:pt x="4153253" y="317590"/>
                </a:cubicBezTo>
                <a:cubicBezTo>
                  <a:pt x="4076181" y="393998"/>
                  <a:pt x="4011733" y="483029"/>
                  <a:pt x="3934661" y="559437"/>
                </a:cubicBezTo>
                <a:cubicBezTo>
                  <a:pt x="3908749" y="559437"/>
                  <a:pt x="3883501" y="572061"/>
                  <a:pt x="3870213" y="584685"/>
                </a:cubicBezTo>
                <a:cubicBezTo>
                  <a:pt x="3793141" y="609932"/>
                  <a:pt x="3754604" y="648468"/>
                  <a:pt x="3690157" y="673716"/>
                </a:cubicBezTo>
                <a:cubicBezTo>
                  <a:pt x="3690157" y="673716"/>
                  <a:pt x="3690157" y="673716"/>
                  <a:pt x="3690157" y="661092"/>
                </a:cubicBezTo>
                <a:cubicBezTo>
                  <a:pt x="3677533" y="673716"/>
                  <a:pt x="3690157" y="686340"/>
                  <a:pt x="3677533" y="686340"/>
                </a:cubicBezTo>
                <a:cubicBezTo>
                  <a:pt x="3651620" y="673716"/>
                  <a:pt x="3574548" y="711588"/>
                  <a:pt x="3549301" y="698964"/>
                </a:cubicBezTo>
                <a:cubicBezTo>
                  <a:pt x="3549301" y="711588"/>
                  <a:pt x="3510765" y="711588"/>
                  <a:pt x="3510765" y="698964"/>
                </a:cubicBezTo>
                <a:cubicBezTo>
                  <a:pt x="3459605" y="762748"/>
                  <a:pt x="3343332" y="775371"/>
                  <a:pt x="3292172" y="711588"/>
                </a:cubicBezTo>
                <a:cubicBezTo>
                  <a:pt x="3292172" y="698964"/>
                  <a:pt x="3292172" y="686340"/>
                  <a:pt x="3304796" y="673716"/>
                </a:cubicBezTo>
                <a:cubicBezTo>
                  <a:pt x="3292172" y="661092"/>
                  <a:pt x="3292172" y="673716"/>
                  <a:pt x="3278884" y="673716"/>
                </a:cubicBezTo>
                <a:cubicBezTo>
                  <a:pt x="3278884" y="686340"/>
                  <a:pt x="3291508" y="698964"/>
                  <a:pt x="3278884" y="698964"/>
                </a:cubicBezTo>
                <a:cubicBezTo>
                  <a:pt x="3214436" y="647804"/>
                  <a:pt x="3214436" y="558772"/>
                  <a:pt x="3189188" y="482365"/>
                </a:cubicBezTo>
                <a:cubicBezTo>
                  <a:pt x="3163276" y="469741"/>
                  <a:pt x="3150652" y="494989"/>
                  <a:pt x="3138028" y="494989"/>
                </a:cubicBezTo>
                <a:cubicBezTo>
                  <a:pt x="3138028" y="546148"/>
                  <a:pt x="3138028" y="546148"/>
                  <a:pt x="3138028" y="546148"/>
                </a:cubicBezTo>
                <a:cubicBezTo>
                  <a:pt x="3112116" y="584020"/>
                  <a:pt x="3125404" y="647804"/>
                  <a:pt x="3099492" y="673716"/>
                </a:cubicBezTo>
                <a:cubicBezTo>
                  <a:pt x="3073580" y="698964"/>
                  <a:pt x="3048332" y="762748"/>
                  <a:pt x="3022420" y="762748"/>
                </a:cubicBezTo>
                <a:cubicBezTo>
                  <a:pt x="3022420" y="762748"/>
                  <a:pt x="3022420" y="775371"/>
                  <a:pt x="3009796" y="775371"/>
                </a:cubicBezTo>
                <a:cubicBezTo>
                  <a:pt x="2997172" y="775371"/>
                  <a:pt x="2983884" y="762748"/>
                  <a:pt x="2983884" y="750124"/>
                </a:cubicBezTo>
                <a:cubicBezTo>
                  <a:pt x="2983884" y="750124"/>
                  <a:pt x="2983884" y="750124"/>
                  <a:pt x="2971260" y="750124"/>
                </a:cubicBezTo>
                <a:cubicBezTo>
                  <a:pt x="2971260" y="737500"/>
                  <a:pt x="2958636" y="737500"/>
                  <a:pt x="2945348" y="750124"/>
                </a:cubicBezTo>
                <a:cubicBezTo>
                  <a:pt x="2945348" y="724876"/>
                  <a:pt x="2932724" y="724876"/>
                  <a:pt x="2932724" y="724876"/>
                </a:cubicBezTo>
                <a:cubicBezTo>
                  <a:pt x="2906812" y="673716"/>
                  <a:pt x="2906812" y="635844"/>
                  <a:pt x="2906812" y="584685"/>
                </a:cubicBezTo>
                <a:cubicBezTo>
                  <a:pt x="2894188" y="508277"/>
                  <a:pt x="2855652" y="431869"/>
                  <a:pt x="2855652" y="368085"/>
                </a:cubicBezTo>
                <a:cubicBezTo>
                  <a:pt x="2817116" y="316926"/>
                  <a:pt x="2843028" y="240518"/>
                  <a:pt x="2791204" y="190022"/>
                </a:cubicBezTo>
                <a:cubicBezTo>
                  <a:pt x="2765292" y="190022"/>
                  <a:pt x="2765292" y="190022"/>
                  <a:pt x="2765292" y="190022"/>
                </a:cubicBezTo>
                <a:cubicBezTo>
                  <a:pt x="2714132" y="266430"/>
                  <a:pt x="2791204" y="355462"/>
                  <a:pt x="2777916" y="419245"/>
                </a:cubicBezTo>
                <a:cubicBezTo>
                  <a:pt x="2777916" y="431869"/>
                  <a:pt x="2765292" y="444493"/>
                  <a:pt x="2765292" y="457117"/>
                </a:cubicBezTo>
                <a:cubicBezTo>
                  <a:pt x="2765292" y="494989"/>
                  <a:pt x="2791204" y="533525"/>
                  <a:pt x="2777916" y="558772"/>
                </a:cubicBezTo>
                <a:cubicBezTo>
                  <a:pt x="2777916" y="558772"/>
                  <a:pt x="2777916" y="558772"/>
                  <a:pt x="2777916" y="571396"/>
                </a:cubicBezTo>
                <a:lnTo>
                  <a:pt x="2777916" y="571396"/>
                </a:lnTo>
                <a:cubicBezTo>
                  <a:pt x="2790540" y="647804"/>
                  <a:pt x="2842364" y="736835"/>
                  <a:pt x="2790540" y="787995"/>
                </a:cubicBezTo>
                <a:cubicBezTo>
                  <a:pt x="2790540" y="787995"/>
                  <a:pt x="2790540" y="775371"/>
                  <a:pt x="2777916" y="775371"/>
                </a:cubicBezTo>
                <a:cubicBezTo>
                  <a:pt x="2739380" y="787995"/>
                  <a:pt x="2777916" y="851779"/>
                  <a:pt x="2739380" y="877027"/>
                </a:cubicBezTo>
                <a:cubicBezTo>
                  <a:pt x="2739380" y="864403"/>
                  <a:pt x="2726756" y="877027"/>
                  <a:pt x="2726756" y="877027"/>
                </a:cubicBezTo>
                <a:cubicBezTo>
                  <a:pt x="2714132" y="825867"/>
                  <a:pt x="2649684" y="800619"/>
                  <a:pt x="2675596" y="749459"/>
                </a:cubicBezTo>
                <a:cubicBezTo>
                  <a:pt x="2649684" y="749459"/>
                  <a:pt x="2649684" y="749459"/>
                  <a:pt x="2637060" y="762083"/>
                </a:cubicBezTo>
                <a:cubicBezTo>
                  <a:pt x="2637060" y="749459"/>
                  <a:pt x="2624436" y="736835"/>
                  <a:pt x="2611148" y="736835"/>
                </a:cubicBezTo>
                <a:cubicBezTo>
                  <a:pt x="2611148" y="749459"/>
                  <a:pt x="2598524" y="762083"/>
                  <a:pt x="2598524" y="762083"/>
                </a:cubicBezTo>
                <a:cubicBezTo>
                  <a:pt x="2585900" y="762083"/>
                  <a:pt x="2572612" y="749459"/>
                  <a:pt x="2559988" y="762083"/>
                </a:cubicBezTo>
                <a:cubicBezTo>
                  <a:pt x="2547364" y="813243"/>
                  <a:pt x="2547364" y="838491"/>
                  <a:pt x="2572612" y="876362"/>
                </a:cubicBezTo>
                <a:cubicBezTo>
                  <a:pt x="2585236" y="863738"/>
                  <a:pt x="2585236" y="876362"/>
                  <a:pt x="2585236" y="876362"/>
                </a:cubicBezTo>
                <a:cubicBezTo>
                  <a:pt x="2611148" y="914234"/>
                  <a:pt x="2572612" y="965394"/>
                  <a:pt x="2534076" y="952770"/>
                </a:cubicBezTo>
                <a:cubicBezTo>
                  <a:pt x="2482916" y="940146"/>
                  <a:pt x="2457004" y="914898"/>
                  <a:pt x="2444380" y="876362"/>
                </a:cubicBezTo>
                <a:cubicBezTo>
                  <a:pt x="2431756" y="876362"/>
                  <a:pt x="2405844" y="863738"/>
                  <a:pt x="2393220" y="851115"/>
                </a:cubicBezTo>
                <a:cubicBezTo>
                  <a:pt x="2367308" y="902275"/>
                  <a:pt x="2405844" y="914898"/>
                  <a:pt x="2393220" y="940146"/>
                </a:cubicBezTo>
                <a:cubicBezTo>
                  <a:pt x="2431756" y="940146"/>
                  <a:pt x="2431756" y="991306"/>
                  <a:pt x="2419132" y="1003930"/>
                </a:cubicBezTo>
                <a:cubicBezTo>
                  <a:pt x="2342060" y="991306"/>
                  <a:pt x="2303524" y="940146"/>
                  <a:pt x="2226452" y="940146"/>
                </a:cubicBezTo>
                <a:cubicBezTo>
                  <a:pt x="2226452" y="927522"/>
                  <a:pt x="2226452" y="940146"/>
                  <a:pt x="2226452" y="927522"/>
                </a:cubicBezTo>
                <a:cubicBezTo>
                  <a:pt x="2213828" y="914898"/>
                  <a:pt x="2213828" y="940146"/>
                  <a:pt x="2200540" y="940146"/>
                </a:cubicBezTo>
                <a:cubicBezTo>
                  <a:pt x="2200540" y="927522"/>
                  <a:pt x="2213164" y="902275"/>
                  <a:pt x="2200540" y="888986"/>
                </a:cubicBezTo>
                <a:cubicBezTo>
                  <a:pt x="2200540" y="901610"/>
                  <a:pt x="2187916" y="901610"/>
                  <a:pt x="2174628" y="914234"/>
                </a:cubicBezTo>
                <a:cubicBezTo>
                  <a:pt x="2174628" y="914234"/>
                  <a:pt x="2162004" y="901610"/>
                  <a:pt x="2148716" y="914234"/>
                </a:cubicBezTo>
                <a:cubicBezTo>
                  <a:pt x="2161339" y="926858"/>
                  <a:pt x="2148716" y="939482"/>
                  <a:pt x="2148716" y="965394"/>
                </a:cubicBezTo>
                <a:cubicBezTo>
                  <a:pt x="2174628" y="965394"/>
                  <a:pt x="2199875" y="990642"/>
                  <a:pt x="2187252" y="1016554"/>
                </a:cubicBezTo>
                <a:cubicBezTo>
                  <a:pt x="2161339" y="1029178"/>
                  <a:pt x="2122803" y="1016554"/>
                  <a:pt x="2122803" y="978682"/>
                </a:cubicBezTo>
                <a:cubicBezTo>
                  <a:pt x="2084267" y="966058"/>
                  <a:pt x="2084267" y="940811"/>
                  <a:pt x="2058355" y="914898"/>
                </a:cubicBezTo>
                <a:cubicBezTo>
                  <a:pt x="2070979" y="927522"/>
                  <a:pt x="2070979" y="902275"/>
                  <a:pt x="2084267" y="902275"/>
                </a:cubicBezTo>
                <a:cubicBezTo>
                  <a:pt x="2084267" y="914898"/>
                  <a:pt x="2096891" y="914898"/>
                  <a:pt x="2096891" y="927522"/>
                </a:cubicBezTo>
                <a:cubicBezTo>
                  <a:pt x="2084267" y="914898"/>
                  <a:pt x="2084267" y="940146"/>
                  <a:pt x="2084267" y="940146"/>
                </a:cubicBezTo>
                <a:cubicBezTo>
                  <a:pt x="2096891" y="952770"/>
                  <a:pt x="2110180" y="952770"/>
                  <a:pt x="2122803" y="952770"/>
                </a:cubicBezTo>
                <a:cubicBezTo>
                  <a:pt x="2135427" y="927522"/>
                  <a:pt x="2122803" y="927522"/>
                  <a:pt x="2122803" y="914898"/>
                </a:cubicBezTo>
                <a:cubicBezTo>
                  <a:pt x="2135427" y="902275"/>
                  <a:pt x="2135427" y="902275"/>
                  <a:pt x="2135427" y="914898"/>
                </a:cubicBezTo>
                <a:cubicBezTo>
                  <a:pt x="2148051" y="889651"/>
                  <a:pt x="2135427" y="863738"/>
                  <a:pt x="2122803" y="851115"/>
                </a:cubicBezTo>
                <a:cubicBezTo>
                  <a:pt x="2122803" y="825867"/>
                  <a:pt x="2110180" y="799955"/>
                  <a:pt x="2084267" y="799955"/>
                </a:cubicBezTo>
                <a:cubicBezTo>
                  <a:pt x="2045731" y="799955"/>
                  <a:pt x="2045731" y="837826"/>
                  <a:pt x="2033107" y="863738"/>
                </a:cubicBezTo>
                <a:cubicBezTo>
                  <a:pt x="2045731" y="876362"/>
                  <a:pt x="2045731" y="901610"/>
                  <a:pt x="2045731" y="914898"/>
                </a:cubicBezTo>
                <a:cubicBezTo>
                  <a:pt x="2033107" y="902275"/>
                  <a:pt x="1981283" y="889651"/>
                  <a:pt x="1981283" y="863738"/>
                </a:cubicBezTo>
                <a:cubicBezTo>
                  <a:pt x="1930123" y="851115"/>
                  <a:pt x="1904211" y="799955"/>
                  <a:pt x="1853051" y="774707"/>
                </a:cubicBezTo>
                <a:lnTo>
                  <a:pt x="1853051" y="787331"/>
                </a:lnTo>
                <a:cubicBezTo>
                  <a:pt x="1840427" y="787331"/>
                  <a:pt x="1827139" y="787331"/>
                  <a:pt x="1827139" y="774707"/>
                </a:cubicBezTo>
                <a:cubicBezTo>
                  <a:pt x="1801227" y="787331"/>
                  <a:pt x="1750067" y="723547"/>
                  <a:pt x="1737443" y="787331"/>
                </a:cubicBezTo>
                <a:cubicBezTo>
                  <a:pt x="1750067" y="799955"/>
                  <a:pt x="1775979" y="812579"/>
                  <a:pt x="1763355" y="825202"/>
                </a:cubicBezTo>
                <a:cubicBezTo>
                  <a:pt x="1789267" y="837826"/>
                  <a:pt x="1801891" y="863074"/>
                  <a:pt x="1827803" y="888986"/>
                </a:cubicBezTo>
                <a:cubicBezTo>
                  <a:pt x="1853716" y="901610"/>
                  <a:pt x="1866339" y="940146"/>
                  <a:pt x="1878963" y="952770"/>
                </a:cubicBezTo>
                <a:cubicBezTo>
                  <a:pt x="1853051" y="940146"/>
                  <a:pt x="1827803" y="914898"/>
                  <a:pt x="1814515" y="888986"/>
                </a:cubicBezTo>
                <a:cubicBezTo>
                  <a:pt x="1801891" y="888986"/>
                  <a:pt x="1801891" y="901610"/>
                  <a:pt x="1801891" y="901610"/>
                </a:cubicBezTo>
                <a:cubicBezTo>
                  <a:pt x="1763355" y="863738"/>
                  <a:pt x="1686283" y="837826"/>
                  <a:pt x="1673659" y="787331"/>
                </a:cubicBezTo>
                <a:cubicBezTo>
                  <a:pt x="1647747" y="787331"/>
                  <a:pt x="1661035" y="762083"/>
                  <a:pt x="1647747" y="762083"/>
                </a:cubicBezTo>
                <a:cubicBezTo>
                  <a:pt x="1635123" y="749459"/>
                  <a:pt x="1596587" y="736835"/>
                  <a:pt x="1596587" y="710923"/>
                </a:cubicBezTo>
                <a:cubicBezTo>
                  <a:pt x="1583963" y="710923"/>
                  <a:pt x="1583963" y="710923"/>
                  <a:pt x="1583963" y="710923"/>
                </a:cubicBezTo>
                <a:cubicBezTo>
                  <a:pt x="1583963" y="685675"/>
                  <a:pt x="1558051" y="698299"/>
                  <a:pt x="1558051" y="685675"/>
                </a:cubicBezTo>
                <a:cubicBezTo>
                  <a:pt x="1532139" y="647804"/>
                  <a:pt x="1506891" y="621892"/>
                  <a:pt x="1480979" y="584020"/>
                </a:cubicBezTo>
                <a:cubicBezTo>
                  <a:pt x="1455067" y="546148"/>
                  <a:pt x="1391283" y="520236"/>
                  <a:pt x="1377995" y="469741"/>
                </a:cubicBezTo>
                <a:cubicBezTo>
                  <a:pt x="1365371" y="469741"/>
                  <a:pt x="1377995" y="469741"/>
                  <a:pt x="1377995" y="469741"/>
                </a:cubicBezTo>
                <a:cubicBezTo>
                  <a:pt x="1365371" y="457117"/>
                  <a:pt x="1365371" y="469741"/>
                  <a:pt x="1352083" y="469741"/>
                </a:cubicBezTo>
                <a:cubicBezTo>
                  <a:pt x="1352083" y="444493"/>
                  <a:pt x="1313547" y="469741"/>
                  <a:pt x="1326171" y="444493"/>
                </a:cubicBezTo>
                <a:cubicBezTo>
                  <a:pt x="1287635" y="419245"/>
                  <a:pt x="1261723" y="406622"/>
                  <a:pt x="1261723" y="368085"/>
                </a:cubicBezTo>
                <a:cubicBezTo>
                  <a:pt x="1249099" y="368085"/>
                  <a:pt x="1249099" y="368085"/>
                  <a:pt x="1235810" y="368085"/>
                </a:cubicBezTo>
                <a:cubicBezTo>
                  <a:pt x="1235810" y="368085"/>
                  <a:pt x="1235810" y="355462"/>
                  <a:pt x="1223187" y="342838"/>
                </a:cubicBezTo>
                <a:cubicBezTo>
                  <a:pt x="1223187" y="380709"/>
                  <a:pt x="1274346" y="406622"/>
                  <a:pt x="1287635" y="444493"/>
                </a:cubicBezTo>
                <a:cubicBezTo>
                  <a:pt x="1313547" y="444493"/>
                  <a:pt x="1326171" y="457117"/>
                  <a:pt x="1326171" y="482365"/>
                </a:cubicBezTo>
                <a:cubicBezTo>
                  <a:pt x="1326171" y="507612"/>
                  <a:pt x="1352083" y="520236"/>
                  <a:pt x="1352083" y="533525"/>
                </a:cubicBezTo>
                <a:lnTo>
                  <a:pt x="1364707" y="533525"/>
                </a:lnTo>
                <a:cubicBezTo>
                  <a:pt x="1377331" y="558772"/>
                  <a:pt x="1415867" y="571396"/>
                  <a:pt x="1429155" y="609932"/>
                </a:cubicBezTo>
                <a:cubicBezTo>
                  <a:pt x="1480315" y="647804"/>
                  <a:pt x="1544763" y="698964"/>
                  <a:pt x="1570675" y="775371"/>
                </a:cubicBezTo>
                <a:cubicBezTo>
                  <a:pt x="1583299" y="775371"/>
                  <a:pt x="1596587" y="800619"/>
                  <a:pt x="1609211" y="787995"/>
                </a:cubicBezTo>
                <a:cubicBezTo>
                  <a:pt x="1647747" y="851779"/>
                  <a:pt x="1712195" y="877027"/>
                  <a:pt x="1750731" y="940811"/>
                </a:cubicBezTo>
                <a:cubicBezTo>
                  <a:pt x="1750731" y="940811"/>
                  <a:pt x="1789267" y="953434"/>
                  <a:pt x="1801891" y="966058"/>
                </a:cubicBezTo>
                <a:cubicBezTo>
                  <a:pt x="1866339" y="1017218"/>
                  <a:pt x="1904876" y="1067714"/>
                  <a:pt x="1917499" y="1156745"/>
                </a:cubicBezTo>
                <a:cubicBezTo>
                  <a:pt x="1930123" y="1156745"/>
                  <a:pt x="1917499" y="1169369"/>
                  <a:pt x="1930123" y="1169369"/>
                </a:cubicBezTo>
                <a:cubicBezTo>
                  <a:pt x="1930123" y="1131497"/>
                  <a:pt x="1904211" y="1105585"/>
                  <a:pt x="1904211" y="1067714"/>
                </a:cubicBezTo>
                <a:cubicBezTo>
                  <a:pt x="1891587" y="1067714"/>
                  <a:pt x="1891587" y="1055090"/>
                  <a:pt x="1891587" y="1055090"/>
                </a:cubicBezTo>
                <a:cubicBezTo>
                  <a:pt x="1930123" y="1067714"/>
                  <a:pt x="1942747" y="1106250"/>
                  <a:pt x="1981283" y="1131497"/>
                </a:cubicBezTo>
                <a:cubicBezTo>
                  <a:pt x="1981283" y="1106250"/>
                  <a:pt x="1942747" y="1093626"/>
                  <a:pt x="1955371" y="1080338"/>
                </a:cubicBezTo>
                <a:cubicBezTo>
                  <a:pt x="1981283" y="1080338"/>
                  <a:pt x="2032443" y="1105585"/>
                  <a:pt x="2006531" y="1144121"/>
                </a:cubicBezTo>
                <a:cubicBezTo>
                  <a:pt x="2019155" y="1169369"/>
                  <a:pt x="2032443" y="1181993"/>
                  <a:pt x="2019155" y="1220529"/>
                </a:cubicBezTo>
                <a:cubicBezTo>
                  <a:pt x="2006531" y="1233153"/>
                  <a:pt x="2006531" y="1220529"/>
                  <a:pt x="1993243" y="1233153"/>
                </a:cubicBezTo>
                <a:cubicBezTo>
                  <a:pt x="1980619" y="1233153"/>
                  <a:pt x="1980619" y="1233153"/>
                  <a:pt x="1980619" y="1220529"/>
                </a:cubicBezTo>
                <a:cubicBezTo>
                  <a:pt x="1967995" y="1207905"/>
                  <a:pt x="1980619" y="1207905"/>
                  <a:pt x="1980619" y="1182657"/>
                </a:cubicBezTo>
                <a:cubicBezTo>
                  <a:pt x="1967995" y="1182657"/>
                  <a:pt x="1954707" y="1170034"/>
                  <a:pt x="1929459" y="1170034"/>
                </a:cubicBezTo>
                <a:cubicBezTo>
                  <a:pt x="1929459" y="1233817"/>
                  <a:pt x="1967995" y="1297601"/>
                  <a:pt x="1916835" y="1348096"/>
                </a:cubicBezTo>
                <a:cubicBezTo>
                  <a:pt x="1904211" y="1335473"/>
                  <a:pt x="1890923" y="1322849"/>
                  <a:pt x="1865675" y="1322849"/>
                </a:cubicBezTo>
                <a:cubicBezTo>
                  <a:pt x="1853051" y="1335473"/>
                  <a:pt x="1878299" y="1348096"/>
                  <a:pt x="1878299" y="1374009"/>
                </a:cubicBezTo>
                <a:cubicBezTo>
                  <a:pt x="1827139" y="1386632"/>
                  <a:pt x="1762691" y="1361385"/>
                  <a:pt x="1736779" y="1399256"/>
                </a:cubicBezTo>
                <a:cubicBezTo>
                  <a:pt x="1762691" y="1424504"/>
                  <a:pt x="1813851" y="1374009"/>
                  <a:pt x="1839763" y="1411880"/>
                </a:cubicBezTo>
                <a:cubicBezTo>
                  <a:pt x="1852387" y="1399256"/>
                  <a:pt x="1878299" y="1411880"/>
                  <a:pt x="1890923" y="1424504"/>
                </a:cubicBezTo>
                <a:cubicBezTo>
                  <a:pt x="1890923" y="1437128"/>
                  <a:pt x="1878299" y="1437128"/>
                  <a:pt x="1878299" y="1449752"/>
                </a:cubicBezTo>
                <a:cubicBezTo>
                  <a:pt x="1890923" y="1462376"/>
                  <a:pt x="1904211" y="1475000"/>
                  <a:pt x="1916835" y="1487623"/>
                </a:cubicBezTo>
                <a:cubicBezTo>
                  <a:pt x="1916835" y="1500247"/>
                  <a:pt x="1916835" y="1512871"/>
                  <a:pt x="1904211" y="1525495"/>
                </a:cubicBezTo>
                <a:cubicBezTo>
                  <a:pt x="1891587" y="1525495"/>
                  <a:pt x="1904211" y="1512871"/>
                  <a:pt x="1891587" y="1512871"/>
                </a:cubicBezTo>
                <a:cubicBezTo>
                  <a:pt x="1878963" y="1525495"/>
                  <a:pt x="1853051" y="1512871"/>
                  <a:pt x="1840427" y="1512871"/>
                </a:cubicBezTo>
                <a:cubicBezTo>
                  <a:pt x="1840427" y="1538119"/>
                  <a:pt x="1827803" y="1538119"/>
                  <a:pt x="1814515" y="1525495"/>
                </a:cubicBezTo>
                <a:cubicBezTo>
                  <a:pt x="1814515" y="1538119"/>
                  <a:pt x="1801891" y="1550743"/>
                  <a:pt x="1788603" y="1563367"/>
                </a:cubicBezTo>
                <a:cubicBezTo>
                  <a:pt x="1801227" y="1575991"/>
                  <a:pt x="1775979" y="1588614"/>
                  <a:pt x="1762691" y="1588614"/>
                </a:cubicBezTo>
                <a:cubicBezTo>
                  <a:pt x="1750067" y="1575991"/>
                  <a:pt x="1736779" y="1575991"/>
                  <a:pt x="1724155" y="1575991"/>
                </a:cubicBezTo>
                <a:cubicBezTo>
                  <a:pt x="1724155" y="1550743"/>
                  <a:pt x="1711531" y="1563367"/>
                  <a:pt x="1711531" y="1563367"/>
                </a:cubicBezTo>
                <a:cubicBezTo>
                  <a:pt x="1685619" y="1550743"/>
                  <a:pt x="1647083" y="1512207"/>
                  <a:pt x="1621835" y="1499583"/>
                </a:cubicBezTo>
                <a:cubicBezTo>
                  <a:pt x="1647747" y="1550743"/>
                  <a:pt x="1711531" y="1563367"/>
                  <a:pt x="1750067" y="1601238"/>
                </a:cubicBezTo>
                <a:cubicBezTo>
                  <a:pt x="1698907" y="1613862"/>
                  <a:pt x="1634459" y="1626486"/>
                  <a:pt x="1582635" y="1639110"/>
                </a:cubicBezTo>
                <a:cubicBezTo>
                  <a:pt x="1595259" y="1651734"/>
                  <a:pt x="1608547" y="1639110"/>
                  <a:pt x="1608547" y="1639110"/>
                </a:cubicBezTo>
                <a:cubicBezTo>
                  <a:pt x="1621171" y="1651734"/>
                  <a:pt x="1621171" y="1651734"/>
                  <a:pt x="1608547" y="1664358"/>
                </a:cubicBezTo>
                <a:cubicBezTo>
                  <a:pt x="1621171" y="1664358"/>
                  <a:pt x="1621171" y="1651734"/>
                  <a:pt x="1634459" y="1651734"/>
                </a:cubicBezTo>
                <a:cubicBezTo>
                  <a:pt x="1634459" y="1651734"/>
                  <a:pt x="1634459" y="1664358"/>
                  <a:pt x="1634459" y="1676981"/>
                </a:cubicBezTo>
                <a:cubicBezTo>
                  <a:pt x="1608547" y="1676981"/>
                  <a:pt x="1595923" y="1689605"/>
                  <a:pt x="1570011" y="1689605"/>
                </a:cubicBezTo>
                <a:cubicBezTo>
                  <a:pt x="1595923" y="1727477"/>
                  <a:pt x="1659707" y="1689605"/>
                  <a:pt x="1672995" y="1727477"/>
                </a:cubicBezTo>
                <a:cubicBezTo>
                  <a:pt x="1672995" y="1714853"/>
                  <a:pt x="1685619" y="1714853"/>
                  <a:pt x="1698907" y="1702229"/>
                </a:cubicBezTo>
                <a:cubicBezTo>
                  <a:pt x="1737443" y="1727477"/>
                  <a:pt x="1788603" y="1702229"/>
                  <a:pt x="1827139" y="1714853"/>
                </a:cubicBezTo>
                <a:cubicBezTo>
                  <a:pt x="1839763" y="1714853"/>
                  <a:pt x="1878299" y="1702229"/>
                  <a:pt x="1891587" y="1714853"/>
                </a:cubicBezTo>
                <a:cubicBezTo>
                  <a:pt x="1904211" y="1752725"/>
                  <a:pt x="1865675" y="1791261"/>
                  <a:pt x="1827139" y="1778637"/>
                </a:cubicBezTo>
                <a:cubicBezTo>
                  <a:pt x="1827139" y="1778637"/>
                  <a:pt x="1827139" y="1778637"/>
                  <a:pt x="1814515" y="1778637"/>
                </a:cubicBezTo>
                <a:cubicBezTo>
                  <a:pt x="1775979" y="1766013"/>
                  <a:pt x="1750067" y="1803885"/>
                  <a:pt x="1711531" y="1803885"/>
                </a:cubicBezTo>
                <a:cubicBezTo>
                  <a:pt x="1724155" y="1803885"/>
                  <a:pt x="1724155" y="1816508"/>
                  <a:pt x="1737443" y="1816508"/>
                </a:cubicBezTo>
                <a:cubicBezTo>
                  <a:pt x="1711531" y="1841756"/>
                  <a:pt x="1686283" y="1867668"/>
                  <a:pt x="1660371" y="1880292"/>
                </a:cubicBezTo>
                <a:cubicBezTo>
                  <a:pt x="1711531" y="1880292"/>
                  <a:pt x="1750067" y="1892916"/>
                  <a:pt x="1788603" y="1892916"/>
                </a:cubicBezTo>
                <a:cubicBezTo>
                  <a:pt x="1788603" y="1905540"/>
                  <a:pt x="1827139" y="1918164"/>
                  <a:pt x="1827139" y="1930788"/>
                </a:cubicBezTo>
                <a:cubicBezTo>
                  <a:pt x="1814515" y="1943412"/>
                  <a:pt x="1814515" y="1930788"/>
                  <a:pt x="1801227" y="1930788"/>
                </a:cubicBezTo>
                <a:cubicBezTo>
                  <a:pt x="1801227" y="1930788"/>
                  <a:pt x="1813851" y="1943412"/>
                  <a:pt x="1801227" y="1943412"/>
                </a:cubicBezTo>
                <a:cubicBezTo>
                  <a:pt x="1801227" y="1930788"/>
                  <a:pt x="1801227" y="1943412"/>
                  <a:pt x="1788603" y="1943412"/>
                </a:cubicBezTo>
                <a:lnTo>
                  <a:pt x="1788603" y="1943412"/>
                </a:lnTo>
                <a:cubicBezTo>
                  <a:pt x="1775979" y="1956035"/>
                  <a:pt x="1775979" y="1943412"/>
                  <a:pt x="1762691" y="1943412"/>
                </a:cubicBezTo>
                <a:cubicBezTo>
                  <a:pt x="1762691" y="1930788"/>
                  <a:pt x="1736779" y="1930788"/>
                  <a:pt x="1736779" y="1918164"/>
                </a:cubicBezTo>
                <a:cubicBezTo>
                  <a:pt x="1710867" y="1930788"/>
                  <a:pt x="1685619" y="1892916"/>
                  <a:pt x="1647083" y="1905540"/>
                </a:cubicBezTo>
                <a:cubicBezTo>
                  <a:pt x="1659707" y="1918164"/>
                  <a:pt x="1647083" y="1918164"/>
                  <a:pt x="1647083" y="1930788"/>
                </a:cubicBezTo>
                <a:cubicBezTo>
                  <a:pt x="1698243" y="1918164"/>
                  <a:pt x="1736779" y="1930788"/>
                  <a:pt x="1762691" y="1968659"/>
                </a:cubicBezTo>
                <a:cubicBezTo>
                  <a:pt x="1750067" y="1968659"/>
                  <a:pt x="1750067" y="1993907"/>
                  <a:pt x="1724155" y="1981283"/>
                </a:cubicBezTo>
                <a:cubicBezTo>
                  <a:pt x="1724155" y="1993907"/>
                  <a:pt x="1724155" y="1993907"/>
                  <a:pt x="1724155" y="2006531"/>
                </a:cubicBezTo>
                <a:cubicBezTo>
                  <a:pt x="1711531" y="2006531"/>
                  <a:pt x="1711531" y="2006531"/>
                  <a:pt x="1711531" y="2006531"/>
                </a:cubicBezTo>
                <a:cubicBezTo>
                  <a:pt x="1711531" y="2031779"/>
                  <a:pt x="1660371" y="2070315"/>
                  <a:pt x="1621835" y="2057691"/>
                </a:cubicBezTo>
                <a:cubicBezTo>
                  <a:pt x="1621835" y="2070315"/>
                  <a:pt x="1634459" y="2057691"/>
                  <a:pt x="1634459" y="2070315"/>
                </a:cubicBezTo>
                <a:cubicBezTo>
                  <a:pt x="1608547" y="2082939"/>
                  <a:pt x="1595923" y="2070315"/>
                  <a:pt x="1583299" y="2070315"/>
                </a:cubicBezTo>
                <a:cubicBezTo>
                  <a:pt x="1595923" y="2108186"/>
                  <a:pt x="1570675" y="2095562"/>
                  <a:pt x="1557387" y="2108186"/>
                </a:cubicBezTo>
                <a:cubicBezTo>
                  <a:pt x="1531475" y="2108186"/>
                  <a:pt x="1518851" y="2133434"/>
                  <a:pt x="1492939" y="2133434"/>
                </a:cubicBezTo>
                <a:cubicBezTo>
                  <a:pt x="1480315" y="2158682"/>
                  <a:pt x="1454403" y="2158682"/>
                  <a:pt x="1454403" y="2184594"/>
                </a:cubicBezTo>
                <a:cubicBezTo>
                  <a:pt x="1454403" y="2235754"/>
                  <a:pt x="1505563" y="2222466"/>
                  <a:pt x="1557387" y="2209842"/>
                </a:cubicBezTo>
                <a:cubicBezTo>
                  <a:pt x="1557387" y="2197218"/>
                  <a:pt x="1557387" y="2197218"/>
                  <a:pt x="1557387" y="2197218"/>
                </a:cubicBezTo>
                <a:cubicBezTo>
                  <a:pt x="1570011" y="2197218"/>
                  <a:pt x="1583299" y="2197218"/>
                  <a:pt x="1583299" y="2197218"/>
                </a:cubicBezTo>
                <a:cubicBezTo>
                  <a:pt x="1583299" y="2209842"/>
                  <a:pt x="1583299" y="2197218"/>
                  <a:pt x="1583299" y="2209842"/>
                </a:cubicBezTo>
                <a:cubicBezTo>
                  <a:pt x="1532139" y="2235089"/>
                  <a:pt x="1544763" y="2286249"/>
                  <a:pt x="1467691" y="2286249"/>
                </a:cubicBezTo>
                <a:cubicBezTo>
                  <a:pt x="1455067" y="2261002"/>
                  <a:pt x="1441779" y="2248378"/>
                  <a:pt x="1416531" y="2235089"/>
                </a:cubicBezTo>
                <a:cubicBezTo>
                  <a:pt x="1416531" y="2247713"/>
                  <a:pt x="1403907" y="2235089"/>
                  <a:pt x="1390619" y="2247713"/>
                </a:cubicBezTo>
                <a:cubicBezTo>
                  <a:pt x="1377995" y="2260337"/>
                  <a:pt x="1377995" y="2260337"/>
                  <a:pt x="1377995" y="2285585"/>
                </a:cubicBezTo>
                <a:cubicBezTo>
                  <a:pt x="1377995" y="2285585"/>
                  <a:pt x="1390619" y="2285585"/>
                  <a:pt x="1390619" y="2298209"/>
                </a:cubicBezTo>
                <a:cubicBezTo>
                  <a:pt x="1403243" y="2298209"/>
                  <a:pt x="1403243" y="2298209"/>
                  <a:pt x="1416531" y="2298209"/>
                </a:cubicBezTo>
                <a:lnTo>
                  <a:pt x="1416531" y="2298209"/>
                </a:lnTo>
                <a:cubicBezTo>
                  <a:pt x="1416531" y="2310833"/>
                  <a:pt x="1416531" y="2310833"/>
                  <a:pt x="1403907" y="2310833"/>
                </a:cubicBezTo>
                <a:cubicBezTo>
                  <a:pt x="1403907" y="2310833"/>
                  <a:pt x="1403907" y="2310833"/>
                  <a:pt x="1391283" y="2310833"/>
                </a:cubicBezTo>
                <a:cubicBezTo>
                  <a:pt x="1391283" y="2323457"/>
                  <a:pt x="1378659" y="2323457"/>
                  <a:pt x="1378659" y="2323457"/>
                </a:cubicBezTo>
                <a:cubicBezTo>
                  <a:pt x="1352747" y="2310833"/>
                  <a:pt x="1340123" y="2336080"/>
                  <a:pt x="1340123" y="2310833"/>
                </a:cubicBezTo>
                <a:cubicBezTo>
                  <a:pt x="1327500" y="2336080"/>
                  <a:pt x="1327500" y="2336080"/>
                  <a:pt x="1301587" y="2336080"/>
                </a:cubicBezTo>
                <a:cubicBezTo>
                  <a:pt x="1301587" y="2361328"/>
                  <a:pt x="1314211" y="2361328"/>
                  <a:pt x="1327500" y="2361328"/>
                </a:cubicBezTo>
                <a:cubicBezTo>
                  <a:pt x="1327500" y="2348704"/>
                  <a:pt x="1327500" y="2348704"/>
                  <a:pt x="1327500" y="2336080"/>
                </a:cubicBezTo>
                <a:cubicBezTo>
                  <a:pt x="1340123" y="2348704"/>
                  <a:pt x="1353412" y="2336080"/>
                  <a:pt x="1353412" y="2336080"/>
                </a:cubicBezTo>
                <a:cubicBezTo>
                  <a:pt x="1353412" y="2348704"/>
                  <a:pt x="1340788" y="2348704"/>
                  <a:pt x="1340788" y="2361328"/>
                </a:cubicBezTo>
                <a:cubicBezTo>
                  <a:pt x="1366700" y="2348704"/>
                  <a:pt x="1366700" y="2348704"/>
                  <a:pt x="1391948" y="2348704"/>
                </a:cubicBezTo>
                <a:cubicBezTo>
                  <a:pt x="1391948" y="2361328"/>
                  <a:pt x="1391948" y="2361328"/>
                  <a:pt x="1391948" y="2373952"/>
                </a:cubicBezTo>
                <a:cubicBezTo>
                  <a:pt x="1366036" y="2373952"/>
                  <a:pt x="1391948" y="2425112"/>
                  <a:pt x="1353412" y="2411824"/>
                </a:cubicBezTo>
                <a:cubicBezTo>
                  <a:pt x="1340788" y="2411824"/>
                  <a:pt x="1340788" y="2399200"/>
                  <a:pt x="1327500" y="2399200"/>
                </a:cubicBezTo>
                <a:cubicBezTo>
                  <a:pt x="1314876" y="2399200"/>
                  <a:pt x="1327500" y="2411824"/>
                  <a:pt x="1327500" y="2411824"/>
                </a:cubicBezTo>
                <a:cubicBezTo>
                  <a:pt x="1314876" y="2411824"/>
                  <a:pt x="1314876" y="2399200"/>
                  <a:pt x="1301587" y="2399200"/>
                </a:cubicBezTo>
                <a:cubicBezTo>
                  <a:pt x="1301587" y="2424447"/>
                  <a:pt x="1263051" y="2399200"/>
                  <a:pt x="1263051" y="2437071"/>
                </a:cubicBezTo>
                <a:cubicBezTo>
                  <a:pt x="1250428" y="2437071"/>
                  <a:pt x="1263051" y="2437071"/>
                  <a:pt x="1263051" y="2449695"/>
                </a:cubicBezTo>
                <a:cubicBezTo>
                  <a:pt x="1288964" y="2449695"/>
                  <a:pt x="1288964" y="2437071"/>
                  <a:pt x="1301587" y="2437071"/>
                </a:cubicBezTo>
                <a:cubicBezTo>
                  <a:pt x="1327500" y="2437071"/>
                  <a:pt x="1391283" y="2411824"/>
                  <a:pt x="1391283" y="2488231"/>
                </a:cubicBezTo>
                <a:cubicBezTo>
                  <a:pt x="1429819" y="2475607"/>
                  <a:pt x="1417196" y="2552015"/>
                  <a:pt x="1391283" y="2564639"/>
                </a:cubicBezTo>
                <a:cubicBezTo>
                  <a:pt x="1391283" y="2552015"/>
                  <a:pt x="1391283" y="2539391"/>
                  <a:pt x="1378659" y="2539391"/>
                </a:cubicBezTo>
                <a:cubicBezTo>
                  <a:pt x="1378659" y="2552015"/>
                  <a:pt x="1378659" y="2552015"/>
                  <a:pt x="1378659" y="2552015"/>
                </a:cubicBezTo>
                <a:cubicBezTo>
                  <a:pt x="1366036" y="2552015"/>
                  <a:pt x="1366036" y="2539391"/>
                  <a:pt x="1352747" y="2539391"/>
                </a:cubicBezTo>
                <a:cubicBezTo>
                  <a:pt x="1352747" y="2552015"/>
                  <a:pt x="1352747" y="2590551"/>
                  <a:pt x="1365371" y="2590551"/>
                </a:cubicBezTo>
                <a:cubicBezTo>
                  <a:pt x="1352747" y="2590551"/>
                  <a:pt x="1365371" y="2603175"/>
                  <a:pt x="1352747" y="2603175"/>
                </a:cubicBezTo>
                <a:cubicBezTo>
                  <a:pt x="1340123" y="2603175"/>
                  <a:pt x="1352747" y="2590551"/>
                  <a:pt x="1340123" y="2590551"/>
                </a:cubicBezTo>
                <a:cubicBezTo>
                  <a:pt x="1327500" y="2603175"/>
                  <a:pt x="1314211" y="2615799"/>
                  <a:pt x="1327500" y="2641711"/>
                </a:cubicBezTo>
                <a:cubicBezTo>
                  <a:pt x="1301587" y="2629087"/>
                  <a:pt x="1314876" y="2641711"/>
                  <a:pt x="1301587" y="2654335"/>
                </a:cubicBezTo>
                <a:cubicBezTo>
                  <a:pt x="1301587" y="2666959"/>
                  <a:pt x="1301587" y="2666959"/>
                  <a:pt x="1301587" y="2679583"/>
                </a:cubicBezTo>
                <a:cubicBezTo>
                  <a:pt x="1288964" y="2666959"/>
                  <a:pt x="1288964" y="2692207"/>
                  <a:pt x="1263051" y="2679583"/>
                </a:cubicBezTo>
                <a:cubicBezTo>
                  <a:pt x="1250428" y="2679583"/>
                  <a:pt x="1263051" y="2666959"/>
                  <a:pt x="1250428" y="2666959"/>
                </a:cubicBezTo>
                <a:cubicBezTo>
                  <a:pt x="1250428" y="2679583"/>
                  <a:pt x="1250428" y="2692207"/>
                  <a:pt x="1250428" y="2692207"/>
                </a:cubicBezTo>
                <a:cubicBezTo>
                  <a:pt x="1211891" y="2704830"/>
                  <a:pt x="1237804" y="2755990"/>
                  <a:pt x="1211891" y="2793862"/>
                </a:cubicBezTo>
                <a:cubicBezTo>
                  <a:pt x="1211891" y="2793862"/>
                  <a:pt x="1211891" y="2793862"/>
                  <a:pt x="1199268" y="2806486"/>
                </a:cubicBezTo>
                <a:cubicBezTo>
                  <a:pt x="1186644" y="2819109"/>
                  <a:pt x="1199268" y="2844357"/>
                  <a:pt x="1173356" y="2844357"/>
                </a:cubicBezTo>
                <a:cubicBezTo>
                  <a:pt x="1185979" y="2856981"/>
                  <a:pt x="1173356" y="2869605"/>
                  <a:pt x="1160732" y="2882229"/>
                </a:cubicBezTo>
                <a:cubicBezTo>
                  <a:pt x="1199268" y="2844357"/>
                  <a:pt x="1225180" y="2793197"/>
                  <a:pt x="1250428" y="2742038"/>
                </a:cubicBezTo>
                <a:cubicBezTo>
                  <a:pt x="1276340" y="2716790"/>
                  <a:pt x="1288964" y="2690878"/>
                  <a:pt x="1327500" y="2690878"/>
                </a:cubicBezTo>
                <a:cubicBezTo>
                  <a:pt x="1340123" y="2678254"/>
                  <a:pt x="1366036" y="2665630"/>
                  <a:pt x="1391948" y="2665630"/>
                </a:cubicBezTo>
                <a:cubicBezTo>
                  <a:pt x="1391948" y="2665630"/>
                  <a:pt x="1404572" y="2678254"/>
                  <a:pt x="1417860" y="2678254"/>
                </a:cubicBezTo>
                <a:cubicBezTo>
                  <a:pt x="1417860" y="2653006"/>
                  <a:pt x="1430484" y="2653006"/>
                  <a:pt x="1417860" y="2627094"/>
                </a:cubicBezTo>
                <a:cubicBezTo>
                  <a:pt x="1443772" y="2614470"/>
                  <a:pt x="1469020" y="2627094"/>
                  <a:pt x="1482308" y="2639718"/>
                </a:cubicBezTo>
                <a:lnTo>
                  <a:pt x="1469684" y="2627094"/>
                </a:lnTo>
                <a:cubicBezTo>
                  <a:pt x="1495596" y="2627094"/>
                  <a:pt x="1508220" y="2627094"/>
                  <a:pt x="1520844" y="2639718"/>
                </a:cubicBezTo>
                <a:cubicBezTo>
                  <a:pt x="1520844" y="2627094"/>
                  <a:pt x="1520844" y="2627094"/>
                  <a:pt x="1533468" y="2627094"/>
                </a:cubicBezTo>
                <a:cubicBezTo>
                  <a:pt x="1533468" y="2627094"/>
                  <a:pt x="1546092" y="2639718"/>
                  <a:pt x="1546092" y="2652342"/>
                </a:cubicBezTo>
                <a:cubicBezTo>
                  <a:pt x="1558716" y="2627094"/>
                  <a:pt x="1558716" y="2614470"/>
                  <a:pt x="1572004" y="2601182"/>
                </a:cubicBezTo>
                <a:cubicBezTo>
                  <a:pt x="1572004" y="2626429"/>
                  <a:pt x="1572004" y="2639053"/>
                  <a:pt x="1584628" y="2626429"/>
                </a:cubicBezTo>
                <a:cubicBezTo>
                  <a:pt x="1584628" y="2639053"/>
                  <a:pt x="1584628" y="2639053"/>
                  <a:pt x="1584628" y="2651677"/>
                </a:cubicBezTo>
                <a:cubicBezTo>
                  <a:pt x="1584628" y="2651677"/>
                  <a:pt x="1584628" y="2639053"/>
                  <a:pt x="1597252" y="2639053"/>
                </a:cubicBezTo>
                <a:cubicBezTo>
                  <a:pt x="1609876" y="2651677"/>
                  <a:pt x="1609876" y="2651677"/>
                  <a:pt x="1623164" y="2651677"/>
                </a:cubicBezTo>
                <a:cubicBezTo>
                  <a:pt x="1623164" y="2664301"/>
                  <a:pt x="1635788" y="2664301"/>
                  <a:pt x="1649076" y="2676925"/>
                </a:cubicBezTo>
                <a:cubicBezTo>
                  <a:pt x="1649076" y="2664301"/>
                  <a:pt x="1661700" y="2651677"/>
                  <a:pt x="1649076" y="2639053"/>
                </a:cubicBezTo>
                <a:cubicBezTo>
                  <a:pt x="1674988" y="2639053"/>
                  <a:pt x="1661700" y="2626429"/>
                  <a:pt x="1674988" y="2613806"/>
                </a:cubicBezTo>
                <a:cubicBezTo>
                  <a:pt x="1674988" y="2639053"/>
                  <a:pt x="1700900" y="2601182"/>
                  <a:pt x="1726148" y="2626429"/>
                </a:cubicBezTo>
                <a:cubicBezTo>
                  <a:pt x="1713524" y="2639053"/>
                  <a:pt x="1700236" y="2639053"/>
                  <a:pt x="1700236" y="2651677"/>
                </a:cubicBezTo>
                <a:cubicBezTo>
                  <a:pt x="1712860" y="2664301"/>
                  <a:pt x="1712860" y="2651677"/>
                  <a:pt x="1712860" y="2664301"/>
                </a:cubicBezTo>
                <a:cubicBezTo>
                  <a:pt x="1712860" y="2689549"/>
                  <a:pt x="1725484" y="2702173"/>
                  <a:pt x="1738772" y="2728085"/>
                </a:cubicBezTo>
                <a:cubicBezTo>
                  <a:pt x="1751396" y="2728085"/>
                  <a:pt x="1738772" y="2715461"/>
                  <a:pt x="1751396" y="2715461"/>
                </a:cubicBezTo>
                <a:cubicBezTo>
                  <a:pt x="1751396" y="2740709"/>
                  <a:pt x="1764020" y="2715461"/>
                  <a:pt x="1764020" y="2728085"/>
                </a:cubicBezTo>
                <a:cubicBezTo>
                  <a:pt x="1764020" y="2740709"/>
                  <a:pt x="1751396" y="2753333"/>
                  <a:pt x="1764020" y="2753333"/>
                </a:cubicBezTo>
                <a:cubicBezTo>
                  <a:pt x="1764020" y="2740709"/>
                  <a:pt x="1764020" y="2728085"/>
                  <a:pt x="1776644" y="2728085"/>
                </a:cubicBezTo>
                <a:cubicBezTo>
                  <a:pt x="1776644" y="2779245"/>
                  <a:pt x="1815180" y="2829740"/>
                  <a:pt x="1853716" y="2868276"/>
                </a:cubicBezTo>
                <a:cubicBezTo>
                  <a:pt x="1841092" y="2919436"/>
                  <a:pt x="1827803" y="2982555"/>
                  <a:pt x="1802556" y="3033715"/>
                </a:cubicBezTo>
                <a:cubicBezTo>
                  <a:pt x="1802556" y="3033715"/>
                  <a:pt x="1802556" y="3021092"/>
                  <a:pt x="1789932" y="3021092"/>
                </a:cubicBezTo>
                <a:cubicBezTo>
                  <a:pt x="1802556" y="3084875"/>
                  <a:pt x="1751396" y="3135371"/>
                  <a:pt x="1751396" y="3186531"/>
                </a:cubicBezTo>
                <a:cubicBezTo>
                  <a:pt x="1777308" y="3161283"/>
                  <a:pt x="1789932" y="3122747"/>
                  <a:pt x="1815844" y="3097499"/>
                </a:cubicBezTo>
                <a:cubicBezTo>
                  <a:pt x="1803220" y="3084875"/>
                  <a:pt x="1815844" y="3059628"/>
                  <a:pt x="1815844" y="3046339"/>
                </a:cubicBezTo>
                <a:cubicBezTo>
                  <a:pt x="1815844" y="3033051"/>
                  <a:pt x="1828468" y="2995179"/>
                  <a:pt x="1828468" y="2982555"/>
                </a:cubicBezTo>
                <a:cubicBezTo>
                  <a:pt x="1828468" y="2982555"/>
                  <a:pt x="1841092" y="2982555"/>
                  <a:pt x="1841092" y="2969932"/>
                </a:cubicBezTo>
                <a:lnTo>
                  <a:pt x="1841092" y="2957308"/>
                </a:lnTo>
                <a:cubicBezTo>
                  <a:pt x="1841092" y="2932060"/>
                  <a:pt x="1867004" y="2893524"/>
                  <a:pt x="1867004" y="2880900"/>
                </a:cubicBezTo>
                <a:cubicBezTo>
                  <a:pt x="1879628" y="2893524"/>
                  <a:pt x="1892916" y="2932060"/>
                  <a:pt x="1918164" y="2932060"/>
                </a:cubicBezTo>
                <a:cubicBezTo>
                  <a:pt x="1905540" y="2919436"/>
                  <a:pt x="1905540" y="2906812"/>
                  <a:pt x="1905540" y="2880900"/>
                </a:cubicBezTo>
                <a:cubicBezTo>
                  <a:pt x="1918164" y="2880900"/>
                  <a:pt x="1931452" y="2893524"/>
                  <a:pt x="1931452" y="2880900"/>
                </a:cubicBezTo>
                <a:cubicBezTo>
                  <a:pt x="1931452" y="2893524"/>
                  <a:pt x="1957364" y="2918772"/>
                  <a:pt x="1957364" y="2944684"/>
                </a:cubicBezTo>
                <a:cubicBezTo>
                  <a:pt x="1969988" y="2944684"/>
                  <a:pt x="1969988" y="2944684"/>
                  <a:pt x="1983276" y="2944684"/>
                </a:cubicBezTo>
                <a:cubicBezTo>
                  <a:pt x="1970653" y="2957308"/>
                  <a:pt x="1957364" y="2944684"/>
                  <a:pt x="1957364" y="2957308"/>
                </a:cubicBezTo>
                <a:cubicBezTo>
                  <a:pt x="1983276" y="2969932"/>
                  <a:pt x="1969988" y="2969932"/>
                  <a:pt x="1983276" y="2982555"/>
                </a:cubicBezTo>
                <a:cubicBezTo>
                  <a:pt x="1995900" y="2982555"/>
                  <a:pt x="2009188" y="2969932"/>
                  <a:pt x="2009188" y="2957308"/>
                </a:cubicBezTo>
                <a:cubicBezTo>
                  <a:pt x="2021812" y="2957308"/>
                  <a:pt x="2009188" y="2957308"/>
                  <a:pt x="2021812" y="2957308"/>
                </a:cubicBezTo>
                <a:cubicBezTo>
                  <a:pt x="2034436" y="2982555"/>
                  <a:pt x="2034436" y="2995179"/>
                  <a:pt x="2047725" y="2995179"/>
                </a:cubicBezTo>
                <a:cubicBezTo>
                  <a:pt x="2047725" y="3007803"/>
                  <a:pt x="2035101" y="3007803"/>
                  <a:pt x="2035101" y="3033051"/>
                </a:cubicBezTo>
                <a:cubicBezTo>
                  <a:pt x="2061013" y="3045675"/>
                  <a:pt x="2073637" y="3096835"/>
                  <a:pt x="2099549" y="3109459"/>
                </a:cubicBezTo>
                <a:cubicBezTo>
                  <a:pt x="2099549" y="3096835"/>
                  <a:pt x="2112173" y="3084211"/>
                  <a:pt x="2112173" y="3084211"/>
                </a:cubicBezTo>
                <a:cubicBezTo>
                  <a:pt x="2112173" y="3122082"/>
                  <a:pt x="2150709" y="3135371"/>
                  <a:pt x="2176621" y="3147995"/>
                </a:cubicBezTo>
                <a:cubicBezTo>
                  <a:pt x="2176621" y="3160619"/>
                  <a:pt x="2163997" y="3160619"/>
                  <a:pt x="2176621" y="3160619"/>
                </a:cubicBezTo>
                <a:cubicBezTo>
                  <a:pt x="2189245" y="3173242"/>
                  <a:pt x="2189245" y="3173242"/>
                  <a:pt x="2202533" y="3185866"/>
                </a:cubicBezTo>
                <a:cubicBezTo>
                  <a:pt x="2202533" y="3185866"/>
                  <a:pt x="2189909" y="3223738"/>
                  <a:pt x="2176621" y="3237026"/>
                </a:cubicBezTo>
                <a:cubicBezTo>
                  <a:pt x="2176621" y="3224402"/>
                  <a:pt x="2176621" y="3211778"/>
                  <a:pt x="2163997" y="3211778"/>
                </a:cubicBezTo>
                <a:cubicBezTo>
                  <a:pt x="2163997" y="3224402"/>
                  <a:pt x="2163997" y="3237026"/>
                  <a:pt x="2151373" y="3224402"/>
                </a:cubicBezTo>
                <a:lnTo>
                  <a:pt x="2151373" y="3211778"/>
                </a:lnTo>
                <a:cubicBezTo>
                  <a:pt x="2138749" y="3288186"/>
                  <a:pt x="2100213" y="3326058"/>
                  <a:pt x="2100213" y="3389841"/>
                </a:cubicBezTo>
                <a:cubicBezTo>
                  <a:pt x="2087589" y="3389841"/>
                  <a:pt x="2074301" y="3402465"/>
                  <a:pt x="2087589" y="3415089"/>
                </a:cubicBezTo>
                <a:cubicBezTo>
                  <a:pt x="2074965" y="3402465"/>
                  <a:pt x="2061677" y="3427713"/>
                  <a:pt x="2061677" y="3427713"/>
                </a:cubicBezTo>
                <a:cubicBezTo>
                  <a:pt x="2061677" y="3440337"/>
                  <a:pt x="2049053" y="3465584"/>
                  <a:pt x="2035765" y="3478873"/>
                </a:cubicBezTo>
                <a:cubicBezTo>
                  <a:pt x="2023141" y="3516744"/>
                  <a:pt x="2023141" y="3555280"/>
                  <a:pt x="2009853" y="3580528"/>
                </a:cubicBezTo>
                <a:cubicBezTo>
                  <a:pt x="1997229" y="3580528"/>
                  <a:pt x="1983941" y="3593152"/>
                  <a:pt x="1983941" y="3605776"/>
                </a:cubicBezTo>
                <a:cubicBezTo>
                  <a:pt x="1971317" y="3631024"/>
                  <a:pt x="1971317" y="3643648"/>
                  <a:pt x="1958029" y="3643648"/>
                </a:cubicBezTo>
                <a:cubicBezTo>
                  <a:pt x="1958029" y="3707431"/>
                  <a:pt x="1906869" y="3720055"/>
                  <a:pt x="1919493" y="3783839"/>
                </a:cubicBezTo>
                <a:cubicBezTo>
                  <a:pt x="1906869" y="3783839"/>
                  <a:pt x="1893580" y="3783839"/>
                  <a:pt x="1893580" y="3783839"/>
                </a:cubicBezTo>
                <a:cubicBezTo>
                  <a:pt x="1906204" y="3809087"/>
                  <a:pt x="1880957" y="3847623"/>
                  <a:pt x="1867668" y="3860247"/>
                </a:cubicBezTo>
                <a:cubicBezTo>
                  <a:pt x="1880292" y="3872871"/>
                  <a:pt x="1855045" y="3911407"/>
                  <a:pt x="1841756" y="3911407"/>
                </a:cubicBezTo>
                <a:cubicBezTo>
                  <a:pt x="1829132" y="3975190"/>
                  <a:pt x="1790596" y="4013062"/>
                  <a:pt x="1764684" y="4076845"/>
                </a:cubicBezTo>
                <a:cubicBezTo>
                  <a:pt x="1764684" y="4076845"/>
                  <a:pt x="1764684" y="4076845"/>
                  <a:pt x="1764684" y="4064222"/>
                </a:cubicBezTo>
                <a:cubicBezTo>
                  <a:pt x="1764684" y="4128005"/>
                  <a:pt x="1713524" y="4165877"/>
                  <a:pt x="1700236" y="4229661"/>
                </a:cubicBezTo>
                <a:cubicBezTo>
                  <a:pt x="1712860" y="4229661"/>
                  <a:pt x="1712860" y="4229661"/>
                  <a:pt x="1712860" y="4229661"/>
                </a:cubicBezTo>
                <a:cubicBezTo>
                  <a:pt x="1725484" y="4217037"/>
                  <a:pt x="1712860" y="4217037"/>
                  <a:pt x="1712860" y="4217037"/>
                </a:cubicBezTo>
                <a:cubicBezTo>
                  <a:pt x="1738772" y="4191789"/>
                  <a:pt x="1738772" y="4140629"/>
                  <a:pt x="1777308" y="4128005"/>
                </a:cubicBezTo>
                <a:cubicBezTo>
                  <a:pt x="1777308" y="4102758"/>
                  <a:pt x="1777308" y="4064222"/>
                  <a:pt x="1803220" y="4076845"/>
                </a:cubicBezTo>
                <a:cubicBezTo>
                  <a:pt x="1803220" y="4013062"/>
                  <a:pt x="1854380" y="3987814"/>
                  <a:pt x="1854380" y="3924030"/>
                </a:cubicBezTo>
                <a:cubicBezTo>
                  <a:pt x="1880292" y="3872871"/>
                  <a:pt x="1905540" y="3847623"/>
                  <a:pt x="1918828" y="3809751"/>
                </a:cubicBezTo>
                <a:cubicBezTo>
                  <a:pt x="1944740" y="3784503"/>
                  <a:pt x="1957364" y="3745967"/>
                  <a:pt x="1957364" y="3695472"/>
                </a:cubicBezTo>
                <a:cubicBezTo>
                  <a:pt x="1969988" y="3670224"/>
                  <a:pt x="1995900" y="3657600"/>
                  <a:pt x="2008524" y="3631688"/>
                </a:cubicBezTo>
                <a:cubicBezTo>
                  <a:pt x="2021148" y="3631688"/>
                  <a:pt x="2034436" y="3619064"/>
                  <a:pt x="2034436" y="3644312"/>
                </a:cubicBezTo>
                <a:cubicBezTo>
                  <a:pt x="2021812" y="3656936"/>
                  <a:pt x="2034436" y="3669560"/>
                  <a:pt x="2034436" y="3695472"/>
                </a:cubicBezTo>
                <a:lnTo>
                  <a:pt x="2021812" y="3695472"/>
                </a:lnTo>
                <a:cubicBezTo>
                  <a:pt x="2009188" y="3708096"/>
                  <a:pt x="1995900" y="3733344"/>
                  <a:pt x="2009188" y="3746632"/>
                </a:cubicBezTo>
                <a:cubicBezTo>
                  <a:pt x="1996565" y="3759256"/>
                  <a:pt x="1996565" y="3771880"/>
                  <a:pt x="1996565" y="3784503"/>
                </a:cubicBezTo>
                <a:cubicBezTo>
                  <a:pt x="1970653" y="3809751"/>
                  <a:pt x="1970653" y="3848287"/>
                  <a:pt x="1945405" y="3873535"/>
                </a:cubicBezTo>
                <a:cubicBezTo>
                  <a:pt x="1945405" y="3886159"/>
                  <a:pt x="1958029" y="3886159"/>
                  <a:pt x="1958029" y="3886159"/>
                </a:cubicBezTo>
                <a:cubicBezTo>
                  <a:pt x="1932116" y="3962567"/>
                  <a:pt x="1906869" y="4051598"/>
                  <a:pt x="1868333" y="4115382"/>
                </a:cubicBezTo>
                <a:cubicBezTo>
                  <a:pt x="1868333" y="4166541"/>
                  <a:pt x="1855709" y="4217037"/>
                  <a:pt x="1829797" y="4255573"/>
                </a:cubicBezTo>
                <a:lnTo>
                  <a:pt x="1829797" y="4255573"/>
                </a:lnTo>
                <a:cubicBezTo>
                  <a:pt x="1855709" y="4268197"/>
                  <a:pt x="1842420" y="4255573"/>
                  <a:pt x="1842420" y="4230326"/>
                </a:cubicBezTo>
                <a:cubicBezTo>
                  <a:pt x="1855045" y="4230326"/>
                  <a:pt x="1855045" y="4217701"/>
                  <a:pt x="1868333" y="4230326"/>
                </a:cubicBezTo>
                <a:cubicBezTo>
                  <a:pt x="1855709" y="4192454"/>
                  <a:pt x="1906869" y="4192454"/>
                  <a:pt x="1894245" y="4153918"/>
                </a:cubicBezTo>
                <a:cubicBezTo>
                  <a:pt x="1894245" y="4153918"/>
                  <a:pt x="1894245" y="4166541"/>
                  <a:pt x="1881621" y="4166541"/>
                </a:cubicBezTo>
                <a:cubicBezTo>
                  <a:pt x="1894245" y="4115382"/>
                  <a:pt x="1907533" y="4090134"/>
                  <a:pt x="1932781" y="4052262"/>
                </a:cubicBezTo>
                <a:cubicBezTo>
                  <a:pt x="1920157" y="4064886"/>
                  <a:pt x="1920157" y="4064886"/>
                  <a:pt x="1920157" y="4077510"/>
                </a:cubicBezTo>
                <a:cubicBezTo>
                  <a:pt x="1946069" y="4052262"/>
                  <a:pt x="1932781" y="4001103"/>
                  <a:pt x="1971317" y="3988478"/>
                </a:cubicBezTo>
                <a:cubicBezTo>
                  <a:pt x="1983941" y="4026350"/>
                  <a:pt x="1932781" y="4064886"/>
                  <a:pt x="1958693" y="4102758"/>
                </a:cubicBezTo>
                <a:cubicBezTo>
                  <a:pt x="1946069" y="4102758"/>
                  <a:pt x="1958693" y="4115382"/>
                  <a:pt x="1946069" y="4115382"/>
                </a:cubicBezTo>
                <a:cubicBezTo>
                  <a:pt x="1946069" y="4115382"/>
                  <a:pt x="1958693" y="4102758"/>
                  <a:pt x="1933445" y="4102758"/>
                </a:cubicBezTo>
                <a:cubicBezTo>
                  <a:pt x="1933445" y="4128005"/>
                  <a:pt x="1933445" y="4140629"/>
                  <a:pt x="1907533" y="4166541"/>
                </a:cubicBezTo>
                <a:cubicBezTo>
                  <a:pt x="1933445" y="4204413"/>
                  <a:pt x="1894909" y="4230326"/>
                  <a:pt x="1907533" y="4255573"/>
                </a:cubicBezTo>
                <a:cubicBezTo>
                  <a:pt x="1933445" y="4179165"/>
                  <a:pt x="1971981" y="4141294"/>
                  <a:pt x="1997229" y="4064886"/>
                </a:cubicBezTo>
                <a:cubicBezTo>
                  <a:pt x="2009853" y="4064886"/>
                  <a:pt x="2009853" y="4027014"/>
                  <a:pt x="2023141" y="4027014"/>
                </a:cubicBezTo>
                <a:cubicBezTo>
                  <a:pt x="2023141" y="4039638"/>
                  <a:pt x="2023141" y="4052262"/>
                  <a:pt x="2010517" y="4052262"/>
                </a:cubicBezTo>
                <a:cubicBezTo>
                  <a:pt x="2023141" y="4077510"/>
                  <a:pt x="2010517" y="4090134"/>
                  <a:pt x="2010517" y="4103422"/>
                </a:cubicBezTo>
                <a:cubicBezTo>
                  <a:pt x="2049053" y="4065551"/>
                  <a:pt x="2061677" y="4001767"/>
                  <a:pt x="2087589" y="3963231"/>
                </a:cubicBezTo>
                <a:cubicBezTo>
                  <a:pt x="2087589" y="3937983"/>
                  <a:pt x="2087589" y="3925359"/>
                  <a:pt x="2113502" y="3912071"/>
                </a:cubicBezTo>
                <a:cubicBezTo>
                  <a:pt x="2113502" y="3835663"/>
                  <a:pt x="2164661" y="3771880"/>
                  <a:pt x="2203198" y="3682848"/>
                </a:cubicBezTo>
                <a:cubicBezTo>
                  <a:pt x="2203198" y="3682848"/>
                  <a:pt x="2203198" y="3682848"/>
                  <a:pt x="2215821" y="3682848"/>
                </a:cubicBezTo>
                <a:cubicBezTo>
                  <a:pt x="2203198" y="3644976"/>
                  <a:pt x="2241733" y="3631688"/>
                  <a:pt x="2241733" y="3606440"/>
                </a:cubicBezTo>
                <a:cubicBezTo>
                  <a:pt x="2292893" y="3606440"/>
                  <a:pt x="2306182" y="3530033"/>
                  <a:pt x="2357342" y="3504785"/>
                </a:cubicBezTo>
                <a:cubicBezTo>
                  <a:pt x="2357342" y="3517409"/>
                  <a:pt x="2357342" y="3517409"/>
                  <a:pt x="2357342" y="3530033"/>
                </a:cubicBezTo>
                <a:cubicBezTo>
                  <a:pt x="2331429" y="3530033"/>
                  <a:pt x="2318806" y="3555280"/>
                  <a:pt x="2344718" y="3555280"/>
                </a:cubicBezTo>
                <a:cubicBezTo>
                  <a:pt x="2357342" y="3530033"/>
                  <a:pt x="2383254" y="3504121"/>
                  <a:pt x="2409166" y="3504121"/>
                </a:cubicBezTo>
                <a:cubicBezTo>
                  <a:pt x="2383254" y="3504121"/>
                  <a:pt x="2409166" y="3516744"/>
                  <a:pt x="2409166" y="3529368"/>
                </a:cubicBezTo>
                <a:cubicBezTo>
                  <a:pt x="2421790" y="3529368"/>
                  <a:pt x="2435078" y="3541992"/>
                  <a:pt x="2435078" y="3529368"/>
                </a:cubicBezTo>
                <a:cubicBezTo>
                  <a:pt x="2422454" y="3529368"/>
                  <a:pt x="2435078" y="3516744"/>
                  <a:pt x="2435078" y="3516744"/>
                </a:cubicBezTo>
                <a:cubicBezTo>
                  <a:pt x="2435078" y="3491497"/>
                  <a:pt x="2409166" y="3478873"/>
                  <a:pt x="2396542" y="3465584"/>
                </a:cubicBezTo>
                <a:cubicBezTo>
                  <a:pt x="2396542" y="3440337"/>
                  <a:pt x="2409166" y="3427713"/>
                  <a:pt x="2422454" y="3401801"/>
                </a:cubicBezTo>
                <a:cubicBezTo>
                  <a:pt x="2422454" y="3401801"/>
                  <a:pt x="2422454" y="3427048"/>
                  <a:pt x="2435078" y="3427048"/>
                </a:cubicBezTo>
                <a:cubicBezTo>
                  <a:pt x="2422454" y="3363265"/>
                  <a:pt x="2473614" y="3338017"/>
                  <a:pt x="2499526" y="3299481"/>
                </a:cubicBezTo>
                <a:cubicBezTo>
                  <a:pt x="2512150" y="3299481"/>
                  <a:pt x="2525438" y="3312105"/>
                  <a:pt x="2525438" y="3312105"/>
                </a:cubicBezTo>
                <a:cubicBezTo>
                  <a:pt x="2512815" y="3337353"/>
                  <a:pt x="2499526" y="3349977"/>
                  <a:pt x="2512815" y="3375889"/>
                </a:cubicBezTo>
                <a:cubicBezTo>
                  <a:pt x="2500191" y="3375889"/>
                  <a:pt x="2500191" y="3375889"/>
                  <a:pt x="2500191" y="3375889"/>
                </a:cubicBezTo>
                <a:cubicBezTo>
                  <a:pt x="2512815" y="3401136"/>
                  <a:pt x="2474278" y="3413760"/>
                  <a:pt x="2487567" y="3439673"/>
                </a:cubicBezTo>
                <a:cubicBezTo>
                  <a:pt x="2474943" y="3439673"/>
                  <a:pt x="2461655" y="3477544"/>
                  <a:pt x="2436407" y="3503456"/>
                </a:cubicBezTo>
                <a:cubicBezTo>
                  <a:pt x="2449031" y="3503456"/>
                  <a:pt x="2449031" y="3516080"/>
                  <a:pt x="2462319" y="3528704"/>
                </a:cubicBezTo>
                <a:cubicBezTo>
                  <a:pt x="2449695" y="3553952"/>
                  <a:pt x="2436407" y="3605111"/>
                  <a:pt x="2411159" y="3617735"/>
                </a:cubicBezTo>
                <a:cubicBezTo>
                  <a:pt x="2423783" y="3617735"/>
                  <a:pt x="2423783" y="3617735"/>
                  <a:pt x="2437071" y="3617735"/>
                </a:cubicBezTo>
                <a:cubicBezTo>
                  <a:pt x="2437071" y="3605111"/>
                  <a:pt x="2437071" y="3566575"/>
                  <a:pt x="2462984" y="3566575"/>
                </a:cubicBezTo>
                <a:cubicBezTo>
                  <a:pt x="2462984" y="3579199"/>
                  <a:pt x="2475607" y="3553952"/>
                  <a:pt x="2488896" y="3566575"/>
                </a:cubicBezTo>
                <a:cubicBezTo>
                  <a:pt x="2514808" y="3655607"/>
                  <a:pt x="2424447" y="3706767"/>
                  <a:pt x="2450359" y="3783175"/>
                </a:cubicBezTo>
                <a:cubicBezTo>
                  <a:pt x="2462984" y="3783175"/>
                  <a:pt x="2462984" y="3770551"/>
                  <a:pt x="2462984" y="3770551"/>
                </a:cubicBezTo>
                <a:cubicBezTo>
                  <a:pt x="2462984" y="3783175"/>
                  <a:pt x="2462984" y="3795798"/>
                  <a:pt x="2475607" y="3795798"/>
                </a:cubicBezTo>
                <a:cubicBezTo>
                  <a:pt x="2475607" y="3732015"/>
                  <a:pt x="2501519" y="3681519"/>
                  <a:pt x="2514143" y="3617735"/>
                </a:cubicBezTo>
                <a:cubicBezTo>
                  <a:pt x="2526767" y="3617735"/>
                  <a:pt x="2514143" y="3592488"/>
                  <a:pt x="2540055" y="3592488"/>
                </a:cubicBezTo>
                <a:cubicBezTo>
                  <a:pt x="2540055" y="3617735"/>
                  <a:pt x="2527432" y="3617735"/>
                  <a:pt x="2540055" y="3630359"/>
                </a:cubicBezTo>
                <a:cubicBezTo>
                  <a:pt x="2540055" y="3630359"/>
                  <a:pt x="2540055" y="3630359"/>
                  <a:pt x="2527432" y="3630359"/>
                </a:cubicBezTo>
                <a:cubicBezTo>
                  <a:pt x="2514808" y="3681519"/>
                  <a:pt x="2514808" y="3719391"/>
                  <a:pt x="2501519" y="3770551"/>
                </a:cubicBezTo>
                <a:cubicBezTo>
                  <a:pt x="2527432" y="3732679"/>
                  <a:pt x="2514143" y="3681519"/>
                  <a:pt x="2540055" y="3656271"/>
                </a:cubicBezTo>
                <a:cubicBezTo>
                  <a:pt x="2527432" y="3668895"/>
                  <a:pt x="2540055" y="3668895"/>
                  <a:pt x="2527432" y="3694143"/>
                </a:cubicBezTo>
                <a:cubicBezTo>
                  <a:pt x="2553344" y="3668895"/>
                  <a:pt x="2553344" y="3642983"/>
                  <a:pt x="2553344" y="3605111"/>
                </a:cubicBezTo>
                <a:lnTo>
                  <a:pt x="2553344" y="3605111"/>
                </a:lnTo>
                <a:cubicBezTo>
                  <a:pt x="2565968" y="3605111"/>
                  <a:pt x="2565968" y="3579864"/>
                  <a:pt x="2553344" y="3579864"/>
                </a:cubicBezTo>
                <a:cubicBezTo>
                  <a:pt x="2565968" y="3579864"/>
                  <a:pt x="2553344" y="3592488"/>
                  <a:pt x="2553344" y="3579864"/>
                </a:cubicBezTo>
                <a:cubicBezTo>
                  <a:pt x="2553344" y="3567240"/>
                  <a:pt x="2553344" y="3567240"/>
                  <a:pt x="2565968" y="3567240"/>
                </a:cubicBezTo>
                <a:cubicBezTo>
                  <a:pt x="2553344" y="3541992"/>
                  <a:pt x="2565968" y="3503456"/>
                  <a:pt x="2565968" y="3478208"/>
                </a:cubicBezTo>
                <a:cubicBezTo>
                  <a:pt x="2553344" y="3478208"/>
                  <a:pt x="2565968" y="3503456"/>
                  <a:pt x="2540055" y="3490832"/>
                </a:cubicBezTo>
                <a:cubicBezTo>
                  <a:pt x="2540055" y="3503456"/>
                  <a:pt x="2540055" y="3516080"/>
                  <a:pt x="2540055" y="3528704"/>
                </a:cubicBezTo>
                <a:cubicBezTo>
                  <a:pt x="2527432" y="3516080"/>
                  <a:pt x="2540055" y="3528704"/>
                  <a:pt x="2527432" y="3528704"/>
                </a:cubicBezTo>
                <a:cubicBezTo>
                  <a:pt x="2527432" y="3528704"/>
                  <a:pt x="2540055" y="3541328"/>
                  <a:pt x="2527432" y="3553952"/>
                </a:cubicBezTo>
                <a:cubicBezTo>
                  <a:pt x="2514808" y="3541328"/>
                  <a:pt x="2514808" y="3528704"/>
                  <a:pt x="2501519" y="3528704"/>
                </a:cubicBezTo>
                <a:cubicBezTo>
                  <a:pt x="2514143" y="3528704"/>
                  <a:pt x="2514143" y="3528704"/>
                  <a:pt x="2501519" y="3516080"/>
                </a:cubicBezTo>
                <a:cubicBezTo>
                  <a:pt x="2475607" y="3503456"/>
                  <a:pt x="2514143" y="3452296"/>
                  <a:pt x="2514143" y="3427048"/>
                </a:cubicBezTo>
                <a:cubicBezTo>
                  <a:pt x="2488231" y="3375889"/>
                  <a:pt x="2552679" y="3325393"/>
                  <a:pt x="2526767" y="3299481"/>
                </a:cubicBezTo>
                <a:cubicBezTo>
                  <a:pt x="2514143" y="3286857"/>
                  <a:pt x="2500855" y="3299481"/>
                  <a:pt x="2500855" y="3299481"/>
                </a:cubicBezTo>
                <a:cubicBezTo>
                  <a:pt x="2500855" y="3286857"/>
                  <a:pt x="2513479" y="3299481"/>
                  <a:pt x="2526767" y="3286857"/>
                </a:cubicBezTo>
                <a:cubicBezTo>
                  <a:pt x="2539391" y="3299481"/>
                  <a:pt x="2552679" y="3312105"/>
                  <a:pt x="2565303" y="3324729"/>
                </a:cubicBezTo>
                <a:cubicBezTo>
                  <a:pt x="2565303" y="3324729"/>
                  <a:pt x="2577927" y="3324729"/>
                  <a:pt x="2591215" y="3337353"/>
                </a:cubicBezTo>
                <a:cubicBezTo>
                  <a:pt x="2591215" y="3324729"/>
                  <a:pt x="2578592" y="3312105"/>
                  <a:pt x="2578592" y="3299481"/>
                </a:cubicBezTo>
                <a:cubicBezTo>
                  <a:pt x="2604504" y="3312105"/>
                  <a:pt x="2617127" y="3312105"/>
                  <a:pt x="2629751" y="3337353"/>
                </a:cubicBezTo>
                <a:cubicBezTo>
                  <a:pt x="2617127" y="3337353"/>
                  <a:pt x="2617127" y="3337353"/>
                  <a:pt x="2617127" y="3349977"/>
                </a:cubicBezTo>
                <a:cubicBezTo>
                  <a:pt x="2643040" y="3362600"/>
                  <a:pt x="2655664" y="3375224"/>
                  <a:pt x="2681576" y="3401136"/>
                </a:cubicBezTo>
                <a:cubicBezTo>
                  <a:pt x="2681576" y="3375889"/>
                  <a:pt x="2694200" y="3349977"/>
                  <a:pt x="2707488" y="3337353"/>
                </a:cubicBezTo>
                <a:cubicBezTo>
                  <a:pt x="2707488" y="3349977"/>
                  <a:pt x="2720112" y="3337353"/>
                  <a:pt x="2720112" y="3349977"/>
                </a:cubicBezTo>
                <a:lnTo>
                  <a:pt x="2732736" y="3349977"/>
                </a:lnTo>
                <a:cubicBezTo>
                  <a:pt x="2720112" y="3362600"/>
                  <a:pt x="2706823" y="3375224"/>
                  <a:pt x="2720112" y="3362600"/>
                </a:cubicBezTo>
                <a:cubicBezTo>
                  <a:pt x="2707488" y="3387848"/>
                  <a:pt x="2746024" y="3451632"/>
                  <a:pt x="2707488" y="3464256"/>
                </a:cubicBezTo>
                <a:cubicBezTo>
                  <a:pt x="2720112" y="3464256"/>
                  <a:pt x="2694864" y="3489504"/>
                  <a:pt x="2707488" y="3489504"/>
                </a:cubicBezTo>
                <a:cubicBezTo>
                  <a:pt x="2720112" y="3476880"/>
                  <a:pt x="2720112" y="3464256"/>
                  <a:pt x="2733400" y="3464256"/>
                </a:cubicBezTo>
                <a:cubicBezTo>
                  <a:pt x="2746024" y="3476880"/>
                  <a:pt x="2746024" y="3502127"/>
                  <a:pt x="2746024" y="3528040"/>
                </a:cubicBezTo>
                <a:cubicBezTo>
                  <a:pt x="2771936" y="3540664"/>
                  <a:pt x="2758648" y="3591823"/>
                  <a:pt x="2784560" y="3617071"/>
                </a:cubicBezTo>
                <a:cubicBezTo>
                  <a:pt x="2797184" y="3591823"/>
                  <a:pt x="2771936" y="3579199"/>
                  <a:pt x="2784560" y="3553287"/>
                </a:cubicBezTo>
                <a:cubicBezTo>
                  <a:pt x="2784560" y="3578535"/>
                  <a:pt x="2797184" y="3642319"/>
                  <a:pt x="2810472" y="3629695"/>
                </a:cubicBezTo>
                <a:cubicBezTo>
                  <a:pt x="2797848" y="3604447"/>
                  <a:pt x="2784560" y="3489504"/>
                  <a:pt x="2759312" y="3451632"/>
                </a:cubicBezTo>
                <a:cubicBezTo>
                  <a:pt x="2771936" y="3439008"/>
                  <a:pt x="2759312" y="3413760"/>
                  <a:pt x="2785224" y="3413760"/>
                </a:cubicBezTo>
                <a:cubicBezTo>
                  <a:pt x="2797848" y="3413760"/>
                  <a:pt x="2797848" y="3413760"/>
                  <a:pt x="2797848" y="3426384"/>
                </a:cubicBezTo>
                <a:cubicBezTo>
                  <a:pt x="2823760" y="3426384"/>
                  <a:pt x="2810472" y="3426384"/>
                  <a:pt x="2823760" y="3439008"/>
                </a:cubicBezTo>
                <a:cubicBezTo>
                  <a:pt x="2823760" y="3401136"/>
                  <a:pt x="2811137" y="3413760"/>
                  <a:pt x="2811137" y="3387848"/>
                </a:cubicBezTo>
                <a:cubicBezTo>
                  <a:pt x="2823760" y="3387848"/>
                  <a:pt x="2823760" y="3375224"/>
                  <a:pt x="2837049" y="3375224"/>
                </a:cubicBezTo>
                <a:cubicBezTo>
                  <a:pt x="2824425" y="3362600"/>
                  <a:pt x="2849672" y="3337353"/>
                  <a:pt x="2875585" y="3337353"/>
                </a:cubicBezTo>
                <a:cubicBezTo>
                  <a:pt x="2888209" y="3362600"/>
                  <a:pt x="2875585" y="3401136"/>
                  <a:pt x="2901497" y="3413760"/>
                </a:cubicBezTo>
                <a:cubicBezTo>
                  <a:pt x="2901497" y="3413760"/>
                  <a:pt x="2901497" y="3388513"/>
                  <a:pt x="2901497" y="3375889"/>
                </a:cubicBezTo>
                <a:cubicBezTo>
                  <a:pt x="2952657" y="3363265"/>
                  <a:pt x="2940033" y="3427048"/>
                  <a:pt x="2965945" y="3439673"/>
                </a:cubicBezTo>
                <a:cubicBezTo>
                  <a:pt x="2978569" y="3427048"/>
                  <a:pt x="2965945" y="3401801"/>
                  <a:pt x="2991857" y="3401801"/>
                </a:cubicBezTo>
                <a:cubicBezTo>
                  <a:pt x="3004481" y="3414425"/>
                  <a:pt x="2991857" y="3427048"/>
                  <a:pt x="2991857" y="3439673"/>
                </a:cubicBezTo>
                <a:lnTo>
                  <a:pt x="3004481" y="3439673"/>
                </a:lnTo>
                <a:cubicBezTo>
                  <a:pt x="3004481" y="3452296"/>
                  <a:pt x="3004481" y="3452296"/>
                  <a:pt x="3004481" y="3464920"/>
                </a:cubicBezTo>
                <a:cubicBezTo>
                  <a:pt x="3017105" y="3490168"/>
                  <a:pt x="3043017" y="3490168"/>
                  <a:pt x="3030393" y="3502792"/>
                </a:cubicBezTo>
                <a:cubicBezTo>
                  <a:pt x="3043017" y="3502792"/>
                  <a:pt x="3030393" y="3515415"/>
                  <a:pt x="3043017" y="3528040"/>
                </a:cubicBezTo>
                <a:cubicBezTo>
                  <a:pt x="3043017" y="3540664"/>
                  <a:pt x="3068929" y="3553287"/>
                  <a:pt x="3068929" y="3565911"/>
                </a:cubicBezTo>
                <a:cubicBezTo>
                  <a:pt x="3081553" y="3565911"/>
                  <a:pt x="3068929" y="3578535"/>
                  <a:pt x="3081553" y="3578535"/>
                </a:cubicBezTo>
                <a:cubicBezTo>
                  <a:pt x="3081553" y="3540664"/>
                  <a:pt x="3043017" y="3502127"/>
                  <a:pt x="3030393" y="3476880"/>
                </a:cubicBezTo>
                <a:cubicBezTo>
                  <a:pt x="3043017" y="3476880"/>
                  <a:pt x="3043017" y="3489504"/>
                  <a:pt x="3056305" y="3476880"/>
                </a:cubicBezTo>
                <a:cubicBezTo>
                  <a:pt x="3043681" y="3476880"/>
                  <a:pt x="3030393" y="3464256"/>
                  <a:pt x="3043681" y="3451632"/>
                </a:cubicBezTo>
                <a:cubicBezTo>
                  <a:pt x="3069594" y="3476880"/>
                  <a:pt x="3094841" y="3502792"/>
                  <a:pt x="3082217" y="3540664"/>
                </a:cubicBezTo>
                <a:cubicBezTo>
                  <a:pt x="3082217" y="3540664"/>
                  <a:pt x="3082217" y="3528040"/>
                  <a:pt x="3069594" y="3540664"/>
                </a:cubicBezTo>
                <a:cubicBezTo>
                  <a:pt x="3082217" y="3540664"/>
                  <a:pt x="3082217" y="3565911"/>
                  <a:pt x="3095506" y="3565911"/>
                </a:cubicBezTo>
                <a:cubicBezTo>
                  <a:pt x="3082882" y="3578535"/>
                  <a:pt x="3069594" y="3578535"/>
                  <a:pt x="3082882" y="3591159"/>
                </a:cubicBezTo>
                <a:cubicBezTo>
                  <a:pt x="3095506" y="3591159"/>
                  <a:pt x="3082882" y="3565911"/>
                  <a:pt x="3108794" y="3578535"/>
                </a:cubicBezTo>
                <a:cubicBezTo>
                  <a:pt x="3096170" y="3591159"/>
                  <a:pt x="3121418" y="3591159"/>
                  <a:pt x="3121418" y="3603783"/>
                </a:cubicBezTo>
                <a:cubicBezTo>
                  <a:pt x="3121418" y="3591159"/>
                  <a:pt x="3134042" y="3591159"/>
                  <a:pt x="3134042" y="3578535"/>
                </a:cubicBezTo>
                <a:cubicBezTo>
                  <a:pt x="3134042" y="3578535"/>
                  <a:pt x="3121418" y="3565911"/>
                  <a:pt x="3134042" y="3553287"/>
                </a:cubicBezTo>
                <a:cubicBezTo>
                  <a:pt x="3146666" y="3578535"/>
                  <a:pt x="3146666" y="3591159"/>
                  <a:pt x="3172578" y="3617071"/>
                </a:cubicBezTo>
                <a:cubicBezTo>
                  <a:pt x="3172578" y="3617071"/>
                  <a:pt x="3172578" y="3629695"/>
                  <a:pt x="3172578" y="3642319"/>
                </a:cubicBezTo>
                <a:cubicBezTo>
                  <a:pt x="3159954" y="3629695"/>
                  <a:pt x="3146666" y="3667566"/>
                  <a:pt x="3159954" y="3680191"/>
                </a:cubicBezTo>
                <a:cubicBezTo>
                  <a:pt x="3159954" y="3667566"/>
                  <a:pt x="3172578" y="3680191"/>
                  <a:pt x="3185866" y="3667566"/>
                </a:cubicBezTo>
                <a:cubicBezTo>
                  <a:pt x="3173242" y="3654942"/>
                  <a:pt x="3173242" y="3629695"/>
                  <a:pt x="3185866" y="3629695"/>
                </a:cubicBezTo>
                <a:cubicBezTo>
                  <a:pt x="3211778" y="3629695"/>
                  <a:pt x="3224402" y="3654942"/>
                  <a:pt x="3224402" y="3667566"/>
                </a:cubicBezTo>
                <a:cubicBezTo>
                  <a:pt x="3224402" y="3654942"/>
                  <a:pt x="3237026" y="3667566"/>
                  <a:pt x="3250314" y="3667566"/>
                </a:cubicBezTo>
                <a:cubicBezTo>
                  <a:pt x="3262938" y="3629695"/>
                  <a:pt x="3224402" y="3616407"/>
                  <a:pt x="3224402" y="3565911"/>
                </a:cubicBezTo>
                <a:cubicBezTo>
                  <a:pt x="3237026" y="3565911"/>
                  <a:pt x="3262938" y="3565911"/>
                  <a:pt x="3262938" y="3578535"/>
                </a:cubicBezTo>
                <a:cubicBezTo>
                  <a:pt x="3288850" y="3578535"/>
                  <a:pt x="3288850" y="3616407"/>
                  <a:pt x="3314098" y="3616407"/>
                </a:cubicBezTo>
                <a:cubicBezTo>
                  <a:pt x="3301474" y="3578535"/>
                  <a:pt x="3249650" y="3565247"/>
                  <a:pt x="3262938" y="3527375"/>
                </a:cubicBezTo>
                <a:cubicBezTo>
                  <a:pt x="3237026" y="3527375"/>
                  <a:pt x="3237026" y="3502127"/>
                  <a:pt x="3224402" y="3502127"/>
                </a:cubicBezTo>
                <a:cubicBezTo>
                  <a:pt x="3211778" y="3489504"/>
                  <a:pt x="3224402" y="3476880"/>
                  <a:pt x="3224402" y="3464256"/>
                </a:cubicBezTo>
                <a:cubicBezTo>
                  <a:pt x="3211778" y="3476880"/>
                  <a:pt x="3198490" y="3476880"/>
                  <a:pt x="3198490" y="3489504"/>
                </a:cubicBezTo>
                <a:cubicBezTo>
                  <a:pt x="3185866" y="3476880"/>
                  <a:pt x="3172578" y="3464256"/>
                  <a:pt x="3172578" y="3451632"/>
                </a:cubicBezTo>
                <a:cubicBezTo>
                  <a:pt x="3159954" y="3451632"/>
                  <a:pt x="3146666" y="3451632"/>
                  <a:pt x="3146666" y="3464256"/>
                </a:cubicBezTo>
                <a:cubicBezTo>
                  <a:pt x="3146666" y="3451632"/>
                  <a:pt x="3134042" y="3426384"/>
                  <a:pt x="3159289" y="3426384"/>
                </a:cubicBezTo>
                <a:cubicBezTo>
                  <a:pt x="3171913" y="3477544"/>
                  <a:pt x="3262274" y="3439008"/>
                  <a:pt x="3248985" y="3515415"/>
                </a:cubicBezTo>
                <a:cubicBezTo>
                  <a:pt x="3261609" y="3515415"/>
                  <a:pt x="3261609" y="3502792"/>
                  <a:pt x="3287521" y="3502792"/>
                </a:cubicBezTo>
                <a:cubicBezTo>
                  <a:pt x="3287521" y="3451632"/>
                  <a:pt x="3248985" y="3439008"/>
                  <a:pt x="3236362" y="3388513"/>
                </a:cubicBezTo>
                <a:cubicBezTo>
                  <a:pt x="3236362" y="3388513"/>
                  <a:pt x="3223738" y="3375889"/>
                  <a:pt x="3236362" y="3363265"/>
                </a:cubicBezTo>
                <a:cubicBezTo>
                  <a:pt x="3236362" y="3388513"/>
                  <a:pt x="3262274" y="3414425"/>
                  <a:pt x="3262274" y="3388513"/>
                </a:cubicBezTo>
                <a:cubicBezTo>
                  <a:pt x="3262274" y="3401136"/>
                  <a:pt x="3274898" y="3401136"/>
                  <a:pt x="3274898" y="3401136"/>
                </a:cubicBezTo>
                <a:cubicBezTo>
                  <a:pt x="3287521" y="3388513"/>
                  <a:pt x="3262274" y="3349977"/>
                  <a:pt x="3287521" y="3337353"/>
                </a:cubicBezTo>
                <a:cubicBezTo>
                  <a:pt x="3287521" y="3362600"/>
                  <a:pt x="3326057" y="3388513"/>
                  <a:pt x="3326057" y="3426384"/>
                </a:cubicBezTo>
                <a:lnTo>
                  <a:pt x="3338681" y="3426384"/>
                </a:lnTo>
                <a:cubicBezTo>
                  <a:pt x="3351305" y="3439008"/>
                  <a:pt x="3338681" y="3451632"/>
                  <a:pt x="3326057" y="3451632"/>
                </a:cubicBezTo>
                <a:cubicBezTo>
                  <a:pt x="3313434" y="3451632"/>
                  <a:pt x="3313434" y="3426384"/>
                  <a:pt x="3300145" y="3426384"/>
                </a:cubicBezTo>
                <a:lnTo>
                  <a:pt x="3287521" y="3426384"/>
                </a:lnTo>
                <a:cubicBezTo>
                  <a:pt x="3300145" y="3439008"/>
                  <a:pt x="3313434" y="3464256"/>
                  <a:pt x="3313434" y="3490168"/>
                </a:cubicBezTo>
                <a:cubicBezTo>
                  <a:pt x="3313434" y="3502792"/>
                  <a:pt x="3300810" y="3502792"/>
                  <a:pt x="3313434" y="3515415"/>
                </a:cubicBezTo>
                <a:cubicBezTo>
                  <a:pt x="3339346" y="3515415"/>
                  <a:pt x="3313434" y="3490168"/>
                  <a:pt x="3339346" y="3502792"/>
                </a:cubicBezTo>
                <a:cubicBezTo>
                  <a:pt x="3339346" y="3490168"/>
                  <a:pt x="3326722" y="3490168"/>
                  <a:pt x="3326722" y="3477544"/>
                </a:cubicBezTo>
                <a:cubicBezTo>
                  <a:pt x="3339346" y="3477544"/>
                  <a:pt x="3339346" y="3452296"/>
                  <a:pt x="3352634" y="3452296"/>
                </a:cubicBezTo>
                <a:cubicBezTo>
                  <a:pt x="3352634" y="3452296"/>
                  <a:pt x="3365258" y="3452296"/>
                  <a:pt x="3365258" y="3464920"/>
                </a:cubicBezTo>
                <a:cubicBezTo>
                  <a:pt x="3365258" y="3477544"/>
                  <a:pt x="3365258" y="3477544"/>
                  <a:pt x="3365258" y="3502792"/>
                </a:cubicBezTo>
                <a:cubicBezTo>
                  <a:pt x="3377882" y="3502792"/>
                  <a:pt x="3377882" y="3490168"/>
                  <a:pt x="3377882" y="3490168"/>
                </a:cubicBezTo>
                <a:cubicBezTo>
                  <a:pt x="3390506" y="3515415"/>
                  <a:pt x="3429041" y="3528040"/>
                  <a:pt x="3416418" y="3553952"/>
                </a:cubicBezTo>
                <a:cubicBezTo>
                  <a:pt x="3454954" y="3553952"/>
                  <a:pt x="3454954" y="3617735"/>
                  <a:pt x="3480866" y="3630359"/>
                </a:cubicBezTo>
                <a:cubicBezTo>
                  <a:pt x="3480866" y="3605111"/>
                  <a:pt x="3454954" y="3592488"/>
                  <a:pt x="3468242" y="3579199"/>
                </a:cubicBezTo>
                <a:cubicBezTo>
                  <a:pt x="3442330" y="3579199"/>
                  <a:pt x="3442330" y="3553952"/>
                  <a:pt x="3442330" y="3541328"/>
                </a:cubicBezTo>
                <a:cubicBezTo>
                  <a:pt x="3468242" y="3566575"/>
                  <a:pt x="3480866" y="3605111"/>
                  <a:pt x="3506778" y="3617735"/>
                </a:cubicBezTo>
                <a:cubicBezTo>
                  <a:pt x="3506778" y="3605111"/>
                  <a:pt x="3506778" y="3605111"/>
                  <a:pt x="3506778" y="3592488"/>
                </a:cubicBezTo>
                <a:cubicBezTo>
                  <a:pt x="3519402" y="3592488"/>
                  <a:pt x="3519402" y="3579864"/>
                  <a:pt x="3532690" y="3592488"/>
                </a:cubicBezTo>
                <a:cubicBezTo>
                  <a:pt x="3532690" y="3567240"/>
                  <a:pt x="3506778" y="3541328"/>
                  <a:pt x="3532690" y="3528704"/>
                </a:cubicBezTo>
                <a:cubicBezTo>
                  <a:pt x="3506778" y="3541328"/>
                  <a:pt x="3506778" y="3490832"/>
                  <a:pt x="3494154" y="3490832"/>
                </a:cubicBezTo>
                <a:lnTo>
                  <a:pt x="3506778" y="3478208"/>
                </a:lnTo>
                <a:cubicBezTo>
                  <a:pt x="3506778" y="3503456"/>
                  <a:pt x="3532690" y="3529368"/>
                  <a:pt x="3545314" y="3541992"/>
                </a:cubicBezTo>
                <a:cubicBezTo>
                  <a:pt x="3545314" y="3541992"/>
                  <a:pt x="3532690" y="3541992"/>
                  <a:pt x="3545314" y="3554616"/>
                </a:cubicBezTo>
                <a:cubicBezTo>
                  <a:pt x="3557938" y="3554616"/>
                  <a:pt x="3557938" y="3529368"/>
                  <a:pt x="3557938" y="3529368"/>
                </a:cubicBezTo>
                <a:cubicBezTo>
                  <a:pt x="3570562" y="3567240"/>
                  <a:pt x="3609098" y="3580528"/>
                  <a:pt x="3609098" y="3618400"/>
                </a:cubicBezTo>
                <a:cubicBezTo>
                  <a:pt x="3596474" y="3605776"/>
                  <a:pt x="3570562" y="3631024"/>
                  <a:pt x="3544650" y="3631024"/>
                </a:cubicBezTo>
                <a:cubicBezTo>
                  <a:pt x="3544650" y="3656271"/>
                  <a:pt x="3544650" y="3668895"/>
                  <a:pt x="3532026" y="3682184"/>
                </a:cubicBezTo>
                <a:cubicBezTo>
                  <a:pt x="3544650" y="3694807"/>
                  <a:pt x="3544650" y="3720055"/>
                  <a:pt x="3544650" y="3733344"/>
                </a:cubicBezTo>
                <a:cubicBezTo>
                  <a:pt x="3544650" y="3771215"/>
                  <a:pt x="3506114" y="3834999"/>
                  <a:pt x="3454954" y="3847623"/>
                </a:cubicBezTo>
                <a:cubicBezTo>
                  <a:pt x="3403794" y="3847623"/>
                  <a:pt x="3377882" y="3847623"/>
                  <a:pt x="3365258" y="3809751"/>
                </a:cubicBezTo>
                <a:cubicBezTo>
                  <a:pt x="3352634" y="3834999"/>
                  <a:pt x="3339346" y="3898783"/>
                  <a:pt x="3365258" y="3911407"/>
                </a:cubicBezTo>
                <a:cubicBezTo>
                  <a:pt x="3365258" y="3911407"/>
                  <a:pt x="3365258" y="3898783"/>
                  <a:pt x="3377882" y="3898783"/>
                </a:cubicBezTo>
                <a:cubicBezTo>
                  <a:pt x="3377882" y="3911407"/>
                  <a:pt x="3377882" y="3911407"/>
                  <a:pt x="3377882" y="3911407"/>
                </a:cubicBezTo>
                <a:cubicBezTo>
                  <a:pt x="3351970" y="3924030"/>
                  <a:pt x="3351970" y="3949278"/>
                  <a:pt x="3313434" y="3949278"/>
                </a:cubicBezTo>
                <a:cubicBezTo>
                  <a:pt x="3300810" y="3987150"/>
                  <a:pt x="3248985" y="3974526"/>
                  <a:pt x="3248985" y="4025686"/>
                </a:cubicBezTo>
                <a:cubicBezTo>
                  <a:pt x="3261609" y="4050934"/>
                  <a:pt x="3287521" y="4025686"/>
                  <a:pt x="3313434" y="4038310"/>
                </a:cubicBezTo>
                <a:cubicBezTo>
                  <a:pt x="3326057" y="3961902"/>
                  <a:pt x="3390506" y="3949278"/>
                  <a:pt x="3416418" y="3898118"/>
                </a:cubicBezTo>
                <a:cubicBezTo>
                  <a:pt x="3467578" y="3898118"/>
                  <a:pt x="3532026" y="3885494"/>
                  <a:pt x="3570562" y="3898118"/>
                </a:cubicBezTo>
                <a:cubicBezTo>
                  <a:pt x="3570562" y="3885494"/>
                  <a:pt x="3570562" y="3872871"/>
                  <a:pt x="3570562" y="3872871"/>
                </a:cubicBezTo>
                <a:cubicBezTo>
                  <a:pt x="3570562" y="3885494"/>
                  <a:pt x="3583186" y="3885494"/>
                  <a:pt x="3583186" y="3885494"/>
                </a:cubicBezTo>
                <a:cubicBezTo>
                  <a:pt x="3595810" y="3872871"/>
                  <a:pt x="3583186" y="3860247"/>
                  <a:pt x="3583186" y="3860247"/>
                </a:cubicBezTo>
                <a:cubicBezTo>
                  <a:pt x="3595810" y="3860247"/>
                  <a:pt x="3595810" y="3872871"/>
                  <a:pt x="3595810" y="3872871"/>
                </a:cubicBezTo>
                <a:cubicBezTo>
                  <a:pt x="3608433" y="3860247"/>
                  <a:pt x="3595810" y="3834999"/>
                  <a:pt x="3608433" y="3809087"/>
                </a:cubicBezTo>
                <a:cubicBezTo>
                  <a:pt x="3582521" y="3796463"/>
                  <a:pt x="3569897" y="3745303"/>
                  <a:pt x="3621057" y="3745303"/>
                </a:cubicBezTo>
                <a:cubicBezTo>
                  <a:pt x="3595145" y="3707431"/>
                  <a:pt x="3608433" y="3668895"/>
                  <a:pt x="3621057" y="3631024"/>
                </a:cubicBezTo>
                <a:cubicBezTo>
                  <a:pt x="3621057" y="3656271"/>
                  <a:pt x="3646970" y="3668895"/>
                  <a:pt x="3633681" y="3694807"/>
                </a:cubicBezTo>
                <a:cubicBezTo>
                  <a:pt x="3659593" y="3707431"/>
                  <a:pt x="3684841" y="3771215"/>
                  <a:pt x="3672217" y="3809087"/>
                </a:cubicBezTo>
                <a:cubicBezTo>
                  <a:pt x="3659593" y="3796463"/>
                  <a:pt x="3659593" y="3796463"/>
                  <a:pt x="3646305" y="3796463"/>
                </a:cubicBezTo>
                <a:cubicBezTo>
                  <a:pt x="3646305" y="3847623"/>
                  <a:pt x="3672217" y="3872871"/>
                  <a:pt x="3710753" y="3885494"/>
                </a:cubicBezTo>
                <a:lnTo>
                  <a:pt x="3710753" y="3885494"/>
                </a:lnTo>
                <a:cubicBezTo>
                  <a:pt x="3736666" y="3885494"/>
                  <a:pt x="3749289" y="3885494"/>
                  <a:pt x="3749289" y="3872871"/>
                </a:cubicBezTo>
                <a:lnTo>
                  <a:pt x="3749289" y="3885494"/>
                </a:lnTo>
                <a:cubicBezTo>
                  <a:pt x="3761913" y="3885494"/>
                  <a:pt x="3749289" y="3872871"/>
                  <a:pt x="3761913" y="3872871"/>
                </a:cubicBezTo>
                <a:lnTo>
                  <a:pt x="3761913" y="3872871"/>
                </a:lnTo>
                <a:cubicBezTo>
                  <a:pt x="3774537" y="3885494"/>
                  <a:pt x="3774537" y="3860247"/>
                  <a:pt x="3774537" y="3860247"/>
                </a:cubicBezTo>
                <a:cubicBezTo>
                  <a:pt x="3800449" y="3847623"/>
                  <a:pt x="3825697" y="3872871"/>
                  <a:pt x="3851609" y="3872871"/>
                </a:cubicBezTo>
                <a:cubicBezTo>
                  <a:pt x="3851609" y="3885494"/>
                  <a:pt x="3851609" y="3885494"/>
                  <a:pt x="3851609" y="3885494"/>
                </a:cubicBezTo>
                <a:cubicBezTo>
                  <a:pt x="3916057" y="3885494"/>
                  <a:pt x="3954593" y="3923366"/>
                  <a:pt x="3993129" y="3961902"/>
                </a:cubicBezTo>
                <a:cubicBezTo>
                  <a:pt x="4005753" y="3949278"/>
                  <a:pt x="4019042" y="3936654"/>
                  <a:pt x="4031665" y="3924030"/>
                </a:cubicBezTo>
                <a:cubicBezTo>
                  <a:pt x="4031665" y="3936654"/>
                  <a:pt x="4031665" y="3936654"/>
                  <a:pt x="4031665" y="3936654"/>
                </a:cubicBezTo>
                <a:cubicBezTo>
                  <a:pt x="4044289" y="3898783"/>
                  <a:pt x="4005753" y="3872871"/>
                  <a:pt x="4005753" y="3847623"/>
                </a:cubicBezTo>
                <a:cubicBezTo>
                  <a:pt x="4044289" y="3924030"/>
                  <a:pt x="4173185" y="3924030"/>
                  <a:pt x="4250258" y="3936654"/>
                </a:cubicBezTo>
                <a:cubicBezTo>
                  <a:pt x="4237634" y="3936654"/>
                  <a:pt x="4211722" y="3936654"/>
                  <a:pt x="4224345" y="3961902"/>
                </a:cubicBezTo>
                <a:cubicBezTo>
                  <a:pt x="4236969" y="3949278"/>
                  <a:pt x="4250258" y="3949278"/>
                  <a:pt x="4262881" y="3936654"/>
                </a:cubicBezTo>
                <a:cubicBezTo>
                  <a:pt x="4262881" y="3924030"/>
                  <a:pt x="4275505" y="3924030"/>
                  <a:pt x="4288794" y="3911407"/>
                </a:cubicBezTo>
                <a:cubicBezTo>
                  <a:pt x="4288794" y="3886159"/>
                  <a:pt x="4314706" y="3886159"/>
                  <a:pt x="4327330" y="3860247"/>
                </a:cubicBezTo>
                <a:cubicBezTo>
                  <a:pt x="4314706" y="3860247"/>
                  <a:pt x="4314706" y="3834999"/>
                  <a:pt x="4327330" y="3847623"/>
                </a:cubicBezTo>
                <a:cubicBezTo>
                  <a:pt x="4339954" y="3847623"/>
                  <a:pt x="4327330" y="3860247"/>
                  <a:pt x="4327330" y="3872871"/>
                </a:cubicBezTo>
                <a:cubicBezTo>
                  <a:pt x="4378490" y="3872871"/>
                  <a:pt x="4353242" y="3821711"/>
                  <a:pt x="4327330" y="3834999"/>
                </a:cubicBezTo>
                <a:lnTo>
                  <a:pt x="4327330" y="3822375"/>
                </a:lnTo>
                <a:cubicBezTo>
                  <a:pt x="4339954" y="3809751"/>
                  <a:pt x="4365866" y="3797127"/>
                  <a:pt x="4365866" y="3784503"/>
                </a:cubicBezTo>
                <a:cubicBezTo>
                  <a:pt x="4314706" y="3848287"/>
                  <a:pt x="4288794" y="3733344"/>
                  <a:pt x="4339954" y="3720720"/>
                </a:cubicBezTo>
                <a:cubicBezTo>
                  <a:pt x="4339954" y="3720720"/>
                  <a:pt x="4339954" y="3720720"/>
                  <a:pt x="4339954" y="3708096"/>
                </a:cubicBezTo>
                <a:cubicBezTo>
                  <a:pt x="4352577" y="3708096"/>
                  <a:pt x="4352577" y="3695472"/>
                  <a:pt x="4365866" y="3708096"/>
                </a:cubicBezTo>
                <a:cubicBezTo>
                  <a:pt x="4378490" y="3708096"/>
                  <a:pt x="4365866" y="3720720"/>
                  <a:pt x="4378490" y="3720720"/>
                </a:cubicBezTo>
                <a:cubicBezTo>
                  <a:pt x="4391114" y="3695472"/>
                  <a:pt x="4417026" y="3695472"/>
                  <a:pt x="4417026" y="3682848"/>
                </a:cubicBezTo>
                <a:lnTo>
                  <a:pt x="4417026" y="3695472"/>
                </a:lnTo>
                <a:cubicBezTo>
                  <a:pt x="4417026" y="3682848"/>
                  <a:pt x="4417026" y="3682848"/>
                  <a:pt x="4417026" y="3682848"/>
                </a:cubicBezTo>
                <a:cubicBezTo>
                  <a:pt x="4442938" y="3682848"/>
                  <a:pt x="4468186" y="3657600"/>
                  <a:pt x="4455562" y="3644976"/>
                </a:cubicBezTo>
                <a:cubicBezTo>
                  <a:pt x="4442938" y="3657600"/>
                  <a:pt x="4417026" y="3657600"/>
                  <a:pt x="4404402" y="3682848"/>
                </a:cubicBezTo>
                <a:cubicBezTo>
                  <a:pt x="4391778" y="3670224"/>
                  <a:pt x="4378490" y="3695472"/>
                  <a:pt x="4365866" y="3695472"/>
                </a:cubicBezTo>
                <a:cubicBezTo>
                  <a:pt x="4378490" y="3670224"/>
                  <a:pt x="4404402" y="3657600"/>
                  <a:pt x="4404402" y="3631688"/>
                </a:cubicBezTo>
                <a:cubicBezTo>
                  <a:pt x="4404402" y="3644312"/>
                  <a:pt x="4391778" y="3644312"/>
                  <a:pt x="4391778" y="3644312"/>
                </a:cubicBezTo>
                <a:cubicBezTo>
                  <a:pt x="4379154" y="3631688"/>
                  <a:pt x="4391778" y="3619064"/>
                  <a:pt x="4379154" y="3619064"/>
                </a:cubicBezTo>
                <a:cubicBezTo>
                  <a:pt x="4379154" y="3631688"/>
                  <a:pt x="4379154" y="3631688"/>
                  <a:pt x="4379154" y="3656936"/>
                </a:cubicBezTo>
                <a:cubicBezTo>
                  <a:pt x="4353242" y="3656936"/>
                  <a:pt x="4353242" y="3694807"/>
                  <a:pt x="4327994" y="3694807"/>
                </a:cubicBezTo>
                <a:cubicBezTo>
                  <a:pt x="4315370" y="3682184"/>
                  <a:pt x="4289458" y="3656936"/>
                  <a:pt x="4302082" y="3682184"/>
                </a:cubicBezTo>
                <a:lnTo>
                  <a:pt x="4289458" y="3682184"/>
                </a:lnTo>
                <a:cubicBezTo>
                  <a:pt x="4276834" y="3631024"/>
                  <a:pt x="4263546" y="3605776"/>
                  <a:pt x="4263546" y="3567904"/>
                </a:cubicBezTo>
                <a:cubicBezTo>
                  <a:pt x="4289458" y="3555280"/>
                  <a:pt x="4302082" y="3567904"/>
                  <a:pt x="4314706" y="3580528"/>
                </a:cubicBezTo>
                <a:cubicBezTo>
                  <a:pt x="4365866" y="3580528"/>
                  <a:pt x="4391778" y="3567904"/>
                  <a:pt x="4430314" y="3567904"/>
                </a:cubicBezTo>
                <a:cubicBezTo>
                  <a:pt x="4442938" y="3593152"/>
                  <a:pt x="4468850" y="3567904"/>
                  <a:pt x="4481474" y="3580528"/>
                </a:cubicBezTo>
                <a:cubicBezTo>
                  <a:pt x="4481474" y="3605776"/>
                  <a:pt x="4468850" y="3605776"/>
                  <a:pt x="4455562" y="3618400"/>
                </a:cubicBezTo>
                <a:cubicBezTo>
                  <a:pt x="4481474" y="3618400"/>
                  <a:pt x="4481474" y="3618400"/>
                  <a:pt x="4468186" y="3631024"/>
                </a:cubicBezTo>
                <a:cubicBezTo>
                  <a:pt x="4480810" y="3618400"/>
                  <a:pt x="4494098" y="3618400"/>
                  <a:pt x="4506721" y="3605776"/>
                </a:cubicBezTo>
                <a:cubicBezTo>
                  <a:pt x="4494098" y="3593152"/>
                  <a:pt x="4480810" y="3605776"/>
                  <a:pt x="4480810" y="3580528"/>
                </a:cubicBezTo>
                <a:cubicBezTo>
                  <a:pt x="4493433" y="3593152"/>
                  <a:pt x="4493433" y="3580528"/>
                  <a:pt x="4506721" y="3567904"/>
                </a:cubicBezTo>
                <a:cubicBezTo>
                  <a:pt x="4519346" y="3580528"/>
                  <a:pt x="4519346" y="3593152"/>
                  <a:pt x="4519346" y="3593152"/>
                </a:cubicBezTo>
                <a:cubicBezTo>
                  <a:pt x="4531969" y="3580528"/>
                  <a:pt x="4583794" y="3593152"/>
                  <a:pt x="4570505" y="3618400"/>
                </a:cubicBezTo>
                <a:cubicBezTo>
                  <a:pt x="4609041" y="3631024"/>
                  <a:pt x="4609041" y="3656271"/>
                  <a:pt x="4634953" y="3682184"/>
                </a:cubicBezTo>
                <a:cubicBezTo>
                  <a:pt x="4622330" y="3669560"/>
                  <a:pt x="4634953" y="3694807"/>
                  <a:pt x="4634953" y="3694807"/>
                </a:cubicBezTo>
                <a:cubicBezTo>
                  <a:pt x="4609041" y="3682184"/>
                  <a:pt x="4609041" y="3682184"/>
                  <a:pt x="4583794" y="3694807"/>
                </a:cubicBezTo>
                <a:cubicBezTo>
                  <a:pt x="4583794" y="3707431"/>
                  <a:pt x="4571170" y="3707431"/>
                  <a:pt x="4583794" y="3732679"/>
                </a:cubicBezTo>
                <a:lnTo>
                  <a:pt x="4571170" y="3745303"/>
                </a:lnTo>
                <a:cubicBezTo>
                  <a:pt x="4571170" y="3745303"/>
                  <a:pt x="4571170" y="3732679"/>
                  <a:pt x="4558546" y="3745303"/>
                </a:cubicBezTo>
                <a:cubicBezTo>
                  <a:pt x="4545922" y="3757927"/>
                  <a:pt x="4532634" y="3770551"/>
                  <a:pt x="4507386" y="3770551"/>
                </a:cubicBezTo>
                <a:cubicBezTo>
                  <a:pt x="4507386" y="3783175"/>
                  <a:pt x="4494762" y="3770551"/>
                  <a:pt x="4494762" y="3783175"/>
                </a:cubicBezTo>
                <a:cubicBezTo>
                  <a:pt x="4507386" y="3795798"/>
                  <a:pt x="4507386" y="3770551"/>
                  <a:pt x="4520674" y="3770551"/>
                </a:cubicBezTo>
                <a:cubicBezTo>
                  <a:pt x="4533298" y="3770551"/>
                  <a:pt x="4533298" y="3770551"/>
                  <a:pt x="4533298" y="3770551"/>
                </a:cubicBezTo>
                <a:cubicBezTo>
                  <a:pt x="4571834" y="3732679"/>
                  <a:pt x="4622994" y="3745303"/>
                  <a:pt x="4661530" y="3706767"/>
                </a:cubicBezTo>
                <a:cubicBezTo>
                  <a:pt x="4648906" y="3694143"/>
                  <a:pt x="4635618" y="3706767"/>
                  <a:pt x="4635618" y="3694143"/>
                </a:cubicBezTo>
                <a:cubicBezTo>
                  <a:pt x="4661530" y="3668895"/>
                  <a:pt x="4712690" y="3694143"/>
                  <a:pt x="4725314" y="3706767"/>
                </a:cubicBezTo>
                <a:lnTo>
                  <a:pt x="4725314" y="3706767"/>
                </a:lnTo>
                <a:cubicBezTo>
                  <a:pt x="4776474" y="3706767"/>
                  <a:pt x="4840922" y="3681519"/>
                  <a:pt x="4866834" y="3642983"/>
                </a:cubicBezTo>
                <a:cubicBezTo>
                  <a:pt x="4866834" y="3642983"/>
                  <a:pt x="4879458" y="3655607"/>
                  <a:pt x="4879458" y="3668231"/>
                </a:cubicBezTo>
                <a:cubicBezTo>
                  <a:pt x="4905370" y="3680855"/>
                  <a:pt x="4917994" y="3719391"/>
                  <a:pt x="4930618" y="3744638"/>
                </a:cubicBezTo>
                <a:cubicBezTo>
                  <a:pt x="4943242" y="3744638"/>
                  <a:pt x="4943242" y="3744638"/>
                  <a:pt x="4943242" y="3744638"/>
                </a:cubicBezTo>
                <a:cubicBezTo>
                  <a:pt x="4955866" y="3782510"/>
                  <a:pt x="5007690" y="3795798"/>
                  <a:pt x="5032938" y="3821046"/>
                </a:cubicBezTo>
                <a:cubicBezTo>
                  <a:pt x="5032938" y="3821046"/>
                  <a:pt x="5007025" y="3833670"/>
                  <a:pt x="5020314" y="3846294"/>
                </a:cubicBezTo>
                <a:cubicBezTo>
                  <a:pt x="5020314" y="3833670"/>
                  <a:pt x="5020314" y="3833670"/>
                  <a:pt x="5032938" y="3833670"/>
                </a:cubicBezTo>
                <a:cubicBezTo>
                  <a:pt x="5032938" y="3833670"/>
                  <a:pt x="5032938" y="3833670"/>
                  <a:pt x="5020314" y="3846294"/>
                </a:cubicBezTo>
                <a:cubicBezTo>
                  <a:pt x="5046226" y="3846294"/>
                  <a:pt x="5046226" y="3846294"/>
                  <a:pt x="5046226" y="3846294"/>
                </a:cubicBezTo>
                <a:cubicBezTo>
                  <a:pt x="5033602" y="3846294"/>
                  <a:pt x="5020314" y="3871542"/>
                  <a:pt x="5007690" y="3846294"/>
                </a:cubicBezTo>
                <a:cubicBezTo>
                  <a:pt x="5007690" y="3858918"/>
                  <a:pt x="5007690" y="3858918"/>
                  <a:pt x="5007690" y="3884165"/>
                </a:cubicBezTo>
                <a:cubicBezTo>
                  <a:pt x="5020314" y="3884165"/>
                  <a:pt x="5046226" y="3884165"/>
                  <a:pt x="5046226" y="3884165"/>
                </a:cubicBezTo>
                <a:cubicBezTo>
                  <a:pt x="5046226" y="3896789"/>
                  <a:pt x="5046226" y="3896789"/>
                  <a:pt x="5033602" y="3896789"/>
                </a:cubicBezTo>
                <a:cubicBezTo>
                  <a:pt x="5020978" y="3896789"/>
                  <a:pt x="5020978" y="3896789"/>
                  <a:pt x="5033602" y="3884165"/>
                </a:cubicBezTo>
                <a:cubicBezTo>
                  <a:pt x="5007690" y="3896789"/>
                  <a:pt x="5007690" y="3896789"/>
                  <a:pt x="4995066" y="3909413"/>
                </a:cubicBezTo>
                <a:cubicBezTo>
                  <a:pt x="5007690" y="3909413"/>
                  <a:pt x="5020978" y="3909413"/>
                  <a:pt x="5033602" y="3909413"/>
                </a:cubicBezTo>
                <a:cubicBezTo>
                  <a:pt x="5033602" y="3909413"/>
                  <a:pt x="5033602" y="3896789"/>
                  <a:pt x="5046226" y="3896789"/>
                </a:cubicBezTo>
                <a:cubicBezTo>
                  <a:pt x="5046226" y="3922037"/>
                  <a:pt x="5033602" y="3922037"/>
                  <a:pt x="5033602" y="3934661"/>
                </a:cubicBezTo>
                <a:cubicBezTo>
                  <a:pt x="5046226" y="3934661"/>
                  <a:pt x="5046226" y="3947285"/>
                  <a:pt x="5046226" y="3947285"/>
                </a:cubicBezTo>
                <a:cubicBezTo>
                  <a:pt x="5046226" y="3922037"/>
                  <a:pt x="5058850" y="3922037"/>
                  <a:pt x="5058850" y="3909413"/>
                </a:cubicBezTo>
                <a:cubicBezTo>
                  <a:pt x="5071474" y="3922037"/>
                  <a:pt x="5058850" y="3934661"/>
                  <a:pt x="5071474" y="3934661"/>
                </a:cubicBezTo>
                <a:cubicBezTo>
                  <a:pt x="5071474" y="3934661"/>
                  <a:pt x="5058850" y="3934661"/>
                  <a:pt x="5058850" y="3947285"/>
                </a:cubicBezTo>
                <a:cubicBezTo>
                  <a:pt x="5071474" y="3947285"/>
                  <a:pt x="5097386" y="3947285"/>
                  <a:pt x="5097386" y="3934661"/>
                </a:cubicBezTo>
                <a:cubicBezTo>
                  <a:pt x="5097386" y="3934661"/>
                  <a:pt x="5110009" y="3947285"/>
                  <a:pt x="5110009" y="3959909"/>
                </a:cubicBezTo>
                <a:cubicBezTo>
                  <a:pt x="5110009" y="3959909"/>
                  <a:pt x="5135922" y="3947285"/>
                  <a:pt x="5135922" y="3959909"/>
                </a:cubicBezTo>
                <a:lnTo>
                  <a:pt x="5115989" y="3959909"/>
                </a:lnTo>
                <a:cubicBezTo>
                  <a:pt x="5115989" y="3959909"/>
                  <a:pt x="5115989" y="3959909"/>
                  <a:pt x="5103365" y="3959909"/>
                </a:cubicBezTo>
                <a:cubicBezTo>
                  <a:pt x="5103365" y="3959909"/>
                  <a:pt x="5103365" y="3972533"/>
                  <a:pt x="5077453" y="3985156"/>
                </a:cubicBezTo>
                <a:cubicBezTo>
                  <a:pt x="5103365" y="3972533"/>
                  <a:pt x="5115989" y="3985156"/>
                  <a:pt x="5115989" y="3972533"/>
                </a:cubicBezTo>
                <a:cubicBezTo>
                  <a:pt x="5115989" y="3972533"/>
                  <a:pt x="5115989" y="3972533"/>
                  <a:pt x="5103365" y="3972533"/>
                </a:cubicBezTo>
                <a:cubicBezTo>
                  <a:pt x="5129278" y="3959909"/>
                  <a:pt x="5129278" y="3972533"/>
                  <a:pt x="5129278" y="3985156"/>
                </a:cubicBezTo>
                <a:cubicBezTo>
                  <a:pt x="5141902" y="3972533"/>
                  <a:pt x="5129278" y="3972533"/>
                  <a:pt x="5129278" y="3959909"/>
                </a:cubicBezTo>
                <a:cubicBezTo>
                  <a:pt x="5167814" y="3972533"/>
                  <a:pt x="5155190" y="3922037"/>
                  <a:pt x="5180438" y="3934661"/>
                </a:cubicBezTo>
                <a:cubicBezTo>
                  <a:pt x="5193061" y="3896789"/>
                  <a:pt x="5206350" y="3833006"/>
                  <a:pt x="5206350" y="3781846"/>
                </a:cubicBezTo>
                <a:cubicBezTo>
                  <a:pt x="5206350" y="3769222"/>
                  <a:pt x="5180438" y="3769222"/>
                  <a:pt x="5167814" y="3743974"/>
                </a:cubicBezTo>
                <a:cubicBezTo>
                  <a:pt x="5141902" y="3781846"/>
                  <a:pt x="5090742" y="3769222"/>
                  <a:pt x="5064829" y="3769222"/>
                </a:cubicBezTo>
                <a:cubicBezTo>
                  <a:pt x="5052206" y="3781846"/>
                  <a:pt x="5038917" y="3781846"/>
                  <a:pt x="5052206" y="3794469"/>
                </a:cubicBezTo>
                <a:cubicBezTo>
                  <a:pt x="5039582" y="3794469"/>
                  <a:pt x="5039582" y="3794469"/>
                  <a:pt x="5039582" y="3794469"/>
                </a:cubicBezTo>
                <a:cubicBezTo>
                  <a:pt x="5026958" y="3807093"/>
                  <a:pt x="5039582" y="3807093"/>
                  <a:pt x="5039582" y="3819718"/>
                </a:cubicBezTo>
                <a:cubicBezTo>
                  <a:pt x="5026958" y="3807093"/>
                  <a:pt x="5001046" y="3794469"/>
                  <a:pt x="5001046" y="3794469"/>
                </a:cubicBezTo>
                <a:cubicBezTo>
                  <a:pt x="5001046" y="3781846"/>
                  <a:pt x="4988422" y="3794469"/>
                  <a:pt x="4988422" y="3769222"/>
                </a:cubicBezTo>
                <a:lnTo>
                  <a:pt x="4975798" y="3769222"/>
                </a:lnTo>
                <a:cubicBezTo>
                  <a:pt x="4937262" y="3731350"/>
                  <a:pt x="4924638" y="3692814"/>
                  <a:pt x="4886102" y="3654942"/>
                </a:cubicBezTo>
                <a:cubicBezTo>
                  <a:pt x="4873478" y="3629695"/>
                  <a:pt x="4847566" y="3603783"/>
                  <a:pt x="4847566" y="3553287"/>
                </a:cubicBezTo>
                <a:cubicBezTo>
                  <a:pt x="4860190" y="3515415"/>
                  <a:pt x="4886102" y="3476880"/>
                  <a:pt x="4873478" y="3425720"/>
                </a:cubicBezTo>
                <a:cubicBezTo>
                  <a:pt x="4886102" y="3425720"/>
                  <a:pt x="4886102" y="3413096"/>
                  <a:pt x="4886102" y="3413096"/>
                </a:cubicBezTo>
                <a:cubicBezTo>
                  <a:pt x="4847566" y="3349312"/>
                  <a:pt x="4873478" y="3298817"/>
                  <a:pt x="4873478" y="3235033"/>
                </a:cubicBezTo>
                <a:cubicBezTo>
                  <a:pt x="4886102" y="3146001"/>
                  <a:pt x="4937926" y="3069594"/>
                  <a:pt x="4924638" y="2980562"/>
                </a:cubicBezTo>
                <a:cubicBezTo>
                  <a:pt x="4912014" y="2967938"/>
                  <a:pt x="4912014" y="2955314"/>
                  <a:pt x="4898726" y="2942691"/>
                </a:cubicBezTo>
                <a:cubicBezTo>
                  <a:pt x="4886102" y="2955314"/>
                  <a:pt x="4872814" y="2955314"/>
                  <a:pt x="4847566" y="2955314"/>
                </a:cubicBezTo>
                <a:cubicBezTo>
                  <a:pt x="4834942" y="2980562"/>
                  <a:pt x="4821654" y="2993186"/>
                  <a:pt x="4796406" y="3006474"/>
                </a:cubicBezTo>
                <a:cubicBezTo>
                  <a:pt x="4809030" y="2968603"/>
                  <a:pt x="4834942" y="2955314"/>
                  <a:pt x="4847566" y="2917443"/>
                </a:cubicBezTo>
                <a:cubicBezTo>
                  <a:pt x="4834942" y="2904819"/>
                  <a:pt x="4834942" y="2917443"/>
                  <a:pt x="4821654" y="2917443"/>
                </a:cubicBezTo>
                <a:cubicBezTo>
                  <a:pt x="4821654" y="2955314"/>
                  <a:pt x="4770494" y="2968603"/>
                  <a:pt x="4757206" y="3006474"/>
                </a:cubicBezTo>
                <a:cubicBezTo>
                  <a:pt x="4757206" y="2955314"/>
                  <a:pt x="4744582" y="2930067"/>
                  <a:pt x="4757206" y="2892195"/>
                </a:cubicBezTo>
                <a:cubicBezTo>
                  <a:pt x="4744582" y="2879571"/>
                  <a:pt x="4731293" y="2879571"/>
                  <a:pt x="4706046" y="2879571"/>
                </a:cubicBezTo>
                <a:cubicBezTo>
                  <a:pt x="4680134" y="2892195"/>
                  <a:pt x="4654886" y="2930731"/>
                  <a:pt x="4628974" y="2917443"/>
                </a:cubicBezTo>
                <a:cubicBezTo>
                  <a:pt x="4628974" y="2930067"/>
                  <a:pt x="4628974" y="2930067"/>
                  <a:pt x="4628974" y="2930067"/>
                </a:cubicBezTo>
                <a:cubicBezTo>
                  <a:pt x="4628974" y="2841035"/>
                  <a:pt x="4667510" y="2752004"/>
                  <a:pt x="4693422" y="2675596"/>
                </a:cubicBezTo>
                <a:cubicBezTo>
                  <a:pt x="4757870" y="2624436"/>
                  <a:pt x="4744582" y="2522781"/>
                  <a:pt x="4706046" y="2458997"/>
                </a:cubicBezTo>
                <a:cubicBezTo>
                  <a:pt x="4795742" y="2471621"/>
                  <a:pt x="4860190" y="2522781"/>
                  <a:pt x="4937262" y="2522781"/>
                </a:cubicBezTo>
                <a:cubicBezTo>
                  <a:pt x="4975798" y="2522781"/>
                  <a:pt x="5001710" y="2510157"/>
                  <a:pt x="5026958" y="2497533"/>
                </a:cubicBezTo>
                <a:cubicBezTo>
                  <a:pt x="5039582" y="2497533"/>
                  <a:pt x="5039582" y="2497533"/>
                  <a:pt x="5039582" y="2497533"/>
                </a:cubicBezTo>
                <a:cubicBezTo>
                  <a:pt x="5065494" y="2472285"/>
                  <a:pt x="5065494" y="2446373"/>
                  <a:pt x="5078118" y="2433749"/>
                </a:cubicBezTo>
                <a:cubicBezTo>
                  <a:pt x="5078118" y="2395878"/>
                  <a:pt x="5065494" y="2357342"/>
                  <a:pt x="5078118" y="2332094"/>
                </a:cubicBezTo>
                <a:cubicBezTo>
                  <a:pt x="5052206" y="2319470"/>
                  <a:pt x="5039582" y="2268310"/>
                  <a:pt x="5001046" y="2255686"/>
                </a:cubicBezTo>
                <a:cubicBezTo>
                  <a:pt x="5001046" y="2243062"/>
                  <a:pt x="5001046" y="2230439"/>
                  <a:pt x="5001046" y="2230439"/>
                </a:cubicBezTo>
                <a:cubicBezTo>
                  <a:pt x="5001046" y="2243062"/>
                  <a:pt x="4988422" y="2230439"/>
                  <a:pt x="4975133" y="2230439"/>
                </a:cubicBezTo>
                <a:cubicBezTo>
                  <a:pt x="5013669" y="2179279"/>
                  <a:pt x="4936598" y="2179279"/>
                  <a:pt x="4936598" y="2154031"/>
                </a:cubicBezTo>
                <a:cubicBezTo>
                  <a:pt x="4936598" y="2154031"/>
                  <a:pt x="4936598" y="2166655"/>
                  <a:pt x="4923973" y="2166655"/>
                </a:cubicBezTo>
                <a:cubicBezTo>
                  <a:pt x="4923973" y="2154031"/>
                  <a:pt x="4911350" y="2141407"/>
                  <a:pt x="4911350" y="2128783"/>
                </a:cubicBezTo>
                <a:cubicBezTo>
                  <a:pt x="4898726" y="2128783"/>
                  <a:pt x="4898726" y="2116159"/>
                  <a:pt x="4885438" y="2128783"/>
                </a:cubicBezTo>
                <a:cubicBezTo>
                  <a:pt x="4885438" y="2090912"/>
                  <a:pt x="4859526" y="2116159"/>
                  <a:pt x="4859526" y="2090912"/>
                </a:cubicBezTo>
                <a:cubicBezTo>
                  <a:pt x="4859526" y="2078288"/>
                  <a:pt x="4872149" y="2065664"/>
                  <a:pt x="4859526" y="2053040"/>
                </a:cubicBezTo>
                <a:cubicBezTo>
                  <a:pt x="4833613" y="2053040"/>
                  <a:pt x="4833613" y="2090912"/>
                  <a:pt x="4820989" y="2078288"/>
                </a:cubicBezTo>
                <a:cubicBezTo>
                  <a:pt x="4833613" y="2065664"/>
                  <a:pt x="4846902" y="2053040"/>
                  <a:pt x="4833613" y="2027128"/>
                </a:cubicBezTo>
                <a:cubicBezTo>
                  <a:pt x="4782453" y="2014504"/>
                  <a:pt x="4782453" y="1963344"/>
                  <a:pt x="4730629" y="1963344"/>
                </a:cubicBezTo>
                <a:cubicBezTo>
                  <a:pt x="4730629" y="1950720"/>
                  <a:pt x="4730629" y="1950720"/>
                  <a:pt x="4718005" y="1938096"/>
                </a:cubicBezTo>
                <a:cubicBezTo>
                  <a:pt x="4705381" y="1950720"/>
                  <a:pt x="4705381" y="1938096"/>
                  <a:pt x="4692093" y="1938096"/>
                </a:cubicBezTo>
                <a:cubicBezTo>
                  <a:pt x="4692093" y="1900225"/>
                  <a:pt x="4679469" y="1886936"/>
                  <a:pt x="4653557" y="1886936"/>
                </a:cubicBezTo>
                <a:cubicBezTo>
                  <a:pt x="4640933" y="1912184"/>
                  <a:pt x="4640933" y="1886936"/>
                  <a:pt x="4627645" y="1899560"/>
                </a:cubicBezTo>
                <a:lnTo>
                  <a:pt x="4627645" y="1899560"/>
                </a:lnTo>
                <a:cubicBezTo>
                  <a:pt x="4615021" y="1899560"/>
                  <a:pt x="4615021" y="1912184"/>
                  <a:pt x="4601733" y="1912184"/>
                </a:cubicBezTo>
                <a:cubicBezTo>
                  <a:pt x="4589109" y="1886936"/>
                  <a:pt x="4601733" y="1874313"/>
                  <a:pt x="4601733" y="1848400"/>
                </a:cubicBezTo>
                <a:cubicBezTo>
                  <a:pt x="4589109" y="1835776"/>
                  <a:pt x="4575821" y="1861024"/>
                  <a:pt x="4563197" y="1835776"/>
                </a:cubicBezTo>
                <a:cubicBezTo>
                  <a:pt x="4575821" y="1823153"/>
                  <a:pt x="4550573" y="1810529"/>
                  <a:pt x="4537285" y="1797905"/>
                </a:cubicBezTo>
                <a:cubicBezTo>
                  <a:pt x="4537285" y="1797905"/>
                  <a:pt x="4537285" y="1797905"/>
                  <a:pt x="4524661" y="1797905"/>
                </a:cubicBezTo>
                <a:cubicBezTo>
                  <a:pt x="4512037" y="1760033"/>
                  <a:pt x="4486125" y="1721497"/>
                  <a:pt x="4473501" y="1696250"/>
                </a:cubicBezTo>
                <a:cubicBezTo>
                  <a:pt x="4447589" y="1696250"/>
                  <a:pt x="4447589" y="1696250"/>
                  <a:pt x="4447589" y="1696250"/>
                </a:cubicBezTo>
                <a:cubicBezTo>
                  <a:pt x="4383141" y="1619842"/>
                  <a:pt x="4267532" y="1581970"/>
                  <a:pt x="4203084" y="1505563"/>
                </a:cubicBezTo>
                <a:cubicBezTo>
                  <a:pt x="4190460" y="1505563"/>
                  <a:pt x="4190460" y="1505563"/>
                  <a:pt x="4177172" y="1505563"/>
                </a:cubicBezTo>
                <a:cubicBezTo>
                  <a:pt x="4164548" y="1480315"/>
                  <a:pt x="4138636" y="1467691"/>
                  <a:pt x="4126012" y="1441779"/>
                </a:cubicBezTo>
                <a:cubicBezTo>
                  <a:pt x="4190460" y="1390619"/>
                  <a:pt x="4241620" y="1352747"/>
                  <a:pt x="4306068" y="1314211"/>
                </a:cubicBezTo>
                <a:cubicBezTo>
                  <a:pt x="4318692" y="1314211"/>
                  <a:pt x="4318692" y="1314211"/>
                  <a:pt x="4318692" y="1314211"/>
                </a:cubicBezTo>
                <a:cubicBezTo>
                  <a:pt x="4331316" y="1288964"/>
                  <a:pt x="4344605" y="1276340"/>
                  <a:pt x="4369852" y="1276340"/>
                </a:cubicBezTo>
                <a:cubicBezTo>
                  <a:pt x="4395764" y="1288964"/>
                  <a:pt x="4446924" y="1263716"/>
                  <a:pt x="4459548" y="1301587"/>
                </a:cubicBezTo>
                <a:lnTo>
                  <a:pt x="4446924" y="1314211"/>
                </a:lnTo>
                <a:cubicBezTo>
                  <a:pt x="4472837" y="1339459"/>
                  <a:pt x="4485460" y="1314211"/>
                  <a:pt x="4498084" y="1326835"/>
                </a:cubicBezTo>
                <a:lnTo>
                  <a:pt x="4498084" y="1314211"/>
                </a:lnTo>
                <a:cubicBezTo>
                  <a:pt x="4536620" y="1314211"/>
                  <a:pt x="4549244" y="1301587"/>
                  <a:pt x="4575156" y="1288964"/>
                </a:cubicBezTo>
                <a:cubicBezTo>
                  <a:pt x="4587780" y="1263716"/>
                  <a:pt x="4626316" y="1237804"/>
                  <a:pt x="4601068" y="1212556"/>
                </a:cubicBezTo>
                <a:cubicBezTo>
                  <a:pt x="4575156" y="1212556"/>
                  <a:pt x="4536620" y="1212556"/>
                  <a:pt x="4511372" y="1225180"/>
                </a:cubicBezTo>
                <a:cubicBezTo>
                  <a:pt x="4511372" y="1212556"/>
                  <a:pt x="4511372" y="1212556"/>
                  <a:pt x="4511372" y="1199932"/>
                </a:cubicBezTo>
                <a:cubicBezTo>
                  <a:pt x="4562532" y="1174684"/>
                  <a:pt x="4614357" y="1123525"/>
                  <a:pt x="4678805" y="1098277"/>
                </a:cubicBezTo>
                <a:cubicBezTo>
                  <a:pt x="4678805" y="1098277"/>
                  <a:pt x="4678805" y="1098277"/>
                  <a:pt x="4691429" y="1098277"/>
                </a:cubicBezTo>
                <a:cubicBezTo>
                  <a:pt x="4729965" y="1073029"/>
                  <a:pt x="4781124" y="1034493"/>
                  <a:pt x="4845573" y="1034493"/>
                </a:cubicBezTo>
                <a:cubicBezTo>
                  <a:pt x="4858197" y="1009245"/>
                  <a:pt x="4884109" y="1009245"/>
                  <a:pt x="4910021" y="1009245"/>
                </a:cubicBezTo>
                <a:cubicBezTo>
                  <a:pt x="4910021" y="983997"/>
                  <a:pt x="4961181" y="971374"/>
                  <a:pt x="4987093" y="971374"/>
                </a:cubicBezTo>
                <a:cubicBezTo>
                  <a:pt x="5013005" y="946126"/>
                  <a:pt x="5051541" y="958750"/>
                  <a:pt x="5076789" y="933502"/>
                </a:cubicBezTo>
                <a:cubicBezTo>
                  <a:pt x="5076789" y="920878"/>
                  <a:pt x="5076789" y="920878"/>
                  <a:pt x="5064165" y="920878"/>
                </a:cubicBezTo>
                <a:cubicBezTo>
                  <a:pt x="5153861" y="895630"/>
                  <a:pt x="5218309" y="831847"/>
                  <a:pt x="5321293" y="793311"/>
                </a:cubicBezTo>
                <a:cubicBezTo>
                  <a:pt x="5321293" y="780687"/>
                  <a:pt x="5321293" y="780687"/>
                  <a:pt x="5321293" y="780687"/>
                </a:cubicBezTo>
                <a:cubicBezTo>
                  <a:pt x="5308669" y="768063"/>
                  <a:pt x="5295381" y="780687"/>
                  <a:pt x="5282757" y="780687"/>
                </a:cubicBezTo>
                <a:cubicBezTo>
                  <a:pt x="5270134" y="793311"/>
                  <a:pt x="5231598" y="805934"/>
                  <a:pt x="5205685" y="793311"/>
                </a:cubicBezTo>
                <a:cubicBezTo>
                  <a:pt x="5154525" y="793311"/>
                  <a:pt x="5102701" y="805934"/>
                  <a:pt x="5077453" y="818558"/>
                </a:cubicBezTo>
                <a:cubicBezTo>
                  <a:pt x="5064829" y="805934"/>
                  <a:pt x="5077453" y="767398"/>
                  <a:pt x="5064829" y="767398"/>
                </a:cubicBezTo>
                <a:cubicBezTo>
                  <a:pt x="5064829" y="780022"/>
                  <a:pt x="5052206" y="767398"/>
                  <a:pt x="5052206" y="780022"/>
                </a:cubicBezTo>
                <a:cubicBezTo>
                  <a:pt x="5052206" y="792646"/>
                  <a:pt x="5064829" y="780022"/>
                  <a:pt x="5064829" y="780022"/>
                </a:cubicBezTo>
                <a:cubicBezTo>
                  <a:pt x="5064829" y="843806"/>
                  <a:pt x="5013669" y="843806"/>
                  <a:pt x="4975133" y="843806"/>
                </a:cubicBezTo>
                <a:cubicBezTo>
                  <a:pt x="4962510" y="869054"/>
                  <a:pt x="4923973" y="869054"/>
                  <a:pt x="4898062" y="881678"/>
                </a:cubicBezTo>
                <a:cubicBezTo>
                  <a:pt x="4910685" y="869054"/>
                  <a:pt x="4910685" y="856430"/>
                  <a:pt x="4923973" y="869054"/>
                </a:cubicBezTo>
                <a:cubicBezTo>
                  <a:pt x="4923973" y="856430"/>
                  <a:pt x="4923973" y="831182"/>
                  <a:pt x="4923973" y="831182"/>
                </a:cubicBezTo>
                <a:cubicBezTo>
                  <a:pt x="4923973" y="831182"/>
                  <a:pt x="4923973" y="831182"/>
                  <a:pt x="4923973" y="818558"/>
                </a:cubicBezTo>
                <a:cubicBezTo>
                  <a:pt x="4949886" y="742151"/>
                  <a:pt x="5026958" y="704279"/>
                  <a:pt x="5065494" y="653119"/>
                </a:cubicBezTo>
                <a:cubicBezTo>
                  <a:pt x="5116654" y="615248"/>
                  <a:pt x="5142566" y="538840"/>
                  <a:pt x="5207014" y="525552"/>
                </a:cubicBezTo>
                <a:lnTo>
                  <a:pt x="5207014" y="512928"/>
                </a:lnTo>
                <a:cubicBezTo>
                  <a:pt x="5258174" y="461768"/>
                  <a:pt x="5322622" y="436520"/>
                  <a:pt x="5412983" y="411272"/>
                </a:cubicBezTo>
                <a:cubicBezTo>
                  <a:pt x="5411654" y="407286"/>
                  <a:pt x="5424278" y="394662"/>
                  <a:pt x="5437566" y="407286"/>
                </a:cubicBezTo>
                <a:lnTo>
                  <a:pt x="5437566" y="407286"/>
                </a:lnTo>
                <a:close/>
                <a:moveTo>
                  <a:pt x="1928130" y="980675"/>
                </a:moveTo>
                <a:cubicBezTo>
                  <a:pt x="1940754" y="980675"/>
                  <a:pt x="1954042" y="993299"/>
                  <a:pt x="1954042" y="1005923"/>
                </a:cubicBezTo>
                <a:cubicBezTo>
                  <a:pt x="1954042" y="1005923"/>
                  <a:pt x="1940754" y="993299"/>
                  <a:pt x="1928130" y="980675"/>
                </a:cubicBezTo>
                <a:lnTo>
                  <a:pt x="1928130" y="980675"/>
                </a:lnTo>
                <a:close/>
                <a:moveTo>
                  <a:pt x="1401250" y="2660979"/>
                </a:moveTo>
                <a:cubicBezTo>
                  <a:pt x="1401250" y="2660979"/>
                  <a:pt x="1401250" y="2648355"/>
                  <a:pt x="1413873" y="2648355"/>
                </a:cubicBezTo>
                <a:cubicBezTo>
                  <a:pt x="1401250" y="2648355"/>
                  <a:pt x="1401250" y="2660979"/>
                  <a:pt x="1401250" y="2660979"/>
                </a:cubicBezTo>
                <a:lnTo>
                  <a:pt x="1401250" y="2660979"/>
                </a:lnTo>
                <a:close/>
                <a:moveTo>
                  <a:pt x="1786610" y="2686891"/>
                </a:moveTo>
                <a:cubicBezTo>
                  <a:pt x="1773986" y="2686891"/>
                  <a:pt x="1773986" y="2661643"/>
                  <a:pt x="1786610" y="2661643"/>
                </a:cubicBezTo>
                <a:lnTo>
                  <a:pt x="1786610" y="2686891"/>
                </a:lnTo>
                <a:lnTo>
                  <a:pt x="1786610" y="2686891"/>
                </a:lnTo>
                <a:close/>
                <a:moveTo>
                  <a:pt x="1838434" y="2724763"/>
                </a:moveTo>
                <a:lnTo>
                  <a:pt x="1838434" y="2724763"/>
                </a:lnTo>
                <a:lnTo>
                  <a:pt x="1838434" y="2724763"/>
                </a:lnTo>
                <a:cubicBezTo>
                  <a:pt x="1825810" y="2712139"/>
                  <a:pt x="1825810" y="2712139"/>
                  <a:pt x="1799898" y="2724763"/>
                </a:cubicBezTo>
                <a:cubicBezTo>
                  <a:pt x="1799898" y="2712139"/>
                  <a:pt x="1787274" y="2712139"/>
                  <a:pt x="1799898" y="2686891"/>
                </a:cubicBezTo>
                <a:lnTo>
                  <a:pt x="1799898" y="2686891"/>
                </a:lnTo>
                <a:cubicBezTo>
                  <a:pt x="1825810" y="2699515"/>
                  <a:pt x="1825810" y="2686891"/>
                  <a:pt x="1851058" y="2699515"/>
                </a:cubicBezTo>
                <a:cubicBezTo>
                  <a:pt x="1838434" y="2699515"/>
                  <a:pt x="1838434" y="2712139"/>
                  <a:pt x="1838434" y="2724763"/>
                </a:cubicBezTo>
                <a:lnTo>
                  <a:pt x="1838434" y="2724763"/>
                </a:lnTo>
                <a:cubicBezTo>
                  <a:pt x="1851058" y="2712139"/>
                  <a:pt x="1851058" y="2724763"/>
                  <a:pt x="1864346" y="2724763"/>
                </a:cubicBezTo>
                <a:cubicBezTo>
                  <a:pt x="1851058" y="2737387"/>
                  <a:pt x="1838434" y="2737387"/>
                  <a:pt x="1838434" y="2724763"/>
                </a:cubicBezTo>
                <a:lnTo>
                  <a:pt x="1838434" y="2724763"/>
                </a:lnTo>
                <a:close/>
                <a:moveTo>
                  <a:pt x="1851058" y="2763299"/>
                </a:moveTo>
                <a:cubicBezTo>
                  <a:pt x="1851058" y="2763299"/>
                  <a:pt x="1863682" y="2750675"/>
                  <a:pt x="1851058" y="2750675"/>
                </a:cubicBezTo>
                <a:cubicBezTo>
                  <a:pt x="1863682" y="2750675"/>
                  <a:pt x="1851058" y="2763299"/>
                  <a:pt x="1863682" y="2763299"/>
                </a:cubicBezTo>
                <a:lnTo>
                  <a:pt x="1851058" y="2763299"/>
                </a:lnTo>
                <a:lnTo>
                  <a:pt x="1851058" y="2763299"/>
                </a:lnTo>
                <a:lnTo>
                  <a:pt x="1851058" y="2763299"/>
                </a:lnTo>
                <a:close/>
                <a:moveTo>
                  <a:pt x="1889594" y="1706216"/>
                </a:moveTo>
                <a:cubicBezTo>
                  <a:pt x="1825146" y="1680968"/>
                  <a:pt x="1761362" y="1718840"/>
                  <a:pt x="1735450" y="1693592"/>
                </a:cubicBezTo>
                <a:cubicBezTo>
                  <a:pt x="1735450" y="1680968"/>
                  <a:pt x="1748074" y="1693592"/>
                  <a:pt x="1761362" y="1680968"/>
                </a:cubicBezTo>
                <a:cubicBezTo>
                  <a:pt x="1735450" y="1680968"/>
                  <a:pt x="1722826" y="1680968"/>
                  <a:pt x="1710202" y="1680968"/>
                </a:cubicBezTo>
                <a:cubicBezTo>
                  <a:pt x="1697578" y="1655720"/>
                  <a:pt x="1722826" y="1643096"/>
                  <a:pt x="1697578" y="1629808"/>
                </a:cubicBezTo>
                <a:cubicBezTo>
                  <a:pt x="1697578" y="1617184"/>
                  <a:pt x="1710202" y="1629808"/>
                  <a:pt x="1710202" y="1617184"/>
                </a:cubicBezTo>
                <a:cubicBezTo>
                  <a:pt x="1736114" y="1617184"/>
                  <a:pt x="1736114" y="1629808"/>
                  <a:pt x="1761362" y="1629808"/>
                </a:cubicBezTo>
                <a:cubicBezTo>
                  <a:pt x="1761362" y="1642432"/>
                  <a:pt x="1787274" y="1642432"/>
                  <a:pt x="1787274" y="1617184"/>
                </a:cubicBezTo>
                <a:cubicBezTo>
                  <a:pt x="1825810" y="1629808"/>
                  <a:pt x="1864346" y="1642432"/>
                  <a:pt x="1890258" y="1668344"/>
                </a:cubicBezTo>
                <a:cubicBezTo>
                  <a:pt x="1889594" y="1680968"/>
                  <a:pt x="1889594" y="1693592"/>
                  <a:pt x="1889594" y="1706216"/>
                </a:cubicBezTo>
                <a:lnTo>
                  <a:pt x="1889594" y="1706216"/>
                </a:lnTo>
                <a:close/>
                <a:moveTo>
                  <a:pt x="1889594" y="1642432"/>
                </a:moveTo>
                <a:cubicBezTo>
                  <a:pt x="1851058" y="1642432"/>
                  <a:pt x="1863682" y="1629808"/>
                  <a:pt x="1825146" y="1629808"/>
                </a:cubicBezTo>
                <a:cubicBezTo>
                  <a:pt x="1825146" y="1617184"/>
                  <a:pt x="1825146" y="1617184"/>
                  <a:pt x="1825146" y="1617184"/>
                </a:cubicBezTo>
                <a:cubicBezTo>
                  <a:pt x="1851058" y="1617184"/>
                  <a:pt x="1863682" y="1604560"/>
                  <a:pt x="1876306" y="1617184"/>
                </a:cubicBezTo>
                <a:cubicBezTo>
                  <a:pt x="1876306" y="1604560"/>
                  <a:pt x="1888929" y="1617184"/>
                  <a:pt x="1902218" y="1604560"/>
                </a:cubicBezTo>
                <a:cubicBezTo>
                  <a:pt x="1902218" y="1617184"/>
                  <a:pt x="1902218" y="1629808"/>
                  <a:pt x="1889594" y="1642432"/>
                </a:cubicBezTo>
                <a:lnTo>
                  <a:pt x="1889594" y="1642432"/>
                </a:lnTo>
                <a:close/>
                <a:moveTo>
                  <a:pt x="1902218" y="1566024"/>
                </a:moveTo>
                <a:cubicBezTo>
                  <a:pt x="1914842" y="1578648"/>
                  <a:pt x="1914842" y="1603896"/>
                  <a:pt x="1889594" y="1603896"/>
                </a:cubicBezTo>
                <a:cubicBezTo>
                  <a:pt x="1876970" y="1603896"/>
                  <a:pt x="1876970" y="1603896"/>
                  <a:pt x="1876970" y="1591272"/>
                </a:cubicBezTo>
                <a:cubicBezTo>
                  <a:pt x="1876970" y="1616520"/>
                  <a:pt x="1825810" y="1603896"/>
                  <a:pt x="1812522" y="1603896"/>
                </a:cubicBezTo>
                <a:cubicBezTo>
                  <a:pt x="1812522" y="1591272"/>
                  <a:pt x="1838434" y="1603896"/>
                  <a:pt x="1851058" y="1591272"/>
                </a:cubicBezTo>
                <a:cubicBezTo>
                  <a:pt x="1863682" y="1591272"/>
                  <a:pt x="1851058" y="1566024"/>
                  <a:pt x="1876970" y="1566024"/>
                </a:cubicBezTo>
                <a:cubicBezTo>
                  <a:pt x="1876970" y="1591272"/>
                  <a:pt x="1876970" y="1566024"/>
                  <a:pt x="1889594" y="1566024"/>
                </a:cubicBezTo>
                <a:cubicBezTo>
                  <a:pt x="1889594" y="1566024"/>
                  <a:pt x="1889594" y="1566024"/>
                  <a:pt x="1889594" y="1553400"/>
                </a:cubicBezTo>
                <a:cubicBezTo>
                  <a:pt x="1902218" y="1553400"/>
                  <a:pt x="1902218" y="1553400"/>
                  <a:pt x="1915506" y="1540777"/>
                </a:cubicBezTo>
                <a:lnTo>
                  <a:pt x="1915506" y="1540777"/>
                </a:lnTo>
                <a:cubicBezTo>
                  <a:pt x="1915506" y="1553400"/>
                  <a:pt x="1915506" y="1553400"/>
                  <a:pt x="1915506" y="1553400"/>
                </a:cubicBezTo>
                <a:cubicBezTo>
                  <a:pt x="1915506" y="1553400"/>
                  <a:pt x="1915506" y="1553400"/>
                  <a:pt x="1902882" y="1553400"/>
                </a:cubicBezTo>
                <a:cubicBezTo>
                  <a:pt x="1902218" y="1553400"/>
                  <a:pt x="1915506" y="1566024"/>
                  <a:pt x="1902218" y="1566024"/>
                </a:cubicBezTo>
                <a:lnTo>
                  <a:pt x="1902218" y="1566024"/>
                </a:lnTo>
                <a:close/>
                <a:moveTo>
                  <a:pt x="1915506" y="2699515"/>
                </a:moveTo>
                <a:cubicBezTo>
                  <a:pt x="1928130" y="2712139"/>
                  <a:pt x="1941418" y="2699515"/>
                  <a:pt x="1941418" y="2699515"/>
                </a:cubicBezTo>
                <a:cubicBezTo>
                  <a:pt x="1967330" y="2699515"/>
                  <a:pt x="1967330" y="2724763"/>
                  <a:pt x="1992578" y="2712139"/>
                </a:cubicBezTo>
                <a:cubicBezTo>
                  <a:pt x="1992578" y="2737387"/>
                  <a:pt x="1992578" y="2737387"/>
                  <a:pt x="2005202" y="2763299"/>
                </a:cubicBezTo>
                <a:cubicBezTo>
                  <a:pt x="1992578" y="2763299"/>
                  <a:pt x="1979290" y="2750675"/>
                  <a:pt x="1966666" y="2763299"/>
                </a:cubicBezTo>
                <a:cubicBezTo>
                  <a:pt x="1966666" y="2763299"/>
                  <a:pt x="1966666" y="2750675"/>
                  <a:pt x="1954042" y="2738051"/>
                </a:cubicBezTo>
                <a:cubicBezTo>
                  <a:pt x="1941418" y="2750675"/>
                  <a:pt x="1979954" y="2775923"/>
                  <a:pt x="1941418" y="2775923"/>
                </a:cubicBezTo>
                <a:cubicBezTo>
                  <a:pt x="1928130" y="2763299"/>
                  <a:pt x="1902218" y="2737387"/>
                  <a:pt x="1915506" y="2699515"/>
                </a:cubicBezTo>
                <a:lnTo>
                  <a:pt x="1915506" y="2699515"/>
                </a:lnTo>
                <a:close/>
                <a:moveTo>
                  <a:pt x="1954042" y="2916114"/>
                </a:moveTo>
                <a:lnTo>
                  <a:pt x="1954042" y="2903490"/>
                </a:lnTo>
                <a:lnTo>
                  <a:pt x="1954042" y="2903490"/>
                </a:lnTo>
                <a:cubicBezTo>
                  <a:pt x="1954042" y="2903490"/>
                  <a:pt x="1954042" y="2890866"/>
                  <a:pt x="1966666" y="2903490"/>
                </a:cubicBezTo>
                <a:cubicBezTo>
                  <a:pt x="1966666" y="2916114"/>
                  <a:pt x="1954042" y="2902826"/>
                  <a:pt x="1954042" y="2916114"/>
                </a:cubicBezTo>
                <a:lnTo>
                  <a:pt x="1954042" y="2916114"/>
                </a:lnTo>
                <a:close/>
                <a:moveTo>
                  <a:pt x="1954042" y="2852330"/>
                </a:moveTo>
                <a:cubicBezTo>
                  <a:pt x="1941418" y="2839706"/>
                  <a:pt x="1941418" y="2827083"/>
                  <a:pt x="1928130" y="2814459"/>
                </a:cubicBezTo>
                <a:cubicBezTo>
                  <a:pt x="1940754" y="2814459"/>
                  <a:pt x="1928130" y="2814459"/>
                  <a:pt x="1940754" y="2814459"/>
                </a:cubicBezTo>
                <a:lnTo>
                  <a:pt x="1928130" y="2801835"/>
                </a:lnTo>
                <a:cubicBezTo>
                  <a:pt x="1928130" y="2789211"/>
                  <a:pt x="1940754" y="2801835"/>
                  <a:pt x="1940754" y="2789211"/>
                </a:cubicBezTo>
                <a:cubicBezTo>
                  <a:pt x="1940754" y="2789211"/>
                  <a:pt x="1940754" y="2776587"/>
                  <a:pt x="1953378" y="2776587"/>
                </a:cubicBezTo>
                <a:cubicBezTo>
                  <a:pt x="1953378" y="2789211"/>
                  <a:pt x="1953378" y="2789211"/>
                  <a:pt x="1966002" y="2789211"/>
                </a:cubicBezTo>
                <a:lnTo>
                  <a:pt x="1953378" y="2789211"/>
                </a:lnTo>
                <a:cubicBezTo>
                  <a:pt x="1966002" y="2801835"/>
                  <a:pt x="1979290" y="2827083"/>
                  <a:pt x="1979290" y="2852995"/>
                </a:cubicBezTo>
                <a:cubicBezTo>
                  <a:pt x="1966666" y="2864954"/>
                  <a:pt x="1954042" y="2839706"/>
                  <a:pt x="1954042" y="2852330"/>
                </a:cubicBezTo>
                <a:lnTo>
                  <a:pt x="1954042" y="2852330"/>
                </a:lnTo>
                <a:close/>
                <a:moveTo>
                  <a:pt x="2031114" y="2801170"/>
                </a:moveTo>
                <a:cubicBezTo>
                  <a:pt x="2031114" y="2801170"/>
                  <a:pt x="2018490" y="2801170"/>
                  <a:pt x="2031114" y="2788547"/>
                </a:cubicBezTo>
                <a:cubicBezTo>
                  <a:pt x="2018490" y="2788547"/>
                  <a:pt x="2005202" y="2788547"/>
                  <a:pt x="2005202" y="2801170"/>
                </a:cubicBezTo>
                <a:cubicBezTo>
                  <a:pt x="1992578" y="2788547"/>
                  <a:pt x="1992578" y="2788547"/>
                  <a:pt x="1979290" y="2775923"/>
                </a:cubicBezTo>
                <a:cubicBezTo>
                  <a:pt x="1991914" y="2763299"/>
                  <a:pt x="2005202" y="2775923"/>
                  <a:pt x="2017826" y="2750675"/>
                </a:cubicBezTo>
                <a:lnTo>
                  <a:pt x="2017826" y="2763299"/>
                </a:lnTo>
                <a:cubicBezTo>
                  <a:pt x="2017826" y="2763299"/>
                  <a:pt x="2017826" y="2763299"/>
                  <a:pt x="2030450" y="2763299"/>
                </a:cubicBezTo>
                <a:cubicBezTo>
                  <a:pt x="2030450" y="2775923"/>
                  <a:pt x="2017826" y="2788547"/>
                  <a:pt x="2030450" y="2788547"/>
                </a:cubicBezTo>
                <a:lnTo>
                  <a:pt x="2030450" y="2801170"/>
                </a:lnTo>
                <a:lnTo>
                  <a:pt x="2031114" y="2801170"/>
                </a:lnTo>
                <a:lnTo>
                  <a:pt x="2031114" y="2801170"/>
                </a:lnTo>
                <a:close/>
                <a:moveTo>
                  <a:pt x="2249707" y="3208456"/>
                </a:moveTo>
                <a:cubicBezTo>
                  <a:pt x="2262330" y="3208456"/>
                  <a:pt x="2249707" y="3221080"/>
                  <a:pt x="2249707" y="3233704"/>
                </a:cubicBezTo>
                <a:cubicBezTo>
                  <a:pt x="2236418" y="3234368"/>
                  <a:pt x="2249707" y="3221080"/>
                  <a:pt x="2249707" y="3208456"/>
                </a:cubicBezTo>
                <a:lnTo>
                  <a:pt x="2249707" y="3208456"/>
                </a:lnTo>
                <a:close/>
                <a:moveTo>
                  <a:pt x="2197882" y="3157961"/>
                </a:moveTo>
                <a:cubicBezTo>
                  <a:pt x="2171970" y="3145337"/>
                  <a:pt x="2171970" y="3106801"/>
                  <a:pt x="2185258" y="3094177"/>
                </a:cubicBezTo>
                <a:cubicBezTo>
                  <a:pt x="2197882" y="3094177"/>
                  <a:pt x="2211170" y="3119425"/>
                  <a:pt x="2211170" y="3119425"/>
                </a:cubicBezTo>
                <a:cubicBezTo>
                  <a:pt x="2211170" y="3132049"/>
                  <a:pt x="2185258" y="3132049"/>
                  <a:pt x="2197882" y="3157961"/>
                </a:cubicBezTo>
                <a:lnTo>
                  <a:pt x="2197882" y="3157961"/>
                </a:lnTo>
                <a:close/>
                <a:moveTo>
                  <a:pt x="2146722" y="3246992"/>
                </a:moveTo>
                <a:cubicBezTo>
                  <a:pt x="2159346" y="3246992"/>
                  <a:pt x="2172634" y="3246992"/>
                  <a:pt x="2172634" y="3246992"/>
                </a:cubicBezTo>
                <a:cubicBezTo>
                  <a:pt x="2172634" y="3259616"/>
                  <a:pt x="2172634" y="3259616"/>
                  <a:pt x="2172634" y="3259616"/>
                </a:cubicBezTo>
                <a:cubicBezTo>
                  <a:pt x="2160011" y="3259616"/>
                  <a:pt x="2160011" y="3259616"/>
                  <a:pt x="2146722" y="3259616"/>
                </a:cubicBezTo>
                <a:cubicBezTo>
                  <a:pt x="2146722" y="3259616"/>
                  <a:pt x="2159346" y="3259616"/>
                  <a:pt x="2146722" y="3246992"/>
                </a:cubicBezTo>
                <a:lnTo>
                  <a:pt x="2146722" y="3246992"/>
                </a:lnTo>
                <a:close/>
                <a:moveTo>
                  <a:pt x="2120810" y="3565247"/>
                </a:moveTo>
                <a:cubicBezTo>
                  <a:pt x="2133434" y="3527375"/>
                  <a:pt x="2133434" y="3514087"/>
                  <a:pt x="2146722" y="3476215"/>
                </a:cubicBezTo>
                <a:cubicBezTo>
                  <a:pt x="2172634" y="3476215"/>
                  <a:pt x="2185258" y="3476215"/>
                  <a:pt x="2197882" y="3463591"/>
                </a:cubicBezTo>
                <a:cubicBezTo>
                  <a:pt x="2185258" y="3501463"/>
                  <a:pt x="2171970" y="3527375"/>
                  <a:pt x="2146722" y="3565247"/>
                </a:cubicBezTo>
                <a:cubicBezTo>
                  <a:pt x="2172634" y="3552623"/>
                  <a:pt x="2172634" y="3539999"/>
                  <a:pt x="2185258" y="3514087"/>
                </a:cubicBezTo>
                <a:cubicBezTo>
                  <a:pt x="2185258" y="3551958"/>
                  <a:pt x="2172634" y="3565247"/>
                  <a:pt x="2172634" y="3603118"/>
                </a:cubicBezTo>
                <a:cubicBezTo>
                  <a:pt x="2146722" y="3590495"/>
                  <a:pt x="2160011" y="3603118"/>
                  <a:pt x="2146722" y="3603118"/>
                </a:cubicBezTo>
                <a:cubicBezTo>
                  <a:pt x="2146722" y="3590495"/>
                  <a:pt x="2146722" y="3590495"/>
                  <a:pt x="2146722" y="3577871"/>
                </a:cubicBezTo>
                <a:cubicBezTo>
                  <a:pt x="2134099" y="3590495"/>
                  <a:pt x="2120810" y="3629031"/>
                  <a:pt x="2108186" y="3654278"/>
                </a:cubicBezTo>
                <a:cubicBezTo>
                  <a:pt x="2082274" y="3629031"/>
                  <a:pt x="2108186" y="3590495"/>
                  <a:pt x="2120810" y="3565247"/>
                </a:cubicBezTo>
                <a:lnTo>
                  <a:pt x="2120810" y="3565247"/>
                </a:lnTo>
                <a:close/>
                <a:moveTo>
                  <a:pt x="2095562" y="3654278"/>
                </a:moveTo>
                <a:cubicBezTo>
                  <a:pt x="2095562" y="3654278"/>
                  <a:pt x="2095562" y="3654278"/>
                  <a:pt x="2095562" y="3666902"/>
                </a:cubicBezTo>
                <a:cubicBezTo>
                  <a:pt x="2082274" y="3666902"/>
                  <a:pt x="2095562" y="3654278"/>
                  <a:pt x="2095562" y="3654278"/>
                </a:cubicBezTo>
                <a:lnTo>
                  <a:pt x="2095562" y="3654278"/>
                </a:lnTo>
                <a:close/>
                <a:moveTo>
                  <a:pt x="2069650" y="3666902"/>
                </a:moveTo>
                <a:cubicBezTo>
                  <a:pt x="2082274" y="3666902"/>
                  <a:pt x="2082274" y="3666902"/>
                  <a:pt x="2095562" y="3679526"/>
                </a:cubicBezTo>
                <a:cubicBezTo>
                  <a:pt x="2095562" y="3679526"/>
                  <a:pt x="2069650" y="3679526"/>
                  <a:pt x="2069650" y="3692150"/>
                </a:cubicBezTo>
                <a:cubicBezTo>
                  <a:pt x="2069650" y="3692814"/>
                  <a:pt x="2069650" y="3679526"/>
                  <a:pt x="2069650" y="3666902"/>
                </a:cubicBezTo>
                <a:lnTo>
                  <a:pt x="2069650" y="3666902"/>
                </a:lnTo>
                <a:close/>
                <a:moveTo>
                  <a:pt x="2069650" y="3781846"/>
                </a:moveTo>
                <a:cubicBezTo>
                  <a:pt x="2069650" y="3781846"/>
                  <a:pt x="2069650" y="3781846"/>
                  <a:pt x="2082274" y="3781846"/>
                </a:cubicBezTo>
                <a:cubicBezTo>
                  <a:pt x="2082274" y="3781846"/>
                  <a:pt x="2082274" y="3807093"/>
                  <a:pt x="2069650" y="3807093"/>
                </a:cubicBezTo>
                <a:cubicBezTo>
                  <a:pt x="2056362" y="3794469"/>
                  <a:pt x="2069650" y="3794469"/>
                  <a:pt x="2069650" y="3781846"/>
                </a:cubicBezTo>
                <a:lnTo>
                  <a:pt x="2069650" y="3781846"/>
                </a:lnTo>
                <a:close/>
                <a:moveTo>
                  <a:pt x="2005202" y="3896125"/>
                </a:moveTo>
                <a:cubicBezTo>
                  <a:pt x="2005202" y="3908749"/>
                  <a:pt x="2017826" y="3908749"/>
                  <a:pt x="2017826" y="3908749"/>
                </a:cubicBezTo>
                <a:cubicBezTo>
                  <a:pt x="2005202" y="3921373"/>
                  <a:pt x="2005202" y="3933996"/>
                  <a:pt x="2005202" y="3946620"/>
                </a:cubicBezTo>
                <a:cubicBezTo>
                  <a:pt x="1992578" y="3946620"/>
                  <a:pt x="1992578" y="3933996"/>
                  <a:pt x="1979290" y="3933996"/>
                </a:cubicBezTo>
                <a:cubicBezTo>
                  <a:pt x="1992578" y="3934661"/>
                  <a:pt x="2005202" y="3922037"/>
                  <a:pt x="2005202" y="3896125"/>
                </a:cubicBezTo>
                <a:lnTo>
                  <a:pt x="2005202" y="3896125"/>
                </a:lnTo>
                <a:close/>
                <a:moveTo>
                  <a:pt x="2056362" y="3947285"/>
                </a:moveTo>
                <a:cubicBezTo>
                  <a:pt x="2056362" y="3947285"/>
                  <a:pt x="2056362" y="3985156"/>
                  <a:pt x="2017826" y="3985156"/>
                </a:cubicBezTo>
                <a:cubicBezTo>
                  <a:pt x="2017826" y="3972533"/>
                  <a:pt x="2017826" y="3972533"/>
                  <a:pt x="2017826" y="3972533"/>
                </a:cubicBezTo>
                <a:cubicBezTo>
                  <a:pt x="2005202" y="3997780"/>
                  <a:pt x="1979290" y="4023692"/>
                  <a:pt x="1966666" y="4061564"/>
                </a:cubicBezTo>
                <a:cubicBezTo>
                  <a:pt x="1966666" y="4036316"/>
                  <a:pt x="1966666" y="4010404"/>
                  <a:pt x="1979290" y="4010404"/>
                </a:cubicBezTo>
                <a:cubicBezTo>
                  <a:pt x="1979290" y="3985156"/>
                  <a:pt x="1991914" y="3972533"/>
                  <a:pt x="2005202" y="3946620"/>
                </a:cubicBezTo>
                <a:cubicBezTo>
                  <a:pt x="2017826" y="3959244"/>
                  <a:pt x="2043738" y="3933996"/>
                  <a:pt x="2043738" y="3933996"/>
                </a:cubicBezTo>
                <a:cubicBezTo>
                  <a:pt x="2043738" y="3933996"/>
                  <a:pt x="2056362" y="3934661"/>
                  <a:pt x="2056362" y="3947285"/>
                </a:cubicBezTo>
                <a:lnTo>
                  <a:pt x="2056362" y="3947285"/>
                </a:lnTo>
                <a:close/>
                <a:moveTo>
                  <a:pt x="2197882" y="3666902"/>
                </a:moveTo>
                <a:cubicBezTo>
                  <a:pt x="2185258" y="3666902"/>
                  <a:pt x="2185258" y="3666902"/>
                  <a:pt x="2185258" y="3679526"/>
                </a:cubicBezTo>
                <a:cubicBezTo>
                  <a:pt x="2185258" y="3679526"/>
                  <a:pt x="2185258" y="3679526"/>
                  <a:pt x="2185258" y="3666902"/>
                </a:cubicBezTo>
                <a:cubicBezTo>
                  <a:pt x="2159346" y="3679526"/>
                  <a:pt x="2185258" y="3679526"/>
                  <a:pt x="2185258" y="3692150"/>
                </a:cubicBezTo>
                <a:cubicBezTo>
                  <a:pt x="2159346" y="3755934"/>
                  <a:pt x="2108186" y="3793805"/>
                  <a:pt x="2108186" y="3832341"/>
                </a:cubicBezTo>
                <a:cubicBezTo>
                  <a:pt x="2095562" y="3832341"/>
                  <a:pt x="2095562" y="3844965"/>
                  <a:pt x="2082274" y="3857589"/>
                </a:cubicBezTo>
                <a:lnTo>
                  <a:pt x="2082274" y="3832341"/>
                </a:lnTo>
                <a:cubicBezTo>
                  <a:pt x="2082274" y="3819718"/>
                  <a:pt x="2069650" y="3832341"/>
                  <a:pt x="2069650" y="3819718"/>
                </a:cubicBezTo>
                <a:cubicBezTo>
                  <a:pt x="2069650" y="3819718"/>
                  <a:pt x="2082274" y="3807093"/>
                  <a:pt x="2082274" y="3819718"/>
                </a:cubicBezTo>
                <a:cubicBezTo>
                  <a:pt x="2094898" y="3794469"/>
                  <a:pt x="2120810" y="3718062"/>
                  <a:pt x="2082274" y="3692150"/>
                </a:cubicBezTo>
                <a:cubicBezTo>
                  <a:pt x="2108186" y="3679526"/>
                  <a:pt x="2120810" y="3654278"/>
                  <a:pt x="2133434" y="3628366"/>
                </a:cubicBezTo>
                <a:lnTo>
                  <a:pt x="2133434" y="3640990"/>
                </a:lnTo>
                <a:cubicBezTo>
                  <a:pt x="2159346" y="3653614"/>
                  <a:pt x="2171970" y="3640990"/>
                  <a:pt x="2184594" y="3628366"/>
                </a:cubicBezTo>
                <a:cubicBezTo>
                  <a:pt x="2184594" y="3564582"/>
                  <a:pt x="2223130" y="3526711"/>
                  <a:pt x="2249042" y="3475551"/>
                </a:cubicBezTo>
                <a:cubicBezTo>
                  <a:pt x="2249707" y="3552623"/>
                  <a:pt x="2236418" y="3590495"/>
                  <a:pt x="2197882" y="3666902"/>
                </a:cubicBezTo>
                <a:lnTo>
                  <a:pt x="2197882" y="3666902"/>
                </a:lnTo>
                <a:close/>
                <a:moveTo>
                  <a:pt x="2197882" y="3463591"/>
                </a:moveTo>
                <a:cubicBezTo>
                  <a:pt x="2210506" y="3463591"/>
                  <a:pt x="2210506" y="3450968"/>
                  <a:pt x="2223794" y="3450968"/>
                </a:cubicBezTo>
                <a:cubicBezTo>
                  <a:pt x="2211170" y="3463591"/>
                  <a:pt x="2211170" y="3476215"/>
                  <a:pt x="2197882" y="3488839"/>
                </a:cubicBezTo>
                <a:cubicBezTo>
                  <a:pt x="2211170" y="3476215"/>
                  <a:pt x="2197882" y="3476215"/>
                  <a:pt x="2197882" y="3463591"/>
                </a:cubicBezTo>
                <a:lnTo>
                  <a:pt x="2197882" y="3463591"/>
                </a:lnTo>
                <a:close/>
                <a:moveTo>
                  <a:pt x="2249707" y="3476215"/>
                </a:moveTo>
                <a:cubicBezTo>
                  <a:pt x="2237083" y="3463591"/>
                  <a:pt x="2249707" y="3450968"/>
                  <a:pt x="2262330" y="3438344"/>
                </a:cubicBezTo>
                <a:cubicBezTo>
                  <a:pt x="2262330" y="3450303"/>
                  <a:pt x="2249707" y="3450303"/>
                  <a:pt x="2249707" y="3476215"/>
                </a:cubicBezTo>
                <a:lnTo>
                  <a:pt x="2249707" y="3476215"/>
                </a:lnTo>
                <a:close/>
                <a:moveTo>
                  <a:pt x="2223794" y="3348648"/>
                </a:moveTo>
                <a:cubicBezTo>
                  <a:pt x="2223794" y="3348648"/>
                  <a:pt x="2236418" y="3348648"/>
                  <a:pt x="2236418" y="3361272"/>
                </a:cubicBezTo>
                <a:cubicBezTo>
                  <a:pt x="2236418" y="3361272"/>
                  <a:pt x="2223794" y="3361272"/>
                  <a:pt x="2223794" y="3373895"/>
                </a:cubicBezTo>
                <a:cubicBezTo>
                  <a:pt x="2211170" y="3373895"/>
                  <a:pt x="2223794" y="3361272"/>
                  <a:pt x="2211170" y="3361272"/>
                </a:cubicBezTo>
                <a:cubicBezTo>
                  <a:pt x="2211170" y="3336024"/>
                  <a:pt x="2223794" y="3323400"/>
                  <a:pt x="2223794" y="3310112"/>
                </a:cubicBezTo>
                <a:cubicBezTo>
                  <a:pt x="2211170" y="3322736"/>
                  <a:pt x="2211170" y="3322736"/>
                  <a:pt x="2211170" y="3347983"/>
                </a:cubicBezTo>
                <a:cubicBezTo>
                  <a:pt x="2198547" y="3347983"/>
                  <a:pt x="2198547" y="3335359"/>
                  <a:pt x="2185258" y="3335359"/>
                </a:cubicBezTo>
                <a:cubicBezTo>
                  <a:pt x="2197882" y="3360607"/>
                  <a:pt x="2211170" y="3373231"/>
                  <a:pt x="2223794" y="3399143"/>
                </a:cubicBezTo>
                <a:cubicBezTo>
                  <a:pt x="2211170" y="3437015"/>
                  <a:pt x="2197882" y="3462927"/>
                  <a:pt x="2159346" y="3462927"/>
                </a:cubicBezTo>
                <a:cubicBezTo>
                  <a:pt x="2159346" y="3437679"/>
                  <a:pt x="2171970" y="3411767"/>
                  <a:pt x="2185258" y="3386519"/>
                </a:cubicBezTo>
                <a:cubicBezTo>
                  <a:pt x="2172634" y="3399143"/>
                  <a:pt x="2172634" y="3411767"/>
                  <a:pt x="2159346" y="3424391"/>
                </a:cubicBezTo>
                <a:cubicBezTo>
                  <a:pt x="2133434" y="3424391"/>
                  <a:pt x="2146722" y="3437015"/>
                  <a:pt x="2120810" y="3437015"/>
                </a:cubicBezTo>
                <a:cubicBezTo>
                  <a:pt x="2108186" y="3411767"/>
                  <a:pt x="2146722" y="3373231"/>
                  <a:pt x="2120810" y="3347983"/>
                </a:cubicBezTo>
                <a:cubicBezTo>
                  <a:pt x="2120810" y="3335359"/>
                  <a:pt x="2133434" y="3322736"/>
                  <a:pt x="2133434" y="3335359"/>
                </a:cubicBezTo>
                <a:cubicBezTo>
                  <a:pt x="2120810" y="3310112"/>
                  <a:pt x="2133434" y="3297488"/>
                  <a:pt x="2146058" y="3271576"/>
                </a:cubicBezTo>
                <a:cubicBezTo>
                  <a:pt x="2171970" y="3271576"/>
                  <a:pt x="2171970" y="3271576"/>
                  <a:pt x="2184594" y="3258952"/>
                </a:cubicBezTo>
                <a:cubicBezTo>
                  <a:pt x="2197218" y="3258952"/>
                  <a:pt x="2197218" y="3258952"/>
                  <a:pt x="2210506" y="3258952"/>
                </a:cubicBezTo>
                <a:cubicBezTo>
                  <a:pt x="2197882" y="3233704"/>
                  <a:pt x="2210506" y="3221080"/>
                  <a:pt x="2210506" y="3195168"/>
                </a:cubicBezTo>
                <a:cubicBezTo>
                  <a:pt x="2223130" y="3207792"/>
                  <a:pt x="2210506" y="3233040"/>
                  <a:pt x="2223130" y="3258952"/>
                </a:cubicBezTo>
                <a:cubicBezTo>
                  <a:pt x="2235754" y="3271576"/>
                  <a:pt x="2235754" y="3258952"/>
                  <a:pt x="2249042" y="3258952"/>
                </a:cubicBezTo>
                <a:cubicBezTo>
                  <a:pt x="2249042" y="3246328"/>
                  <a:pt x="2249042" y="3233704"/>
                  <a:pt x="2261666" y="3221080"/>
                </a:cubicBezTo>
                <a:cubicBezTo>
                  <a:pt x="2262330" y="3259616"/>
                  <a:pt x="2274954" y="3336024"/>
                  <a:pt x="2223794" y="3348648"/>
                </a:cubicBezTo>
                <a:lnTo>
                  <a:pt x="2223794" y="3348648"/>
                </a:lnTo>
                <a:close/>
                <a:moveTo>
                  <a:pt x="2429763" y="3323400"/>
                </a:moveTo>
                <a:cubicBezTo>
                  <a:pt x="2429763" y="3323400"/>
                  <a:pt x="2429763" y="3323400"/>
                  <a:pt x="2417139" y="3323400"/>
                </a:cubicBezTo>
                <a:cubicBezTo>
                  <a:pt x="2417139" y="3374560"/>
                  <a:pt x="2365979" y="3387184"/>
                  <a:pt x="2391227" y="3437679"/>
                </a:cubicBezTo>
                <a:cubicBezTo>
                  <a:pt x="2378603" y="3425055"/>
                  <a:pt x="2378603" y="3425055"/>
                  <a:pt x="2365315" y="3425055"/>
                </a:cubicBezTo>
                <a:cubicBezTo>
                  <a:pt x="2377938" y="3462927"/>
                  <a:pt x="2339402" y="3488839"/>
                  <a:pt x="2326779" y="3514087"/>
                </a:cubicBezTo>
                <a:cubicBezTo>
                  <a:pt x="2314155" y="3526711"/>
                  <a:pt x="2300866" y="3514087"/>
                  <a:pt x="2300866" y="3514087"/>
                </a:cubicBezTo>
                <a:lnTo>
                  <a:pt x="2300866" y="3501463"/>
                </a:lnTo>
                <a:cubicBezTo>
                  <a:pt x="2300866" y="3501463"/>
                  <a:pt x="2300866" y="3501463"/>
                  <a:pt x="2288242" y="3501463"/>
                </a:cubicBezTo>
                <a:cubicBezTo>
                  <a:pt x="2288242" y="3514087"/>
                  <a:pt x="2288242" y="3514087"/>
                  <a:pt x="2288242" y="3514087"/>
                </a:cubicBezTo>
                <a:cubicBezTo>
                  <a:pt x="2262330" y="3501463"/>
                  <a:pt x="2314155" y="3437679"/>
                  <a:pt x="2300866" y="3412431"/>
                </a:cubicBezTo>
                <a:cubicBezTo>
                  <a:pt x="2313490" y="3412431"/>
                  <a:pt x="2313490" y="3412431"/>
                  <a:pt x="2313490" y="3412431"/>
                </a:cubicBezTo>
                <a:cubicBezTo>
                  <a:pt x="2313490" y="3387184"/>
                  <a:pt x="2313490" y="3374560"/>
                  <a:pt x="2313490" y="3348648"/>
                </a:cubicBezTo>
                <a:cubicBezTo>
                  <a:pt x="2287578" y="3348648"/>
                  <a:pt x="2287578" y="3373895"/>
                  <a:pt x="2274954" y="3386519"/>
                </a:cubicBezTo>
                <a:cubicBezTo>
                  <a:pt x="2274954" y="3361272"/>
                  <a:pt x="2300866" y="3310112"/>
                  <a:pt x="2300866" y="3272240"/>
                </a:cubicBezTo>
                <a:cubicBezTo>
                  <a:pt x="2326779" y="3284864"/>
                  <a:pt x="2339402" y="3297488"/>
                  <a:pt x="2352026" y="3310112"/>
                </a:cubicBezTo>
                <a:cubicBezTo>
                  <a:pt x="2364650" y="3310112"/>
                  <a:pt x="2364650" y="3297488"/>
                  <a:pt x="2364650" y="3297488"/>
                </a:cubicBezTo>
                <a:lnTo>
                  <a:pt x="2364650" y="3310112"/>
                </a:lnTo>
                <a:cubicBezTo>
                  <a:pt x="2377274" y="3284864"/>
                  <a:pt x="2415810" y="3284864"/>
                  <a:pt x="2415810" y="3272240"/>
                </a:cubicBezTo>
                <a:cubicBezTo>
                  <a:pt x="2429763" y="3297488"/>
                  <a:pt x="2442387" y="3297488"/>
                  <a:pt x="2429763" y="3323400"/>
                </a:cubicBezTo>
                <a:lnTo>
                  <a:pt x="2429763" y="3323400"/>
                </a:lnTo>
                <a:close/>
                <a:moveTo>
                  <a:pt x="2429763" y="3246992"/>
                </a:moveTo>
                <a:cubicBezTo>
                  <a:pt x="2417139" y="3246992"/>
                  <a:pt x="2455675" y="3259616"/>
                  <a:pt x="2442387" y="3234368"/>
                </a:cubicBezTo>
                <a:cubicBezTo>
                  <a:pt x="2455010" y="3246992"/>
                  <a:pt x="2455010" y="3259616"/>
                  <a:pt x="2480923" y="3259616"/>
                </a:cubicBezTo>
                <a:cubicBezTo>
                  <a:pt x="2468299" y="3284864"/>
                  <a:pt x="2442387" y="3259616"/>
                  <a:pt x="2429763" y="3246992"/>
                </a:cubicBezTo>
                <a:lnTo>
                  <a:pt x="2429763" y="3246992"/>
                </a:lnTo>
                <a:close/>
                <a:moveTo>
                  <a:pt x="2699515" y="980675"/>
                </a:moveTo>
                <a:cubicBezTo>
                  <a:pt x="2686891" y="993299"/>
                  <a:pt x="2712139" y="993299"/>
                  <a:pt x="2712139" y="1018547"/>
                </a:cubicBezTo>
                <a:cubicBezTo>
                  <a:pt x="2712139" y="1018547"/>
                  <a:pt x="2673603" y="980675"/>
                  <a:pt x="2699515" y="980675"/>
                </a:cubicBezTo>
                <a:lnTo>
                  <a:pt x="2699515" y="980675"/>
                </a:lnTo>
                <a:close/>
                <a:moveTo>
                  <a:pt x="2802499" y="3361272"/>
                </a:moveTo>
                <a:cubicBezTo>
                  <a:pt x="2776587" y="3373895"/>
                  <a:pt x="2776587" y="3386519"/>
                  <a:pt x="2738051" y="3412431"/>
                </a:cubicBezTo>
                <a:cubicBezTo>
                  <a:pt x="2738051" y="3399808"/>
                  <a:pt x="2738051" y="3399808"/>
                  <a:pt x="2738051" y="3387184"/>
                </a:cubicBezTo>
                <a:lnTo>
                  <a:pt x="2725427" y="3387184"/>
                </a:lnTo>
                <a:cubicBezTo>
                  <a:pt x="2725427" y="3374560"/>
                  <a:pt x="2738051" y="3349312"/>
                  <a:pt x="2725427" y="3336024"/>
                </a:cubicBezTo>
                <a:cubicBezTo>
                  <a:pt x="2738051" y="3323400"/>
                  <a:pt x="2763963" y="3348648"/>
                  <a:pt x="2763963" y="3323400"/>
                </a:cubicBezTo>
                <a:cubicBezTo>
                  <a:pt x="2763963" y="3336024"/>
                  <a:pt x="2776587" y="3323400"/>
                  <a:pt x="2789875" y="3336024"/>
                </a:cubicBezTo>
                <a:lnTo>
                  <a:pt x="2789875" y="3323400"/>
                </a:lnTo>
                <a:cubicBezTo>
                  <a:pt x="2802499" y="3323400"/>
                  <a:pt x="2802499" y="3336024"/>
                  <a:pt x="2802499" y="3323400"/>
                </a:cubicBezTo>
                <a:cubicBezTo>
                  <a:pt x="2815123" y="3336024"/>
                  <a:pt x="2789211" y="3348648"/>
                  <a:pt x="2802499" y="3361272"/>
                </a:cubicBezTo>
                <a:lnTo>
                  <a:pt x="2802499" y="3361272"/>
                </a:lnTo>
                <a:close/>
                <a:moveTo>
                  <a:pt x="2815123" y="3348648"/>
                </a:moveTo>
                <a:cubicBezTo>
                  <a:pt x="2802499" y="3336024"/>
                  <a:pt x="2827747" y="3323400"/>
                  <a:pt x="2827747" y="3323400"/>
                </a:cubicBezTo>
                <a:cubicBezTo>
                  <a:pt x="2827747" y="3310776"/>
                  <a:pt x="2841035" y="3348648"/>
                  <a:pt x="2815123" y="3348648"/>
                </a:cubicBezTo>
                <a:lnTo>
                  <a:pt x="2815123" y="3348648"/>
                </a:lnTo>
                <a:close/>
                <a:moveTo>
                  <a:pt x="3059627" y="878356"/>
                </a:moveTo>
                <a:cubicBezTo>
                  <a:pt x="3059627" y="865732"/>
                  <a:pt x="3072251" y="840484"/>
                  <a:pt x="3085539" y="827196"/>
                </a:cubicBezTo>
                <a:cubicBezTo>
                  <a:pt x="3084875" y="840484"/>
                  <a:pt x="3072251" y="878356"/>
                  <a:pt x="3059627" y="878356"/>
                </a:cubicBezTo>
                <a:lnTo>
                  <a:pt x="3059627" y="878356"/>
                </a:lnTo>
                <a:close/>
                <a:moveTo>
                  <a:pt x="5167149" y="3807093"/>
                </a:moveTo>
                <a:cubicBezTo>
                  <a:pt x="5179773" y="3807093"/>
                  <a:pt x="5179773" y="3819718"/>
                  <a:pt x="5193061" y="3807093"/>
                </a:cubicBezTo>
                <a:cubicBezTo>
                  <a:pt x="5180438" y="3807093"/>
                  <a:pt x="5193061" y="3807093"/>
                  <a:pt x="5193061" y="3807093"/>
                </a:cubicBezTo>
                <a:cubicBezTo>
                  <a:pt x="5193061" y="3819718"/>
                  <a:pt x="5180438" y="3807093"/>
                  <a:pt x="5167149" y="3819718"/>
                </a:cubicBezTo>
                <a:lnTo>
                  <a:pt x="5167149" y="3807093"/>
                </a:lnTo>
                <a:lnTo>
                  <a:pt x="5167149" y="3807093"/>
                </a:lnTo>
                <a:close/>
                <a:moveTo>
                  <a:pt x="4730629" y="3081553"/>
                </a:moveTo>
                <a:cubicBezTo>
                  <a:pt x="4743253" y="3081553"/>
                  <a:pt x="4743253" y="3068929"/>
                  <a:pt x="4743253" y="3068929"/>
                </a:cubicBezTo>
                <a:cubicBezTo>
                  <a:pt x="4755877" y="3068929"/>
                  <a:pt x="4743253" y="3081553"/>
                  <a:pt x="4743253" y="3081553"/>
                </a:cubicBezTo>
                <a:cubicBezTo>
                  <a:pt x="4743253" y="3081553"/>
                  <a:pt x="4730629" y="3094177"/>
                  <a:pt x="4730629" y="3081553"/>
                </a:cubicBezTo>
                <a:lnTo>
                  <a:pt x="4730629" y="3081553"/>
                </a:lnTo>
                <a:lnTo>
                  <a:pt x="4730629" y="3081553"/>
                </a:lnTo>
                <a:close/>
                <a:moveTo>
                  <a:pt x="3084875" y="3514087"/>
                </a:moveTo>
                <a:cubicBezTo>
                  <a:pt x="3097499" y="3526711"/>
                  <a:pt x="3110787" y="3526711"/>
                  <a:pt x="3110787" y="3551958"/>
                </a:cubicBezTo>
                <a:cubicBezTo>
                  <a:pt x="3098163" y="3552623"/>
                  <a:pt x="3084875" y="3526711"/>
                  <a:pt x="3084875" y="3514087"/>
                </a:cubicBezTo>
                <a:lnTo>
                  <a:pt x="3084875" y="3514087"/>
                </a:lnTo>
                <a:close/>
                <a:moveTo>
                  <a:pt x="3213772" y="929515"/>
                </a:moveTo>
                <a:cubicBezTo>
                  <a:pt x="3213772" y="954763"/>
                  <a:pt x="3213772" y="967387"/>
                  <a:pt x="3201148" y="980675"/>
                </a:cubicBezTo>
                <a:cubicBezTo>
                  <a:pt x="3188524" y="980675"/>
                  <a:pt x="3201148" y="980675"/>
                  <a:pt x="3201148" y="955428"/>
                </a:cubicBezTo>
                <a:cubicBezTo>
                  <a:pt x="3188524" y="968051"/>
                  <a:pt x="3175235" y="968051"/>
                  <a:pt x="3175235" y="980675"/>
                </a:cubicBezTo>
                <a:cubicBezTo>
                  <a:pt x="3175235" y="968051"/>
                  <a:pt x="3175235" y="968051"/>
                  <a:pt x="3175235" y="968051"/>
                </a:cubicBezTo>
                <a:cubicBezTo>
                  <a:pt x="3175235" y="968051"/>
                  <a:pt x="3175235" y="955428"/>
                  <a:pt x="3162612" y="955428"/>
                </a:cubicBezTo>
                <a:cubicBezTo>
                  <a:pt x="3175235" y="955428"/>
                  <a:pt x="3175235" y="942804"/>
                  <a:pt x="3188524" y="942804"/>
                </a:cubicBezTo>
                <a:cubicBezTo>
                  <a:pt x="3188524" y="930180"/>
                  <a:pt x="3188524" y="917556"/>
                  <a:pt x="3188524" y="904932"/>
                </a:cubicBezTo>
                <a:cubicBezTo>
                  <a:pt x="3175900" y="904932"/>
                  <a:pt x="3188524" y="917556"/>
                  <a:pt x="3175900" y="917556"/>
                </a:cubicBezTo>
                <a:cubicBezTo>
                  <a:pt x="3175900" y="904932"/>
                  <a:pt x="3175900" y="904932"/>
                  <a:pt x="3163276" y="904932"/>
                </a:cubicBezTo>
                <a:cubicBezTo>
                  <a:pt x="3163276" y="892308"/>
                  <a:pt x="3163276" y="879684"/>
                  <a:pt x="3163276" y="867061"/>
                </a:cubicBezTo>
                <a:cubicBezTo>
                  <a:pt x="3163276" y="879684"/>
                  <a:pt x="3163276" y="892308"/>
                  <a:pt x="3150652" y="892308"/>
                </a:cubicBezTo>
                <a:cubicBezTo>
                  <a:pt x="3163276" y="879684"/>
                  <a:pt x="3150652" y="879684"/>
                  <a:pt x="3138028" y="879684"/>
                </a:cubicBezTo>
                <a:cubicBezTo>
                  <a:pt x="3138028" y="867061"/>
                  <a:pt x="3125404" y="854437"/>
                  <a:pt x="3138028" y="841813"/>
                </a:cubicBezTo>
                <a:cubicBezTo>
                  <a:pt x="3125404" y="841813"/>
                  <a:pt x="3125404" y="841813"/>
                  <a:pt x="3112116" y="841813"/>
                </a:cubicBezTo>
                <a:cubicBezTo>
                  <a:pt x="3112116" y="854437"/>
                  <a:pt x="3112116" y="854437"/>
                  <a:pt x="3112116" y="867061"/>
                </a:cubicBezTo>
                <a:cubicBezTo>
                  <a:pt x="3099492" y="867061"/>
                  <a:pt x="3099492" y="841813"/>
                  <a:pt x="3099492" y="841813"/>
                </a:cubicBezTo>
                <a:cubicBezTo>
                  <a:pt x="3099492" y="790653"/>
                  <a:pt x="3112116" y="752781"/>
                  <a:pt x="3150652" y="727534"/>
                </a:cubicBezTo>
                <a:cubicBezTo>
                  <a:pt x="3150652" y="702286"/>
                  <a:pt x="3150652" y="651126"/>
                  <a:pt x="3163276" y="638502"/>
                </a:cubicBezTo>
                <a:cubicBezTo>
                  <a:pt x="3163276" y="638502"/>
                  <a:pt x="3189188" y="663750"/>
                  <a:pt x="3175900" y="676374"/>
                </a:cubicBezTo>
                <a:cubicBezTo>
                  <a:pt x="3175900" y="688998"/>
                  <a:pt x="3175900" y="688998"/>
                  <a:pt x="3175900" y="701621"/>
                </a:cubicBezTo>
                <a:cubicBezTo>
                  <a:pt x="3188524" y="701621"/>
                  <a:pt x="3175900" y="688998"/>
                  <a:pt x="3188524" y="688998"/>
                </a:cubicBezTo>
                <a:cubicBezTo>
                  <a:pt x="3201148" y="676374"/>
                  <a:pt x="3175900" y="726869"/>
                  <a:pt x="3188524" y="726869"/>
                </a:cubicBezTo>
                <a:cubicBezTo>
                  <a:pt x="3188524" y="739493"/>
                  <a:pt x="3175900" y="726869"/>
                  <a:pt x="3175900" y="726869"/>
                </a:cubicBezTo>
                <a:cubicBezTo>
                  <a:pt x="3175900" y="752117"/>
                  <a:pt x="3188524" y="764741"/>
                  <a:pt x="3201812" y="790653"/>
                </a:cubicBezTo>
                <a:cubicBezTo>
                  <a:pt x="3201812" y="778029"/>
                  <a:pt x="3201812" y="778029"/>
                  <a:pt x="3214436" y="778029"/>
                </a:cubicBezTo>
                <a:cubicBezTo>
                  <a:pt x="3214436" y="778029"/>
                  <a:pt x="3214436" y="790653"/>
                  <a:pt x="3227060" y="790653"/>
                </a:cubicBezTo>
                <a:cubicBezTo>
                  <a:pt x="3227060" y="803277"/>
                  <a:pt x="3214436" y="790653"/>
                  <a:pt x="3214436" y="803277"/>
                </a:cubicBezTo>
                <a:cubicBezTo>
                  <a:pt x="3214436" y="828525"/>
                  <a:pt x="3252972" y="841148"/>
                  <a:pt x="3252972" y="854437"/>
                </a:cubicBezTo>
                <a:lnTo>
                  <a:pt x="3252972" y="854437"/>
                </a:lnTo>
                <a:cubicBezTo>
                  <a:pt x="3265596" y="854437"/>
                  <a:pt x="3278884" y="867061"/>
                  <a:pt x="3291508" y="867061"/>
                </a:cubicBezTo>
                <a:cubicBezTo>
                  <a:pt x="3278884" y="879684"/>
                  <a:pt x="3291508" y="892308"/>
                  <a:pt x="3291508" y="904932"/>
                </a:cubicBezTo>
                <a:cubicBezTo>
                  <a:pt x="3278884" y="904932"/>
                  <a:pt x="3265596" y="904932"/>
                  <a:pt x="3265596" y="892308"/>
                </a:cubicBezTo>
                <a:cubicBezTo>
                  <a:pt x="3265596" y="917556"/>
                  <a:pt x="3265596" y="930180"/>
                  <a:pt x="3265596" y="956092"/>
                </a:cubicBezTo>
                <a:lnTo>
                  <a:pt x="3252972" y="968716"/>
                </a:lnTo>
                <a:cubicBezTo>
                  <a:pt x="3240348" y="956092"/>
                  <a:pt x="3240348" y="917556"/>
                  <a:pt x="3240348" y="892308"/>
                </a:cubicBezTo>
                <a:cubicBezTo>
                  <a:pt x="3227724" y="904932"/>
                  <a:pt x="3240348" y="904932"/>
                  <a:pt x="3227724" y="930180"/>
                </a:cubicBezTo>
                <a:lnTo>
                  <a:pt x="3213772" y="930180"/>
                </a:lnTo>
                <a:lnTo>
                  <a:pt x="3213772" y="929515"/>
                </a:lnTo>
                <a:close/>
                <a:moveTo>
                  <a:pt x="3367916" y="3284864"/>
                </a:moveTo>
                <a:lnTo>
                  <a:pt x="3367916" y="3284864"/>
                </a:lnTo>
                <a:cubicBezTo>
                  <a:pt x="3355292" y="3272240"/>
                  <a:pt x="3355292" y="3284864"/>
                  <a:pt x="3342003" y="3297488"/>
                </a:cubicBezTo>
                <a:cubicBezTo>
                  <a:pt x="3342003" y="3272240"/>
                  <a:pt x="3342003" y="3246328"/>
                  <a:pt x="3316091" y="3246328"/>
                </a:cubicBezTo>
                <a:lnTo>
                  <a:pt x="3316091" y="3233704"/>
                </a:lnTo>
                <a:cubicBezTo>
                  <a:pt x="3328715" y="3221080"/>
                  <a:pt x="3342003" y="3233704"/>
                  <a:pt x="3342003" y="3208456"/>
                </a:cubicBezTo>
                <a:cubicBezTo>
                  <a:pt x="3354627" y="3208456"/>
                  <a:pt x="3354627" y="3208456"/>
                  <a:pt x="3354627" y="3208456"/>
                </a:cubicBezTo>
                <a:cubicBezTo>
                  <a:pt x="3354627" y="3208456"/>
                  <a:pt x="3367251" y="3246328"/>
                  <a:pt x="3354627" y="3233704"/>
                </a:cubicBezTo>
                <a:cubicBezTo>
                  <a:pt x="3354627" y="3246328"/>
                  <a:pt x="3354627" y="3246328"/>
                  <a:pt x="3342003" y="3258952"/>
                </a:cubicBezTo>
                <a:cubicBezTo>
                  <a:pt x="3354627" y="3271576"/>
                  <a:pt x="3367916" y="3258952"/>
                  <a:pt x="3367916" y="3271576"/>
                </a:cubicBezTo>
                <a:lnTo>
                  <a:pt x="3367916" y="3284864"/>
                </a:lnTo>
                <a:lnTo>
                  <a:pt x="3367916" y="3284864"/>
                </a:lnTo>
                <a:lnTo>
                  <a:pt x="3367916" y="3284864"/>
                </a:lnTo>
                <a:close/>
                <a:moveTo>
                  <a:pt x="3380539" y="1082331"/>
                </a:moveTo>
                <a:cubicBezTo>
                  <a:pt x="3354627" y="1082331"/>
                  <a:pt x="3354627" y="1094955"/>
                  <a:pt x="3342003" y="1107579"/>
                </a:cubicBezTo>
                <a:cubicBezTo>
                  <a:pt x="3329380" y="1094955"/>
                  <a:pt x="3329380" y="1094955"/>
                  <a:pt x="3329380" y="1082331"/>
                </a:cubicBezTo>
                <a:cubicBezTo>
                  <a:pt x="3342003" y="1082331"/>
                  <a:pt x="3355292" y="1082331"/>
                  <a:pt x="3342003" y="1057083"/>
                </a:cubicBezTo>
                <a:cubicBezTo>
                  <a:pt x="3354627" y="1057083"/>
                  <a:pt x="3367916" y="1044459"/>
                  <a:pt x="3380539" y="1044459"/>
                </a:cubicBezTo>
                <a:cubicBezTo>
                  <a:pt x="3393828" y="1069707"/>
                  <a:pt x="3380539" y="1057083"/>
                  <a:pt x="3380539" y="1082331"/>
                </a:cubicBezTo>
                <a:lnTo>
                  <a:pt x="3380539" y="1082331"/>
                </a:lnTo>
                <a:close/>
                <a:moveTo>
                  <a:pt x="3393828" y="3348648"/>
                </a:moveTo>
                <a:cubicBezTo>
                  <a:pt x="3381204" y="3336024"/>
                  <a:pt x="3406452" y="3310776"/>
                  <a:pt x="3419740" y="3310776"/>
                </a:cubicBezTo>
                <a:cubicBezTo>
                  <a:pt x="3432364" y="3310776"/>
                  <a:pt x="3432364" y="3348648"/>
                  <a:pt x="3407116" y="3348648"/>
                </a:cubicBezTo>
                <a:cubicBezTo>
                  <a:pt x="3407116" y="3336024"/>
                  <a:pt x="3407116" y="3336024"/>
                  <a:pt x="3407116" y="3323400"/>
                </a:cubicBezTo>
                <a:cubicBezTo>
                  <a:pt x="3393828" y="3336024"/>
                  <a:pt x="3393828" y="3336024"/>
                  <a:pt x="3393828" y="3348648"/>
                </a:cubicBezTo>
                <a:lnTo>
                  <a:pt x="3393828" y="3348648"/>
                </a:lnTo>
                <a:close/>
                <a:moveTo>
                  <a:pt x="3419075" y="3272240"/>
                </a:moveTo>
                <a:cubicBezTo>
                  <a:pt x="3431699" y="3272240"/>
                  <a:pt x="3431699" y="3272240"/>
                  <a:pt x="3444988" y="3259616"/>
                </a:cubicBezTo>
                <a:cubicBezTo>
                  <a:pt x="3457612" y="3259616"/>
                  <a:pt x="3470900" y="3284864"/>
                  <a:pt x="3483524" y="3272240"/>
                </a:cubicBezTo>
                <a:cubicBezTo>
                  <a:pt x="3496148" y="3284864"/>
                  <a:pt x="3470900" y="3323400"/>
                  <a:pt x="3457612" y="3323400"/>
                </a:cubicBezTo>
                <a:cubicBezTo>
                  <a:pt x="3432364" y="3310776"/>
                  <a:pt x="3432364" y="3297488"/>
                  <a:pt x="3419075" y="3272240"/>
                </a:cubicBezTo>
                <a:lnTo>
                  <a:pt x="3419075" y="3272240"/>
                </a:lnTo>
                <a:close/>
                <a:moveTo>
                  <a:pt x="3432364" y="3539999"/>
                </a:moveTo>
                <a:cubicBezTo>
                  <a:pt x="3406452" y="3539999"/>
                  <a:pt x="3406452" y="3514751"/>
                  <a:pt x="3406452" y="3502127"/>
                </a:cubicBezTo>
                <a:cubicBezTo>
                  <a:pt x="3419075" y="3501463"/>
                  <a:pt x="3432364" y="3526711"/>
                  <a:pt x="3432364" y="3539999"/>
                </a:cubicBezTo>
                <a:lnTo>
                  <a:pt x="3432364" y="3539999"/>
                </a:lnTo>
                <a:close/>
                <a:moveTo>
                  <a:pt x="3419075" y="3361272"/>
                </a:moveTo>
                <a:cubicBezTo>
                  <a:pt x="3431699" y="3361272"/>
                  <a:pt x="3444988" y="3386519"/>
                  <a:pt x="3444988" y="3399143"/>
                </a:cubicBezTo>
                <a:cubicBezTo>
                  <a:pt x="3419075" y="3387184"/>
                  <a:pt x="3432364" y="3373895"/>
                  <a:pt x="3419075" y="3361272"/>
                </a:cubicBezTo>
                <a:lnTo>
                  <a:pt x="3419075" y="3361272"/>
                </a:lnTo>
                <a:close/>
                <a:moveTo>
                  <a:pt x="3457612" y="3514087"/>
                </a:moveTo>
                <a:cubicBezTo>
                  <a:pt x="3444988" y="3514087"/>
                  <a:pt x="3444988" y="3501463"/>
                  <a:pt x="3444988" y="3488839"/>
                </a:cubicBezTo>
                <a:lnTo>
                  <a:pt x="3444988" y="3501463"/>
                </a:lnTo>
                <a:cubicBezTo>
                  <a:pt x="3457612" y="3501463"/>
                  <a:pt x="3432364" y="3488839"/>
                  <a:pt x="3457612" y="3488839"/>
                </a:cubicBezTo>
                <a:cubicBezTo>
                  <a:pt x="3457612" y="3501463"/>
                  <a:pt x="3457612" y="3514087"/>
                  <a:pt x="3457612" y="3514087"/>
                </a:cubicBezTo>
                <a:lnTo>
                  <a:pt x="3457612" y="3514087"/>
                </a:lnTo>
                <a:close/>
                <a:moveTo>
                  <a:pt x="3483524" y="3450303"/>
                </a:moveTo>
                <a:cubicBezTo>
                  <a:pt x="3470900" y="3450303"/>
                  <a:pt x="3470900" y="3437679"/>
                  <a:pt x="3483524" y="3437679"/>
                </a:cubicBezTo>
                <a:cubicBezTo>
                  <a:pt x="3470900" y="3437679"/>
                  <a:pt x="3457612" y="3437679"/>
                  <a:pt x="3457612" y="3425055"/>
                </a:cubicBezTo>
                <a:cubicBezTo>
                  <a:pt x="3457612" y="3425055"/>
                  <a:pt x="3457612" y="3437679"/>
                  <a:pt x="3457612" y="3450303"/>
                </a:cubicBezTo>
                <a:cubicBezTo>
                  <a:pt x="3470235" y="3462927"/>
                  <a:pt x="3483524" y="3475551"/>
                  <a:pt x="3470235" y="3488175"/>
                </a:cubicBezTo>
                <a:cubicBezTo>
                  <a:pt x="3470235" y="3488175"/>
                  <a:pt x="3470235" y="3475551"/>
                  <a:pt x="3457612" y="3488175"/>
                </a:cubicBezTo>
                <a:cubicBezTo>
                  <a:pt x="3444988" y="3462927"/>
                  <a:pt x="3444988" y="3399143"/>
                  <a:pt x="3470235" y="3399143"/>
                </a:cubicBezTo>
                <a:cubicBezTo>
                  <a:pt x="3457612" y="3399143"/>
                  <a:pt x="3457612" y="3411767"/>
                  <a:pt x="3457612" y="3411767"/>
                </a:cubicBezTo>
                <a:cubicBezTo>
                  <a:pt x="3470235" y="3411767"/>
                  <a:pt x="3470235" y="3411767"/>
                  <a:pt x="3470235" y="3411767"/>
                </a:cubicBezTo>
                <a:cubicBezTo>
                  <a:pt x="3483524" y="3425055"/>
                  <a:pt x="3483524" y="3437679"/>
                  <a:pt x="3483524" y="3450303"/>
                </a:cubicBezTo>
                <a:lnTo>
                  <a:pt x="3483524" y="3450303"/>
                </a:lnTo>
                <a:close/>
                <a:moveTo>
                  <a:pt x="3496148" y="3373895"/>
                </a:moveTo>
                <a:cubicBezTo>
                  <a:pt x="3508771" y="3348648"/>
                  <a:pt x="3470235" y="3348648"/>
                  <a:pt x="3470235" y="3322736"/>
                </a:cubicBezTo>
                <a:cubicBezTo>
                  <a:pt x="3482859" y="3322736"/>
                  <a:pt x="3496148" y="3335359"/>
                  <a:pt x="3496148" y="3335359"/>
                </a:cubicBezTo>
                <a:cubicBezTo>
                  <a:pt x="3508771" y="3347983"/>
                  <a:pt x="3496148" y="3360607"/>
                  <a:pt x="3522059" y="3360607"/>
                </a:cubicBezTo>
                <a:cubicBezTo>
                  <a:pt x="3509436" y="3373895"/>
                  <a:pt x="3509436" y="3373895"/>
                  <a:pt x="3496148" y="3373895"/>
                </a:cubicBezTo>
                <a:lnTo>
                  <a:pt x="3496148" y="3373895"/>
                </a:lnTo>
                <a:close/>
                <a:moveTo>
                  <a:pt x="3522059" y="3323400"/>
                </a:moveTo>
                <a:cubicBezTo>
                  <a:pt x="3522059" y="3336024"/>
                  <a:pt x="3509436" y="3336024"/>
                  <a:pt x="3509436" y="3348648"/>
                </a:cubicBezTo>
                <a:cubicBezTo>
                  <a:pt x="3496812" y="3336024"/>
                  <a:pt x="3509436" y="3336024"/>
                  <a:pt x="3496812" y="3323400"/>
                </a:cubicBezTo>
                <a:cubicBezTo>
                  <a:pt x="3509436" y="3323400"/>
                  <a:pt x="3509436" y="3323400"/>
                  <a:pt x="3509436" y="3323400"/>
                </a:cubicBezTo>
                <a:lnTo>
                  <a:pt x="3509436" y="3323400"/>
                </a:lnTo>
                <a:cubicBezTo>
                  <a:pt x="3509436" y="3323400"/>
                  <a:pt x="3509436" y="3336024"/>
                  <a:pt x="3522059" y="3323400"/>
                </a:cubicBezTo>
                <a:lnTo>
                  <a:pt x="3522059" y="3323400"/>
                </a:lnTo>
                <a:close/>
                <a:moveTo>
                  <a:pt x="3560596" y="3412431"/>
                </a:moveTo>
                <a:cubicBezTo>
                  <a:pt x="3560596" y="3399808"/>
                  <a:pt x="3573219" y="3399808"/>
                  <a:pt x="3560596" y="3387184"/>
                </a:cubicBezTo>
                <a:cubicBezTo>
                  <a:pt x="3560596" y="3387184"/>
                  <a:pt x="3560596" y="3399808"/>
                  <a:pt x="3547972" y="3399808"/>
                </a:cubicBezTo>
                <a:cubicBezTo>
                  <a:pt x="3560596" y="3425055"/>
                  <a:pt x="3560596" y="3450968"/>
                  <a:pt x="3535348" y="3450968"/>
                </a:cubicBezTo>
                <a:lnTo>
                  <a:pt x="3535348" y="3438344"/>
                </a:lnTo>
                <a:lnTo>
                  <a:pt x="3535348" y="3438344"/>
                </a:lnTo>
                <a:cubicBezTo>
                  <a:pt x="3535348" y="3413096"/>
                  <a:pt x="3547972" y="3413096"/>
                  <a:pt x="3547972" y="3387184"/>
                </a:cubicBezTo>
                <a:cubicBezTo>
                  <a:pt x="3535348" y="3387184"/>
                  <a:pt x="3535348" y="3399808"/>
                  <a:pt x="3535348" y="3412431"/>
                </a:cubicBezTo>
                <a:cubicBezTo>
                  <a:pt x="3522724" y="3412431"/>
                  <a:pt x="3522724" y="3412431"/>
                  <a:pt x="3522724" y="3412431"/>
                </a:cubicBezTo>
                <a:cubicBezTo>
                  <a:pt x="3522724" y="3399808"/>
                  <a:pt x="3522724" y="3387184"/>
                  <a:pt x="3510100" y="3387184"/>
                </a:cubicBezTo>
                <a:cubicBezTo>
                  <a:pt x="3522724" y="3374560"/>
                  <a:pt x="3522724" y="3361936"/>
                  <a:pt x="3522724" y="3349312"/>
                </a:cubicBezTo>
                <a:cubicBezTo>
                  <a:pt x="3548636" y="3349312"/>
                  <a:pt x="3548636" y="3387184"/>
                  <a:pt x="3573884" y="3387184"/>
                </a:cubicBezTo>
                <a:cubicBezTo>
                  <a:pt x="3573219" y="3399808"/>
                  <a:pt x="3573219" y="3399808"/>
                  <a:pt x="3560596" y="3412431"/>
                </a:cubicBezTo>
                <a:lnTo>
                  <a:pt x="3560596" y="3412431"/>
                </a:lnTo>
                <a:close/>
                <a:moveTo>
                  <a:pt x="3689492" y="3794469"/>
                </a:moveTo>
                <a:cubicBezTo>
                  <a:pt x="3676868" y="3769222"/>
                  <a:pt x="3663580" y="3756598"/>
                  <a:pt x="3663580" y="3730686"/>
                </a:cubicBezTo>
                <a:cubicBezTo>
                  <a:pt x="3702116" y="3718062"/>
                  <a:pt x="3728028" y="3743310"/>
                  <a:pt x="3740652" y="3768558"/>
                </a:cubicBezTo>
                <a:cubicBezTo>
                  <a:pt x="3714740" y="3769222"/>
                  <a:pt x="3702116" y="3794469"/>
                  <a:pt x="3689492" y="3794469"/>
                </a:cubicBezTo>
                <a:lnTo>
                  <a:pt x="3689492" y="3794469"/>
                </a:lnTo>
                <a:close/>
                <a:moveTo>
                  <a:pt x="3791812" y="3705438"/>
                </a:moveTo>
                <a:cubicBezTo>
                  <a:pt x="3779188" y="3705438"/>
                  <a:pt x="3753276" y="3705438"/>
                  <a:pt x="3740652" y="3705438"/>
                </a:cubicBezTo>
                <a:cubicBezTo>
                  <a:pt x="3766564" y="3718062"/>
                  <a:pt x="3779188" y="3718062"/>
                  <a:pt x="3791812" y="3718062"/>
                </a:cubicBezTo>
                <a:cubicBezTo>
                  <a:pt x="3791812" y="3743310"/>
                  <a:pt x="3765900" y="3743310"/>
                  <a:pt x="3753276" y="3755934"/>
                </a:cubicBezTo>
                <a:cubicBezTo>
                  <a:pt x="3714740" y="3743310"/>
                  <a:pt x="3714740" y="3704774"/>
                  <a:pt x="3663580" y="3718062"/>
                </a:cubicBezTo>
                <a:cubicBezTo>
                  <a:pt x="3637668" y="3692814"/>
                  <a:pt x="3625044" y="3654278"/>
                  <a:pt x="3612420" y="3629031"/>
                </a:cubicBezTo>
                <a:cubicBezTo>
                  <a:pt x="3638332" y="3616407"/>
                  <a:pt x="3650956" y="3616407"/>
                  <a:pt x="3676868" y="3629031"/>
                </a:cubicBezTo>
                <a:cubicBezTo>
                  <a:pt x="3664244" y="3641654"/>
                  <a:pt x="3664244" y="3641654"/>
                  <a:pt x="3664244" y="3654278"/>
                </a:cubicBezTo>
                <a:cubicBezTo>
                  <a:pt x="3651620" y="3641654"/>
                  <a:pt x="3651620" y="3641654"/>
                  <a:pt x="3651620" y="3641654"/>
                </a:cubicBezTo>
                <a:cubicBezTo>
                  <a:pt x="3613084" y="3679526"/>
                  <a:pt x="3690157" y="3679526"/>
                  <a:pt x="3716068" y="3692814"/>
                </a:cubicBezTo>
                <a:cubicBezTo>
                  <a:pt x="3703445" y="3680191"/>
                  <a:pt x="3703445" y="3692814"/>
                  <a:pt x="3703445" y="3680191"/>
                </a:cubicBezTo>
                <a:cubicBezTo>
                  <a:pt x="3703445" y="3680191"/>
                  <a:pt x="3716068" y="3667566"/>
                  <a:pt x="3729357" y="3654942"/>
                </a:cubicBezTo>
                <a:cubicBezTo>
                  <a:pt x="3729357" y="3654942"/>
                  <a:pt x="3729357" y="3667566"/>
                  <a:pt x="3741981" y="3667566"/>
                </a:cubicBezTo>
                <a:cubicBezTo>
                  <a:pt x="3754604" y="3654942"/>
                  <a:pt x="3729357" y="3654942"/>
                  <a:pt x="3741981" y="3629695"/>
                </a:cubicBezTo>
                <a:cubicBezTo>
                  <a:pt x="3754604" y="3654942"/>
                  <a:pt x="3767893" y="3667566"/>
                  <a:pt x="3793141" y="3667566"/>
                </a:cubicBezTo>
                <a:cubicBezTo>
                  <a:pt x="3793141" y="3680191"/>
                  <a:pt x="3793141" y="3680191"/>
                  <a:pt x="3805764" y="3667566"/>
                </a:cubicBezTo>
                <a:cubicBezTo>
                  <a:pt x="3793141" y="3680191"/>
                  <a:pt x="3805764" y="3680191"/>
                  <a:pt x="3805764" y="3692814"/>
                </a:cubicBezTo>
                <a:cubicBezTo>
                  <a:pt x="3805100" y="3705438"/>
                  <a:pt x="3791812" y="3692814"/>
                  <a:pt x="3791812" y="3705438"/>
                </a:cubicBezTo>
                <a:lnTo>
                  <a:pt x="3791812" y="3705438"/>
                </a:lnTo>
                <a:close/>
                <a:moveTo>
                  <a:pt x="4010404" y="3845629"/>
                </a:moveTo>
                <a:cubicBezTo>
                  <a:pt x="3997780" y="3845629"/>
                  <a:pt x="4010404" y="3833006"/>
                  <a:pt x="4010404" y="3820382"/>
                </a:cubicBezTo>
                <a:cubicBezTo>
                  <a:pt x="4023692" y="3819718"/>
                  <a:pt x="4023692" y="3845629"/>
                  <a:pt x="4010404" y="3845629"/>
                </a:cubicBezTo>
                <a:lnTo>
                  <a:pt x="4010404" y="3845629"/>
                </a:lnTo>
                <a:close/>
                <a:moveTo>
                  <a:pt x="4062229" y="3565247"/>
                </a:moveTo>
                <a:cubicBezTo>
                  <a:pt x="4062229" y="3552623"/>
                  <a:pt x="4036316" y="3565247"/>
                  <a:pt x="4036316" y="3552623"/>
                </a:cubicBezTo>
                <a:cubicBezTo>
                  <a:pt x="4023692" y="3577871"/>
                  <a:pt x="3997780" y="3577871"/>
                  <a:pt x="3985156" y="3590495"/>
                </a:cubicBezTo>
                <a:cubicBezTo>
                  <a:pt x="3972533" y="3577871"/>
                  <a:pt x="3959244" y="3577871"/>
                  <a:pt x="3933996" y="3565247"/>
                </a:cubicBezTo>
                <a:cubicBezTo>
                  <a:pt x="3921373" y="3565247"/>
                  <a:pt x="3933996" y="3577871"/>
                  <a:pt x="3933996" y="3577871"/>
                </a:cubicBezTo>
                <a:cubicBezTo>
                  <a:pt x="3933996" y="3603118"/>
                  <a:pt x="3972533" y="3590495"/>
                  <a:pt x="3972533" y="3590495"/>
                </a:cubicBezTo>
                <a:cubicBezTo>
                  <a:pt x="3921373" y="3641654"/>
                  <a:pt x="3985156" y="3718062"/>
                  <a:pt x="4036980" y="3730686"/>
                </a:cubicBezTo>
                <a:cubicBezTo>
                  <a:pt x="4036980" y="3743310"/>
                  <a:pt x="4049604" y="3743310"/>
                  <a:pt x="4049604" y="3743310"/>
                </a:cubicBezTo>
                <a:cubicBezTo>
                  <a:pt x="4036980" y="3781181"/>
                  <a:pt x="4011069" y="3755934"/>
                  <a:pt x="3985156" y="3768558"/>
                </a:cubicBezTo>
                <a:cubicBezTo>
                  <a:pt x="3985156" y="3730686"/>
                  <a:pt x="3985156" y="3692150"/>
                  <a:pt x="3946620" y="3692150"/>
                </a:cubicBezTo>
                <a:cubicBezTo>
                  <a:pt x="3946620" y="3679526"/>
                  <a:pt x="3933996" y="3654278"/>
                  <a:pt x="3920708" y="3654278"/>
                </a:cubicBezTo>
                <a:cubicBezTo>
                  <a:pt x="3908084" y="3616407"/>
                  <a:pt x="3908084" y="3552623"/>
                  <a:pt x="3920708" y="3514087"/>
                </a:cubicBezTo>
                <a:cubicBezTo>
                  <a:pt x="3920708" y="3526711"/>
                  <a:pt x="3933332" y="3539335"/>
                  <a:pt x="3946620" y="3539335"/>
                </a:cubicBezTo>
                <a:cubicBezTo>
                  <a:pt x="3959909" y="3539335"/>
                  <a:pt x="3946620" y="3526711"/>
                  <a:pt x="3959244" y="3526711"/>
                </a:cubicBezTo>
                <a:cubicBezTo>
                  <a:pt x="3971868" y="3526711"/>
                  <a:pt x="3971868" y="3539335"/>
                  <a:pt x="3985156" y="3539335"/>
                </a:cubicBezTo>
                <a:cubicBezTo>
                  <a:pt x="3997780" y="3539335"/>
                  <a:pt x="3997780" y="3539335"/>
                  <a:pt x="3997780" y="3526711"/>
                </a:cubicBezTo>
                <a:cubicBezTo>
                  <a:pt x="3997780" y="3539335"/>
                  <a:pt x="4010404" y="3551958"/>
                  <a:pt x="4023692" y="3551958"/>
                </a:cubicBezTo>
                <a:cubicBezTo>
                  <a:pt x="4036316" y="3539335"/>
                  <a:pt x="4036316" y="3526711"/>
                  <a:pt x="4049604" y="3526711"/>
                </a:cubicBezTo>
                <a:cubicBezTo>
                  <a:pt x="4062229" y="3526711"/>
                  <a:pt x="4075517" y="3526711"/>
                  <a:pt x="4075517" y="3551958"/>
                </a:cubicBezTo>
                <a:cubicBezTo>
                  <a:pt x="4074852" y="3552623"/>
                  <a:pt x="4062229" y="3552623"/>
                  <a:pt x="4062229" y="3565247"/>
                </a:cubicBezTo>
                <a:lnTo>
                  <a:pt x="4062229" y="3565247"/>
                </a:lnTo>
                <a:close/>
                <a:moveTo>
                  <a:pt x="4164548" y="3463591"/>
                </a:moveTo>
                <a:cubicBezTo>
                  <a:pt x="4164548" y="3476215"/>
                  <a:pt x="4164548" y="3476215"/>
                  <a:pt x="4164548" y="3488839"/>
                </a:cubicBezTo>
                <a:cubicBezTo>
                  <a:pt x="4164548" y="3488839"/>
                  <a:pt x="4151924" y="3488839"/>
                  <a:pt x="4151924" y="3501463"/>
                </a:cubicBezTo>
                <a:cubicBezTo>
                  <a:pt x="4139300" y="3488839"/>
                  <a:pt x="4126012" y="3501463"/>
                  <a:pt x="4126012" y="3476215"/>
                </a:cubicBezTo>
                <a:cubicBezTo>
                  <a:pt x="4139300" y="3476215"/>
                  <a:pt x="4139300" y="3450303"/>
                  <a:pt x="4164548" y="3463591"/>
                </a:cubicBezTo>
                <a:lnTo>
                  <a:pt x="4164548" y="3463591"/>
                </a:lnTo>
                <a:close/>
                <a:moveTo>
                  <a:pt x="4241620" y="1069707"/>
                </a:moveTo>
                <a:lnTo>
                  <a:pt x="4228996" y="1069707"/>
                </a:lnTo>
                <a:cubicBezTo>
                  <a:pt x="4203084" y="1082331"/>
                  <a:pt x="4177836" y="1082331"/>
                  <a:pt x="4151924" y="1082331"/>
                </a:cubicBezTo>
                <a:cubicBezTo>
                  <a:pt x="4126012" y="1082331"/>
                  <a:pt x="4113388" y="1094955"/>
                  <a:pt x="4087476" y="1094955"/>
                </a:cubicBezTo>
                <a:cubicBezTo>
                  <a:pt x="4074852" y="1057083"/>
                  <a:pt x="4048940" y="1069707"/>
                  <a:pt x="4023028" y="1069707"/>
                </a:cubicBezTo>
                <a:cubicBezTo>
                  <a:pt x="3971868" y="1069707"/>
                  <a:pt x="3933332" y="1031835"/>
                  <a:pt x="3881508" y="1044459"/>
                </a:cubicBezTo>
                <a:cubicBezTo>
                  <a:pt x="3842972" y="1006588"/>
                  <a:pt x="3842972" y="942804"/>
                  <a:pt x="3804435" y="916892"/>
                </a:cubicBezTo>
                <a:cubicBezTo>
                  <a:pt x="3778524" y="929515"/>
                  <a:pt x="3778524" y="904268"/>
                  <a:pt x="3753276" y="904268"/>
                </a:cubicBezTo>
                <a:cubicBezTo>
                  <a:pt x="3740652" y="904268"/>
                  <a:pt x="3753276" y="929515"/>
                  <a:pt x="3740652" y="929515"/>
                </a:cubicBezTo>
                <a:cubicBezTo>
                  <a:pt x="3714740" y="916892"/>
                  <a:pt x="3714740" y="942139"/>
                  <a:pt x="3689492" y="954763"/>
                </a:cubicBezTo>
                <a:cubicBezTo>
                  <a:pt x="3689492" y="954763"/>
                  <a:pt x="3689492" y="942139"/>
                  <a:pt x="3676868" y="942139"/>
                </a:cubicBezTo>
                <a:cubicBezTo>
                  <a:pt x="3650956" y="954763"/>
                  <a:pt x="3664244" y="993299"/>
                  <a:pt x="3638332" y="1018547"/>
                </a:cubicBezTo>
                <a:cubicBezTo>
                  <a:pt x="3638332" y="1005923"/>
                  <a:pt x="3625708" y="1005923"/>
                  <a:pt x="3625708" y="1005923"/>
                </a:cubicBezTo>
                <a:cubicBezTo>
                  <a:pt x="3574548" y="1018547"/>
                  <a:pt x="3536012" y="1005923"/>
                  <a:pt x="3497476" y="1031171"/>
                </a:cubicBezTo>
                <a:cubicBezTo>
                  <a:pt x="3497476" y="1018547"/>
                  <a:pt x="3458940" y="1031171"/>
                  <a:pt x="3458940" y="1018547"/>
                </a:cubicBezTo>
                <a:cubicBezTo>
                  <a:pt x="3458940" y="1031171"/>
                  <a:pt x="3446317" y="1018547"/>
                  <a:pt x="3433028" y="1031171"/>
                </a:cubicBezTo>
                <a:cubicBezTo>
                  <a:pt x="3433028" y="1043795"/>
                  <a:pt x="3445652" y="1031171"/>
                  <a:pt x="3445652" y="1031171"/>
                </a:cubicBezTo>
                <a:cubicBezTo>
                  <a:pt x="3445652" y="1043795"/>
                  <a:pt x="3433028" y="1056419"/>
                  <a:pt x="3419740" y="1056419"/>
                </a:cubicBezTo>
                <a:cubicBezTo>
                  <a:pt x="3419740" y="1043795"/>
                  <a:pt x="3419740" y="1031171"/>
                  <a:pt x="3432364" y="1043795"/>
                </a:cubicBezTo>
                <a:cubicBezTo>
                  <a:pt x="3419740" y="1031171"/>
                  <a:pt x="3406452" y="1031171"/>
                  <a:pt x="3393828" y="1043795"/>
                </a:cubicBezTo>
                <a:cubicBezTo>
                  <a:pt x="3406452" y="1056419"/>
                  <a:pt x="3406452" y="1056419"/>
                  <a:pt x="3393828" y="1069042"/>
                </a:cubicBezTo>
                <a:cubicBezTo>
                  <a:pt x="3393828" y="1056419"/>
                  <a:pt x="3381204" y="1043795"/>
                  <a:pt x="3393828" y="1043795"/>
                </a:cubicBezTo>
                <a:cubicBezTo>
                  <a:pt x="3381204" y="1031171"/>
                  <a:pt x="3355292" y="1043795"/>
                  <a:pt x="3329380" y="1031171"/>
                </a:cubicBezTo>
                <a:cubicBezTo>
                  <a:pt x="3316756" y="1031171"/>
                  <a:pt x="3329380" y="1018547"/>
                  <a:pt x="3316756" y="1031171"/>
                </a:cubicBezTo>
                <a:cubicBezTo>
                  <a:pt x="3316756" y="1018547"/>
                  <a:pt x="3316756" y="1018547"/>
                  <a:pt x="3329380" y="1018547"/>
                </a:cubicBezTo>
                <a:cubicBezTo>
                  <a:pt x="3316756" y="1005923"/>
                  <a:pt x="3303467" y="1018547"/>
                  <a:pt x="3303467" y="1031171"/>
                </a:cubicBezTo>
                <a:cubicBezTo>
                  <a:pt x="3290843" y="1018547"/>
                  <a:pt x="3290843" y="1018547"/>
                  <a:pt x="3277555" y="1018547"/>
                </a:cubicBezTo>
                <a:cubicBezTo>
                  <a:pt x="3290179" y="1005923"/>
                  <a:pt x="3277555" y="993299"/>
                  <a:pt x="3277555" y="980675"/>
                </a:cubicBezTo>
                <a:cubicBezTo>
                  <a:pt x="3277555" y="968051"/>
                  <a:pt x="3264931" y="993299"/>
                  <a:pt x="3277555" y="968051"/>
                </a:cubicBezTo>
                <a:cubicBezTo>
                  <a:pt x="3251643" y="980675"/>
                  <a:pt x="3264931" y="1019211"/>
                  <a:pt x="3226395" y="1005923"/>
                </a:cubicBezTo>
                <a:cubicBezTo>
                  <a:pt x="3226395" y="980675"/>
                  <a:pt x="3264931" y="993299"/>
                  <a:pt x="3252307" y="968051"/>
                </a:cubicBezTo>
                <a:cubicBezTo>
                  <a:pt x="3278220" y="980675"/>
                  <a:pt x="3278220" y="942804"/>
                  <a:pt x="3290843" y="955428"/>
                </a:cubicBezTo>
                <a:cubicBezTo>
                  <a:pt x="3290843" y="917556"/>
                  <a:pt x="3329380" y="904268"/>
                  <a:pt x="3329380" y="866396"/>
                </a:cubicBezTo>
                <a:cubicBezTo>
                  <a:pt x="3367916" y="866396"/>
                  <a:pt x="3367916" y="853772"/>
                  <a:pt x="3393828" y="853772"/>
                </a:cubicBezTo>
                <a:cubicBezTo>
                  <a:pt x="3393828" y="841148"/>
                  <a:pt x="3381204" y="841148"/>
                  <a:pt x="3381204" y="841148"/>
                </a:cubicBezTo>
                <a:cubicBezTo>
                  <a:pt x="3407116" y="828525"/>
                  <a:pt x="3419740" y="815901"/>
                  <a:pt x="3445652" y="803277"/>
                </a:cubicBezTo>
                <a:cubicBezTo>
                  <a:pt x="3458276" y="803277"/>
                  <a:pt x="3445652" y="803277"/>
                  <a:pt x="3445652" y="790653"/>
                </a:cubicBezTo>
                <a:cubicBezTo>
                  <a:pt x="3458276" y="790653"/>
                  <a:pt x="3458276" y="790653"/>
                  <a:pt x="3471564" y="790653"/>
                </a:cubicBezTo>
                <a:cubicBezTo>
                  <a:pt x="3458940" y="803277"/>
                  <a:pt x="3458940" y="815901"/>
                  <a:pt x="3458940" y="828525"/>
                </a:cubicBezTo>
                <a:cubicBezTo>
                  <a:pt x="3471564" y="828525"/>
                  <a:pt x="3484852" y="790653"/>
                  <a:pt x="3471564" y="790653"/>
                </a:cubicBezTo>
                <a:cubicBezTo>
                  <a:pt x="3548636" y="765405"/>
                  <a:pt x="3625708" y="726869"/>
                  <a:pt x="3728693" y="726869"/>
                </a:cubicBezTo>
                <a:cubicBezTo>
                  <a:pt x="3728693" y="714245"/>
                  <a:pt x="3716068" y="714245"/>
                  <a:pt x="3728693" y="714245"/>
                </a:cubicBezTo>
                <a:cubicBezTo>
                  <a:pt x="3690157" y="714245"/>
                  <a:pt x="3690157" y="714245"/>
                  <a:pt x="3690157" y="714245"/>
                </a:cubicBezTo>
                <a:cubicBezTo>
                  <a:pt x="3728693" y="688998"/>
                  <a:pt x="3754604" y="663085"/>
                  <a:pt x="3793141" y="663085"/>
                </a:cubicBezTo>
                <a:cubicBezTo>
                  <a:pt x="3793141" y="650462"/>
                  <a:pt x="3793141" y="650462"/>
                  <a:pt x="3805764" y="637838"/>
                </a:cubicBezTo>
                <a:cubicBezTo>
                  <a:pt x="3856924" y="637838"/>
                  <a:pt x="3921373" y="574054"/>
                  <a:pt x="3998445" y="561430"/>
                </a:cubicBezTo>
                <a:cubicBezTo>
                  <a:pt x="4049604" y="548806"/>
                  <a:pt x="4075517" y="586678"/>
                  <a:pt x="4114053" y="599302"/>
                </a:cubicBezTo>
                <a:cubicBezTo>
                  <a:pt x="4126676" y="574054"/>
                  <a:pt x="4101429" y="561430"/>
                  <a:pt x="4114053" y="535518"/>
                </a:cubicBezTo>
                <a:cubicBezTo>
                  <a:pt x="4101429" y="535518"/>
                  <a:pt x="4101429" y="548142"/>
                  <a:pt x="4088140" y="535518"/>
                </a:cubicBezTo>
                <a:lnTo>
                  <a:pt x="4088140" y="535518"/>
                </a:lnTo>
                <a:cubicBezTo>
                  <a:pt x="4100764" y="522894"/>
                  <a:pt x="4114053" y="522894"/>
                  <a:pt x="4139300" y="510270"/>
                </a:cubicBezTo>
                <a:cubicBezTo>
                  <a:pt x="4151924" y="535518"/>
                  <a:pt x="4177836" y="561430"/>
                  <a:pt x="4216372" y="574054"/>
                </a:cubicBezTo>
                <a:cubicBezTo>
                  <a:pt x="4203749" y="586678"/>
                  <a:pt x="4177836" y="611925"/>
                  <a:pt x="4151924" y="611925"/>
                </a:cubicBezTo>
                <a:cubicBezTo>
                  <a:pt x="4151924" y="624549"/>
                  <a:pt x="4177836" y="611925"/>
                  <a:pt x="4164548" y="637173"/>
                </a:cubicBezTo>
                <a:cubicBezTo>
                  <a:pt x="4177172" y="611925"/>
                  <a:pt x="4203084" y="599302"/>
                  <a:pt x="4228996" y="573390"/>
                </a:cubicBezTo>
                <a:cubicBezTo>
                  <a:pt x="4241620" y="598637"/>
                  <a:pt x="4280156" y="586013"/>
                  <a:pt x="4293445" y="598637"/>
                </a:cubicBezTo>
                <a:cubicBezTo>
                  <a:pt x="4293445" y="598637"/>
                  <a:pt x="4306068" y="611261"/>
                  <a:pt x="4306068" y="598637"/>
                </a:cubicBezTo>
                <a:cubicBezTo>
                  <a:pt x="4344605" y="636509"/>
                  <a:pt x="4421677" y="636509"/>
                  <a:pt x="4409053" y="712916"/>
                </a:cubicBezTo>
                <a:cubicBezTo>
                  <a:pt x="4434965" y="738164"/>
                  <a:pt x="4460212" y="712916"/>
                  <a:pt x="4486125" y="738164"/>
                </a:cubicBezTo>
                <a:cubicBezTo>
                  <a:pt x="4498748" y="789324"/>
                  <a:pt x="4550573" y="801948"/>
                  <a:pt x="4537285" y="865732"/>
                </a:cubicBezTo>
                <a:cubicBezTo>
                  <a:pt x="4549908" y="878356"/>
                  <a:pt x="4549908" y="903603"/>
                  <a:pt x="4563197" y="942139"/>
                </a:cubicBezTo>
                <a:cubicBezTo>
                  <a:pt x="4537285" y="954763"/>
                  <a:pt x="4512037" y="967387"/>
                  <a:pt x="4473501" y="980011"/>
                </a:cubicBezTo>
                <a:cubicBezTo>
                  <a:pt x="4447589" y="1005259"/>
                  <a:pt x="4447589" y="1017883"/>
                  <a:pt x="4422341" y="1017883"/>
                </a:cubicBezTo>
                <a:cubicBezTo>
                  <a:pt x="4396429" y="1017883"/>
                  <a:pt x="4371181" y="1043130"/>
                  <a:pt x="4345269" y="1043130"/>
                </a:cubicBezTo>
                <a:cubicBezTo>
                  <a:pt x="4319357" y="1055754"/>
                  <a:pt x="4294109" y="1068378"/>
                  <a:pt x="4255573" y="1068378"/>
                </a:cubicBezTo>
                <a:lnTo>
                  <a:pt x="4241620" y="1068378"/>
                </a:lnTo>
                <a:lnTo>
                  <a:pt x="4241620" y="1069707"/>
                </a:lnTo>
                <a:close/>
                <a:moveTo>
                  <a:pt x="4486125" y="1146115"/>
                </a:moveTo>
                <a:cubicBezTo>
                  <a:pt x="4421677" y="1171362"/>
                  <a:pt x="4293445" y="1209898"/>
                  <a:pt x="4267532" y="1120867"/>
                </a:cubicBezTo>
                <a:cubicBezTo>
                  <a:pt x="4306068" y="1069707"/>
                  <a:pt x="4370517" y="1069707"/>
                  <a:pt x="4409053" y="1057083"/>
                </a:cubicBezTo>
                <a:lnTo>
                  <a:pt x="4409053" y="1069707"/>
                </a:lnTo>
                <a:cubicBezTo>
                  <a:pt x="4421677" y="1069707"/>
                  <a:pt x="4434965" y="1057083"/>
                  <a:pt x="4434965" y="1044459"/>
                </a:cubicBezTo>
                <a:cubicBezTo>
                  <a:pt x="4473501" y="1057083"/>
                  <a:pt x="4550573" y="1057083"/>
                  <a:pt x="4563197" y="1108243"/>
                </a:cubicBezTo>
                <a:cubicBezTo>
                  <a:pt x="4537285" y="1120202"/>
                  <a:pt x="4498748" y="1133491"/>
                  <a:pt x="4486125" y="1146115"/>
                </a:cubicBezTo>
                <a:lnTo>
                  <a:pt x="4486125" y="1146115"/>
                </a:lnTo>
                <a:close/>
                <a:moveTo>
                  <a:pt x="4203084" y="280383"/>
                </a:moveTo>
                <a:cubicBezTo>
                  <a:pt x="4203084" y="267759"/>
                  <a:pt x="4203084" y="267759"/>
                  <a:pt x="4203084" y="255135"/>
                </a:cubicBezTo>
                <a:cubicBezTo>
                  <a:pt x="4177172" y="280383"/>
                  <a:pt x="4164548" y="293007"/>
                  <a:pt x="4151924" y="318919"/>
                </a:cubicBezTo>
                <a:cubicBezTo>
                  <a:pt x="4177836" y="305631"/>
                  <a:pt x="4177836" y="280383"/>
                  <a:pt x="4203084" y="280383"/>
                </a:cubicBezTo>
                <a:lnTo>
                  <a:pt x="4203084" y="280383"/>
                </a:lnTo>
                <a:close/>
                <a:moveTo>
                  <a:pt x="4216372" y="254471"/>
                </a:moveTo>
                <a:cubicBezTo>
                  <a:pt x="4216372" y="254471"/>
                  <a:pt x="4216372" y="254471"/>
                  <a:pt x="4203749" y="254471"/>
                </a:cubicBezTo>
                <a:cubicBezTo>
                  <a:pt x="4216372" y="254471"/>
                  <a:pt x="4216372" y="254471"/>
                  <a:pt x="4216372" y="254471"/>
                </a:cubicBezTo>
                <a:lnTo>
                  <a:pt x="4216372" y="254471"/>
                </a:lnTo>
                <a:lnTo>
                  <a:pt x="4216372" y="254471"/>
                </a:lnTo>
                <a:close/>
                <a:moveTo>
                  <a:pt x="4267532" y="190687"/>
                </a:moveTo>
                <a:cubicBezTo>
                  <a:pt x="4228996" y="203311"/>
                  <a:pt x="4203084" y="228559"/>
                  <a:pt x="4216372" y="254471"/>
                </a:cubicBezTo>
                <a:cubicBezTo>
                  <a:pt x="4228996" y="229223"/>
                  <a:pt x="4267532" y="229223"/>
                  <a:pt x="4267532" y="190687"/>
                </a:cubicBezTo>
                <a:lnTo>
                  <a:pt x="4267532" y="190687"/>
                </a:lnTo>
                <a:close/>
                <a:moveTo>
                  <a:pt x="5385741" y="241847"/>
                </a:moveTo>
                <a:cubicBezTo>
                  <a:pt x="5385741" y="254471"/>
                  <a:pt x="5359829" y="267095"/>
                  <a:pt x="5385741" y="267095"/>
                </a:cubicBezTo>
                <a:cubicBezTo>
                  <a:pt x="5385741" y="241847"/>
                  <a:pt x="5398365" y="254471"/>
                  <a:pt x="5411654" y="254471"/>
                </a:cubicBezTo>
                <a:cubicBezTo>
                  <a:pt x="5411654" y="229223"/>
                  <a:pt x="5411654" y="229223"/>
                  <a:pt x="5399030" y="203311"/>
                </a:cubicBezTo>
                <a:cubicBezTo>
                  <a:pt x="5373118" y="203311"/>
                  <a:pt x="5347870" y="241182"/>
                  <a:pt x="5334582" y="254471"/>
                </a:cubicBezTo>
                <a:cubicBezTo>
                  <a:pt x="5347205" y="254471"/>
                  <a:pt x="5347205" y="267095"/>
                  <a:pt x="5347205" y="267095"/>
                </a:cubicBezTo>
                <a:cubicBezTo>
                  <a:pt x="5360494" y="241847"/>
                  <a:pt x="5373118" y="254471"/>
                  <a:pt x="5385741" y="241847"/>
                </a:cubicBezTo>
                <a:lnTo>
                  <a:pt x="5385741" y="241847"/>
                </a:lnTo>
                <a:close/>
                <a:moveTo>
                  <a:pt x="5334582" y="267095"/>
                </a:moveTo>
                <a:lnTo>
                  <a:pt x="5334582" y="254471"/>
                </a:lnTo>
                <a:cubicBezTo>
                  <a:pt x="5334582" y="254471"/>
                  <a:pt x="5334582" y="254471"/>
                  <a:pt x="5334582" y="267095"/>
                </a:cubicBezTo>
                <a:lnTo>
                  <a:pt x="5334582" y="267095"/>
                </a:lnTo>
                <a:close/>
                <a:moveTo>
                  <a:pt x="3522059" y="942139"/>
                </a:moveTo>
                <a:cubicBezTo>
                  <a:pt x="3509436" y="942139"/>
                  <a:pt x="3509436" y="929515"/>
                  <a:pt x="3496148" y="942139"/>
                </a:cubicBezTo>
                <a:cubicBezTo>
                  <a:pt x="3496148" y="929515"/>
                  <a:pt x="3496148" y="929515"/>
                  <a:pt x="3496148" y="916892"/>
                </a:cubicBezTo>
                <a:cubicBezTo>
                  <a:pt x="3508771" y="916892"/>
                  <a:pt x="3508771" y="904268"/>
                  <a:pt x="3508771" y="904268"/>
                </a:cubicBezTo>
                <a:cubicBezTo>
                  <a:pt x="3496148" y="916892"/>
                  <a:pt x="3496148" y="904268"/>
                  <a:pt x="3482859" y="916892"/>
                </a:cubicBezTo>
                <a:lnTo>
                  <a:pt x="3482859" y="929515"/>
                </a:lnTo>
                <a:cubicBezTo>
                  <a:pt x="3470235" y="929515"/>
                  <a:pt x="3456947" y="942139"/>
                  <a:pt x="3456947" y="942139"/>
                </a:cubicBezTo>
                <a:cubicBezTo>
                  <a:pt x="3483524" y="942139"/>
                  <a:pt x="3496148" y="954763"/>
                  <a:pt x="3522059" y="942139"/>
                </a:cubicBezTo>
                <a:cubicBezTo>
                  <a:pt x="3522059" y="954763"/>
                  <a:pt x="3509436" y="954763"/>
                  <a:pt x="3509436" y="954763"/>
                </a:cubicBezTo>
                <a:cubicBezTo>
                  <a:pt x="3522059" y="954763"/>
                  <a:pt x="3522059" y="967387"/>
                  <a:pt x="3535348" y="954763"/>
                </a:cubicBezTo>
                <a:cubicBezTo>
                  <a:pt x="3534684" y="942139"/>
                  <a:pt x="3522059" y="954763"/>
                  <a:pt x="3522059" y="942139"/>
                </a:cubicBezTo>
                <a:lnTo>
                  <a:pt x="3522059" y="942139"/>
                </a:lnTo>
                <a:close/>
                <a:moveTo>
                  <a:pt x="7236799" y="1629808"/>
                </a:moveTo>
                <a:lnTo>
                  <a:pt x="7236799" y="1629808"/>
                </a:lnTo>
                <a:lnTo>
                  <a:pt x="7236799" y="1629808"/>
                </a:lnTo>
                <a:lnTo>
                  <a:pt x="7236799" y="1629808"/>
                </a:lnTo>
                <a:lnTo>
                  <a:pt x="7236799" y="1629808"/>
                </a:lnTo>
                <a:close/>
                <a:moveTo>
                  <a:pt x="7236799" y="1604560"/>
                </a:moveTo>
                <a:cubicBezTo>
                  <a:pt x="7236799" y="1617184"/>
                  <a:pt x="7236799" y="1617184"/>
                  <a:pt x="7236799" y="1604560"/>
                </a:cubicBezTo>
                <a:cubicBezTo>
                  <a:pt x="7236799" y="1617184"/>
                  <a:pt x="7236799" y="1629808"/>
                  <a:pt x="7236799" y="1629808"/>
                </a:cubicBezTo>
                <a:cubicBezTo>
                  <a:pt x="7250087" y="1617184"/>
                  <a:pt x="7250087" y="1617184"/>
                  <a:pt x="7236799" y="1604560"/>
                </a:cubicBezTo>
                <a:lnTo>
                  <a:pt x="7236799" y="1604560"/>
                </a:lnTo>
                <a:close/>
                <a:moveTo>
                  <a:pt x="7288624" y="1642432"/>
                </a:moveTo>
                <a:cubicBezTo>
                  <a:pt x="7301248" y="1642432"/>
                  <a:pt x="7301248" y="1642432"/>
                  <a:pt x="7301248" y="1655056"/>
                </a:cubicBezTo>
                <a:cubicBezTo>
                  <a:pt x="7288624" y="1642432"/>
                  <a:pt x="7288624" y="1655056"/>
                  <a:pt x="7288624" y="1667680"/>
                </a:cubicBezTo>
                <a:cubicBezTo>
                  <a:pt x="7288624" y="1642432"/>
                  <a:pt x="7262711" y="1629808"/>
                  <a:pt x="7262711" y="1603896"/>
                </a:cubicBezTo>
                <a:cubicBezTo>
                  <a:pt x="7250087" y="1616520"/>
                  <a:pt x="7262711" y="1629144"/>
                  <a:pt x="7236799" y="1629144"/>
                </a:cubicBezTo>
                <a:cubicBezTo>
                  <a:pt x="7249423" y="1629144"/>
                  <a:pt x="7249423" y="1641768"/>
                  <a:pt x="7249423" y="1641768"/>
                </a:cubicBezTo>
                <a:cubicBezTo>
                  <a:pt x="7236799" y="1629144"/>
                  <a:pt x="7236799" y="1654391"/>
                  <a:pt x="7236799" y="1654391"/>
                </a:cubicBezTo>
                <a:cubicBezTo>
                  <a:pt x="7224176" y="1641768"/>
                  <a:pt x="7224176" y="1641768"/>
                  <a:pt x="7224176" y="1629144"/>
                </a:cubicBezTo>
                <a:cubicBezTo>
                  <a:pt x="7211552" y="1629144"/>
                  <a:pt x="7211552" y="1641768"/>
                  <a:pt x="7198264" y="1641768"/>
                </a:cubicBezTo>
                <a:cubicBezTo>
                  <a:pt x="7185639" y="1667015"/>
                  <a:pt x="7185639" y="1692927"/>
                  <a:pt x="7185639" y="1718175"/>
                </a:cubicBezTo>
                <a:cubicBezTo>
                  <a:pt x="7198264" y="1718175"/>
                  <a:pt x="7211552" y="1718175"/>
                  <a:pt x="7198264" y="1730799"/>
                </a:cubicBezTo>
                <a:cubicBezTo>
                  <a:pt x="7198264" y="1743423"/>
                  <a:pt x="7210888" y="1730799"/>
                  <a:pt x="7210888" y="1718175"/>
                </a:cubicBezTo>
                <a:cubicBezTo>
                  <a:pt x="7223511" y="1730799"/>
                  <a:pt x="7236799" y="1743423"/>
                  <a:pt x="7236799" y="1743423"/>
                </a:cubicBezTo>
                <a:cubicBezTo>
                  <a:pt x="7236799" y="1743423"/>
                  <a:pt x="7236799" y="1730799"/>
                  <a:pt x="7249423" y="1730799"/>
                </a:cubicBezTo>
                <a:lnTo>
                  <a:pt x="7249423" y="1743423"/>
                </a:lnTo>
                <a:cubicBezTo>
                  <a:pt x="7262047" y="1730799"/>
                  <a:pt x="7249423" y="1718175"/>
                  <a:pt x="7262047" y="1718175"/>
                </a:cubicBezTo>
                <a:cubicBezTo>
                  <a:pt x="7262047" y="1730799"/>
                  <a:pt x="7274671" y="1730799"/>
                  <a:pt x="7274671" y="1743423"/>
                </a:cubicBezTo>
                <a:cubicBezTo>
                  <a:pt x="7274671" y="1730799"/>
                  <a:pt x="7287295" y="1718175"/>
                  <a:pt x="7274671" y="1718175"/>
                </a:cubicBezTo>
                <a:cubicBezTo>
                  <a:pt x="7274671" y="1730799"/>
                  <a:pt x="7274671" y="1730799"/>
                  <a:pt x="7274671" y="1718175"/>
                </a:cubicBezTo>
                <a:cubicBezTo>
                  <a:pt x="7274671" y="1705551"/>
                  <a:pt x="7300583" y="1718175"/>
                  <a:pt x="7300583" y="1705551"/>
                </a:cubicBezTo>
                <a:cubicBezTo>
                  <a:pt x="7313207" y="1692927"/>
                  <a:pt x="7300583" y="1654391"/>
                  <a:pt x="7313207" y="1654391"/>
                </a:cubicBezTo>
                <a:cubicBezTo>
                  <a:pt x="7301248" y="1655056"/>
                  <a:pt x="7301248" y="1629808"/>
                  <a:pt x="7288624" y="1642432"/>
                </a:cubicBezTo>
                <a:lnTo>
                  <a:pt x="7288624" y="1642432"/>
                </a:lnTo>
                <a:close/>
                <a:moveTo>
                  <a:pt x="7288624" y="1706216"/>
                </a:moveTo>
                <a:lnTo>
                  <a:pt x="7276000" y="1706216"/>
                </a:lnTo>
                <a:cubicBezTo>
                  <a:pt x="7276000" y="1693592"/>
                  <a:pt x="7276000" y="1680968"/>
                  <a:pt x="7288624" y="1680968"/>
                </a:cubicBezTo>
                <a:cubicBezTo>
                  <a:pt x="7301248" y="1693592"/>
                  <a:pt x="7275335" y="1693592"/>
                  <a:pt x="7288624" y="1706216"/>
                </a:cubicBezTo>
                <a:lnTo>
                  <a:pt x="7288624" y="1706216"/>
                </a:lnTo>
                <a:close/>
                <a:moveTo>
                  <a:pt x="7108568" y="1731464"/>
                </a:moveTo>
                <a:cubicBezTo>
                  <a:pt x="7108568" y="1718840"/>
                  <a:pt x="7121192" y="1718840"/>
                  <a:pt x="7121192" y="1706216"/>
                </a:cubicBezTo>
                <a:cubicBezTo>
                  <a:pt x="7108568" y="1706216"/>
                  <a:pt x="7095279" y="1680968"/>
                  <a:pt x="7095279" y="1693592"/>
                </a:cubicBezTo>
                <a:cubicBezTo>
                  <a:pt x="7082655" y="1680968"/>
                  <a:pt x="7082655" y="1655720"/>
                  <a:pt x="7056743" y="1668344"/>
                </a:cubicBezTo>
                <a:cubicBezTo>
                  <a:pt x="7056743" y="1668344"/>
                  <a:pt x="7056743" y="1655720"/>
                  <a:pt x="7056743" y="1643096"/>
                </a:cubicBezTo>
                <a:cubicBezTo>
                  <a:pt x="7044119" y="1655720"/>
                  <a:pt x="7044119" y="1668344"/>
                  <a:pt x="7030831" y="1668344"/>
                </a:cubicBezTo>
                <a:cubicBezTo>
                  <a:pt x="7056743" y="1680968"/>
                  <a:pt x="7030831" y="1693592"/>
                  <a:pt x="7030831" y="1706216"/>
                </a:cubicBezTo>
                <a:cubicBezTo>
                  <a:pt x="7030831" y="1718840"/>
                  <a:pt x="7043455" y="1706216"/>
                  <a:pt x="7030831" y="1718840"/>
                </a:cubicBezTo>
                <a:cubicBezTo>
                  <a:pt x="7069367" y="1718840"/>
                  <a:pt x="7056743" y="1718840"/>
                  <a:pt x="7081991" y="1718840"/>
                </a:cubicBezTo>
                <a:cubicBezTo>
                  <a:pt x="7082655" y="1718840"/>
                  <a:pt x="7095279" y="1731464"/>
                  <a:pt x="7108568" y="1731464"/>
                </a:cubicBezTo>
                <a:lnTo>
                  <a:pt x="7108568" y="1731464"/>
                </a:lnTo>
                <a:close/>
                <a:moveTo>
                  <a:pt x="257128" y="1769999"/>
                </a:moveTo>
                <a:cubicBezTo>
                  <a:pt x="244504" y="1769999"/>
                  <a:pt x="244504" y="1757376"/>
                  <a:pt x="244504" y="1757376"/>
                </a:cubicBezTo>
                <a:cubicBezTo>
                  <a:pt x="218592" y="1757376"/>
                  <a:pt x="193345" y="1769999"/>
                  <a:pt x="180056" y="1757376"/>
                </a:cubicBezTo>
                <a:cubicBezTo>
                  <a:pt x="180056" y="1744752"/>
                  <a:pt x="192680" y="1757376"/>
                  <a:pt x="180056" y="1732128"/>
                </a:cubicBezTo>
                <a:cubicBezTo>
                  <a:pt x="167432" y="1732128"/>
                  <a:pt x="180056" y="1757376"/>
                  <a:pt x="167432" y="1757376"/>
                </a:cubicBezTo>
                <a:cubicBezTo>
                  <a:pt x="167432" y="1744752"/>
                  <a:pt x="180056" y="1744752"/>
                  <a:pt x="167432" y="1744752"/>
                </a:cubicBezTo>
                <a:cubicBezTo>
                  <a:pt x="102984" y="1757376"/>
                  <a:pt x="51824" y="1732128"/>
                  <a:pt x="0" y="1757376"/>
                </a:cubicBezTo>
                <a:cubicBezTo>
                  <a:pt x="0" y="1782623"/>
                  <a:pt x="0" y="1782623"/>
                  <a:pt x="0" y="1782623"/>
                </a:cubicBezTo>
                <a:cubicBezTo>
                  <a:pt x="12624" y="1782623"/>
                  <a:pt x="51160" y="1782623"/>
                  <a:pt x="64448" y="1795247"/>
                </a:cubicBezTo>
                <a:cubicBezTo>
                  <a:pt x="90360" y="1769999"/>
                  <a:pt x="128896" y="1795247"/>
                  <a:pt x="154144" y="1782623"/>
                </a:cubicBezTo>
                <a:cubicBezTo>
                  <a:pt x="141520" y="1782623"/>
                  <a:pt x="141520" y="1795247"/>
                  <a:pt x="141520" y="1795247"/>
                </a:cubicBezTo>
                <a:cubicBezTo>
                  <a:pt x="154144" y="1807871"/>
                  <a:pt x="167432" y="1782623"/>
                  <a:pt x="154144" y="1795247"/>
                </a:cubicBezTo>
                <a:cubicBezTo>
                  <a:pt x="166768" y="1807871"/>
                  <a:pt x="180056" y="1782623"/>
                  <a:pt x="166768" y="1782623"/>
                </a:cubicBezTo>
                <a:cubicBezTo>
                  <a:pt x="179392" y="1782623"/>
                  <a:pt x="179392" y="1769999"/>
                  <a:pt x="192680" y="1769999"/>
                </a:cubicBezTo>
                <a:cubicBezTo>
                  <a:pt x="192680" y="1769999"/>
                  <a:pt x="218592" y="1769999"/>
                  <a:pt x="218592" y="1782623"/>
                </a:cubicBezTo>
                <a:cubicBezTo>
                  <a:pt x="231216" y="1769999"/>
                  <a:pt x="244504" y="1795247"/>
                  <a:pt x="257128" y="1769999"/>
                </a:cubicBezTo>
                <a:lnTo>
                  <a:pt x="257128" y="1769999"/>
                </a:lnTo>
                <a:close/>
                <a:moveTo>
                  <a:pt x="7147103" y="1757376"/>
                </a:moveTo>
                <a:cubicBezTo>
                  <a:pt x="7147103" y="1782623"/>
                  <a:pt x="7121192" y="1769999"/>
                  <a:pt x="7121192" y="1782623"/>
                </a:cubicBezTo>
                <a:cubicBezTo>
                  <a:pt x="7121192" y="1795247"/>
                  <a:pt x="7121192" y="1807871"/>
                  <a:pt x="7108568" y="1807871"/>
                </a:cubicBezTo>
                <a:cubicBezTo>
                  <a:pt x="7108568" y="1795247"/>
                  <a:pt x="7108568" y="1795247"/>
                  <a:pt x="7095944" y="1795247"/>
                </a:cubicBezTo>
                <a:cubicBezTo>
                  <a:pt x="7095944" y="1807871"/>
                  <a:pt x="7108568" y="1833119"/>
                  <a:pt x="7121856" y="1833119"/>
                </a:cubicBezTo>
                <a:cubicBezTo>
                  <a:pt x="7109232" y="1833119"/>
                  <a:pt x="7109232" y="1820495"/>
                  <a:pt x="7121856" y="1820495"/>
                </a:cubicBezTo>
                <a:cubicBezTo>
                  <a:pt x="7121856" y="1833119"/>
                  <a:pt x="7134480" y="1858367"/>
                  <a:pt x="7147768" y="1871655"/>
                </a:cubicBezTo>
                <a:cubicBezTo>
                  <a:pt x="7147768" y="1859031"/>
                  <a:pt x="7160391" y="1859031"/>
                  <a:pt x="7160391" y="1859031"/>
                </a:cubicBezTo>
                <a:cubicBezTo>
                  <a:pt x="7147768" y="1871655"/>
                  <a:pt x="7173015" y="1884279"/>
                  <a:pt x="7186304" y="1884279"/>
                </a:cubicBezTo>
                <a:cubicBezTo>
                  <a:pt x="7198928" y="1833119"/>
                  <a:pt x="7160391" y="1807871"/>
                  <a:pt x="7160391" y="1756711"/>
                </a:cubicBezTo>
                <a:lnTo>
                  <a:pt x="7147103" y="1756711"/>
                </a:lnTo>
                <a:lnTo>
                  <a:pt x="7147103" y="1757376"/>
                </a:lnTo>
                <a:close/>
                <a:moveTo>
                  <a:pt x="7133815" y="1795247"/>
                </a:moveTo>
                <a:cubicBezTo>
                  <a:pt x="7133815" y="1782623"/>
                  <a:pt x="7172351" y="1795247"/>
                  <a:pt x="7159727" y="1807871"/>
                </a:cubicBezTo>
                <a:cubicBezTo>
                  <a:pt x="7159727" y="1807871"/>
                  <a:pt x="7159727" y="1795247"/>
                  <a:pt x="7159727" y="1807871"/>
                </a:cubicBezTo>
                <a:cubicBezTo>
                  <a:pt x="7133815" y="1820495"/>
                  <a:pt x="7147103" y="1795247"/>
                  <a:pt x="7133815" y="1795247"/>
                </a:cubicBezTo>
                <a:lnTo>
                  <a:pt x="7133815" y="1795247"/>
                </a:lnTo>
                <a:close/>
                <a:moveTo>
                  <a:pt x="7172351" y="1846407"/>
                </a:moveTo>
                <a:cubicBezTo>
                  <a:pt x="7172351" y="1846407"/>
                  <a:pt x="7172351" y="1859031"/>
                  <a:pt x="7159727" y="1859031"/>
                </a:cubicBezTo>
                <a:cubicBezTo>
                  <a:pt x="7159727" y="1846407"/>
                  <a:pt x="7159727" y="1833783"/>
                  <a:pt x="7147103" y="1833783"/>
                </a:cubicBezTo>
                <a:cubicBezTo>
                  <a:pt x="7147103" y="1821159"/>
                  <a:pt x="7159727" y="1821159"/>
                  <a:pt x="7159727" y="1821159"/>
                </a:cubicBezTo>
                <a:cubicBezTo>
                  <a:pt x="7172351" y="1833783"/>
                  <a:pt x="7159727" y="1846407"/>
                  <a:pt x="7172351" y="1846407"/>
                </a:cubicBezTo>
                <a:lnTo>
                  <a:pt x="7172351" y="1846407"/>
                </a:lnTo>
                <a:close/>
                <a:moveTo>
                  <a:pt x="1683626" y="1795247"/>
                </a:moveTo>
                <a:cubicBezTo>
                  <a:pt x="1696249" y="1795247"/>
                  <a:pt x="1683626" y="1807871"/>
                  <a:pt x="1696249" y="1820495"/>
                </a:cubicBezTo>
                <a:cubicBezTo>
                  <a:pt x="1696914" y="1807871"/>
                  <a:pt x="1683626" y="1782623"/>
                  <a:pt x="1683626" y="1795247"/>
                </a:cubicBezTo>
                <a:lnTo>
                  <a:pt x="1683626" y="1795247"/>
                </a:lnTo>
                <a:close/>
                <a:moveTo>
                  <a:pt x="1156745" y="2890202"/>
                </a:moveTo>
                <a:cubicBezTo>
                  <a:pt x="1156745" y="2915450"/>
                  <a:pt x="1130833" y="2915450"/>
                  <a:pt x="1130833" y="2953986"/>
                </a:cubicBezTo>
                <a:cubicBezTo>
                  <a:pt x="1156745" y="2941362"/>
                  <a:pt x="1156745" y="2902826"/>
                  <a:pt x="1156745" y="2890202"/>
                </a:cubicBezTo>
                <a:lnTo>
                  <a:pt x="1156745" y="2890202"/>
                </a:lnTo>
                <a:close/>
                <a:moveTo>
                  <a:pt x="6298647" y="3616407"/>
                </a:moveTo>
                <a:cubicBezTo>
                  <a:pt x="6324559" y="3629031"/>
                  <a:pt x="6337183" y="3654278"/>
                  <a:pt x="6337183" y="3680191"/>
                </a:cubicBezTo>
                <a:cubicBezTo>
                  <a:pt x="6375718" y="3705438"/>
                  <a:pt x="6388342" y="3756598"/>
                  <a:pt x="6414255" y="3781846"/>
                </a:cubicBezTo>
                <a:lnTo>
                  <a:pt x="6414255" y="3781846"/>
                </a:lnTo>
                <a:cubicBezTo>
                  <a:pt x="6426878" y="3781846"/>
                  <a:pt x="6440167" y="3819718"/>
                  <a:pt x="6440167" y="3833006"/>
                </a:cubicBezTo>
                <a:cubicBezTo>
                  <a:pt x="6478703" y="3833006"/>
                  <a:pt x="6491327" y="3896789"/>
                  <a:pt x="6517239" y="3922037"/>
                </a:cubicBezTo>
                <a:cubicBezTo>
                  <a:pt x="6517239" y="3909413"/>
                  <a:pt x="6517239" y="3909413"/>
                  <a:pt x="6517239" y="3909413"/>
                </a:cubicBezTo>
                <a:cubicBezTo>
                  <a:pt x="6529863" y="3922037"/>
                  <a:pt x="6529863" y="3934661"/>
                  <a:pt x="6555775" y="3934661"/>
                </a:cubicBezTo>
                <a:cubicBezTo>
                  <a:pt x="6543151" y="3858253"/>
                  <a:pt x="6466079" y="3820382"/>
                  <a:pt x="6466079" y="3756598"/>
                </a:cubicBezTo>
                <a:cubicBezTo>
                  <a:pt x="6440167" y="3731350"/>
                  <a:pt x="6401631" y="3705438"/>
                  <a:pt x="6401631" y="3667566"/>
                </a:cubicBezTo>
                <a:cubicBezTo>
                  <a:pt x="6389007" y="3667566"/>
                  <a:pt x="6389007" y="3667566"/>
                  <a:pt x="6389007" y="3667566"/>
                </a:cubicBezTo>
                <a:cubicBezTo>
                  <a:pt x="6324559" y="3578535"/>
                  <a:pt x="6260775" y="3489504"/>
                  <a:pt x="6208951" y="3400472"/>
                </a:cubicBezTo>
                <a:cubicBezTo>
                  <a:pt x="6208951" y="3387848"/>
                  <a:pt x="6208951" y="3387848"/>
                  <a:pt x="6208951" y="3375224"/>
                </a:cubicBezTo>
                <a:cubicBezTo>
                  <a:pt x="6196327" y="3375224"/>
                  <a:pt x="6208951" y="3387848"/>
                  <a:pt x="6196327" y="3387848"/>
                </a:cubicBezTo>
                <a:cubicBezTo>
                  <a:pt x="6183703" y="3362600"/>
                  <a:pt x="6157791" y="3336688"/>
                  <a:pt x="6145167" y="3311440"/>
                </a:cubicBezTo>
                <a:cubicBezTo>
                  <a:pt x="6132543" y="3286193"/>
                  <a:pt x="6132543" y="3247657"/>
                  <a:pt x="6094007" y="3260281"/>
                </a:cubicBezTo>
                <a:cubicBezTo>
                  <a:pt x="6081383" y="3272905"/>
                  <a:pt x="6081383" y="3285528"/>
                  <a:pt x="6081383" y="3298152"/>
                </a:cubicBezTo>
                <a:cubicBezTo>
                  <a:pt x="6094007" y="3310776"/>
                  <a:pt x="6107295" y="3323400"/>
                  <a:pt x="6119919" y="3349312"/>
                </a:cubicBezTo>
                <a:cubicBezTo>
                  <a:pt x="6119919" y="3336688"/>
                  <a:pt x="6119919" y="3336688"/>
                  <a:pt x="6119919" y="3336688"/>
                </a:cubicBezTo>
                <a:cubicBezTo>
                  <a:pt x="6184367" y="3425720"/>
                  <a:pt x="6248151" y="3514751"/>
                  <a:pt x="6312599" y="3603783"/>
                </a:cubicBezTo>
                <a:cubicBezTo>
                  <a:pt x="6311271" y="3616407"/>
                  <a:pt x="6298647" y="3616407"/>
                  <a:pt x="6298647" y="3616407"/>
                </a:cubicBezTo>
                <a:lnTo>
                  <a:pt x="6298647" y="3616407"/>
                </a:lnTo>
                <a:close/>
                <a:moveTo>
                  <a:pt x="2981891" y="3476215"/>
                </a:moveTo>
                <a:lnTo>
                  <a:pt x="2969267" y="3463591"/>
                </a:lnTo>
                <a:cubicBezTo>
                  <a:pt x="2969267" y="3476215"/>
                  <a:pt x="2981891" y="3501463"/>
                  <a:pt x="2995179" y="3501463"/>
                </a:cubicBezTo>
                <a:cubicBezTo>
                  <a:pt x="2981891" y="3501463"/>
                  <a:pt x="2969267" y="3476215"/>
                  <a:pt x="2981891" y="3476215"/>
                </a:cubicBezTo>
                <a:lnTo>
                  <a:pt x="2981891" y="3476215"/>
                </a:lnTo>
                <a:close/>
                <a:moveTo>
                  <a:pt x="2017826" y="3488839"/>
                </a:moveTo>
                <a:cubicBezTo>
                  <a:pt x="2017826" y="3514087"/>
                  <a:pt x="2005202" y="3539999"/>
                  <a:pt x="2005202" y="3552623"/>
                </a:cubicBezTo>
                <a:cubicBezTo>
                  <a:pt x="2005202" y="3526711"/>
                  <a:pt x="2031114" y="3501463"/>
                  <a:pt x="2017826" y="3488839"/>
                </a:cubicBezTo>
                <a:lnTo>
                  <a:pt x="2017826" y="3488839"/>
                </a:lnTo>
                <a:close/>
                <a:moveTo>
                  <a:pt x="2583907" y="3769222"/>
                </a:moveTo>
                <a:cubicBezTo>
                  <a:pt x="2583907" y="3731350"/>
                  <a:pt x="2596531" y="3692814"/>
                  <a:pt x="2609819" y="3667566"/>
                </a:cubicBezTo>
                <a:cubicBezTo>
                  <a:pt x="2597195" y="3667566"/>
                  <a:pt x="2597195" y="3654942"/>
                  <a:pt x="2597195" y="3654942"/>
                </a:cubicBezTo>
                <a:cubicBezTo>
                  <a:pt x="2597195" y="3642319"/>
                  <a:pt x="2609819" y="3642319"/>
                  <a:pt x="2609819" y="3629695"/>
                </a:cubicBezTo>
                <a:cubicBezTo>
                  <a:pt x="2597195" y="3617071"/>
                  <a:pt x="2609819" y="3578535"/>
                  <a:pt x="2609819" y="3553287"/>
                </a:cubicBezTo>
                <a:cubicBezTo>
                  <a:pt x="2597195" y="3565911"/>
                  <a:pt x="2609819" y="3578535"/>
                  <a:pt x="2583907" y="3591159"/>
                </a:cubicBezTo>
                <a:cubicBezTo>
                  <a:pt x="2583907" y="3603783"/>
                  <a:pt x="2596531" y="3603783"/>
                  <a:pt x="2596531" y="3629031"/>
                </a:cubicBezTo>
                <a:cubicBezTo>
                  <a:pt x="2583907" y="3629031"/>
                  <a:pt x="2583907" y="3629031"/>
                  <a:pt x="2583907" y="3629031"/>
                </a:cubicBezTo>
                <a:cubicBezTo>
                  <a:pt x="2571283" y="3641654"/>
                  <a:pt x="2583907" y="3654278"/>
                  <a:pt x="2583907" y="3654278"/>
                </a:cubicBezTo>
                <a:cubicBezTo>
                  <a:pt x="2571283" y="3654278"/>
                  <a:pt x="2583907" y="3641654"/>
                  <a:pt x="2571283" y="3654278"/>
                </a:cubicBezTo>
                <a:cubicBezTo>
                  <a:pt x="2545371" y="3666902"/>
                  <a:pt x="2571283" y="3679526"/>
                  <a:pt x="2571283" y="3705438"/>
                </a:cubicBezTo>
                <a:cubicBezTo>
                  <a:pt x="2558659" y="3756598"/>
                  <a:pt x="2545371" y="3845629"/>
                  <a:pt x="2545371" y="3909413"/>
                </a:cubicBezTo>
                <a:cubicBezTo>
                  <a:pt x="2532747" y="3896789"/>
                  <a:pt x="2519459" y="3896789"/>
                  <a:pt x="2519459" y="3884165"/>
                </a:cubicBezTo>
                <a:cubicBezTo>
                  <a:pt x="2532083" y="3884165"/>
                  <a:pt x="2506835" y="3884165"/>
                  <a:pt x="2519459" y="3884165"/>
                </a:cubicBezTo>
                <a:cubicBezTo>
                  <a:pt x="2519459" y="3884165"/>
                  <a:pt x="2519459" y="3896789"/>
                  <a:pt x="2532083" y="3884165"/>
                </a:cubicBezTo>
                <a:cubicBezTo>
                  <a:pt x="2506170" y="3833006"/>
                  <a:pt x="2557995" y="3795134"/>
                  <a:pt x="2544706" y="3731350"/>
                </a:cubicBezTo>
                <a:cubicBezTo>
                  <a:pt x="2532083" y="3743974"/>
                  <a:pt x="2532083" y="3743974"/>
                  <a:pt x="2544706" y="3756598"/>
                </a:cubicBezTo>
                <a:cubicBezTo>
                  <a:pt x="2532083" y="3769222"/>
                  <a:pt x="2532083" y="3781846"/>
                  <a:pt x="2518794" y="3781846"/>
                </a:cubicBezTo>
                <a:cubicBezTo>
                  <a:pt x="2531418" y="3794469"/>
                  <a:pt x="2518794" y="3781846"/>
                  <a:pt x="2518794" y="3794469"/>
                </a:cubicBezTo>
                <a:cubicBezTo>
                  <a:pt x="2518794" y="3794469"/>
                  <a:pt x="2518794" y="3807093"/>
                  <a:pt x="2518794" y="3819718"/>
                </a:cubicBezTo>
                <a:lnTo>
                  <a:pt x="2518794" y="3807093"/>
                </a:lnTo>
                <a:cubicBezTo>
                  <a:pt x="2518794" y="3858253"/>
                  <a:pt x="2492882" y="3908749"/>
                  <a:pt x="2506170" y="3947285"/>
                </a:cubicBezTo>
                <a:cubicBezTo>
                  <a:pt x="2506170" y="3934661"/>
                  <a:pt x="2506170" y="3922037"/>
                  <a:pt x="2518794" y="3922037"/>
                </a:cubicBezTo>
                <a:cubicBezTo>
                  <a:pt x="2531418" y="3922037"/>
                  <a:pt x="2531418" y="3909413"/>
                  <a:pt x="2531418" y="3922037"/>
                </a:cubicBezTo>
                <a:cubicBezTo>
                  <a:pt x="2531418" y="3973197"/>
                  <a:pt x="2531418" y="4011069"/>
                  <a:pt x="2518794" y="4062229"/>
                </a:cubicBezTo>
                <a:cubicBezTo>
                  <a:pt x="2531418" y="3998445"/>
                  <a:pt x="2557330" y="3922037"/>
                  <a:pt x="2557330" y="3858253"/>
                </a:cubicBezTo>
                <a:cubicBezTo>
                  <a:pt x="2557330" y="3845629"/>
                  <a:pt x="2557330" y="3858253"/>
                  <a:pt x="2557330" y="3858253"/>
                </a:cubicBezTo>
                <a:cubicBezTo>
                  <a:pt x="2569954" y="3845629"/>
                  <a:pt x="2569954" y="3833006"/>
                  <a:pt x="2557330" y="3820382"/>
                </a:cubicBezTo>
                <a:lnTo>
                  <a:pt x="2569954" y="3820382"/>
                </a:lnTo>
                <a:cubicBezTo>
                  <a:pt x="2569954" y="3807758"/>
                  <a:pt x="2557330" y="3820382"/>
                  <a:pt x="2557330" y="3807758"/>
                </a:cubicBezTo>
                <a:cubicBezTo>
                  <a:pt x="2570619" y="3807093"/>
                  <a:pt x="2570619" y="3769222"/>
                  <a:pt x="2583907" y="3769222"/>
                </a:cubicBezTo>
                <a:lnTo>
                  <a:pt x="2583907" y="3769222"/>
                </a:lnTo>
                <a:close/>
                <a:moveTo>
                  <a:pt x="2288242" y="3629031"/>
                </a:moveTo>
                <a:cubicBezTo>
                  <a:pt x="2300866" y="3616407"/>
                  <a:pt x="2300866" y="3603783"/>
                  <a:pt x="2314155" y="3603783"/>
                </a:cubicBezTo>
                <a:cubicBezTo>
                  <a:pt x="2301531" y="3603783"/>
                  <a:pt x="2301531" y="3603783"/>
                  <a:pt x="2301531" y="3603783"/>
                </a:cubicBezTo>
                <a:cubicBezTo>
                  <a:pt x="2301531" y="3603783"/>
                  <a:pt x="2288242" y="3616407"/>
                  <a:pt x="2288242" y="3629031"/>
                </a:cubicBezTo>
                <a:lnTo>
                  <a:pt x="2288242" y="3629031"/>
                </a:lnTo>
                <a:close/>
                <a:moveTo>
                  <a:pt x="2365315" y="3679526"/>
                </a:moveTo>
                <a:cubicBezTo>
                  <a:pt x="2377938" y="3679526"/>
                  <a:pt x="2377938" y="3654278"/>
                  <a:pt x="2377938" y="3654278"/>
                </a:cubicBezTo>
                <a:cubicBezTo>
                  <a:pt x="2365315" y="3654278"/>
                  <a:pt x="2365315" y="3666902"/>
                  <a:pt x="2365315" y="3679526"/>
                </a:cubicBezTo>
                <a:lnTo>
                  <a:pt x="2365315" y="3679526"/>
                </a:lnTo>
                <a:close/>
                <a:moveTo>
                  <a:pt x="2545371" y="3730686"/>
                </a:moveTo>
                <a:cubicBezTo>
                  <a:pt x="2545371" y="3730686"/>
                  <a:pt x="2545371" y="3718062"/>
                  <a:pt x="2557995" y="3718062"/>
                </a:cubicBezTo>
                <a:cubicBezTo>
                  <a:pt x="2557995" y="3718062"/>
                  <a:pt x="2545371" y="3692814"/>
                  <a:pt x="2545371" y="3705438"/>
                </a:cubicBezTo>
                <a:cubicBezTo>
                  <a:pt x="2557995" y="3718062"/>
                  <a:pt x="2532083" y="3730686"/>
                  <a:pt x="2545371" y="3730686"/>
                </a:cubicBezTo>
                <a:lnTo>
                  <a:pt x="2545371" y="3730686"/>
                </a:lnTo>
                <a:close/>
                <a:moveTo>
                  <a:pt x="4832949" y="3858253"/>
                </a:moveTo>
                <a:cubicBezTo>
                  <a:pt x="4832949" y="3883501"/>
                  <a:pt x="4832949" y="3896125"/>
                  <a:pt x="4820325" y="3922037"/>
                </a:cubicBezTo>
                <a:cubicBezTo>
                  <a:pt x="4832949" y="3922037"/>
                  <a:pt x="4832949" y="3922037"/>
                  <a:pt x="4846237" y="3922037"/>
                </a:cubicBezTo>
                <a:cubicBezTo>
                  <a:pt x="4833613" y="3934661"/>
                  <a:pt x="4833613" y="3922037"/>
                  <a:pt x="4820325" y="3922037"/>
                </a:cubicBezTo>
                <a:cubicBezTo>
                  <a:pt x="4858861" y="3947285"/>
                  <a:pt x="4871485" y="3947285"/>
                  <a:pt x="4923309" y="3947285"/>
                </a:cubicBezTo>
                <a:lnTo>
                  <a:pt x="4910021" y="3947285"/>
                </a:lnTo>
                <a:cubicBezTo>
                  <a:pt x="4948557" y="3947285"/>
                  <a:pt x="4961181" y="3896125"/>
                  <a:pt x="4961181" y="3883501"/>
                </a:cubicBezTo>
                <a:cubicBezTo>
                  <a:pt x="4961181" y="3870877"/>
                  <a:pt x="4948557" y="3883501"/>
                  <a:pt x="4948557" y="3870877"/>
                </a:cubicBezTo>
                <a:cubicBezTo>
                  <a:pt x="4961181" y="3870877"/>
                  <a:pt x="4961181" y="3870877"/>
                  <a:pt x="4961181" y="3870877"/>
                </a:cubicBezTo>
                <a:cubicBezTo>
                  <a:pt x="4961181" y="3845629"/>
                  <a:pt x="4948557" y="3819718"/>
                  <a:pt x="4948557" y="3794469"/>
                </a:cubicBezTo>
                <a:cubicBezTo>
                  <a:pt x="4910021" y="3794469"/>
                  <a:pt x="4910021" y="3743310"/>
                  <a:pt x="4897397" y="3718062"/>
                </a:cubicBezTo>
                <a:cubicBezTo>
                  <a:pt x="4871485" y="3718062"/>
                  <a:pt x="4846237" y="3743310"/>
                  <a:pt x="4846237" y="3755934"/>
                </a:cubicBezTo>
                <a:cubicBezTo>
                  <a:pt x="4846237" y="3743310"/>
                  <a:pt x="4846237" y="3730686"/>
                  <a:pt x="4833613" y="3730686"/>
                </a:cubicBezTo>
                <a:cubicBezTo>
                  <a:pt x="4846237" y="3755934"/>
                  <a:pt x="4833613" y="3743310"/>
                  <a:pt x="4833613" y="3755934"/>
                </a:cubicBezTo>
                <a:cubicBezTo>
                  <a:pt x="4910021" y="3781846"/>
                  <a:pt x="4755877" y="3832341"/>
                  <a:pt x="4832949" y="3858253"/>
                </a:cubicBezTo>
                <a:lnTo>
                  <a:pt x="4832949" y="3858253"/>
                </a:lnTo>
                <a:close/>
                <a:moveTo>
                  <a:pt x="4935933" y="3870877"/>
                </a:moveTo>
                <a:lnTo>
                  <a:pt x="4948557" y="3870877"/>
                </a:lnTo>
                <a:cubicBezTo>
                  <a:pt x="4948557" y="3883501"/>
                  <a:pt x="4935933" y="3883501"/>
                  <a:pt x="4922645" y="3883501"/>
                </a:cubicBezTo>
                <a:cubicBezTo>
                  <a:pt x="4923309" y="3870877"/>
                  <a:pt x="4935933" y="3883501"/>
                  <a:pt x="4935933" y="3870877"/>
                </a:cubicBezTo>
                <a:lnTo>
                  <a:pt x="4935933" y="3870877"/>
                </a:lnTo>
                <a:close/>
                <a:moveTo>
                  <a:pt x="2519459" y="3769222"/>
                </a:moveTo>
                <a:lnTo>
                  <a:pt x="2519459" y="3769222"/>
                </a:lnTo>
                <a:cubicBezTo>
                  <a:pt x="2519459" y="3756598"/>
                  <a:pt x="2532083" y="3743974"/>
                  <a:pt x="2519459" y="3731350"/>
                </a:cubicBezTo>
                <a:cubicBezTo>
                  <a:pt x="2519459" y="3743974"/>
                  <a:pt x="2519459" y="3743974"/>
                  <a:pt x="2519459" y="3731350"/>
                </a:cubicBezTo>
                <a:cubicBezTo>
                  <a:pt x="2519459" y="3743974"/>
                  <a:pt x="2519459" y="3743974"/>
                  <a:pt x="2519459" y="3756598"/>
                </a:cubicBezTo>
                <a:cubicBezTo>
                  <a:pt x="2519459" y="3755934"/>
                  <a:pt x="2519459" y="3755934"/>
                  <a:pt x="2519459" y="3769222"/>
                </a:cubicBezTo>
                <a:lnTo>
                  <a:pt x="2519459" y="3769222"/>
                </a:lnTo>
                <a:close/>
                <a:moveTo>
                  <a:pt x="4781789" y="3743310"/>
                </a:moveTo>
                <a:cubicBezTo>
                  <a:pt x="4781789" y="3755934"/>
                  <a:pt x="4807701" y="3781181"/>
                  <a:pt x="4820325" y="3768558"/>
                </a:cubicBezTo>
                <a:cubicBezTo>
                  <a:pt x="4807701" y="3768558"/>
                  <a:pt x="4807701" y="3755934"/>
                  <a:pt x="4794413" y="3755934"/>
                </a:cubicBezTo>
                <a:cubicBezTo>
                  <a:pt x="4794413" y="3743310"/>
                  <a:pt x="4794413" y="3743310"/>
                  <a:pt x="4781789" y="3743310"/>
                </a:cubicBezTo>
                <a:lnTo>
                  <a:pt x="4781789" y="3743310"/>
                </a:lnTo>
                <a:close/>
                <a:moveTo>
                  <a:pt x="1928130" y="3832341"/>
                </a:moveTo>
                <a:cubicBezTo>
                  <a:pt x="1928130" y="3844965"/>
                  <a:pt x="1915506" y="3857589"/>
                  <a:pt x="1915506" y="3883501"/>
                </a:cubicBezTo>
                <a:cubicBezTo>
                  <a:pt x="1928130" y="3870877"/>
                  <a:pt x="1940754" y="3845629"/>
                  <a:pt x="1928130" y="3832341"/>
                </a:cubicBezTo>
                <a:lnTo>
                  <a:pt x="1928130" y="3832341"/>
                </a:lnTo>
                <a:close/>
                <a:moveTo>
                  <a:pt x="4614357" y="3883501"/>
                </a:moveTo>
                <a:cubicBezTo>
                  <a:pt x="4614357" y="3896125"/>
                  <a:pt x="4652893" y="3896125"/>
                  <a:pt x="4652893" y="3896125"/>
                </a:cubicBezTo>
                <a:cubicBezTo>
                  <a:pt x="4665517" y="3883501"/>
                  <a:pt x="4652893" y="3883501"/>
                  <a:pt x="4652893" y="3883501"/>
                </a:cubicBezTo>
                <a:cubicBezTo>
                  <a:pt x="4626981" y="3883501"/>
                  <a:pt x="4614357" y="3883501"/>
                  <a:pt x="4601733" y="3870877"/>
                </a:cubicBezTo>
                <a:cubicBezTo>
                  <a:pt x="4601733" y="3883501"/>
                  <a:pt x="4589109" y="3883501"/>
                  <a:pt x="4601733" y="3896125"/>
                </a:cubicBezTo>
                <a:cubicBezTo>
                  <a:pt x="4614357" y="3896125"/>
                  <a:pt x="4614357" y="3883501"/>
                  <a:pt x="4614357" y="3883501"/>
                </a:cubicBezTo>
                <a:lnTo>
                  <a:pt x="4614357" y="3883501"/>
                </a:lnTo>
                <a:close/>
                <a:moveTo>
                  <a:pt x="1735450" y="4011069"/>
                </a:moveTo>
                <a:cubicBezTo>
                  <a:pt x="1748074" y="4023692"/>
                  <a:pt x="1748074" y="4011069"/>
                  <a:pt x="1761362" y="4011069"/>
                </a:cubicBezTo>
                <a:cubicBezTo>
                  <a:pt x="1761362" y="3998445"/>
                  <a:pt x="1748738" y="3985821"/>
                  <a:pt x="1735450" y="3998445"/>
                </a:cubicBezTo>
                <a:cubicBezTo>
                  <a:pt x="1748074" y="3998445"/>
                  <a:pt x="1722162" y="3998445"/>
                  <a:pt x="1735450" y="4011069"/>
                </a:cubicBezTo>
                <a:lnTo>
                  <a:pt x="1735450" y="4011069"/>
                </a:lnTo>
                <a:close/>
                <a:moveTo>
                  <a:pt x="3997780" y="3998445"/>
                </a:moveTo>
                <a:cubicBezTo>
                  <a:pt x="4010404" y="4036316"/>
                  <a:pt x="4023692" y="4011069"/>
                  <a:pt x="3997780" y="3998445"/>
                </a:cubicBezTo>
                <a:lnTo>
                  <a:pt x="3997780" y="3998445"/>
                </a:lnTo>
                <a:close/>
                <a:moveTo>
                  <a:pt x="5090077" y="4011069"/>
                </a:moveTo>
                <a:cubicBezTo>
                  <a:pt x="5090077" y="4011069"/>
                  <a:pt x="5102701" y="4011069"/>
                  <a:pt x="5090077" y="4023692"/>
                </a:cubicBezTo>
                <a:cubicBezTo>
                  <a:pt x="5102701" y="4023692"/>
                  <a:pt x="5102701" y="4036316"/>
                  <a:pt x="5115989" y="4036316"/>
                </a:cubicBezTo>
                <a:cubicBezTo>
                  <a:pt x="5115989" y="4011069"/>
                  <a:pt x="5115989" y="3985156"/>
                  <a:pt x="5090077" y="4011069"/>
                </a:cubicBezTo>
                <a:lnTo>
                  <a:pt x="5090077" y="4011069"/>
                </a:lnTo>
                <a:close/>
                <a:moveTo>
                  <a:pt x="5154525" y="4023692"/>
                </a:moveTo>
                <a:cubicBezTo>
                  <a:pt x="5154525" y="4023692"/>
                  <a:pt x="5154525" y="4023692"/>
                  <a:pt x="5141902" y="4023692"/>
                </a:cubicBezTo>
                <a:cubicBezTo>
                  <a:pt x="5141902" y="4036316"/>
                  <a:pt x="5141902" y="4036316"/>
                  <a:pt x="5154525" y="4036316"/>
                </a:cubicBezTo>
                <a:cubicBezTo>
                  <a:pt x="5154525" y="4036316"/>
                  <a:pt x="5167149" y="4023692"/>
                  <a:pt x="5167149" y="4011069"/>
                </a:cubicBezTo>
                <a:cubicBezTo>
                  <a:pt x="5154525" y="4011069"/>
                  <a:pt x="5167149" y="4023692"/>
                  <a:pt x="5154525" y="4023692"/>
                </a:cubicBezTo>
                <a:lnTo>
                  <a:pt x="5154525" y="4023692"/>
                </a:lnTo>
                <a:close/>
                <a:moveTo>
                  <a:pt x="5141902" y="4036316"/>
                </a:moveTo>
                <a:cubicBezTo>
                  <a:pt x="5129278" y="4048940"/>
                  <a:pt x="5129278" y="4048940"/>
                  <a:pt x="5115989" y="4036316"/>
                </a:cubicBezTo>
                <a:cubicBezTo>
                  <a:pt x="5115989" y="4048940"/>
                  <a:pt x="5103365" y="4061564"/>
                  <a:pt x="5115989" y="4061564"/>
                </a:cubicBezTo>
                <a:cubicBezTo>
                  <a:pt x="5115989" y="4048940"/>
                  <a:pt x="5115989" y="4074188"/>
                  <a:pt x="5128613" y="4061564"/>
                </a:cubicBezTo>
                <a:cubicBezTo>
                  <a:pt x="5128613" y="4061564"/>
                  <a:pt x="5128613" y="4048940"/>
                  <a:pt x="5141237" y="4061564"/>
                </a:cubicBezTo>
                <a:cubicBezTo>
                  <a:pt x="5141902" y="4048940"/>
                  <a:pt x="5141902" y="4036316"/>
                  <a:pt x="5141902" y="4036316"/>
                </a:cubicBezTo>
                <a:lnTo>
                  <a:pt x="5141902" y="4036316"/>
                </a:lnTo>
                <a:close/>
                <a:moveTo>
                  <a:pt x="5128613" y="4074188"/>
                </a:moveTo>
                <a:lnTo>
                  <a:pt x="5141237" y="4074188"/>
                </a:lnTo>
                <a:cubicBezTo>
                  <a:pt x="5141237" y="4074188"/>
                  <a:pt x="5141237" y="4061564"/>
                  <a:pt x="5128613" y="4061564"/>
                </a:cubicBezTo>
                <a:cubicBezTo>
                  <a:pt x="5128613" y="4074188"/>
                  <a:pt x="5128613" y="4074188"/>
                  <a:pt x="5128613" y="4074188"/>
                </a:cubicBezTo>
                <a:lnTo>
                  <a:pt x="5128613" y="4074188"/>
                </a:lnTo>
                <a:close/>
                <a:moveTo>
                  <a:pt x="1812522" y="4189132"/>
                </a:moveTo>
                <a:cubicBezTo>
                  <a:pt x="1812522" y="4201756"/>
                  <a:pt x="1812522" y="4201756"/>
                  <a:pt x="1812522" y="4201756"/>
                </a:cubicBezTo>
                <a:lnTo>
                  <a:pt x="1825146" y="4201756"/>
                </a:lnTo>
                <a:lnTo>
                  <a:pt x="1825146" y="4214379"/>
                </a:lnTo>
                <a:cubicBezTo>
                  <a:pt x="1825146" y="4201756"/>
                  <a:pt x="1851058" y="4176508"/>
                  <a:pt x="1837770" y="4163219"/>
                </a:cubicBezTo>
                <a:cubicBezTo>
                  <a:pt x="1850394" y="4150596"/>
                  <a:pt x="1850394" y="4137972"/>
                  <a:pt x="1850394" y="4112060"/>
                </a:cubicBezTo>
                <a:cubicBezTo>
                  <a:pt x="1824481" y="4112060"/>
                  <a:pt x="1837770" y="4163219"/>
                  <a:pt x="1811858" y="4175843"/>
                </a:cubicBezTo>
                <a:cubicBezTo>
                  <a:pt x="1812522" y="4176508"/>
                  <a:pt x="1812522" y="4176508"/>
                  <a:pt x="1812522" y="4189132"/>
                </a:cubicBezTo>
                <a:cubicBezTo>
                  <a:pt x="1825146" y="4189132"/>
                  <a:pt x="1825146" y="4176508"/>
                  <a:pt x="1825146" y="4189132"/>
                </a:cubicBezTo>
                <a:cubicBezTo>
                  <a:pt x="1812522" y="4189132"/>
                  <a:pt x="1825146" y="4189132"/>
                  <a:pt x="1812522" y="4189132"/>
                </a:cubicBezTo>
                <a:lnTo>
                  <a:pt x="1812522" y="4189132"/>
                </a:lnTo>
                <a:close/>
                <a:moveTo>
                  <a:pt x="4769165" y="4137972"/>
                </a:moveTo>
                <a:cubicBezTo>
                  <a:pt x="4769165" y="4163219"/>
                  <a:pt x="4781789" y="4163219"/>
                  <a:pt x="4781789" y="4163219"/>
                </a:cubicBezTo>
                <a:lnTo>
                  <a:pt x="4781789" y="4175843"/>
                </a:lnTo>
                <a:cubicBezTo>
                  <a:pt x="4781789" y="4188467"/>
                  <a:pt x="4781789" y="4188467"/>
                  <a:pt x="4794413" y="4188467"/>
                </a:cubicBezTo>
                <a:lnTo>
                  <a:pt x="4794413" y="4188467"/>
                </a:lnTo>
                <a:cubicBezTo>
                  <a:pt x="4794413" y="4163219"/>
                  <a:pt x="4794413" y="4137307"/>
                  <a:pt x="4781789" y="4137307"/>
                </a:cubicBezTo>
                <a:lnTo>
                  <a:pt x="4794413" y="4137307"/>
                </a:lnTo>
                <a:cubicBezTo>
                  <a:pt x="4781789" y="4137307"/>
                  <a:pt x="4781789" y="4137307"/>
                  <a:pt x="4781789" y="4137307"/>
                </a:cubicBezTo>
                <a:lnTo>
                  <a:pt x="4781789" y="4149931"/>
                </a:lnTo>
                <a:lnTo>
                  <a:pt x="4781789" y="4162555"/>
                </a:lnTo>
                <a:cubicBezTo>
                  <a:pt x="4781789" y="4150596"/>
                  <a:pt x="4769165" y="4150596"/>
                  <a:pt x="4769165" y="4137972"/>
                </a:cubicBezTo>
                <a:lnTo>
                  <a:pt x="4769165" y="4137972"/>
                </a:lnTo>
                <a:close/>
                <a:moveTo>
                  <a:pt x="1696914" y="4252915"/>
                </a:moveTo>
                <a:lnTo>
                  <a:pt x="1696914" y="4240292"/>
                </a:lnTo>
                <a:cubicBezTo>
                  <a:pt x="1684290" y="4252915"/>
                  <a:pt x="1684290" y="4265539"/>
                  <a:pt x="1684290" y="4265539"/>
                </a:cubicBezTo>
                <a:cubicBezTo>
                  <a:pt x="1696914" y="4265539"/>
                  <a:pt x="1683626" y="4252915"/>
                  <a:pt x="1696914" y="4252915"/>
                </a:cubicBezTo>
                <a:lnTo>
                  <a:pt x="1696914" y="4252915"/>
                </a:lnTo>
                <a:close/>
                <a:moveTo>
                  <a:pt x="2416475" y="4329323"/>
                </a:moveTo>
                <a:cubicBezTo>
                  <a:pt x="2429098" y="4304075"/>
                  <a:pt x="2442387" y="4291452"/>
                  <a:pt x="2429098" y="4265539"/>
                </a:cubicBezTo>
                <a:cubicBezTo>
                  <a:pt x="2429763" y="4278163"/>
                  <a:pt x="2416475" y="4316699"/>
                  <a:pt x="2416475" y="4329323"/>
                </a:cubicBezTo>
                <a:lnTo>
                  <a:pt x="2416475" y="4329323"/>
                </a:lnTo>
                <a:close/>
                <a:moveTo>
                  <a:pt x="1645090" y="4303411"/>
                </a:moveTo>
                <a:cubicBezTo>
                  <a:pt x="1657713" y="4316035"/>
                  <a:pt x="1632466" y="4328659"/>
                  <a:pt x="1632466" y="4341283"/>
                </a:cubicBezTo>
                <a:cubicBezTo>
                  <a:pt x="1645090" y="4328659"/>
                  <a:pt x="1671002" y="4303411"/>
                  <a:pt x="1671002" y="4277499"/>
                </a:cubicBezTo>
                <a:cubicBezTo>
                  <a:pt x="1671002" y="4290787"/>
                  <a:pt x="1658378" y="4303411"/>
                  <a:pt x="1645090" y="4303411"/>
                </a:cubicBezTo>
                <a:lnTo>
                  <a:pt x="1645090" y="4303411"/>
                </a:lnTo>
                <a:close/>
                <a:moveTo>
                  <a:pt x="1761362" y="4545922"/>
                </a:moveTo>
                <a:cubicBezTo>
                  <a:pt x="1787274" y="4520675"/>
                  <a:pt x="1787274" y="4469515"/>
                  <a:pt x="1825810" y="4444267"/>
                </a:cubicBezTo>
                <a:cubicBezTo>
                  <a:pt x="1813186" y="4406395"/>
                  <a:pt x="1864346" y="4355235"/>
                  <a:pt x="1876970" y="4316699"/>
                </a:cubicBezTo>
                <a:cubicBezTo>
                  <a:pt x="1825146" y="4393107"/>
                  <a:pt x="1786610" y="4469515"/>
                  <a:pt x="1761362" y="4545922"/>
                </a:cubicBezTo>
                <a:lnTo>
                  <a:pt x="1761362" y="4545922"/>
                </a:lnTo>
                <a:close/>
                <a:moveTo>
                  <a:pt x="2416475" y="4367195"/>
                </a:moveTo>
                <a:cubicBezTo>
                  <a:pt x="2416475" y="4354571"/>
                  <a:pt x="2416475" y="4354571"/>
                  <a:pt x="2416475" y="4341947"/>
                </a:cubicBezTo>
                <a:cubicBezTo>
                  <a:pt x="2416475" y="4341947"/>
                  <a:pt x="2403851" y="4367195"/>
                  <a:pt x="2416475" y="4367195"/>
                </a:cubicBezTo>
                <a:lnTo>
                  <a:pt x="2416475" y="4367195"/>
                </a:lnTo>
                <a:close/>
                <a:moveTo>
                  <a:pt x="4627645" y="4864176"/>
                </a:moveTo>
                <a:cubicBezTo>
                  <a:pt x="4627645" y="4851553"/>
                  <a:pt x="4640269" y="4838929"/>
                  <a:pt x="4640269" y="4826305"/>
                </a:cubicBezTo>
                <a:cubicBezTo>
                  <a:pt x="4640269" y="4826305"/>
                  <a:pt x="4627645" y="4838929"/>
                  <a:pt x="4627645" y="4826305"/>
                </a:cubicBezTo>
                <a:cubicBezTo>
                  <a:pt x="4653557" y="4788433"/>
                  <a:pt x="4678805" y="4762521"/>
                  <a:pt x="4704717" y="4724649"/>
                </a:cubicBezTo>
                <a:cubicBezTo>
                  <a:pt x="4692093" y="4724649"/>
                  <a:pt x="4704717" y="4724649"/>
                  <a:pt x="4704717" y="4724649"/>
                </a:cubicBezTo>
                <a:cubicBezTo>
                  <a:pt x="4704717" y="4699402"/>
                  <a:pt x="4704717" y="4686778"/>
                  <a:pt x="4704717" y="4673490"/>
                </a:cubicBezTo>
                <a:cubicBezTo>
                  <a:pt x="4704717" y="4648242"/>
                  <a:pt x="4678805" y="4622330"/>
                  <a:pt x="4666181" y="4584458"/>
                </a:cubicBezTo>
                <a:cubicBezTo>
                  <a:pt x="4692093" y="4559211"/>
                  <a:pt x="4717341" y="4559211"/>
                  <a:pt x="4743253" y="4533298"/>
                </a:cubicBezTo>
                <a:cubicBezTo>
                  <a:pt x="4730629" y="4508051"/>
                  <a:pt x="4781789" y="4482138"/>
                  <a:pt x="4781789" y="4469515"/>
                </a:cubicBezTo>
                <a:cubicBezTo>
                  <a:pt x="4755877" y="4469515"/>
                  <a:pt x="4755877" y="4494762"/>
                  <a:pt x="4743253" y="4507386"/>
                </a:cubicBezTo>
                <a:cubicBezTo>
                  <a:pt x="4743253" y="4494762"/>
                  <a:pt x="4743253" y="4482138"/>
                  <a:pt x="4730629" y="4482138"/>
                </a:cubicBezTo>
                <a:cubicBezTo>
                  <a:pt x="4730629" y="4494762"/>
                  <a:pt x="4704717" y="4520010"/>
                  <a:pt x="4718005" y="4533298"/>
                </a:cubicBezTo>
                <a:cubicBezTo>
                  <a:pt x="4679469" y="4545922"/>
                  <a:pt x="4653557" y="4597082"/>
                  <a:pt x="4589773" y="4558546"/>
                </a:cubicBezTo>
                <a:cubicBezTo>
                  <a:pt x="4589773" y="4545922"/>
                  <a:pt x="4602397" y="4545922"/>
                  <a:pt x="4602397" y="4533298"/>
                </a:cubicBezTo>
                <a:cubicBezTo>
                  <a:pt x="4576485" y="4469515"/>
                  <a:pt x="4640933" y="4393107"/>
                  <a:pt x="4615021" y="4342611"/>
                </a:cubicBezTo>
                <a:cubicBezTo>
                  <a:pt x="4589109" y="4406395"/>
                  <a:pt x="4602397" y="4470179"/>
                  <a:pt x="4576485" y="4520675"/>
                </a:cubicBezTo>
                <a:cubicBezTo>
                  <a:pt x="4602397" y="4558546"/>
                  <a:pt x="4563861" y="4584458"/>
                  <a:pt x="4525325" y="4584458"/>
                </a:cubicBezTo>
                <a:cubicBezTo>
                  <a:pt x="4512701" y="4597082"/>
                  <a:pt x="4474165" y="4635618"/>
                  <a:pt x="4486789" y="4660866"/>
                </a:cubicBezTo>
                <a:cubicBezTo>
                  <a:pt x="4486789" y="4648242"/>
                  <a:pt x="4474165" y="4648242"/>
                  <a:pt x="4474165" y="4648242"/>
                </a:cubicBezTo>
                <a:cubicBezTo>
                  <a:pt x="4474165" y="4660866"/>
                  <a:pt x="4461541" y="4686114"/>
                  <a:pt x="4474165" y="4712026"/>
                </a:cubicBezTo>
                <a:cubicBezTo>
                  <a:pt x="4474165" y="4712026"/>
                  <a:pt x="4486789" y="4699402"/>
                  <a:pt x="4486789" y="4712026"/>
                </a:cubicBezTo>
                <a:cubicBezTo>
                  <a:pt x="4460877" y="4712026"/>
                  <a:pt x="4486789" y="4763186"/>
                  <a:pt x="4460877" y="4749898"/>
                </a:cubicBezTo>
                <a:cubicBezTo>
                  <a:pt x="4473501" y="4749898"/>
                  <a:pt x="4473501" y="4762521"/>
                  <a:pt x="4473501" y="4762521"/>
                </a:cubicBezTo>
                <a:cubicBezTo>
                  <a:pt x="4486125" y="4775145"/>
                  <a:pt x="4473501" y="4775145"/>
                  <a:pt x="4473501" y="4762521"/>
                </a:cubicBezTo>
                <a:cubicBezTo>
                  <a:pt x="4486125" y="4775145"/>
                  <a:pt x="4473501" y="4800393"/>
                  <a:pt x="4486125" y="4787769"/>
                </a:cubicBezTo>
                <a:cubicBezTo>
                  <a:pt x="4473501" y="4787769"/>
                  <a:pt x="4498748" y="4813017"/>
                  <a:pt x="4486125" y="4813017"/>
                </a:cubicBezTo>
                <a:cubicBezTo>
                  <a:pt x="4460212" y="4813017"/>
                  <a:pt x="4473501" y="4775145"/>
                  <a:pt x="4460212" y="4800393"/>
                </a:cubicBezTo>
                <a:cubicBezTo>
                  <a:pt x="4460212" y="4787769"/>
                  <a:pt x="4447589" y="4787769"/>
                  <a:pt x="4447589" y="4775145"/>
                </a:cubicBezTo>
                <a:cubicBezTo>
                  <a:pt x="4447589" y="4775145"/>
                  <a:pt x="4447589" y="4775145"/>
                  <a:pt x="4447589" y="4787769"/>
                </a:cubicBezTo>
                <a:cubicBezTo>
                  <a:pt x="4447589" y="4775145"/>
                  <a:pt x="4434965" y="4775145"/>
                  <a:pt x="4434965" y="4762521"/>
                </a:cubicBezTo>
                <a:cubicBezTo>
                  <a:pt x="4434965" y="4762521"/>
                  <a:pt x="4447589" y="4775145"/>
                  <a:pt x="4447589" y="4762521"/>
                </a:cubicBezTo>
                <a:cubicBezTo>
                  <a:pt x="4447589" y="4762521"/>
                  <a:pt x="4473501" y="4749898"/>
                  <a:pt x="4447589" y="4749898"/>
                </a:cubicBezTo>
                <a:cubicBezTo>
                  <a:pt x="4447589" y="4775145"/>
                  <a:pt x="4447589" y="4749898"/>
                  <a:pt x="4421677" y="4762521"/>
                </a:cubicBezTo>
                <a:cubicBezTo>
                  <a:pt x="4421677" y="4762521"/>
                  <a:pt x="4434301" y="4749898"/>
                  <a:pt x="4421677" y="4749898"/>
                </a:cubicBezTo>
                <a:cubicBezTo>
                  <a:pt x="4421677" y="4762521"/>
                  <a:pt x="4409053" y="4749898"/>
                  <a:pt x="4395764" y="4749898"/>
                </a:cubicBezTo>
                <a:cubicBezTo>
                  <a:pt x="4395764" y="4762521"/>
                  <a:pt x="4383141" y="4762521"/>
                  <a:pt x="4383141" y="4775145"/>
                </a:cubicBezTo>
                <a:cubicBezTo>
                  <a:pt x="4421677" y="4800393"/>
                  <a:pt x="4409053" y="4813017"/>
                  <a:pt x="4434301" y="4826305"/>
                </a:cubicBezTo>
                <a:cubicBezTo>
                  <a:pt x="4434301" y="4877465"/>
                  <a:pt x="4369852" y="4902713"/>
                  <a:pt x="4408388" y="4940584"/>
                </a:cubicBezTo>
                <a:cubicBezTo>
                  <a:pt x="4421012" y="4940584"/>
                  <a:pt x="4421012" y="4940584"/>
                  <a:pt x="4421012" y="4940584"/>
                </a:cubicBezTo>
                <a:cubicBezTo>
                  <a:pt x="4421012" y="4953208"/>
                  <a:pt x="4408388" y="4953208"/>
                  <a:pt x="4421012" y="4965832"/>
                </a:cubicBezTo>
                <a:cubicBezTo>
                  <a:pt x="4421012" y="4965832"/>
                  <a:pt x="4433636" y="4965832"/>
                  <a:pt x="4433636" y="4953208"/>
                </a:cubicBezTo>
                <a:cubicBezTo>
                  <a:pt x="4433636" y="4965832"/>
                  <a:pt x="4433636" y="4965832"/>
                  <a:pt x="4433636" y="4965832"/>
                </a:cubicBezTo>
                <a:cubicBezTo>
                  <a:pt x="4446260" y="4965832"/>
                  <a:pt x="4459548" y="4978456"/>
                  <a:pt x="4472172" y="4978456"/>
                </a:cubicBezTo>
                <a:cubicBezTo>
                  <a:pt x="4459548" y="4991080"/>
                  <a:pt x="4459548" y="4978456"/>
                  <a:pt x="4446260" y="4978456"/>
                </a:cubicBezTo>
                <a:cubicBezTo>
                  <a:pt x="4446260" y="4991080"/>
                  <a:pt x="4446260" y="4991080"/>
                  <a:pt x="4446260" y="5003703"/>
                </a:cubicBezTo>
                <a:cubicBezTo>
                  <a:pt x="4446260" y="4991080"/>
                  <a:pt x="4458884" y="4991080"/>
                  <a:pt x="4472172" y="4991080"/>
                </a:cubicBezTo>
                <a:cubicBezTo>
                  <a:pt x="4472172" y="4991080"/>
                  <a:pt x="4459548" y="5003703"/>
                  <a:pt x="4472172" y="5003703"/>
                </a:cubicBezTo>
                <a:cubicBezTo>
                  <a:pt x="4472172" y="4991080"/>
                  <a:pt x="4472172" y="4991080"/>
                  <a:pt x="4484796" y="4991080"/>
                </a:cubicBezTo>
                <a:cubicBezTo>
                  <a:pt x="4484796" y="5003703"/>
                  <a:pt x="4497420" y="5003703"/>
                  <a:pt x="4510708" y="5003703"/>
                </a:cubicBezTo>
                <a:lnTo>
                  <a:pt x="4523332" y="5016327"/>
                </a:lnTo>
                <a:lnTo>
                  <a:pt x="4523332" y="5003703"/>
                </a:lnTo>
                <a:cubicBezTo>
                  <a:pt x="4535956" y="5003703"/>
                  <a:pt x="4561868" y="4991080"/>
                  <a:pt x="4574492" y="4978456"/>
                </a:cubicBezTo>
                <a:cubicBezTo>
                  <a:pt x="4574492" y="4991080"/>
                  <a:pt x="4600404" y="4991080"/>
                  <a:pt x="4600404" y="5003703"/>
                </a:cubicBezTo>
                <a:cubicBezTo>
                  <a:pt x="4613028" y="4978456"/>
                  <a:pt x="4600404" y="4965832"/>
                  <a:pt x="4626316" y="4939920"/>
                </a:cubicBezTo>
                <a:cubicBezTo>
                  <a:pt x="4613692" y="4927296"/>
                  <a:pt x="4638940" y="4914672"/>
                  <a:pt x="4626316" y="4902048"/>
                </a:cubicBezTo>
                <a:cubicBezTo>
                  <a:pt x="4613692" y="4902048"/>
                  <a:pt x="4613692" y="4914672"/>
                  <a:pt x="4600404" y="4914672"/>
                </a:cubicBezTo>
                <a:cubicBezTo>
                  <a:pt x="4587780" y="4889424"/>
                  <a:pt x="4613028" y="4863512"/>
                  <a:pt x="4600404" y="4850888"/>
                </a:cubicBezTo>
                <a:cubicBezTo>
                  <a:pt x="4614357" y="4850888"/>
                  <a:pt x="4614357" y="4850888"/>
                  <a:pt x="4627645" y="4864176"/>
                </a:cubicBezTo>
                <a:lnTo>
                  <a:pt x="4627645" y="4864176"/>
                </a:lnTo>
                <a:close/>
                <a:moveTo>
                  <a:pt x="4589109" y="4902048"/>
                </a:moveTo>
                <a:cubicBezTo>
                  <a:pt x="4575821" y="4889424"/>
                  <a:pt x="4589109" y="4902048"/>
                  <a:pt x="4589109" y="4902048"/>
                </a:cubicBezTo>
                <a:cubicBezTo>
                  <a:pt x="4576485" y="4902048"/>
                  <a:pt x="4576485" y="4889424"/>
                  <a:pt x="4576485" y="4876800"/>
                </a:cubicBezTo>
                <a:lnTo>
                  <a:pt x="4576485" y="4876800"/>
                </a:lnTo>
                <a:cubicBezTo>
                  <a:pt x="4576485" y="4889424"/>
                  <a:pt x="4589109" y="4889424"/>
                  <a:pt x="4589109" y="4889424"/>
                </a:cubicBezTo>
                <a:cubicBezTo>
                  <a:pt x="4589109" y="4889424"/>
                  <a:pt x="4589109" y="4889424"/>
                  <a:pt x="4589109" y="4902048"/>
                </a:cubicBezTo>
                <a:lnTo>
                  <a:pt x="4589109" y="4902048"/>
                </a:lnTo>
                <a:close/>
                <a:moveTo>
                  <a:pt x="4897397" y="4341947"/>
                </a:moveTo>
                <a:cubicBezTo>
                  <a:pt x="4897397" y="4354571"/>
                  <a:pt x="4871485" y="4354571"/>
                  <a:pt x="4884773" y="4354571"/>
                </a:cubicBezTo>
                <a:lnTo>
                  <a:pt x="4897397" y="4341947"/>
                </a:lnTo>
                <a:lnTo>
                  <a:pt x="4897397" y="4341947"/>
                </a:lnTo>
                <a:close/>
                <a:moveTo>
                  <a:pt x="1632466" y="4354571"/>
                </a:moveTo>
                <a:cubicBezTo>
                  <a:pt x="1606554" y="4367195"/>
                  <a:pt x="1593930" y="4379819"/>
                  <a:pt x="1581306" y="4418355"/>
                </a:cubicBezTo>
                <a:cubicBezTo>
                  <a:pt x="1619842" y="4405731"/>
                  <a:pt x="1606554" y="4367195"/>
                  <a:pt x="1632466" y="4354571"/>
                </a:cubicBezTo>
                <a:lnTo>
                  <a:pt x="1632466" y="4354571"/>
                </a:lnTo>
                <a:close/>
                <a:moveTo>
                  <a:pt x="4832949" y="4405731"/>
                </a:moveTo>
                <a:cubicBezTo>
                  <a:pt x="4820325" y="4418355"/>
                  <a:pt x="4807037" y="4430979"/>
                  <a:pt x="4807037" y="4443602"/>
                </a:cubicBezTo>
                <a:cubicBezTo>
                  <a:pt x="4820325" y="4430979"/>
                  <a:pt x="4832949" y="4418355"/>
                  <a:pt x="4832949" y="4405731"/>
                </a:cubicBezTo>
                <a:lnTo>
                  <a:pt x="4832949" y="4405731"/>
                </a:lnTo>
                <a:close/>
                <a:moveTo>
                  <a:pt x="4434965" y="4749233"/>
                </a:moveTo>
                <a:cubicBezTo>
                  <a:pt x="4447589" y="4736609"/>
                  <a:pt x="4460877" y="4736609"/>
                  <a:pt x="4460877" y="4736609"/>
                </a:cubicBezTo>
                <a:cubicBezTo>
                  <a:pt x="4460877" y="4723985"/>
                  <a:pt x="4434965" y="4723985"/>
                  <a:pt x="4448253" y="4711361"/>
                </a:cubicBezTo>
                <a:cubicBezTo>
                  <a:pt x="4422341" y="4711361"/>
                  <a:pt x="4422341" y="4686114"/>
                  <a:pt x="4383805" y="4686114"/>
                </a:cubicBezTo>
                <a:cubicBezTo>
                  <a:pt x="4396429" y="4673490"/>
                  <a:pt x="4383805" y="4673490"/>
                  <a:pt x="4383805" y="4673490"/>
                </a:cubicBezTo>
                <a:cubicBezTo>
                  <a:pt x="4371181" y="4660866"/>
                  <a:pt x="4357893" y="4673490"/>
                  <a:pt x="4357893" y="4648242"/>
                </a:cubicBezTo>
                <a:cubicBezTo>
                  <a:pt x="4331981" y="4648242"/>
                  <a:pt x="4331981" y="4635618"/>
                  <a:pt x="4331981" y="4622994"/>
                </a:cubicBezTo>
                <a:cubicBezTo>
                  <a:pt x="4319357" y="4622994"/>
                  <a:pt x="4319357" y="4622994"/>
                  <a:pt x="4306068" y="4610371"/>
                </a:cubicBezTo>
                <a:cubicBezTo>
                  <a:pt x="4306068" y="4622994"/>
                  <a:pt x="4293445" y="4635618"/>
                  <a:pt x="4306068" y="4622994"/>
                </a:cubicBezTo>
                <a:cubicBezTo>
                  <a:pt x="4293445" y="4610371"/>
                  <a:pt x="4280156" y="4635618"/>
                  <a:pt x="4280156" y="4610371"/>
                </a:cubicBezTo>
                <a:cubicBezTo>
                  <a:pt x="4280156" y="4610371"/>
                  <a:pt x="4267532" y="4597746"/>
                  <a:pt x="4267532" y="4610371"/>
                </a:cubicBezTo>
                <a:cubicBezTo>
                  <a:pt x="4280156" y="4610371"/>
                  <a:pt x="4254909" y="4610371"/>
                  <a:pt x="4254909" y="4622994"/>
                </a:cubicBezTo>
                <a:cubicBezTo>
                  <a:pt x="4280821" y="4635618"/>
                  <a:pt x="4254909" y="4648242"/>
                  <a:pt x="4267532" y="4660866"/>
                </a:cubicBezTo>
                <a:cubicBezTo>
                  <a:pt x="4280156" y="4648242"/>
                  <a:pt x="4267532" y="4660866"/>
                  <a:pt x="4280156" y="4660866"/>
                </a:cubicBezTo>
                <a:cubicBezTo>
                  <a:pt x="4280156" y="4660866"/>
                  <a:pt x="4280156" y="4660866"/>
                  <a:pt x="4292780" y="4660866"/>
                </a:cubicBezTo>
                <a:cubicBezTo>
                  <a:pt x="4292780" y="4660866"/>
                  <a:pt x="4305404" y="4686114"/>
                  <a:pt x="4318692" y="4673490"/>
                </a:cubicBezTo>
                <a:cubicBezTo>
                  <a:pt x="4318692" y="4686114"/>
                  <a:pt x="4331316" y="4686114"/>
                  <a:pt x="4318692" y="4698738"/>
                </a:cubicBezTo>
                <a:cubicBezTo>
                  <a:pt x="4344605" y="4686114"/>
                  <a:pt x="4344605" y="4698738"/>
                  <a:pt x="4369852" y="4698738"/>
                </a:cubicBezTo>
                <a:cubicBezTo>
                  <a:pt x="4370517" y="4723985"/>
                  <a:pt x="4421677" y="4723985"/>
                  <a:pt x="4434965" y="4749233"/>
                </a:cubicBezTo>
                <a:lnTo>
                  <a:pt x="4434965" y="4749233"/>
                </a:lnTo>
                <a:close/>
                <a:moveTo>
                  <a:pt x="5514638" y="4609042"/>
                </a:moveTo>
                <a:cubicBezTo>
                  <a:pt x="5501350" y="4609042"/>
                  <a:pt x="5514638" y="4609042"/>
                  <a:pt x="5514638" y="4609042"/>
                </a:cubicBezTo>
                <a:cubicBezTo>
                  <a:pt x="5502014" y="4609042"/>
                  <a:pt x="5488726" y="4609042"/>
                  <a:pt x="5488726" y="4609042"/>
                </a:cubicBezTo>
                <a:cubicBezTo>
                  <a:pt x="5488726" y="4622330"/>
                  <a:pt x="5514638" y="4622330"/>
                  <a:pt x="5514638" y="4609042"/>
                </a:cubicBezTo>
                <a:lnTo>
                  <a:pt x="5514638" y="4609042"/>
                </a:lnTo>
                <a:close/>
                <a:moveTo>
                  <a:pt x="5527262" y="4634954"/>
                </a:moveTo>
                <a:lnTo>
                  <a:pt x="5527262" y="4622330"/>
                </a:lnTo>
                <a:cubicBezTo>
                  <a:pt x="5527262" y="4634954"/>
                  <a:pt x="5514638" y="4622330"/>
                  <a:pt x="5514638" y="4622330"/>
                </a:cubicBezTo>
                <a:cubicBezTo>
                  <a:pt x="5514638" y="4634954"/>
                  <a:pt x="5514638" y="4622330"/>
                  <a:pt x="5514638" y="4634954"/>
                </a:cubicBezTo>
                <a:cubicBezTo>
                  <a:pt x="5527262" y="4634954"/>
                  <a:pt x="5527262" y="4647578"/>
                  <a:pt x="5527262" y="4634954"/>
                </a:cubicBezTo>
                <a:lnTo>
                  <a:pt x="5527262" y="4634954"/>
                </a:lnTo>
                <a:lnTo>
                  <a:pt x="5527262" y="4634954"/>
                </a:lnTo>
                <a:close/>
                <a:moveTo>
                  <a:pt x="1696914" y="4660202"/>
                </a:moveTo>
                <a:cubicBezTo>
                  <a:pt x="1709538" y="4660202"/>
                  <a:pt x="1722826" y="4634954"/>
                  <a:pt x="1709538" y="4622330"/>
                </a:cubicBezTo>
                <a:cubicBezTo>
                  <a:pt x="1709538" y="4634954"/>
                  <a:pt x="1696914" y="4647578"/>
                  <a:pt x="1696914" y="4660202"/>
                </a:cubicBezTo>
                <a:lnTo>
                  <a:pt x="1696914" y="4660202"/>
                </a:lnTo>
                <a:close/>
                <a:moveTo>
                  <a:pt x="4832949" y="4761857"/>
                </a:moveTo>
                <a:cubicBezTo>
                  <a:pt x="4845573" y="4749233"/>
                  <a:pt x="4832949" y="4736609"/>
                  <a:pt x="4832949" y="4723985"/>
                </a:cubicBezTo>
                <a:cubicBezTo>
                  <a:pt x="4820325" y="4736609"/>
                  <a:pt x="4820325" y="4761857"/>
                  <a:pt x="4832949" y="4761857"/>
                </a:cubicBezTo>
                <a:lnTo>
                  <a:pt x="4832949" y="4761857"/>
                </a:lnTo>
                <a:lnTo>
                  <a:pt x="4832949" y="4761857"/>
                </a:lnTo>
                <a:close/>
                <a:moveTo>
                  <a:pt x="4704717" y="5067487"/>
                </a:moveTo>
                <a:cubicBezTo>
                  <a:pt x="4704717" y="5067487"/>
                  <a:pt x="4704717" y="5054863"/>
                  <a:pt x="4717341" y="5054863"/>
                </a:cubicBezTo>
                <a:cubicBezTo>
                  <a:pt x="4717341" y="5080111"/>
                  <a:pt x="4743253" y="5067487"/>
                  <a:pt x="4755877" y="5080111"/>
                </a:cubicBezTo>
                <a:cubicBezTo>
                  <a:pt x="4755877" y="5067487"/>
                  <a:pt x="4755877" y="5067487"/>
                  <a:pt x="4768501" y="5067487"/>
                </a:cubicBezTo>
                <a:cubicBezTo>
                  <a:pt x="4768501" y="5067487"/>
                  <a:pt x="4768501" y="5080111"/>
                  <a:pt x="4768501" y="5067487"/>
                </a:cubicBezTo>
                <a:lnTo>
                  <a:pt x="4781124" y="5067487"/>
                </a:lnTo>
                <a:cubicBezTo>
                  <a:pt x="4781124" y="5054863"/>
                  <a:pt x="4832284" y="5067487"/>
                  <a:pt x="4819661" y="5054863"/>
                </a:cubicBezTo>
                <a:lnTo>
                  <a:pt x="4819661" y="5054863"/>
                </a:lnTo>
                <a:cubicBezTo>
                  <a:pt x="4807037" y="5054863"/>
                  <a:pt x="4793748" y="5054863"/>
                  <a:pt x="4793748" y="5042240"/>
                </a:cubicBezTo>
                <a:cubicBezTo>
                  <a:pt x="4806373" y="5042240"/>
                  <a:pt x="4819661" y="5042240"/>
                  <a:pt x="4819661" y="5042240"/>
                </a:cubicBezTo>
                <a:cubicBezTo>
                  <a:pt x="4819661" y="5042240"/>
                  <a:pt x="4819661" y="5042240"/>
                  <a:pt x="4819661" y="5029616"/>
                </a:cubicBezTo>
                <a:cubicBezTo>
                  <a:pt x="4807037" y="5029616"/>
                  <a:pt x="4807037" y="5029616"/>
                  <a:pt x="4807037" y="5042240"/>
                </a:cubicBezTo>
                <a:cubicBezTo>
                  <a:pt x="4794413" y="5029616"/>
                  <a:pt x="4794413" y="5016992"/>
                  <a:pt x="4781124" y="5029616"/>
                </a:cubicBezTo>
                <a:cubicBezTo>
                  <a:pt x="4781124" y="5016992"/>
                  <a:pt x="4781124" y="4991744"/>
                  <a:pt x="4793748" y="4978456"/>
                </a:cubicBezTo>
                <a:cubicBezTo>
                  <a:pt x="4793748" y="4978456"/>
                  <a:pt x="4781124" y="4978456"/>
                  <a:pt x="4781124" y="4965832"/>
                </a:cubicBezTo>
                <a:cubicBezTo>
                  <a:pt x="4781124" y="4978456"/>
                  <a:pt x="4793748" y="4965832"/>
                  <a:pt x="4793748" y="4965832"/>
                </a:cubicBezTo>
                <a:cubicBezTo>
                  <a:pt x="4793748" y="4978456"/>
                  <a:pt x="4793748" y="4978456"/>
                  <a:pt x="4793748" y="4978456"/>
                </a:cubicBezTo>
                <a:cubicBezTo>
                  <a:pt x="4806373" y="4965832"/>
                  <a:pt x="4793748" y="4965832"/>
                  <a:pt x="4793748" y="4953208"/>
                </a:cubicBezTo>
                <a:cubicBezTo>
                  <a:pt x="4781124" y="4953208"/>
                  <a:pt x="4793748" y="4965832"/>
                  <a:pt x="4781124" y="4965832"/>
                </a:cubicBezTo>
                <a:cubicBezTo>
                  <a:pt x="4781124" y="4953208"/>
                  <a:pt x="4768501" y="4940584"/>
                  <a:pt x="4781124" y="4940584"/>
                </a:cubicBezTo>
                <a:lnTo>
                  <a:pt x="4781124" y="4927960"/>
                </a:lnTo>
                <a:cubicBezTo>
                  <a:pt x="4768501" y="4927960"/>
                  <a:pt x="4768501" y="4940584"/>
                  <a:pt x="4755213" y="4940584"/>
                </a:cubicBezTo>
                <a:cubicBezTo>
                  <a:pt x="4767836" y="4927960"/>
                  <a:pt x="4742589" y="4927960"/>
                  <a:pt x="4755213" y="4915336"/>
                </a:cubicBezTo>
                <a:cubicBezTo>
                  <a:pt x="4755213" y="4915336"/>
                  <a:pt x="4755213" y="4927960"/>
                  <a:pt x="4767836" y="4915336"/>
                </a:cubicBezTo>
                <a:cubicBezTo>
                  <a:pt x="4767836" y="4902713"/>
                  <a:pt x="4767836" y="4902713"/>
                  <a:pt x="4767836" y="4902713"/>
                </a:cubicBezTo>
                <a:lnTo>
                  <a:pt x="4755213" y="4902713"/>
                </a:lnTo>
                <a:cubicBezTo>
                  <a:pt x="4767836" y="4902713"/>
                  <a:pt x="4767836" y="4902713"/>
                  <a:pt x="4755213" y="4890089"/>
                </a:cubicBezTo>
                <a:cubicBezTo>
                  <a:pt x="4767836" y="4890089"/>
                  <a:pt x="4781124" y="4902713"/>
                  <a:pt x="4781124" y="4890089"/>
                </a:cubicBezTo>
                <a:cubicBezTo>
                  <a:pt x="4755213" y="4890089"/>
                  <a:pt x="4755213" y="4877465"/>
                  <a:pt x="4742589" y="4890089"/>
                </a:cubicBezTo>
                <a:cubicBezTo>
                  <a:pt x="4729965" y="4890089"/>
                  <a:pt x="4742589" y="4852217"/>
                  <a:pt x="4729965" y="4864841"/>
                </a:cubicBezTo>
                <a:cubicBezTo>
                  <a:pt x="4729965" y="4864841"/>
                  <a:pt x="4742589" y="4864841"/>
                  <a:pt x="4729965" y="4864841"/>
                </a:cubicBezTo>
                <a:cubicBezTo>
                  <a:pt x="4678805" y="4877465"/>
                  <a:pt x="4691429" y="4890089"/>
                  <a:pt x="4652893" y="4890089"/>
                </a:cubicBezTo>
                <a:cubicBezTo>
                  <a:pt x="4665517" y="4890089"/>
                  <a:pt x="4665517" y="4902713"/>
                  <a:pt x="4665517" y="4902713"/>
                </a:cubicBezTo>
                <a:cubicBezTo>
                  <a:pt x="4665517" y="4902713"/>
                  <a:pt x="4665517" y="4927960"/>
                  <a:pt x="4652893" y="4915336"/>
                </a:cubicBezTo>
                <a:cubicBezTo>
                  <a:pt x="4652893" y="4915336"/>
                  <a:pt x="4665517" y="4902713"/>
                  <a:pt x="4652893" y="4915336"/>
                </a:cubicBezTo>
                <a:cubicBezTo>
                  <a:pt x="4640269" y="4927960"/>
                  <a:pt x="4652893" y="4927960"/>
                  <a:pt x="4652893" y="4940584"/>
                </a:cubicBezTo>
                <a:lnTo>
                  <a:pt x="4640269" y="4953208"/>
                </a:lnTo>
                <a:cubicBezTo>
                  <a:pt x="4666181" y="4953208"/>
                  <a:pt x="4640269" y="4991080"/>
                  <a:pt x="4652893" y="5004368"/>
                </a:cubicBezTo>
                <a:cubicBezTo>
                  <a:pt x="4665517" y="4991744"/>
                  <a:pt x="4652893" y="4979120"/>
                  <a:pt x="4665517" y="4979120"/>
                </a:cubicBezTo>
                <a:lnTo>
                  <a:pt x="4665517" y="4979120"/>
                </a:lnTo>
                <a:cubicBezTo>
                  <a:pt x="4652893" y="4991744"/>
                  <a:pt x="4665517" y="4991744"/>
                  <a:pt x="4665517" y="5004368"/>
                </a:cubicBezTo>
                <a:cubicBezTo>
                  <a:pt x="4678140" y="5004368"/>
                  <a:pt x="4665517" y="5016992"/>
                  <a:pt x="4678140" y="5029616"/>
                </a:cubicBezTo>
                <a:cubicBezTo>
                  <a:pt x="4665517" y="5016992"/>
                  <a:pt x="4665517" y="5042240"/>
                  <a:pt x="4665517" y="5042240"/>
                </a:cubicBezTo>
                <a:cubicBezTo>
                  <a:pt x="4665517" y="5029616"/>
                  <a:pt x="4691429" y="5042240"/>
                  <a:pt x="4691429" y="5042240"/>
                </a:cubicBezTo>
                <a:cubicBezTo>
                  <a:pt x="4678805" y="5029616"/>
                  <a:pt x="4691429" y="5016992"/>
                  <a:pt x="4691429" y="5004368"/>
                </a:cubicBezTo>
                <a:cubicBezTo>
                  <a:pt x="4691429" y="5016992"/>
                  <a:pt x="4691429" y="5016992"/>
                  <a:pt x="4691429" y="5016992"/>
                </a:cubicBezTo>
                <a:cubicBezTo>
                  <a:pt x="4691429" y="5004368"/>
                  <a:pt x="4704053" y="5016992"/>
                  <a:pt x="4717341" y="5004368"/>
                </a:cubicBezTo>
                <a:cubicBezTo>
                  <a:pt x="4717341" y="5016992"/>
                  <a:pt x="4717341" y="5029616"/>
                  <a:pt x="4717341" y="5029616"/>
                </a:cubicBezTo>
                <a:cubicBezTo>
                  <a:pt x="4717341" y="5029616"/>
                  <a:pt x="4704717" y="5029616"/>
                  <a:pt x="4704717" y="5016992"/>
                </a:cubicBezTo>
                <a:cubicBezTo>
                  <a:pt x="4692093" y="5016992"/>
                  <a:pt x="4692093" y="5016992"/>
                  <a:pt x="4692093" y="5016992"/>
                </a:cubicBezTo>
                <a:cubicBezTo>
                  <a:pt x="4692093" y="5029616"/>
                  <a:pt x="4692093" y="5042240"/>
                  <a:pt x="4692093" y="5054863"/>
                </a:cubicBezTo>
                <a:cubicBezTo>
                  <a:pt x="4692093" y="5054863"/>
                  <a:pt x="4692093" y="5054863"/>
                  <a:pt x="4704717" y="5067487"/>
                </a:cubicBezTo>
                <a:lnTo>
                  <a:pt x="4704717" y="5067487"/>
                </a:lnTo>
                <a:close/>
                <a:moveTo>
                  <a:pt x="4755877" y="5003703"/>
                </a:moveTo>
                <a:cubicBezTo>
                  <a:pt x="4768501" y="4991080"/>
                  <a:pt x="4755877" y="4991080"/>
                  <a:pt x="4755877" y="4978456"/>
                </a:cubicBezTo>
                <a:cubicBezTo>
                  <a:pt x="4768501" y="4978456"/>
                  <a:pt x="4768501" y="5003703"/>
                  <a:pt x="4768501" y="4991080"/>
                </a:cubicBezTo>
                <a:cubicBezTo>
                  <a:pt x="4781124" y="4991080"/>
                  <a:pt x="4768501" y="4991080"/>
                  <a:pt x="4781124" y="5003703"/>
                </a:cubicBezTo>
                <a:cubicBezTo>
                  <a:pt x="4768501" y="4991080"/>
                  <a:pt x="4755213" y="5003703"/>
                  <a:pt x="4755213" y="5016327"/>
                </a:cubicBezTo>
                <a:cubicBezTo>
                  <a:pt x="4742589" y="5016327"/>
                  <a:pt x="4755213" y="5003703"/>
                  <a:pt x="4742589" y="5003703"/>
                </a:cubicBezTo>
                <a:cubicBezTo>
                  <a:pt x="4742589" y="5003703"/>
                  <a:pt x="4742589" y="5003703"/>
                  <a:pt x="4742589" y="4991080"/>
                </a:cubicBezTo>
                <a:cubicBezTo>
                  <a:pt x="4755877" y="4991080"/>
                  <a:pt x="4755877" y="5003703"/>
                  <a:pt x="4755877" y="5003703"/>
                </a:cubicBezTo>
                <a:lnTo>
                  <a:pt x="4755877" y="5003703"/>
                </a:lnTo>
                <a:close/>
                <a:moveTo>
                  <a:pt x="4743253" y="4940584"/>
                </a:moveTo>
                <a:cubicBezTo>
                  <a:pt x="4743253" y="4965832"/>
                  <a:pt x="4717341" y="4940584"/>
                  <a:pt x="4743253" y="4940584"/>
                </a:cubicBezTo>
                <a:lnTo>
                  <a:pt x="4743253" y="4940584"/>
                </a:lnTo>
                <a:close/>
                <a:moveTo>
                  <a:pt x="4730629" y="4902048"/>
                </a:moveTo>
                <a:cubicBezTo>
                  <a:pt x="4730629" y="4902048"/>
                  <a:pt x="4730629" y="4914672"/>
                  <a:pt x="4743253" y="4902048"/>
                </a:cubicBezTo>
                <a:cubicBezTo>
                  <a:pt x="4743253" y="4914672"/>
                  <a:pt x="4743253" y="4914672"/>
                  <a:pt x="4743253" y="4914672"/>
                </a:cubicBezTo>
                <a:cubicBezTo>
                  <a:pt x="4730629" y="4914672"/>
                  <a:pt x="4730629" y="4927296"/>
                  <a:pt x="4730629" y="4927296"/>
                </a:cubicBezTo>
                <a:cubicBezTo>
                  <a:pt x="4730629" y="4914672"/>
                  <a:pt x="4730629" y="4914672"/>
                  <a:pt x="4730629" y="4902048"/>
                </a:cubicBezTo>
                <a:lnTo>
                  <a:pt x="4730629" y="4902048"/>
                </a:lnTo>
                <a:close/>
                <a:moveTo>
                  <a:pt x="4743253" y="5029616"/>
                </a:moveTo>
                <a:cubicBezTo>
                  <a:pt x="4730629" y="5016992"/>
                  <a:pt x="4755877" y="5029616"/>
                  <a:pt x="4769165" y="5016992"/>
                </a:cubicBezTo>
                <a:cubicBezTo>
                  <a:pt x="4769165" y="5029616"/>
                  <a:pt x="4769165" y="5029616"/>
                  <a:pt x="4769165" y="5042240"/>
                </a:cubicBezTo>
                <a:cubicBezTo>
                  <a:pt x="4781789" y="5042240"/>
                  <a:pt x="4781789" y="5029616"/>
                  <a:pt x="4781789" y="5029616"/>
                </a:cubicBezTo>
                <a:cubicBezTo>
                  <a:pt x="4794413" y="5029616"/>
                  <a:pt x="4781789" y="5042240"/>
                  <a:pt x="4794413" y="5042240"/>
                </a:cubicBezTo>
                <a:cubicBezTo>
                  <a:pt x="4781789" y="5067487"/>
                  <a:pt x="4768501" y="5029616"/>
                  <a:pt x="4743253" y="5042240"/>
                </a:cubicBezTo>
                <a:cubicBezTo>
                  <a:pt x="4743253" y="5042240"/>
                  <a:pt x="4755877" y="5042240"/>
                  <a:pt x="4755877" y="5029616"/>
                </a:cubicBezTo>
                <a:cubicBezTo>
                  <a:pt x="4743253" y="5042240"/>
                  <a:pt x="4729965" y="5042240"/>
                  <a:pt x="4717341" y="5029616"/>
                </a:cubicBezTo>
                <a:cubicBezTo>
                  <a:pt x="4730629" y="5016992"/>
                  <a:pt x="4730629" y="5029616"/>
                  <a:pt x="4743253" y="5029616"/>
                </a:cubicBezTo>
                <a:lnTo>
                  <a:pt x="4743253" y="5029616"/>
                </a:lnTo>
                <a:close/>
                <a:moveTo>
                  <a:pt x="4692093" y="5003703"/>
                </a:moveTo>
                <a:lnTo>
                  <a:pt x="4679469" y="5003703"/>
                </a:lnTo>
                <a:cubicBezTo>
                  <a:pt x="4666846" y="5003703"/>
                  <a:pt x="4692093" y="4991080"/>
                  <a:pt x="4679469" y="4978456"/>
                </a:cubicBezTo>
                <a:cubicBezTo>
                  <a:pt x="4679469" y="4991080"/>
                  <a:pt x="4679469" y="4991080"/>
                  <a:pt x="4679469" y="4991080"/>
                </a:cubicBezTo>
                <a:cubicBezTo>
                  <a:pt x="4666846" y="4991080"/>
                  <a:pt x="4679469" y="4965832"/>
                  <a:pt x="4692093" y="4965832"/>
                </a:cubicBezTo>
                <a:cubicBezTo>
                  <a:pt x="4679469" y="4953208"/>
                  <a:pt x="4666181" y="4965832"/>
                  <a:pt x="4666181" y="4965832"/>
                </a:cubicBezTo>
                <a:cubicBezTo>
                  <a:pt x="4666181" y="4940584"/>
                  <a:pt x="4666181" y="4940584"/>
                  <a:pt x="4666181" y="4914672"/>
                </a:cubicBezTo>
                <a:cubicBezTo>
                  <a:pt x="4678805" y="4914672"/>
                  <a:pt x="4678805" y="4927296"/>
                  <a:pt x="4678805" y="4939920"/>
                </a:cubicBezTo>
                <a:cubicBezTo>
                  <a:pt x="4691429" y="4939920"/>
                  <a:pt x="4704717" y="4939920"/>
                  <a:pt x="4704717" y="4927296"/>
                </a:cubicBezTo>
                <a:cubicBezTo>
                  <a:pt x="4717341" y="4927296"/>
                  <a:pt x="4692093" y="4939920"/>
                  <a:pt x="4704717" y="4939920"/>
                </a:cubicBezTo>
                <a:cubicBezTo>
                  <a:pt x="4692093" y="4953208"/>
                  <a:pt x="4692093" y="4965832"/>
                  <a:pt x="4692093" y="5003703"/>
                </a:cubicBezTo>
                <a:lnTo>
                  <a:pt x="4692093" y="5003703"/>
                </a:lnTo>
                <a:close/>
                <a:moveTo>
                  <a:pt x="4717341" y="4978456"/>
                </a:moveTo>
                <a:cubicBezTo>
                  <a:pt x="4717341" y="4965832"/>
                  <a:pt x="4704717" y="4978456"/>
                  <a:pt x="4704717" y="4965832"/>
                </a:cubicBezTo>
                <a:cubicBezTo>
                  <a:pt x="4717341" y="4965832"/>
                  <a:pt x="4717341" y="4965832"/>
                  <a:pt x="4717341" y="4965832"/>
                </a:cubicBezTo>
                <a:cubicBezTo>
                  <a:pt x="4704717" y="4978456"/>
                  <a:pt x="4717341" y="4965832"/>
                  <a:pt x="4717341" y="4978456"/>
                </a:cubicBezTo>
                <a:lnTo>
                  <a:pt x="4717341" y="4978456"/>
                </a:lnTo>
                <a:close/>
                <a:moveTo>
                  <a:pt x="5308669" y="5003703"/>
                </a:moveTo>
                <a:cubicBezTo>
                  <a:pt x="5321293" y="4978456"/>
                  <a:pt x="5321293" y="5003703"/>
                  <a:pt x="5334582" y="5003703"/>
                </a:cubicBezTo>
                <a:cubicBezTo>
                  <a:pt x="5360494" y="4991080"/>
                  <a:pt x="5334582" y="4965832"/>
                  <a:pt x="5321958" y="4952544"/>
                </a:cubicBezTo>
                <a:cubicBezTo>
                  <a:pt x="5283422" y="4953208"/>
                  <a:pt x="5296045" y="4991080"/>
                  <a:pt x="5308669" y="5003703"/>
                </a:cubicBezTo>
                <a:lnTo>
                  <a:pt x="5308669" y="5003703"/>
                </a:lnTo>
                <a:close/>
                <a:moveTo>
                  <a:pt x="5321958" y="4991080"/>
                </a:moveTo>
                <a:lnTo>
                  <a:pt x="5321958" y="4991080"/>
                </a:lnTo>
                <a:cubicBezTo>
                  <a:pt x="5321958" y="4978456"/>
                  <a:pt x="5321958" y="4991080"/>
                  <a:pt x="5321958" y="4991080"/>
                </a:cubicBezTo>
                <a:cubicBezTo>
                  <a:pt x="5334582" y="4978456"/>
                  <a:pt x="5309334" y="4978456"/>
                  <a:pt x="5321958" y="4965832"/>
                </a:cubicBezTo>
                <a:cubicBezTo>
                  <a:pt x="5334582" y="4965832"/>
                  <a:pt x="5360494" y="4991080"/>
                  <a:pt x="5321958" y="4991080"/>
                </a:cubicBezTo>
                <a:lnTo>
                  <a:pt x="5321958" y="4991080"/>
                </a:lnTo>
                <a:close/>
                <a:moveTo>
                  <a:pt x="5733230" y="4965832"/>
                </a:moveTo>
                <a:cubicBezTo>
                  <a:pt x="5733230" y="4978456"/>
                  <a:pt x="5745854" y="4978456"/>
                  <a:pt x="5759142" y="4978456"/>
                </a:cubicBezTo>
                <a:cubicBezTo>
                  <a:pt x="5745854" y="4978456"/>
                  <a:pt x="5745854" y="4965832"/>
                  <a:pt x="5733230" y="4965832"/>
                </a:cubicBezTo>
                <a:lnTo>
                  <a:pt x="5733230" y="4965832"/>
                </a:lnTo>
                <a:close/>
                <a:moveTo>
                  <a:pt x="4910021" y="5284086"/>
                </a:moveTo>
                <a:cubicBezTo>
                  <a:pt x="4922645" y="5296710"/>
                  <a:pt x="4935933" y="5309334"/>
                  <a:pt x="4948557" y="5296710"/>
                </a:cubicBezTo>
                <a:cubicBezTo>
                  <a:pt x="4935933" y="5284086"/>
                  <a:pt x="4948557" y="5258839"/>
                  <a:pt x="4922645" y="5245550"/>
                </a:cubicBezTo>
                <a:lnTo>
                  <a:pt x="4922645" y="5258174"/>
                </a:lnTo>
                <a:cubicBezTo>
                  <a:pt x="4922645" y="5245550"/>
                  <a:pt x="4910021" y="5245550"/>
                  <a:pt x="4910021" y="5245550"/>
                </a:cubicBezTo>
                <a:cubicBezTo>
                  <a:pt x="4935933" y="5245550"/>
                  <a:pt x="4910021" y="5220303"/>
                  <a:pt x="4922645" y="5232926"/>
                </a:cubicBezTo>
                <a:cubicBezTo>
                  <a:pt x="4922645" y="5220303"/>
                  <a:pt x="4922645" y="5220303"/>
                  <a:pt x="4922645" y="5220303"/>
                </a:cubicBezTo>
                <a:lnTo>
                  <a:pt x="4910021" y="5220303"/>
                </a:lnTo>
                <a:cubicBezTo>
                  <a:pt x="4897397" y="5220303"/>
                  <a:pt x="4910021" y="5220303"/>
                  <a:pt x="4897397" y="5232926"/>
                </a:cubicBezTo>
                <a:cubicBezTo>
                  <a:pt x="4897397" y="5220303"/>
                  <a:pt x="4884773" y="5220303"/>
                  <a:pt x="4884773" y="5207679"/>
                </a:cubicBezTo>
                <a:cubicBezTo>
                  <a:pt x="4897397" y="5220303"/>
                  <a:pt x="4897397" y="5207679"/>
                  <a:pt x="4897397" y="5207679"/>
                </a:cubicBezTo>
                <a:cubicBezTo>
                  <a:pt x="4897397" y="5207679"/>
                  <a:pt x="4897397" y="5207679"/>
                  <a:pt x="4910021" y="5207679"/>
                </a:cubicBezTo>
                <a:cubicBezTo>
                  <a:pt x="4897397" y="5207679"/>
                  <a:pt x="4910021" y="5207679"/>
                  <a:pt x="4910021" y="5195055"/>
                </a:cubicBezTo>
                <a:cubicBezTo>
                  <a:pt x="4897397" y="5195055"/>
                  <a:pt x="4922645" y="5195055"/>
                  <a:pt x="4922645" y="5182431"/>
                </a:cubicBezTo>
                <a:cubicBezTo>
                  <a:pt x="4910021" y="5169807"/>
                  <a:pt x="4910021" y="5157183"/>
                  <a:pt x="4896733" y="5144559"/>
                </a:cubicBezTo>
                <a:cubicBezTo>
                  <a:pt x="4896733" y="5157183"/>
                  <a:pt x="4896733" y="5157183"/>
                  <a:pt x="4896733" y="5157183"/>
                </a:cubicBezTo>
                <a:cubicBezTo>
                  <a:pt x="4896733" y="5144559"/>
                  <a:pt x="4870820" y="5144559"/>
                  <a:pt x="4858197" y="5131936"/>
                </a:cubicBezTo>
                <a:cubicBezTo>
                  <a:pt x="4884109" y="5131936"/>
                  <a:pt x="4870820" y="5106688"/>
                  <a:pt x="4870820" y="5094064"/>
                </a:cubicBezTo>
                <a:cubicBezTo>
                  <a:pt x="4858197" y="5094064"/>
                  <a:pt x="4858197" y="5119312"/>
                  <a:pt x="4844908" y="5119312"/>
                </a:cubicBezTo>
                <a:cubicBezTo>
                  <a:pt x="4832284" y="5106688"/>
                  <a:pt x="4818996" y="5094064"/>
                  <a:pt x="4818996" y="5081440"/>
                </a:cubicBezTo>
                <a:cubicBezTo>
                  <a:pt x="4806373" y="5094064"/>
                  <a:pt x="4780460" y="5068816"/>
                  <a:pt x="4780460" y="5094064"/>
                </a:cubicBezTo>
                <a:cubicBezTo>
                  <a:pt x="4793084" y="5094064"/>
                  <a:pt x="4780460" y="5106688"/>
                  <a:pt x="4780460" y="5106688"/>
                </a:cubicBezTo>
                <a:cubicBezTo>
                  <a:pt x="4780460" y="5119312"/>
                  <a:pt x="4793084" y="5106688"/>
                  <a:pt x="4793084" y="5106688"/>
                </a:cubicBezTo>
                <a:cubicBezTo>
                  <a:pt x="4793084" y="5144559"/>
                  <a:pt x="4767172" y="5081440"/>
                  <a:pt x="4741924" y="5094064"/>
                </a:cubicBezTo>
                <a:cubicBezTo>
                  <a:pt x="4754548" y="5094064"/>
                  <a:pt x="4741924" y="5094064"/>
                  <a:pt x="4754548" y="5119312"/>
                </a:cubicBezTo>
                <a:cubicBezTo>
                  <a:pt x="4741924" y="5119312"/>
                  <a:pt x="4741924" y="5131936"/>
                  <a:pt x="4728636" y="5119312"/>
                </a:cubicBezTo>
                <a:cubicBezTo>
                  <a:pt x="4716012" y="5144559"/>
                  <a:pt x="4716012" y="5131936"/>
                  <a:pt x="4690100" y="5157183"/>
                </a:cubicBezTo>
                <a:cubicBezTo>
                  <a:pt x="4690100" y="5169807"/>
                  <a:pt x="4690100" y="5169807"/>
                  <a:pt x="4690100" y="5195055"/>
                </a:cubicBezTo>
                <a:cubicBezTo>
                  <a:pt x="4702724" y="5195055"/>
                  <a:pt x="4702724" y="5195055"/>
                  <a:pt x="4702724" y="5195055"/>
                </a:cubicBezTo>
                <a:cubicBezTo>
                  <a:pt x="4690100" y="5207679"/>
                  <a:pt x="4728636" y="5232926"/>
                  <a:pt x="4728636" y="5232926"/>
                </a:cubicBezTo>
                <a:cubicBezTo>
                  <a:pt x="4728636" y="5245550"/>
                  <a:pt x="4716012" y="5258174"/>
                  <a:pt x="4728636" y="5258174"/>
                </a:cubicBezTo>
                <a:cubicBezTo>
                  <a:pt x="4728636" y="5258174"/>
                  <a:pt x="4728636" y="5258174"/>
                  <a:pt x="4741260" y="5258174"/>
                </a:cubicBezTo>
                <a:cubicBezTo>
                  <a:pt x="4741260" y="5245550"/>
                  <a:pt x="4741260" y="5245550"/>
                  <a:pt x="4741260" y="5245550"/>
                </a:cubicBezTo>
                <a:cubicBezTo>
                  <a:pt x="4753884" y="5245550"/>
                  <a:pt x="4753884" y="5258174"/>
                  <a:pt x="4753884" y="5258174"/>
                </a:cubicBezTo>
                <a:lnTo>
                  <a:pt x="4766508" y="5258174"/>
                </a:lnTo>
                <a:cubicBezTo>
                  <a:pt x="4766508" y="5245550"/>
                  <a:pt x="4753884" y="5232926"/>
                  <a:pt x="4766508" y="5232926"/>
                </a:cubicBezTo>
                <a:cubicBezTo>
                  <a:pt x="4766508" y="5245550"/>
                  <a:pt x="4779131" y="5258174"/>
                  <a:pt x="4779131" y="5270798"/>
                </a:cubicBezTo>
                <a:cubicBezTo>
                  <a:pt x="4779131" y="5270798"/>
                  <a:pt x="4791755" y="5258174"/>
                  <a:pt x="4791755" y="5270798"/>
                </a:cubicBezTo>
                <a:cubicBezTo>
                  <a:pt x="4779131" y="5283422"/>
                  <a:pt x="4765843" y="5308670"/>
                  <a:pt x="4779131" y="5321958"/>
                </a:cubicBezTo>
                <a:cubicBezTo>
                  <a:pt x="4791755" y="5321958"/>
                  <a:pt x="4779131" y="5309334"/>
                  <a:pt x="4779131" y="5309334"/>
                </a:cubicBezTo>
                <a:cubicBezTo>
                  <a:pt x="4791755" y="5309334"/>
                  <a:pt x="4791755" y="5309334"/>
                  <a:pt x="4791755" y="5309334"/>
                </a:cubicBezTo>
                <a:cubicBezTo>
                  <a:pt x="4804379" y="5321958"/>
                  <a:pt x="4779131" y="5321958"/>
                  <a:pt x="4765843" y="5334582"/>
                </a:cubicBezTo>
                <a:cubicBezTo>
                  <a:pt x="4778467" y="5334582"/>
                  <a:pt x="4778467" y="5347206"/>
                  <a:pt x="4765843" y="5347206"/>
                </a:cubicBezTo>
                <a:cubicBezTo>
                  <a:pt x="4765843" y="5359830"/>
                  <a:pt x="4778467" y="5347206"/>
                  <a:pt x="4778467" y="5359830"/>
                </a:cubicBezTo>
                <a:cubicBezTo>
                  <a:pt x="4765843" y="5359830"/>
                  <a:pt x="4778467" y="5372453"/>
                  <a:pt x="4791091" y="5385077"/>
                </a:cubicBezTo>
                <a:cubicBezTo>
                  <a:pt x="4791091" y="5372453"/>
                  <a:pt x="4778467" y="5372453"/>
                  <a:pt x="4778467" y="5347206"/>
                </a:cubicBezTo>
                <a:cubicBezTo>
                  <a:pt x="4804379" y="5347206"/>
                  <a:pt x="4804379" y="5347206"/>
                  <a:pt x="4817003" y="5334582"/>
                </a:cubicBezTo>
                <a:cubicBezTo>
                  <a:pt x="4817003" y="5347206"/>
                  <a:pt x="4804379" y="5347206"/>
                  <a:pt x="4817003" y="5359830"/>
                </a:cubicBezTo>
                <a:cubicBezTo>
                  <a:pt x="4804379" y="5347206"/>
                  <a:pt x="4804379" y="5359830"/>
                  <a:pt x="4791091" y="5359830"/>
                </a:cubicBezTo>
                <a:cubicBezTo>
                  <a:pt x="4791091" y="5385077"/>
                  <a:pt x="4803715" y="5410990"/>
                  <a:pt x="4778467" y="5423613"/>
                </a:cubicBezTo>
                <a:cubicBezTo>
                  <a:pt x="4791091" y="5423613"/>
                  <a:pt x="4778467" y="5423613"/>
                  <a:pt x="4791091" y="5436237"/>
                </a:cubicBezTo>
                <a:cubicBezTo>
                  <a:pt x="4791091" y="5436237"/>
                  <a:pt x="4791091" y="5423613"/>
                  <a:pt x="4803715" y="5436237"/>
                </a:cubicBezTo>
                <a:cubicBezTo>
                  <a:pt x="4791091" y="5410990"/>
                  <a:pt x="4803715" y="5410990"/>
                  <a:pt x="4816339" y="5398366"/>
                </a:cubicBezTo>
                <a:cubicBezTo>
                  <a:pt x="4816339" y="5410990"/>
                  <a:pt x="4816339" y="5410990"/>
                  <a:pt x="4816339" y="5410990"/>
                </a:cubicBezTo>
                <a:cubicBezTo>
                  <a:pt x="4828962" y="5410990"/>
                  <a:pt x="4828962" y="5398366"/>
                  <a:pt x="4816339" y="5385742"/>
                </a:cubicBezTo>
                <a:cubicBezTo>
                  <a:pt x="4816339" y="5385742"/>
                  <a:pt x="4803715" y="5398366"/>
                  <a:pt x="4803715" y="5385742"/>
                </a:cubicBezTo>
                <a:cubicBezTo>
                  <a:pt x="4829627" y="5385742"/>
                  <a:pt x="4829627" y="5398366"/>
                  <a:pt x="4854875" y="5398366"/>
                </a:cubicBezTo>
                <a:cubicBezTo>
                  <a:pt x="4854875" y="5373118"/>
                  <a:pt x="4867498" y="5360494"/>
                  <a:pt x="4880787" y="5334582"/>
                </a:cubicBezTo>
                <a:lnTo>
                  <a:pt x="4880787" y="5334582"/>
                </a:lnTo>
                <a:cubicBezTo>
                  <a:pt x="4880787" y="5334582"/>
                  <a:pt x="4868163" y="5334582"/>
                  <a:pt x="4854875" y="5321958"/>
                </a:cubicBezTo>
                <a:cubicBezTo>
                  <a:pt x="4880787" y="5321958"/>
                  <a:pt x="4867498" y="5296710"/>
                  <a:pt x="4880787" y="5296710"/>
                </a:cubicBezTo>
                <a:cubicBezTo>
                  <a:pt x="4880787" y="5296710"/>
                  <a:pt x="4880787" y="5309334"/>
                  <a:pt x="4893411" y="5321958"/>
                </a:cubicBezTo>
                <a:cubicBezTo>
                  <a:pt x="4893411" y="5309334"/>
                  <a:pt x="4893411" y="5309334"/>
                  <a:pt x="4906035" y="5309334"/>
                </a:cubicBezTo>
                <a:cubicBezTo>
                  <a:pt x="4910021" y="5296710"/>
                  <a:pt x="4910021" y="5284086"/>
                  <a:pt x="4910021" y="5284086"/>
                </a:cubicBezTo>
                <a:cubicBezTo>
                  <a:pt x="4922645" y="5284086"/>
                  <a:pt x="4922645" y="5284086"/>
                  <a:pt x="4922645" y="5284086"/>
                </a:cubicBezTo>
                <a:cubicBezTo>
                  <a:pt x="4923309" y="5296710"/>
                  <a:pt x="4923309" y="5284086"/>
                  <a:pt x="4910021" y="5284086"/>
                </a:cubicBezTo>
                <a:lnTo>
                  <a:pt x="4910021" y="5284086"/>
                </a:lnTo>
                <a:close/>
                <a:moveTo>
                  <a:pt x="4769165" y="5207679"/>
                </a:moveTo>
                <a:cubicBezTo>
                  <a:pt x="4756541" y="5207679"/>
                  <a:pt x="4756541" y="5207679"/>
                  <a:pt x="4756541" y="5207679"/>
                </a:cubicBezTo>
                <a:lnTo>
                  <a:pt x="4756541" y="5207679"/>
                </a:lnTo>
                <a:cubicBezTo>
                  <a:pt x="4756541" y="5195055"/>
                  <a:pt x="4756541" y="5195055"/>
                  <a:pt x="4743917" y="5195055"/>
                </a:cubicBezTo>
                <a:cubicBezTo>
                  <a:pt x="4756541" y="5195055"/>
                  <a:pt x="4756541" y="5195055"/>
                  <a:pt x="4769830" y="5195055"/>
                </a:cubicBezTo>
                <a:lnTo>
                  <a:pt x="4769830" y="5207679"/>
                </a:lnTo>
                <a:lnTo>
                  <a:pt x="4769165" y="5207679"/>
                </a:lnTo>
                <a:close/>
                <a:moveTo>
                  <a:pt x="4871485" y="5182431"/>
                </a:moveTo>
                <a:cubicBezTo>
                  <a:pt x="4884109" y="5182431"/>
                  <a:pt x="4884109" y="5182431"/>
                  <a:pt x="4884109" y="5169807"/>
                </a:cubicBezTo>
                <a:cubicBezTo>
                  <a:pt x="4896733" y="5182431"/>
                  <a:pt x="4910021" y="5182431"/>
                  <a:pt x="4910021" y="5195055"/>
                </a:cubicBezTo>
                <a:cubicBezTo>
                  <a:pt x="4897397" y="5195055"/>
                  <a:pt x="4897397" y="5195055"/>
                  <a:pt x="4897397" y="5195055"/>
                </a:cubicBezTo>
                <a:cubicBezTo>
                  <a:pt x="4897397" y="5182431"/>
                  <a:pt x="4897397" y="5182431"/>
                  <a:pt x="4897397" y="5182431"/>
                </a:cubicBezTo>
                <a:cubicBezTo>
                  <a:pt x="4884773" y="5182431"/>
                  <a:pt x="4897397" y="5195055"/>
                  <a:pt x="4884773" y="5195055"/>
                </a:cubicBezTo>
                <a:cubicBezTo>
                  <a:pt x="4872149" y="5195055"/>
                  <a:pt x="4872149" y="5195055"/>
                  <a:pt x="4872149" y="5195055"/>
                </a:cubicBezTo>
                <a:lnTo>
                  <a:pt x="4872149" y="5182431"/>
                </a:lnTo>
                <a:lnTo>
                  <a:pt x="4871485" y="5182431"/>
                </a:lnTo>
                <a:lnTo>
                  <a:pt x="4871485" y="5182431"/>
                </a:lnTo>
                <a:close/>
                <a:moveTo>
                  <a:pt x="4807701" y="5106023"/>
                </a:moveTo>
                <a:cubicBezTo>
                  <a:pt x="4820325" y="5106023"/>
                  <a:pt x="4820325" y="5106023"/>
                  <a:pt x="4820325" y="5106023"/>
                </a:cubicBezTo>
                <a:cubicBezTo>
                  <a:pt x="4820325" y="5106023"/>
                  <a:pt x="4820325" y="5118647"/>
                  <a:pt x="4807701" y="5118647"/>
                </a:cubicBezTo>
                <a:lnTo>
                  <a:pt x="4807701" y="5106023"/>
                </a:lnTo>
                <a:lnTo>
                  <a:pt x="4807701" y="5106023"/>
                </a:lnTo>
                <a:lnTo>
                  <a:pt x="4807701" y="5106023"/>
                </a:lnTo>
                <a:close/>
                <a:moveTo>
                  <a:pt x="4832949" y="5143895"/>
                </a:moveTo>
                <a:cubicBezTo>
                  <a:pt x="4820325" y="5156519"/>
                  <a:pt x="4832949" y="5143895"/>
                  <a:pt x="4832949" y="5156519"/>
                </a:cubicBezTo>
                <a:cubicBezTo>
                  <a:pt x="4832949" y="5156519"/>
                  <a:pt x="4820325" y="5143895"/>
                  <a:pt x="4820325" y="5156519"/>
                </a:cubicBezTo>
                <a:cubicBezTo>
                  <a:pt x="4807701" y="5156519"/>
                  <a:pt x="4807701" y="5156519"/>
                  <a:pt x="4807701" y="5143895"/>
                </a:cubicBezTo>
                <a:lnTo>
                  <a:pt x="4832949" y="5143895"/>
                </a:lnTo>
                <a:lnTo>
                  <a:pt x="4832949" y="5143895"/>
                </a:lnTo>
                <a:lnTo>
                  <a:pt x="4832949" y="5143895"/>
                </a:lnTo>
                <a:close/>
                <a:moveTo>
                  <a:pt x="4794413" y="5232926"/>
                </a:moveTo>
                <a:cubicBezTo>
                  <a:pt x="4768501" y="5207679"/>
                  <a:pt x="4794413" y="5207679"/>
                  <a:pt x="4781789" y="5181767"/>
                </a:cubicBezTo>
                <a:cubicBezTo>
                  <a:pt x="4794413" y="5194390"/>
                  <a:pt x="4794413" y="5194390"/>
                  <a:pt x="4794413" y="5207014"/>
                </a:cubicBezTo>
                <a:cubicBezTo>
                  <a:pt x="4794413" y="5219638"/>
                  <a:pt x="4781789" y="5220303"/>
                  <a:pt x="4794413" y="5232926"/>
                </a:cubicBezTo>
                <a:lnTo>
                  <a:pt x="4794413" y="5232926"/>
                </a:lnTo>
                <a:close/>
                <a:moveTo>
                  <a:pt x="4794413" y="5296710"/>
                </a:moveTo>
                <a:cubicBezTo>
                  <a:pt x="4794413" y="5284086"/>
                  <a:pt x="4807037" y="5271463"/>
                  <a:pt x="4807037" y="5258839"/>
                </a:cubicBezTo>
                <a:cubicBezTo>
                  <a:pt x="4819661" y="5258839"/>
                  <a:pt x="4819661" y="5258839"/>
                  <a:pt x="4819661" y="5258839"/>
                </a:cubicBezTo>
                <a:cubicBezTo>
                  <a:pt x="4807701" y="5271463"/>
                  <a:pt x="4820325" y="5284086"/>
                  <a:pt x="4794413" y="5296710"/>
                </a:cubicBezTo>
                <a:lnTo>
                  <a:pt x="4794413" y="5296710"/>
                </a:lnTo>
                <a:close/>
                <a:moveTo>
                  <a:pt x="4832949" y="5296710"/>
                </a:moveTo>
                <a:cubicBezTo>
                  <a:pt x="4820325" y="5309334"/>
                  <a:pt x="4820325" y="5284086"/>
                  <a:pt x="4807037" y="5296710"/>
                </a:cubicBezTo>
                <a:cubicBezTo>
                  <a:pt x="4807037" y="5296710"/>
                  <a:pt x="4819661" y="5296710"/>
                  <a:pt x="4807037" y="5284086"/>
                </a:cubicBezTo>
                <a:cubicBezTo>
                  <a:pt x="4832949" y="5258839"/>
                  <a:pt x="4819661" y="5309334"/>
                  <a:pt x="4832949" y="5284086"/>
                </a:cubicBezTo>
                <a:cubicBezTo>
                  <a:pt x="4846237" y="5284086"/>
                  <a:pt x="4832949" y="5296710"/>
                  <a:pt x="4832949" y="5296710"/>
                </a:cubicBezTo>
                <a:lnTo>
                  <a:pt x="4832949" y="5296710"/>
                </a:lnTo>
                <a:close/>
                <a:moveTo>
                  <a:pt x="4832949" y="5335246"/>
                </a:moveTo>
                <a:cubicBezTo>
                  <a:pt x="4820325" y="5335246"/>
                  <a:pt x="4832949" y="5335246"/>
                  <a:pt x="4832949" y="5335246"/>
                </a:cubicBezTo>
                <a:cubicBezTo>
                  <a:pt x="4820325" y="5335246"/>
                  <a:pt x="4820325" y="5335246"/>
                  <a:pt x="4820325" y="5335246"/>
                </a:cubicBezTo>
                <a:cubicBezTo>
                  <a:pt x="4807701" y="5322622"/>
                  <a:pt x="4807701" y="5322622"/>
                  <a:pt x="4794413" y="5309999"/>
                </a:cubicBezTo>
                <a:cubicBezTo>
                  <a:pt x="4807037" y="5309999"/>
                  <a:pt x="4807037" y="5309999"/>
                  <a:pt x="4820325" y="5309999"/>
                </a:cubicBezTo>
                <a:cubicBezTo>
                  <a:pt x="4807701" y="5335246"/>
                  <a:pt x="4832949" y="5322622"/>
                  <a:pt x="4832949" y="5335246"/>
                </a:cubicBezTo>
                <a:lnTo>
                  <a:pt x="4832949" y="5335246"/>
                </a:lnTo>
                <a:lnTo>
                  <a:pt x="4832949" y="5335246"/>
                </a:lnTo>
                <a:close/>
                <a:moveTo>
                  <a:pt x="4832949" y="5284086"/>
                </a:moveTo>
                <a:cubicBezTo>
                  <a:pt x="4832949" y="5271463"/>
                  <a:pt x="4820325" y="5271463"/>
                  <a:pt x="4820325" y="5258839"/>
                </a:cubicBezTo>
                <a:cubicBezTo>
                  <a:pt x="4820325" y="5258839"/>
                  <a:pt x="4832949" y="5284086"/>
                  <a:pt x="4832949" y="5271463"/>
                </a:cubicBezTo>
                <a:cubicBezTo>
                  <a:pt x="4846237" y="5271463"/>
                  <a:pt x="4832949" y="5284086"/>
                  <a:pt x="4832949" y="5284086"/>
                </a:cubicBezTo>
                <a:lnTo>
                  <a:pt x="4832949" y="5284086"/>
                </a:lnTo>
                <a:close/>
                <a:moveTo>
                  <a:pt x="4858861" y="5232926"/>
                </a:moveTo>
                <a:cubicBezTo>
                  <a:pt x="4846237" y="5232926"/>
                  <a:pt x="4846237" y="5258174"/>
                  <a:pt x="4858861" y="5258174"/>
                </a:cubicBezTo>
                <a:lnTo>
                  <a:pt x="4846237" y="5258174"/>
                </a:lnTo>
                <a:lnTo>
                  <a:pt x="4846237" y="5258174"/>
                </a:lnTo>
                <a:cubicBezTo>
                  <a:pt x="4833613" y="5245550"/>
                  <a:pt x="4846237" y="5270798"/>
                  <a:pt x="4833613" y="5258174"/>
                </a:cubicBezTo>
                <a:lnTo>
                  <a:pt x="4833613" y="5258174"/>
                </a:lnTo>
                <a:cubicBezTo>
                  <a:pt x="4833613" y="5245550"/>
                  <a:pt x="4820989" y="5258174"/>
                  <a:pt x="4820989" y="5258174"/>
                </a:cubicBezTo>
                <a:cubicBezTo>
                  <a:pt x="4833613" y="5245550"/>
                  <a:pt x="4846902" y="5245550"/>
                  <a:pt x="4846902" y="5220303"/>
                </a:cubicBezTo>
                <a:cubicBezTo>
                  <a:pt x="4846902" y="5232926"/>
                  <a:pt x="4859526" y="5232926"/>
                  <a:pt x="4859526" y="5220303"/>
                </a:cubicBezTo>
                <a:cubicBezTo>
                  <a:pt x="4859526" y="5220303"/>
                  <a:pt x="4872149" y="5232926"/>
                  <a:pt x="4872149" y="5220303"/>
                </a:cubicBezTo>
                <a:cubicBezTo>
                  <a:pt x="4872149" y="5220303"/>
                  <a:pt x="4872149" y="5232926"/>
                  <a:pt x="4884773" y="5245550"/>
                </a:cubicBezTo>
                <a:cubicBezTo>
                  <a:pt x="4871485" y="5246215"/>
                  <a:pt x="4871485" y="5232926"/>
                  <a:pt x="4858861" y="5232926"/>
                </a:cubicBezTo>
                <a:lnTo>
                  <a:pt x="4858861" y="5232926"/>
                </a:lnTo>
                <a:close/>
                <a:moveTo>
                  <a:pt x="1426497" y="5093399"/>
                </a:moveTo>
                <a:cubicBezTo>
                  <a:pt x="1400585" y="5144559"/>
                  <a:pt x="1362049" y="5182431"/>
                  <a:pt x="1349425" y="5246215"/>
                </a:cubicBezTo>
                <a:cubicBezTo>
                  <a:pt x="1375337" y="5233591"/>
                  <a:pt x="1387961" y="5195055"/>
                  <a:pt x="1400585" y="5169807"/>
                </a:cubicBezTo>
                <a:cubicBezTo>
                  <a:pt x="1400585" y="5182431"/>
                  <a:pt x="1387961" y="5182431"/>
                  <a:pt x="1387961" y="5169807"/>
                </a:cubicBezTo>
                <a:cubicBezTo>
                  <a:pt x="1426497" y="5156519"/>
                  <a:pt x="1426497" y="5118647"/>
                  <a:pt x="1426497" y="5093399"/>
                </a:cubicBezTo>
                <a:lnTo>
                  <a:pt x="1426497" y="5093399"/>
                </a:lnTo>
                <a:close/>
                <a:moveTo>
                  <a:pt x="1452409" y="5182431"/>
                </a:moveTo>
                <a:cubicBezTo>
                  <a:pt x="1465033" y="5182431"/>
                  <a:pt x="1478322" y="5169807"/>
                  <a:pt x="1465033" y="5157183"/>
                </a:cubicBezTo>
                <a:cubicBezTo>
                  <a:pt x="1465698" y="5169807"/>
                  <a:pt x="1465698" y="5169807"/>
                  <a:pt x="1452409" y="5182431"/>
                </a:cubicBezTo>
                <a:lnTo>
                  <a:pt x="1452409" y="5182431"/>
                </a:lnTo>
                <a:close/>
                <a:moveTo>
                  <a:pt x="6324559" y="5207679"/>
                </a:moveTo>
                <a:cubicBezTo>
                  <a:pt x="6311935" y="5207679"/>
                  <a:pt x="6324559" y="5182431"/>
                  <a:pt x="6311935" y="5182431"/>
                </a:cubicBezTo>
                <a:cubicBezTo>
                  <a:pt x="6298647" y="5195055"/>
                  <a:pt x="6324559" y="5207679"/>
                  <a:pt x="6324559" y="5207679"/>
                </a:cubicBezTo>
                <a:lnTo>
                  <a:pt x="6324559" y="5207679"/>
                </a:lnTo>
                <a:close/>
                <a:moveTo>
                  <a:pt x="4254909" y="5271463"/>
                </a:moveTo>
                <a:cubicBezTo>
                  <a:pt x="4280821" y="5271463"/>
                  <a:pt x="4293445" y="5246215"/>
                  <a:pt x="4280821" y="5233591"/>
                </a:cubicBezTo>
                <a:cubicBezTo>
                  <a:pt x="4254909" y="5232926"/>
                  <a:pt x="4254909" y="5258839"/>
                  <a:pt x="4254909" y="5271463"/>
                </a:cubicBezTo>
                <a:lnTo>
                  <a:pt x="4254909" y="5271463"/>
                </a:lnTo>
                <a:close/>
                <a:moveTo>
                  <a:pt x="6555775" y="5284086"/>
                </a:moveTo>
                <a:cubicBezTo>
                  <a:pt x="6568399" y="5296710"/>
                  <a:pt x="6581687" y="5321958"/>
                  <a:pt x="6581687" y="5309334"/>
                </a:cubicBezTo>
                <a:cubicBezTo>
                  <a:pt x="6581687" y="5309334"/>
                  <a:pt x="6581687" y="5309334"/>
                  <a:pt x="6581687" y="5296710"/>
                </a:cubicBezTo>
                <a:cubicBezTo>
                  <a:pt x="6568399" y="5296710"/>
                  <a:pt x="6568399" y="5284086"/>
                  <a:pt x="6555775" y="5284086"/>
                </a:cubicBezTo>
                <a:lnTo>
                  <a:pt x="6555775" y="5284086"/>
                </a:lnTo>
                <a:close/>
                <a:moveTo>
                  <a:pt x="5205685" y="5284086"/>
                </a:moveTo>
                <a:cubicBezTo>
                  <a:pt x="5179773" y="5296710"/>
                  <a:pt x="5179773" y="5296710"/>
                  <a:pt x="5193061" y="5309334"/>
                </a:cubicBezTo>
                <a:lnTo>
                  <a:pt x="5193061" y="5309334"/>
                </a:lnTo>
                <a:cubicBezTo>
                  <a:pt x="5205685" y="5296710"/>
                  <a:pt x="5193061" y="5309334"/>
                  <a:pt x="5193061" y="5296710"/>
                </a:cubicBezTo>
                <a:cubicBezTo>
                  <a:pt x="5193061" y="5296710"/>
                  <a:pt x="5205685" y="5296710"/>
                  <a:pt x="5205685" y="5284086"/>
                </a:cubicBezTo>
                <a:lnTo>
                  <a:pt x="5205685" y="5284086"/>
                </a:lnTo>
                <a:close/>
                <a:moveTo>
                  <a:pt x="6234198" y="5322622"/>
                </a:moveTo>
                <a:cubicBezTo>
                  <a:pt x="6234198" y="5297375"/>
                  <a:pt x="6221575" y="5309999"/>
                  <a:pt x="6221575" y="5309999"/>
                </a:cubicBezTo>
                <a:cubicBezTo>
                  <a:pt x="6221575" y="5335246"/>
                  <a:pt x="6260111" y="5361159"/>
                  <a:pt x="6272734" y="5361159"/>
                </a:cubicBezTo>
                <a:cubicBezTo>
                  <a:pt x="6272734" y="5335911"/>
                  <a:pt x="6260111" y="5323287"/>
                  <a:pt x="6246822" y="5309999"/>
                </a:cubicBezTo>
                <a:cubicBezTo>
                  <a:pt x="6234198" y="5309334"/>
                  <a:pt x="6234198" y="5309334"/>
                  <a:pt x="6234198" y="5322622"/>
                </a:cubicBezTo>
                <a:lnTo>
                  <a:pt x="6234198" y="5322622"/>
                </a:lnTo>
                <a:close/>
                <a:moveTo>
                  <a:pt x="5193061" y="5322622"/>
                </a:moveTo>
                <a:cubicBezTo>
                  <a:pt x="5154525" y="5284751"/>
                  <a:pt x="5154525" y="5360494"/>
                  <a:pt x="5103365" y="5360494"/>
                </a:cubicBezTo>
                <a:cubicBezTo>
                  <a:pt x="5090742" y="5347870"/>
                  <a:pt x="5064829" y="5347870"/>
                  <a:pt x="5038917" y="5347870"/>
                </a:cubicBezTo>
                <a:cubicBezTo>
                  <a:pt x="5038917" y="5360494"/>
                  <a:pt x="5000381" y="5385742"/>
                  <a:pt x="5000381" y="5373118"/>
                </a:cubicBezTo>
                <a:cubicBezTo>
                  <a:pt x="5000381" y="5373118"/>
                  <a:pt x="5000381" y="5373118"/>
                  <a:pt x="5000381" y="5385742"/>
                </a:cubicBezTo>
                <a:cubicBezTo>
                  <a:pt x="4974469" y="5398366"/>
                  <a:pt x="4961845" y="5373118"/>
                  <a:pt x="4949222" y="5385742"/>
                </a:cubicBezTo>
                <a:cubicBezTo>
                  <a:pt x="4949222" y="5398366"/>
                  <a:pt x="4936598" y="5410990"/>
                  <a:pt x="4949222" y="5423613"/>
                </a:cubicBezTo>
                <a:cubicBezTo>
                  <a:pt x="4936598" y="5436237"/>
                  <a:pt x="4936598" y="5448861"/>
                  <a:pt x="4936598" y="5474773"/>
                </a:cubicBezTo>
                <a:lnTo>
                  <a:pt x="4949222" y="5474773"/>
                </a:lnTo>
                <a:cubicBezTo>
                  <a:pt x="4949222" y="5474773"/>
                  <a:pt x="4949222" y="5474773"/>
                  <a:pt x="4936598" y="5474773"/>
                </a:cubicBezTo>
                <a:cubicBezTo>
                  <a:pt x="4975133" y="5487397"/>
                  <a:pt x="4962510" y="5551181"/>
                  <a:pt x="5001046" y="5538557"/>
                </a:cubicBezTo>
                <a:cubicBezTo>
                  <a:pt x="5001046" y="5551181"/>
                  <a:pt x="4988422" y="5563805"/>
                  <a:pt x="5001046" y="5563805"/>
                </a:cubicBezTo>
                <a:cubicBezTo>
                  <a:pt x="5001046" y="5551181"/>
                  <a:pt x="5013669" y="5563805"/>
                  <a:pt x="5013669" y="5563805"/>
                </a:cubicBezTo>
                <a:cubicBezTo>
                  <a:pt x="5013669" y="5551181"/>
                  <a:pt x="5013669" y="5538557"/>
                  <a:pt x="5026293" y="5538557"/>
                </a:cubicBezTo>
                <a:cubicBezTo>
                  <a:pt x="5026293" y="5551181"/>
                  <a:pt x="5038917" y="5551181"/>
                  <a:pt x="5052206" y="5551181"/>
                </a:cubicBezTo>
                <a:cubicBezTo>
                  <a:pt x="5052206" y="5538557"/>
                  <a:pt x="5052206" y="5525933"/>
                  <a:pt x="5064829" y="5525933"/>
                </a:cubicBezTo>
                <a:cubicBezTo>
                  <a:pt x="5064829" y="5500686"/>
                  <a:pt x="5064829" y="5474773"/>
                  <a:pt x="5064829" y="5474773"/>
                </a:cubicBezTo>
                <a:cubicBezTo>
                  <a:pt x="5064829" y="5474773"/>
                  <a:pt x="5064829" y="5487397"/>
                  <a:pt x="5077453" y="5474773"/>
                </a:cubicBezTo>
                <a:cubicBezTo>
                  <a:pt x="5090077" y="5462149"/>
                  <a:pt x="5090077" y="5449526"/>
                  <a:pt x="5077453" y="5436902"/>
                </a:cubicBezTo>
                <a:cubicBezTo>
                  <a:pt x="5090077" y="5436902"/>
                  <a:pt x="5090077" y="5436902"/>
                  <a:pt x="5090077" y="5436902"/>
                </a:cubicBezTo>
                <a:cubicBezTo>
                  <a:pt x="5090077" y="5436902"/>
                  <a:pt x="5090077" y="5436902"/>
                  <a:pt x="5090077" y="5449526"/>
                </a:cubicBezTo>
                <a:cubicBezTo>
                  <a:pt x="5102701" y="5449526"/>
                  <a:pt x="5090077" y="5436902"/>
                  <a:pt x="5102701" y="5436902"/>
                </a:cubicBezTo>
                <a:cubicBezTo>
                  <a:pt x="5090077" y="5449526"/>
                  <a:pt x="5115325" y="5436902"/>
                  <a:pt x="5115325" y="5449526"/>
                </a:cubicBezTo>
                <a:cubicBezTo>
                  <a:pt x="5115325" y="5462149"/>
                  <a:pt x="5102701" y="5462149"/>
                  <a:pt x="5102701" y="5474773"/>
                </a:cubicBezTo>
                <a:cubicBezTo>
                  <a:pt x="5115325" y="5474773"/>
                  <a:pt x="5115325" y="5474773"/>
                  <a:pt x="5115325" y="5474773"/>
                </a:cubicBezTo>
                <a:cubicBezTo>
                  <a:pt x="5127949" y="5462149"/>
                  <a:pt x="5141237" y="5449526"/>
                  <a:pt x="5127949" y="5436902"/>
                </a:cubicBezTo>
                <a:cubicBezTo>
                  <a:pt x="5140573" y="5436902"/>
                  <a:pt x="5140573" y="5424278"/>
                  <a:pt x="5140573" y="5411654"/>
                </a:cubicBezTo>
                <a:cubicBezTo>
                  <a:pt x="5140573" y="5411654"/>
                  <a:pt x="5114660" y="5411654"/>
                  <a:pt x="5114660" y="5399030"/>
                </a:cubicBezTo>
                <a:cubicBezTo>
                  <a:pt x="5127284" y="5399030"/>
                  <a:pt x="5140573" y="5399030"/>
                  <a:pt x="5140573" y="5399030"/>
                </a:cubicBezTo>
                <a:cubicBezTo>
                  <a:pt x="5140573" y="5399030"/>
                  <a:pt x="5127949" y="5399030"/>
                  <a:pt x="5127949" y="5411654"/>
                </a:cubicBezTo>
                <a:cubicBezTo>
                  <a:pt x="5140573" y="5411654"/>
                  <a:pt x="5153861" y="5411654"/>
                  <a:pt x="5153861" y="5399030"/>
                </a:cubicBezTo>
                <a:cubicBezTo>
                  <a:pt x="5141237" y="5399030"/>
                  <a:pt x="5141237" y="5399030"/>
                  <a:pt x="5141237" y="5386406"/>
                </a:cubicBezTo>
                <a:cubicBezTo>
                  <a:pt x="5141237" y="5386406"/>
                  <a:pt x="5141237" y="5386406"/>
                  <a:pt x="5153861" y="5386406"/>
                </a:cubicBezTo>
                <a:cubicBezTo>
                  <a:pt x="5153861" y="5361159"/>
                  <a:pt x="5166485" y="5373782"/>
                  <a:pt x="5166485" y="5361159"/>
                </a:cubicBezTo>
                <a:cubicBezTo>
                  <a:pt x="5166485" y="5348535"/>
                  <a:pt x="5166485" y="5361159"/>
                  <a:pt x="5153861" y="5348535"/>
                </a:cubicBezTo>
                <a:cubicBezTo>
                  <a:pt x="5166485" y="5348535"/>
                  <a:pt x="5166485" y="5348535"/>
                  <a:pt x="5179773" y="5335911"/>
                </a:cubicBezTo>
                <a:cubicBezTo>
                  <a:pt x="5179773" y="5323287"/>
                  <a:pt x="5167149" y="5323287"/>
                  <a:pt x="5167149" y="5323287"/>
                </a:cubicBezTo>
                <a:lnTo>
                  <a:pt x="5167149" y="5323287"/>
                </a:lnTo>
                <a:cubicBezTo>
                  <a:pt x="5179773" y="5323287"/>
                  <a:pt x="5179773" y="5335911"/>
                  <a:pt x="5179773" y="5335911"/>
                </a:cubicBezTo>
                <a:cubicBezTo>
                  <a:pt x="5193061" y="5322622"/>
                  <a:pt x="5180438" y="5309334"/>
                  <a:pt x="5193061" y="5322622"/>
                </a:cubicBezTo>
                <a:lnTo>
                  <a:pt x="5193061" y="5322622"/>
                </a:lnTo>
                <a:close/>
                <a:moveTo>
                  <a:pt x="4961845" y="5462149"/>
                </a:moveTo>
                <a:cubicBezTo>
                  <a:pt x="4974469" y="5462149"/>
                  <a:pt x="4974469" y="5474773"/>
                  <a:pt x="4974469" y="5462149"/>
                </a:cubicBezTo>
                <a:cubicBezTo>
                  <a:pt x="4974469" y="5474773"/>
                  <a:pt x="4974469" y="5474773"/>
                  <a:pt x="4974469" y="5487397"/>
                </a:cubicBezTo>
                <a:cubicBezTo>
                  <a:pt x="4974469" y="5475437"/>
                  <a:pt x="4961845" y="5475437"/>
                  <a:pt x="4961845" y="5462149"/>
                </a:cubicBezTo>
                <a:lnTo>
                  <a:pt x="4961845" y="5462149"/>
                </a:lnTo>
                <a:close/>
                <a:moveTo>
                  <a:pt x="5077453" y="5424278"/>
                </a:moveTo>
                <a:cubicBezTo>
                  <a:pt x="5077453" y="5411654"/>
                  <a:pt x="5077453" y="5411654"/>
                  <a:pt x="5077453" y="5411654"/>
                </a:cubicBezTo>
                <a:cubicBezTo>
                  <a:pt x="5090077" y="5411654"/>
                  <a:pt x="5090077" y="5411654"/>
                  <a:pt x="5090077" y="5411654"/>
                </a:cubicBezTo>
                <a:cubicBezTo>
                  <a:pt x="5090077" y="5424278"/>
                  <a:pt x="5090077" y="5411654"/>
                  <a:pt x="5102701" y="5411654"/>
                </a:cubicBezTo>
                <a:cubicBezTo>
                  <a:pt x="5090077" y="5424278"/>
                  <a:pt x="5090077" y="5424278"/>
                  <a:pt x="5077453" y="5424278"/>
                </a:cubicBezTo>
                <a:lnTo>
                  <a:pt x="5077453" y="5424278"/>
                </a:lnTo>
                <a:close/>
                <a:moveTo>
                  <a:pt x="5257509" y="5411654"/>
                </a:moveTo>
                <a:cubicBezTo>
                  <a:pt x="5257509" y="5399030"/>
                  <a:pt x="5257509" y="5386406"/>
                  <a:pt x="5257509" y="5386406"/>
                </a:cubicBezTo>
                <a:cubicBezTo>
                  <a:pt x="5270134" y="5386406"/>
                  <a:pt x="5257509" y="5399030"/>
                  <a:pt x="5270134" y="5399030"/>
                </a:cubicBezTo>
                <a:lnTo>
                  <a:pt x="5270134" y="5399030"/>
                </a:lnTo>
                <a:cubicBezTo>
                  <a:pt x="5270134" y="5373782"/>
                  <a:pt x="5296045" y="5361159"/>
                  <a:pt x="5296045" y="5335246"/>
                </a:cubicBezTo>
                <a:cubicBezTo>
                  <a:pt x="5296045" y="5335246"/>
                  <a:pt x="5296045" y="5335246"/>
                  <a:pt x="5283422" y="5335246"/>
                </a:cubicBezTo>
                <a:cubicBezTo>
                  <a:pt x="5283422" y="5335246"/>
                  <a:pt x="5296045" y="5335246"/>
                  <a:pt x="5296045" y="5347870"/>
                </a:cubicBezTo>
                <a:cubicBezTo>
                  <a:pt x="5270134" y="5335246"/>
                  <a:pt x="5296045" y="5360494"/>
                  <a:pt x="5283422" y="5360494"/>
                </a:cubicBezTo>
                <a:cubicBezTo>
                  <a:pt x="5283422" y="5360494"/>
                  <a:pt x="5270798" y="5360494"/>
                  <a:pt x="5283422" y="5373118"/>
                </a:cubicBezTo>
                <a:cubicBezTo>
                  <a:pt x="5257509" y="5373118"/>
                  <a:pt x="5244221" y="5385742"/>
                  <a:pt x="5257509" y="5411654"/>
                </a:cubicBezTo>
                <a:lnTo>
                  <a:pt x="5257509" y="5411654"/>
                </a:lnTo>
                <a:close/>
                <a:moveTo>
                  <a:pt x="6375718" y="5411654"/>
                </a:moveTo>
                <a:cubicBezTo>
                  <a:pt x="6388342" y="5436902"/>
                  <a:pt x="6414255" y="5462814"/>
                  <a:pt x="6426878" y="5475437"/>
                </a:cubicBezTo>
                <a:cubicBezTo>
                  <a:pt x="6414255" y="5449526"/>
                  <a:pt x="6401631" y="5424278"/>
                  <a:pt x="6375718" y="5411654"/>
                </a:cubicBezTo>
                <a:lnTo>
                  <a:pt x="6375718" y="5411654"/>
                </a:lnTo>
                <a:close/>
                <a:moveTo>
                  <a:pt x="5231598" y="5462149"/>
                </a:moveTo>
                <a:cubicBezTo>
                  <a:pt x="5231598" y="5474773"/>
                  <a:pt x="5218974" y="5474773"/>
                  <a:pt x="5218974" y="5474773"/>
                </a:cubicBezTo>
                <a:cubicBezTo>
                  <a:pt x="5231598" y="5474773"/>
                  <a:pt x="5218974" y="5487397"/>
                  <a:pt x="5218974" y="5487397"/>
                </a:cubicBezTo>
                <a:cubicBezTo>
                  <a:pt x="5231598" y="5487397"/>
                  <a:pt x="5231598" y="5500021"/>
                  <a:pt x="5231598" y="5500021"/>
                </a:cubicBezTo>
                <a:cubicBezTo>
                  <a:pt x="5231598" y="5474773"/>
                  <a:pt x="5257509" y="5487397"/>
                  <a:pt x="5257509" y="5487397"/>
                </a:cubicBezTo>
                <a:cubicBezTo>
                  <a:pt x="5270134" y="5474773"/>
                  <a:pt x="5270134" y="5474773"/>
                  <a:pt x="5270134" y="5462149"/>
                </a:cubicBezTo>
                <a:cubicBezTo>
                  <a:pt x="5270134" y="5449526"/>
                  <a:pt x="5270134" y="5436902"/>
                  <a:pt x="5270134" y="5436902"/>
                </a:cubicBezTo>
                <a:lnTo>
                  <a:pt x="5270134" y="5436902"/>
                </a:lnTo>
                <a:cubicBezTo>
                  <a:pt x="5270134" y="5424278"/>
                  <a:pt x="5282757" y="5436902"/>
                  <a:pt x="5282757" y="5411654"/>
                </a:cubicBezTo>
                <a:cubicBezTo>
                  <a:pt x="5270134" y="5424278"/>
                  <a:pt x="5270134" y="5424278"/>
                  <a:pt x="5256845" y="5411654"/>
                </a:cubicBezTo>
                <a:cubicBezTo>
                  <a:pt x="5256845" y="5424278"/>
                  <a:pt x="5244221" y="5436902"/>
                  <a:pt x="5244221" y="5436902"/>
                </a:cubicBezTo>
                <a:lnTo>
                  <a:pt x="5256845" y="5436902"/>
                </a:lnTo>
                <a:cubicBezTo>
                  <a:pt x="5256845" y="5449526"/>
                  <a:pt x="5256845" y="5449526"/>
                  <a:pt x="5256845" y="5449526"/>
                </a:cubicBezTo>
                <a:cubicBezTo>
                  <a:pt x="5256845" y="5436902"/>
                  <a:pt x="5244221" y="5462149"/>
                  <a:pt x="5230933" y="5449526"/>
                </a:cubicBezTo>
                <a:cubicBezTo>
                  <a:pt x="5230933" y="5462149"/>
                  <a:pt x="5243557" y="5462149"/>
                  <a:pt x="5243557" y="5474773"/>
                </a:cubicBezTo>
                <a:cubicBezTo>
                  <a:pt x="5230933" y="5474773"/>
                  <a:pt x="5230933" y="5474773"/>
                  <a:pt x="5230933" y="5474773"/>
                </a:cubicBezTo>
                <a:cubicBezTo>
                  <a:pt x="5218974" y="5475437"/>
                  <a:pt x="5231598" y="5475437"/>
                  <a:pt x="5231598" y="5462149"/>
                </a:cubicBezTo>
                <a:lnTo>
                  <a:pt x="5231598" y="5462149"/>
                </a:lnTo>
                <a:close/>
                <a:moveTo>
                  <a:pt x="6517239" y="5436902"/>
                </a:moveTo>
                <a:cubicBezTo>
                  <a:pt x="6555775" y="5462149"/>
                  <a:pt x="6568399" y="5500686"/>
                  <a:pt x="6606935" y="5525933"/>
                </a:cubicBezTo>
                <a:cubicBezTo>
                  <a:pt x="6581687" y="5488062"/>
                  <a:pt x="6542487" y="5449526"/>
                  <a:pt x="6517239" y="5436902"/>
                </a:cubicBezTo>
                <a:lnTo>
                  <a:pt x="6517239" y="5436902"/>
                </a:lnTo>
                <a:close/>
                <a:moveTo>
                  <a:pt x="5257509" y="5513309"/>
                </a:moveTo>
                <a:cubicBezTo>
                  <a:pt x="5270134" y="5525933"/>
                  <a:pt x="5257509" y="5513309"/>
                  <a:pt x="5257509" y="5525933"/>
                </a:cubicBezTo>
                <a:cubicBezTo>
                  <a:pt x="5257509" y="5538557"/>
                  <a:pt x="5257509" y="5525933"/>
                  <a:pt x="5270134" y="5525933"/>
                </a:cubicBezTo>
                <a:lnTo>
                  <a:pt x="5270134" y="5538557"/>
                </a:lnTo>
                <a:cubicBezTo>
                  <a:pt x="5257509" y="5538557"/>
                  <a:pt x="5257509" y="5538557"/>
                  <a:pt x="5244221" y="5538557"/>
                </a:cubicBezTo>
                <a:cubicBezTo>
                  <a:pt x="5244221" y="5563805"/>
                  <a:pt x="5231598" y="5563805"/>
                  <a:pt x="5218309" y="5589717"/>
                </a:cubicBezTo>
                <a:cubicBezTo>
                  <a:pt x="5230933" y="5589717"/>
                  <a:pt x="5230933" y="5577093"/>
                  <a:pt x="5230933" y="5589717"/>
                </a:cubicBezTo>
                <a:cubicBezTo>
                  <a:pt x="5230933" y="5589717"/>
                  <a:pt x="5218309" y="5602341"/>
                  <a:pt x="5230933" y="5602341"/>
                </a:cubicBezTo>
                <a:cubicBezTo>
                  <a:pt x="5230933" y="5602341"/>
                  <a:pt x="5230933" y="5589717"/>
                  <a:pt x="5230933" y="5602341"/>
                </a:cubicBezTo>
                <a:cubicBezTo>
                  <a:pt x="5218309" y="5627589"/>
                  <a:pt x="5269469" y="5627589"/>
                  <a:pt x="5269469" y="5627589"/>
                </a:cubicBezTo>
                <a:cubicBezTo>
                  <a:pt x="5320629" y="5614964"/>
                  <a:pt x="5295381" y="5576429"/>
                  <a:pt x="5295381" y="5538557"/>
                </a:cubicBezTo>
                <a:lnTo>
                  <a:pt x="5295381" y="5538557"/>
                </a:lnTo>
                <a:lnTo>
                  <a:pt x="5295381" y="5525933"/>
                </a:lnTo>
                <a:cubicBezTo>
                  <a:pt x="5308005" y="5500686"/>
                  <a:pt x="5321293" y="5474773"/>
                  <a:pt x="5321293" y="5436902"/>
                </a:cubicBezTo>
                <a:cubicBezTo>
                  <a:pt x="5296045" y="5462149"/>
                  <a:pt x="5283422" y="5500686"/>
                  <a:pt x="5257509" y="5513309"/>
                </a:cubicBezTo>
                <a:lnTo>
                  <a:pt x="5257509" y="5513309"/>
                </a:lnTo>
                <a:close/>
                <a:moveTo>
                  <a:pt x="5128613" y="5475437"/>
                </a:moveTo>
                <a:cubicBezTo>
                  <a:pt x="5115989" y="5488062"/>
                  <a:pt x="5090077" y="5475437"/>
                  <a:pt x="5102701" y="5488062"/>
                </a:cubicBezTo>
                <a:cubicBezTo>
                  <a:pt x="5102701" y="5475437"/>
                  <a:pt x="5115325" y="5513309"/>
                  <a:pt x="5128613" y="5500686"/>
                </a:cubicBezTo>
                <a:cubicBezTo>
                  <a:pt x="5128613" y="5500686"/>
                  <a:pt x="5128613" y="5488062"/>
                  <a:pt x="5115989" y="5488062"/>
                </a:cubicBezTo>
                <a:cubicBezTo>
                  <a:pt x="5128613" y="5488062"/>
                  <a:pt x="5128613" y="5475437"/>
                  <a:pt x="5128613" y="5475437"/>
                </a:cubicBezTo>
                <a:lnTo>
                  <a:pt x="5128613" y="5475437"/>
                </a:lnTo>
                <a:close/>
                <a:moveTo>
                  <a:pt x="6542487" y="5589717"/>
                </a:moveTo>
                <a:cubicBezTo>
                  <a:pt x="6516574" y="5551845"/>
                  <a:pt x="6478038" y="5513309"/>
                  <a:pt x="6452791" y="5488062"/>
                </a:cubicBezTo>
                <a:lnTo>
                  <a:pt x="6452791" y="5500686"/>
                </a:lnTo>
                <a:cubicBezTo>
                  <a:pt x="6465414" y="5525933"/>
                  <a:pt x="6491327" y="5538557"/>
                  <a:pt x="6503951" y="5564469"/>
                </a:cubicBezTo>
                <a:cubicBezTo>
                  <a:pt x="6529863" y="5577093"/>
                  <a:pt x="6542487" y="5602341"/>
                  <a:pt x="6555110" y="5628253"/>
                </a:cubicBezTo>
                <a:cubicBezTo>
                  <a:pt x="6568399" y="5614964"/>
                  <a:pt x="6542487" y="5602341"/>
                  <a:pt x="6542487" y="5589717"/>
                </a:cubicBezTo>
                <a:lnTo>
                  <a:pt x="6542487" y="5589717"/>
                </a:lnTo>
                <a:close/>
                <a:moveTo>
                  <a:pt x="5103365" y="5525933"/>
                </a:moveTo>
                <a:cubicBezTo>
                  <a:pt x="5115989" y="5525933"/>
                  <a:pt x="5115989" y="5525933"/>
                  <a:pt x="5129278" y="5525933"/>
                </a:cubicBezTo>
                <a:cubicBezTo>
                  <a:pt x="5129278" y="5513309"/>
                  <a:pt x="5103365" y="5500686"/>
                  <a:pt x="5103365" y="5500686"/>
                </a:cubicBezTo>
                <a:cubicBezTo>
                  <a:pt x="5115989" y="5500686"/>
                  <a:pt x="5115989" y="5513309"/>
                  <a:pt x="5115989" y="5525933"/>
                </a:cubicBezTo>
                <a:cubicBezTo>
                  <a:pt x="5103365" y="5513309"/>
                  <a:pt x="5103365" y="5538557"/>
                  <a:pt x="5103365" y="5525933"/>
                </a:cubicBezTo>
                <a:lnTo>
                  <a:pt x="5103365" y="5525933"/>
                </a:lnTo>
                <a:close/>
                <a:moveTo>
                  <a:pt x="6658759" y="5513309"/>
                </a:moveTo>
                <a:cubicBezTo>
                  <a:pt x="6646135" y="5513309"/>
                  <a:pt x="6646135" y="5500686"/>
                  <a:pt x="6632847" y="5500686"/>
                </a:cubicBezTo>
                <a:cubicBezTo>
                  <a:pt x="6632847" y="5513309"/>
                  <a:pt x="6645471" y="5525933"/>
                  <a:pt x="6658759" y="5513309"/>
                </a:cubicBezTo>
                <a:lnTo>
                  <a:pt x="6658759" y="5513309"/>
                </a:lnTo>
                <a:close/>
                <a:moveTo>
                  <a:pt x="6349807" y="5564469"/>
                </a:moveTo>
                <a:cubicBezTo>
                  <a:pt x="6362430" y="5564469"/>
                  <a:pt x="6349807" y="5577093"/>
                  <a:pt x="6349807" y="5551845"/>
                </a:cubicBezTo>
                <a:cubicBezTo>
                  <a:pt x="6337183" y="5551845"/>
                  <a:pt x="6323894" y="5539221"/>
                  <a:pt x="6323894" y="5539221"/>
                </a:cubicBezTo>
                <a:cubicBezTo>
                  <a:pt x="6323894" y="5551845"/>
                  <a:pt x="6336518" y="5551845"/>
                  <a:pt x="6336518" y="5564469"/>
                </a:cubicBezTo>
                <a:cubicBezTo>
                  <a:pt x="6362430" y="5577093"/>
                  <a:pt x="6362430" y="5589717"/>
                  <a:pt x="6375054" y="5602341"/>
                </a:cubicBezTo>
                <a:cubicBezTo>
                  <a:pt x="6388342" y="5589717"/>
                  <a:pt x="6363095" y="5577093"/>
                  <a:pt x="6349807" y="5564469"/>
                </a:cubicBezTo>
                <a:lnTo>
                  <a:pt x="6349807" y="5564469"/>
                </a:lnTo>
                <a:close/>
                <a:moveTo>
                  <a:pt x="5115989" y="5564469"/>
                </a:moveTo>
                <a:cubicBezTo>
                  <a:pt x="5103365" y="5577093"/>
                  <a:pt x="5090077" y="5589717"/>
                  <a:pt x="5077453" y="5602341"/>
                </a:cubicBezTo>
                <a:cubicBezTo>
                  <a:pt x="5090077" y="5602341"/>
                  <a:pt x="5077453" y="5614964"/>
                  <a:pt x="5077453" y="5627589"/>
                </a:cubicBezTo>
                <a:cubicBezTo>
                  <a:pt x="5064829" y="5627589"/>
                  <a:pt x="5051541" y="5627589"/>
                  <a:pt x="5064829" y="5652836"/>
                </a:cubicBezTo>
                <a:cubicBezTo>
                  <a:pt x="5052206" y="5652836"/>
                  <a:pt x="5052206" y="5652836"/>
                  <a:pt x="5052206" y="5652836"/>
                </a:cubicBezTo>
                <a:cubicBezTo>
                  <a:pt x="5052206" y="5652836"/>
                  <a:pt x="5052206" y="5640213"/>
                  <a:pt x="5039582" y="5640213"/>
                </a:cubicBezTo>
                <a:cubicBezTo>
                  <a:pt x="5052206" y="5652836"/>
                  <a:pt x="5039582" y="5652836"/>
                  <a:pt x="5026958" y="5652836"/>
                </a:cubicBezTo>
                <a:cubicBezTo>
                  <a:pt x="5014334" y="5665460"/>
                  <a:pt x="4975798" y="5678084"/>
                  <a:pt x="4988422" y="5703996"/>
                </a:cubicBezTo>
                <a:cubicBezTo>
                  <a:pt x="5001046" y="5703996"/>
                  <a:pt x="5001046" y="5729244"/>
                  <a:pt x="5001046" y="5755156"/>
                </a:cubicBezTo>
                <a:lnTo>
                  <a:pt x="5013669" y="5742532"/>
                </a:lnTo>
                <a:cubicBezTo>
                  <a:pt x="5013669" y="5755156"/>
                  <a:pt x="5013669" y="5755156"/>
                  <a:pt x="5013669" y="5755156"/>
                </a:cubicBezTo>
                <a:cubicBezTo>
                  <a:pt x="5026293" y="5755156"/>
                  <a:pt x="5026293" y="5767780"/>
                  <a:pt x="5039582" y="5767780"/>
                </a:cubicBezTo>
                <a:cubicBezTo>
                  <a:pt x="5039582" y="5755156"/>
                  <a:pt x="5039582" y="5755156"/>
                  <a:pt x="5039582" y="5755156"/>
                </a:cubicBezTo>
                <a:cubicBezTo>
                  <a:pt x="5039582" y="5742532"/>
                  <a:pt x="5026958" y="5742532"/>
                  <a:pt x="5039582" y="5742532"/>
                </a:cubicBezTo>
                <a:cubicBezTo>
                  <a:pt x="5052206" y="5742532"/>
                  <a:pt x="5039582" y="5742532"/>
                  <a:pt x="5052206" y="5729908"/>
                </a:cubicBezTo>
                <a:cubicBezTo>
                  <a:pt x="5052206" y="5742532"/>
                  <a:pt x="5052206" y="5742532"/>
                  <a:pt x="5052206" y="5742532"/>
                </a:cubicBezTo>
                <a:cubicBezTo>
                  <a:pt x="5078118" y="5717284"/>
                  <a:pt x="5090742" y="5717284"/>
                  <a:pt x="5078118" y="5691372"/>
                </a:cubicBezTo>
                <a:cubicBezTo>
                  <a:pt x="5078118" y="5703996"/>
                  <a:pt x="5065494" y="5703996"/>
                  <a:pt x="5052206" y="5703996"/>
                </a:cubicBezTo>
                <a:cubicBezTo>
                  <a:pt x="5052206" y="5691372"/>
                  <a:pt x="5064829" y="5678748"/>
                  <a:pt x="5078118" y="5691372"/>
                </a:cubicBezTo>
                <a:cubicBezTo>
                  <a:pt x="5090742" y="5678748"/>
                  <a:pt x="5078118" y="5653501"/>
                  <a:pt x="5065494" y="5640213"/>
                </a:cubicBezTo>
                <a:lnTo>
                  <a:pt x="5065494" y="5627589"/>
                </a:lnTo>
                <a:cubicBezTo>
                  <a:pt x="5078118" y="5640213"/>
                  <a:pt x="5078118" y="5640213"/>
                  <a:pt x="5091406" y="5640213"/>
                </a:cubicBezTo>
                <a:cubicBezTo>
                  <a:pt x="5091406" y="5627589"/>
                  <a:pt x="5104030" y="5640213"/>
                  <a:pt x="5104030" y="5640213"/>
                </a:cubicBezTo>
                <a:cubicBezTo>
                  <a:pt x="5104030" y="5614964"/>
                  <a:pt x="5129942" y="5602341"/>
                  <a:pt x="5129942" y="5589053"/>
                </a:cubicBezTo>
                <a:cubicBezTo>
                  <a:pt x="5115989" y="5589717"/>
                  <a:pt x="5115989" y="5577093"/>
                  <a:pt x="5115989" y="5564469"/>
                </a:cubicBezTo>
                <a:lnTo>
                  <a:pt x="5115989" y="5564469"/>
                </a:lnTo>
                <a:close/>
                <a:moveTo>
                  <a:pt x="1349425" y="5691372"/>
                </a:moveTo>
                <a:cubicBezTo>
                  <a:pt x="1336801" y="5703996"/>
                  <a:pt x="1310889" y="5716620"/>
                  <a:pt x="1310889" y="5742532"/>
                </a:cubicBezTo>
                <a:cubicBezTo>
                  <a:pt x="1284977" y="5767780"/>
                  <a:pt x="1272353" y="5806316"/>
                  <a:pt x="1259729" y="5831564"/>
                </a:cubicBezTo>
                <a:cubicBezTo>
                  <a:pt x="1259729" y="5844187"/>
                  <a:pt x="1247105" y="5844187"/>
                  <a:pt x="1247105" y="5869435"/>
                </a:cubicBezTo>
                <a:cubicBezTo>
                  <a:pt x="1234482" y="5869435"/>
                  <a:pt x="1234482" y="5882059"/>
                  <a:pt x="1234482" y="5907307"/>
                </a:cubicBezTo>
                <a:cubicBezTo>
                  <a:pt x="1195946" y="5945178"/>
                  <a:pt x="1183322" y="6021586"/>
                  <a:pt x="1157410" y="6072746"/>
                </a:cubicBezTo>
                <a:cubicBezTo>
                  <a:pt x="1144786" y="6097994"/>
                  <a:pt x="1118873" y="6123906"/>
                  <a:pt x="1118873" y="6149154"/>
                </a:cubicBezTo>
                <a:cubicBezTo>
                  <a:pt x="1131497" y="6136530"/>
                  <a:pt x="1144786" y="6123906"/>
                  <a:pt x="1144786" y="6097994"/>
                </a:cubicBezTo>
                <a:cubicBezTo>
                  <a:pt x="1209234" y="5983714"/>
                  <a:pt x="1260394" y="5856147"/>
                  <a:pt x="1337466" y="5741203"/>
                </a:cubicBezTo>
                <a:cubicBezTo>
                  <a:pt x="1324178" y="5717284"/>
                  <a:pt x="1349425" y="5703996"/>
                  <a:pt x="1349425" y="5691372"/>
                </a:cubicBezTo>
                <a:lnTo>
                  <a:pt x="1349425" y="5691372"/>
                </a:lnTo>
                <a:close/>
                <a:moveTo>
                  <a:pt x="6620223" y="5755156"/>
                </a:moveTo>
                <a:cubicBezTo>
                  <a:pt x="6646135" y="5767780"/>
                  <a:pt x="6658759" y="5793028"/>
                  <a:pt x="6671383" y="5806316"/>
                </a:cubicBezTo>
                <a:cubicBezTo>
                  <a:pt x="6658759" y="5793692"/>
                  <a:pt x="6645471" y="5742532"/>
                  <a:pt x="6620223" y="5755156"/>
                </a:cubicBezTo>
                <a:lnTo>
                  <a:pt x="6620223" y="5755156"/>
                </a:lnTo>
                <a:close/>
                <a:moveTo>
                  <a:pt x="6105966" y="5920595"/>
                </a:moveTo>
                <a:cubicBezTo>
                  <a:pt x="6105966" y="5945843"/>
                  <a:pt x="6080054" y="5945843"/>
                  <a:pt x="6080054" y="5971755"/>
                </a:cubicBezTo>
                <a:cubicBezTo>
                  <a:pt x="6092678" y="5971755"/>
                  <a:pt x="6092678" y="5984379"/>
                  <a:pt x="6092678" y="5984379"/>
                </a:cubicBezTo>
                <a:cubicBezTo>
                  <a:pt x="6105302" y="5971755"/>
                  <a:pt x="6080054" y="5971755"/>
                  <a:pt x="6092678" y="5971755"/>
                </a:cubicBezTo>
                <a:cubicBezTo>
                  <a:pt x="6131214" y="5971755"/>
                  <a:pt x="6157126" y="5920595"/>
                  <a:pt x="6182374" y="5920595"/>
                </a:cubicBezTo>
                <a:cubicBezTo>
                  <a:pt x="6194998" y="5920595"/>
                  <a:pt x="6220910" y="5895347"/>
                  <a:pt x="6220910" y="5907971"/>
                </a:cubicBezTo>
                <a:cubicBezTo>
                  <a:pt x="6220910" y="5895347"/>
                  <a:pt x="6220910" y="5895347"/>
                  <a:pt x="6220910" y="5882724"/>
                </a:cubicBezTo>
                <a:cubicBezTo>
                  <a:pt x="6169750" y="5870100"/>
                  <a:pt x="6157126" y="5933219"/>
                  <a:pt x="6105966" y="5920595"/>
                </a:cubicBezTo>
                <a:lnTo>
                  <a:pt x="6105966" y="5920595"/>
                </a:lnTo>
                <a:close/>
                <a:moveTo>
                  <a:pt x="6105966" y="5959131"/>
                </a:moveTo>
                <a:cubicBezTo>
                  <a:pt x="6105966" y="5959131"/>
                  <a:pt x="6118590" y="5959131"/>
                  <a:pt x="6105966" y="5946507"/>
                </a:cubicBezTo>
                <a:cubicBezTo>
                  <a:pt x="6131879" y="5946507"/>
                  <a:pt x="6131879" y="5946507"/>
                  <a:pt x="6131879" y="5946507"/>
                </a:cubicBezTo>
                <a:cubicBezTo>
                  <a:pt x="6118590" y="5959131"/>
                  <a:pt x="6118590" y="5959131"/>
                  <a:pt x="6105966" y="5959131"/>
                </a:cubicBezTo>
                <a:lnTo>
                  <a:pt x="6105966" y="5959131"/>
                </a:lnTo>
                <a:close/>
                <a:moveTo>
                  <a:pt x="7031496" y="1782623"/>
                </a:moveTo>
                <a:cubicBezTo>
                  <a:pt x="7044119" y="1795247"/>
                  <a:pt x="7031496" y="1795247"/>
                  <a:pt x="7044119" y="1795247"/>
                </a:cubicBezTo>
                <a:cubicBezTo>
                  <a:pt x="7056743" y="1795247"/>
                  <a:pt x="7044119" y="1782623"/>
                  <a:pt x="7056743" y="1757376"/>
                </a:cubicBezTo>
                <a:cubicBezTo>
                  <a:pt x="7030831" y="1769999"/>
                  <a:pt x="7030831" y="1744752"/>
                  <a:pt x="7018207" y="1732128"/>
                </a:cubicBezTo>
                <a:cubicBezTo>
                  <a:pt x="7005583" y="1732128"/>
                  <a:pt x="7005583" y="1732128"/>
                  <a:pt x="7005583" y="1732128"/>
                </a:cubicBezTo>
                <a:cubicBezTo>
                  <a:pt x="7018207" y="1757376"/>
                  <a:pt x="7018207" y="1783288"/>
                  <a:pt x="7031496" y="1795912"/>
                </a:cubicBezTo>
                <a:cubicBezTo>
                  <a:pt x="7031496" y="1782623"/>
                  <a:pt x="7031496" y="1795247"/>
                  <a:pt x="7031496" y="1782623"/>
                </a:cubicBezTo>
                <a:lnTo>
                  <a:pt x="7031496" y="1782623"/>
                </a:lnTo>
                <a:close/>
                <a:moveTo>
                  <a:pt x="3702116" y="4125348"/>
                </a:moveTo>
                <a:cubicBezTo>
                  <a:pt x="3702116" y="4087476"/>
                  <a:pt x="3676204" y="4100100"/>
                  <a:pt x="3650956" y="4125348"/>
                </a:cubicBezTo>
                <a:cubicBezTo>
                  <a:pt x="3663580" y="4125348"/>
                  <a:pt x="3663580" y="4125348"/>
                  <a:pt x="3663580" y="4125348"/>
                </a:cubicBezTo>
                <a:cubicBezTo>
                  <a:pt x="3676204" y="4137972"/>
                  <a:pt x="3689492" y="4125348"/>
                  <a:pt x="3702116" y="4125348"/>
                </a:cubicBezTo>
                <a:lnTo>
                  <a:pt x="3702116" y="4125348"/>
                </a:lnTo>
                <a:close/>
                <a:moveTo>
                  <a:pt x="4113388" y="4711361"/>
                </a:moveTo>
                <a:cubicBezTo>
                  <a:pt x="4100764" y="4723985"/>
                  <a:pt x="4087476" y="4711361"/>
                  <a:pt x="4074852" y="4711361"/>
                </a:cubicBezTo>
                <a:cubicBezTo>
                  <a:pt x="4036316" y="4711361"/>
                  <a:pt x="3997780" y="4723985"/>
                  <a:pt x="3959244" y="4723985"/>
                </a:cubicBezTo>
                <a:cubicBezTo>
                  <a:pt x="3959244" y="4723985"/>
                  <a:pt x="3946620" y="4723985"/>
                  <a:pt x="3946620" y="4711361"/>
                </a:cubicBezTo>
                <a:cubicBezTo>
                  <a:pt x="3959244" y="4698738"/>
                  <a:pt x="3972533" y="4686114"/>
                  <a:pt x="3997780" y="4686114"/>
                </a:cubicBezTo>
                <a:cubicBezTo>
                  <a:pt x="3985156" y="4660866"/>
                  <a:pt x="3997780" y="4648242"/>
                  <a:pt x="3971868" y="4634954"/>
                </a:cubicBezTo>
                <a:cubicBezTo>
                  <a:pt x="3971868" y="4622330"/>
                  <a:pt x="3959244" y="4634954"/>
                  <a:pt x="3945956" y="4622330"/>
                </a:cubicBezTo>
                <a:cubicBezTo>
                  <a:pt x="3920044" y="4609706"/>
                  <a:pt x="3920044" y="4545922"/>
                  <a:pt x="3920044" y="4508051"/>
                </a:cubicBezTo>
                <a:cubicBezTo>
                  <a:pt x="3932668" y="4456891"/>
                  <a:pt x="3958580" y="4419019"/>
                  <a:pt x="3984492" y="4393771"/>
                </a:cubicBezTo>
                <a:cubicBezTo>
                  <a:pt x="3997116" y="4393771"/>
                  <a:pt x="4010404" y="4393771"/>
                  <a:pt x="4010404" y="4393771"/>
                </a:cubicBezTo>
                <a:cubicBezTo>
                  <a:pt x="4010404" y="4393771"/>
                  <a:pt x="4010404" y="4381148"/>
                  <a:pt x="4023028" y="4381148"/>
                </a:cubicBezTo>
                <a:cubicBezTo>
                  <a:pt x="3997116" y="4368524"/>
                  <a:pt x="3997116" y="4329988"/>
                  <a:pt x="3984492" y="4304740"/>
                </a:cubicBezTo>
                <a:cubicBezTo>
                  <a:pt x="3945956" y="4304740"/>
                  <a:pt x="3894796" y="4304740"/>
                  <a:pt x="3868884" y="4279492"/>
                </a:cubicBezTo>
                <a:cubicBezTo>
                  <a:pt x="3881508" y="4266868"/>
                  <a:pt x="3881508" y="4241621"/>
                  <a:pt x="3881508" y="4228332"/>
                </a:cubicBezTo>
                <a:cubicBezTo>
                  <a:pt x="3868884" y="4190461"/>
                  <a:pt x="3804435" y="4215708"/>
                  <a:pt x="3804435" y="4177172"/>
                </a:cubicBezTo>
                <a:cubicBezTo>
                  <a:pt x="3791812" y="4189796"/>
                  <a:pt x="3778524" y="4164548"/>
                  <a:pt x="3753276" y="4164548"/>
                </a:cubicBezTo>
                <a:cubicBezTo>
                  <a:pt x="3753276" y="4164548"/>
                  <a:pt x="3753276" y="4177172"/>
                  <a:pt x="3740652" y="4189796"/>
                </a:cubicBezTo>
                <a:cubicBezTo>
                  <a:pt x="3728028" y="4164548"/>
                  <a:pt x="3702116" y="4164548"/>
                  <a:pt x="3689492" y="4138636"/>
                </a:cubicBezTo>
                <a:cubicBezTo>
                  <a:pt x="3676868" y="4138636"/>
                  <a:pt x="3650956" y="4151260"/>
                  <a:pt x="3650956" y="4176508"/>
                </a:cubicBezTo>
                <a:cubicBezTo>
                  <a:pt x="3650956" y="4189132"/>
                  <a:pt x="3676868" y="4176508"/>
                  <a:pt x="3676868" y="4189132"/>
                </a:cubicBezTo>
                <a:cubicBezTo>
                  <a:pt x="3625708" y="4214379"/>
                  <a:pt x="3638332" y="4290787"/>
                  <a:pt x="3587172" y="4290787"/>
                </a:cubicBezTo>
                <a:cubicBezTo>
                  <a:pt x="3587172" y="4328659"/>
                  <a:pt x="3536012" y="4354571"/>
                  <a:pt x="3510100" y="4341947"/>
                </a:cubicBezTo>
                <a:cubicBezTo>
                  <a:pt x="3510100" y="4367195"/>
                  <a:pt x="3497476" y="4367195"/>
                  <a:pt x="3484188" y="4379819"/>
                </a:cubicBezTo>
                <a:cubicBezTo>
                  <a:pt x="3458276" y="4379819"/>
                  <a:pt x="3458276" y="4341947"/>
                  <a:pt x="3433028" y="4354571"/>
                </a:cubicBezTo>
                <a:cubicBezTo>
                  <a:pt x="3433028" y="4379819"/>
                  <a:pt x="3471564" y="4405731"/>
                  <a:pt x="3471564" y="4443602"/>
                </a:cubicBezTo>
                <a:cubicBezTo>
                  <a:pt x="3471564" y="4456226"/>
                  <a:pt x="3471564" y="4481474"/>
                  <a:pt x="3458940" y="4507386"/>
                </a:cubicBezTo>
                <a:cubicBezTo>
                  <a:pt x="3446317" y="4558546"/>
                  <a:pt x="3420404" y="4609042"/>
                  <a:pt x="3420404" y="4660202"/>
                </a:cubicBezTo>
                <a:cubicBezTo>
                  <a:pt x="3407781" y="4711361"/>
                  <a:pt x="3446317" y="4736609"/>
                  <a:pt x="3458940" y="4800393"/>
                </a:cubicBezTo>
                <a:lnTo>
                  <a:pt x="3471564" y="4800393"/>
                </a:lnTo>
                <a:cubicBezTo>
                  <a:pt x="3458940" y="4813017"/>
                  <a:pt x="3471564" y="4851553"/>
                  <a:pt x="3484188" y="4851553"/>
                </a:cubicBezTo>
                <a:cubicBezTo>
                  <a:pt x="3496812" y="4876800"/>
                  <a:pt x="3496812" y="4915336"/>
                  <a:pt x="3522724" y="4953208"/>
                </a:cubicBezTo>
                <a:cubicBezTo>
                  <a:pt x="3561260" y="4991080"/>
                  <a:pt x="3612420" y="5029616"/>
                  <a:pt x="3638332" y="5067487"/>
                </a:cubicBezTo>
                <a:lnTo>
                  <a:pt x="3625708" y="5067487"/>
                </a:lnTo>
                <a:cubicBezTo>
                  <a:pt x="3676868" y="5131271"/>
                  <a:pt x="3767228" y="5169143"/>
                  <a:pt x="3844300" y="5181767"/>
                </a:cubicBezTo>
                <a:cubicBezTo>
                  <a:pt x="3856924" y="5169143"/>
                  <a:pt x="3856924" y="5169143"/>
                  <a:pt x="3870213" y="5156519"/>
                </a:cubicBezTo>
                <a:cubicBezTo>
                  <a:pt x="3896125" y="5220303"/>
                  <a:pt x="3998445" y="5169143"/>
                  <a:pt x="3973197" y="5118647"/>
                </a:cubicBezTo>
                <a:cubicBezTo>
                  <a:pt x="3985821" y="5118647"/>
                  <a:pt x="3985821" y="5080776"/>
                  <a:pt x="3999109" y="5067487"/>
                </a:cubicBezTo>
                <a:cubicBezTo>
                  <a:pt x="3986485" y="5054863"/>
                  <a:pt x="4011733" y="5029616"/>
                  <a:pt x="4025021" y="5003703"/>
                </a:cubicBezTo>
                <a:cubicBezTo>
                  <a:pt x="4025021" y="4991080"/>
                  <a:pt x="4012397" y="4978456"/>
                  <a:pt x="4012397" y="4965832"/>
                </a:cubicBezTo>
                <a:cubicBezTo>
                  <a:pt x="4012397" y="4914672"/>
                  <a:pt x="4038309" y="4889424"/>
                  <a:pt x="3999773" y="4876800"/>
                </a:cubicBezTo>
                <a:cubicBezTo>
                  <a:pt x="3999773" y="4813017"/>
                  <a:pt x="3948613" y="4825640"/>
                  <a:pt x="3948613" y="4762521"/>
                </a:cubicBezTo>
                <a:cubicBezTo>
                  <a:pt x="3999773" y="4762521"/>
                  <a:pt x="4038309" y="4737273"/>
                  <a:pt x="4076845" y="4737273"/>
                </a:cubicBezTo>
                <a:cubicBezTo>
                  <a:pt x="4064222" y="4762521"/>
                  <a:pt x="4025686" y="4801057"/>
                  <a:pt x="4025686" y="4838929"/>
                </a:cubicBezTo>
                <a:cubicBezTo>
                  <a:pt x="4025686" y="4851553"/>
                  <a:pt x="4051598" y="4876800"/>
                  <a:pt x="4076845" y="4876800"/>
                </a:cubicBezTo>
                <a:cubicBezTo>
                  <a:pt x="4115382" y="4889424"/>
                  <a:pt x="4153918" y="4838929"/>
                  <a:pt x="4141294" y="4787769"/>
                </a:cubicBezTo>
                <a:cubicBezTo>
                  <a:pt x="4139300" y="4761857"/>
                  <a:pt x="4113388" y="4736609"/>
                  <a:pt x="4113388" y="4711361"/>
                </a:cubicBezTo>
                <a:lnTo>
                  <a:pt x="4113388" y="4711361"/>
                </a:lnTo>
                <a:close/>
                <a:moveTo>
                  <a:pt x="3702116" y="4176508"/>
                </a:moveTo>
                <a:cubicBezTo>
                  <a:pt x="3689492" y="4176508"/>
                  <a:pt x="3689492" y="4176508"/>
                  <a:pt x="3689492" y="4176508"/>
                </a:cubicBezTo>
                <a:cubicBezTo>
                  <a:pt x="3689492" y="4176508"/>
                  <a:pt x="3689492" y="4163884"/>
                  <a:pt x="3702116" y="4163884"/>
                </a:cubicBezTo>
                <a:cubicBezTo>
                  <a:pt x="3714740" y="4163884"/>
                  <a:pt x="3689492" y="4176508"/>
                  <a:pt x="3702116" y="4176508"/>
                </a:cubicBezTo>
                <a:lnTo>
                  <a:pt x="3702116" y="4176508"/>
                </a:lnTo>
                <a:close/>
                <a:moveTo>
                  <a:pt x="3419075" y="4278163"/>
                </a:moveTo>
                <a:cubicBezTo>
                  <a:pt x="3393163" y="4290787"/>
                  <a:pt x="3367916" y="4316035"/>
                  <a:pt x="3342003" y="4303411"/>
                </a:cubicBezTo>
                <a:cubicBezTo>
                  <a:pt x="3342003" y="4316035"/>
                  <a:pt x="3329380" y="4328659"/>
                  <a:pt x="3329380" y="4354571"/>
                </a:cubicBezTo>
                <a:cubicBezTo>
                  <a:pt x="3367916" y="4367195"/>
                  <a:pt x="3367916" y="4329323"/>
                  <a:pt x="3406452" y="4316699"/>
                </a:cubicBezTo>
                <a:cubicBezTo>
                  <a:pt x="3393828" y="4303411"/>
                  <a:pt x="3432364" y="4290787"/>
                  <a:pt x="3419075" y="4278163"/>
                </a:cubicBezTo>
                <a:lnTo>
                  <a:pt x="3419075" y="4278163"/>
                </a:lnTo>
                <a:close/>
                <a:moveTo>
                  <a:pt x="4820325" y="4520010"/>
                </a:moveTo>
                <a:cubicBezTo>
                  <a:pt x="4794413" y="4532634"/>
                  <a:pt x="4769165" y="4532634"/>
                  <a:pt x="4755877" y="4557882"/>
                </a:cubicBezTo>
                <a:cubicBezTo>
                  <a:pt x="4755877" y="4545258"/>
                  <a:pt x="4743253" y="4557882"/>
                  <a:pt x="4755877" y="4570506"/>
                </a:cubicBezTo>
                <a:cubicBezTo>
                  <a:pt x="4755877" y="4545258"/>
                  <a:pt x="4755877" y="4570506"/>
                  <a:pt x="4755877" y="4570506"/>
                </a:cubicBezTo>
                <a:cubicBezTo>
                  <a:pt x="4743253" y="4557882"/>
                  <a:pt x="4743253" y="4583129"/>
                  <a:pt x="4743253" y="4570506"/>
                </a:cubicBezTo>
                <a:cubicBezTo>
                  <a:pt x="4743253" y="4583129"/>
                  <a:pt x="4743253" y="4595753"/>
                  <a:pt x="4755877" y="4608377"/>
                </a:cubicBezTo>
                <a:cubicBezTo>
                  <a:pt x="4743253" y="4595753"/>
                  <a:pt x="4743253" y="4595753"/>
                  <a:pt x="4743253" y="4595753"/>
                </a:cubicBezTo>
                <a:cubicBezTo>
                  <a:pt x="4755877" y="4595753"/>
                  <a:pt x="4730629" y="4595753"/>
                  <a:pt x="4730629" y="4583129"/>
                </a:cubicBezTo>
                <a:cubicBezTo>
                  <a:pt x="4743253" y="4583129"/>
                  <a:pt x="4743253" y="4583129"/>
                  <a:pt x="4730629" y="4570506"/>
                </a:cubicBezTo>
                <a:cubicBezTo>
                  <a:pt x="4730629" y="4583129"/>
                  <a:pt x="4730629" y="4595753"/>
                  <a:pt x="4730629" y="4595753"/>
                </a:cubicBezTo>
                <a:cubicBezTo>
                  <a:pt x="4730629" y="4608377"/>
                  <a:pt x="4743253" y="4595753"/>
                  <a:pt x="4743253" y="4608377"/>
                </a:cubicBezTo>
                <a:cubicBezTo>
                  <a:pt x="4730629" y="4608377"/>
                  <a:pt x="4743253" y="4621001"/>
                  <a:pt x="4730629" y="4621001"/>
                </a:cubicBezTo>
                <a:lnTo>
                  <a:pt x="4718005" y="4608377"/>
                </a:lnTo>
                <a:cubicBezTo>
                  <a:pt x="4718005" y="4633625"/>
                  <a:pt x="4705381" y="4633625"/>
                  <a:pt x="4705381" y="4633625"/>
                </a:cubicBezTo>
                <a:cubicBezTo>
                  <a:pt x="4718005" y="4658873"/>
                  <a:pt x="4731293" y="4710033"/>
                  <a:pt x="4782453" y="4697409"/>
                </a:cubicBezTo>
                <a:cubicBezTo>
                  <a:pt x="4782453" y="4684785"/>
                  <a:pt x="4795077" y="4697409"/>
                  <a:pt x="4795077" y="4697409"/>
                </a:cubicBezTo>
                <a:lnTo>
                  <a:pt x="4795077" y="4684785"/>
                </a:lnTo>
                <a:cubicBezTo>
                  <a:pt x="4807701" y="4710033"/>
                  <a:pt x="4807701" y="4684785"/>
                  <a:pt x="4820989" y="4684785"/>
                </a:cubicBezTo>
                <a:cubicBezTo>
                  <a:pt x="4846902" y="4659537"/>
                  <a:pt x="4833613" y="4608377"/>
                  <a:pt x="4859526" y="4595753"/>
                </a:cubicBezTo>
                <a:cubicBezTo>
                  <a:pt x="4846237" y="4571170"/>
                  <a:pt x="4846237" y="4545922"/>
                  <a:pt x="4820325" y="4520010"/>
                </a:cubicBezTo>
                <a:lnTo>
                  <a:pt x="4820325" y="4520010"/>
                </a:lnTo>
                <a:close/>
                <a:moveTo>
                  <a:pt x="5694694" y="4902048"/>
                </a:moveTo>
                <a:cubicBezTo>
                  <a:pt x="5682070" y="4902048"/>
                  <a:pt x="5682070" y="4889424"/>
                  <a:pt x="5668782" y="4889424"/>
                </a:cubicBezTo>
                <a:cubicBezTo>
                  <a:pt x="5694694" y="4914672"/>
                  <a:pt x="5694694" y="4953208"/>
                  <a:pt x="5733230" y="4965832"/>
                </a:cubicBezTo>
                <a:cubicBezTo>
                  <a:pt x="5733230" y="4927296"/>
                  <a:pt x="5694694" y="4927296"/>
                  <a:pt x="5694694" y="4902048"/>
                </a:cubicBezTo>
                <a:lnTo>
                  <a:pt x="5694694" y="4902048"/>
                </a:lnTo>
                <a:close/>
                <a:moveTo>
                  <a:pt x="1979290" y="5156519"/>
                </a:moveTo>
                <a:cubicBezTo>
                  <a:pt x="1991914" y="5169143"/>
                  <a:pt x="1966666" y="5169143"/>
                  <a:pt x="1979290" y="5181767"/>
                </a:cubicBezTo>
                <a:cubicBezTo>
                  <a:pt x="1991914" y="5194390"/>
                  <a:pt x="2030450" y="5194390"/>
                  <a:pt x="2017826" y="5169143"/>
                </a:cubicBezTo>
                <a:cubicBezTo>
                  <a:pt x="2005202" y="5169807"/>
                  <a:pt x="2005202" y="5156519"/>
                  <a:pt x="1979290" y="5156519"/>
                </a:cubicBezTo>
                <a:lnTo>
                  <a:pt x="1979290" y="5156519"/>
                </a:lnTo>
                <a:close/>
                <a:moveTo>
                  <a:pt x="5462814" y="5182431"/>
                </a:moveTo>
                <a:cubicBezTo>
                  <a:pt x="5462814" y="5182431"/>
                  <a:pt x="5475437" y="5182431"/>
                  <a:pt x="5475437" y="5195055"/>
                </a:cubicBezTo>
                <a:cubicBezTo>
                  <a:pt x="5462814" y="5195055"/>
                  <a:pt x="5475437" y="5195055"/>
                  <a:pt x="5462814" y="5195055"/>
                </a:cubicBezTo>
                <a:cubicBezTo>
                  <a:pt x="5462814" y="5195055"/>
                  <a:pt x="5462814" y="5195055"/>
                  <a:pt x="5475437" y="5182431"/>
                </a:cubicBezTo>
                <a:cubicBezTo>
                  <a:pt x="5462814" y="5182431"/>
                  <a:pt x="5462814" y="5195055"/>
                  <a:pt x="5449525" y="5182431"/>
                </a:cubicBezTo>
                <a:cubicBezTo>
                  <a:pt x="5449525" y="5195055"/>
                  <a:pt x="5462149" y="5207679"/>
                  <a:pt x="5449525" y="5220303"/>
                </a:cubicBezTo>
                <a:cubicBezTo>
                  <a:pt x="5475437" y="5220303"/>
                  <a:pt x="5475437" y="5220303"/>
                  <a:pt x="5475437" y="5220303"/>
                </a:cubicBezTo>
                <a:cubicBezTo>
                  <a:pt x="5475437" y="5207679"/>
                  <a:pt x="5475437" y="5195055"/>
                  <a:pt x="5475437" y="5182431"/>
                </a:cubicBezTo>
                <a:cubicBezTo>
                  <a:pt x="5476102" y="5182431"/>
                  <a:pt x="5462814" y="5169807"/>
                  <a:pt x="5462814" y="5182431"/>
                </a:cubicBezTo>
                <a:lnTo>
                  <a:pt x="5462814" y="5182431"/>
                </a:lnTo>
                <a:close/>
              </a:path>
            </a:pathLst>
          </a:custGeom>
          <a:solidFill>
            <a:srgbClr val="316AEF">
              <a:alpha val="10000"/>
            </a:srgbClr>
          </a:solidFill>
          <a:ln w="66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62" name="公众号：陈西设计之家。微信搜索即可">
            <a:extLst>
              <a:ext uri="{FF2B5EF4-FFF2-40B4-BE49-F238E27FC236}">
                <a16:creationId xmlns="" xmlns:a16="http://schemas.microsoft.com/office/drawing/2014/main" id="{96902334-8F65-4BFE-9BA1-89E025061404}"/>
              </a:ext>
            </a:extLst>
          </p:cNvPr>
          <p:cNvSpPr/>
          <p:nvPr/>
        </p:nvSpPr>
        <p:spPr>
          <a:xfrm>
            <a:off x="1479166" y="1925171"/>
            <a:ext cx="820092" cy="1276350"/>
          </a:xfrm>
          <a:custGeom>
            <a:avLst/>
            <a:gdLst/>
            <a:ahLst/>
            <a:cxnLst/>
            <a:rect l="l" t="t" r="r" b="b"/>
            <a:pathLst>
              <a:path w="1005725" h="1565259">
                <a:moveTo>
                  <a:pt x="351259" y="1560323"/>
                </a:moveTo>
                <a:cubicBezTo>
                  <a:pt x="354366" y="1560375"/>
                  <a:pt x="356780" y="1560580"/>
                  <a:pt x="358500" y="1560940"/>
                </a:cubicBezTo>
                <a:cubicBezTo>
                  <a:pt x="360220" y="1561299"/>
                  <a:pt x="361093" y="1561504"/>
                  <a:pt x="361119" y="1561556"/>
                </a:cubicBezTo>
                <a:cubicBezTo>
                  <a:pt x="361068" y="1562172"/>
                  <a:pt x="360246" y="1562788"/>
                  <a:pt x="358654" y="1563405"/>
                </a:cubicBezTo>
                <a:cubicBezTo>
                  <a:pt x="357062" y="1564021"/>
                  <a:pt x="355008" y="1564637"/>
                  <a:pt x="352492" y="1565253"/>
                </a:cubicBezTo>
                <a:cubicBezTo>
                  <a:pt x="349924" y="1565279"/>
                  <a:pt x="347664" y="1565228"/>
                  <a:pt x="345713" y="1565099"/>
                </a:cubicBezTo>
                <a:cubicBezTo>
                  <a:pt x="343761" y="1564971"/>
                  <a:pt x="342734" y="1564611"/>
                  <a:pt x="342632" y="1564021"/>
                </a:cubicBezTo>
                <a:cubicBezTo>
                  <a:pt x="342683" y="1562788"/>
                  <a:pt x="343505" y="1561864"/>
                  <a:pt x="345097" y="1561248"/>
                </a:cubicBezTo>
                <a:cubicBezTo>
                  <a:pt x="346689" y="1560631"/>
                  <a:pt x="348743" y="1560323"/>
                  <a:pt x="351259" y="1560323"/>
                </a:cubicBezTo>
                <a:close/>
                <a:moveTo>
                  <a:pt x="239103" y="1546766"/>
                </a:moveTo>
                <a:cubicBezTo>
                  <a:pt x="238076" y="1546766"/>
                  <a:pt x="237665" y="1547998"/>
                  <a:pt x="237871" y="1550463"/>
                </a:cubicBezTo>
                <a:lnTo>
                  <a:pt x="240336" y="1554161"/>
                </a:lnTo>
                <a:lnTo>
                  <a:pt x="241568" y="1554161"/>
                </a:lnTo>
                <a:cubicBezTo>
                  <a:pt x="241774" y="1552723"/>
                  <a:pt x="241363" y="1550669"/>
                  <a:pt x="240336" y="1547998"/>
                </a:cubicBezTo>
                <a:close/>
                <a:moveTo>
                  <a:pt x="282240" y="1545533"/>
                </a:moveTo>
                <a:cubicBezTo>
                  <a:pt x="280956" y="1545533"/>
                  <a:pt x="279826" y="1545842"/>
                  <a:pt x="278851" y="1546458"/>
                </a:cubicBezTo>
                <a:cubicBezTo>
                  <a:pt x="277875" y="1547074"/>
                  <a:pt x="277361" y="1547998"/>
                  <a:pt x="277310" y="1549231"/>
                </a:cubicBezTo>
                <a:cubicBezTo>
                  <a:pt x="277105" y="1551696"/>
                  <a:pt x="278748" y="1552928"/>
                  <a:pt x="282240" y="1552928"/>
                </a:cubicBezTo>
                <a:cubicBezTo>
                  <a:pt x="284166" y="1552954"/>
                  <a:pt x="285860" y="1552595"/>
                  <a:pt x="287324" y="1551850"/>
                </a:cubicBezTo>
                <a:cubicBezTo>
                  <a:pt x="288788" y="1551105"/>
                  <a:pt x="289558" y="1549821"/>
                  <a:pt x="289635" y="1547998"/>
                </a:cubicBezTo>
                <a:cubicBezTo>
                  <a:pt x="289558" y="1547356"/>
                  <a:pt x="288788" y="1546792"/>
                  <a:pt x="287324" y="1546304"/>
                </a:cubicBezTo>
                <a:cubicBezTo>
                  <a:pt x="285860" y="1545816"/>
                  <a:pt x="284166" y="1545559"/>
                  <a:pt x="282240" y="1545533"/>
                </a:cubicBezTo>
                <a:close/>
                <a:moveTo>
                  <a:pt x="384536" y="1539371"/>
                </a:moveTo>
                <a:cubicBezTo>
                  <a:pt x="385717" y="1539320"/>
                  <a:pt x="386436" y="1539422"/>
                  <a:pt x="386693" y="1539679"/>
                </a:cubicBezTo>
                <a:cubicBezTo>
                  <a:pt x="386950" y="1539936"/>
                  <a:pt x="387052" y="1540655"/>
                  <a:pt x="387001" y="1541836"/>
                </a:cubicBezTo>
                <a:cubicBezTo>
                  <a:pt x="386333" y="1543993"/>
                  <a:pt x="383047" y="1545225"/>
                  <a:pt x="377141" y="1545533"/>
                </a:cubicBezTo>
                <a:cubicBezTo>
                  <a:pt x="371236" y="1545842"/>
                  <a:pt x="366716" y="1547074"/>
                  <a:pt x="363584" y="1549231"/>
                </a:cubicBezTo>
                <a:cubicBezTo>
                  <a:pt x="361119" y="1550669"/>
                  <a:pt x="357421" y="1551490"/>
                  <a:pt x="352492" y="1551696"/>
                </a:cubicBezTo>
                <a:cubicBezTo>
                  <a:pt x="347562" y="1551901"/>
                  <a:pt x="345097" y="1551490"/>
                  <a:pt x="345097" y="1550463"/>
                </a:cubicBezTo>
                <a:cubicBezTo>
                  <a:pt x="346714" y="1549282"/>
                  <a:pt x="347793" y="1548563"/>
                  <a:pt x="348332" y="1548307"/>
                </a:cubicBezTo>
                <a:cubicBezTo>
                  <a:pt x="348871" y="1548050"/>
                  <a:pt x="350258" y="1547947"/>
                  <a:pt x="352492" y="1547998"/>
                </a:cubicBezTo>
                <a:cubicBezTo>
                  <a:pt x="353442" y="1546561"/>
                  <a:pt x="358012" y="1544815"/>
                  <a:pt x="366203" y="1542760"/>
                </a:cubicBezTo>
                <a:cubicBezTo>
                  <a:pt x="374394" y="1540706"/>
                  <a:pt x="380505" y="1539576"/>
                  <a:pt x="384536" y="1539371"/>
                </a:cubicBezTo>
                <a:close/>
                <a:moveTo>
                  <a:pt x="186106" y="1535674"/>
                </a:moveTo>
                <a:cubicBezTo>
                  <a:pt x="185413" y="1535648"/>
                  <a:pt x="184643" y="1536007"/>
                  <a:pt x="183795" y="1536752"/>
                </a:cubicBezTo>
                <a:cubicBezTo>
                  <a:pt x="182948" y="1537497"/>
                  <a:pt x="182486" y="1538780"/>
                  <a:pt x="182409" y="1540604"/>
                </a:cubicBezTo>
                <a:cubicBezTo>
                  <a:pt x="182204" y="1541631"/>
                  <a:pt x="182614" y="1542041"/>
                  <a:pt x="183641" y="1541836"/>
                </a:cubicBezTo>
                <a:lnTo>
                  <a:pt x="184874" y="1541836"/>
                </a:lnTo>
                <a:cubicBezTo>
                  <a:pt x="186312" y="1541631"/>
                  <a:pt x="187133" y="1540809"/>
                  <a:pt x="187339" y="1539371"/>
                </a:cubicBezTo>
                <a:close/>
                <a:moveTo>
                  <a:pt x="326609" y="1534441"/>
                </a:moveTo>
                <a:cubicBezTo>
                  <a:pt x="323939" y="1534390"/>
                  <a:pt x="322501" y="1534492"/>
                  <a:pt x="322296" y="1534749"/>
                </a:cubicBezTo>
                <a:cubicBezTo>
                  <a:pt x="322090" y="1535006"/>
                  <a:pt x="320652" y="1535725"/>
                  <a:pt x="317982" y="1536906"/>
                </a:cubicBezTo>
                <a:lnTo>
                  <a:pt x="322912" y="1539371"/>
                </a:lnTo>
                <a:lnTo>
                  <a:pt x="331539" y="1541836"/>
                </a:lnTo>
                <a:lnTo>
                  <a:pt x="332772" y="1540604"/>
                </a:lnTo>
                <a:cubicBezTo>
                  <a:pt x="332438" y="1538190"/>
                  <a:pt x="332181" y="1536547"/>
                  <a:pt x="332002" y="1535674"/>
                </a:cubicBezTo>
                <a:cubicBezTo>
                  <a:pt x="331822" y="1534801"/>
                  <a:pt x="330024" y="1534390"/>
                  <a:pt x="326609" y="1534441"/>
                </a:cubicBezTo>
                <a:close/>
                <a:moveTo>
                  <a:pt x="407953" y="1528279"/>
                </a:moveTo>
                <a:cubicBezTo>
                  <a:pt x="409725" y="1528279"/>
                  <a:pt x="410803" y="1528587"/>
                  <a:pt x="411189" y="1529203"/>
                </a:cubicBezTo>
                <a:cubicBezTo>
                  <a:pt x="411574" y="1529819"/>
                  <a:pt x="411728" y="1530744"/>
                  <a:pt x="411651" y="1531976"/>
                </a:cubicBezTo>
                <a:lnTo>
                  <a:pt x="407953" y="1534441"/>
                </a:lnTo>
                <a:cubicBezTo>
                  <a:pt x="406130" y="1534492"/>
                  <a:pt x="404846" y="1534390"/>
                  <a:pt x="404102" y="1534133"/>
                </a:cubicBezTo>
                <a:cubicBezTo>
                  <a:pt x="403357" y="1533876"/>
                  <a:pt x="402998" y="1533157"/>
                  <a:pt x="403023" y="1531976"/>
                </a:cubicBezTo>
                <a:cubicBezTo>
                  <a:pt x="403691" y="1531283"/>
                  <a:pt x="404513" y="1530513"/>
                  <a:pt x="405488" y="1529665"/>
                </a:cubicBezTo>
                <a:cubicBezTo>
                  <a:pt x="406464" y="1528818"/>
                  <a:pt x="407286" y="1528356"/>
                  <a:pt x="407953" y="1528279"/>
                </a:cubicBezTo>
                <a:close/>
                <a:moveTo>
                  <a:pt x="246498" y="1520884"/>
                </a:moveTo>
                <a:cubicBezTo>
                  <a:pt x="244033" y="1521911"/>
                  <a:pt x="242801" y="1523554"/>
                  <a:pt x="242801" y="1525814"/>
                </a:cubicBezTo>
                <a:lnTo>
                  <a:pt x="245266" y="1528279"/>
                </a:lnTo>
                <a:lnTo>
                  <a:pt x="248963" y="1524581"/>
                </a:lnTo>
                <a:cubicBezTo>
                  <a:pt x="249014" y="1523349"/>
                  <a:pt x="248912" y="1522424"/>
                  <a:pt x="248655" y="1521808"/>
                </a:cubicBezTo>
                <a:cubicBezTo>
                  <a:pt x="248398" y="1521192"/>
                  <a:pt x="247679" y="1520884"/>
                  <a:pt x="246498" y="1520884"/>
                </a:cubicBezTo>
                <a:close/>
                <a:moveTo>
                  <a:pt x="228011" y="1520884"/>
                </a:moveTo>
                <a:cubicBezTo>
                  <a:pt x="226855" y="1520858"/>
                  <a:pt x="226085" y="1520909"/>
                  <a:pt x="225700" y="1521038"/>
                </a:cubicBezTo>
                <a:cubicBezTo>
                  <a:pt x="225315" y="1521166"/>
                  <a:pt x="224853" y="1521526"/>
                  <a:pt x="224313" y="1522116"/>
                </a:cubicBezTo>
                <a:cubicBezTo>
                  <a:pt x="224570" y="1524042"/>
                  <a:pt x="225905" y="1525737"/>
                  <a:pt x="228319" y="1527200"/>
                </a:cubicBezTo>
                <a:cubicBezTo>
                  <a:pt x="230732" y="1528664"/>
                  <a:pt x="232684" y="1529434"/>
                  <a:pt x="234173" y="1529511"/>
                </a:cubicBezTo>
                <a:cubicBezTo>
                  <a:pt x="234225" y="1528869"/>
                  <a:pt x="234122" y="1527996"/>
                  <a:pt x="233865" y="1526892"/>
                </a:cubicBezTo>
                <a:cubicBezTo>
                  <a:pt x="233608" y="1525788"/>
                  <a:pt x="232889" y="1524607"/>
                  <a:pt x="231708" y="1523349"/>
                </a:cubicBezTo>
                <a:cubicBezTo>
                  <a:pt x="230476" y="1521911"/>
                  <a:pt x="229243" y="1521089"/>
                  <a:pt x="228011" y="1520884"/>
                </a:cubicBezTo>
                <a:close/>
                <a:moveTo>
                  <a:pt x="303192" y="1509791"/>
                </a:moveTo>
                <a:cubicBezTo>
                  <a:pt x="304296" y="1510844"/>
                  <a:pt x="304861" y="1511512"/>
                  <a:pt x="304887" y="1511794"/>
                </a:cubicBezTo>
                <a:cubicBezTo>
                  <a:pt x="304913" y="1512077"/>
                  <a:pt x="305169" y="1513052"/>
                  <a:pt x="305657" y="1514721"/>
                </a:cubicBezTo>
                <a:lnTo>
                  <a:pt x="305657" y="1515954"/>
                </a:lnTo>
                <a:lnTo>
                  <a:pt x="304425" y="1515954"/>
                </a:lnTo>
                <a:cubicBezTo>
                  <a:pt x="303834" y="1516005"/>
                  <a:pt x="303475" y="1515594"/>
                  <a:pt x="303346" y="1514721"/>
                </a:cubicBezTo>
                <a:cubicBezTo>
                  <a:pt x="303218" y="1513848"/>
                  <a:pt x="303167" y="1512205"/>
                  <a:pt x="303192" y="1509791"/>
                </a:cubicBezTo>
                <a:close/>
                <a:moveTo>
                  <a:pt x="236638" y="1509791"/>
                </a:moveTo>
                <a:lnTo>
                  <a:pt x="236638" y="1514721"/>
                </a:lnTo>
                <a:cubicBezTo>
                  <a:pt x="237871" y="1517186"/>
                  <a:pt x="239103" y="1518419"/>
                  <a:pt x="240336" y="1518419"/>
                </a:cubicBezTo>
                <a:lnTo>
                  <a:pt x="244033" y="1517186"/>
                </a:lnTo>
                <a:cubicBezTo>
                  <a:pt x="242801" y="1515261"/>
                  <a:pt x="241568" y="1513566"/>
                  <a:pt x="240336" y="1512102"/>
                </a:cubicBezTo>
                <a:cubicBezTo>
                  <a:pt x="239103" y="1510639"/>
                  <a:pt x="237871" y="1509869"/>
                  <a:pt x="236638" y="1509791"/>
                </a:cubicBezTo>
                <a:close/>
                <a:moveTo>
                  <a:pt x="220616" y="1507327"/>
                </a:moveTo>
                <a:lnTo>
                  <a:pt x="220616" y="1511024"/>
                </a:lnTo>
                <a:cubicBezTo>
                  <a:pt x="220667" y="1512256"/>
                  <a:pt x="220873" y="1513181"/>
                  <a:pt x="221232" y="1513797"/>
                </a:cubicBezTo>
                <a:cubicBezTo>
                  <a:pt x="221592" y="1514413"/>
                  <a:pt x="221797" y="1514721"/>
                  <a:pt x="221848" y="1514721"/>
                </a:cubicBezTo>
                <a:lnTo>
                  <a:pt x="223081" y="1514721"/>
                </a:lnTo>
                <a:lnTo>
                  <a:pt x="224313" y="1512256"/>
                </a:lnTo>
                <a:close/>
                <a:moveTo>
                  <a:pt x="504087" y="1495002"/>
                </a:moveTo>
                <a:lnTo>
                  <a:pt x="502854" y="1496234"/>
                </a:lnTo>
                <a:cubicBezTo>
                  <a:pt x="502649" y="1497672"/>
                  <a:pt x="503060" y="1498494"/>
                  <a:pt x="504087" y="1498699"/>
                </a:cubicBezTo>
                <a:lnTo>
                  <a:pt x="507784" y="1501164"/>
                </a:lnTo>
                <a:cubicBezTo>
                  <a:pt x="508375" y="1501087"/>
                  <a:pt x="508734" y="1500625"/>
                  <a:pt x="508863" y="1499778"/>
                </a:cubicBezTo>
                <a:cubicBezTo>
                  <a:pt x="508991" y="1498930"/>
                  <a:pt x="509043" y="1498160"/>
                  <a:pt x="509017" y="1497467"/>
                </a:cubicBezTo>
                <a:cubicBezTo>
                  <a:pt x="508966" y="1496825"/>
                  <a:pt x="508452" y="1496260"/>
                  <a:pt x="507476" y="1495772"/>
                </a:cubicBezTo>
                <a:cubicBezTo>
                  <a:pt x="506501" y="1495284"/>
                  <a:pt x="505371" y="1495027"/>
                  <a:pt x="504087" y="1495002"/>
                </a:cubicBezTo>
                <a:close/>
                <a:moveTo>
                  <a:pt x="374676" y="1475282"/>
                </a:moveTo>
                <a:cubicBezTo>
                  <a:pt x="376576" y="1475231"/>
                  <a:pt x="378322" y="1475333"/>
                  <a:pt x="379914" y="1475590"/>
                </a:cubicBezTo>
                <a:cubicBezTo>
                  <a:pt x="381506" y="1475847"/>
                  <a:pt x="382636" y="1476566"/>
                  <a:pt x="383304" y="1477747"/>
                </a:cubicBezTo>
                <a:cubicBezTo>
                  <a:pt x="383047" y="1479442"/>
                  <a:pt x="382020" y="1480674"/>
                  <a:pt x="380222" y="1481444"/>
                </a:cubicBezTo>
                <a:cubicBezTo>
                  <a:pt x="378425" y="1482215"/>
                  <a:pt x="377398" y="1483447"/>
                  <a:pt x="377141" y="1485142"/>
                </a:cubicBezTo>
                <a:cubicBezTo>
                  <a:pt x="377655" y="1486837"/>
                  <a:pt x="379709" y="1487761"/>
                  <a:pt x="383304" y="1487915"/>
                </a:cubicBezTo>
                <a:cubicBezTo>
                  <a:pt x="386898" y="1488069"/>
                  <a:pt x="388953" y="1488377"/>
                  <a:pt x="389466" y="1488839"/>
                </a:cubicBezTo>
                <a:cubicBezTo>
                  <a:pt x="389543" y="1490611"/>
                  <a:pt x="389389" y="1491689"/>
                  <a:pt x="389004" y="1492075"/>
                </a:cubicBezTo>
                <a:cubicBezTo>
                  <a:pt x="388619" y="1492460"/>
                  <a:pt x="387540" y="1492614"/>
                  <a:pt x="385769" y="1492537"/>
                </a:cubicBezTo>
                <a:cubicBezTo>
                  <a:pt x="384100" y="1492511"/>
                  <a:pt x="382816" y="1492254"/>
                  <a:pt x="381917" y="1491766"/>
                </a:cubicBezTo>
                <a:cubicBezTo>
                  <a:pt x="381018" y="1491279"/>
                  <a:pt x="379426" y="1490714"/>
                  <a:pt x="377141" y="1490072"/>
                </a:cubicBezTo>
                <a:lnTo>
                  <a:pt x="366049" y="1492537"/>
                </a:lnTo>
                <a:cubicBezTo>
                  <a:pt x="364868" y="1492537"/>
                  <a:pt x="364149" y="1492229"/>
                  <a:pt x="363892" y="1491612"/>
                </a:cubicBezTo>
                <a:cubicBezTo>
                  <a:pt x="363635" y="1490996"/>
                  <a:pt x="363533" y="1490072"/>
                  <a:pt x="363584" y="1488839"/>
                </a:cubicBezTo>
                <a:cubicBezTo>
                  <a:pt x="363789" y="1488249"/>
                  <a:pt x="364611" y="1487581"/>
                  <a:pt x="366049" y="1486837"/>
                </a:cubicBezTo>
                <a:cubicBezTo>
                  <a:pt x="367487" y="1486092"/>
                  <a:pt x="368308" y="1485116"/>
                  <a:pt x="368514" y="1483909"/>
                </a:cubicBezTo>
                <a:cubicBezTo>
                  <a:pt x="368385" y="1482086"/>
                  <a:pt x="368642" y="1480494"/>
                  <a:pt x="369284" y="1479133"/>
                </a:cubicBezTo>
                <a:cubicBezTo>
                  <a:pt x="369926" y="1477773"/>
                  <a:pt x="371723" y="1476489"/>
                  <a:pt x="374676" y="1475282"/>
                </a:cubicBezTo>
                <a:close/>
                <a:moveTo>
                  <a:pt x="554619" y="1465422"/>
                </a:moveTo>
                <a:lnTo>
                  <a:pt x="553386" y="1467887"/>
                </a:lnTo>
                <a:cubicBezTo>
                  <a:pt x="553951" y="1469710"/>
                  <a:pt x="554362" y="1470994"/>
                  <a:pt x="554619" y="1471739"/>
                </a:cubicBezTo>
                <a:cubicBezTo>
                  <a:pt x="554875" y="1472483"/>
                  <a:pt x="555286" y="1472843"/>
                  <a:pt x="555851" y="1472817"/>
                </a:cubicBezTo>
                <a:cubicBezTo>
                  <a:pt x="556416" y="1472843"/>
                  <a:pt x="556827" y="1472483"/>
                  <a:pt x="557084" y="1471739"/>
                </a:cubicBezTo>
                <a:cubicBezTo>
                  <a:pt x="557340" y="1470994"/>
                  <a:pt x="557751" y="1469710"/>
                  <a:pt x="558316" y="1467887"/>
                </a:cubicBezTo>
                <a:cubicBezTo>
                  <a:pt x="558316" y="1467322"/>
                  <a:pt x="558008" y="1466911"/>
                  <a:pt x="557392" y="1466655"/>
                </a:cubicBezTo>
                <a:cubicBezTo>
                  <a:pt x="556776" y="1466398"/>
                  <a:pt x="555851" y="1465987"/>
                  <a:pt x="554619" y="1465422"/>
                </a:cubicBezTo>
                <a:close/>
                <a:moveTo>
                  <a:pt x="412883" y="1455562"/>
                </a:moveTo>
                <a:cubicBezTo>
                  <a:pt x="411702" y="1455639"/>
                  <a:pt x="410983" y="1456410"/>
                  <a:pt x="410726" y="1457873"/>
                </a:cubicBezTo>
                <a:cubicBezTo>
                  <a:pt x="410470" y="1459337"/>
                  <a:pt x="410367" y="1461031"/>
                  <a:pt x="410418" y="1462957"/>
                </a:cubicBezTo>
                <a:lnTo>
                  <a:pt x="410418" y="1465422"/>
                </a:lnTo>
                <a:cubicBezTo>
                  <a:pt x="409751" y="1468169"/>
                  <a:pt x="407080" y="1469761"/>
                  <a:pt x="402407" y="1470198"/>
                </a:cubicBezTo>
                <a:cubicBezTo>
                  <a:pt x="397734" y="1470634"/>
                  <a:pt x="395064" y="1471918"/>
                  <a:pt x="394396" y="1474049"/>
                </a:cubicBezTo>
                <a:lnTo>
                  <a:pt x="394396" y="1475282"/>
                </a:lnTo>
                <a:cubicBezTo>
                  <a:pt x="394601" y="1476309"/>
                  <a:pt x="394191" y="1476720"/>
                  <a:pt x="393163" y="1476514"/>
                </a:cubicBezTo>
                <a:cubicBezTo>
                  <a:pt x="390159" y="1474691"/>
                  <a:pt x="388157" y="1472791"/>
                  <a:pt x="387155" y="1470814"/>
                </a:cubicBezTo>
                <a:cubicBezTo>
                  <a:pt x="386154" y="1468837"/>
                  <a:pt x="385692" y="1466629"/>
                  <a:pt x="385769" y="1464190"/>
                </a:cubicBezTo>
                <a:cubicBezTo>
                  <a:pt x="385974" y="1462752"/>
                  <a:pt x="386796" y="1461930"/>
                  <a:pt x="388234" y="1461725"/>
                </a:cubicBezTo>
                <a:lnTo>
                  <a:pt x="390699" y="1461725"/>
                </a:lnTo>
                <a:cubicBezTo>
                  <a:pt x="393163" y="1461519"/>
                  <a:pt x="394396" y="1460698"/>
                  <a:pt x="394396" y="1459260"/>
                </a:cubicBezTo>
                <a:cubicBezTo>
                  <a:pt x="394191" y="1457822"/>
                  <a:pt x="393369" y="1457000"/>
                  <a:pt x="391931" y="1456795"/>
                </a:cubicBezTo>
                <a:cubicBezTo>
                  <a:pt x="389338" y="1457411"/>
                  <a:pt x="386205" y="1459876"/>
                  <a:pt x="382533" y="1464190"/>
                </a:cubicBezTo>
                <a:cubicBezTo>
                  <a:pt x="378862" y="1468503"/>
                  <a:pt x="375421" y="1470968"/>
                  <a:pt x="372211" y="1471585"/>
                </a:cubicBezTo>
                <a:lnTo>
                  <a:pt x="369746" y="1471585"/>
                </a:lnTo>
                <a:cubicBezTo>
                  <a:pt x="366203" y="1472611"/>
                  <a:pt x="362505" y="1476720"/>
                  <a:pt x="358654" y="1483909"/>
                </a:cubicBezTo>
                <a:cubicBezTo>
                  <a:pt x="354802" y="1491099"/>
                  <a:pt x="349873" y="1495207"/>
                  <a:pt x="343864" y="1496234"/>
                </a:cubicBezTo>
                <a:cubicBezTo>
                  <a:pt x="341605" y="1495977"/>
                  <a:pt x="340269" y="1494950"/>
                  <a:pt x="339859" y="1493153"/>
                </a:cubicBezTo>
                <a:cubicBezTo>
                  <a:pt x="339448" y="1491356"/>
                  <a:pt x="338729" y="1490328"/>
                  <a:pt x="337702" y="1490072"/>
                </a:cubicBezTo>
                <a:cubicBezTo>
                  <a:pt x="336007" y="1490508"/>
                  <a:pt x="335083" y="1490868"/>
                  <a:pt x="334929" y="1491150"/>
                </a:cubicBezTo>
                <a:cubicBezTo>
                  <a:pt x="334775" y="1491433"/>
                  <a:pt x="334466" y="1492717"/>
                  <a:pt x="334004" y="1495002"/>
                </a:cubicBezTo>
                <a:lnTo>
                  <a:pt x="337702" y="1506094"/>
                </a:lnTo>
                <a:cubicBezTo>
                  <a:pt x="337753" y="1507327"/>
                  <a:pt x="337650" y="1508251"/>
                  <a:pt x="337394" y="1508867"/>
                </a:cubicBezTo>
                <a:cubicBezTo>
                  <a:pt x="337137" y="1509483"/>
                  <a:pt x="336418" y="1509791"/>
                  <a:pt x="335237" y="1509791"/>
                </a:cubicBezTo>
                <a:lnTo>
                  <a:pt x="327842" y="1503629"/>
                </a:lnTo>
                <a:cubicBezTo>
                  <a:pt x="326199" y="1505503"/>
                  <a:pt x="324863" y="1506993"/>
                  <a:pt x="323836" y="1508097"/>
                </a:cubicBezTo>
                <a:cubicBezTo>
                  <a:pt x="322809" y="1509201"/>
                  <a:pt x="320858" y="1509766"/>
                  <a:pt x="317982" y="1509791"/>
                </a:cubicBezTo>
                <a:cubicBezTo>
                  <a:pt x="312847" y="1509997"/>
                  <a:pt x="309560" y="1508354"/>
                  <a:pt x="308122" y="1504862"/>
                </a:cubicBezTo>
                <a:cubicBezTo>
                  <a:pt x="308148" y="1503578"/>
                  <a:pt x="308405" y="1502448"/>
                  <a:pt x="308892" y="1501472"/>
                </a:cubicBezTo>
                <a:cubicBezTo>
                  <a:pt x="309380" y="1500496"/>
                  <a:pt x="309945" y="1499983"/>
                  <a:pt x="310587" y="1499932"/>
                </a:cubicBezTo>
                <a:lnTo>
                  <a:pt x="313052" y="1501164"/>
                </a:lnTo>
                <a:lnTo>
                  <a:pt x="313052" y="1502397"/>
                </a:lnTo>
                <a:cubicBezTo>
                  <a:pt x="312847" y="1503424"/>
                  <a:pt x="313257" y="1503834"/>
                  <a:pt x="314285" y="1503629"/>
                </a:cubicBezTo>
                <a:cubicBezTo>
                  <a:pt x="319163" y="1502422"/>
                  <a:pt x="322655" y="1500830"/>
                  <a:pt x="324761" y="1498853"/>
                </a:cubicBezTo>
                <a:cubicBezTo>
                  <a:pt x="326866" y="1496876"/>
                  <a:pt x="327893" y="1494360"/>
                  <a:pt x="327842" y="1491304"/>
                </a:cubicBezTo>
                <a:cubicBezTo>
                  <a:pt x="327842" y="1488839"/>
                  <a:pt x="326609" y="1487607"/>
                  <a:pt x="324144" y="1487607"/>
                </a:cubicBezTo>
                <a:cubicBezTo>
                  <a:pt x="323040" y="1487555"/>
                  <a:pt x="322475" y="1487658"/>
                  <a:pt x="322450" y="1487915"/>
                </a:cubicBezTo>
                <a:cubicBezTo>
                  <a:pt x="322424" y="1488172"/>
                  <a:pt x="322167" y="1488891"/>
                  <a:pt x="321679" y="1490072"/>
                </a:cubicBezTo>
                <a:lnTo>
                  <a:pt x="324144" y="1492537"/>
                </a:lnTo>
                <a:cubicBezTo>
                  <a:pt x="323477" y="1494206"/>
                  <a:pt x="320498" y="1495181"/>
                  <a:pt x="315209" y="1495464"/>
                </a:cubicBezTo>
                <a:cubicBezTo>
                  <a:pt x="309920" y="1495746"/>
                  <a:pt x="306325" y="1496414"/>
                  <a:pt x="304425" y="1497467"/>
                </a:cubicBezTo>
                <a:cubicBezTo>
                  <a:pt x="303192" y="1498648"/>
                  <a:pt x="298262" y="1499983"/>
                  <a:pt x="289635" y="1501472"/>
                </a:cubicBezTo>
                <a:cubicBezTo>
                  <a:pt x="281008" y="1502961"/>
                  <a:pt x="276078" y="1504913"/>
                  <a:pt x="274845" y="1507327"/>
                </a:cubicBezTo>
                <a:cubicBezTo>
                  <a:pt x="275359" y="1508636"/>
                  <a:pt x="277413" y="1510331"/>
                  <a:pt x="281008" y="1512411"/>
                </a:cubicBezTo>
                <a:cubicBezTo>
                  <a:pt x="284602" y="1514490"/>
                  <a:pt x="286656" y="1516493"/>
                  <a:pt x="287170" y="1518419"/>
                </a:cubicBezTo>
                <a:cubicBezTo>
                  <a:pt x="286409" y="1520922"/>
                  <a:pt x="281084" y="1523448"/>
                  <a:pt x="271193" y="1525996"/>
                </a:cubicBezTo>
                <a:cubicBezTo>
                  <a:pt x="261303" y="1528545"/>
                  <a:pt x="251413" y="1530888"/>
                  <a:pt x="241522" y="1533026"/>
                </a:cubicBezTo>
                <a:cubicBezTo>
                  <a:pt x="231632" y="1535164"/>
                  <a:pt x="226307" y="1536868"/>
                  <a:pt x="225546" y="1538139"/>
                </a:cubicBezTo>
                <a:cubicBezTo>
                  <a:pt x="225597" y="1538729"/>
                  <a:pt x="226111" y="1539089"/>
                  <a:pt x="227086" y="1539217"/>
                </a:cubicBezTo>
                <a:cubicBezTo>
                  <a:pt x="228062" y="1539345"/>
                  <a:pt x="229192" y="1539397"/>
                  <a:pt x="230476" y="1539371"/>
                </a:cubicBezTo>
                <a:lnTo>
                  <a:pt x="237871" y="1539371"/>
                </a:lnTo>
                <a:cubicBezTo>
                  <a:pt x="246421" y="1540039"/>
                  <a:pt x="251197" y="1542709"/>
                  <a:pt x="252198" y="1547382"/>
                </a:cubicBezTo>
                <a:cubicBezTo>
                  <a:pt x="253200" y="1552055"/>
                  <a:pt x="254586" y="1554726"/>
                  <a:pt x="256358" y="1555393"/>
                </a:cubicBezTo>
                <a:cubicBezTo>
                  <a:pt x="259465" y="1554289"/>
                  <a:pt x="261878" y="1553416"/>
                  <a:pt x="263599" y="1552774"/>
                </a:cubicBezTo>
                <a:cubicBezTo>
                  <a:pt x="265319" y="1552132"/>
                  <a:pt x="266192" y="1550951"/>
                  <a:pt x="266218" y="1549231"/>
                </a:cubicBezTo>
                <a:cubicBezTo>
                  <a:pt x="265961" y="1547947"/>
                  <a:pt x="264934" y="1546509"/>
                  <a:pt x="263137" y="1544917"/>
                </a:cubicBezTo>
                <a:cubicBezTo>
                  <a:pt x="261339" y="1543325"/>
                  <a:pt x="260312" y="1541887"/>
                  <a:pt x="260055" y="1540604"/>
                </a:cubicBezTo>
                <a:cubicBezTo>
                  <a:pt x="261365" y="1537522"/>
                  <a:pt x="267373" y="1535366"/>
                  <a:pt x="278080" y="1534133"/>
                </a:cubicBezTo>
                <a:cubicBezTo>
                  <a:pt x="288788" y="1532901"/>
                  <a:pt x="296337" y="1528895"/>
                  <a:pt x="300727" y="1522116"/>
                </a:cubicBezTo>
                <a:lnTo>
                  <a:pt x="294565" y="1524581"/>
                </a:lnTo>
                <a:lnTo>
                  <a:pt x="293332" y="1522116"/>
                </a:lnTo>
                <a:cubicBezTo>
                  <a:pt x="293332" y="1520678"/>
                  <a:pt x="294565" y="1519857"/>
                  <a:pt x="297030" y="1519651"/>
                </a:cubicBezTo>
                <a:lnTo>
                  <a:pt x="304425" y="1522116"/>
                </a:lnTo>
                <a:cubicBezTo>
                  <a:pt x="305863" y="1523143"/>
                  <a:pt x="307917" y="1523554"/>
                  <a:pt x="310587" y="1523349"/>
                </a:cubicBezTo>
                <a:cubicBezTo>
                  <a:pt x="313412" y="1523323"/>
                  <a:pt x="315774" y="1523066"/>
                  <a:pt x="317674" y="1522579"/>
                </a:cubicBezTo>
                <a:cubicBezTo>
                  <a:pt x="319574" y="1522091"/>
                  <a:pt x="322552" y="1521526"/>
                  <a:pt x="326609" y="1520884"/>
                </a:cubicBezTo>
                <a:lnTo>
                  <a:pt x="325377" y="1525814"/>
                </a:lnTo>
                <a:lnTo>
                  <a:pt x="330307" y="1522116"/>
                </a:lnTo>
                <a:cubicBezTo>
                  <a:pt x="330307" y="1519651"/>
                  <a:pt x="327842" y="1517186"/>
                  <a:pt x="322912" y="1514721"/>
                </a:cubicBezTo>
                <a:lnTo>
                  <a:pt x="347562" y="1515954"/>
                </a:lnTo>
                <a:cubicBezTo>
                  <a:pt x="350617" y="1516005"/>
                  <a:pt x="352825" y="1515903"/>
                  <a:pt x="354186" y="1515646"/>
                </a:cubicBezTo>
                <a:cubicBezTo>
                  <a:pt x="355547" y="1515389"/>
                  <a:pt x="356215" y="1514670"/>
                  <a:pt x="356189" y="1513489"/>
                </a:cubicBezTo>
                <a:cubicBezTo>
                  <a:pt x="355727" y="1511871"/>
                  <a:pt x="355419" y="1511101"/>
                  <a:pt x="355265" y="1511178"/>
                </a:cubicBezTo>
                <a:cubicBezTo>
                  <a:pt x="355111" y="1511255"/>
                  <a:pt x="354186" y="1510793"/>
                  <a:pt x="352492" y="1509791"/>
                </a:cubicBezTo>
                <a:lnTo>
                  <a:pt x="353724" y="1509791"/>
                </a:lnTo>
                <a:cubicBezTo>
                  <a:pt x="356805" y="1509021"/>
                  <a:pt x="366357" y="1505632"/>
                  <a:pt x="382379" y="1499624"/>
                </a:cubicBezTo>
                <a:cubicBezTo>
                  <a:pt x="398402" y="1493615"/>
                  <a:pt x="409802" y="1489610"/>
                  <a:pt x="416581" y="1487607"/>
                </a:cubicBezTo>
                <a:cubicBezTo>
                  <a:pt x="421511" y="1486374"/>
                  <a:pt x="423976" y="1485142"/>
                  <a:pt x="423976" y="1483909"/>
                </a:cubicBezTo>
                <a:cubicBezTo>
                  <a:pt x="423462" y="1482728"/>
                  <a:pt x="421408" y="1481701"/>
                  <a:pt x="417813" y="1480828"/>
                </a:cubicBezTo>
                <a:cubicBezTo>
                  <a:pt x="414218" y="1479955"/>
                  <a:pt x="412164" y="1478928"/>
                  <a:pt x="411651" y="1477747"/>
                </a:cubicBezTo>
                <a:cubicBezTo>
                  <a:pt x="411908" y="1477182"/>
                  <a:pt x="412935" y="1475847"/>
                  <a:pt x="414732" y="1473741"/>
                </a:cubicBezTo>
                <a:cubicBezTo>
                  <a:pt x="416529" y="1471636"/>
                  <a:pt x="417556" y="1468452"/>
                  <a:pt x="417813" y="1464190"/>
                </a:cubicBezTo>
                <a:cubicBezTo>
                  <a:pt x="417762" y="1462213"/>
                  <a:pt x="417248" y="1460312"/>
                  <a:pt x="416273" y="1458489"/>
                </a:cubicBezTo>
                <a:cubicBezTo>
                  <a:pt x="415297" y="1456666"/>
                  <a:pt x="414167" y="1455691"/>
                  <a:pt x="412883" y="1455562"/>
                </a:cubicBezTo>
                <a:close/>
                <a:moveTo>
                  <a:pt x="558316" y="1454330"/>
                </a:moveTo>
                <a:lnTo>
                  <a:pt x="558316" y="1458027"/>
                </a:lnTo>
                <a:cubicBezTo>
                  <a:pt x="558368" y="1459260"/>
                  <a:pt x="558573" y="1460184"/>
                  <a:pt x="558932" y="1460800"/>
                </a:cubicBezTo>
                <a:cubicBezTo>
                  <a:pt x="559292" y="1461417"/>
                  <a:pt x="559497" y="1461725"/>
                  <a:pt x="559549" y="1461725"/>
                </a:cubicBezTo>
                <a:lnTo>
                  <a:pt x="560781" y="1461725"/>
                </a:lnTo>
                <a:lnTo>
                  <a:pt x="560781" y="1460492"/>
                </a:lnTo>
                <a:cubicBezTo>
                  <a:pt x="560755" y="1458695"/>
                  <a:pt x="560499" y="1457360"/>
                  <a:pt x="560011" y="1456487"/>
                </a:cubicBezTo>
                <a:cubicBezTo>
                  <a:pt x="559523" y="1455614"/>
                  <a:pt x="558958" y="1454895"/>
                  <a:pt x="558316" y="1454330"/>
                </a:cubicBezTo>
                <a:close/>
                <a:moveTo>
                  <a:pt x="510249" y="1449400"/>
                </a:moveTo>
                <a:cubicBezTo>
                  <a:pt x="508503" y="1449374"/>
                  <a:pt x="506757" y="1450350"/>
                  <a:pt x="505011" y="1452327"/>
                </a:cubicBezTo>
                <a:cubicBezTo>
                  <a:pt x="503265" y="1454304"/>
                  <a:pt x="500903" y="1457437"/>
                  <a:pt x="497925" y="1461725"/>
                </a:cubicBezTo>
                <a:cubicBezTo>
                  <a:pt x="498130" y="1462752"/>
                  <a:pt x="498952" y="1463163"/>
                  <a:pt x="500389" y="1462957"/>
                </a:cubicBezTo>
                <a:lnTo>
                  <a:pt x="504087" y="1462957"/>
                </a:lnTo>
                <a:cubicBezTo>
                  <a:pt x="507065" y="1461802"/>
                  <a:pt x="509120" y="1460415"/>
                  <a:pt x="510249" y="1458798"/>
                </a:cubicBezTo>
                <a:cubicBezTo>
                  <a:pt x="511379" y="1457180"/>
                  <a:pt x="512201" y="1454869"/>
                  <a:pt x="512714" y="1451865"/>
                </a:cubicBezTo>
                <a:cubicBezTo>
                  <a:pt x="512689" y="1450684"/>
                  <a:pt x="512432" y="1449965"/>
                  <a:pt x="511944" y="1449708"/>
                </a:cubicBezTo>
                <a:cubicBezTo>
                  <a:pt x="511456" y="1449451"/>
                  <a:pt x="510891" y="1449349"/>
                  <a:pt x="510249" y="1449400"/>
                </a:cubicBezTo>
                <a:close/>
                <a:moveTo>
                  <a:pt x="581733" y="1445702"/>
                </a:moveTo>
                <a:cubicBezTo>
                  <a:pt x="579448" y="1447577"/>
                  <a:pt x="577856" y="1449066"/>
                  <a:pt x="576957" y="1450170"/>
                </a:cubicBezTo>
                <a:cubicBezTo>
                  <a:pt x="576059" y="1451274"/>
                  <a:pt x="574775" y="1451839"/>
                  <a:pt x="573106" y="1451865"/>
                </a:cubicBezTo>
                <a:lnTo>
                  <a:pt x="564479" y="1449400"/>
                </a:lnTo>
                <a:cubicBezTo>
                  <a:pt x="566944" y="1454330"/>
                  <a:pt x="569409" y="1456795"/>
                  <a:pt x="571874" y="1456795"/>
                </a:cubicBezTo>
                <a:cubicBezTo>
                  <a:pt x="575571" y="1455614"/>
                  <a:pt x="578344" y="1454278"/>
                  <a:pt x="580193" y="1452789"/>
                </a:cubicBezTo>
                <a:cubicBezTo>
                  <a:pt x="582041" y="1451300"/>
                  <a:pt x="582966" y="1449349"/>
                  <a:pt x="582966" y="1446935"/>
                </a:cubicBezTo>
                <a:close/>
                <a:moveTo>
                  <a:pt x="391931" y="1443237"/>
                </a:moveTo>
                <a:cubicBezTo>
                  <a:pt x="390750" y="1443289"/>
                  <a:pt x="390031" y="1443802"/>
                  <a:pt x="389774" y="1444778"/>
                </a:cubicBezTo>
                <a:cubicBezTo>
                  <a:pt x="389517" y="1445754"/>
                  <a:pt x="389415" y="1446884"/>
                  <a:pt x="389466" y="1448167"/>
                </a:cubicBezTo>
                <a:cubicBezTo>
                  <a:pt x="389261" y="1449194"/>
                  <a:pt x="389671" y="1449605"/>
                  <a:pt x="390699" y="1449400"/>
                </a:cubicBezTo>
                <a:lnTo>
                  <a:pt x="391931" y="1449400"/>
                </a:lnTo>
                <a:cubicBezTo>
                  <a:pt x="393369" y="1449194"/>
                  <a:pt x="394191" y="1448373"/>
                  <a:pt x="394396" y="1446935"/>
                </a:cubicBezTo>
                <a:cubicBezTo>
                  <a:pt x="394447" y="1445702"/>
                  <a:pt x="394345" y="1444778"/>
                  <a:pt x="394088" y="1444162"/>
                </a:cubicBezTo>
                <a:cubicBezTo>
                  <a:pt x="393831" y="1443546"/>
                  <a:pt x="393112" y="1443237"/>
                  <a:pt x="391931" y="1443237"/>
                </a:cubicBezTo>
                <a:close/>
                <a:moveTo>
                  <a:pt x="587896" y="1435843"/>
                </a:moveTo>
                <a:cubicBezTo>
                  <a:pt x="588461" y="1437075"/>
                  <a:pt x="588871" y="1437999"/>
                  <a:pt x="589128" y="1438616"/>
                </a:cubicBezTo>
                <a:cubicBezTo>
                  <a:pt x="589385" y="1439232"/>
                  <a:pt x="589796" y="1439540"/>
                  <a:pt x="590361" y="1439540"/>
                </a:cubicBezTo>
                <a:lnTo>
                  <a:pt x="592826" y="1439540"/>
                </a:lnTo>
                <a:cubicBezTo>
                  <a:pt x="594264" y="1439745"/>
                  <a:pt x="595085" y="1439334"/>
                  <a:pt x="595291" y="1438307"/>
                </a:cubicBezTo>
                <a:cubicBezTo>
                  <a:pt x="595214" y="1437666"/>
                  <a:pt x="594751" y="1437101"/>
                  <a:pt x="593904" y="1436613"/>
                </a:cubicBezTo>
                <a:cubicBezTo>
                  <a:pt x="593057" y="1436125"/>
                  <a:pt x="592287" y="1435868"/>
                  <a:pt x="591593" y="1435843"/>
                </a:cubicBezTo>
                <a:close/>
                <a:moveTo>
                  <a:pt x="602686" y="1422285"/>
                </a:moveTo>
                <a:cubicBezTo>
                  <a:pt x="602121" y="1422285"/>
                  <a:pt x="601710" y="1423210"/>
                  <a:pt x="601453" y="1425058"/>
                </a:cubicBezTo>
                <a:cubicBezTo>
                  <a:pt x="601196" y="1426907"/>
                  <a:pt x="600786" y="1429680"/>
                  <a:pt x="600221" y="1433378"/>
                </a:cubicBezTo>
                <a:cubicBezTo>
                  <a:pt x="600426" y="1438307"/>
                  <a:pt x="601248" y="1440772"/>
                  <a:pt x="602686" y="1440772"/>
                </a:cubicBezTo>
                <a:cubicBezTo>
                  <a:pt x="603328" y="1440336"/>
                  <a:pt x="603892" y="1439668"/>
                  <a:pt x="604380" y="1438770"/>
                </a:cubicBezTo>
                <a:cubicBezTo>
                  <a:pt x="604868" y="1437871"/>
                  <a:pt x="605125" y="1435663"/>
                  <a:pt x="605151" y="1432145"/>
                </a:cubicBezTo>
                <a:cubicBezTo>
                  <a:pt x="605202" y="1429423"/>
                  <a:pt x="605099" y="1427780"/>
                  <a:pt x="604842" y="1427215"/>
                </a:cubicBezTo>
                <a:cubicBezTo>
                  <a:pt x="604586" y="1426650"/>
                  <a:pt x="603867" y="1425007"/>
                  <a:pt x="602686" y="1422285"/>
                </a:cubicBezTo>
                <a:close/>
                <a:moveTo>
                  <a:pt x="474507" y="1418588"/>
                </a:moveTo>
                <a:lnTo>
                  <a:pt x="468345" y="1422285"/>
                </a:lnTo>
                <a:lnTo>
                  <a:pt x="472042" y="1422285"/>
                </a:lnTo>
                <a:lnTo>
                  <a:pt x="476972" y="1419820"/>
                </a:lnTo>
                <a:close/>
                <a:moveTo>
                  <a:pt x="492995" y="1416123"/>
                </a:moveTo>
                <a:cubicBezTo>
                  <a:pt x="489092" y="1416123"/>
                  <a:pt x="485805" y="1417355"/>
                  <a:pt x="483135" y="1419820"/>
                </a:cubicBezTo>
                <a:cubicBezTo>
                  <a:pt x="483340" y="1421258"/>
                  <a:pt x="484162" y="1422080"/>
                  <a:pt x="485600" y="1422285"/>
                </a:cubicBezTo>
                <a:lnTo>
                  <a:pt x="488065" y="1422285"/>
                </a:lnTo>
                <a:cubicBezTo>
                  <a:pt x="489374" y="1422208"/>
                  <a:pt x="490761" y="1421746"/>
                  <a:pt x="492224" y="1420899"/>
                </a:cubicBezTo>
                <a:cubicBezTo>
                  <a:pt x="493688" y="1420051"/>
                  <a:pt x="494766" y="1419281"/>
                  <a:pt x="495460" y="1418588"/>
                </a:cubicBezTo>
                <a:cubicBezTo>
                  <a:pt x="495254" y="1417150"/>
                  <a:pt x="494432" y="1416328"/>
                  <a:pt x="492995" y="1416123"/>
                </a:cubicBezTo>
                <a:close/>
                <a:moveTo>
                  <a:pt x="507784" y="1407495"/>
                </a:moveTo>
                <a:cubicBezTo>
                  <a:pt x="501827" y="1408933"/>
                  <a:pt x="498952" y="1410987"/>
                  <a:pt x="499157" y="1413658"/>
                </a:cubicBezTo>
                <a:lnTo>
                  <a:pt x="502854" y="1413658"/>
                </a:lnTo>
                <a:cubicBezTo>
                  <a:pt x="504600" y="1413555"/>
                  <a:pt x="505730" y="1412836"/>
                  <a:pt x="506244" y="1411501"/>
                </a:cubicBezTo>
                <a:cubicBezTo>
                  <a:pt x="506757" y="1410166"/>
                  <a:pt x="507271" y="1408831"/>
                  <a:pt x="507784" y="1407495"/>
                </a:cubicBezTo>
                <a:close/>
                <a:moveTo>
                  <a:pt x="464647" y="1397636"/>
                </a:moveTo>
                <a:cubicBezTo>
                  <a:pt x="463415" y="1397713"/>
                  <a:pt x="462491" y="1398175"/>
                  <a:pt x="461874" y="1399022"/>
                </a:cubicBezTo>
                <a:cubicBezTo>
                  <a:pt x="461258" y="1399869"/>
                  <a:pt x="460950" y="1400640"/>
                  <a:pt x="460950" y="1401333"/>
                </a:cubicBezTo>
                <a:cubicBezTo>
                  <a:pt x="461977" y="1402771"/>
                  <a:pt x="463620" y="1403592"/>
                  <a:pt x="465880" y="1403798"/>
                </a:cubicBezTo>
                <a:cubicBezTo>
                  <a:pt x="467318" y="1403592"/>
                  <a:pt x="468140" y="1402771"/>
                  <a:pt x="468345" y="1401333"/>
                </a:cubicBezTo>
                <a:cubicBezTo>
                  <a:pt x="467729" y="1399561"/>
                  <a:pt x="467112" y="1398483"/>
                  <a:pt x="466496" y="1398098"/>
                </a:cubicBezTo>
                <a:cubicBezTo>
                  <a:pt x="465880" y="1397713"/>
                  <a:pt x="465264" y="1397559"/>
                  <a:pt x="464647" y="1397636"/>
                </a:cubicBezTo>
                <a:close/>
                <a:moveTo>
                  <a:pt x="499157" y="1372986"/>
                </a:moveTo>
                <a:cubicBezTo>
                  <a:pt x="498002" y="1373448"/>
                  <a:pt x="497231" y="1373756"/>
                  <a:pt x="496846" y="1373910"/>
                </a:cubicBezTo>
                <a:cubicBezTo>
                  <a:pt x="496461" y="1374064"/>
                  <a:pt x="495999" y="1374989"/>
                  <a:pt x="495460" y="1376683"/>
                </a:cubicBezTo>
                <a:lnTo>
                  <a:pt x="496692" y="1379148"/>
                </a:lnTo>
                <a:lnTo>
                  <a:pt x="500389" y="1381613"/>
                </a:lnTo>
                <a:cubicBezTo>
                  <a:pt x="501417" y="1381408"/>
                  <a:pt x="501827" y="1380586"/>
                  <a:pt x="501622" y="1379148"/>
                </a:cubicBezTo>
                <a:lnTo>
                  <a:pt x="501622" y="1375451"/>
                </a:lnTo>
                <a:cubicBezTo>
                  <a:pt x="501673" y="1374809"/>
                  <a:pt x="501571" y="1374244"/>
                  <a:pt x="501314" y="1373756"/>
                </a:cubicBezTo>
                <a:cubicBezTo>
                  <a:pt x="501057" y="1373268"/>
                  <a:pt x="500338" y="1373011"/>
                  <a:pt x="499157" y="1372986"/>
                </a:cubicBezTo>
                <a:close/>
                <a:moveTo>
                  <a:pt x="681565" y="1370521"/>
                </a:moveTo>
                <a:cubicBezTo>
                  <a:pt x="681205" y="1370624"/>
                  <a:pt x="680692" y="1371343"/>
                  <a:pt x="680024" y="1372678"/>
                </a:cubicBezTo>
                <a:cubicBezTo>
                  <a:pt x="679356" y="1374013"/>
                  <a:pt x="676994" y="1375348"/>
                  <a:pt x="672937" y="1376683"/>
                </a:cubicBezTo>
                <a:cubicBezTo>
                  <a:pt x="668521" y="1378327"/>
                  <a:pt x="665953" y="1380894"/>
                  <a:pt x="665234" y="1384386"/>
                </a:cubicBezTo>
                <a:cubicBezTo>
                  <a:pt x="664515" y="1387878"/>
                  <a:pt x="662564" y="1389830"/>
                  <a:pt x="659380" y="1390241"/>
                </a:cubicBezTo>
                <a:lnTo>
                  <a:pt x="654450" y="1391473"/>
                </a:lnTo>
                <a:lnTo>
                  <a:pt x="654450" y="1392706"/>
                </a:lnTo>
                <a:cubicBezTo>
                  <a:pt x="653988" y="1393784"/>
                  <a:pt x="652139" y="1394708"/>
                  <a:pt x="648904" y="1395479"/>
                </a:cubicBezTo>
                <a:cubicBezTo>
                  <a:pt x="645668" y="1396249"/>
                  <a:pt x="643820" y="1397790"/>
                  <a:pt x="643358" y="1400101"/>
                </a:cubicBezTo>
                <a:cubicBezTo>
                  <a:pt x="642330" y="1402565"/>
                  <a:pt x="640687" y="1403798"/>
                  <a:pt x="638428" y="1403798"/>
                </a:cubicBezTo>
                <a:lnTo>
                  <a:pt x="634730" y="1403798"/>
                </a:lnTo>
                <a:lnTo>
                  <a:pt x="637195" y="1408728"/>
                </a:lnTo>
                <a:cubicBezTo>
                  <a:pt x="636733" y="1410423"/>
                  <a:pt x="636425" y="1411347"/>
                  <a:pt x="636271" y="1411501"/>
                </a:cubicBezTo>
                <a:cubicBezTo>
                  <a:pt x="636117" y="1411655"/>
                  <a:pt x="635192" y="1411963"/>
                  <a:pt x="633498" y="1412425"/>
                </a:cubicBezTo>
                <a:lnTo>
                  <a:pt x="629800" y="1408728"/>
                </a:lnTo>
                <a:cubicBezTo>
                  <a:pt x="627335" y="1408933"/>
                  <a:pt x="626103" y="1410987"/>
                  <a:pt x="626103" y="1414890"/>
                </a:cubicBezTo>
                <a:lnTo>
                  <a:pt x="627335" y="1423518"/>
                </a:lnTo>
                <a:lnTo>
                  <a:pt x="626103" y="1424750"/>
                </a:lnTo>
                <a:cubicBezTo>
                  <a:pt x="623124" y="1422337"/>
                  <a:pt x="620762" y="1420693"/>
                  <a:pt x="619016" y="1419820"/>
                </a:cubicBezTo>
                <a:cubicBezTo>
                  <a:pt x="617270" y="1418947"/>
                  <a:pt x="615524" y="1418536"/>
                  <a:pt x="613778" y="1418588"/>
                </a:cubicBezTo>
                <a:cubicBezTo>
                  <a:pt x="610286" y="1418382"/>
                  <a:pt x="608643" y="1420026"/>
                  <a:pt x="608848" y="1423518"/>
                </a:cubicBezTo>
                <a:lnTo>
                  <a:pt x="608848" y="1427215"/>
                </a:lnTo>
                <a:lnTo>
                  <a:pt x="610080" y="1429680"/>
                </a:lnTo>
                <a:cubicBezTo>
                  <a:pt x="610517" y="1427857"/>
                  <a:pt x="610877" y="1426573"/>
                  <a:pt x="611159" y="1425829"/>
                </a:cubicBezTo>
                <a:cubicBezTo>
                  <a:pt x="611441" y="1425084"/>
                  <a:pt x="612725" y="1424724"/>
                  <a:pt x="615010" y="1424750"/>
                </a:cubicBezTo>
                <a:lnTo>
                  <a:pt x="623638" y="1425983"/>
                </a:lnTo>
                <a:cubicBezTo>
                  <a:pt x="627412" y="1425983"/>
                  <a:pt x="630648" y="1425058"/>
                  <a:pt x="633344" y="1423210"/>
                </a:cubicBezTo>
                <a:cubicBezTo>
                  <a:pt x="636040" y="1421361"/>
                  <a:pt x="637734" y="1418588"/>
                  <a:pt x="638428" y="1414890"/>
                </a:cubicBezTo>
                <a:cubicBezTo>
                  <a:pt x="639044" y="1413606"/>
                  <a:pt x="639660" y="1412477"/>
                  <a:pt x="640276" y="1411501"/>
                </a:cubicBezTo>
                <a:cubicBezTo>
                  <a:pt x="640893" y="1410525"/>
                  <a:pt x="641509" y="1410012"/>
                  <a:pt x="642125" y="1409960"/>
                </a:cubicBezTo>
                <a:lnTo>
                  <a:pt x="644590" y="1409960"/>
                </a:lnTo>
                <a:cubicBezTo>
                  <a:pt x="645617" y="1410166"/>
                  <a:pt x="646028" y="1409755"/>
                  <a:pt x="645822" y="1408728"/>
                </a:cubicBezTo>
                <a:lnTo>
                  <a:pt x="645822" y="1407495"/>
                </a:lnTo>
                <a:cubicBezTo>
                  <a:pt x="646028" y="1406057"/>
                  <a:pt x="646850" y="1405236"/>
                  <a:pt x="648288" y="1405030"/>
                </a:cubicBezTo>
                <a:lnTo>
                  <a:pt x="650753" y="1405030"/>
                </a:lnTo>
                <a:cubicBezTo>
                  <a:pt x="654424" y="1404517"/>
                  <a:pt x="658173" y="1402155"/>
                  <a:pt x="661999" y="1397944"/>
                </a:cubicBezTo>
                <a:cubicBezTo>
                  <a:pt x="665825" y="1393733"/>
                  <a:pt x="669882" y="1390754"/>
                  <a:pt x="674170" y="1389008"/>
                </a:cubicBezTo>
                <a:cubicBezTo>
                  <a:pt x="679100" y="1388340"/>
                  <a:pt x="682797" y="1387211"/>
                  <a:pt x="685262" y="1385619"/>
                </a:cubicBezTo>
                <a:cubicBezTo>
                  <a:pt x="687727" y="1384027"/>
                  <a:pt x="688959" y="1382281"/>
                  <a:pt x="688959" y="1380381"/>
                </a:cubicBezTo>
                <a:cubicBezTo>
                  <a:pt x="688959" y="1378660"/>
                  <a:pt x="688343" y="1377171"/>
                  <a:pt x="687111" y="1375913"/>
                </a:cubicBezTo>
                <a:cubicBezTo>
                  <a:pt x="685878" y="1374655"/>
                  <a:pt x="684030" y="1372858"/>
                  <a:pt x="681565" y="1370521"/>
                </a:cubicBezTo>
                <a:close/>
                <a:moveTo>
                  <a:pt x="516412" y="1370521"/>
                </a:moveTo>
                <a:lnTo>
                  <a:pt x="516412" y="1371753"/>
                </a:lnTo>
                <a:cubicBezTo>
                  <a:pt x="516463" y="1372498"/>
                  <a:pt x="517285" y="1373474"/>
                  <a:pt x="518877" y="1374681"/>
                </a:cubicBezTo>
                <a:cubicBezTo>
                  <a:pt x="520469" y="1375887"/>
                  <a:pt x="522523" y="1376555"/>
                  <a:pt x="525039" y="1376683"/>
                </a:cubicBezTo>
                <a:lnTo>
                  <a:pt x="526272" y="1376683"/>
                </a:lnTo>
                <a:cubicBezTo>
                  <a:pt x="526066" y="1374013"/>
                  <a:pt x="522780" y="1371959"/>
                  <a:pt x="516412" y="1370521"/>
                </a:cubicBezTo>
                <a:close/>
                <a:moveTo>
                  <a:pt x="707447" y="1355731"/>
                </a:moveTo>
                <a:cubicBezTo>
                  <a:pt x="701336" y="1358119"/>
                  <a:pt x="696919" y="1360430"/>
                  <a:pt x="694198" y="1362664"/>
                </a:cubicBezTo>
                <a:cubicBezTo>
                  <a:pt x="691476" y="1364898"/>
                  <a:pt x="690141" y="1367517"/>
                  <a:pt x="690192" y="1370521"/>
                </a:cubicBezTo>
                <a:cubicBezTo>
                  <a:pt x="690141" y="1371163"/>
                  <a:pt x="690243" y="1371728"/>
                  <a:pt x="690500" y="1372216"/>
                </a:cubicBezTo>
                <a:cubicBezTo>
                  <a:pt x="690757" y="1372703"/>
                  <a:pt x="691476" y="1372960"/>
                  <a:pt x="692657" y="1372986"/>
                </a:cubicBezTo>
                <a:lnTo>
                  <a:pt x="693889" y="1372986"/>
                </a:lnTo>
                <a:cubicBezTo>
                  <a:pt x="697381" y="1371959"/>
                  <a:pt x="699025" y="1370315"/>
                  <a:pt x="698819" y="1368056"/>
                </a:cubicBezTo>
                <a:cubicBezTo>
                  <a:pt x="699590" y="1367003"/>
                  <a:pt x="702671" y="1366336"/>
                  <a:pt x="708063" y="1366053"/>
                </a:cubicBezTo>
                <a:cubicBezTo>
                  <a:pt x="713455" y="1365771"/>
                  <a:pt x="716536" y="1364795"/>
                  <a:pt x="717307" y="1363126"/>
                </a:cubicBezTo>
                <a:cubicBezTo>
                  <a:pt x="717204" y="1361739"/>
                  <a:pt x="716177" y="1360199"/>
                  <a:pt x="714225" y="1358504"/>
                </a:cubicBezTo>
                <a:cubicBezTo>
                  <a:pt x="712274" y="1356810"/>
                  <a:pt x="710014" y="1355885"/>
                  <a:pt x="707447" y="1355731"/>
                </a:cubicBezTo>
                <a:close/>
                <a:moveTo>
                  <a:pt x="553386" y="1333546"/>
                </a:moveTo>
                <a:cubicBezTo>
                  <a:pt x="552154" y="1333546"/>
                  <a:pt x="550921" y="1334779"/>
                  <a:pt x="549689" y="1337244"/>
                </a:cubicBezTo>
                <a:cubicBezTo>
                  <a:pt x="549483" y="1339914"/>
                  <a:pt x="549894" y="1341968"/>
                  <a:pt x="550921" y="1343406"/>
                </a:cubicBezTo>
                <a:lnTo>
                  <a:pt x="553386" y="1344639"/>
                </a:lnTo>
                <a:cubicBezTo>
                  <a:pt x="554567" y="1344074"/>
                  <a:pt x="555286" y="1343663"/>
                  <a:pt x="555543" y="1343406"/>
                </a:cubicBezTo>
                <a:cubicBezTo>
                  <a:pt x="555800" y="1343149"/>
                  <a:pt x="555903" y="1342739"/>
                  <a:pt x="555851" y="1342174"/>
                </a:cubicBezTo>
                <a:cubicBezTo>
                  <a:pt x="555826" y="1339195"/>
                  <a:pt x="555569" y="1337141"/>
                  <a:pt x="555081" y="1336011"/>
                </a:cubicBezTo>
                <a:cubicBezTo>
                  <a:pt x="554593" y="1334882"/>
                  <a:pt x="554028" y="1334060"/>
                  <a:pt x="553386" y="1333546"/>
                </a:cubicBezTo>
                <a:close/>
                <a:moveTo>
                  <a:pt x="605151" y="1294107"/>
                </a:moveTo>
                <a:cubicBezTo>
                  <a:pt x="603328" y="1295211"/>
                  <a:pt x="602044" y="1296392"/>
                  <a:pt x="601299" y="1297650"/>
                </a:cubicBezTo>
                <a:cubicBezTo>
                  <a:pt x="600554" y="1298908"/>
                  <a:pt x="600195" y="1301014"/>
                  <a:pt x="600221" y="1303967"/>
                </a:cubicBezTo>
                <a:cubicBezTo>
                  <a:pt x="600169" y="1305841"/>
                  <a:pt x="600272" y="1307330"/>
                  <a:pt x="600529" y="1308435"/>
                </a:cubicBezTo>
                <a:cubicBezTo>
                  <a:pt x="600786" y="1309539"/>
                  <a:pt x="601504" y="1310104"/>
                  <a:pt x="602686" y="1310129"/>
                </a:cubicBezTo>
                <a:cubicBezTo>
                  <a:pt x="603995" y="1310181"/>
                  <a:pt x="605382" y="1309462"/>
                  <a:pt x="606845" y="1307972"/>
                </a:cubicBezTo>
                <a:cubicBezTo>
                  <a:pt x="608309" y="1306483"/>
                  <a:pt x="609387" y="1303915"/>
                  <a:pt x="610080" y="1300269"/>
                </a:cubicBezTo>
                <a:cubicBezTo>
                  <a:pt x="610029" y="1298934"/>
                  <a:pt x="609516" y="1297599"/>
                  <a:pt x="608540" y="1296264"/>
                </a:cubicBezTo>
                <a:cubicBezTo>
                  <a:pt x="607564" y="1294929"/>
                  <a:pt x="606434" y="1294210"/>
                  <a:pt x="605151" y="1294107"/>
                </a:cubicBezTo>
                <a:close/>
                <a:moveTo>
                  <a:pt x="635963" y="1270690"/>
                </a:moveTo>
                <a:cubicBezTo>
                  <a:pt x="632471" y="1270484"/>
                  <a:pt x="630827" y="1272128"/>
                  <a:pt x="631033" y="1275620"/>
                </a:cubicBezTo>
                <a:cubicBezTo>
                  <a:pt x="631084" y="1276852"/>
                  <a:pt x="631598" y="1277777"/>
                  <a:pt x="632573" y="1278393"/>
                </a:cubicBezTo>
                <a:cubicBezTo>
                  <a:pt x="633549" y="1279009"/>
                  <a:pt x="634679" y="1279317"/>
                  <a:pt x="635963" y="1279317"/>
                </a:cubicBezTo>
                <a:cubicBezTo>
                  <a:pt x="638428" y="1278085"/>
                  <a:pt x="639660" y="1276852"/>
                  <a:pt x="639660" y="1275620"/>
                </a:cubicBezTo>
                <a:cubicBezTo>
                  <a:pt x="639660" y="1272128"/>
                  <a:pt x="638428" y="1270484"/>
                  <a:pt x="635963" y="1270690"/>
                </a:cubicBezTo>
                <a:close/>
                <a:moveTo>
                  <a:pt x="788791" y="1262062"/>
                </a:moveTo>
                <a:cubicBezTo>
                  <a:pt x="786736" y="1263012"/>
                  <a:pt x="782525" y="1267275"/>
                  <a:pt x="776158" y="1274849"/>
                </a:cubicBezTo>
                <a:cubicBezTo>
                  <a:pt x="769790" y="1282424"/>
                  <a:pt x="766195" y="1287611"/>
                  <a:pt x="765373" y="1290410"/>
                </a:cubicBezTo>
                <a:cubicBezTo>
                  <a:pt x="764963" y="1291591"/>
                  <a:pt x="763011" y="1294466"/>
                  <a:pt x="759519" y="1299037"/>
                </a:cubicBezTo>
                <a:cubicBezTo>
                  <a:pt x="756027" y="1303607"/>
                  <a:pt x="753459" y="1306483"/>
                  <a:pt x="751816" y="1307664"/>
                </a:cubicBezTo>
                <a:cubicBezTo>
                  <a:pt x="749146" y="1308794"/>
                  <a:pt x="742470" y="1314546"/>
                  <a:pt x="731788" y="1324919"/>
                </a:cubicBezTo>
                <a:cubicBezTo>
                  <a:pt x="721107" y="1335292"/>
                  <a:pt x="715047" y="1343509"/>
                  <a:pt x="713609" y="1349569"/>
                </a:cubicBezTo>
                <a:cubicBezTo>
                  <a:pt x="713815" y="1351007"/>
                  <a:pt x="714636" y="1351828"/>
                  <a:pt x="716074" y="1352034"/>
                </a:cubicBezTo>
                <a:lnTo>
                  <a:pt x="717307" y="1352034"/>
                </a:lnTo>
                <a:cubicBezTo>
                  <a:pt x="720208" y="1350313"/>
                  <a:pt x="728579" y="1342353"/>
                  <a:pt x="742418" y="1328154"/>
                </a:cubicBezTo>
                <a:cubicBezTo>
                  <a:pt x="756258" y="1313955"/>
                  <a:pt x="765553" y="1303839"/>
                  <a:pt x="770303" y="1297804"/>
                </a:cubicBezTo>
                <a:cubicBezTo>
                  <a:pt x="774309" y="1292233"/>
                  <a:pt x="778314" y="1285505"/>
                  <a:pt x="782320" y="1277623"/>
                </a:cubicBezTo>
                <a:cubicBezTo>
                  <a:pt x="786326" y="1269740"/>
                  <a:pt x="788482" y="1264553"/>
                  <a:pt x="788791" y="1262062"/>
                </a:cubicBezTo>
                <a:close/>
                <a:moveTo>
                  <a:pt x="791256" y="1248505"/>
                </a:moveTo>
                <a:cubicBezTo>
                  <a:pt x="789972" y="1248402"/>
                  <a:pt x="788842" y="1248608"/>
                  <a:pt x="787866" y="1249121"/>
                </a:cubicBezTo>
                <a:cubicBezTo>
                  <a:pt x="786890" y="1249635"/>
                  <a:pt x="786377" y="1251073"/>
                  <a:pt x="786326" y="1253435"/>
                </a:cubicBezTo>
                <a:cubicBezTo>
                  <a:pt x="787558" y="1254873"/>
                  <a:pt x="788791" y="1255695"/>
                  <a:pt x="790023" y="1255900"/>
                </a:cubicBezTo>
                <a:lnTo>
                  <a:pt x="791256" y="1255900"/>
                </a:lnTo>
                <a:cubicBezTo>
                  <a:pt x="792693" y="1254462"/>
                  <a:pt x="793515" y="1252408"/>
                  <a:pt x="793721" y="1249738"/>
                </a:cubicBezTo>
                <a:cubicBezTo>
                  <a:pt x="793515" y="1248710"/>
                  <a:pt x="792693" y="1248300"/>
                  <a:pt x="791256" y="1248505"/>
                </a:cubicBezTo>
                <a:close/>
                <a:moveTo>
                  <a:pt x="668007" y="1241110"/>
                </a:moveTo>
                <a:cubicBezTo>
                  <a:pt x="666390" y="1242214"/>
                  <a:pt x="665619" y="1243087"/>
                  <a:pt x="665696" y="1243729"/>
                </a:cubicBezTo>
                <a:cubicBezTo>
                  <a:pt x="665773" y="1244371"/>
                  <a:pt x="665311" y="1245552"/>
                  <a:pt x="664310" y="1247273"/>
                </a:cubicBezTo>
                <a:cubicBezTo>
                  <a:pt x="664335" y="1248454"/>
                  <a:pt x="664592" y="1249173"/>
                  <a:pt x="665080" y="1249429"/>
                </a:cubicBezTo>
                <a:cubicBezTo>
                  <a:pt x="665568" y="1249686"/>
                  <a:pt x="666133" y="1249789"/>
                  <a:pt x="666775" y="1249738"/>
                </a:cubicBezTo>
                <a:lnTo>
                  <a:pt x="669240" y="1244808"/>
                </a:lnTo>
                <a:cubicBezTo>
                  <a:pt x="669445" y="1242343"/>
                  <a:pt x="669034" y="1241110"/>
                  <a:pt x="668007" y="1241110"/>
                </a:cubicBezTo>
                <a:close/>
                <a:moveTo>
                  <a:pt x="691424" y="1237413"/>
                </a:moveTo>
                <a:cubicBezTo>
                  <a:pt x="690397" y="1237207"/>
                  <a:pt x="689987" y="1237618"/>
                  <a:pt x="690192" y="1238645"/>
                </a:cubicBezTo>
                <a:cubicBezTo>
                  <a:pt x="690192" y="1241110"/>
                  <a:pt x="691424" y="1242343"/>
                  <a:pt x="693889" y="1242343"/>
                </a:cubicBezTo>
                <a:cubicBezTo>
                  <a:pt x="695122" y="1241778"/>
                  <a:pt x="696046" y="1241367"/>
                  <a:pt x="696662" y="1241110"/>
                </a:cubicBezTo>
                <a:cubicBezTo>
                  <a:pt x="697279" y="1240853"/>
                  <a:pt x="697587" y="1240443"/>
                  <a:pt x="697587" y="1239878"/>
                </a:cubicBezTo>
                <a:cubicBezTo>
                  <a:pt x="697561" y="1238697"/>
                  <a:pt x="696996" y="1237978"/>
                  <a:pt x="695892" y="1237721"/>
                </a:cubicBezTo>
                <a:cubicBezTo>
                  <a:pt x="694788" y="1237464"/>
                  <a:pt x="693299" y="1237361"/>
                  <a:pt x="691424" y="1237413"/>
                </a:cubicBezTo>
                <a:close/>
                <a:moveTo>
                  <a:pt x="765373" y="1205368"/>
                </a:moveTo>
                <a:lnTo>
                  <a:pt x="762908" y="1215228"/>
                </a:lnTo>
                <a:lnTo>
                  <a:pt x="761676" y="1230018"/>
                </a:lnTo>
                <a:cubicBezTo>
                  <a:pt x="763550" y="1226680"/>
                  <a:pt x="765040" y="1224112"/>
                  <a:pt x="766144" y="1222315"/>
                </a:cubicBezTo>
                <a:cubicBezTo>
                  <a:pt x="767248" y="1220517"/>
                  <a:pt x="767813" y="1217333"/>
                  <a:pt x="767838" y="1212763"/>
                </a:cubicBezTo>
                <a:cubicBezTo>
                  <a:pt x="767633" y="1207833"/>
                  <a:pt x="766811" y="1205368"/>
                  <a:pt x="765373" y="1205368"/>
                </a:cubicBezTo>
                <a:close/>
                <a:moveTo>
                  <a:pt x="801115" y="1200438"/>
                </a:moveTo>
                <a:cubicBezTo>
                  <a:pt x="804222" y="1202723"/>
                  <a:pt x="806636" y="1207088"/>
                  <a:pt x="808356" y="1213533"/>
                </a:cubicBezTo>
                <a:cubicBezTo>
                  <a:pt x="810077" y="1219978"/>
                  <a:pt x="810950" y="1225884"/>
                  <a:pt x="810975" y="1231250"/>
                </a:cubicBezTo>
                <a:lnTo>
                  <a:pt x="810975" y="1233715"/>
                </a:lnTo>
                <a:lnTo>
                  <a:pt x="808510" y="1234948"/>
                </a:lnTo>
                <a:cubicBezTo>
                  <a:pt x="805686" y="1225755"/>
                  <a:pt x="803940" y="1220415"/>
                  <a:pt x="803272" y="1218926"/>
                </a:cubicBezTo>
                <a:cubicBezTo>
                  <a:pt x="802605" y="1217436"/>
                  <a:pt x="801475" y="1212095"/>
                  <a:pt x="799883" y="1202903"/>
                </a:cubicBezTo>
                <a:close/>
                <a:moveTo>
                  <a:pt x="744421" y="1190578"/>
                </a:moveTo>
                <a:cubicBezTo>
                  <a:pt x="743394" y="1190578"/>
                  <a:pt x="742983" y="1191811"/>
                  <a:pt x="743189" y="1194276"/>
                </a:cubicBezTo>
                <a:lnTo>
                  <a:pt x="743189" y="1199206"/>
                </a:lnTo>
                <a:cubicBezTo>
                  <a:pt x="743163" y="1201722"/>
                  <a:pt x="742906" y="1203776"/>
                  <a:pt x="742418" y="1205368"/>
                </a:cubicBezTo>
                <a:cubicBezTo>
                  <a:pt x="741931" y="1206960"/>
                  <a:pt x="741366" y="1207782"/>
                  <a:pt x="740724" y="1207833"/>
                </a:cubicBezTo>
                <a:cubicBezTo>
                  <a:pt x="739620" y="1205959"/>
                  <a:pt x="738747" y="1204469"/>
                  <a:pt x="738105" y="1203365"/>
                </a:cubicBezTo>
                <a:cubicBezTo>
                  <a:pt x="737463" y="1202261"/>
                  <a:pt x="736282" y="1201696"/>
                  <a:pt x="734561" y="1201671"/>
                </a:cubicBezTo>
                <a:cubicBezTo>
                  <a:pt x="733329" y="1201748"/>
                  <a:pt x="732405" y="1202518"/>
                  <a:pt x="731788" y="1203982"/>
                </a:cubicBezTo>
                <a:cubicBezTo>
                  <a:pt x="731172" y="1205445"/>
                  <a:pt x="730864" y="1207140"/>
                  <a:pt x="730864" y="1209066"/>
                </a:cubicBezTo>
                <a:cubicBezTo>
                  <a:pt x="731121" y="1211351"/>
                  <a:pt x="732148" y="1213251"/>
                  <a:pt x="733945" y="1214766"/>
                </a:cubicBezTo>
                <a:cubicBezTo>
                  <a:pt x="735742" y="1216281"/>
                  <a:pt x="736770" y="1218489"/>
                  <a:pt x="737026" y="1221390"/>
                </a:cubicBezTo>
                <a:cubicBezTo>
                  <a:pt x="736487" y="1224446"/>
                  <a:pt x="736025" y="1226654"/>
                  <a:pt x="735640" y="1228015"/>
                </a:cubicBezTo>
                <a:cubicBezTo>
                  <a:pt x="735255" y="1229376"/>
                  <a:pt x="734484" y="1230043"/>
                  <a:pt x="733329" y="1230018"/>
                </a:cubicBezTo>
                <a:lnTo>
                  <a:pt x="722237" y="1225088"/>
                </a:lnTo>
                <a:cubicBezTo>
                  <a:pt x="721492" y="1225216"/>
                  <a:pt x="720516" y="1226192"/>
                  <a:pt x="719309" y="1228015"/>
                </a:cubicBezTo>
                <a:cubicBezTo>
                  <a:pt x="718103" y="1229838"/>
                  <a:pt x="717435" y="1231738"/>
                  <a:pt x="717307" y="1233715"/>
                </a:cubicBezTo>
                <a:cubicBezTo>
                  <a:pt x="717101" y="1234948"/>
                  <a:pt x="717512" y="1236180"/>
                  <a:pt x="718539" y="1237413"/>
                </a:cubicBezTo>
                <a:cubicBezTo>
                  <a:pt x="719695" y="1237413"/>
                  <a:pt x="720773" y="1236797"/>
                  <a:pt x="721774" y="1235564"/>
                </a:cubicBezTo>
                <a:cubicBezTo>
                  <a:pt x="722776" y="1234332"/>
                  <a:pt x="724162" y="1232483"/>
                  <a:pt x="725934" y="1230018"/>
                </a:cubicBezTo>
                <a:lnTo>
                  <a:pt x="725934" y="1233715"/>
                </a:lnTo>
                <a:cubicBezTo>
                  <a:pt x="725677" y="1236026"/>
                  <a:pt x="723418" y="1238491"/>
                  <a:pt x="719155" y="1241110"/>
                </a:cubicBezTo>
                <a:cubicBezTo>
                  <a:pt x="714893" y="1243729"/>
                  <a:pt x="710168" y="1247427"/>
                  <a:pt x="704982" y="1252203"/>
                </a:cubicBezTo>
                <a:cubicBezTo>
                  <a:pt x="701901" y="1256439"/>
                  <a:pt x="698511" y="1259983"/>
                  <a:pt x="694814" y="1262833"/>
                </a:cubicBezTo>
                <a:cubicBezTo>
                  <a:pt x="691116" y="1265683"/>
                  <a:pt x="687111" y="1268302"/>
                  <a:pt x="682797" y="1270690"/>
                </a:cubicBezTo>
                <a:cubicBezTo>
                  <a:pt x="684440" y="1271871"/>
                  <a:pt x="685467" y="1272590"/>
                  <a:pt x="685878" y="1272847"/>
                </a:cubicBezTo>
                <a:cubicBezTo>
                  <a:pt x="686289" y="1273103"/>
                  <a:pt x="687316" y="1273206"/>
                  <a:pt x="688959" y="1273155"/>
                </a:cubicBezTo>
                <a:cubicBezTo>
                  <a:pt x="691835" y="1273052"/>
                  <a:pt x="693787" y="1272333"/>
                  <a:pt x="694814" y="1270998"/>
                </a:cubicBezTo>
                <a:cubicBezTo>
                  <a:pt x="695841" y="1269663"/>
                  <a:pt x="697176" y="1268327"/>
                  <a:pt x="698819" y="1266992"/>
                </a:cubicBezTo>
                <a:cubicBezTo>
                  <a:pt x="701284" y="1266787"/>
                  <a:pt x="702517" y="1265965"/>
                  <a:pt x="702517" y="1264527"/>
                </a:cubicBezTo>
                <a:lnTo>
                  <a:pt x="702517" y="1262062"/>
                </a:lnTo>
                <a:cubicBezTo>
                  <a:pt x="702517" y="1260342"/>
                  <a:pt x="703133" y="1259161"/>
                  <a:pt x="704366" y="1258519"/>
                </a:cubicBezTo>
                <a:cubicBezTo>
                  <a:pt x="705598" y="1257877"/>
                  <a:pt x="707447" y="1257004"/>
                  <a:pt x="709912" y="1255900"/>
                </a:cubicBezTo>
                <a:lnTo>
                  <a:pt x="711144" y="1257132"/>
                </a:lnTo>
                <a:cubicBezTo>
                  <a:pt x="705547" y="1266427"/>
                  <a:pt x="700719" y="1272487"/>
                  <a:pt x="696662" y="1275312"/>
                </a:cubicBezTo>
                <a:cubicBezTo>
                  <a:pt x="692606" y="1278136"/>
                  <a:pt x="689627" y="1281114"/>
                  <a:pt x="687727" y="1284247"/>
                </a:cubicBezTo>
                <a:lnTo>
                  <a:pt x="672937" y="1276852"/>
                </a:lnTo>
                <a:lnTo>
                  <a:pt x="672937" y="1279317"/>
                </a:lnTo>
                <a:cubicBezTo>
                  <a:pt x="673348" y="1282270"/>
                  <a:pt x="674991" y="1284375"/>
                  <a:pt x="677867" y="1285634"/>
                </a:cubicBezTo>
                <a:cubicBezTo>
                  <a:pt x="680743" y="1286892"/>
                  <a:pt x="682386" y="1288073"/>
                  <a:pt x="682797" y="1289177"/>
                </a:cubicBezTo>
                <a:cubicBezTo>
                  <a:pt x="681770" y="1291539"/>
                  <a:pt x="677662" y="1293285"/>
                  <a:pt x="670472" y="1294415"/>
                </a:cubicBezTo>
                <a:cubicBezTo>
                  <a:pt x="663283" y="1295545"/>
                  <a:pt x="659174" y="1296675"/>
                  <a:pt x="658147" y="1297804"/>
                </a:cubicBezTo>
                <a:cubicBezTo>
                  <a:pt x="658147" y="1299088"/>
                  <a:pt x="658456" y="1300218"/>
                  <a:pt x="659072" y="1301194"/>
                </a:cubicBezTo>
                <a:cubicBezTo>
                  <a:pt x="659688" y="1302169"/>
                  <a:pt x="660612" y="1302683"/>
                  <a:pt x="661845" y="1302734"/>
                </a:cubicBezTo>
                <a:lnTo>
                  <a:pt x="663077" y="1302734"/>
                </a:lnTo>
                <a:cubicBezTo>
                  <a:pt x="664515" y="1302940"/>
                  <a:pt x="665337" y="1303761"/>
                  <a:pt x="665542" y="1305199"/>
                </a:cubicBezTo>
                <a:cubicBezTo>
                  <a:pt x="665594" y="1306303"/>
                  <a:pt x="665491" y="1306868"/>
                  <a:pt x="665234" y="1306894"/>
                </a:cubicBezTo>
                <a:cubicBezTo>
                  <a:pt x="664977" y="1306920"/>
                  <a:pt x="664258" y="1307176"/>
                  <a:pt x="663077" y="1307664"/>
                </a:cubicBezTo>
                <a:lnTo>
                  <a:pt x="649520" y="1303967"/>
                </a:lnTo>
                <a:cubicBezTo>
                  <a:pt x="648236" y="1304018"/>
                  <a:pt x="647106" y="1304532"/>
                  <a:pt x="646131" y="1305507"/>
                </a:cubicBezTo>
                <a:cubicBezTo>
                  <a:pt x="645155" y="1306483"/>
                  <a:pt x="644641" y="1307613"/>
                  <a:pt x="644590" y="1308897"/>
                </a:cubicBezTo>
                <a:cubicBezTo>
                  <a:pt x="644539" y="1310001"/>
                  <a:pt x="644641" y="1310566"/>
                  <a:pt x="644898" y="1310591"/>
                </a:cubicBezTo>
                <a:cubicBezTo>
                  <a:pt x="645155" y="1310617"/>
                  <a:pt x="645874" y="1310874"/>
                  <a:pt x="647055" y="1311362"/>
                </a:cubicBezTo>
                <a:lnTo>
                  <a:pt x="654450" y="1307664"/>
                </a:lnTo>
                <a:lnTo>
                  <a:pt x="654450" y="1308897"/>
                </a:lnTo>
                <a:cubicBezTo>
                  <a:pt x="651369" y="1315008"/>
                  <a:pt x="648596" y="1319424"/>
                  <a:pt x="646131" y="1322146"/>
                </a:cubicBezTo>
                <a:cubicBezTo>
                  <a:pt x="643666" y="1324868"/>
                  <a:pt x="641509" y="1326203"/>
                  <a:pt x="639660" y="1326152"/>
                </a:cubicBezTo>
                <a:cubicBezTo>
                  <a:pt x="638479" y="1326126"/>
                  <a:pt x="637760" y="1324945"/>
                  <a:pt x="637503" y="1322608"/>
                </a:cubicBezTo>
                <a:cubicBezTo>
                  <a:pt x="637246" y="1320272"/>
                  <a:pt x="637144" y="1316933"/>
                  <a:pt x="637195" y="1312594"/>
                </a:cubicBezTo>
                <a:cubicBezTo>
                  <a:pt x="636579" y="1312517"/>
                  <a:pt x="635963" y="1313288"/>
                  <a:pt x="635346" y="1314905"/>
                </a:cubicBezTo>
                <a:cubicBezTo>
                  <a:pt x="634730" y="1316523"/>
                  <a:pt x="634114" y="1319450"/>
                  <a:pt x="633498" y="1323687"/>
                </a:cubicBezTo>
                <a:lnTo>
                  <a:pt x="634730" y="1336011"/>
                </a:lnTo>
                <a:cubicBezTo>
                  <a:pt x="632599" y="1331698"/>
                  <a:pt x="631315" y="1329233"/>
                  <a:pt x="630879" y="1328617"/>
                </a:cubicBezTo>
                <a:cubicBezTo>
                  <a:pt x="630442" y="1328000"/>
                  <a:pt x="628850" y="1325535"/>
                  <a:pt x="626103" y="1321222"/>
                </a:cubicBezTo>
                <a:cubicBezTo>
                  <a:pt x="619889" y="1325458"/>
                  <a:pt x="615062" y="1328694"/>
                  <a:pt x="611621" y="1330927"/>
                </a:cubicBezTo>
                <a:cubicBezTo>
                  <a:pt x="608180" y="1333161"/>
                  <a:pt x="606434" y="1334856"/>
                  <a:pt x="606383" y="1336011"/>
                </a:cubicBezTo>
                <a:cubicBezTo>
                  <a:pt x="608797" y="1336987"/>
                  <a:pt x="611056" y="1337809"/>
                  <a:pt x="613162" y="1338476"/>
                </a:cubicBezTo>
                <a:cubicBezTo>
                  <a:pt x="615267" y="1339144"/>
                  <a:pt x="617527" y="1341198"/>
                  <a:pt x="619940" y="1344639"/>
                </a:cubicBezTo>
                <a:cubicBezTo>
                  <a:pt x="619915" y="1345923"/>
                  <a:pt x="619350" y="1347052"/>
                  <a:pt x="618246" y="1348028"/>
                </a:cubicBezTo>
                <a:cubicBezTo>
                  <a:pt x="617142" y="1349004"/>
                  <a:pt x="615652" y="1349517"/>
                  <a:pt x="613778" y="1349569"/>
                </a:cubicBezTo>
                <a:lnTo>
                  <a:pt x="598988" y="1344639"/>
                </a:lnTo>
                <a:cubicBezTo>
                  <a:pt x="597345" y="1346513"/>
                  <a:pt x="595701" y="1348311"/>
                  <a:pt x="594058" y="1350031"/>
                </a:cubicBezTo>
                <a:cubicBezTo>
                  <a:pt x="592415" y="1351751"/>
                  <a:pt x="589539" y="1353240"/>
                  <a:pt x="585431" y="1354499"/>
                </a:cubicBezTo>
                <a:cubicBezTo>
                  <a:pt x="582324" y="1355782"/>
                  <a:pt x="579910" y="1357529"/>
                  <a:pt x="578190" y="1359737"/>
                </a:cubicBezTo>
                <a:cubicBezTo>
                  <a:pt x="576470" y="1361945"/>
                  <a:pt x="575597" y="1364307"/>
                  <a:pt x="575571" y="1366823"/>
                </a:cubicBezTo>
                <a:cubicBezTo>
                  <a:pt x="575109" y="1371343"/>
                  <a:pt x="573260" y="1373705"/>
                  <a:pt x="570025" y="1373910"/>
                </a:cubicBezTo>
                <a:cubicBezTo>
                  <a:pt x="566790" y="1374116"/>
                  <a:pt x="564941" y="1374629"/>
                  <a:pt x="564479" y="1375451"/>
                </a:cubicBezTo>
                <a:cubicBezTo>
                  <a:pt x="565506" y="1377916"/>
                  <a:pt x="565916" y="1380381"/>
                  <a:pt x="565711" y="1382846"/>
                </a:cubicBezTo>
                <a:cubicBezTo>
                  <a:pt x="565916" y="1384284"/>
                  <a:pt x="565506" y="1385105"/>
                  <a:pt x="564479" y="1385311"/>
                </a:cubicBezTo>
                <a:lnTo>
                  <a:pt x="562014" y="1385311"/>
                </a:lnTo>
                <a:cubicBezTo>
                  <a:pt x="559343" y="1385516"/>
                  <a:pt x="556057" y="1387570"/>
                  <a:pt x="552154" y="1391473"/>
                </a:cubicBezTo>
                <a:cubicBezTo>
                  <a:pt x="548585" y="1395094"/>
                  <a:pt x="544939" y="1397713"/>
                  <a:pt x="541215" y="1399330"/>
                </a:cubicBezTo>
                <a:cubicBezTo>
                  <a:pt x="537492" y="1400948"/>
                  <a:pt x="532922" y="1402026"/>
                  <a:pt x="527504" y="1402565"/>
                </a:cubicBezTo>
                <a:cubicBezTo>
                  <a:pt x="526272" y="1402514"/>
                  <a:pt x="525347" y="1402309"/>
                  <a:pt x="524731" y="1401949"/>
                </a:cubicBezTo>
                <a:cubicBezTo>
                  <a:pt x="524115" y="1401590"/>
                  <a:pt x="523807" y="1401384"/>
                  <a:pt x="523807" y="1401333"/>
                </a:cubicBezTo>
                <a:cubicBezTo>
                  <a:pt x="524320" y="1399510"/>
                  <a:pt x="526374" y="1397918"/>
                  <a:pt x="529969" y="1396557"/>
                </a:cubicBezTo>
                <a:cubicBezTo>
                  <a:pt x="533564" y="1395196"/>
                  <a:pt x="535618" y="1393912"/>
                  <a:pt x="536132" y="1392706"/>
                </a:cubicBezTo>
                <a:lnTo>
                  <a:pt x="528737" y="1391473"/>
                </a:lnTo>
                <a:cubicBezTo>
                  <a:pt x="525039" y="1391370"/>
                  <a:pt x="522266" y="1391576"/>
                  <a:pt x="520417" y="1392089"/>
                </a:cubicBezTo>
                <a:cubicBezTo>
                  <a:pt x="518569" y="1392603"/>
                  <a:pt x="517644" y="1394041"/>
                  <a:pt x="517644" y="1396403"/>
                </a:cubicBezTo>
                <a:lnTo>
                  <a:pt x="520109" y="1409960"/>
                </a:lnTo>
                <a:cubicBezTo>
                  <a:pt x="520186" y="1411758"/>
                  <a:pt x="519416" y="1413093"/>
                  <a:pt x="517798" y="1413966"/>
                </a:cubicBezTo>
                <a:cubicBezTo>
                  <a:pt x="516181" y="1414839"/>
                  <a:pt x="513254" y="1415558"/>
                  <a:pt x="509017" y="1416123"/>
                </a:cubicBezTo>
                <a:cubicBezTo>
                  <a:pt x="500415" y="1418280"/>
                  <a:pt x="494509" y="1421361"/>
                  <a:pt x="491300" y="1425366"/>
                </a:cubicBezTo>
                <a:cubicBezTo>
                  <a:pt x="488090" y="1429372"/>
                  <a:pt x="483725" y="1432453"/>
                  <a:pt x="478205" y="1434610"/>
                </a:cubicBezTo>
                <a:cubicBezTo>
                  <a:pt x="476459" y="1434610"/>
                  <a:pt x="475021" y="1433994"/>
                  <a:pt x="473891" y="1432761"/>
                </a:cubicBezTo>
                <a:cubicBezTo>
                  <a:pt x="472761" y="1431529"/>
                  <a:pt x="471323" y="1429680"/>
                  <a:pt x="469577" y="1427215"/>
                </a:cubicBezTo>
                <a:lnTo>
                  <a:pt x="468345" y="1428448"/>
                </a:lnTo>
                <a:cubicBezTo>
                  <a:pt x="468884" y="1432736"/>
                  <a:pt x="469654" y="1435868"/>
                  <a:pt x="470656" y="1437845"/>
                </a:cubicBezTo>
                <a:cubicBezTo>
                  <a:pt x="471657" y="1439822"/>
                  <a:pt x="473352" y="1440798"/>
                  <a:pt x="475740" y="1440772"/>
                </a:cubicBezTo>
                <a:lnTo>
                  <a:pt x="476972" y="1440772"/>
                </a:lnTo>
                <a:cubicBezTo>
                  <a:pt x="478256" y="1440721"/>
                  <a:pt x="479694" y="1440824"/>
                  <a:pt x="481286" y="1441081"/>
                </a:cubicBezTo>
                <a:cubicBezTo>
                  <a:pt x="482878" y="1441337"/>
                  <a:pt x="484316" y="1442056"/>
                  <a:pt x="485600" y="1443237"/>
                </a:cubicBezTo>
                <a:lnTo>
                  <a:pt x="485600" y="1444470"/>
                </a:lnTo>
                <a:lnTo>
                  <a:pt x="476972" y="1445702"/>
                </a:lnTo>
                <a:cubicBezTo>
                  <a:pt x="475303" y="1445600"/>
                  <a:pt x="474020" y="1445189"/>
                  <a:pt x="473121" y="1444470"/>
                </a:cubicBezTo>
                <a:cubicBezTo>
                  <a:pt x="472222" y="1443751"/>
                  <a:pt x="470630" y="1443340"/>
                  <a:pt x="468345" y="1443237"/>
                </a:cubicBezTo>
                <a:lnTo>
                  <a:pt x="463415" y="1443237"/>
                </a:lnTo>
                <a:cubicBezTo>
                  <a:pt x="461977" y="1443443"/>
                  <a:pt x="461155" y="1443032"/>
                  <a:pt x="460950" y="1442005"/>
                </a:cubicBezTo>
                <a:lnTo>
                  <a:pt x="463415" y="1435843"/>
                </a:lnTo>
                <a:cubicBezTo>
                  <a:pt x="463389" y="1434071"/>
                  <a:pt x="462824" y="1432684"/>
                  <a:pt x="461720" y="1431683"/>
                </a:cubicBezTo>
                <a:cubicBezTo>
                  <a:pt x="460616" y="1430681"/>
                  <a:pt x="459127" y="1429603"/>
                  <a:pt x="457253" y="1428448"/>
                </a:cubicBezTo>
                <a:cubicBezTo>
                  <a:pt x="455969" y="1428807"/>
                  <a:pt x="454223" y="1430553"/>
                  <a:pt x="452015" y="1433686"/>
                </a:cubicBezTo>
                <a:cubicBezTo>
                  <a:pt x="449806" y="1436818"/>
                  <a:pt x="447444" y="1439180"/>
                  <a:pt x="444928" y="1440772"/>
                </a:cubicBezTo>
                <a:cubicBezTo>
                  <a:pt x="443490" y="1440978"/>
                  <a:pt x="442668" y="1441799"/>
                  <a:pt x="442463" y="1443237"/>
                </a:cubicBezTo>
                <a:cubicBezTo>
                  <a:pt x="443053" y="1443700"/>
                  <a:pt x="443413" y="1444008"/>
                  <a:pt x="443541" y="1444162"/>
                </a:cubicBezTo>
                <a:cubicBezTo>
                  <a:pt x="443670" y="1444316"/>
                  <a:pt x="443721" y="1445240"/>
                  <a:pt x="443695" y="1446935"/>
                </a:cubicBezTo>
                <a:cubicBezTo>
                  <a:pt x="443695" y="1448681"/>
                  <a:pt x="443079" y="1450119"/>
                  <a:pt x="441847" y="1451249"/>
                </a:cubicBezTo>
                <a:cubicBezTo>
                  <a:pt x="440614" y="1452378"/>
                  <a:pt x="438765" y="1453816"/>
                  <a:pt x="436300" y="1455562"/>
                </a:cubicBezTo>
                <a:cubicBezTo>
                  <a:pt x="434606" y="1455049"/>
                  <a:pt x="433681" y="1452995"/>
                  <a:pt x="433527" y="1449400"/>
                </a:cubicBezTo>
                <a:cubicBezTo>
                  <a:pt x="433373" y="1445805"/>
                  <a:pt x="433065" y="1443751"/>
                  <a:pt x="432603" y="1443237"/>
                </a:cubicBezTo>
                <a:cubicBezTo>
                  <a:pt x="431422" y="1443263"/>
                  <a:pt x="430703" y="1443828"/>
                  <a:pt x="430446" y="1444932"/>
                </a:cubicBezTo>
                <a:cubicBezTo>
                  <a:pt x="430189" y="1446036"/>
                  <a:pt x="430087" y="1447525"/>
                  <a:pt x="430138" y="1449400"/>
                </a:cubicBezTo>
                <a:cubicBezTo>
                  <a:pt x="430652" y="1458618"/>
                  <a:pt x="431473" y="1465448"/>
                  <a:pt x="432603" y="1469890"/>
                </a:cubicBezTo>
                <a:cubicBezTo>
                  <a:pt x="433733" y="1474332"/>
                  <a:pt x="435787" y="1476540"/>
                  <a:pt x="438765" y="1476514"/>
                </a:cubicBezTo>
                <a:cubicBezTo>
                  <a:pt x="446622" y="1474075"/>
                  <a:pt x="454017" y="1471867"/>
                  <a:pt x="460950" y="1469890"/>
                </a:cubicBezTo>
                <a:cubicBezTo>
                  <a:pt x="467883" y="1467913"/>
                  <a:pt x="471580" y="1466013"/>
                  <a:pt x="472042" y="1464190"/>
                </a:cubicBezTo>
                <a:cubicBezTo>
                  <a:pt x="472042" y="1461519"/>
                  <a:pt x="474507" y="1459465"/>
                  <a:pt x="479437" y="1458027"/>
                </a:cubicBezTo>
                <a:cubicBezTo>
                  <a:pt x="484419" y="1456281"/>
                  <a:pt x="488938" y="1453303"/>
                  <a:pt x="492995" y="1449092"/>
                </a:cubicBezTo>
                <a:cubicBezTo>
                  <a:pt x="497052" y="1444881"/>
                  <a:pt x="500338" y="1442518"/>
                  <a:pt x="502854" y="1442005"/>
                </a:cubicBezTo>
                <a:lnTo>
                  <a:pt x="504087" y="1442005"/>
                </a:lnTo>
                <a:cubicBezTo>
                  <a:pt x="505525" y="1442210"/>
                  <a:pt x="506346" y="1441799"/>
                  <a:pt x="506552" y="1440772"/>
                </a:cubicBezTo>
                <a:lnTo>
                  <a:pt x="504087" y="1434610"/>
                </a:lnTo>
                <a:cubicBezTo>
                  <a:pt x="504138" y="1433968"/>
                  <a:pt x="504652" y="1433403"/>
                  <a:pt x="505628" y="1432915"/>
                </a:cubicBezTo>
                <a:cubicBezTo>
                  <a:pt x="506603" y="1432427"/>
                  <a:pt x="507733" y="1432171"/>
                  <a:pt x="509017" y="1432145"/>
                </a:cubicBezTo>
                <a:lnTo>
                  <a:pt x="516412" y="1435843"/>
                </a:lnTo>
                <a:cubicBezTo>
                  <a:pt x="517439" y="1435329"/>
                  <a:pt x="518158" y="1433275"/>
                  <a:pt x="518569" y="1429680"/>
                </a:cubicBezTo>
                <a:cubicBezTo>
                  <a:pt x="518979" y="1426085"/>
                  <a:pt x="520315" y="1424031"/>
                  <a:pt x="522574" y="1423518"/>
                </a:cubicBezTo>
                <a:lnTo>
                  <a:pt x="523807" y="1421053"/>
                </a:lnTo>
                <a:lnTo>
                  <a:pt x="521342" y="1418588"/>
                </a:lnTo>
                <a:cubicBezTo>
                  <a:pt x="521573" y="1416713"/>
                  <a:pt x="523576" y="1415224"/>
                  <a:pt x="527350" y="1414120"/>
                </a:cubicBezTo>
                <a:cubicBezTo>
                  <a:pt x="531125" y="1413016"/>
                  <a:pt x="535284" y="1412451"/>
                  <a:pt x="539829" y="1412425"/>
                </a:cubicBezTo>
                <a:lnTo>
                  <a:pt x="550921" y="1413658"/>
                </a:lnTo>
                <a:cubicBezTo>
                  <a:pt x="552359" y="1413452"/>
                  <a:pt x="553181" y="1412631"/>
                  <a:pt x="553386" y="1411193"/>
                </a:cubicBezTo>
                <a:lnTo>
                  <a:pt x="552154" y="1406263"/>
                </a:lnTo>
                <a:cubicBezTo>
                  <a:pt x="552385" y="1404132"/>
                  <a:pt x="553771" y="1401615"/>
                  <a:pt x="556313" y="1398714"/>
                </a:cubicBezTo>
                <a:cubicBezTo>
                  <a:pt x="558855" y="1395812"/>
                  <a:pt x="561166" y="1394220"/>
                  <a:pt x="563246" y="1393938"/>
                </a:cubicBezTo>
                <a:cubicBezTo>
                  <a:pt x="564684" y="1393733"/>
                  <a:pt x="565506" y="1394143"/>
                  <a:pt x="565711" y="1395171"/>
                </a:cubicBezTo>
                <a:cubicBezTo>
                  <a:pt x="568741" y="1393039"/>
                  <a:pt x="571617" y="1390523"/>
                  <a:pt x="574338" y="1387622"/>
                </a:cubicBezTo>
                <a:cubicBezTo>
                  <a:pt x="577060" y="1384720"/>
                  <a:pt x="579936" y="1383128"/>
                  <a:pt x="582966" y="1382846"/>
                </a:cubicBezTo>
                <a:cubicBezTo>
                  <a:pt x="584917" y="1383000"/>
                  <a:pt x="586869" y="1383616"/>
                  <a:pt x="588820" y="1384694"/>
                </a:cubicBezTo>
                <a:cubicBezTo>
                  <a:pt x="590772" y="1385773"/>
                  <a:pt x="592107" y="1386389"/>
                  <a:pt x="592826" y="1386543"/>
                </a:cubicBezTo>
                <a:lnTo>
                  <a:pt x="594058" y="1385311"/>
                </a:lnTo>
                <a:lnTo>
                  <a:pt x="591593" y="1376683"/>
                </a:lnTo>
                <a:cubicBezTo>
                  <a:pt x="591619" y="1373191"/>
                  <a:pt x="593108" y="1370624"/>
                  <a:pt x="596061" y="1368980"/>
                </a:cubicBezTo>
                <a:cubicBezTo>
                  <a:pt x="599014" y="1367337"/>
                  <a:pt x="603276" y="1365386"/>
                  <a:pt x="608848" y="1363126"/>
                </a:cubicBezTo>
                <a:lnTo>
                  <a:pt x="613778" y="1365591"/>
                </a:lnTo>
                <a:cubicBezTo>
                  <a:pt x="615216" y="1365386"/>
                  <a:pt x="616038" y="1363331"/>
                  <a:pt x="616243" y="1359429"/>
                </a:cubicBezTo>
                <a:cubicBezTo>
                  <a:pt x="616859" y="1353626"/>
                  <a:pt x="619324" y="1350134"/>
                  <a:pt x="623638" y="1348952"/>
                </a:cubicBezTo>
                <a:cubicBezTo>
                  <a:pt x="627951" y="1347771"/>
                  <a:pt x="630416" y="1346744"/>
                  <a:pt x="631033" y="1345871"/>
                </a:cubicBezTo>
                <a:lnTo>
                  <a:pt x="631033" y="1344639"/>
                </a:lnTo>
                <a:cubicBezTo>
                  <a:pt x="631161" y="1342713"/>
                  <a:pt x="632445" y="1341018"/>
                  <a:pt x="634884" y="1339555"/>
                </a:cubicBezTo>
                <a:cubicBezTo>
                  <a:pt x="637324" y="1338091"/>
                  <a:pt x="640148" y="1337321"/>
                  <a:pt x="643358" y="1337244"/>
                </a:cubicBezTo>
                <a:lnTo>
                  <a:pt x="650753" y="1339709"/>
                </a:lnTo>
                <a:cubicBezTo>
                  <a:pt x="651780" y="1339914"/>
                  <a:pt x="652190" y="1339503"/>
                  <a:pt x="651985" y="1338476"/>
                </a:cubicBezTo>
                <a:lnTo>
                  <a:pt x="650753" y="1334779"/>
                </a:lnTo>
                <a:cubicBezTo>
                  <a:pt x="650753" y="1331236"/>
                  <a:pt x="652909" y="1327846"/>
                  <a:pt x="657223" y="1324611"/>
                </a:cubicBezTo>
                <a:cubicBezTo>
                  <a:pt x="661537" y="1321376"/>
                  <a:pt x="668007" y="1317370"/>
                  <a:pt x="676635" y="1312594"/>
                </a:cubicBezTo>
                <a:lnTo>
                  <a:pt x="680332" y="1312594"/>
                </a:lnTo>
                <a:lnTo>
                  <a:pt x="677867" y="1310129"/>
                </a:lnTo>
                <a:cubicBezTo>
                  <a:pt x="678355" y="1306175"/>
                  <a:pt x="681385" y="1302375"/>
                  <a:pt x="686957" y="1298729"/>
                </a:cubicBezTo>
                <a:cubicBezTo>
                  <a:pt x="692529" y="1295083"/>
                  <a:pt x="697715" y="1293131"/>
                  <a:pt x="702517" y="1292875"/>
                </a:cubicBezTo>
                <a:cubicBezTo>
                  <a:pt x="700642" y="1291822"/>
                  <a:pt x="699153" y="1291154"/>
                  <a:pt x="698049" y="1290872"/>
                </a:cubicBezTo>
                <a:cubicBezTo>
                  <a:pt x="696945" y="1290589"/>
                  <a:pt x="696380" y="1289614"/>
                  <a:pt x="696354" y="1287945"/>
                </a:cubicBezTo>
                <a:cubicBezTo>
                  <a:pt x="711067" y="1271743"/>
                  <a:pt x="723854" y="1257312"/>
                  <a:pt x="734715" y="1244654"/>
                </a:cubicBezTo>
                <a:cubicBezTo>
                  <a:pt x="745577" y="1231995"/>
                  <a:pt x="751277" y="1218489"/>
                  <a:pt x="751816" y="1204136"/>
                </a:cubicBezTo>
                <a:cubicBezTo>
                  <a:pt x="751816" y="1199873"/>
                  <a:pt x="751200" y="1196690"/>
                  <a:pt x="749967" y="1194584"/>
                </a:cubicBezTo>
                <a:cubicBezTo>
                  <a:pt x="748735" y="1192478"/>
                  <a:pt x="746886" y="1191143"/>
                  <a:pt x="744421" y="1190578"/>
                </a:cubicBezTo>
                <a:close/>
                <a:moveTo>
                  <a:pt x="749351" y="1174556"/>
                </a:moveTo>
                <a:cubicBezTo>
                  <a:pt x="748324" y="1174351"/>
                  <a:pt x="747913" y="1174762"/>
                  <a:pt x="748119" y="1175789"/>
                </a:cubicBezTo>
                <a:cubicBezTo>
                  <a:pt x="748119" y="1178254"/>
                  <a:pt x="749351" y="1179486"/>
                  <a:pt x="751816" y="1179486"/>
                </a:cubicBezTo>
                <a:cubicBezTo>
                  <a:pt x="754281" y="1179281"/>
                  <a:pt x="755514" y="1178459"/>
                  <a:pt x="755514" y="1177021"/>
                </a:cubicBezTo>
                <a:cubicBezTo>
                  <a:pt x="755488" y="1176456"/>
                  <a:pt x="754923" y="1176045"/>
                  <a:pt x="753819" y="1175789"/>
                </a:cubicBezTo>
                <a:cubicBezTo>
                  <a:pt x="752715" y="1175532"/>
                  <a:pt x="751226" y="1175121"/>
                  <a:pt x="749351" y="1174556"/>
                </a:cubicBezTo>
                <a:close/>
                <a:moveTo>
                  <a:pt x="200896" y="876295"/>
                </a:moveTo>
                <a:lnTo>
                  <a:pt x="204594" y="881225"/>
                </a:lnTo>
                <a:lnTo>
                  <a:pt x="203361" y="883690"/>
                </a:lnTo>
                <a:lnTo>
                  <a:pt x="200896" y="879993"/>
                </a:lnTo>
                <a:close/>
                <a:moveTo>
                  <a:pt x="203361" y="861505"/>
                </a:moveTo>
                <a:cubicBezTo>
                  <a:pt x="204645" y="861454"/>
                  <a:pt x="205775" y="861557"/>
                  <a:pt x="206750" y="861814"/>
                </a:cubicBezTo>
                <a:cubicBezTo>
                  <a:pt x="207726" y="862070"/>
                  <a:pt x="208240" y="862789"/>
                  <a:pt x="208291" y="863970"/>
                </a:cubicBezTo>
                <a:cubicBezTo>
                  <a:pt x="208342" y="864638"/>
                  <a:pt x="208240" y="865460"/>
                  <a:pt x="207983" y="866435"/>
                </a:cubicBezTo>
                <a:cubicBezTo>
                  <a:pt x="207726" y="867411"/>
                  <a:pt x="207007" y="868233"/>
                  <a:pt x="205826" y="868900"/>
                </a:cubicBezTo>
                <a:lnTo>
                  <a:pt x="203361" y="870133"/>
                </a:lnTo>
                <a:lnTo>
                  <a:pt x="200896" y="866435"/>
                </a:lnTo>
                <a:cubicBezTo>
                  <a:pt x="200922" y="865152"/>
                  <a:pt x="201179" y="864022"/>
                  <a:pt x="201666" y="863046"/>
                </a:cubicBezTo>
                <a:cubicBezTo>
                  <a:pt x="202154" y="862070"/>
                  <a:pt x="202719" y="861557"/>
                  <a:pt x="203361" y="861505"/>
                </a:cubicBezTo>
                <a:close/>
                <a:moveTo>
                  <a:pt x="177479" y="857808"/>
                </a:moveTo>
                <a:lnTo>
                  <a:pt x="177479" y="860273"/>
                </a:lnTo>
                <a:cubicBezTo>
                  <a:pt x="177582" y="862353"/>
                  <a:pt x="178301" y="864664"/>
                  <a:pt x="179636" y="867206"/>
                </a:cubicBezTo>
                <a:cubicBezTo>
                  <a:pt x="180971" y="869748"/>
                  <a:pt x="182306" y="871134"/>
                  <a:pt x="183641" y="871365"/>
                </a:cubicBezTo>
                <a:lnTo>
                  <a:pt x="183641" y="870133"/>
                </a:lnTo>
                <a:cubicBezTo>
                  <a:pt x="182383" y="866384"/>
                  <a:pt x="181202" y="863406"/>
                  <a:pt x="180098" y="861197"/>
                </a:cubicBezTo>
                <a:cubicBezTo>
                  <a:pt x="178994" y="858989"/>
                  <a:pt x="178121" y="857859"/>
                  <a:pt x="177479" y="857808"/>
                </a:cubicBezTo>
                <a:close/>
                <a:moveTo>
                  <a:pt x="207059" y="831926"/>
                </a:moveTo>
                <a:cubicBezTo>
                  <a:pt x="207803" y="832003"/>
                  <a:pt x="208779" y="832773"/>
                  <a:pt x="209986" y="834237"/>
                </a:cubicBezTo>
                <a:cubicBezTo>
                  <a:pt x="211193" y="835700"/>
                  <a:pt x="211860" y="837395"/>
                  <a:pt x="211988" y="839321"/>
                </a:cubicBezTo>
                <a:cubicBezTo>
                  <a:pt x="212040" y="840502"/>
                  <a:pt x="211937" y="841529"/>
                  <a:pt x="211680" y="842402"/>
                </a:cubicBezTo>
                <a:cubicBezTo>
                  <a:pt x="211424" y="843275"/>
                  <a:pt x="210705" y="844302"/>
                  <a:pt x="209524" y="845483"/>
                </a:cubicBezTo>
                <a:lnTo>
                  <a:pt x="205826" y="850413"/>
                </a:lnTo>
                <a:cubicBezTo>
                  <a:pt x="205261" y="850362"/>
                  <a:pt x="204850" y="849848"/>
                  <a:pt x="204594" y="848873"/>
                </a:cubicBezTo>
                <a:cubicBezTo>
                  <a:pt x="204337" y="847897"/>
                  <a:pt x="203926" y="846767"/>
                  <a:pt x="203361" y="845483"/>
                </a:cubicBezTo>
                <a:cubicBezTo>
                  <a:pt x="203284" y="842530"/>
                  <a:pt x="203438" y="840117"/>
                  <a:pt x="203823" y="838242"/>
                </a:cubicBezTo>
                <a:cubicBezTo>
                  <a:pt x="204208" y="836368"/>
                  <a:pt x="205287" y="834262"/>
                  <a:pt x="207059" y="831926"/>
                </a:cubicBezTo>
                <a:close/>
                <a:moveTo>
                  <a:pt x="218151" y="803579"/>
                </a:moveTo>
                <a:cubicBezTo>
                  <a:pt x="218844" y="803604"/>
                  <a:pt x="219614" y="804169"/>
                  <a:pt x="220462" y="805273"/>
                </a:cubicBezTo>
                <a:cubicBezTo>
                  <a:pt x="221309" y="806378"/>
                  <a:pt x="221771" y="807867"/>
                  <a:pt x="221848" y="809741"/>
                </a:cubicBezTo>
                <a:cubicBezTo>
                  <a:pt x="221669" y="813747"/>
                  <a:pt x="220487" y="817752"/>
                  <a:pt x="218305" y="821758"/>
                </a:cubicBezTo>
                <a:cubicBezTo>
                  <a:pt x="216122" y="825763"/>
                  <a:pt x="214017" y="827920"/>
                  <a:pt x="211988" y="828228"/>
                </a:cubicBezTo>
                <a:cubicBezTo>
                  <a:pt x="210884" y="828280"/>
                  <a:pt x="210319" y="828177"/>
                  <a:pt x="210294" y="827920"/>
                </a:cubicBezTo>
                <a:cubicBezTo>
                  <a:pt x="210268" y="827664"/>
                  <a:pt x="210011" y="826945"/>
                  <a:pt x="209524" y="825763"/>
                </a:cubicBezTo>
                <a:cubicBezTo>
                  <a:pt x="209729" y="821604"/>
                  <a:pt x="210859" y="816982"/>
                  <a:pt x="212913" y="811898"/>
                </a:cubicBezTo>
                <a:cubicBezTo>
                  <a:pt x="214967" y="806814"/>
                  <a:pt x="216713" y="804041"/>
                  <a:pt x="218151" y="803579"/>
                </a:cubicBezTo>
                <a:close/>
                <a:moveTo>
                  <a:pt x="287170" y="799881"/>
                </a:moveTo>
                <a:cubicBezTo>
                  <a:pt x="287658" y="800985"/>
                  <a:pt x="287915" y="801550"/>
                  <a:pt x="287940" y="801576"/>
                </a:cubicBezTo>
                <a:cubicBezTo>
                  <a:pt x="287966" y="801602"/>
                  <a:pt x="288531" y="801858"/>
                  <a:pt x="289635" y="802346"/>
                </a:cubicBezTo>
                <a:cubicBezTo>
                  <a:pt x="284679" y="806095"/>
                  <a:pt x="280109" y="813387"/>
                  <a:pt x="275924" y="824223"/>
                </a:cubicBezTo>
                <a:cubicBezTo>
                  <a:pt x="271738" y="835058"/>
                  <a:pt x="268092" y="841734"/>
                  <a:pt x="264985" y="844251"/>
                </a:cubicBezTo>
                <a:lnTo>
                  <a:pt x="263753" y="840553"/>
                </a:lnTo>
                <a:cubicBezTo>
                  <a:pt x="265114" y="831310"/>
                  <a:pt x="267938" y="822374"/>
                  <a:pt x="272226" y="813747"/>
                </a:cubicBezTo>
                <a:cubicBezTo>
                  <a:pt x="276514" y="805119"/>
                  <a:pt x="281495" y="800498"/>
                  <a:pt x="287170" y="799881"/>
                </a:cubicBezTo>
                <a:close/>
                <a:moveTo>
                  <a:pt x="175014" y="786324"/>
                </a:moveTo>
                <a:cubicBezTo>
                  <a:pt x="172549" y="786452"/>
                  <a:pt x="170700" y="789585"/>
                  <a:pt x="169468" y="795722"/>
                </a:cubicBezTo>
                <a:cubicBezTo>
                  <a:pt x="168235" y="801858"/>
                  <a:pt x="167619" y="810229"/>
                  <a:pt x="167619" y="820834"/>
                </a:cubicBezTo>
                <a:cubicBezTo>
                  <a:pt x="168158" y="832311"/>
                  <a:pt x="168621" y="840168"/>
                  <a:pt x="169006" y="844405"/>
                </a:cubicBezTo>
                <a:cubicBezTo>
                  <a:pt x="169391" y="848641"/>
                  <a:pt x="170161" y="850644"/>
                  <a:pt x="171317" y="850413"/>
                </a:cubicBezTo>
                <a:cubicBezTo>
                  <a:pt x="173011" y="849977"/>
                  <a:pt x="173936" y="849617"/>
                  <a:pt x="174090" y="849335"/>
                </a:cubicBezTo>
                <a:cubicBezTo>
                  <a:pt x="174244" y="849052"/>
                  <a:pt x="174552" y="847768"/>
                  <a:pt x="175014" y="845483"/>
                </a:cubicBezTo>
                <a:lnTo>
                  <a:pt x="172549" y="841786"/>
                </a:lnTo>
                <a:lnTo>
                  <a:pt x="177479" y="838088"/>
                </a:lnTo>
                <a:cubicBezTo>
                  <a:pt x="175656" y="835187"/>
                  <a:pt x="174372" y="832671"/>
                  <a:pt x="173627" y="830539"/>
                </a:cubicBezTo>
                <a:cubicBezTo>
                  <a:pt x="172883" y="828408"/>
                  <a:pt x="172523" y="825584"/>
                  <a:pt x="172549" y="822066"/>
                </a:cubicBezTo>
                <a:cubicBezTo>
                  <a:pt x="172754" y="818728"/>
                  <a:pt x="173576" y="816468"/>
                  <a:pt x="175014" y="815287"/>
                </a:cubicBezTo>
                <a:cubicBezTo>
                  <a:pt x="176452" y="814106"/>
                  <a:pt x="177274" y="811847"/>
                  <a:pt x="177479" y="808509"/>
                </a:cubicBezTo>
                <a:lnTo>
                  <a:pt x="177479" y="804811"/>
                </a:lnTo>
                <a:cubicBezTo>
                  <a:pt x="177530" y="800908"/>
                  <a:pt x="178044" y="798546"/>
                  <a:pt x="179020" y="797724"/>
                </a:cubicBezTo>
                <a:cubicBezTo>
                  <a:pt x="179995" y="796903"/>
                  <a:pt x="181125" y="795157"/>
                  <a:pt x="182409" y="792486"/>
                </a:cubicBezTo>
                <a:cubicBezTo>
                  <a:pt x="181253" y="790073"/>
                  <a:pt x="180175" y="788429"/>
                  <a:pt x="179174" y="787557"/>
                </a:cubicBezTo>
                <a:cubicBezTo>
                  <a:pt x="178172" y="786684"/>
                  <a:pt x="176786" y="786273"/>
                  <a:pt x="175014" y="786324"/>
                </a:cubicBezTo>
                <a:close/>
                <a:moveTo>
                  <a:pt x="239103" y="755512"/>
                </a:moveTo>
                <a:cubicBezTo>
                  <a:pt x="245060" y="756539"/>
                  <a:pt x="247936" y="758182"/>
                  <a:pt x="247731" y="760442"/>
                </a:cubicBezTo>
                <a:cubicBezTo>
                  <a:pt x="247936" y="761469"/>
                  <a:pt x="247525" y="761880"/>
                  <a:pt x="246498" y="761674"/>
                </a:cubicBezTo>
                <a:lnTo>
                  <a:pt x="245266" y="761674"/>
                </a:lnTo>
                <a:cubicBezTo>
                  <a:pt x="242903" y="761649"/>
                  <a:pt x="241157" y="762624"/>
                  <a:pt x="240027" y="764602"/>
                </a:cubicBezTo>
                <a:cubicBezTo>
                  <a:pt x="238898" y="766579"/>
                  <a:pt x="237768" y="769711"/>
                  <a:pt x="236638" y="773999"/>
                </a:cubicBezTo>
                <a:lnTo>
                  <a:pt x="237871" y="776464"/>
                </a:lnTo>
                <a:cubicBezTo>
                  <a:pt x="237537" y="778852"/>
                  <a:pt x="235739" y="782395"/>
                  <a:pt x="232479" y="787094"/>
                </a:cubicBezTo>
                <a:cubicBezTo>
                  <a:pt x="229218" y="791793"/>
                  <a:pt x="226496" y="794412"/>
                  <a:pt x="224313" y="794951"/>
                </a:cubicBezTo>
                <a:cubicBezTo>
                  <a:pt x="223286" y="794746"/>
                  <a:pt x="222875" y="792692"/>
                  <a:pt x="223081" y="788789"/>
                </a:cubicBezTo>
                <a:cubicBezTo>
                  <a:pt x="223440" y="785040"/>
                  <a:pt x="224878" y="781445"/>
                  <a:pt x="227395" y="778005"/>
                </a:cubicBezTo>
                <a:cubicBezTo>
                  <a:pt x="229911" y="774564"/>
                  <a:pt x="231349" y="771586"/>
                  <a:pt x="231708" y="769069"/>
                </a:cubicBezTo>
                <a:lnTo>
                  <a:pt x="231708" y="766604"/>
                </a:lnTo>
                <a:cubicBezTo>
                  <a:pt x="231914" y="765603"/>
                  <a:pt x="232735" y="764833"/>
                  <a:pt x="234173" y="764293"/>
                </a:cubicBezTo>
                <a:cubicBezTo>
                  <a:pt x="235611" y="763754"/>
                  <a:pt x="236433" y="762060"/>
                  <a:pt x="236638" y="759209"/>
                </a:cubicBezTo>
                <a:lnTo>
                  <a:pt x="236638" y="757977"/>
                </a:lnTo>
                <a:cubicBezTo>
                  <a:pt x="236844" y="756539"/>
                  <a:pt x="237665" y="755717"/>
                  <a:pt x="239103" y="755512"/>
                </a:cubicBezTo>
                <a:close/>
                <a:moveTo>
                  <a:pt x="261288" y="723467"/>
                </a:moveTo>
                <a:lnTo>
                  <a:pt x="262520" y="725932"/>
                </a:lnTo>
                <a:cubicBezTo>
                  <a:pt x="262726" y="726959"/>
                  <a:pt x="259850" y="731068"/>
                  <a:pt x="253893" y="738257"/>
                </a:cubicBezTo>
                <a:lnTo>
                  <a:pt x="246498" y="748117"/>
                </a:lnTo>
                <a:cubicBezTo>
                  <a:pt x="246344" y="739156"/>
                  <a:pt x="247268" y="733045"/>
                  <a:pt x="249271" y="729784"/>
                </a:cubicBezTo>
                <a:cubicBezTo>
                  <a:pt x="251274" y="726523"/>
                  <a:pt x="255279" y="724417"/>
                  <a:pt x="261288" y="723467"/>
                </a:cubicBezTo>
                <a:close/>
                <a:moveTo>
                  <a:pt x="345097" y="679098"/>
                </a:moveTo>
                <a:cubicBezTo>
                  <a:pt x="347562" y="679175"/>
                  <a:pt x="349410" y="679945"/>
                  <a:pt x="350643" y="681409"/>
                </a:cubicBezTo>
                <a:cubicBezTo>
                  <a:pt x="351875" y="682872"/>
                  <a:pt x="352492" y="684567"/>
                  <a:pt x="352492" y="686493"/>
                </a:cubicBezTo>
                <a:cubicBezTo>
                  <a:pt x="352697" y="691423"/>
                  <a:pt x="351054" y="693888"/>
                  <a:pt x="347562" y="693888"/>
                </a:cubicBezTo>
                <a:lnTo>
                  <a:pt x="345097" y="693888"/>
                </a:lnTo>
                <a:cubicBezTo>
                  <a:pt x="342632" y="693836"/>
                  <a:pt x="340783" y="694555"/>
                  <a:pt x="339550" y="696045"/>
                </a:cubicBezTo>
                <a:cubicBezTo>
                  <a:pt x="338318" y="697534"/>
                  <a:pt x="337702" y="700102"/>
                  <a:pt x="337702" y="703748"/>
                </a:cubicBezTo>
                <a:cubicBezTo>
                  <a:pt x="337086" y="708061"/>
                  <a:pt x="334621" y="713608"/>
                  <a:pt x="330307" y="720386"/>
                </a:cubicBezTo>
                <a:cubicBezTo>
                  <a:pt x="325993" y="727165"/>
                  <a:pt x="323528" y="731479"/>
                  <a:pt x="322912" y="733327"/>
                </a:cubicBezTo>
                <a:lnTo>
                  <a:pt x="322912" y="734560"/>
                </a:lnTo>
                <a:cubicBezTo>
                  <a:pt x="322886" y="735869"/>
                  <a:pt x="322321" y="737564"/>
                  <a:pt x="321217" y="739644"/>
                </a:cubicBezTo>
                <a:cubicBezTo>
                  <a:pt x="320113" y="741724"/>
                  <a:pt x="318624" y="743726"/>
                  <a:pt x="316750" y="745652"/>
                </a:cubicBezTo>
                <a:cubicBezTo>
                  <a:pt x="313309" y="750736"/>
                  <a:pt x="311255" y="755050"/>
                  <a:pt x="310587" y="758593"/>
                </a:cubicBezTo>
                <a:cubicBezTo>
                  <a:pt x="309920" y="762137"/>
                  <a:pt x="309098" y="763985"/>
                  <a:pt x="308122" y="764139"/>
                </a:cubicBezTo>
                <a:cubicBezTo>
                  <a:pt x="305760" y="765115"/>
                  <a:pt x="303706" y="769018"/>
                  <a:pt x="301960" y="775848"/>
                </a:cubicBezTo>
                <a:cubicBezTo>
                  <a:pt x="300214" y="782678"/>
                  <a:pt x="298160" y="786581"/>
                  <a:pt x="295797" y="787557"/>
                </a:cubicBezTo>
                <a:lnTo>
                  <a:pt x="290867" y="783859"/>
                </a:lnTo>
                <a:lnTo>
                  <a:pt x="289635" y="785092"/>
                </a:lnTo>
                <a:lnTo>
                  <a:pt x="290867" y="787557"/>
                </a:lnTo>
                <a:cubicBezTo>
                  <a:pt x="291073" y="791459"/>
                  <a:pt x="289429" y="793513"/>
                  <a:pt x="285937" y="793719"/>
                </a:cubicBezTo>
                <a:lnTo>
                  <a:pt x="283473" y="793719"/>
                </a:lnTo>
                <a:cubicBezTo>
                  <a:pt x="282779" y="793745"/>
                  <a:pt x="282009" y="793693"/>
                  <a:pt x="281162" y="793565"/>
                </a:cubicBezTo>
                <a:cubicBezTo>
                  <a:pt x="280314" y="793436"/>
                  <a:pt x="279852" y="793077"/>
                  <a:pt x="279775" y="792486"/>
                </a:cubicBezTo>
                <a:cubicBezTo>
                  <a:pt x="280751" y="790124"/>
                  <a:pt x="284654" y="784064"/>
                  <a:pt x="291484" y="774307"/>
                </a:cubicBezTo>
                <a:cubicBezTo>
                  <a:pt x="298314" y="764550"/>
                  <a:pt x="302216" y="757874"/>
                  <a:pt x="303192" y="754279"/>
                </a:cubicBezTo>
                <a:lnTo>
                  <a:pt x="303192" y="751815"/>
                </a:lnTo>
                <a:cubicBezTo>
                  <a:pt x="303860" y="749324"/>
                  <a:pt x="306530" y="744753"/>
                  <a:pt x="311203" y="738103"/>
                </a:cubicBezTo>
                <a:cubicBezTo>
                  <a:pt x="315877" y="731453"/>
                  <a:pt x="318547" y="726574"/>
                  <a:pt x="319215" y="723467"/>
                </a:cubicBezTo>
                <a:lnTo>
                  <a:pt x="317982" y="721002"/>
                </a:lnTo>
                <a:cubicBezTo>
                  <a:pt x="318393" y="719642"/>
                  <a:pt x="320036" y="718050"/>
                  <a:pt x="322912" y="716227"/>
                </a:cubicBezTo>
                <a:cubicBezTo>
                  <a:pt x="325788" y="714403"/>
                  <a:pt x="327431" y="713120"/>
                  <a:pt x="327842" y="712375"/>
                </a:cubicBezTo>
                <a:lnTo>
                  <a:pt x="327842" y="711143"/>
                </a:lnTo>
                <a:cubicBezTo>
                  <a:pt x="328458" y="708524"/>
                  <a:pt x="330923" y="703594"/>
                  <a:pt x="335237" y="696353"/>
                </a:cubicBezTo>
                <a:cubicBezTo>
                  <a:pt x="339550" y="689112"/>
                  <a:pt x="342015" y="684182"/>
                  <a:pt x="342632" y="681563"/>
                </a:cubicBezTo>
                <a:lnTo>
                  <a:pt x="341399" y="680330"/>
                </a:lnTo>
                <a:close/>
                <a:moveTo>
                  <a:pt x="295797" y="647053"/>
                </a:moveTo>
                <a:cubicBezTo>
                  <a:pt x="297389" y="647285"/>
                  <a:pt x="299752" y="648671"/>
                  <a:pt x="302884" y="651213"/>
                </a:cubicBezTo>
                <a:cubicBezTo>
                  <a:pt x="306017" y="653755"/>
                  <a:pt x="307763" y="656066"/>
                  <a:pt x="308122" y="658146"/>
                </a:cubicBezTo>
                <a:lnTo>
                  <a:pt x="306890" y="659378"/>
                </a:lnTo>
                <a:lnTo>
                  <a:pt x="301960" y="656913"/>
                </a:lnTo>
                <a:cubicBezTo>
                  <a:pt x="299983" y="657735"/>
                  <a:pt x="297158" y="661022"/>
                  <a:pt x="293486" y="666773"/>
                </a:cubicBezTo>
                <a:cubicBezTo>
                  <a:pt x="289815" y="672525"/>
                  <a:pt x="286066" y="675811"/>
                  <a:pt x="282240" y="676633"/>
                </a:cubicBezTo>
                <a:lnTo>
                  <a:pt x="278543" y="676633"/>
                </a:lnTo>
                <a:cubicBezTo>
                  <a:pt x="280751" y="675606"/>
                  <a:pt x="281881" y="674887"/>
                  <a:pt x="281932" y="674476"/>
                </a:cubicBezTo>
                <a:cubicBezTo>
                  <a:pt x="281983" y="674065"/>
                  <a:pt x="282497" y="672730"/>
                  <a:pt x="283473" y="670471"/>
                </a:cubicBezTo>
                <a:lnTo>
                  <a:pt x="283473" y="669238"/>
                </a:lnTo>
                <a:cubicBezTo>
                  <a:pt x="283678" y="666157"/>
                  <a:pt x="285116" y="661843"/>
                  <a:pt x="287786" y="656297"/>
                </a:cubicBezTo>
                <a:cubicBezTo>
                  <a:pt x="290457" y="650751"/>
                  <a:pt x="293127" y="647670"/>
                  <a:pt x="295797" y="647053"/>
                </a:cubicBezTo>
                <a:close/>
                <a:moveTo>
                  <a:pt x="319215" y="626101"/>
                </a:moveTo>
                <a:lnTo>
                  <a:pt x="317982" y="629799"/>
                </a:lnTo>
                <a:cubicBezTo>
                  <a:pt x="318136" y="633214"/>
                  <a:pt x="319060" y="636860"/>
                  <a:pt x="320755" y="640737"/>
                </a:cubicBezTo>
                <a:cubicBezTo>
                  <a:pt x="322450" y="644614"/>
                  <a:pt x="323990" y="646720"/>
                  <a:pt x="325377" y="647053"/>
                </a:cubicBezTo>
                <a:cubicBezTo>
                  <a:pt x="326815" y="646026"/>
                  <a:pt x="327636" y="644383"/>
                  <a:pt x="327842" y="642123"/>
                </a:cubicBezTo>
                <a:cubicBezTo>
                  <a:pt x="326686" y="637142"/>
                  <a:pt x="325608" y="633239"/>
                  <a:pt x="324607" y="630415"/>
                </a:cubicBezTo>
                <a:cubicBezTo>
                  <a:pt x="323605" y="627590"/>
                  <a:pt x="322219" y="626153"/>
                  <a:pt x="320447" y="626101"/>
                </a:cubicBezTo>
                <a:close/>
                <a:moveTo>
                  <a:pt x="327842" y="623636"/>
                </a:moveTo>
                <a:lnTo>
                  <a:pt x="329074" y="626101"/>
                </a:lnTo>
                <a:lnTo>
                  <a:pt x="338934" y="627334"/>
                </a:lnTo>
                <a:cubicBezTo>
                  <a:pt x="341399" y="627539"/>
                  <a:pt x="342632" y="627128"/>
                  <a:pt x="342632" y="626101"/>
                </a:cubicBezTo>
                <a:lnTo>
                  <a:pt x="336469" y="623636"/>
                </a:lnTo>
                <a:close/>
                <a:moveTo>
                  <a:pt x="910806" y="601452"/>
                </a:moveTo>
                <a:cubicBezTo>
                  <a:pt x="910165" y="601503"/>
                  <a:pt x="909600" y="602016"/>
                  <a:pt x="909112" y="602992"/>
                </a:cubicBezTo>
                <a:cubicBezTo>
                  <a:pt x="908624" y="603968"/>
                  <a:pt x="908367" y="605098"/>
                  <a:pt x="908341" y="606381"/>
                </a:cubicBezTo>
                <a:cubicBezTo>
                  <a:pt x="908547" y="611311"/>
                  <a:pt x="909368" y="613776"/>
                  <a:pt x="910806" y="613776"/>
                </a:cubicBezTo>
                <a:lnTo>
                  <a:pt x="913271" y="611311"/>
                </a:lnTo>
                <a:cubicBezTo>
                  <a:pt x="913862" y="609411"/>
                  <a:pt x="914221" y="607665"/>
                  <a:pt x="914350" y="606073"/>
                </a:cubicBezTo>
                <a:cubicBezTo>
                  <a:pt x="914478" y="604481"/>
                  <a:pt x="914530" y="603352"/>
                  <a:pt x="914504" y="602684"/>
                </a:cubicBezTo>
                <a:cubicBezTo>
                  <a:pt x="914427" y="602093"/>
                  <a:pt x="913965" y="601734"/>
                  <a:pt x="913117" y="601606"/>
                </a:cubicBezTo>
                <a:cubicBezTo>
                  <a:pt x="912270" y="601477"/>
                  <a:pt x="911500" y="601426"/>
                  <a:pt x="910806" y="601452"/>
                </a:cubicBezTo>
                <a:close/>
                <a:moveTo>
                  <a:pt x="343864" y="597754"/>
                </a:moveTo>
                <a:cubicBezTo>
                  <a:pt x="339961" y="598781"/>
                  <a:pt x="337907" y="600425"/>
                  <a:pt x="337702" y="602684"/>
                </a:cubicBezTo>
                <a:cubicBezTo>
                  <a:pt x="337702" y="603917"/>
                  <a:pt x="338934" y="605149"/>
                  <a:pt x="341399" y="606381"/>
                </a:cubicBezTo>
                <a:lnTo>
                  <a:pt x="343864" y="606381"/>
                </a:lnTo>
                <a:cubicBezTo>
                  <a:pt x="345790" y="606356"/>
                  <a:pt x="347485" y="605791"/>
                  <a:pt x="348948" y="604687"/>
                </a:cubicBezTo>
                <a:cubicBezTo>
                  <a:pt x="350412" y="603583"/>
                  <a:pt x="351182" y="602093"/>
                  <a:pt x="351259" y="600219"/>
                </a:cubicBezTo>
                <a:cubicBezTo>
                  <a:pt x="351259" y="599038"/>
                  <a:pt x="350643" y="598319"/>
                  <a:pt x="349410" y="598062"/>
                </a:cubicBezTo>
                <a:cubicBezTo>
                  <a:pt x="348178" y="597805"/>
                  <a:pt x="346329" y="597703"/>
                  <a:pt x="343864" y="597754"/>
                </a:cubicBezTo>
                <a:close/>
                <a:moveTo>
                  <a:pt x="915736" y="587894"/>
                </a:moveTo>
                <a:cubicBezTo>
                  <a:pt x="910806" y="587894"/>
                  <a:pt x="908341" y="589127"/>
                  <a:pt x="908341" y="591592"/>
                </a:cubicBezTo>
                <a:cubicBezTo>
                  <a:pt x="908341" y="595084"/>
                  <a:pt x="909574" y="596727"/>
                  <a:pt x="912039" y="596522"/>
                </a:cubicBezTo>
                <a:cubicBezTo>
                  <a:pt x="913965" y="595905"/>
                  <a:pt x="915659" y="594981"/>
                  <a:pt x="917123" y="593749"/>
                </a:cubicBezTo>
                <a:cubicBezTo>
                  <a:pt x="918586" y="592516"/>
                  <a:pt x="919357" y="590975"/>
                  <a:pt x="919434" y="589127"/>
                </a:cubicBezTo>
                <a:close/>
                <a:moveTo>
                  <a:pt x="256358" y="571872"/>
                </a:moveTo>
                <a:cubicBezTo>
                  <a:pt x="256974" y="573156"/>
                  <a:pt x="257590" y="574286"/>
                  <a:pt x="258207" y="575261"/>
                </a:cubicBezTo>
                <a:cubicBezTo>
                  <a:pt x="258823" y="576237"/>
                  <a:pt x="259439" y="576751"/>
                  <a:pt x="260055" y="576802"/>
                </a:cubicBezTo>
                <a:cubicBezTo>
                  <a:pt x="261288" y="576237"/>
                  <a:pt x="262212" y="575826"/>
                  <a:pt x="262828" y="575569"/>
                </a:cubicBezTo>
                <a:cubicBezTo>
                  <a:pt x="263445" y="575313"/>
                  <a:pt x="263753" y="574902"/>
                  <a:pt x="263753" y="574337"/>
                </a:cubicBezTo>
                <a:cubicBezTo>
                  <a:pt x="263701" y="573695"/>
                  <a:pt x="263188" y="573130"/>
                  <a:pt x="262212" y="572642"/>
                </a:cubicBezTo>
                <a:cubicBezTo>
                  <a:pt x="261236" y="572154"/>
                  <a:pt x="260107" y="571898"/>
                  <a:pt x="258823" y="571872"/>
                </a:cubicBezTo>
                <a:close/>
                <a:moveTo>
                  <a:pt x="884924" y="565710"/>
                </a:moveTo>
                <a:cubicBezTo>
                  <a:pt x="882459" y="565710"/>
                  <a:pt x="881227" y="566942"/>
                  <a:pt x="881227" y="569407"/>
                </a:cubicBezTo>
                <a:lnTo>
                  <a:pt x="882459" y="571872"/>
                </a:lnTo>
                <a:lnTo>
                  <a:pt x="877529" y="575569"/>
                </a:lnTo>
                <a:lnTo>
                  <a:pt x="879994" y="580499"/>
                </a:lnTo>
                <a:cubicBezTo>
                  <a:pt x="879892" y="583863"/>
                  <a:pt x="879173" y="586687"/>
                  <a:pt x="877837" y="588973"/>
                </a:cubicBezTo>
                <a:cubicBezTo>
                  <a:pt x="876502" y="591258"/>
                  <a:pt x="875167" y="595007"/>
                  <a:pt x="873832" y="600219"/>
                </a:cubicBezTo>
                <a:cubicBezTo>
                  <a:pt x="873832" y="602684"/>
                  <a:pt x="875064" y="603917"/>
                  <a:pt x="877529" y="603917"/>
                </a:cubicBezTo>
                <a:lnTo>
                  <a:pt x="879994" y="603917"/>
                </a:lnTo>
                <a:cubicBezTo>
                  <a:pt x="878813" y="602838"/>
                  <a:pt x="878094" y="602222"/>
                  <a:pt x="877837" y="602068"/>
                </a:cubicBezTo>
                <a:cubicBezTo>
                  <a:pt x="877581" y="601914"/>
                  <a:pt x="877478" y="601297"/>
                  <a:pt x="877529" y="600219"/>
                </a:cubicBezTo>
                <a:cubicBezTo>
                  <a:pt x="877786" y="597728"/>
                  <a:pt x="879121" y="593774"/>
                  <a:pt x="881535" y="588356"/>
                </a:cubicBezTo>
                <a:cubicBezTo>
                  <a:pt x="883949" y="582939"/>
                  <a:pt x="885900" y="576211"/>
                  <a:pt x="887389" y="568175"/>
                </a:cubicBezTo>
                <a:cubicBezTo>
                  <a:pt x="887364" y="566993"/>
                  <a:pt x="887107" y="566274"/>
                  <a:pt x="886619" y="566018"/>
                </a:cubicBezTo>
                <a:cubicBezTo>
                  <a:pt x="886131" y="565761"/>
                  <a:pt x="885566" y="565658"/>
                  <a:pt x="884924" y="565710"/>
                </a:cubicBezTo>
                <a:close/>
                <a:moveTo>
                  <a:pt x="248963" y="559547"/>
                </a:moveTo>
                <a:cubicBezTo>
                  <a:pt x="247782" y="560035"/>
                  <a:pt x="247063" y="560292"/>
                  <a:pt x="246806" y="560317"/>
                </a:cubicBezTo>
                <a:cubicBezTo>
                  <a:pt x="246549" y="560343"/>
                  <a:pt x="246447" y="560908"/>
                  <a:pt x="246498" y="562012"/>
                </a:cubicBezTo>
                <a:cubicBezTo>
                  <a:pt x="246626" y="563347"/>
                  <a:pt x="247602" y="564683"/>
                  <a:pt x="249425" y="566018"/>
                </a:cubicBezTo>
                <a:cubicBezTo>
                  <a:pt x="251248" y="567353"/>
                  <a:pt x="253148" y="568072"/>
                  <a:pt x="255125" y="568175"/>
                </a:cubicBezTo>
                <a:cubicBezTo>
                  <a:pt x="256563" y="566942"/>
                  <a:pt x="257385" y="565710"/>
                  <a:pt x="257590" y="564477"/>
                </a:cubicBezTo>
                <a:cubicBezTo>
                  <a:pt x="256846" y="563193"/>
                  <a:pt x="255562" y="562063"/>
                  <a:pt x="253739" y="561088"/>
                </a:cubicBezTo>
                <a:cubicBezTo>
                  <a:pt x="251916" y="560112"/>
                  <a:pt x="250324" y="559599"/>
                  <a:pt x="248963" y="559547"/>
                </a:cubicBezTo>
                <a:close/>
                <a:moveTo>
                  <a:pt x="372211" y="549687"/>
                </a:moveTo>
                <a:lnTo>
                  <a:pt x="373444" y="550920"/>
                </a:lnTo>
                <a:lnTo>
                  <a:pt x="370979" y="560780"/>
                </a:lnTo>
                <a:lnTo>
                  <a:pt x="372211" y="564477"/>
                </a:lnTo>
                <a:lnTo>
                  <a:pt x="363584" y="565710"/>
                </a:lnTo>
                <a:cubicBezTo>
                  <a:pt x="361222" y="565710"/>
                  <a:pt x="359784" y="565401"/>
                  <a:pt x="359270" y="564785"/>
                </a:cubicBezTo>
                <a:cubicBezTo>
                  <a:pt x="358757" y="564169"/>
                  <a:pt x="358551" y="563245"/>
                  <a:pt x="358654" y="562012"/>
                </a:cubicBezTo>
                <a:cubicBezTo>
                  <a:pt x="358680" y="559111"/>
                  <a:pt x="359861" y="556902"/>
                  <a:pt x="362197" y="555388"/>
                </a:cubicBezTo>
                <a:cubicBezTo>
                  <a:pt x="364534" y="553873"/>
                  <a:pt x="367872" y="551973"/>
                  <a:pt x="372211" y="549687"/>
                </a:cubicBezTo>
                <a:close/>
                <a:moveTo>
                  <a:pt x="929294" y="545990"/>
                </a:moveTo>
                <a:cubicBezTo>
                  <a:pt x="927548" y="546324"/>
                  <a:pt x="926110" y="549354"/>
                  <a:pt x="924980" y="555079"/>
                </a:cubicBezTo>
                <a:cubicBezTo>
                  <a:pt x="923850" y="560805"/>
                  <a:pt x="922412" y="567225"/>
                  <a:pt x="920666" y="574337"/>
                </a:cubicBezTo>
                <a:lnTo>
                  <a:pt x="921899" y="576802"/>
                </a:lnTo>
                <a:lnTo>
                  <a:pt x="923131" y="576802"/>
                </a:lnTo>
                <a:cubicBezTo>
                  <a:pt x="925750" y="576596"/>
                  <a:pt x="928215" y="575159"/>
                  <a:pt x="930526" y="572488"/>
                </a:cubicBezTo>
                <a:cubicBezTo>
                  <a:pt x="932837" y="569818"/>
                  <a:pt x="934069" y="567147"/>
                  <a:pt x="934224" y="564477"/>
                </a:cubicBezTo>
                <a:lnTo>
                  <a:pt x="931759" y="559547"/>
                </a:lnTo>
                <a:lnTo>
                  <a:pt x="935456" y="559547"/>
                </a:lnTo>
                <a:cubicBezTo>
                  <a:pt x="936637" y="559521"/>
                  <a:pt x="937356" y="559265"/>
                  <a:pt x="937613" y="558777"/>
                </a:cubicBezTo>
                <a:cubicBezTo>
                  <a:pt x="937870" y="558289"/>
                  <a:pt x="937972" y="557724"/>
                  <a:pt x="937921" y="557082"/>
                </a:cubicBezTo>
                <a:cubicBezTo>
                  <a:pt x="938126" y="554617"/>
                  <a:pt x="935251" y="550920"/>
                  <a:pt x="929294" y="545990"/>
                </a:cubicBezTo>
                <a:close/>
                <a:moveTo>
                  <a:pt x="894784" y="545990"/>
                </a:moveTo>
                <a:cubicBezTo>
                  <a:pt x="892910" y="546503"/>
                  <a:pt x="891420" y="547017"/>
                  <a:pt x="890316" y="547530"/>
                </a:cubicBezTo>
                <a:cubicBezTo>
                  <a:pt x="889212" y="548044"/>
                  <a:pt x="888647" y="549174"/>
                  <a:pt x="888622" y="550920"/>
                </a:cubicBezTo>
                <a:lnTo>
                  <a:pt x="888622" y="555850"/>
                </a:lnTo>
                <a:cubicBezTo>
                  <a:pt x="889803" y="555798"/>
                  <a:pt x="890830" y="554977"/>
                  <a:pt x="891703" y="553385"/>
                </a:cubicBezTo>
                <a:cubicBezTo>
                  <a:pt x="892576" y="551793"/>
                  <a:pt x="893603" y="549739"/>
                  <a:pt x="894784" y="547222"/>
                </a:cubicBezTo>
                <a:close/>
                <a:moveTo>
                  <a:pt x="799883" y="543525"/>
                </a:moveTo>
                <a:cubicBezTo>
                  <a:pt x="799292" y="543473"/>
                  <a:pt x="798933" y="543576"/>
                  <a:pt x="798805" y="543833"/>
                </a:cubicBezTo>
                <a:cubicBezTo>
                  <a:pt x="798676" y="544090"/>
                  <a:pt x="798625" y="544809"/>
                  <a:pt x="798650" y="545990"/>
                </a:cubicBezTo>
                <a:cubicBezTo>
                  <a:pt x="799241" y="547299"/>
                  <a:pt x="799909" y="548686"/>
                  <a:pt x="800653" y="550149"/>
                </a:cubicBezTo>
                <a:cubicBezTo>
                  <a:pt x="801398" y="551613"/>
                  <a:pt x="802374" y="552691"/>
                  <a:pt x="803580" y="553385"/>
                </a:cubicBezTo>
                <a:cubicBezTo>
                  <a:pt x="804274" y="553436"/>
                  <a:pt x="805044" y="553333"/>
                  <a:pt x="805891" y="553077"/>
                </a:cubicBezTo>
                <a:cubicBezTo>
                  <a:pt x="806739" y="552820"/>
                  <a:pt x="807201" y="552101"/>
                  <a:pt x="807278" y="550920"/>
                </a:cubicBezTo>
                <a:cubicBezTo>
                  <a:pt x="807278" y="549148"/>
                  <a:pt x="806662" y="547762"/>
                  <a:pt x="805429" y="546760"/>
                </a:cubicBezTo>
                <a:cubicBezTo>
                  <a:pt x="804197" y="545759"/>
                  <a:pt x="802348" y="544680"/>
                  <a:pt x="799883" y="543525"/>
                </a:cubicBezTo>
                <a:close/>
                <a:moveTo>
                  <a:pt x="301960" y="539827"/>
                </a:moveTo>
                <a:cubicBezTo>
                  <a:pt x="298314" y="540290"/>
                  <a:pt x="295130" y="542138"/>
                  <a:pt x="292408" y="545374"/>
                </a:cubicBezTo>
                <a:cubicBezTo>
                  <a:pt x="289686" y="548609"/>
                  <a:pt x="287119" y="550458"/>
                  <a:pt x="284705" y="550920"/>
                </a:cubicBezTo>
                <a:lnTo>
                  <a:pt x="282240" y="549687"/>
                </a:lnTo>
                <a:lnTo>
                  <a:pt x="284705" y="554617"/>
                </a:lnTo>
                <a:cubicBezTo>
                  <a:pt x="283473" y="555670"/>
                  <a:pt x="282548" y="556338"/>
                  <a:pt x="281932" y="556620"/>
                </a:cubicBezTo>
                <a:cubicBezTo>
                  <a:pt x="281316" y="556902"/>
                  <a:pt x="281008" y="557878"/>
                  <a:pt x="281008" y="559547"/>
                </a:cubicBezTo>
                <a:cubicBezTo>
                  <a:pt x="281316" y="561011"/>
                  <a:pt x="282548" y="563013"/>
                  <a:pt x="284705" y="565555"/>
                </a:cubicBezTo>
                <a:cubicBezTo>
                  <a:pt x="286862" y="568097"/>
                  <a:pt x="288094" y="569792"/>
                  <a:pt x="288402" y="570639"/>
                </a:cubicBezTo>
                <a:cubicBezTo>
                  <a:pt x="288402" y="571667"/>
                  <a:pt x="285937" y="572077"/>
                  <a:pt x="281008" y="571872"/>
                </a:cubicBezTo>
                <a:lnTo>
                  <a:pt x="276078" y="571872"/>
                </a:lnTo>
                <a:cubicBezTo>
                  <a:pt x="272586" y="571872"/>
                  <a:pt x="270942" y="573104"/>
                  <a:pt x="271148" y="575569"/>
                </a:cubicBezTo>
                <a:cubicBezTo>
                  <a:pt x="270737" y="578651"/>
                  <a:pt x="269094" y="582040"/>
                  <a:pt x="266218" y="585737"/>
                </a:cubicBezTo>
                <a:cubicBezTo>
                  <a:pt x="263342" y="589435"/>
                  <a:pt x="261699" y="593440"/>
                  <a:pt x="261288" y="597754"/>
                </a:cubicBezTo>
                <a:cubicBezTo>
                  <a:pt x="261365" y="600219"/>
                  <a:pt x="261211" y="602068"/>
                  <a:pt x="260826" y="603300"/>
                </a:cubicBezTo>
                <a:cubicBezTo>
                  <a:pt x="260440" y="604533"/>
                  <a:pt x="259362" y="605149"/>
                  <a:pt x="257590" y="605149"/>
                </a:cubicBezTo>
                <a:cubicBezTo>
                  <a:pt x="256563" y="605354"/>
                  <a:pt x="256152" y="604944"/>
                  <a:pt x="256358" y="603917"/>
                </a:cubicBezTo>
                <a:lnTo>
                  <a:pt x="255125" y="595289"/>
                </a:lnTo>
                <a:cubicBezTo>
                  <a:pt x="253893" y="595854"/>
                  <a:pt x="252969" y="596573"/>
                  <a:pt x="252352" y="597446"/>
                </a:cubicBezTo>
                <a:cubicBezTo>
                  <a:pt x="251736" y="598319"/>
                  <a:pt x="251428" y="599654"/>
                  <a:pt x="251428" y="601452"/>
                </a:cubicBezTo>
                <a:cubicBezTo>
                  <a:pt x="251505" y="604764"/>
                  <a:pt x="252275" y="607999"/>
                  <a:pt x="253739" y="611157"/>
                </a:cubicBezTo>
                <a:cubicBezTo>
                  <a:pt x="255202" y="614316"/>
                  <a:pt x="256897" y="616010"/>
                  <a:pt x="258823" y="616241"/>
                </a:cubicBezTo>
                <a:cubicBezTo>
                  <a:pt x="260004" y="615163"/>
                  <a:pt x="260723" y="614239"/>
                  <a:pt x="260980" y="613468"/>
                </a:cubicBezTo>
                <a:cubicBezTo>
                  <a:pt x="261236" y="612698"/>
                  <a:pt x="261339" y="611157"/>
                  <a:pt x="261288" y="608846"/>
                </a:cubicBezTo>
                <a:cubicBezTo>
                  <a:pt x="261596" y="606613"/>
                  <a:pt x="263137" y="604302"/>
                  <a:pt x="265910" y="601914"/>
                </a:cubicBezTo>
                <a:cubicBezTo>
                  <a:pt x="268683" y="599526"/>
                  <a:pt x="270840" y="595674"/>
                  <a:pt x="272380" y="590359"/>
                </a:cubicBezTo>
                <a:cubicBezTo>
                  <a:pt x="273407" y="586174"/>
                  <a:pt x="274434" y="583452"/>
                  <a:pt x="275461" y="582194"/>
                </a:cubicBezTo>
                <a:cubicBezTo>
                  <a:pt x="276488" y="580936"/>
                  <a:pt x="278748" y="580371"/>
                  <a:pt x="282240" y="580499"/>
                </a:cubicBezTo>
                <a:lnTo>
                  <a:pt x="295797" y="580499"/>
                </a:lnTo>
                <a:cubicBezTo>
                  <a:pt x="297595" y="580499"/>
                  <a:pt x="298930" y="580191"/>
                  <a:pt x="299803" y="579575"/>
                </a:cubicBezTo>
                <a:cubicBezTo>
                  <a:pt x="300676" y="578959"/>
                  <a:pt x="301395" y="578034"/>
                  <a:pt x="301960" y="576802"/>
                </a:cubicBezTo>
                <a:cubicBezTo>
                  <a:pt x="299495" y="576417"/>
                  <a:pt x="297646" y="576263"/>
                  <a:pt x="296414" y="576340"/>
                </a:cubicBezTo>
                <a:cubicBezTo>
                  <a:pt x="295181" y="576417"/>
                  <a:pt x="294565" y="575338"/>
                  <a:pt x="294565" y="573104"/>
                </a:cubicBezTo>
                <a:cubicBezTo>
                  <a:pt x="294770" y="572180"/>
                  <a:pt x="296516" y="570948"/>
                  <a:pt x="299803" y="569407"/>
                </a:cubicBezTo>
                <a:cubicBezTo>
                  <a:pt x="303090" y="567866"/>
                  <a:pt x="306684" y="564169"/>
                  <a:pt x="310587" y="558315"/>
                </a:cubicBezTo>
                <a:cubicBezTo>
                  <a:pt x="308456" y="559496"/>
                  <a:pt x="307172" y="560215"/>
                  <a:pt x="306736" y="560472"/>
                </a:cubicBezTo>
                <a:cubicBezTo>
                  <a:pt x="306299" y="560728"/>
                  <a:pt x="304707" y="560831"/>
                  <a:pt x="301960" y="560780"/>
                </a:cubicBezTo>
                <a:cubicBezTo>
                  <a:pt x="299495" y="560831"/>
                  <a:pt x="297646" y="560728"/>
                  <a:pt x="296414" y="560472"/>
                </a:cubicBezTo>
                <a:cubicBezTo>
                  <a:pt x="295181" y="560215"/>
                  <a:pt x="294565" y="559496"/>
                  <a:pt x="294565" y="558315"/>
                </a:cubicBezTo>
                <a:cubicBezTo>
                  <a:pt x="297312" y="554027"/>
                  <a:pt x="298904" y="551510"/>
                  <a:pt x="299341" y="550766"/>
                </a:cubicBezTo>
                <a:cubicBezTo>
                  <a:pt x="299777" y="550021"/>
                  <a:pt x="301061" y="547197"/>
                  <a:pt x="303192" y="542292"/>
                </a:cubicBezTo>
                <a:cubicBezTo>
                  <a:pt x="303398" y="540854"/>
                  <a:pt x="302987" y="540033"/>
                  <a:pt x="301960" y="539827"/>
                </a:cubicBezTo>
                <a:close/>
                <a:moveTo>
                  <a:pt x="177479" y="532433"/>
                </a:moveTo>
                <a:cubicBezTo>
                  <a:pt x="175553" y="533049"/>
                  <a:pt x="173859" y="533973"/>
                  <a:pt x="172395" y="535206"/>
                </a:cubicBezTo>
                <a:cubicBezTo>
                  <a:pt x="170931" y="536438"/>
                  <a:pt x="170161" y="537979"/>
                  <a:pt x="170084" y="539827"/>
                </a:cubicBezTo>
                <a:cubicBezTo>
                  <a:pt x="170290" y="541265"/>
                  <a:pt x="171111" y="542087"/>
                  <a:pt x="172549" y="542292"/>
                </a:cubicBezTo>
                <a:lnTo>
                  <a:pt x="173782" y="542292"/>
                </a:lnTo>
                <a:cubicBezTo>
                  <a:pt x="175605" y="541625"/>
                  <a:pt x="176888" y="540495"/>
                  <a:pt x="177633" y="538903"/>
                </a:cubicBezTo>
                <a:cubicBezTo>
                  <a:pt x="178378" y="537311"/>
                  <a:pt x="178737" y="535565"/>
                  <a:pt x="178711" y="533665"/>
                </a:cubicBezTo>
                <a:close/>
                <a:moveTo>
                  <a:pt x="400558" y="518875"/>
                </a:moveTo>
                <a:cubicBezTo>
                  <a:pt x="401149" y="518824"/>
                  <a:pt x="401508" y="518927"/>
                  <a:pt x="401637" y="519183"/>
                </a:cubicBezTo>
                <a:cubicBezTo>
                  <a:pt x="401765" y="519440"/>
                  <a:pt x="401817" y="520159"/>
                  <a:pt x="401791" y="521340"/>
                </a:cubicBezTo>
                <a:cubicBezTo>
                  <a:pt x="401252" y="526963"/>
                  <a:pt x="399865" y="531431"/>
                  <a:pt x="397631" y="534743"/>
                </a:cubicBezTo>
                <a:cubicBezTo>
                  <a:pt x="395397" y="538056"/>
                  <a:pt x="391854" y="539750"/>
                  <a:pt x="387001" y="539827"/>
                </a:cubicBezTo>
                <a:cubicBezTo>
                  <a:pt x="384536" y="539827"/>
                  <a:pt x="383304" y="538595"/>
                  <a:pt x="383304" y="536130"/>
                </a:cubicBezTo>
                <a:cubicBezTo>
                  <a:pt x="383637" y="532792"/>
                  <a:pt x="385743" y="529300"/>
                  <a:pt x="389620" y="525654"/>
                </a:cubicBezTo>
                <a:cubicBezTo>
                  <a:pt x="393497" y="522008"/>
                  <a:pt x="397143" y="519748"/>
                  <a:pt x="400558" y="518875"/>
                </a:cubicBezTo>
                <a:close/>
                <a:moveTo>
                  <a:pt x="898481" y="517643"/>
                </a:moveTo>
                <a:cubicBezTo>
                  <a:pt x="897865" y="517720"/>
                  <a:pt x="897249" y="519106"/>
                  <a:pt x="896633" y="521802"/>
                </a:cubicBezTo>
                <a:cubicBezTo>
                  <a:pt x="896017" y="524498"/>
                  <a:pt x="895400" y="528042"/>
                  <a:pt x="894784" y="532433"/>
                </a:cubicBezTo>
                <a:cubicBezTo>
                  <a:pt x="894579" y="535925"/>
                  <a:pt x="894990" y="537568"/>
                  <a:pt x="896017" y="537362"/>
                </a:cubicBezTo>
                <a:cubicBezTo>
                  <a:pt x="897249" y="536361"/>
                  <a:pt x="898173" y="534975"/>
                  <a:pt x="898790" y="533203"/>
                </a:cubicBezTo>
                <a:cubicBezTo>
                  <a:pt x="899406" y="531431"/>
                  <a:pt x="899714" y="527888"/>
                  <a:pt x="899714" y="522573"/>
                </a:cubicBezTo>
                <a:cubicBezTo>
                  <a:pt x="899919" y="519081"/>
                  <a:pt x="899509" y="517437"/>
                  <a:pt x="898481" y="517643"/>
                </a:cubicBezTo>
                <a:close/>
                <a:moveTo>
                  <a:pt x="311820" y="517643"/>
                </a:moveTo>
                <a:cubicBezTo>
                  <a:pt x="310382" y="518875"/>
                  <a:pt x="309560" y="520108"/>
                  <a:pt x="309355" y="521340"/>
                </a:cubicBezTo>
                <a:cubicBezTo>
                  <a:pt x="309303" y="521982"/>
                  <a:pt x="309406" y="522547"/>
                  <a:pt x="309663" y="523035"/>
                </a:cubicBezTo>
                <a:cubicBezTo>
                  <a:pt x="309920" y="523523"/>
                  <a:pt x="310638" y="523779"/>
                  <a:pt x="311820" y="523805"/>
                </a:cubicBezTo>
                <a:lnTo>
                  <a:pt x="313052" y="523805"/>
                </a:lnTo>
                <a:cubicBezTo>
                  <a:pt x="315517" y="523805"/>
                  <a:pt x="316750" y="522573"/>
                  <a:pt x="316750" y="520108"/>
                </a:cubicBezTo>
                <a:cubicBezTo>
                  <a:pt x="315723" y="518670"/>
                  <a:pt x="314079" y="517848"/>
                  <a:pt x="311820" y="517643"/>
                </a:cubicBezTo>
                <a:close/>
                <a:moveTo>
                  <a:pt x="340167" y="511480"/>
                </a:moveTo>
                <a:cubicBezTo>
                  <a:pt x="336264" y="511686"/>
                  <a:pt x="334210" y="512507"/>
                  <a:pt x="334004" y="513945"/>
                </a:cubicBezTo>
                <a:cubicBezTo>
                  <a:pt x="335237" y="515383"/>
                  <a:pt x="337702" y="516205"/>
                  <a:pt x="341399" y="516410"/>
                </a:cubicBezTo>
                <a:cubicBezTo>
                  <a:pt x="342683" y="515845"/>
                  <a:pt x="343813" y="515434"/>
                  <a:pt x="344789" y="515178"/>
                </a:cubicBezTo>
                <a:cubicBezTo>
                  <a:pt x="345764" y="514921"/>
                  <a:pt x="346278" y="514510"/>
                  <a:pt x="346329" y="513945"/>
                </a:cubicBezTo>
                <a:close/>
                <a:moveTo>
                  <a:pt x="860275" y="504085"/>
                </a:moveTo>
                <a:cubicBezTo>
                  <a:pt x="856783" y="504291"/>
                  <a:pt x="855139" y="505112"/>
                  <a:pt x="855345" y="506550"/>
                </a:cubicBezTo>
                <a:cubicBezTo>
                  <a:pt x="855550" y="507988"/>
                  <a:pt x="857604" y="508810"/>
                  <a:pt x="861507" y="509015"/>
                </a:cubicBezTo>
                <a:lnTo>
                  <a:pt x="866437" y="506550"/>
                </a:lnTo>
                <a:cubicBezTo>
                  <a:pt x="866411" y="505986"/>
                  <a:pt x="865846" y="505575"/>
                  <a:pt x="864742" y="505318"/>
                </a:cubicBezTo>
                <a:cubicBezTo>
                  <a:pt x="863638" y="505061"/>
                  <a:pt x="862149" y="504650"/>
                  <a:pt x="860275" y="504085"/>
                </a:cubicBezTo>
                <a:close/>
                <a:moveTo>
                  <a:pt x="334004" y="499155"/>
                </a:moveTo>
                <a:cubicBezTo>
                  <a:pt x="328638" y="499566"/>
                  <a:pt x="325197" y="501210"/>
                  <a:pt x="323682" y="504085"/>
                </a:cubicBezTo>
                <a:cubicBezTo>
                  <a:pt x="322167" y="506961"/>
                  <a:pt x="321500" y="512302"/>
                  <a:pt x="321679" y="520108"/>
                </a:cubicBezTo>
                <a:cubicBezTo>
                  <a:pt x="321602" y="521931"/>
                  <a:pt x="321757" y="523215"/>
                  <a:pt x="322142" y="523959"/>
                </a:cubicBezTo>
                <a:cubicBezTo>
                  <a:pt x="322527" y="524704"/>
                  <a:pt x="323605" y="525063"/>
                  <a:pt x="325377" y="525038"/>
                </a:cubicBezTo>
                <a:lnTo>
                  <a:pt x="327842" y="525038"/>
                </a:lnTo>
                <a:cubicBezTo>
                  <a:pt x="329074" y="524473"/>
                  <a:pt x="329999" y="524062"/>
                  <a:pt x="330615" y="523805"/>
                </a:cubicBezTo>
                <a:cubicBezTo>
                  <a:pt x="331231" y="523548"/>
                  <a:pt x="331539" y="523138"/>
                  <a:pt x="331539" y="522573"/>
                </a:cubicBezTo>
                <a:lnTo>
                  <a:pt x="327842" y="515178"/>
                </a:lnTo>
                <a:cubicBezTo>
                  <a:pt x="328304" y="512199"/>
                  <a:pt x="330153" y="509837"/>
                  <a:pt x="333388" y="508091"/>
                </a:cubicBezTo>
                <a:cubicBezTo>
                  <a:pt x="336623" y="506345"/>
                  <a:pt x="338472" y="504599"/>
                  <a:pt x="338934" y="502853"/>
                </a:cubicBezTo>
                <a:cubicBezTo>
                  <a:pt x="338883" y="501620"/>
                  <a:pt x="338369" y="500696"/>
                  <a:pt x="337394" y="500080"/>
                </a:cubicBezTo>
                <a:cubicBezTo>
                  <a:pt x="336418" y="499464"/>
                  <a:pt x="335288" y="499155"/>
                  <a:pt x="334004" y="499155"/>
                </a:cubicBezTo>
                <a:close/>
                <a:moveTo>
                  <a:pt x="412883" y="494226"/>
                </a:moveTo>
                <a:cubicBezTo>
                  <a:pt x="413936" y="494303"/>
                  <a:pt x="414604" y="494765"/>
                  <a:pt x="414886" y="495612"/>
                </a:cubicBezTo>
                <a:cubicBezTo>
                  <a:pt x="415168" y="496459"/>
                  <a:pt x="416144" y="497230"/>
                  <a:pt x="417813" y="497923"/>
                </a:cubicBezTo>
                <a:lnTo>
                  <a:pt x="420278" y="497923"/>
                </a:lnTo>
                <a:cubicBezTo>
                  <a:pt x="422538" y="498128"/>
                  <a:pt x="424181" y="501415"/>
                  <a:pt x="425208" y="507783"/>
                </a:cubicBezTo>
                <a:cubicBezTo>
                  <a:pt x="425182" y="510196"/>
                  <a:pt x="424001" y="511840"/>
                  <a:pt x="421665" y="512713"/>
                </a:cubicBezTo>
                <a:cubicBezTo>
                  <a:pt x="419328" y="513586"/>
                  <a:pt x="415990" y="513997"/>
                  <a:pt x="411651" y="513945"/>
                </a:cubicBezTo>
                <a:cubicBezTo>
                  <a:pt x="407748" y="513740"/>
                  <a:pt x="405694" y="512918"/>
                  <a:pt x="405488" y="511480"/>
                </a:cubicBezTo>
                <a:cubicBezTo>
                  <a:pt x="406490" y="505908"/>
                  <a:pt x="407260" y="501646"/>
                  <a:pt x="407799" y="498693"/>
                </a:cubicBezTo>
                <a:cubicBezTo>
                  <a:pt x="408338" y="495740"/>
                  <a:pt x="410033" y="494251"/>
                  <a:pt x="412883" y="494226"/>
                </a:cubicBezTo>
                <a:close/>
                <a:moveTo>
                  <a:pt x="944083" y="485598"/>
                </a:moveTo>
                <a:cubicBezTo>
                  <a:pt x="940591" y="486625"/>
                  <a:pt x="938948" y="488269"/>
                  <a:pt x="939153" y="490528"/>
                </a:cubicBezTo>
                <a:lnTo>
                  <a:pt x="940386" y="494226"/>
                </a:lnTo>
                <a:cubicBezTo>
                  <a:pt x="939102" y="497050"/>
                  <a:pt x="937972" y="499104"/>
                  <a:pt x="936997" y="500388"/>
                </a:cubicBezTo>
                <a:cubicBezTo>
                  <a:pt x="936021" y="501672"/>
                  <a:pt x="935507" y="503726"/>
                  <a:pt x="935456" y="506550"/>
                </a:cubicBezTo>
                <a:cubicBezTo>
                  <a:pt x="936047" y="508964"/>
                  <a:pt x="936714" y="510607"/>
                  <a:pt x="937459" y="511480"/>
                </a:cubicBezTo>
                <a:cubicBezTo>
                  <a:pt x="938203" y="512353"/>
                  <a:pt x="939179" y="512764"/>
                  <a:pt x="940386" y="512713"/>
                </a:cubicBezTo>
                <a:lnTo>
                  <a:pt x="949013" y="496691"/>
                </a:lnTo>
                <a:cubicBezTo>
                  <a:pt x="948423" y="493532"/>
                  <a:pt x="947755" y="490913"/>
                  <a:pt x="947011" y="488833"/>
                </a:cubicBezTo>
                <a:cubicBezTo>
                  <a:pt x="946266" y="486754"/>
                  <a:pt x="945290" y="485675"/>
                  <a:pt x="944083" y="485598"/>
                </a:cubicBezTo>
                <a:close/>
                <a:moveTo>
                  <a:pt x="305657" y="483133"/>
                </a:moveTo>
                <a:cubicBezTo>
                  <a:pt x="301754" y="485393"/>
                  <a:pt x="299700" y="488269"/>
                  <a:pt x="299495" y="491761"/>
                </a:cubicBezTo>
                <a:cubicBezTo>
                  <a:pt x="299289" y="493199"/>
                  <a:pt x="299700" y="494020"/>
                  <a:pt x="300727" y="494226"/>
                </a:cubicBezTo>
                <a:cubicBezTo>
                  <a:pt x="301934" y="494149"/>
                  <a:pt x="303218" y="493070"/>
                  <a:pt x="304579" y="490990"/>
                </a:cubicBezTo>
                <a:cubicBezTo>
                  <a:pt x="305940" y="488910"/>
                  <a:pt x="307532" y="486291"/>
                  <a:pt x="309355" y="483133"/>
                </a:cubicBezTo>
                <a:close/>
                <a:moveTo>
                  <a:pt x="456020" y="464646"/>
                </a:moveTo>
                <a:cubicBezTo>
                  <a:pt x="452323" y="465314"/>
                  <a:pt x="449550" y="466135"/>
                  <a:pt x="447701" y="467111"/>
                </a:cubicBezTo>
                <a:cubicBezTo>
                  <a:pt x="445852" y="468087"/>
                  <a:pt x="444928" y="468908"/>
                  <a:pt x="444928" y="469576"/>
                </a:cubicBezTo>
                <a:cubicBezTo>
                  <a:pt x="444928" y="471014"/>
                  <a:pt x="446160" y="473068"/>
                  <a:pt x="448625" y="475738"/>
                </a:cubicBezTo>
                <a:lnTo>
                  <a:pt x="451090" y="478203"/>
                </a:lnTo>
                <a:cubicBezTo>
                  <a:pt x="452477" y="477690"/>
                  <a:pt x="454017" y="475636"/>
                  <a:pt x="455712" y="472041"/>
                </a:cubicBezTo>
                <a:cubicBezTo>
                  <a:pt x="457407" y="468446"/>
                  <a:pt x="458331" y="466392"/>
                  <a:pt x="458485" y="465878"/>
                </a:cubicBezTo>
                <a:close/>
                <a:moveTo>
                  <a:pt x="909574" y="463413"/>
                </a:moveTo>
                <a:lnTo>
                  <a:pt x="908341" y="467111"/>
                </a:lnTo>
                <a:lnTo>
                  <a:pt x="908341" y="472041"/>
                </a:lnTo>
                <a:cubicBezTo>
                  <a:pt x="908316" y="475327"/>
                  <a:pt x="907751" y="478922"/>
                  <a:pt x="906647" y="482825"/>
                </a:cubicBezTo>
                <a:cubicBezTo>
                  <a:pt x="905543" y="486728"/>
                  <a:pt x="904053" y="489706"/>
                  <a:pt x="902179" y="491761"/>
                </a:cubicBezTo>
                <a:cubicBezTo>
                  <a:pt x="901152" y="492993"/>
                  <a:pt x="900741" y="494226"/>
                  <a:pt x="900946" y="495458"/>
                </a:cubicBezTo>
                <a:cubicBezTo>
                  <a:pt x="900946" y="496793"/>
                  <a:pt x="901255" y="498128"/>
                  <a:pt x="901871" y="499464"/>
                </a:cubicBezTo>
                <a:cubicBezTo>
                  <a:pt x="902487" y="500799"/>
                  <a:pt x="903411" y="501518"/>
                  <a:pt x="904644" y="501620"/>
                </a:cubicBezTo>
                <a:lnTo>
                  <a:pt x="905876" y="501620"/>
                </a:lnTo>
                <a:cubicBezTo>
                  <a:pt x="906904" y="500183"/>
                  <a:pt x="907314" y="498128"/>
                  <a:pt x="907109" y="495458"/>
                </a:cubicBezTo>
                <a:cubicBezTo>
                  <a:pt x="907417" y="493943"/>
                  <a:pt x="908649" y="490811"/>
                  <a:pt x="910806" y="486060"/>
                </a:cubicBezTo>
                <a:cubicBezTo>
                  <a:pt x="912963" y="481310"/>
                  <a:pt x="914196" y="476637"/>
                  <a:pt x="914504" y="472041"/>
                </a:cubicBezTo>
                <a:cubicBezTo>
                  <a:pt x="914530" y="469525"/>
                  <a:pt x="914170" y="467470"/>
                  <a:pt x="913425" y="465878"/>
                </a:cubicBezTo>
                <a:cubicBezTo>
                  <a:pt x="912681" y="464286"/>
                  <a:pt x="911397" y="463465"/>
                  <a:pt x="909574" y="463413"/>
                </a:cubicBezTo>
                <a:close/>
                <a:moveTo>
                  <a:pt x="873832" y="454786"/>
                </a:moveTo>
                <a:cubicBezTo>
                  <a:pt x="869929" y="454992"/>
                  <a:pt x="867875" y="459511"/>
                  <a:pt x="867669" y="468343"/>
                </a:cubicBezTo>
                <a:cubicBezTo>
                  <a:pt x="867644" y="472195"/>
                  <a:pt x="868003" y="475584"/>
                  <a:pt x="868748" y="478511"/>
                </a:cubicBezTo>
                <a:cubicBezTo>
                  <a:pt x="869493" y="481439"/>
                  <a:pt x="870776" y="482979"/>
                  <a:pt x="872599" y="483133"/>
                </a:cubicBezTo>
                <a:lnTo>
                  <a:pt x="875064" y="481901"/>
                </a:lnTo>
                <a:cubicBezTo>
                  <a:pt x="874423" y="480180"/>
                  <a:pt x="873858" y="478999"/>
                  <a:pt x="873370" y="478357"/>
                </a:cubicBezTo>
                <a:cubicBezTo>
                  <a:pt x="872882" y="477715"/>
                  <a:pt x="872625" y="476842"/>
                  <a:pt x="872599" y="475738"/>
                </a:cubicBezTo>
                <a:cubicBezTo>
                  <a:pt x="872702" y="474069"/>
                  <a:pt x="873113" y="472786"/>
                  <a:pt x="873832" y="471887"/>
                </a:cubicBezTo>
                <a:cubicBezTo>
                  <a:pt x="874551" y="470988"/>
                  <a:pt x="874962" y="469396"/>
                  <a:pt x="875064" y="467111"/>
                </a:cubicBezTo>
                <a:lnTo>
                  <a:pt x="875064" y="460949"/>
                </a:lnTo>
                <a:cubicBezTo>
                  <a:pt x="875270" y="459511"/>
                  <a:pt x="876091" y="458689"/>
                  <a:pt x="877529" y="458484"/>
                </a:cubicBezTo>
                <a:lnTo>
                  <a:pt x="882459" y="458484"/>
                </a:lnTo>
                <a:cubicBezTo>
                  <a:pt x="879789" y="456789"/>
                  <a:pt x="878351" y="455865"/>
                  <a:pt x="878146" y="455710"/>
                </a:cubicBezTo>
                <a:cubicBezTo>
                  <a:pt x="877940" y="455556"/>
                  <a:pt x="876502" y="455248"/>
                  <a:pt x="873832" y="454786"/>
                </a:cubicBezTo>
                <a:close/>
                <a:moveTo>
                  <a:pt x="474507" y="444926"/>
                </a:moveTo>
                <a:cubicBezTo>
                  <a:pt x="473865" y="445645"/>
                  <a:pt x="473301" y="446672"/>
                  <a:pt x="472813" y="448007"/>
                </a:cubicBezTo>
                <a:cubicBezTo>
                  <a:pt x="472325" y="449343"/>
                  <a:pt x="472068" y="450370"/>
                  <a:pt x="472042" y="451089"/>
                </a:cubicBezTo>
                <a:lnTo>
                  <a:pt x="472042" y="452321"/>
                </a:lnTo>
                <a:cubicBezTo>
                  <a:pt x="471734" y="453990"/>
                  <a:pt x="470502" y="454966"/>
                  <a:pt x="468345" y="455248"/>
                </a:cubicBezTo>
                <a:cubicBezTo>
                  <a:pt x="466188" y="455531"/>
                  <a:pt x="464956" y="456198"/>
                  <a:pt x="464647" y="457251"/>
                </a:cubicBezTo>
                <a:cubicBezTo>
                  <a:pt x="464853" y="458689"/>
                  <a:pt x="466907" y="460743"/>
                  <a:pt x="470810" y="463413"/>
                </a:cubicBezTo>
                <a:lnTo>
                  <a:pt x="474507" y="464646"/>
                </a:lnTo>
                <a:cubicBezTo>
                  <a:pt x="476202" y="464646"/>
                  <a:pt x="477126" y="463722"/>
                  <a:pt x="477280" y="461873"/>
                </a:cubicBezTo>
                <a:cubicBezTo>
                  <a:pt x="477435" y="460024"/>
                  <a:pt x="477743" y="457251"/>
                  <a:pt x="478205" y="453554"/>
                </a:cubicBezTo>
                <a:cubicBezTo>
                  <a:pt x="477666" y="451037"/>
                  <a:pt x="477203" y="448983"/>
                  <a:pt x="476818" y="447391"/>
                </a:cubicBezTo>
                <a:cubicBezTo>
                  <a:pt x="476433" y="445799"/>
                  <a:pt x="475663" y="444978"/>
                  <a:pt x="474507" y="444926"/>
                </a:cubicBezTo>
                <a:close/>
                <a:moveTo>
                  <a:pt x="382071" y="444926"/>
                </a:moveTo>
                <a:cubicBezTo>
                  <a:pt x="374907" y="445234"/>
                  <a:pt x="371364" y="446467"/>
                  <a:pt x="371441" y="448624"/>
                </a:cubicBezTo>
                <a:cubicBezTo>
                  <a:pt x="371518" y="450781"/>
                  <a:pt x="370131" y="452013"/>
                  <a:pt x="367281" y="452321"/>
                </a:cubicBezTo>
                <a:cubicBezTo>
                  <a:pt x="364431" y="453810"/>
                  <a:pt x="362428" y="455762"/>
                  <a:pt x="361273" y="458175"/>
                </a:cubicBezTo>
                <a:cubicBezTo>
                  <a:pt x="360118" y="460589"/>
                  <a:pt x="358423" y="461924"/>
                  <a:pt x="356189" y="462181"/>
                </a:cubicBezTo>
                <a:cubicBezTo>
                  <a:pt x="355111" y="462592"/>
                  <a:pt x="353878" y="464851"/>
                  <a:pt x="352492" y="468960"/>
                </a:cubicBezTo>
                <a:cubicBezTo>
                  <a:pt x="351105" y="473068"/>
                  <a:pt x="348640" y="476560"/>
                  <a:pt x="345097" y="479436"/>
                </a:cubicBezTo>
                <a:cubicBezTo>
                  <a:pt x="341194" y="481901"/>
                  <a:pt x="339140" y="484366"/>
                  <a:pt x="338934" y="486831"/>
                </a:cubicBezTo>
                <a:cubicBezTo>
                  <a:pt x="338934" y="488269"/>
                  <a:pt x="340167" y="489090"/>
                  <a:pt x="342632" y="489296"/>
                </a:cubicBezTo>
                <a:lnTo>
                  <a:pt x="343864" y="489296"/>
                </a:lnTo>
                <a:cubicBezTo>
                  <a:pt x="346252" y="488525"/>
                  <a:pt x="348563" y="485444"/>
                  <a:pt x="350797" y="480052"/>
                </a:cubicBezTo>
                <a:cubicBezTo>
                  <a:pt x="353031" y="474660"/>
                  <a:pt x="355650" y="471579"/>
                  <a:pt x="358654" y="470808"/>
                </a:cubicBezTo>
                <a:cubicBezTo>
                  <a:pt x="361658" y="472041"/>
                  <a:pt x="363969" y="472965"/>
                  <a:pt x="365587" y="473581"/>
                </a:cubicBezTo>
                <a:cubicBezTo>
                  <a:pt x="367204" y="474198"/>
                  <a:pt x="368591" y="474506"/>
                  <a:pt x="369746" y="474506"/>
                </a:cubicBezTo>
                <a:cubicBezTo>
                  <a:pt x="372519" y="474146"/>
                  <a:pt x="374060" y="472708"/>
                  <a:pt x="374368" y="470192"/>
                </a:cubicBezTo>
                <a:cubicBezTo>
                  <a:pt x="374676" y="467676"/>
                  <a:pt x="375601" y="466238"/>
                  <a:pt x="377141" y="465878"/>
                </a:cubicBezTo>
                <a:cubicBezTo>
                  <a:pt x="378168" y="466084"/>
                  <a:pt x="378579" y="465673"/>
                  <a:pt x="378374" y="464646"/>
                </a:cubicBezTo>
                <a:lnTo>
                  <a:pt x="375909" y="459716"/>
                </a:lnTo>
                <a:lnTo>
                  <a:pt x="377141" y="457251"/>
                </a:lnTo>
                <a:cubicBezTo>
                  <a:pt x="381147" y="459074"/>
                  <a:pt x="383920" y="460358"/>
                  <a:pt x="385460" y="461103"/>
                </a:cubicBezTo>
                <a:cubicBezTo>
                  <a:pt x="387001" y="461847"/>
                  <a:pt x="389158" y="462207"/>
                  <a:pt x="391931" y="462181"/>
                </a:cubicBezTo>
                <a:cubicBezTo>
                  <a:pt x="394293" y="462181"/>
                  <a:pt x="395731" y="461873"/>
                  <a:pt x="396245" y="461257"/>
                </a:cubicBezTo>
                <a:cubicBezTo>
                  <a:pt x="396758" y="460640"/>
                  <a:pt x="396964" y="459716"/>
                  <a:pt x="396861" y="458484"/>
                </a:cubicBezTo>
                <a:lnTo>
                  <a:pt x="396861" y="454786"/>
                </a:lnTo>
                <a:cubicBezTo>
                  <a:pt x="396912" y="454144"/>
                  <a:pt x="396810" y="453579"/>
                  <a:pt x="396553" y="453091"/>
                </a:cubicBezTo>
                <a:cubicBezTo>
                  <a:pt x="396296" y="452604"/>
                  <a:pt x="395577" y="452347"/>
                  <a:pt x="394396" y="452321"/>
                </a:cubicBezTo>
                <a:lnTo>
                  <a:pt x="388234" y="454786"/>
                </a:lnTo>
                <a:cubicBezTo>
                  <a:pt x="387052" y="454812"/>
                  <a:pt x="386333" y="454452"/>
                  <a:pt x="386077" y="453708"/>
                </a:cubicBezTo>
                <a:cubicBezTo>
                  <a:pt x="385820" y="452963"/>
                  <a:pt x="385717" y="451679"/>
                  <a:pt x="385769" y="449856"/>
                </a:cubicBezTo>
                <a:lnTo>
                  <a:pt x="385769" y="447391"/>
                </a:lnTo>
                <a:cubicBezTo>
                  <a:pt x="385769" y="446210"/>
                  <a:pt x="385460" y="445491"/>
                  <a:pt x="384844" y="445234"/>
                </a:cubicBezTo>
                <a:cubicBezTo>
                  <a:pt x="384228" y="444978"/>
                  <a:pt x="383304" y="444875"/>
                  <a:pt x="382071" y="444926"/>
                </a:cubicBezTo>
                <a:close/>
                <a:moveTo>
                  <a:pt x="914504" y="442461"/>
                </a:moveTo>
                <a:cubicBezTo>
                  <a:pt x="913811" y="442487"/>
                  <a:pt x="913040" y="443052"/>
                  <a:pt x="912193" y="444156"/>
                </a:cubicBezTo>
                <a:cubicBezTo>
                  <a:pt x="911346" y="445260"/>
                  <a:pt x="910883" y="446749"/>
                  <a:pt x="910806" y="448624"/>
                </a:cubicBezTo>
                <a:lnTo>
                  <a:pt x="914504" y="459716"/>
                </a:lnTo>
                <a:cubicBezTo>
                  <a:pt x="916763" y="456481"/>
                  <a:pt x="918099" y="454632"/>
                  <a:pt x="918509" y="454170"/>
                </a:cubicBezTo>
                <a:cubicBezTo>
                  <a:pt x="918920" y="453708"/>
                  <a:pt x="919639" y="451859"/>
                  <a:pt x="920666" y="448624"/>
                </a:cubicBezTo>
                <a:cubicBezTo>
                  <a:pt x="920178" y="445825"/>
                  <a:pt x="919613" y="444336"/>
                  <a:pt x="918972" y="444156"/>
                </a:cubicBezTo>
                <a:cubicBezTo>
                  <a:pt x="918330" y="443976"/>
                  <a:pt x="916840" y="443411"/>
                  <a:pt x="914504" y="442461"/>
                </a:cubicBezTo>
                <a:close/>
                <a:moveTo>
                  <a:pt x="389466" y="432601"/>
                </a:moveTo>
                <a:lnTo>
                  <a:pt x="388234" y="433834"/>
                </a:lnTo>
                <a:cubicBezTo>
                  <a:pt x="388721" y="436299"/>
                  <a:pt x="389286" y="438148"/>
                  <a:pt x="389928" y="439380"/>
                </a:cubicBezTo>
                <a:cubicBezTo>
                  <a:pt x="390570" y="440613"/>
                  <a:pt x="392059" y="441229"/>
                  <a:pt x="394396" y="441229"/>
                </a:cubicBezTo>
                <a:lnTo>
                  <a:pt x="395628" y="439996"/>
                </a:lnTo>
                <a:cubicBezTo>
                  <a:pt x="394447" y="436992"/>
                  <a:pt x="393420" y="434989"/>
                  <a:pt x="392547" y="433988"/>
                </a:cubicBezTo>
                <a:cubicBezTo>
                  <a:pt x="391674" y="432987"/>
                  <a:pt x="390647" y="432524"/>
                  <a:pt x="389466" y="432601"/>
                </a:cubicBezTo>
                <a:close/>
                <a:moveTo>
                  <a:pt x="851647" y="431369"/>
                </a:moveTo>
                <a:lnTo>
                  <a:pt x="850415" y="432601"/>
                </a:lnTo>
                <a:cubicBezTo>
                  <a:pt x="850415" y="433834"/>
                  <a:pt x="851647" y="435066"/>
                  <a:pt x="854112" y="436299"/>
                </a:cubicBezTo>
                <a:lnTo>
                  <a:pt x="860275" y="438764"/>
                </a:lnTo>
                <a:lnTo>
                  <a:pt x="861507" y="437531"/>
                </a:lnTo>
                <a:cubicBezTo>
                  <a:pt x="859710" y="435657"/>
                  <a:pt x="858066" y="434168"/>
                  <a:pt x="856577" y="433064"/>
                </a:cubicBezTo>
                <a:cubicBezTo>
                  <a:pt x="855088" y="431960"/>
                  <a:pt x="853445" y="431395"/>
                  <a:pt x="851647" y="431369"/>
                </a:cubicBezTo>
                <a:close/>
                <a:moveTo>
                  <a:pt x="879994" y="430136"/>
                </a:moveTo>
                <a:cubicBezTo>
                  <a:pt x="878762" y="430085"/>
                  <a:pt x="877837" y="430188"/>
                  <a:pt x="877221" y="430445"/>
                </a:cubicBezTo>
                <a:cubicBezTo>
                  <a:pt x="876605" y="430701"/>
                  <a:pt x="876297" y="431420"/>
                  <a:pt x="876297" y="432601"/>
                </a:cubicBezTo>
                <a:lnTo>
                  <a:pt x="876297" y="435066"/>
                </a:lnTo>
                <a:cubicBezTo>
                  <a:pt x="876271" y="437429"/>
                  <a:pt x="875706" y="439791"/>
                  <a:pt x="874602" y="442153"/>
                </a:cubicBezTo>
                <a:cubicBezTo>
                  <a:pt x="873498" y="444515"/>
                  <a:pt x="872009" y="447494"/>
                  <a:pt x="870134" y="451089"/>
                </a:cubicBezTo>
                <a:lnTo>
                  <a:pt x="873832" y="451089"/>
                </a:lnTo>
                <a:cubicBezTo>
                  <a:pt x="877401" y="449856"/>
                  <a:pt x="879815" y="448007"/>
                  <a:pt x="881073" y="445542"/>
                </a:cubicBezTo>
                <a:cubicBezTo>
                  <a:pt x="882331" y="443078"/>
                  <a:pt x="883204" y="439996"/>
                  <a:pt x="883692" y="436299"/>
                </a:cubicBezTo>
                <a:cubicBezTo>
                  <a:pt x="883692" y="432396"/>
                  <a:pt x="882459" y="430342"/>
                  <a:pt x="879994" y="430136"/>
                </a:cubicBezTo>
                <a:close/>
                <a:moveTo>
                  <a:pt x="354957" y="425207"/>
                </a:moveTo>
                <a:cubicBezTo>
                  <a:pt x="353724" y="425284"/>
                  <a:pt x="352800" y="425746"/>
                  <a:pt x="352183" y="426593"/>
                </a:cubicBezTo>
                <a:cubicBezTo>
                  <a:pt x="351567" y="427440"/>
                  <a:pt x="351259" y="428211"/>
                  <a:pt x="351259" y="428904"/>
                </a:cubicBezTo>
                <a:cubicBezTo>
                  <a:pt x="352492" y="431369"/>
                  <a:pt x="353724" y="432601"/>
                  <a:pt x="354957" y="432601"/>
                </a:cubicBezTo>
                <a:lnTo>
                  <a:pt x="357421" y="426439"/>
                </a:lnTo>
                <a:close/>
                <a:moveTo>
                  <a:pt x="405488" y="414114"/>
                </a:moveTo>
                <a:cubicBezTo>
                  <a:pt x="404307" y="414089"/>
                  <a:pt x="403280" y="414756"/>
                  <a:pt x="402407" y="416117"/>
                </a:cubicBezTo>
                <a:cubicBezTo>
                  <a:pt x="401534" y="417478"/>
                  <a:pt x="400507" y="419686"/>
                  <a:pt x="399326" y="422742"/>
                </a:cubicBezTo>
                <a:cubicBezTo>
                  <a:pt x="399120" y="423769"/>
                  <a:pt x="399531" y="424179"/>
                  <a:pt x="400558" y="423974"/>
                </a:cubicBezTo>
                <a:cubicBezTo>
                  <a:pt x="402407" y="423897"/>
                  <a:pt x="403948" y="423127"/>
                  <a:pt x="405180" y="421663"/>
                </a:cubicBezTo>
                <a:cubicBezTo>
                  <a:pt x="406413" y="420200"/>
                  <a:pt x="407337" y="418505"/>
                  <a:pt x="407953" y="416579"/>
                </a:cubicBezTo>
                <a:cubicBezTo>
                  <a:pt x="407748" y="415141"/>
                  <a:pt x="406926" y="414320"/>
                  <a:pt x="405488" y="414114"/>
                </a:cubicBezTo>
                <a:close/>
                <a:moveTo>
                  <a:pt x="444928" y="369745"/>
                </a:moveTo>
                <a:cubicBezTo>
                  <a:pt x="443695" y="371953"/>
                  <a:pt x="442771" y="373699"/>
                  <a:pt x="442155" y="374983"/>
                </a:cubicBezTo>
                <a:cubicBezTo>
                  <a:pt x="441538" y="376267"/>
                  <a:pt x="441230" y="378629"/>
                  <a:pt x="441230" y="382070"/>
                </a:cubicBezTo>
                <a:cubicBezTo>
                  <a:pt x="441333" y="385382"/>
                  <a:pt x="442052" y="388617"/>
                  <a:pt x="443387" y="391775"/>
                </a:cubicBezTo>
                <a:cubicBezTo>
                  <a:pt x="444722" y="394934"/>
                  <a:pt x="446058" y="396628"/>
                  <a:pt x="447393" y="396859"/>
                </a:cubicBezTo>
                <a:lnTo>
                  <a:pt x="449858" y="390697"/>
                </a:lnTo>
                <a:cubicBezTo>
                  <a:pt x="449550" y="388206"/>
                  <a:pt x="448317" y="386101"/>
                  <a:pt x="446160" y="384381"/>
                </a:cubicBezTo>
                <a:cubicBezTo>
                  <a:pt x="444003" y="382660"/>
                  <a:pt x="442771" y="381479"/>
                  <a:pt x="442463" y="380837"/>
                </a:cubicBezTo>
                <a:cubicBezTo>
                  <a:pt x="443747" y="379759"/>
                  <a:pt x="444876" y="378834"/>
                  <a:pt x="445852" y="378064"/>
                </a:cubicBezTo>
                <a:cubicBezTo>
                  <a:pt x="446828" y="377294"/>
                  <a:pt x="447341" y="375753"/>
                  <a:pt x="447393" y="373442"/>
                </a:cubicBezTo>
                <a:close/>
                <a:moveTo>
                  <a:pt x="512714" y="356187"/>
                </a:moveTo>
                <a:cubicBezTo>
                  <a:pt x="511276" y="356393"/>
                  <a:pt x="510455" y="357215"/>
                  <a:pt x="510249" y="358652"/>
                </a:cubicBezTo>
                <a:cubicBezTo>
                  <a:pt x="510172" y="359936"/>
                  <a:pt x="510326" y="361066"/>
                  <a:pt x="510712" y="362042"/>
                </a:cubicBezTo>
                <a:cubicBezTo>
                  <a:pt x="511097" y="363017"/>
                  <a:pt x="512175" y="363531"/>
                  <a:pt x="513947" y="363582"/>
                </a:cubicBezTo>
                <a:lnTo>
                  <a:pt x="515179" y="363582"/>
                </a:lnTo>
                <a:cubicBezTo>
                  <a:pt x="516617" y="363377"/>
                  <a:pt x="517439" y="362555"/>
                  <a:pt x="517644" y="361117"/>
                </a:cubicBezTo>
                <a:cubicBezTo>
                  <a:pt x="517747" y="359988"/>
                  <a:pt x="517542" y="359166"/>
                  <a:pt x="517028" y="358652"/>
                </a:cubicBezTo>
                <a:cubicBezTo>
                  <a:pt x="516514" y="358139"/>
                  <a:pt x="515077" y="357317"/>
                  <a:pt x="512714" y="356187"/>
                </a:cubicBezTo>
                <a:close/>
                <a:moveTo>
                  <a:pt x="913271" y="352490"/>
                </a:moveTo>
                <a:cubicBezTo>
                  <a:pt x="911577" y="355109"/>
                  <a:pt x="910652" y="356650"/>
                  <a:pt x="910498" y="357112"/>
                </a:cubicBezTo>
                <a:cubicBezTo>
                  <a:pt x="910344" y="357574"/>
                  <a:pt x="910036" y="359731"/>
                  <a:pt x="909574" y="363582"/>
                </a:cubicBezTo>
                <a:lnTo>
                  <a:pt x="910806" y="368512"/>
                </a:lnTo>
                <a:cubicBezTo>
                  <a:pt x="912578" y="366099"/>
                  <a:pt x="913656" y="363839"/>
                  <a:pt x="914042" y="361734"/>
                </a:cubicBezTo>
                <a:cubicBezTo>
                  <a:pt x="914427" y="359628"/>
                  <a:pt x="914581" y="357369"/>
                  <a:pt x="914504" y="354955"/>
                </a:cubicBezTo>
                <a:close/>
                <a:moveTo>
                  <a:pt x="590361" y="338933"/>
                </a:moveTo>
                <a:cubicBezTo>
                  <a:pt x="589128" y="338881"/>
                  <a:pt x="588204" y="338984"/>
                  <a:pt x="587588" y="339241"/>
                </a:cubicBezTo>
                <a:cubicBezTo>
                  <a:pt x="586971" y="339498"/>
                  <a:pt x="586663" y="340217"/>
                  <a:pt x="586663" y="341398"/>
                </a:cubicBezTo>
                <a:cubicBezTo>
                  <a:pt x="587690" y="342836"/>
                  <a:pt x="589334" y="343657"/>
                  <a:pt x="591593" y="343863"/>
                </a:cubicBezTo>
                <a:cubicBezTo>
                  <a:pt x="594058" y="343657"/>
                  <a:pt x="595291" y="342836"/>
                  <a:pt x="595291" y="341398"/>
                </a:cubicBezTo>
                <a:close/>
                <a:moveTo>
                  <a:pt x="913271" y="335235"/>
                </a:moveTo>
                <a:cubicBezTo>
                  <a:pt x="912090" y="335877"/>
                  <a:pt x="911371" y="336750"/>
                  <a:pt x="911114" y="337854"/>
                </a:cubicBezTo>
                <a:cubicBezTo>
                  <a:pt x="910858" y="338958"/>
                  <a:pt x="910755" y="340140"/>
                  <a:pt x="910806" y="341398"/>
                </a:cubicBezTo>
                <a:cubicBezTo>
                  <a:pt x="911833" y="343863"/>
                  <a:pt x="913477" y="345095"/>
                  <a:pt x="915736" y="345095"/>
                </a:cubicBezTo>
                <a:cubicBezTo>
                  <a:pt x="917174" y="344890"/>
                  <a:pt x="917996" y="344068"/>
                  <a:pt x="918201" y="342630"/>
                </a:cubicBezTo>
                <a:cubicBezTo>
                  <a:pt x="918227" y="340704"/>
                  <a:pt x="917868" y="339010"/>
                  <a:pt x="917123" y="337546"/>
                </a:cubicBezTo>
                <a:cubicBezTo>
                  <a:pt x="916378" y="336083"/>
                  <a:pt x="915094" y="335312"/>
                  <a:pt x="913271" y="335235"/>
                </a:cubicBezTo>
                <a:close/>
                <a:moveTo>
                  <a:pt x="606383" y="316748"/>
                </a:moveTo>
                <a:lnTo>
                  <a:pt x="598988" y="320445"/>
                </a:lnTo>
                <a:cubicBezTo>
                  <a:pt x="598783" y="321472"/>
                  <a:pt x="599193" y="321883"/>
                  <a:pt x="600221" y="321678"/>
                </a:cubicBezTo>
                <a:cubicBezTo>
                  <a:pt x="599733" y="324425"/>
                  <a:pt x="599476" y="326017"/>
                  <a:pt x="599450" y="326454"/>
                </a:cubicBezTo>
                <a:cubicBezTo>
                  <a:pt x="599425" y="326890"/>
                  <a:pt x="598860" y="328174"/>
                  <a:pt x="597756" y="330305"/>
                </a:cubicBezTo>
                <a:lnTo>
                  <a:pt x="598988" y="331538"/>
                </a:lnTo>
                <a:cubicBezTo>
                  <a:pt x="607821" y="330100"/>
                  <a:pt x="612340" y="326813"/>
                  <a:pt x="612545" y="321678"/>
                </a:cubicBezTo>
                <a:cubicBezTo>
                  <a:pt x="612520" y="320394"/>
                  <a:pt x="611955" y="319264"/>
                  <a:pt x="610851" y="318289"/>
                </a:cubicBezTo>
                <a:cubicBezTo>
                  <a:pt x="609747" y="317313"/>
                  <a:pt x="608257" y="316799"/>
                  <a:pt x="606383" y="316748"/>
                </a:cubicBezTo>
                <a:close/>
                <a:moveTo>
                  <a:pt x="973663" y="313051"/>
                </a:moveTo>
                <a:cubicBezTo>
                  <a:pt x="972225" y="312845"/>
                  <a:pt x="971404" y="313256"/>
                  <a:pt x="971198" y="314283"/>
                </a:cubicBezTo>
                <a:cubicBezTo>
                  <a:pt x="971198" y="316748"/>
                  <a:pt x="972430" y="317980"/>
                  <a:pt x="974895" y="317980"/>
                </a:cubicBezTo>
                <a:cubicBezTo>
                  <a:pt x="977360" y="317775"/>
                  <a:pt x="978593" y="316953"/>
                  <a:pt x="978593" y="315516"/>
                </a:cubicBezTo>
                <a:close/>
                <a:moveTo>
                  <a:pt x="916969" y="310586"/>
                </a:moveTo>
                <a:cubicBezTo>
                  <a:pt x="915300" y="312203"/>
                  <a:pt x="914324" y="313282"/>
                  <a:pt x="914042" y="313821"/>
                </a:cubicBezTo>
                <a:cubicBezTo>
                  <a:pt x="913759" y="314360"/>
                  <a:pt x="913092" y="315747"/>
                  <a:pt x="912039" y="317980"/>
                </a:cubicBezTo>
                <a:cubicBezTo>
                  <a:pt x="911833" y="320445"/>
                  <a:pt x="913477" y="321678"/>
                  <a:pt x="916969" y="321678"/>
                </a:cubicBezTo>
                <a:lnTo>
                  <a:pt x="918201" y="321678"/>
                </a:lnTo>
                <a:cubicBezTo>
                  <a:pt x="918792" y="321601"/>
                  <a:pt x="919151" y="321139"/>
                  <a:pt x="919280" y="320291"/>
                </a:cubicBezTo>
                <a:cubicBezTo>
                  <a:pt x="919408" y="319444"/>
                  <a:pt x="919459" y="318674"/>
                  <a:pt x="919434" y="317980"/>
                </a:cubicBezTo>
                <a:cubicBezTo>
                  <a:pt x="919228" y="313051"/>
                  <a:pt x="918407" y="310586"/>
                  <a:pt x="916969" y="310586"/>
                </a:cubicBezTo>
                <a:close/>
                <a:moveTo>
                  <a:pt x="907109" y="306888"/>
                </a:moveTo>
                <a:cubicBezTo>
                  <a:pt x="904439" y="307915"/>
                  <a:pt x="902384" y="309559"/>
                  <a:pt x="900946" y="311818"/>
                </a:cubicBezTo>
                <a:cubicBezTo>
                  <a:pt x="901152" y="313256"/>
                  <a:pt x="901974" y="314078"/>
                  <a:pt x="903411" y="314283"/>
                </a:cubicBezTo>
                <a:cubicBezTo>
                  <a:pt x="905774" y="314180"/>
                  <a:pt x="907212" y="313461"/>
                  <a:pt x="907725" y="312126"/>
                </a:cubicBezTo>
                <a:cubicBezTo>
                  <a:pt x="908239" y="310791"/>
                  <a:pt x="908444" y="309456"/>
                  <a:pt x="908341" y="308121"/>
                </a:cubicBezTo>
                <a:cubicBezTo>
                  <a:pt x="908547" y="307094"/>
                  <a:pt x="908136" y="306683"/>
                  <a:pt x="907109" y="306888"/>
                </a:cubicBezTo>
                <a:close/>
                <a:moveTo>
                  <a:pt x="511482" y="304423"/>
                </a:moveTo>
                <a:cubicBezTo>
                  <a:pt x="509068" y="304397"/>
                  <a:pt x="507425" y="305065"/>
                  <a:pt x="506552" y="306426"/>
                </a:cubicBezTo>
                <a:cubicBezTo>
                  <a:pt x="505679" y="307787"/>
                  <a:pt x="505268" y="309995"/>
                  <a:pt x="505319" y="313051"/>
                </a:cubicBezTo>
                <a:lnTo>
                  <a:pt x="505319" y="317980"/>
                </a:lnTo>
                <a:cubicBezTo>
                  <a:pt x="509171" y="315361"/>
                  <a:pt x="511328" y="313821"/>
                  <a:pt x="511790" y="313359"/>
                </a:cubicBezTo>
                <a:cubicBezTo>
                  <a:pt x="512252" y="312896"/>
                  <a:pt x="513793" y="310740"/>
                  <a:pt x="516412" y="306888"/>
                </a:cubicBezTo>
                <a:cubicBezTo>
                  <a:pt x="516360" y="305707"/>
                  <a:pt x="515847" y="304988"/>
                  <a:pt x="514871" y="304731"/>
                </a:cubicBezTo>
                <a:cubicBezTo>
                  <a:pt x="513895" y="304475"/>
                  <a:pt x="512766" y="304372"/>
                  <a:pt x="511482" y="304423"/>
                </a:cubicBezTo>
                <a:close/>
                <a:moveTo>
                  <a:pt x="536132" y="285936"/>
                </a:moveTo>
                <a:cubicBezTo>
                  <a:pt x="531202" y="287168"/>
                  <a:pt x="528737" y="289633"/>
                  <a:pt x="528737" y="293331"/>
                </a:cubicBezTo>
                <a:cubicBezTo>
                  <a:pt x="528942" y="296823"/>
                  <a:pt x="529764" y="298466"/>
                  <a:pt x="531202" y="298261"/>
                </a:cubicBezTo>
                <a:cubicBezTo>
                  <a:pt x="534206" y="296489"/>
                  <a:pt x="536209" y="294794"/>
                  <a:pt x="537210" y="293177"/>
                </a:cubicBezTo>
                <a:cubicBezTo>
                  <a:pt x="538211" y="291559"/>
                  <a:pt x="538673" y="289556"/>
                  <a:pt x="538596" y="287168"/>
                </a:cubicBezTo>
                <a:close/>
                <a:moveTo>
                  <a:pt x="882459" y="269914"/>
                </a:moveTo>
                <a:cubicBezTo>
                  <a:pt x="881227" y="269862"/>
                  <a:pt x="880302" y="269965"/>
                  <a:pt x="879686" y="270222"/>
                </a:cubicBezTo>
                <a:cubicBezTo>
                  <a:pt x="879070" y="270478"/>
                  <a:pt x="878762" y="271198"/>
                  <a:pt x="878762" y="272379"/>
                </a:cubicBezTo>
                <a:cubicBezTo>
                  <a:pt x="878710" y="274202"/>
                  <a:pt x="878813" y="275485"/>
                  <a:pt x="879070" y="276230"/>
                </a:cubicBezTo>
                <a:cubicBezTo>
                  <a:pt x="879327" y="276975"/>
                  <a:pt x="880046" y="277334"/>
                  <a:pt x="881227" y="277309"/>
                </a:cubicBezTo>
                <a:lnTo>
                  <a:pt x="882459" y="277309"/>
                </a:lnTo>
                <a:cubicBezTo>
                  <a:pt x="883897" y="276076"/>
                  <a:pt x="884719" y="274844"/>
                  <a:pt x="884924" y="273611"/>
                </a:cubicBezTo>
                <a:cubicBezTo>
                  <a:pt x="884719" y="271146"/>
                  <a:pt x="883897" y="269914"/>
                  <a:pt x="882459" y="269914"/>
                </a:cubicBezTo>
                <a:close/>
                <a:moveTo>
                  <a:pt x="724701" y="268681"/>
                </a:moveTo>
                <a:cubicBezTo>
                  <a:pt x="723700" y="268912"/>
                  <a:pt x="721389" y="270299"/>
                  <a:pt x="717769" y="272841"/>
                </a:cubicBezTo>
                <a:cubicBezTo>
                  <a:pt x="714148" y="275383"/>
                  <a:pt x="711529" y="277694"/>
                  <a:pt x="709912" y="279773"/>
                </a:cubicBezTo>
                <a:lnTo>
                  <a:pt x="709912" y="282238"/>
                </a:lnTo>
                <a:lnTo>
                  <a:pt x="711144" y="283471"/>
                </a:lnTo>
                <a:cubicBezTo>
                  <a:pt x="713327" y="283086"/>
                  <a:pt x="716048" y="281083"/>
                  <a:pt x="719309" y="277463"/>
                </a:cubicBezTo>
                <a:cubicBezTo>
                  <a:pt x="722570" y="273842"/>
                  <a:pt x="724368" y="270915"/>
                  <a:pt x="724701" y="268681"/>
                </a:cubicBezTo>
                <a:close/>
                <a:moveTo>
                  <a:pt x="600221" y="248961"/>
                </a:moveTo>
                <a:cubicBezTo>
                  <a:pt x="599116" y="249449"/>
                  <a:pt x="598552" y="249706"/>
                  <a:pt x="598526" y="249732"/>
                </a:cubicBezTo>
                <a:cubicBezTo>
                  <a:pt x="598500" y="249757"/>
                  <a:pt x="598244" y="250322"/>
                  <a:pt x="597756" y="251426"/>
                </a:cubicBezTo>
                <a:cubicBezTo>
                  <a:pt x="597550" y="252659"/>
                  <a:pt x="597961" y="253891"/>
                  <a:pt x="598988" y="255124"/>
                </a:cubicBezTo>
                <a:lnTo>
                  <a:pt x="602686" y="257589"/>
                </a:lnTo>
                <a:cubicBezTo>
                  <a:pt x="603713" y="257589"/>
                  <a:pt x="604123" y="256356"/>
                  <a:pt x="603918" y="253891"/>
                </a:cubicBezTo>
                <a:cubicBezTo>
                  <a:pt x="603918" y="250399"/>
                  <a:pt x="602686" y="248756"/>
                  <a:pt x="600221" y="248961"/>
                </a:cubicBezTo>
                <a:close/>
                <a:moveTo>
                  <a:pt x="634730" y="245264"/>
                </a:moveTo>
                <a:cubicBezTo>
                  <a:pt x="629800" y="247934"/>
                  <a:pt x="627335" y="249988"/>
                  <a:pt x="627335" y="251426"/>
                </a:cubicBezTo>
                <a:lnTo>
                  <a:pt x="631033" y="251426"/>
                </a:lnTo>
                <a:cubicBezTo>
                  <a:pt x="631700" y="251426"/>
                  <a:pt x="632522" y="251118"/>
                  <a:pt x="633498" y="250502"/>
                </a:cubicBezTo>
                <a:cubicBezTo>
                  <a:pt x="634473" y="249886"/>
                  <a:pt x="635295" y="248961"/>
                  <a:pt x="635963" y="247729"/>
                </a:cubicBezTo>
                <a:close/>
                <a:moveTo>
                  <a:pt x="743189" y="234172"/>
                </a:moveTo>
                <a:lnTo>
                  <a:pt x="741956" y="235404"/>
                </a:lnTo>
                <a:cubicBezTo>
                  <a:pt x="741982" y="238819"/>
                  <a:pt x="742855" y="242465"/>
                  <a:pt x="744575" y="246342"/>
                </a:cubicBezTo>
                <a:cubicBezTo>
                  <a:pt x="746296" y="250219"/>
                  <a:pt x="748709" y="252325"/>
                  <a:pt x="751816" y="252659"/>
                </a:cubicBezTo>
                <a:cubicBezTo>
                  <a:pt x="752509" y="252633"/>
                  <a:pt x="753280" y="252068"/>
                  <a:pt x="754127" y="250964"/>
                </a:cubicBezTo>
                <a:cubicBezTo>
                  <a:pt x="754974" y="249860"/>
                  <a:pt x="755437" y="248371"/>
                  <a:pt x="755514" y="246496"/>
                </a:cubicBezTo>
                <a:cubicBezTo>
                  <a:pt x="755231" y="244365"/>
                  <a:pt x="753639" y="241849"/>
                  <a:pt x="750738" y="238947"/>
                </a:cubicBezTo>
                <a:cubicBezTo>
                  <a:pt x="747836" y="236046"/>
                  <a:pt x="745320" y="234454"/>
                  <a:pt x="743189" y="234172"/>
                </a:cubicBezTo>
                <a:close/>
                <a:moveTo>
                  <a:pt x="644590" y="234172"/>
                </a:moveTo>
                <a:lnTo>
                  <a:pt x="637195" y="235404"/>
                </a:lnTo>
                <a:lnTo>
                  <a:pt x="635963" y="236637"/>
                </a:lnTo>
                <a:lnTo>
                  <a:pt x="640893" y="236637"/>
                </a:lnTo>
                <a:cubicBezTo>
                  <a:pt x="642125" y="236585"/>
                  <a:pt x="643049" y="236380"/>
                  <a:pt x="643666" y="236020"/>
                </a:cubicBezTo>
                <a:cubicBezTo>
                  <a:pt x="644282" y="235661"/>
                  <a:pt x="644590" y="235456"/>
                  <a:pt x="644590" y="235404"/>
                </a:cubicBezTo>
                <a:close/>
                <a:moveTo>
                  <a:pt x="602686" y="218149"/>
                </a:moveTo>
                <a:cubicBezTo>
                  <a:pt x="601453" y="218355"/>
                  <a:pt x="600221" y="219176"/>
                  <a:pt x="598988" y="220614"/>
                </a:cubicBezTo>
                <a:lnTo>
                  <a:pt x="596523" y="224312"/>
                </a:lnTo>
                <a:cubicBezTo>
                  <a:pt x="599579" y="223593"/>
                  <a:pt x="601787" y="222566"/>
                  <a:pt x="603148" y="221231"/>
                </a:cubicBezTo>
                <a:cubicBezTo>
                  <a:pt x="604509" y="219895"/>
                  <a:pt x="605176" y="218868"/>
                  <a:pt x="605151" y="218149"/>
                </a:cubicBezTo>
                <a:close/>
                <a:moveTo>
                  <a:pt x="748119" y="204592"/>
                </a:moveTo>
                <a:cubicBezTo>
                  <a:pt x="748119" y="205157"/>
                  <a:pt x="748427" y="205568"/>
                  <a:pt x="749043" y="205824"/>
                </a:cubicBezTo>
                <a:cubicBezTo>
                  <a:pt x="749659" y="206081"/>
                  <a:pt x="750584" y="206492"/>
                  <a:pt x="751816" y="207057"/>
                </a:cubicBezTo>
                <a:lnTo>
                  <a:pt x="762908" y="208289"/>
                </a:lnTo>
                <a:cubicBezTo>
                  <a:pt x="762575" y="207596"/>
                  <a:pt x="760777" y="206826"/>
                  <a:pt x="757516" y="205979"/>
                </a:cubicBezTo>
                <a:cubicBezTo>
                  <a:pt x="754255" y="205131"/>
                  <a:pt x="751534" y="204669"/>
                  <a:pt x="749351" y="204592"/>
                </a:cubicBezTo>
                <a:close/>
                <a:moveTo>
                  <a:pt x="681565" y="198430"/>
                </a:moveTo>
                <a:cubicBezTo>
                  <a:pt x="680538" y="198430"/>
                  <a:pt x="680127" y="199662"/>
                  <a:pt x="680332" y="202127"/>
                </a:cubicBezTo>
                <a:lnTo>
                  <a:pt x="682797" y="205824"/>
                </a:lnTo>
                <a:lnTo>
                  <a:pt x="684030" y="205824"/>
                </a:lnTo>
                <a:lnTo>
                  <a:pt x="682797" y="199662"/>
                </a:lnTo>
                <a:close/>
                <a:moveTo>
                  <a:pt x="700052" y="192267"/>
                </a:moveTo>
                <a:cubicBezTo>
                  <a:pt x="698614" y="192062"/>
                  <a:pt x="697792" y="192473"/>
                  <a:pt x="697587" y="193500"/>
                </a:cubicBezTo>
                <a:cubicBezTo>
                  <a:pt x="698614" y="195965"/>
                  <a:pt x="700257" y="197197"/>
                  <a:pt x="702517" y="197197"/>
                </a:cubicBezTo>
                <a:lnTo>
                  <a:pt x="706214" y="194732"/>
                </a:lnTo>
                <a:cubicBezTo>
                  <a:pt x="706112" y="194090"/>
                  <a:pt x="705393" y="193525"/>
                  <a:pt x="704057" y="193037"/>
                </a:cubicBezTo>
                <a:cubicBezTo>
                  <a:pt x="702722" y="192550"/>
                  <a:pt x="701387" y="192293"/>
                  <a:pt x="700052" y="192267"/>
                </a:cubicBezTo>
                <a:close/>
                <a:moveTo>
                  <a:pt x="955176" y="186105"/>
                </a:moveTo>
                <a:cubicBezTo>
                  <a:pt x="954585" y="186053"/>
                  <a:pt x="954226" y="186156"/>
                  <a:pt x="954097" y="186413"/>
                </a:cubicBezTo>
                <a:cubicBezTo>
                  <a:pt x="953969" y="186670"/>
                  <a:pt x="953918" y="187389"/>
                  <a:pt x="953943" y="188570"/>
                </a:cubicBezTo>
                <a:lnTo>
                  <a:pt x="956408" y="192267"/>
                </a:lnTo>
                <a:lnTo>
                  <a:pt x="957641" y="192267"/>
                </a:lnTo>
                <a:lnTo>
                  <a:pt x="957641" y="191035"/>
                </a:lnTo>
                <a:cubicBezTo>
                  <a:pt x="957153" y="189366"/>
                  <a:pt x="956896" y="188390"/>
                  <a:pt x="956870" y="188108"/>
                </a:cubicBezTo>
                <a:cubicBezTo>
                  <a:pt x="956845" y="187825"/>
                  <a:pt x="956280" y="187157"/>
                  <a:pt x="955176" y="186105"/>
                </a:cubicBezTo>
                <a:close/>
                <a:moveTo>
                  <a:pt x="730864" y="168850"/>
                </a:moveTo>
                <a:cubicBezTo>
                  <a:pt x="729631" y="168901"/>
                  <a:pt x="728707" y="169415"/>
                  <a:pt x="728091" y="170391"/>
                </a:cubicBezTo>
                <a:cubicBezTo>
                  <a:pt x="727475" y="171366"/>
                  <a:pt x="727166" y="172496"/>
                  <a:pt x="727166" y="173780"/>
                </a:cubicBezTo>
                <a:cubicBezTo>
                  <a:pt x="727757" y="174473"/>
                  <a:pt x="728116" y="175552"/>
                  <a:pt x="728245" y="177015"/>
                </a:cubicBezTo>
                <a:cubicBezTo>
                  <a:pt x="728373" y="178479"/>
                  <a:pt x="728425" y="179865"/>
                  <a:pt x="728399" y="181175"/>
                </a:cubicBezTo>
                <a:cubicBezTo>
                  <a:pt x="727731" y="184076"/>
                  <a:pt x="725061" y="187825"/>
                  <a:pt x="720388" y="192421"/>
                </a:cubicBezTo>
                <a:cubicBezTo>
                  <a:pt x="715715" y="197017"/>
                  <a:pt x="713044" y="199842"/>
                  <a:pt x="712377" y="200895"/>
                </a:cubicBezTo>
                <a:cubicBezTo>
                  <a:pt x="713558" y="200869"/>
                  <a:pt x="715509" y="199996"/>
                  <a:pt x="718231" y="198276"/>
                </a:cubicBezTo>
                <a:cubicBezTo>
                  <a:pt x="720953" y="196555"/>
                  <a:pt x="724753" y="194142"/>
                  <a:pt x="729631" y="191035"/>
                </a:cubicBezTo>
                <a:cubicBezTo>
                  <a:pt x="735999" y="186310"/>
                  <a:pt x="739286" y="183434"/>
                  <a:pt x="739491" y="182407"/>
                </a:cubicBezTo>
                <a:cubicBezTo>
                  <a:pt x="739132" y="181303"/>
                  <a:pt x="737694" y="180430"/>
                  <a:pt x="735178" y="179788"/>
                </a:cubicBezTo>
                <a:cubicBezTo>
                  <a:pt x="732661" y="179146"/>
                  <a:pt x="731223" y="177965"/>
                  <a:pt x="730864" y="176245"/>
                </a:cubicBezTo>
                <a:lnTo>
                  <a:pt x="733329" y="168850"/>
                </a:lnTo>
                <a:close/>
                <a:moveTo>
                  <a:pt x="936688" y="157758"/>
                </a:moveTo>
                <a:lnTo>
                  <a:pt x="935456" y="158990"/>
                </a:lnTo>
                <a:lnTo>
                  <a:pt x="939153" y="168850"/>
                </a:lnTo>
                <a:lnTo>
                  <a:pt x="940386" y="168850"/>
                </a:lnTo>
                <a:lnTo>
                  <a:pt x="937921" y="158990"/>
                </a:lnTo>
                <a:close/>
                <a:moveTo>
                  <a:pt x="772768" y="155293"/>
                </a:moveTo>
                <a:cubicBezTo>
                  <a:pt x="769353" y="155241"/>
                  <a:pt x="767556" y="155652"/>
                  <a:pt x="767376" y="156525"/>
                </a:cubicBezTo>
                <a:cubicBezTo>
                  <a:pt x="767196" y="157398"/>
                  <a:pt x="766940" y="159041"/>
                  <a:pt x="766606" y="161455"/>
                </a:cubicBezTo>
                <a:lnTo>
                  <a:pt x="756746" y="158990"/>
                </a:lnTo>
                <a:cubicBezTo>
                  <a:pt x="755719" y="158785"/>
                  <a:pt x="755308" y="159196"/>
                  <a:pt x="755514" y="160223"/>
                </a:cubicBezTo>
                <a:lnTo>
                  <a:pt x="756746" y="166385"/>
                </a:lnTo>
                <a:lnTo>
                  <a:pt x="751816" y="166385"/>
                </a:lnTo>
                <a:cubicBezTo>
                  <a:pt x="750532" y="166385"/>
                  <a:pt x="749403" y="166693"/>
                  <a:pt x="748427" y="167309"/>
                </a:cubicBezTo>
                <a:cubicBezTo>
                  <a:pt x="747451" y="167926"/>
                  <a:pt x="746938" y="168850"/>
                  <a:pt x="746886" y="170082"/>
                </a:cubicBezTo>
                <a:cubicBezTo>
                  <a:pt x="746809" y="171366"/>
                  <a:pt x="746963" y="172496"/>
                  <a:pt x="747348" y="173472"/>
                </a:cubicBezTo>
                <a:cubicBezTo>
                  <a:pt x="747734" y="174447"/>
                  <a:pt x="748812" y="174961"/>
                  <a:pt x="750584" y="175012"/>
                </a:cubicBezTo>
                <a:cubicBezTo>
                  <a:pt x="753716" y="174473"/>
                  <a:pt x="758235" y="171854"/>
                  <a:pt x="764141" y="167155"/>
                </a:cubicBezTo>
                <a:cubicBezTo>
                  <a:pt x="770047" y="162456"/>
                  <a:pt x="773333" y="158913"/>
                  <a:pt x="774001" y="156525"/>
                </a:cubicBezTo>
                <a:cubicBezTo>
                  <a:pt x="774206" y="155498"/>
                  <a:pt x="773795" y="155087"/>
                  <a:pt x="772768" y="155293"/>
                </a:cubicBezTo>
                <a:close/>
                <a:moveTo>
                  <a:pt x="928061" y="94901"/>
                </a:moveTo>
                <a:cubicBezTo>
                  <a:pt x="935251" y="103734"/>
                  <a:pt x="939359" y="108253"/>
                  <a:pt x="940386" y="108458"/>
                </a:cubicBezTo>
                <a:lnTo>
                  <a:pt x="940386" y="105993"/>
                </a:lnTo>
                <a:cubicBezTo>
                  <a:pt x="940335" y="104145"/>
                  <a:pt x="939205" y="102296"/>
                  <a:pt x="936997" y="100447"/>
                </a:cubicBezTo>
                <a:cubicBezTo>
                  <a:pt x="934788" y="98598"/>
                  <a:pt x="931810" y="96750"/>
                  <a:pt x="928061" y="94901"/>
                </a:cubicBezTo>
                <a:close/>
                <a:moveTo>
                  <a:pt x="762908" y="0"/>
                </a:moveTo>
                <a:cubicBezTo>
                  <a:pt x="766169" y="539"/>
                  <a:pt x="767967" y="1001"/>
                  <a:pt x="768301" y="1386"/>
                </a:cubicBezTo>
                <a:cubicBezTo>
                  <a:pt x="768634" y="1772"/>
                  <a:pt x="770124" y="2542"/>
                  <a:pt x="772768" y="3697"/>
                </a:cubicBezTo>
                <a:lnTo>
                  <a:pt x="777698" y="2465"/>
                </a:lnTo>
                <a:cubicBezTo>
                  <a:pt x="783835" y="3030"/>
                  <a:pt x="793130" y="5289"/>
                  <a:pt x="805583" y="9243"/>
                </a:cubicBezTo>
                <a:cubicBezTo>
                  <a:pt x="818036" y="13198"/>
                  <a:pt x="826407" y="15457"/>
                  <a:pt x="830695" y="16022"/>
                </a:cubicBezTo>
                <a:cubicBezTo>
                  <a:pt x="833442" y="15740"/>
                  <a:pt x="839040" y="18153"/>
                  <a:pt x="847488" y="23263"/>
                </a:cubicBezTo>
                <a:cubicBezTo>
                  <a:pt x="855935" y="28373"/>
                  <a:pt x="869236" y="37873"/>
                  <a:pt x="887389" y="51764"/>
                </a:cubicBezTo>
                <a:cubicBezTo>
                  <a:pt x="901306" y="62754"/>
                  <a:pt x="915993" y="74052"/>
                  <a:pt x="931450" y="85657"/>
                </a:cubicBezTo>
                <a:cubicBezTo>
                  <a:pt x="946908" y="97263"/>
                  <a:pt x="960979" y="109794"/>
                  <a:pt x="973663" y="123248"/>
                </a:cubicBezTo>
                <a:cubicBezTo>
                  <a:pt x="986193" y="135984"/>
                  <a:pt x="993177" y="143789"/>
                  <a:pt x="994615" y="146665"/>
                </a:cubicBezTo>
                <a:cubicBezTo>
                  <a:pt x="996053" y="149541"/>
                  <a:pt x="998107" y="159812"/>
                  <a:pt x="1000778" y="177477"/>
                </a:cubicBezTo>
                <a:cubicBezTo>
                  <a:pt x="1004270" y="195759"/>
                  <a:pt x="1005913" y="212192"/>
                  <a:pt x="1005708" y="226777"/>
                </a:cubicBezTo>
                <a:cubicBezTo>
                  <a:pt x="1005708" y="249988"/>
                  <a:pt x="1000778" y="268887"/>
                  <a:pt x="990918" y="283471"/>
                </a:cubicBezTo>
                <a:cubicBezTo>
                  <a:pt x="989685" y="285987"/>
                  <a:pt x="988761" y="288658"/>
                  <a:pt x="988145" y="291482"/>
                </a:cubicBezTo>
                <a:cubicBezTo>
                  <a:pt x="987528" y="294307"/>
                  <a:pt x="987220" y="296977"/>
                  <a:pt x="987220" y="299493"/>
                </a:cubicBezTo>
                <a:cubicBezTo>
                  <a:pt x="987323" y="304141"/>
                  <a:pt x="987734" y="309019"/>
                  <a:pt x="988453" y="314129"/>
                </a:cubicBezTo>
                <a:cubicBezTo>
                  <a:pt x="989172" y="319239"/>
                  <a:pt x="989583" y="326274"/>
                  <a:pt x="989685" y="335235"/>
                </a:cubicBezTo>
                <a:cubicBezTo>
                  <a:pt x="989043" y="348151"/>
                  <a:pt x="988478" y="358062"/>
                  <a:pt x="987991" y="364969"/>
                </a:cubicBezTo>
                <a:cubicBezTo>
                  <a:pt x="987503" y="371876"/>
                  <a:pt x="987246" y="379630"/>
                  <a:pt x="987220" y="388232"/>
                </a:cubicBezTo>
                <a:cubicBezTo>
                  <a:pt x="987169" y="391519"/>
                  <a:pt x="986655" y="395421"/>
                  <a:pt x="985680" y="399941"/>
                </a:cubicBezTo>
                <a:cubicBezTo>
                  <a:pt x="984704" y="404460"/>
                  <a:pt x="983574" y="408363"/>
                  <a:pt x="982290" y="411649"/>
                </a:cubicBezTo>
                <a:lnTo>
                  <a:pt x="976128" y="454786"/>
                </a:lnTo>
                <a:cubicBezTo>
                  <a:pt x="976051" y="457046"/>
                  <a:pt x="975281" y="459305"/>
                  <a:pt x="973817" y="461565"/>
                </a:cubicBezTo>
                <a:cubicBezTo>
                  <a:pt x="972353" y="463824"/>
                  <a:pt x="970659" y="467316"/>
                  <a:pt x="968733" y="472041"/>
                </a:cubicBezTo>
                <a:cubicBezTo>
                  <a:pt x="969375" y="473761"/>
                  <a:pt x="969940" y="474942"/>
                  <a:pt x="970428" y="475584"/>
                </a:cubicBezTo>
                <a:cubicBezTo>
                  <a:pt x="970916" y="476226"/>
                  <a:pt x="971172" y="477099"/>
                  <a:pt x="971198" y="478203"/>
                </a:cubicBezTo>
                <a:cubicBezTo>
                  <a:pt x="969966" y="479230"/>
                  <a:pt x="969041" y="479949"/>
                  <a:pt x="968425" y="480360"/>
                </a:cubicBezTo>
                <a:cubicBezTo>
                  <a:pt x="967809" y="480771"/>
                  <a:pt x="967501" y="482106"/>
                  <a:pt x="967501" y="484366"/>
                </a:cubicBezTo>
                <a:lnTo>
                  <a:pt x="967501" y="486831"/>
                </a:lnTo>
                <a:cubicBezTo>
                  <a:pt x="967552" y="488833"/>
                  <a:pt x="967449" y="491607"/>
                  <a:pt x="967192" y="495150"/>
                </a:cubicBezTo>
                <a:cubicBezTo>
                  <a:pt x="966936" y="498693"/>
                  <a:pt x="966217" y="502083"/>
                  <a:pt x="965036" y="505318"/>
                </a:cubicBezTo>
                <a:cubicBezTo>
                  <a:pt x="962827" y="513663"/>
                  <a:pt x="961390" y="521006"/>
                  <a:pt x="960722" y="527349"/>
                </a:cubicBezTo>
                <a:cubicBezTo>
                  <a:pt x="960054" y="533691"/>
                  <a:pt x="958616" y="537029"/>
                  <a:pt x="956408" y="537362"/>
                </a:cubicBezTo>
                <a:cubicBezTo>
                  <a:pt x="955766" y="537465"/>
                  <a:pt x="955201" y="538184"/>
                  <a:pt x="954714" y="539519"/>
                </a:cubicBezTo>
                <a:cubicBezTo>
                  <a:pt x="954226" y="540854"/>
                  <a:pt x="953969" y="542190"/>
                  <a:pt x="953943" y="543525"/>
                </a:cubicBezTo>
                <a:cubicBezTo>
                  <a:pt x="954046" y="548557"/>
                  <a:pt x="952608" y="556363"/>
                  <a:pt x="949630" y="566942"/>
                </a:cubicBezTo>
                <a:cubicBezTo>
                  <a:pt x="946651" y="577521"/>
                  <a:pt x="941516" y="593954"/>
                  <a:pt x="934224" y="616241"/>
                </a:cubicBezTo>
                <a:cubicBezTo>
                  <a:pt x="929936" y="630389"/>
                  <a:pt x="923722" y="644922"/>
                  <a:pt x="915582" y="659840"/>
                </a:cubicBezTo>
                <a:cubicBezTo>
                  <a:pt x="907443" y="674759"/>
                  <a:pt x="900921" y="682821"/>
                  <a:pt x="896017" y="684028"/>
                </a:cubicBezTo>
                <a:cubicBezTo>
                  <a:pt x="894322" y="683514"/>
                  <a:pt x="893398" y="683001"/>
                  <a:pt x="893243" y="682487"/>
                </a:cubicBezTo>
                <a:cubicBezTo>
                  <a:pt x="893089" y="681974"/>
                  <a:pt x="892781" y="680844"/>
                  <a:pt x="892319" y="679098"/>
                </a:cubicBezTo>
                <a:cubicBezTo>
                  <a:pt x="894194" y="676248"/>
                  <a:pt x="895683" y="673937"/>
                  <a:pt x="896787" y="672165"/>
                </a:cubicBezTo>
                <a:cubicBezTo>
                  <a:pt x="897891" y="670394"/>
                  <a:pt x="898456" y="667775"/>
                  <a:pt x="898481" y="664308"/>
                </a:cubicBezTo>
                <a:lnTo>
                  <a:pt x="898481" y="655681"/>
                </a:lnTo>
                <a:cubicBezTo>
                  <a:pt x="898507" y="653755"/>
                  <a:pt x="898764" y="651752"/>
                  <a:pt x="899252" y="649672"/>
                </a:cubicBezTo>
                <a:cubicBezTo>
                  <a:pt x="899740" y="647593"/>
                  <a:pt x="900305" y="645898"/>
                  <a:pt x="900946" y="644588"/>
                </a:cubicBezTo>
                <a:cubicBezTo>
                  <a:pt x="902924" y="640634"/>
                  <a:pt x="904824" y="636218"/>
                  <a:pt x="906647" y="631339"/>
                </a:cubicBezTo>
                <a:cubicBezTo>
                  <a:pt x="908470" y="626461"/>
                  <a:pt x="909446" y="622661"/>
                  <a:pt x="909574" y="619939"/>
                </a:cubicBezTo>
                <a:cubicBezTo>
                  <a:pt x="909779" y="618501"/>
                  <a:pt x="909368" y="617679"/>
                  <a:pt x="908341" y="617474"/>
                </a:cubicBezTo>
                <a:cubicBezTo>
                  <a:pt x="903463" y="628181"/>
                  <a:pt x="899355" y="636962"/>
                  <a:pt x="896017" y="643818"/>
                </a:cubicBezTo>
                <a:cubicBezTo>
                  <a:pt x="892679" y="650674"/>
                  <a:pt x="889803" y="654217"/>
                  <a:pt x="887389" y="654448"/>
                </a:cubicBezTo>
                <a:cubicBezTo>
                  <a:pt x="883640" y="654448"/>
                  <a:pt x="880662" y="654756"/>
                  <a:pt x="878454" y="655373"/>
                </a:cubicBezTo>
                <a:cubicBezTo>
                  <a:pt x="876246" y="655989"/>
                  <a:pt x="875116" y="656913"/>
                  <a:pt x="875064" y="658146"/>
                </a:cubicBezTo>
                <a:cubicBezTo>
                  <a:pt x="876246" y="659994"/>
                  <a:pt x="876964" y="661843"/>
                  <a:pt x="877221" y="663692"/>
                </a:cubicBezTo>
                <a:cubicBezTo>
                  <a:pt x="877478" y="665541"/>
                  <a:pt x="877581" y="667389"/>
                  <a:pt x="877529" y="669238"/>
                </a:cubicBezTo>
                <a:lnTo>
                  <a:pt x="875064" y="671703"/>
                </a:lnTo>
                <a:cubicBezTo>
                  <a:pt x="872240" y="671267"/>
                  <a:pt x="868953" y="669058"/>
                  <a:pt x="865204" y="665078"/>
                </a:cubicBezTo>
                <a:cubicBezTo>
                  <a:pt x="861456" y="661099"/>
                  <a:pt x="859402" y="657966"/>
                  <a:pt x="859042" y="655681"/>
                </a:cubicBezTo>
                <a:cubicBezTo>
                  <a:pt x="860916" y="652189"/>
                  <a:pt x="862406" y="649621"/>
                  <a:pt x="863510" y="647978"/>
                </a:cubicBezTo>
                <a:cubicBezTo>
                  <a:pt x="864614" y="646335"/>
                  <a:pt x="865179" y="644383"/>
                  <a:pt x="865204" y="642123"/>
                </a:cubicBezTo>
                <a:cubicBezTo>
                  <a:pt x="865204" y="639659"/>
                  <a:pt x="863972" y="638426"/>
                  <a:pt x="861507" y="638426"/>
                </a:cubicBezTo>
                <a:cubicBezTo>
                  <a:pt x="858272" y="638837"/>
                  <a:pt x="854882" y="640480"/>
                  <a:pt x="851339" y="643356"/>
                </a:cubicBezTo>
                <a:cubicBezTo>
                  <a:pt x="847796" y="646232"/>
                  <a:pt x="845023" y="647875"/>
                  <a:pt x="843020" y="648286"/>
                </a:cubicBezTo>
                <a:cubicBezTo>
                  <a:pt x="841325" y="648286"/>
                  <a:pt x="840401" y="647053"/>
                  <a:pt x="840247" y="644588"/>
                </a:cubicBezTo>
                <a:cubicBezTo>
                  <a:pt x="840093" y="642123"/>
                  <a:pt x="839785" y="638426"/>
                  <a:pt x="839322" y="633496"/>
                </a:cubicBezTo>
                <a:cubicBezTo>
                  <a:pt x="839476" y="628386"/>
                  <a:pt x="840401" y="623816"/>
                  <a:pt x="842095" y="619785"/>
                </a:cubicBezTo>
                <a:cubicBezTo>
                  <a:pt x="843790" y="615754"/>
                  <a:pt x="845331" y="613340"/>
                  <a:pt x="846717" y="612544"/>
                </a:cubicBezTo>
                <a:cubicBezTo>
                  <a:pt x="848155" y="612338"/>
                  <a:pt x="848977" y="611517"/>
                  <a:pt x="849182" y="610079"/>
                </a:cubicBezTo>
                <a:lnTo>
                  <a:pt x="849182" y="607614"/>
                </a:lnTo>
                <a:cubicBezTo>
                  <a:pt x="849131" y="606356"/>
                  <a:pt x="849234" y="605175"/>
                  <a:pt x="849490" y="604071"/>
                </a:cubicBezTo>
                <a:cubicBezTo>
                  <a:pt x="849747" y="602967"/>
                  <a:pt x="850466" y="602093"/>
                  <a:pt x="851647" y="601452"/>
                </a:cubicBezTo>
                <a:cubicBezTo>
                  <a:pt x="852727" y="599991"/>
                  <a:pt x="855360" y="594148"/>
                  <a:pt x="859544" y="583923"/>
                </a:cubicBezTo>
                <a:cubicBezTo>
                  <a:pt x="863729" y="573698"/>
                  <a:pt x="867913" y="562925"/>
                  <a:pt x="872097" y="551604"/>
                </a:cubicBezTo>
                <a:cubicBezTo>
                  <a:pt x="876282" y="540284"/>
                  <a:pt x="878914" y="532250"/>
                  <a:pt x="879994" y="527503"/>
                </a:cubicBezTo>
                <a:cubicBezTo>
                  <a:pt x="881201" y="523420"/>
                  <a:pt x="882485" y="520801"/>
                  <a:pt x="883846" y="519646"/>
                </a:cubicBezTo>
                <a:cubicBezTo>
                  <a:pt x="885207" y="518490"/>
                  <a:pt x="886799" y="517412"/>
                  <a:pt x="888622" y="516410"/>
                </a:cubicBezTo>
                <a:lnTo>
                  <a:pt x="886157" y="512713"/>
                </a:lnTo>
                <a:cubicBezTo>
                  <a:pt x="886362" y="506602"/>
                  <a:pt x="887184" y="501877"/>
                  <a:pt x="888622" y="498539"/>
                </a:cubicBezTo>
                <a:cubicBezTo>
                  <a:pt x="890060" y="495201"/>
                  <a:pt x="890881" y="492942"/>
                  <a:pt x="891087" y="491761"/>
                </a:cubicBezTo>
                <a:lnTo>
                  <a:pt x="897249" y="465878"/>
                </a:lnTo>
                <a:cubicBezTo>
                  <a:pt x="897711" y="454016"/>
                  <a:pt x="899560" y="442615"/>
                  <a:pt x="902795" y="431677"/>
                </a:cubicBezTo>
                <a:cubicBezTo>
                  <a:pt x="906030" y="420739"/>
                  <a:pt x="907879" y="411187"/>
                  <a:pt x="908341" y="403022"/>
                </a:cubicBezTo>
                <a:cubicBezTo>
                  <a:pt x="908598" y="398374"/>
                  <a:pt x="909625" y="395036"/>
                  <a:pt x="911423" y="393008"/>
                </a:cubicBezTo>
                <a:cubicBezTo>
                  <a:pt x="913220" y="390979"/>
                  <a:pt x="914247" y="388566"/>
                  <a:pt x="914504" y="385767"/>
                </a:cubicBezTo>
                <a:cubicBezTo>
                  <a:pt x="914427" y="383045"/>
                  <a:pt x="913656" y="380169"/>
                  <a:pt x="912193" y="377140"/>
                </a:cubicBezTo>
                <a:cubicBezTo>
                  <a:pt x="910729" y="374110"/>
                  <a:pt x="909035" y="372466"/>
                  <a:pt x="907109" y="372210"/>
                </a:cubicBezTo>
                <a:lnTo>
                  <a:pt x="903411" y="373442"/>
                </a:lnTo>
                <a:lnTo>
                  <a:pt x="894784" y="372210"/>
                </a:lnTo>
                <a:cubicBezTo>
                  <a:pt x="894142" y="372158"/>
                  <a:pt x="893577" y="372261"/>
                  <a:pt x="893089" y="372518"/>
                </a:cubicBezTo>
                <a:cubicBezTo>
                  <a:pt x="892602" y="372775"/>
                  <a:pt x="892345" y="373494"/>
                  <a:pt x="892319" y="374675"/>
                </a:cubicBezTo>
                <a:cubicBezTo>
                  <a:pt x="894194" y="379964"/>
                  <a:pt x="895683" y="384483"/>
                  <a:pt x="896787" y="388232"/>
                </a:cubicBezTo>
                <a:cubicBezTo>
                  <a:pt x="897891" y="391981"/>
                  <a:pt x="898456" y="396500"/>
                  <a:pt x="898481" y="401789"/>
                </a:cubicBezTo>
                <a:cubicBezTo>
                  <a:pt x="898481" y="404922"/>
                  <a:pt x="898173" y="407592"/>
                  <a:pt x="897557" y="409800"/>
                </a:cubicBezTo>
                <a:cubicBezTo>
                  <a:pt x="896941" y="412009"/>
                  <a:pt x="896017" y="413447"/>
                  <a:pt x="894784" y="414114"/>
                </a:cubicBezTo>
                <a:cubicBezTo>
                  <a:pt x="893603" y="414268"/>
                  <a:pt x="892884" y="415809"/>
                  <a:pt x="892627" y="418736"/>
                </a:cubicBezTo>
                <a:cubicBezTo>
                  <a:pt x="892371" y="421663"/>
                  <a:pt x="892268" y="425052"/>
                  <a:pt x="892319" y="428904"/>
                </a:cubicBezTo>
                <a:cubicBezTo>
                  <a:pt x="892062" y="436042"/>
                  <a:pt x="891035" y="441486"/>
                  <a:pt x="889238" y="445234"/>
                </a:cubicBezTo>
                <a:cubicBezTo>
                  <a:pt x="887441" y="448983"/>
                  <a:pt x="886413" y="452578"/>
                  <a:pt x="886157" y="456019"/>
                </a:cubicBezTo>
                <a:cubicBezTo>
                  <a:pt x="885849" y="459202"/>
                  <a:pt x="884616" y="463003"/>
                  <a:pt x="882459" y="467419"/>
                </a:cubicBezTo>
                <a:cubicBezTo>
                  <a:pt x="880302" y="471835"/>
                  <a:pt x="879070" y="476252"/>
                  <a:pt x="878762" y="480668"/>
                </a:cubicBezTo>
                <a:cubicBezTo>
                  <a:pt x="878762" y="482979"/>
                  <a:pt x="878146" y="484520"/>
                  <a:pt x="876913" y="485290"/>
                </a:cubicBezTo>
                <a:cubicBezTo>
                  <a:pt x="875681" y="486060"/>
                  <a:pt x="873832" y="486985"/>
                  <a:pt x="871367" y="488063"/>
                </a:cubicBezTo>
                <a:cubicBezTo>
                  <a:pt x="872009" y="489219"/>
                  <a:pt x="872574" y="490605"/>
                  <a:pt x="873062" y="492223"/>
                </a:cubicBezTo>
                <a:cubicBezTo>
                  <a:pt x="873549" y="493840"/>
                  <a:pt x="873806" y="496151"/>
                  <a:pt x="873832" y="499155"/>
                </a:cubicBezTo>
                <a:cubicBezTo>
                  <a:pt x="873806" y="503110"/>
                  <a:pt x="873241" y="507218"/>
                  <a:pt x="872137" y="511480"/>
                </a:cubicBezTo>
                <a:cubicBezTo>
                  <a:pt x="871033" y="515743"/>
                  <a:pt x="869544" y="518618"/>
                  <a:pt x="867669" y="520108"/>
                </a:cubicBezTo>
                <a:cubicBezTo>
                  <a:pt x="866386" y="520750"/>
                  <a:pt x="865256" y="521623"/>
                  <a:pt x="864280" y="522727"/>
                </a:cubicBezTo>
                <a:cubicBezTo>
                  <a:pt x="863304" y="523831"/>
                  <a:pt x="862791" y="525012"/>
                  <a:pt x="862739" y="526270"/>
                </a:cubicBezTo>
                <a:cubicBezTo>
                  <a:pt x="862739" y="531200"/>
                  <a:pt x="861507" y="533665"/>
                  <a:pt x="859042" y="533665"/>
                </a:cubicBezTo>
                <a:cubicBezTo>
                  <a:pt x="854112" y="534897"/>
                  <a:pt x="851647" y="536130"/>
                  <a:pt x="851647" y="537362"/>
                </a:cubicBezTo>
                <a:cubicBezTo>
                  <a:pt x="854703" y="538287"/>
                  <a:pt x="856911" y="539211"/>
                  <a:pt x="858272" y="540136"/>
                </a:cubicBezTo>
                <a:cubicBezTo>
                  <a:pt x="859633" y="541060"/>
                  <a:pt x="860300" y="543833"/>
                  <a:pt x="860275" y="548455"/>
                </a:cubicBezTo>
                <a:cubicBezTo>
                  <a:pt x="860275" y="554078"/>
                  <a:pt x="859658" y="559162"/>
                  <a:pt x="858426" y="563707"/>
                </a:cubicBezTo>
                <a:cubicBezTo>
                  <a:pt x="857193" y="568252"/>
                  <a:pt x="855345" y="571795"/>
                  <a:pt x="852880" y="574337"/>
                </a:cubicBezTo>
                <a:cubicBezTo>
                  <a:pt x="851622" y="576288"/>
                  <a:pt x="850440" y="578856"/>
                  <a:pt x="849336" y="582040"/>
                </a:cubicBezTo>
                <a:cubicBezTo>
                  <a:pt x="848232" y="585224"/>
                  <a:pt x="847359" y="588408"/>
                  <a:pt x="846717" y="591592"/>
                </a:cubicBezTo>
                <a:cubicBezTo>
                  <a:pt x="845613" y="598037"/>
                  <a:pt x="842891" y="605791"/>
                  <a:pt x="838552" y="614855"/>
                </a:cubicBezTo>
                <a:cubicBezTo>
                  <a:pt x="834213" y="623919"/>
                  <a:pt x="831183" y="628900"/>
                  <a:pt x="829462" y="629799"/>
                </a:cubicBezTo>
                <a:cubicBezTo>
                  <a:pt x="826227" y="628463"/>
                  <a:pt x="823762" y="627128"/>
                  <a:pt x="822068" y="625793"/>
                </a:cubicBezTo>
                <a:cubicBezTo>
                  <a:pt x="820373" y="624458"/>
                  <a:pt x="816676" y="623739"/>
                  <a:pt x="810975" y="623636"/>
                </a:cubicBezTo>
                <a:cubicBezTo>
                  <a:pt x="805789" y="623457"/>
                  <a:pt x="801064" y="622275"/>
                  <a:pt x="796802" y="620093"/>
                </a:cubicBezTo>
                <a:cubicBezTo>
                  <a:pt x="792539" y="617910"/>
                  <a:pt x="790280" y="615805"/>
                  <a:pt x="790023" y="613776"/>
                </a:cubicBezTo>
                <a:cubicBezTo>
                  <a:pt x="789612" y="611697"/>
                  <a:pt x="787353" y="609386"/>
                  <a:pt x="783244" y="606844"/>
                </a:cubicBezTo>
                <a:cubicBezTo>
                  <a:pt x="779136" y="604302"/>
                  <a:pt x="775644" y="602915"/>
                  <a:pt x="772768" y="602684"/>
                </a:cubicBezTo>
                <a:cubicBezTo>
                  <a:pt x="770201" y="602273"/>
                  <a:pt x="765168" y="600630"/>
                  <a:pt x="757670" y="597754"/>
                </a:cubicBezTo>
                <a:cubicBezTo>
                  <a:pt x="750173" y="594878"/>
                  <a:pt x="744524" y="593235"/>
                  <a:pt x="740724" y="592824"/>
                </a:cubicBezTo>
                <a:cubicBezTo>
                  <a:pt x="739543" y="592876"/>
                  <a:pt x="738824" y="592773"/>
                  <a:pt x="738567" y="592516"/>
                </a:cubicBezTo>
                <a:cubicBezTo>
                  <a:pt x="738310" y="592259"/>
                  <a:pt x="738207" y="591540"/>
                  <a:pt x="738259" y="590359"/>
                </a:cubicBezTo>
                <a:cubicBezTo>
                  <a:pt x="738310" y="588536"/>
                  <a:pt x="737899" y="587252"/>
                  <a:pt x="737026" y="586508"/>
                </a:cubicBezTo>
                <a:cubicBezTo>
                  <a:pt x="736153" y="585763"/>
                  <a:pt x="734510" y="585404"/>
                  <a:pt x="732096" y="585429"/>
                </a:cubicBezTo>
                <a:cubicBezTo>
                  <a:pt x="726910" y="584659"/>
                  <a:pt x="721569" y="581578"/>
                  <a:pt x="716074" y="576186"/>
                </a:cubicBezTo>
                <a:cubicBezTo>
                  <a:pt x="710579" y="570794"/>
                  <a:pt x="706471" y="567712"/>
                  <a:pt x="703749" y="566942"/>
                </a:cubicBezTo>
                <a:cubicBezTo>
                  <a:pt x="700026" y="566737"/>
                  <a:pt x="695148" y="565299"/>
                  <a:pt x="689114" y="562628"/>
                </a:cubicBezTo>
                <a:cubicBezTo>
                  <a:pt x="683080" y="559958"/>
                  <a:pt x="679742" y="557288"/>
                  <a:pt x="679100" y="554617"/>
                </a:cubicBezTo>
                <a:cubicBezTo>
                  <a:pt x="679048" y="553513"/>
                  <a:pt x="679459" y="552332"/>
                  <a:pt x="680332" y="551074"/>
                </a:cubicBezTo>
                <a:cubicBezTo>
                  <a:pt x="681205" y="549816"/>
                  <a:pt x="682848" y="547710"/>
                  <a:pt x="685262" y="544757"/>
                </a:cubicBezTo>
                <a:lnTo>
                  <a:pt x="684030" y="543525"/>
                </a:lnTo>
                <a:lnTo>
                  <a:pt x="680332" y="544757"/>
                </a:lnTo>
                <a:cubicBezTo>
                  <a:pt x="676840" y="544963"/>
                  <a:pt x="675197" y="544552"/>
                  <a:pt x="675402" y="543525"/>
                </a:cubicBezTo>
                <a:lnTo>
                  <a:pt x="684030" y="521340"/>
                </a:lnTo>
                <a:cubicBezTo>
                  <a:pt x="684055" y="520621"/>
                  <a:pt x="684620" y="519286"/>
                  <a:pt x="685724" y="517335"/>
                </a:cubicBezTo>
                <a:cubicBezTo>
                  <a:pt x="686828" y="515383"/>
                  <a:pt x="688318" y="513432"/>
                  <a:pt x="690192" y="511480"/>
                </a:cubicBezTo>
                <a:cubicBezTo>
                  <a:pt x="693684" y="504548"/>
                  <a:pt x="696560" y="495304"/>
                  <a:pt x="698819" y="483749"/>
                </a:cubicBezTo>
                <a:cubicBezTo>
                  <a:pt x="701079" y="472195"/>
                  <a:pt x="703955" y="462951"/>
                  <a:pt x="707447" y="456019"/>
                </a:cubicBezTo>
                <a:cubicBezTo>
                  <a:pt x="709321" y="453477"/>
                  <a:pt x="710810" y="450858"/>
                  <a:pt x="711914" y="448161"/>
                </a:cubicBezTo>
                <a:cubicBezTo>
                  <a:pt x="713019" y="445465"/>
                  <a:pt x="713583" y="443155"/>
                  <a:pt x="713609" y="441229"/>
                </a:cubicBezTo>
                <a:cubicBezTo>
                  <a:pt x="714277" y="435657"/>
                  <a:pt x="716947" y="427081"/>
                  <a:pt x="721620" y="415501"/>
                </a:cubicBezTo>
                <a:cubicBezTo>
                  <a:pt x="726293" y="403921"/>
                  <a:pt x="728964" y="396885"/>
                  <a:pt x="729631" y="394394"/>
                </a:cubicBezTo>
                <a:cubicBezTo>
                  <a:pt x="730042" y="386871"/>
                  <a:pt x="731686" y="379733"/>
                  <a:pt x="734561" y="372980"/>
                </a:cubicBezTo>
                <a:cubicBezTo>
                  <a:pt x="737437" y="366227"/>
                  <a:pt x="739080" y="360630"/>
                  <a:pt x="739491" y="356187"/>
                </a:cubicBezTo>
                <a:lnTo>
                  <a:pt x="739491" y="354955"/>
                </a:lnTo>
                <a:cubicBezTo>
                  <a:pt x="743394" y="340910"/>
                  <a:pt x="746989" y="326479"/>
                  <a:pt x="750276" y="311664"/>
                </a:cubicBezTo>
                <a:cubicBezTo>
                  <a:pt x="753562" y="296849"/>
                  <a:pt x="755308" y="284575"/>
                  <a:pt x="755514" y="274844"/>
                </a:cubicBezTo>
                <a:lnTo>
                  <a:pt x="755514" y="272379"/>
                </a:lnTo>
                <a:cubicBezTo>
                  <a:pt x="751893" y="273817"/>
                  <a:pt x="743112" y="279568"/>
                  <a:pt x="729169" y="289633"/>
                </a:cubicBezTo>
                <a:cubicBezTo>
                  <a:pt x="715227" y="299699"/>
                  <a:pt x="706753" y="305450"/>
                  <a:pt x="703749" y="306888"/>
                </a:cubicBezTo>
                <a:cubicBezTo>
                  <a:pt x="701284" y="308121"/>
                  <a:pt x="700052" y="309353"/>
                  <a:pt x="700052" y="310586"/>
                </a:cubicBezTo>
                <a:cubicBezTo>
                  <a:pt x="698254" y="313461"/>
                  <a:pt x="690449" y="320959"/>
                  <a:pt x="676635" y="333078"/>
                </a:cubicBezTo>
                <a:cubicBezTo>
                  <a:pt x="662821" y="345198"/>
                  <a:pt x="642690" y="363172"/>
                  <a:pt x="616243" y="387000"/>
                </a:cubicBezTo>
                <a:cubicBezTo>
                  <a:pt x="606332" y="395242"/>
                  <a:pt x="595958" y="404948"/>
                  <a:pt x="585123" y="416117"/>
                </a:cubicBezTo>
                <a:cubicBezTo>
                  <a:pt x="574287" y="427286"/>
                  <a:pt x="552205" y="449625"/>
                  <a:pt x="518877" y="483133"/>
                </a:cubicBezTo>
                <a:cubicBezTo>
                  <a:pt x="498244" y="505310"/>
                  <a:pt x="484732" y="519978"/>
                  <a:pt x="478342" y="527137"/>
                </a:cubicBezTo>
                <a:cubicBezTo>
                  <a:pt x="471951" y="534296"/>
                  <a:pt x="465834" y="541387"/>
                  <a:pt x="459991" y="548409"/>
                </a:cubicBezTo>
                <a:cubicBezTo>
                  <a:pt x="454149" y="555431"/>
                  <a:pt x="441732" y="569825"/>
                  <a:pt x="422743" y="591592"/>
                </a:cubicBezTo>
                <a:cubicBezTo>
                  <a:pt x="416452" y="599192"/>
                  <a:pt x="410855" y="605560"/>
                  <a:pt x="405950" y="610695"/>
                </a:cubicBezTo>
                <a:cubicBezTo>
                  <a:pt x="401046" y="615831"/>
                  <a:pt x="397606" y="618501"/>
                  <a:pt x="395628" y="618706"/>
                </a:cubicBezTo>
                <a:cubicBezTo>
                  <a:pt x="394191" y="618501"/>
                  <a:pt x="393369" y="618912"/>
                  <a:pt x="393163" y="619939"/>
                </a:cubicBezTo>
                <a:lnTo>
                  <a:pt x="394396" y="624869"/>
                </a:lnTo>
                <a:cubicBezTo>
                  <a:pt x="393934" y="627488"/>
                  <a:pt x="392085" y="630261"/>
                  <a:pt x="388850" y="633188"/>
                </a:cubicBezTo>
                <a:cubicBezTo>
                  <a:pt x="385615" y="636115"/>
                  <a:pt x="383766" y="638272"/>
                  <a:pt x="383304" y="639659"/>
                </a:cubicBezTo>
                <a:lnTo>
                  <a:pt x="385769" y="640891"/>
                </a:lnTo>
                <a:cubicBezTo>
                  <a:pt x="383355" y="643793"/>
                  <a:pt x="380787" y="646925"/>
                  <a:pt x="378066" y="650289"/>
                </a:cubicBezTo>
                <a:cubicBezTo>
                  <a:pt x="375344" y="653652"/>
                  <a:pt x="372160" y="658325"/>
                  <a:pt x="368514" y="664308"/>
                </a:cubicBezTo>
                <a:cubicBezTo>
                  <a:pt x="366075" y="669187"/>
                  <a:pt x="363866" y="672679"/>
                  <a:pt x="361889" y="674784"/>
                </a:cubicBezTo>
                <a:cubicBezTo>
                  <a:pt x="359912" y="676890"/>
                  <a:pt x="358012" y="677917"/>
                  <a:pt x="356189" y="677865"/>
                </a:cubicBezTo>
                <a:cubicBezTo>
                  <a:pt x="353724" y="677660"/>
                  <a:pt x="352492" y="675606"/>
                  <a:pt x="352492" y="671703"/>
                </a:cubicBezTo>
                <a:cubicBezTo>
                  <a:pt x="352543" y="668468"/>
                  <a:pt x="353365" y="665387"/>
                  <a:pt x="354957" y="662459"/>
                </a:cubicBezTo>
                <a:cubicBezTo>
                  <a:pt x="356548" y="659532"/>
                  <a:pt x="358603" y="657684"/>
                  <a:pt x="361119" y="656913"/>
                </a:cubicBezTo>
                <a:cubicBezTo>
                  <a:pt x="363584" y="655681"/>
                  <a:pt x="364816" y="654448"/>
                  <a:pt x="364816" y="653216"/>
                </a:cubicBezTo>
                <a:cubicBezTo>
                  <a:pt x="365818" y="648132"/>
                  <a:pt x="370594" y="639813"/>
                  <a:pt x="379144" y="628258"/>
                </a:cubicBezTo>
                <a:cubicBezTo>
                  <a:pt x="387694" y="616704"/>
                  <a:pt x="394011" y="610233"/>
                  <a:pt x="398093" y="608846"/>
                </a:cubicBezTo>
                <a:cubicBezTo>
                  <a:pt x="399326" y="608795"/>
                  <a:pt x="400558" y="607973"/>
                  <a:pt x="401791" y="606381"/>
                </a:cubicBezTo>
                <a:cubicBezTo>
                  <a:pt x="403023" y="604790"/>
                  <a:pt x="404256" y="602735"/>
                  <a:pt x="405488" y="600219"/>
                </a:cubicBezTo>
                <a:cubicBezTo>
                  <a:pt x="409391" y="592824"/>
                  <a:pt x="417916" y="580807"/>
                  <a:pt x="431062" y="564169"/>
                </a:cubicBezTo>
                <a:cubicBezTo>
                  <a:pt x="444209" y="547530"/>
                  <a:pt x="453350" y="537362"/>
                  <a:pt x="458485" y="533665"/>
                </a:cubicBezTo>
                <a:cubicBezTo>
                  <a:pt x="461874" y="530789"/>
                  <a:pt x="464031" y="527297"/>
                  <a:pt x="464956" y="523189"/>
                </a:cubicBezTo>
                <a:cubicBezTo>
                  <a:pt x="465880" y="519081"/>
                  <a:pt x="467421" y="516821"/>
                  <a:pt x="469577" y="516410"/>
                </a:cubicBezTo>
                <a:cubicBezTo>
                  <a:pt x="470271" y="515820"/>
                  <a:pt x="471349" y="514844"/>
                  <a:pt x="472813" y="513483"/>
                </a:cubicBezTo>
                <a:cubicBezTo>
                  <a:pt x="474276" y="512122"/>
                  <a:pt x="475663" y="510222"/>
                  <a:pt x="476972" y="507783"/>
                </a:cubicBezTo>
                <a:cubicBezTo>
                  <a:pt x="477691" y="505908"/>
                  <a:pt x="478718" y="504419"/>
                  <a:pt x="480054" y="503315"/>
                </a:cubicBezTo>
                <a:cubicBezTo>
                  <a:pt x="481389" y="502211"/>
                  <a:pt x="482416" y="501646"/>
                  <a:pt x="483135" y="501620"/>
                </a:cubicBezTo>
                <a:lnTo>
                  <a:pt x="485600" y="501620"/>
                </a:lnTo>
                <a:cubicBezTo>
                  <a:pt x="486627" y="501826"/>
                  <a:pt x="487038" y="501415"/>
                  <a:pt x="486832" y="500388"/>
                </a:cubicBezTo>
                <a:cubicBezTo>
                  <a:pt x="487320" y="499207"/>
                  <a:pt x="487577" y="498488"/>
                  <a:pt x="487602" y="498231"/>
                </a:cubicBezTo>
                <a:cubicBezTo>
                  <a:pt x="487628" y="497974"/>
                  <a:pt x="488193" y="497872"/>
                  <a:pt x="489297" y="497923"/>
                </a:cubicBezTo>
                <a:cubicBezTo>
                  <a:pt x="492327" y="496691"/>
                  <a:pt x="497052" y="491452"/>
                  <a:pt x="503471" y="482209"/>
                </a:cubicBezTo>
                <a:cubicBezTo>
                  <a:pt x="509890" y="472965"/>
                  <a:pt x="514614" y="467111"/>
                  <a:pt x="517644" y="464646"/>
                </a:cubicBezTo>
                <a:cubicBezTo>
                  <a:pt x="519904" y="463311"/>
                  <a:pt x="525553" y="457662"/>
                  <a:pt x="534591" y="447699"/>
                </a:cubicBezTo>
                <a:cubicBezTo>
                  <a:pt x="543629" y="437737"/>
                  <a:pt x="549894" y="431472"/>
                  <a:pt x="553386" y="428904"/>
                </a:cubicBezTo>
                <a:cubicBezTo>
                  <a:pt x="555851" y="428699"/>
                  <a:pt x="557084" y="427877"/>
                  <a:pt x="557084" y="426439"/>
                </a:cubicBezTo>
                <a:cubicBezTo>
                  <a:pt x="557058" y="423948"/>
                  <a:pt x="558958" y="421535"/>
                  <a:pt x="562784" y="419198"/>
                </a:cubicBezTo>
                <a:cubicBezTo>
                  <a:pt x="566610" y="416862"/>
                  <a:pt x="572515" y="411059"/>
                  <a:pt x="580501" y="401789"/>
                </a:cubicBezTo>
                <a:cubicBezTo>
                  <a:pt x="589334" y="392084"/>
                  <a:pt x="596626" y="384689"/>
                  <a:pt x="602377" y="379605"/>
                </a:cubicBezTo>
                <a:cubicBezTo>
                  <a:pt x="608129" y="374521"/>
                  <a:pt x="611108" y="370823"/>
                  <a:pt x="611313" y="368512"/>
                </a:cubicBezTo>
                <a:lnTo>
                  <a:pt x="608848" y="363582"/>
                </a:lnTo>
                <a:lnTo>
                  <a:pt x="611313" y="364815"/>
                </a:lnTo>
                <a:cubicBezTo>
                  <a:pt x="615370" y="364147"/>
                  <a:pt x="620197" y="361477"/>
                  <a:pt x="625795" y="356804"/>
                </a:cubicBezTo>
                <a:cubicBezTo>
                  <a:pt x="631392" y="352131"/>
                  <a:pt x="635603" y="349460"/>
                  <a:pt x="638428" y="348793"/>
                </a:cubicBezTo>
                <a:cubicBezTo>
                  <a:pt x="639660" y="347791"/>
                  <a:pt x="640584" y="347329"/>
                  <a:pt x="641201" y="347406"/>
                </a:cubicBezTo>
                <a:cubicBezTo>
                  <a:pt x="641817" y="347483"/>
                  <a:pt x="642125" y="346713"/>
                  <a:pt x="642125" y="345095"/>
                </a:cubicBezTo>
                <a:cubicBezTo>
                  <a:pt x="642459" y="342271"/>
                  <a:pt x="646413" y="338060"/>
                  <a:pt x="653988" y="332462"/>
                </a:cubicBezTo>
                <a:cubicBezTo>
                  <a:pt x="661562" y="326865"/>
                  <a:pt x="670755" y="318340"/>
                  <a:pt x="681565" y="306888"/>
                </a:cubicBezTo>
                <a:cubicBezTo>
                  <a:pt x="684697" y="303370"/>
                  <a:pt x="687984" y="300546"/>
                  <a:pt x="691424" y="298415"/>
                </a:cubicBezTo>
                <a:cubicBezTo>
                  <a:pt x="694865" y="296284"/>
                  <a:pt x="698152" y="293767"/>
                  <a:pt x="701284" y="290866"/>
                </a:cubicBezTo>
                <a:lnTo>
                  <a:pt x="701284" y="289633"/>
                </a:lnTo>
                <a:cubicBezTo>
                  <a:pt x="690628" y="293023"/>
                  <a:pt x="682052" y="297028"/>
                  <a:pt x="675556" y="301650"/>
                </a:cubicBezTo>
                <a:cubicBezTo>
                  <a:pt x="669060" y="306272"/>
                  <a:pt x="665722" y="309661"/>
                  <a:pt x="665542" y="311818"/>
                </a:cubicBezTo>
                <a:cubicBezTo>
                  <a:pt x="665748" y="312845"/>
                  <a:pt x="665337" y="313256"/>
                  <a:pt x="664310" y="313051"/>
                </a:cubicBezTo>
                <a:lnTo>
                  <a:pt x="661845" y="313051"/>
                </a:lnTo>
                <a:cubicBezTo>
                  <a:pt x="660843" y="313513"/>
                  <a:pt x="659457" y="315670"/>
                  <a:pt x="657685" y="319521"/>
                </a:cubicBezTo>
                <a:cubicBezTo>
                  <a:pt x="655914" y="323373"/>
                  <a:pt x="652370" y="326146"/>
                  <a:pt x="647055" y="327840"/>
                </a:cubicBezTo>
                <a:cubicBezTo>
                  <a:pt x="645129" y="327917"/>
                  <a:pt x="643435" y="328380"/>
                  <a:pt x="641971" y="329227"/>
                </a:cubicBezTo>
                <a:cubicBezTo>
                  <a:pt x="640507" y="330074"/>
                  <a:pt x="639737" y="330845"/>
                  <a:pt x="639660" y="331538"/>
                </a:cubicBezTo>
                <a:cubicBezTo>
                  <a:pt x="639609" y="332796"/>
                  <a:pt x="638787" y="334285"/>
                  <a:pt x="637195" y="336006"/>
                </a:cubicBezTo>
                <a:cubicBezTo>
                  <a:pt x="635603" y="337726"/>
                  <a:pt x="633549" y="339523"/>
                  <a:pt x="631033" y="341398"/>
                </a:cubicBezTo>
                <a:cubicBezTo>
                  <a:pt x="626411" y="343914"/>
                  <a:pt x="622405" y="347201"/>
                  <a:pt x="619016" y="351258"/>
                </a:cubicBezTo>
                <a:cubicBezTo>
                  <a:pt x="615627" y="355314"/>
                  <a:pt x="611005" y="359834"/>
                  <a:pt x="605151" y="364815"/>
                </a:cubicBezTo>
                <a:cubicBezTo>
                  <a:pt x="597910" y="370156"/>
                  <a:pt x="593596" y="374572"/>
                  <a:pt x="592209" y="378064"/>
                </a:cubicBezTo>
                <a:cubicBezTo>
                  <a:pt x="590823" y="381556"/>
                  <a:pt x="587742" y="385356"/>
                  <a:pt x="582966" y="389464"/>
                </a:cubicBezTo>
                <a:lnTo>
                  <a:pt x="573106" y="395627"/>
                </a:lnTo>
                <a:lnTo>
                  <a:pt x="568176" y="393162"/>
                </a:lnTo>
                <a:cubicBezTo>
                  <a:pt x="566944" y="393162"/>
                  <a:pt x="565711" y="395627"/>
                  <a:pt x="564479" y="400557"/>
                </a:cubicBezTo>
                <a:cubicBezTo>
                  <a:pt x="562733" y="406899"/>
                  <a:pt x="559754" y="410853"/>
                  <a:pt x="555543" y="412419"/>
                </a:cubicBezTo>
                <a:cubicBezTo>
                  <a:pt x="551332" y="413986"/>
                  <a:pt x="548970" y="415783"/>
                  <a:pt x="548456" y="417812"/>
                </a:cubicBezTo>
                <a:cubicBezTo>
                  <a:pt x="548508" y="420456"/>
                  <a:pt x="547172" y="422562"/>
                  <a:pt x="544451" y="424128"/>
                </a:cubicBezTo>
                <a:cubicBezTo>
                  <a:pt x="541729" y="425694"/>
                  <a:pt x="537313" y="429340"/>
                  <a:pt x="531202" y="435066"/>
                </a:cubicBezTo>
                <a:cubicBezTo>
                  <a:pt x="528660" y="438225"/>
                  <a:pt x="526349" y="440844"/>
                  <a:pt x="524269" y="442923"/>
                </a:cubicBezTo>
                <a:cubicBezTo>
                  <a:pt x="522189" y="445003"/>
                  <a:pt x="520802" y="446082"/>
                  <a:pt x="520109" y="446159"/>
                </a:cubicBezTo>
                <a:cubicBezTo>
                  <a:pt x="518800" y="446801"/>
                  <a:pt x="517105" y="448290"/>
                  <a:pt x="515025" y="450626"/>
                </a:cubicBezTo>
                <a:cubicBezTo>
                  <a:pt x="512945" y="452963"/>
                  <a:pt x="510943" y="455993"/>
                  <a:pt x="509017" y="459716"/>
                </a:cubicBezTo>
                <a:cubicBezTo>
                  <a:pt x="501853" y="468266"/>
                  <a:pt x="496769" y="473350"/>
                  <a:pt x="493765" y="474968"/>
                </a:cubicBezTo>
                <a:cubicBezTo>
                  <a:pt x="490761" y="476586"/>
                  <a:pt x="488450" y="478897"/>
                  <a:pt x="486832" y="481901"/>
                </a:cubicBezTo>
                <a:cubicBezTo>
                  <a:pt x="484316" y="486471"/>
                  <a:pt x="481646" y="489655"/>
                  <a:pt x="478821" y="491452"/>
                </a:cubicBezTo>
                <a:cubicBezTo>
                  <a:pt x="475997" y="493250"/>
                  <a:pt x="473326" y="495818"/>
                  <a:pt x="470810" y="499155"/>
                </a:cubicBezTo>
                <a:cubicBezTo>
                  <a:pt x="470322" y="501004"/>
                  <a:pt x="467600" y="504085"/>
                  <a:pt x="462645" y="508399"/>
                </a:cubicBezTo>
                <a:cubicBezTo>
                  <a:pt x="457689" y="512713"/>
                  <a:pt x="446032" y="525654"/>
                  <a:pt x="427673" y="547222"/>
                </a:cubicBezTo>
                <a:cubicBezTo>
                  <a:pt x="415399" y="563296"/>
                  <a:pt x="406361" y="573977"/>
                  <a:pt x="400558" y="579267"/>
                </a:cubicBezTo>
                <a:cubicBezTo>
                  <a:pt x="394755" y="584556"/>
                  <a:pt x="391880" y="587843"/>
                  <a:pt x="391931" y="589127"/>
                </a:cubicBezTo>
                <a:lnTo>
                  <a:pt x="391931" y="590359"/>
                </a:lnTo>
                <a:lnTo>
                  <a:pt x="389466" y="590359"/>
                </a:lnTo>
                <a:cubicBezTo>
                  <a:pt x="388901" y="590282"/>
                  <a:pt x="388182" y="590436"/>
                  <a:pt x="387309" y="590821"/>
                </a:cubicBezTo>
                <a:cubicBezTo>
                  <a:pt x="386436" y="591207"/>
                  <a:pt x="385101" y="592285"/>
                  <a:pt x="383304" y="594057"/>
                </a:cubicBezTo>
                <a:cubicBezTo>
                  <a:pt x="383329" y="594596"/>
                  <a:pt x="383894" y="595058"/>
                  <a:pt x="384998" y="595443"/>
                </a:cubicBezTo>
                <a:cubicBezTo>
                  <a:pt x="386102" y="595828"/>
                  <a:pt x="387592" y="596599"/>
                  <a:pt x="389466" y="597754"/>
                </a:cubicBezTo>
                <a:cubicBezTo>
                  <a:pt x="386642" y="602325"/>
                  <a:pt x="383355" y="604892"/>
                  <a:pt x="379606" y="605457"/>
                </a:cubicBezTo>
                <a:cubicBezTo>
                  <a:pt x="375857" y="606022"/>
                  <a:pt x="373803" y="606741"/>
                  <a:pt x="373444" y="607614"/>
                </a:cubicBezTo>
                <a:lnTo>
                  <a:pt x="375909" y="613776"/>
                </a:lnTo>
                <a:cubicBezTo>
                  <a:pt x="375703" y="616036"/>
                  <a:pt x="373649" y="617679"/>
                  <a:pt x="369746" y="618706"/>
                </a:cubicBezTo>
                <a:cubicBezTo>
                  <a:pt x="366537" y="619554"/>
                  <a:pt x="363712" y="621556"/>
                  <a:pt x="361273" y="624715"/>
                </a:cubicBezTo>
                <a:cubicBezTo>
                  <a:pt x="358834" y="627873"/>
                  <a:pt x="357550" y="630800"/>
                  <a:pt x="357421" y="633496"/>
                </a:cubicBezTo>
                <a:cubicBezTo>
                  <a:pt x="356959" y="637835"/>
                  <a:pt x="354186" y="643330"/>
                  <a:pt x="349102" y="649981"/>
                </a:cubicBezTo>
                <a:cubicBezTo>
                  <a:pt x="344018" y="656631"/>
                  <a:pt x="339396" y="660585"/>
                  <a:pt x="335237" y="661843"/>
                </a:cubicBezTo>
                <a:cubicBezTo>
                  <a:pt x="331796" y="662459"/>
                  <a:pt x="329434" y="664924"/>
                  <a:pt x="328150" y="669238"/>
                </a:cubicBezTo>
                <a:cubicBezTo>
                  <a:pt x="326866" y="673552"/>
                  <a:pt x="325120" y="676017"/>
                  <a:pt x="322912" y="676633"/>
                </a:cubicBezTo>
                <a:lnTo>
                  <a:pt x="321679" y="676633"/>
                </a:lnTo>
                <a:cubicBezTo>
                  <a:pt x="324144" y="678379"/>
                  <a:pt x="325993" y="679509"/>
                  <a:pt x="327226" y="680022"/>
                </a:cubicBezTo>
                <a:cubicBezTo>
                  <a:pt x="328458" y="680536"/>
                  <a:pt x="329074" y="681049"/>
                  <a:pt x="329074" y="681563"/>
                </a:cubicBezTo>
                <a:cubicBezTo>
                  <a:pt x="325197" y="682975"/>
                  <a:pt x="319702" y="687854"/>
                  <a:pt x="312590" y="696199"/>
                </a:cubicBezTo>
                <a:cubicBezTo>
                  <a:pt x="305477" y="704544"/>
                  <a:pt x="301523" y="711579"/>
                  <a:pt x="300727" y="717305"/>
                </a:cubicBezTo>
                <a:cubicBezTo>
                  <a:pt x="300573" y="720206"/>
                  <a:pt x="299957" y="722106"/>
                  <a:pt x="298879" y="723005"/>
                </a:cubicBezTo>
                <a:cubicBezTo>
                  <a:pt x="297800" y="723904"/>
                  <a:pt x="297184" y="724880"/>
                  <a:pt x="297030" y="725932"/>
                </a:cubicBezTo>
                <a:cubicBezTo>
                  <a:pt x="297055" y="727088"/>
                  <a:pt x="297312" y="728166"/>
                  <a:pt x="297800" y="729168"/>
                </a:cubicBezTo>
                <a:cubicBezTo>
                  <a:pt x="298288" y="730169"/>
                  <a:pt x="298853" y="731556"/>
                  <a:pt x="299495" y="733327"/>
                </a:cubicBezTo>
                <a:cubicBezTo>
                  <a:pt x="299135" y="734996"/>
                  <a:pt x="297697" y="736280"/>
                  <a:pt x="295181" y="737179"/>
                </a:cubicBezTo>
                <a:cubicBezTo>
                  <a:pt x="292665" y="738077"/>
                  <a:pt x="291227" y="739669"/>
                  <a:pt x="290867" y="741955"/>
                </a:cubicBezTo>
                <a:lnTo>
                  <a:pt x="292100" y="748117"/>
                </a:lnTo>
                <a:cubicBezTo>
                  <a:pt x="291894" y="749555"/>
                  <a:pt x="291073" y="750377"/>
                  <a:pt x="289635" y="750582"/>
                </a:cubicBezTo>
                <a:cubicBezTo>
                  <a:pt x="285475" y="750531"/>
                  <a:pt x="282394" y="751558"/>
                  <a:pt x="280391" y="753663"/>
                </a:cubicBezTo>
                <a:cubicBezTo>
                  <a:pt x="278389" y="755769"/>
                  <a:pt x="276540" y="759261"/>
                  <a:pt x="274845" y="764139"/>
                </a:cubicBezTo>
                <a:lnTo>
                  <a:pt x="272380" y="780162"/>
                </a:lnTo>
                <a:cubicBezTo>
                  <a:pt x="271969" y="781548"/>
                  <a:pt x="270326" y="783705"/>
                  <a:pt x="267450" y="786632"/>
                </a:cubicBezTo>
                <a:cubicBezTo>
                  <a:pt x="264574" y="789559"/>
                  <a:pt x="262931" y="792332"/>
                  <a:pt x="262520" y="794951"/>
                </a:cubicBezTo>
                <a:lnTo>
                  <a:pt x="264985" y="802346"/>
                </a:lnTo>
                <a:cubicBezTo>
                  <a:pt x="264677" y="805659"/>
                  <a:pt x="262520" y="808894"/>
                  <a:pt x="258515" y="812052"/>
                </a:cubicBezTo>
                <a:cubicBezTo>
                  <a:pt x="254509" y="815210"/>
                  <a:pt x="250504" y="816905"/>
                  <a:pt x="246498" y="817136"/>
                </a:cubicBezTo>
                <a:cubicBezTo>
                  <a:pt x="243982" y="817085"/>
                  <a:pt x="241928" y="816263"/>
                  <a:pt x="240336" y="814671"/>
                </a:cubicBezTo>
                <a:cubicBezTo>
                  <a:pt x="238744" y="813079"/>
                  <a:pt x="237922" y="811025"/>
                  <a:pt x="237871" y="808509"/>
                </a:cubicBezTo>
                <a:cubicBezTo>
                  <a:pt x="237665" y="805017"/>
                  <a:pt x="239309" y="800908"/>
                  <a:pt x="242801" y="796184"/>
                </a:cubicBezTo>
                <a:lnTo>
                  <a:pt x="245266" y="786324"/>
                </a:lnTo>
                <a:lnTo>
                  <a:pt x="244033" y="783859"/>
                </a:lnTo>
                <a:cubicBezTo>
                  <a:pt x="245317" y="782164"/>
                  <a:pt x="246447" y="780932"/>
                  <a:pt x="247422" y="780162"/>
                </a:cubicBezTo>
                <a:cubicBezTo>
                  <a:pt x="248398" y="779391"/>
                  <a:pt x="248912" y="778159"/>
                  <a:pt x="248963" y="776464"/>
                </a:cubicBezTo>
                <a:lnTo>
                  <a:pt x="248963" y="773999"/>
                </a:lnTo>
                <a:cubicBezTo>
                  <a:pt x="248758" y="772972"/>
                  <a:pt x="249168" y="772561"/>
                  <a:pt x="250195" y="772767"/>
                </a:cubicBezTo>
                <a:cubicBezTo>
                  <a:pt x="252044" y="772844"/>
                  <a:pt x="253585" y="772382"/>
                  <a:pt x="254817" y="771380"/>
                </a:cubicBezTo>
                <a:cubicBezTo>
                  <a:pt x="256050" y="770379"/>
                  <a:pt x="256974" y="768376"/>
                  <a:pt x="257590" y="765372"/>
                </a:cubicBezTo>
                <a:cubicBezTo>
                  <a:pt x="259234" y="760622"/>
                  <a:pt x="261801" y="756873"/>
                  <a:pt x="265293" y="754125"/>
                </a:cubicBezTo>
                <a:cubicBezTo>
                  <a:pt x="268785" y="751378"/>
                  <a:pt x="270737" y="748554"/>
                  <a:pt x="271148" y="745652"/>
                </a:cubicBezTo>
                <a:lnTo>
                  <a:pt x="269915" y="739490"/>
                </a:lnTo>
                <a:lnTo>
                  <a:pt x="271148" y="738257"/>
                </a:lnTo>
                <a:lnTo>
                  <a:pt x="277310" y="744420"/>
                </a:lnTo>
                <a:cubicBezTo>
                  <a:pt x="278337" y="744420"/>
                  <a:pt x="278748" y="743187"/>
                  <a:pt x="278543" y="740722"/>
                </a:cubicBezTo>
                <a:cubicBezTo>
                  <a:pt x="278620" y="733045"/>
                  <a:pt x="279082" y="727447"/>
                  <a:pt x="279929" y="723930"/>
                </a:cubicBezTo>
                <a:cubicBezTo>
                  <a:pt x="280776" y="720412"/>
                  <a:pt x="281547" y="716971"/>
                  <a:pt x="282240" y="713608"/>
                </a:cubicBezTo>
                <a:lnTo>
                  <a:pt x="279775" y="708678"/>
                </a:lnTo>
                <a:cubicBezTo>
                  <a:pt x="282240" y="702721"/>
                  <a:pt x="284705" y="699845"/>
                  <a:pt x="287170" y="700050"/>
                </a:cubicBezTo>
                <a:cubicBezTo>
                  <a:pt x="287632" y="701283"/>
                  <a:pt x="287940" y="702207"/>
                  <a:pt x="288094" y="702823"/>
                </a:cubicBezTo>
                <a:cubicBezTo>
                  <a:pt x="288248" y="703440"/>
                  <a:pt x="289173" y="703748"/>
                  <a:pt x="290867" y="703748"/>
                </a:cubicBezTo>
                <a:cubicBezTo>
                  <a:pt x="292485" y="703311"/>
                  <a:pt x="293255" y="702952"/>
                  <a:pt x="293178" y="702669"/>
                </a:cubicBezTo>
                <a:cubicBezTo>
                  <a:pt x="293101" y="702387"/>
                  <a:pt x="293563" y="701103"/>
                  <a:pt x="294565" y="698818"/>
                </a:cubicBezTo>
                <a:cubicBezTo>
                  <a:pt x="294565" y="696353"/>
                  <a:pt x="292100" y="695120"/>
                  <a:pt x="287170" y="695120"/>
                </a:cubicBezTo>
                <a:cubicBezTo>
                  <a:pt x="283601" y="695608"/>
                  <a:pt x="279339" y="698022"/>
                  <a:pt x="274383" y="702361"/>
                </a:cubicBezTo>
                <a:cubicBezTo>
                  <a:pt x="269427" y="706700"/>
                  <a:pt x="266706" y="710038"/>
                  <a:pt x="266218" y="712375"/>
                </a:cubicBezTo>
                <a:lnTo>
                  <a:pt x="267450" y="714840"/>
                </a:lnTo>
                <a:cubicBezTo>
                  <a:pt x="267450" y="715867"/>
                  <a:pt x="266218" y="716278"/>
                  <a:pt x="263753" y="716072"/>
                </a:cubicBezTo>
                <a:cubicBezTo>
                  <a:pt x="261288" y="716072"/>
                  <a:pt x="260055" y="714840"/>
                  <a:pt x="260055" y="712375"/>
                </a:cubicBezTo>
                <a:cubicBezTo>
                  <a:pt x="260261" y="709910"/>
                  <a:pt x="262315" y="707445"/>
                  <a:pt x="266218" y="704980"/>
                </a:cubicBezTo>
                <a:cubicBezTo>
                  <a:pt x="268631" y="703645"/>
                  <a:pt x="270275" y="702002"/>
                  <a:pt x="271148" y="700050"/>
                </a:cubicBezTo>
                <a:cubicBezTo>
                  <a:pt x="272021" y="698099"/>
                  <a:pt x="272432" y="696455"/>
                  <a:pt x="272380" y="695120"/>
                </a:cubicBezTo>
                <a:lnTo>
                  <a:pt x="271148" y="691423"/>
                </a:lnTo>
                <a:cubicBezTo>
                  <a:pt x="271302" y="689446"/>
                  <a:pt x="272226" y="687546"/>
                  <a:pt x="273921" y="685723"/>
                </a:cubicBezTo>
                <a:cubicBezTo>
                  <a:pt x="275615" y="683900"/>
                  <a:pt x="277156" y="682924"/>
                  <a:pt x="278543" y="682795"/>
                </a:cubicBezTo>
                <a:cubicBezTo>
                  <a:pt x="280135" y="685902"/>
                  <a:pt x="281264" y="688316"/>
                  <a:pt x="281932" y="690036"/>
                </a:cubicBezTo>
                <a:cubicBezTo>
                  <a:pt x="282600" y="691757"/>
                  <a:pt x="284345" y="692630"/>
                  <a:pt x="287170" y="692655"/>
                </a:cubicBezTo>
                <a:cubicBezTo>
                  <a:pt x="289738" y="692578"/>
                  <a:pt x="292613" y="691192"/>
                  <a:pt x="295797" y="688496"/>
                </a:cubicBezTo>
                <a:cubicBezTo>
                  <a:pt x="298981" y="685800"/>
                  <a:pt x="301857" y="682256"/>
                  <a:pt x="304425" y="677865"/>
                </a:cubicBezTo>
                <a:cubicBezTo>
                  <a:pt x="307095" y="671498"/>
                  <a:pt x="309149" y="668211"/>
                  <a:pt x="310587" y="668006"/>
                </a:cubicBezTo>
                <a:lnTo>
                  <a:pt x="313052" y="670471"/>
                </a:lnTo>
                <a:lnTo>
                  <a:pt x="313052" y="660611"/>
                </a:lnTo>
                <a:cubicBezTo>
                  <a:pt x="313026" y="656348"/>
                  <a:pt x="312462" y="653164"/>
                  <a:pt x="311357" y="651059"/>
                </a:cubicBezTo>
                <a:cubicBezTo>
                  <a:pt x="310253" y="648954"/>
                  <a:pt x="308764" y="647618"/>
                  <a:pt x="306890" y="647053"/>
                </a:cubicBezTo>
                <a:cubicBezTo>
                  <a:pt x="304502" y="647002"/>
                  <a:pt x="302807" y="646180"/>
                  <a:pt x="301806" y="644588"/>
                </a:cubicBezTo>
                <a:cubicBezTo>
                  <a:pt x="300804" y="642996"/>
                  <a:pt x="300034" y="640942"/>
                  <a:pt x="299495" y="638426"/>
                </a:cubicBezTo>
                <a:cubicBezTo>
                  <a:pt x="304194" y="640300"/>
                  <a:pt x="307429" y="641790"/>
                  <a:pt x="309201" y="642894"/>
                </a:cubicBezTo>
                <a:cubicBezTo>
                  <a:pt x="310972" y="643998"/>
                  <a:pt x="312667" y="644563"/>
                  <a:pt x="314285" y="644588"/>
                </a:cubicBezTo>
                <a:cubicBezTo>
                  <a:pt x="315312" y="644794"/>
                  <a:pt x="315723" y="644383"/>
                  <a:pt x="315517" y="643356"/>
                </a:cubicBezTo>
                <a:cubicBezTo>
                  <a:pt x="314233" y="639196"/>
                  <a:pt x="313103" y="636115"/>
                  <a:pt x="312128" y="634112"/>
                </a:cubicBezTo>
                <a:cubicBezTo>
                  <a:pt x="311152" y="632110"/>
                  <a:pt x="310638" y="630261"/>
                  <a:pt x="310587" y="628566"/>
                </a:cubicBezTo>
                <a:cubicBezTo>
                  <a:pt x="310741" y="626897"/>
                  <a:pt x="311357" y="625922"/>
                  <a:pt x="312436" y="625639"/>
                </a:cubicBezTo>
                <a:cubicBezTo>
                  <a:pt x="313514" y="625357"/>
                  <a:pt x="314131" y="624689"/>
                  <a:pt x="314285" y="623636"/>
                </a:cubicBezTo>
                <a:lnTo>
                  <a:pt x="311820" y="621171"/>
                </a:lnTo>
                <a:cubicBezTo>
                  <a:pt x="312051" y="619194"/>
                  <a:pt x="313437" y="617294"/>
                  <a:pt x="315979" y="615471"/>
                </a:cubicBezTo>
                <a:cubicBezTo>
                  <a:pt x="318521" y="613648"/>
                  <a:pt x="320832" y="612672"/>
                  <a:pt x="322912" y="612544"/>
                </a:cubicBezTo>
                <a:cubicBezTo>
                  <a:pt x="324735" y="612621"/>
                  <a:pt x="326019" y="613083"/>
                  <a:pt x="326763" y="613930"/>
                </a:cubicBezTo>
                <a:cubicBezTo>
                  <a:pt x="327508" y="614778"/>
                  <a:pt x="327868" y="615548"/>
                  <a:pt x="327842" y="616241"/>
                </a:cubicBezTo>
                <a:cubicBezTo>
                  <a:pt x="327791" y="618013"/>
                  <a:pt x="328201" y="619091"/>
                  <a:pt x="329074" y="619477"/>
                </a:cubicBezTo>
                <a:cubicBezTo>
                  <a:pt x="329947" y="619862"/>
                  <a:pt x="331591" y="620016"/>
                  <a:pt x="334004" y="619939"/>
                </a:cubicBezTo>
                <a:cubicBezTo>
                  <a:pt x="335031" y="620144"/>
                  <a:pt x="335442" y="619733"/>
                  <a:pt x="335237" y="618706"/>
                </a:cubicBezTo>
                <a:cubicBezTo>
                  <a:pt x="331334" y="607819"/>
                  <a:pt x="329280" y="600014"/>
                  <a:pt x="329074" y="595289"/>
                </a:cubicBezTo>
                <a:cubicBezTo>
                  <a:pt x="329614" y="594057"/>
                  <a:pt x="330076" y="593132"/>
                  <a:pt x="330461" y="592516"/>
                </a:cubicBezTo>
                <a:cubicBezTo>
                  <a:pt x="330846" y="591900"/>
                  <a:pt x="331616" y="591592"/>
                  <a:pt x="332772" y="591592"/>
                </a:cubicBezTo>
                <a:lnTo>
                  <a:pt x="342632" y="594057"/>
                </a:lnTo>
                <a:lnTo>
                  <a:pt x="338934" y="584197"/>
                </a:lnTo>
                <a:cubicBezTo>
                  <a:pt x="339140" y="581732"/>
                  <a:pt x="341194" y="579267"/>
                  <a:pt x="345097" y="576802"/>
                </a:cubicBezTo>
                <a:cubicBezTo>
                  <a:pt x="346997" y="574876"/>
                  <a:pt x="348743" y="573181"/>
                  <a:pt x="350335" y="571718"/>
                </a:cubicBezTo>
                <a:cubicBezTo>
                  <a:pt x="351927" y="570254"/>
                  <a:pt x="353056" y="569484"/>
                  <a:pt x="353724" y="569407"/>
                </a:cubicBezTo>
                <a:cubicBezTo>
                  <a:pt x="354417" y="569638"/>
                  <a:pt x="355188" y="571641"/>
                  <a:pt x="356035" y="575415"/>
                </a:cubicBezTo>
                <a:cubicBezTo>
                  <a:pt x="356882" y="579190"/>
                  <a:pt x="357344" y="583349"/>
                  <a:pt x="357421" y="587894"/>
                </a:cubicBezTo>
                <a:lnTo>
                  <a:pt x="356189" y="595289"/>
                </a:lnTo>
                <a:cubicBezTo>
                  <a:pt x="356394" y="596727"/>
                  <a:pt x="357216" y="597549"/>
                  <a:pt x="358654" y="597754"/>
                </a:cubicBezTo>
                <a:cubicBezTo>
                  <a:pt x="360451" y="597754"/>
                  <a:pt x="361786" y="597138"/>
                  <a:pt x="362660" y="595905"/>
                </a:cubicBezTo>
                <a:cubicBezTo>
                  <a:pt x="363533" y="594673"/>
                  <a:pt x="364251" y="592824"/>
                  <a:pt x="364816" y="590359"/>
                </a:cubicBezTo>
                <a:cubicBezTo>
                  <a:pt x="364816" y="588433"/>
                  <a:pt x="365433" y="586739"/>
                  <a:pt x="366665" y="585275"/>
                </a:cubicBezTo>
                <a:cubicBezTo>
                  <a:pt x="367898" y="583812"/>
                  <a:pt x="369746" y="583041"/>
                  <a:pt x="372211" y="582964"/>
                </a:cubicBezTo>
                <a:cubicBezTo>
                  <a:pt x="373495" y="582399"/>
                  <a:pt x="374625" y="581680"/>
                  <a:pt x="375601" y="580807"/>
                </a:cubicBezTo>
                <a:cubicBezTo>
                  <a:pt x="376576" y="579934"/>
                  <a:pt x="377090" y="578599"/>
                  <a:pt x="377141" y="576802"/>
                </a:cubicBezTo>
                <a:cubicBezTo>
                  <a:pt x="377090" y="574337"/>
                  <a:pt x="377193" y="572488"/>
                  <a:pt x="377449" y="571256"/>
                </a:cubicBezTo>
                <a:cubicBezTo>
                  <a:pt x="377706" y="570023"/>
                  <a:pt x="378425" y="569407"/>
                  <a:pt x="379606" y="569407"/>
                </a:cubicBezTo>
                <a:cubicBezTo>
                  <a:pt x="381943" y="569561"/>
                  <a:pt x="384048" y="568945"/>
                  <a:pt x="385923" y="567558"/>
                </a:cubicBezTo>
                <a:cubicBezTo>
                  <a:pt x="387797" y="566172"/>
                  <a:pt x="390211" y="563091"/>
                  <a:pt x="393163" y="558315"/>
                </a:cubicBezTo>
                <a:cubicBezTo>
                  <a:pt x="392753" y="557159"/>
                  <a:pt x="391109" y="556081"/>
                  <a:pt x="388234" y="555079"/>
                </a:cubicBezTo>
                <a:cubicBezTo>
                  <a:pt x="385358" y="554078"/>
                  <a:pt x="383714" y="552691"/>
                  <a:pt x="383304" y="550920"/>
                </a:cubicBezTo>
                <a:cubicBezTo>
                  <a:pt x="384331" y="547017"/>
                  <a:pt x="385974" y="544963"/>
                  <a:pt x="388234" y="544757"/>
                </a:cubicBezTo>
                <a:cubicBezTo>
                  <a:pt x="390005" y="545065"/>
                  <a:pt x="391700" y="546298"/>
                  <a:pt x="393318" y="548455"/>
                </a:cubicBezTo>
                <a:cubicBezTo>
                  <a:pt x="394935" y="550612"/>
                  <a:pt x="396938" y="551844"/>
                  <a:pt x="399326" y="552152"/>
                </a:cubicBezTo>
                <a:cubicBezTo>
                  <a:pt x="400764" y="552152"/>
                  <a:pt x="401585" y="550920"/>
                  <a:pt x="401791" y="548455"/>
                </a:cubicBezTo>
                <a:cubicBezTo>
                  <a:pt x="401791" y="545707"/>
                  <a:pt x="402715" y="542575"/>
                  <a:pt x="404564" y="539057"/>
                </a:cubicBezTo>
                <a:cubicBezTo>
                  <a:pt x="406413" y="535539"/>
                  <a:pt x="409186" y="533331"/>
                  <a:pt x="412883" y="532433"/>
                </a:cubicBezTo>
                <a:cubicBezTo>
                  <a:pt x="413525" y="532355"/>
                  <a:pt x="414090" y="531893"/>
                  <a:pt x="414578" y="531046"/>
                </a:cubicBezTo>
                <a:cubicBezTo>
                  <a:pt x="415066" y="530199"/>
                  <a:pt x="415322" y="529428"/>
                  <a:pt x="415348" y="528735"/>
                </a:cubicBezTo>
                <a:cubicBezTo>
                  <a:pt x="415220" y="524447"/>
                  <a:pt x="415785" y="521315"/>
                  <a:pt x="417043" y="519337"/>
                </a:cubicBezTo>
                <a:cubicBezTo>
                  <a:pt x="418301" y="517360"/>
                  <a:pt x="421023" y="516385"/>
                  <a:pt x="425208" y="516410"/>
                </a:cubicBezTo>
                <a:cubicBezTo>
                  <a:pt x="427236" y="515563"/>
                  <a:pt x="429342" y="513560"/>
                  <a:pt x="431525" y="510402"/>
                </a:cubicBezTo>
                <a:cubicBezTo>
                  <a:pt x="433707" y="507244"/>
                  <a:pt x="434888" y="504316"/>
                  <a:pt x="435068" y="501620"/>
                </a:cubicBezTo>
                <a:cubicBezTo>
                  <a:pt x="433887" y="499515"/>
                  <a:pt x="432244" y="497255"/>
                  <a:pt x="430138" y="494842"/>
                </a:cubicBezTo>
                <a:cubicBezTo>
                  <a:pt x="428032" y="492428"/>
                  <a:pt x="425157" y="487704"/>
                  <a:pt x="421511" y="480668"/>
                </a:cubicBezTo>
                <a:cubicBezTo>
                  <a:pt x="421716" y="479641"/>
                  <a:pt x="423770" y="479230"/>
                  <a:pt x="427673" y="479436"/>
                </a:cubicBezTo>
                <a:cubicBezTo>
                  <a:pt x="432064" y="480026"/>
                  <a:pt x="435607" y="480694"/>
                  <a:pt x="438303" y="481439"/>
                </a:cubicBezTo>
                <a:cubicBezTo>
                  <a:pt x="440999" y="482183"/>
                  <a:pt x="442386" y="483159"/>
                  <a:pt x="442463" y="484366"/>
                </a:cubicBezTo>
                <a:lnTo>
                  <a:pt x="437533" y="488063"/>
                </a:lnTo>
                <a:lnTo>
                  <a:pt x="438765" y="483133"/>
                </a:lnTo>
                <a:cubicBezTo>
                  <a:pt x="437071" y="484212"/>
                  <a:pt x="436146" y="484828"/>
                  <a:pt x="435992" y="484982"/>
                </a:cubicBezTo>
                <a:cubicBezTo>
                  <a:pt x="435838" y="485136"/>
                  <a:pt x="435530" y="485752"/>
                  <a:pt x="435068" y="486831"/>
                </a:cubicBezTo>
                <a:cubicBezTo>
                  <a:pt x="435145" y="488705"/>
                  <a:pt x="435915" y="490194"/>
                  <a:pt x="437379" y="491298"/>
                </a:cubicBezTo>
                <a:cubicBezTo>
                  <a:pt x="438842" y="492402"/>
                  <a:pt x="440537" y="492967"/>
                  <a:pt x="442463" y="492993"/>
                </a:cubicBezTo>
                <a:cubicBezTo>
                  <a:pt x="447393" y="493199"/>
                  <a:pt x="449858" y="491555"/>
                  <a:pt x="449858" y="488063"/>
                </a:cubicBezTo>
                <a:cubicBezTo>
                  <a:pt x="449781" y="485521"/>
                  <a:pt x="448702" y="482902"/>
                  <a:pt x="446622" y="480206"/>
                </a:cubicBezTo>
                <a:cubicBezTo>
                  <a:pt x="444543" y="477510"/>
                  <a:pt x="441924" y="475199"/>
                  <a:pt x="438765" y="473273"/>
                </a:cubicBezTo>
                <a:cubicBezTo>
                  <a:pt x="437481" y="472657"/>
                  <a:pt x="436352" y="472041"/>
                  <a:pt x="435376" y="471425"/>
                </a:cubicBezTo>
                <a:cubicBezTo>
                  <a:pt x="434400" y="470808"/>
                  <a:pt x="433887" y="470192"/>
                  <a:pt x="433835" y="469576"/>
                </a:cubicBezTo>
                <a:cubicBezTo>
                  <a:pt x="437481" y="464697"/>
                  <a:pt x="440665" y="461205"/>
                  <a:pt x="443387" y="459100"/>
                </a:cubicBezTo>
                <a:cubicBezTo>
                  <a:pt x="446109" y="456994"/>
                  <a:pt x="448677" y="455967"/>
                  <a:pt x="451090" y="456019"/>
                </a:cubicBezTo>
                <a:cubicBezTo>
                  <a:pt x="454993" y="456224"/>
                  <a:pt x="457047" y="454581"/>
                  <a:pt x="457253" y="451089"/>
                </a:cubicBezTo>
                <a:cubicBezTo>
                  <a:pt x="458280" y="446929"/>
                  <a:pt x="460847" y="442307"/>
                  <a:pt x="464956" y="437223"/>
                </a:cubicBezTo>
                <a:cubicBezTo>
                  <a:pt x="469064" y="432139"/>
                  <a:pt x="472248" y="429366"/>
                  <a:pt x="474507" y="428904"/>
                </a:cubicBezTo>
                <a:lnTo>
                  <a:pt x="475740" y="428904"/>
                </a:lnTo>
                <a:lnTo>
                  <a:pt x="475740" y="423974"/>
                </a:lnTo>
                <a:cubicBezTo>
                  <a:pt x="475637" y="422125"/>
                  <a:pt x="475843" y="420585"/>
                  <a:pt x="476356" y="419352"/>
                </a:cubicBezTo>
                <a:cubicBezTo>
                  <a:pt x="476870" y="418120"/>
                  <a:pt x="478307" y="417195"/>
                  <a:pt x="480670" y="416579"/>
                </a:cubicBezTo>
                <a:lnTo>
                  <a:pt x="480670" y="420277"/>
                </a:lnTo>
                <a:cubicBezTo>
                  <a:pt x="480670" y="421714"/>
                  <a:pt x="481902" y="422536"/>
                  <a:pt x="484367" y="422742"/>
                </a:cubicBezTo>
                <a:lnTo>
                  <a:pt x="488065" y="422742"/>
                </a:lnTo>
                <a:lnTo>
                  <a:pt x="485600" y="416579"/>
                </a:lnTo>
                <a:cubicBezTo>
                  <a:pt x="492995" y="416785"/>
                  <a:pt x="496692" y="418839"/>
                  <a:pt x="496692" y="422742"/>
                </a:cubicBezTo>
                <a:cubicBezTo>
                  <a:pt x="496384" y="424308"/>
                  <a:pt x="495151" y="425797"/>
                  <a:pt x="492995" y="427209"/>
                </a:cubicBezTo>
                <a:cubicBezTo>
                  <a:pt x="490838" y="428621"/>
                  <a:pt x="489605" y="431651"/>
                  <a:pt x="489297" y="436299"/>
                </a:cubicBezTo>
                <a:cubicBezTo>
                  <a:pt x="489246" y="439945"/>
                  <a:pt x="489349" y="442513"/>
                  <a:pt x="489605" y="444002"/>
                </a:cubicBezTo>
                <a:cubicBezTo>
                  <a:pt x="489862" y="445491"/>
                  <a:pt x="490581" y="446210"/>
                  <a:pt x="491762" y="446159"/>
                </a:cubicBezTo>
                <a:cubicBezTo>
                  <a:pt x="496050" y="444515"/>
                  <a:pt x="499183" y="442564"/>
                  <a:pt x="501160" y="440304"/>
                </a:cubicBezTo>
                <a:cubicBezTo>
                  <a:pt x="503137" y="438045"/>
                  <a:pt x="504113" y="434245"/>
                  <a:pt x="504087" y="428904"/>
                </a:cubicBezTo>
                <a:cubicBezTo>
                  <a:pt x="503779" y="423692"/>
                  <a:pt x="502546" y="418402"/>
                  <a:pt x="500389" y="413036"/>
                </a:cubicBezTo>
                <a:cubicBezTo>
                  <a:pt x="498233" y="407669"/>
                  <a:pt x="497000" y="403921"/>
                  <a:pt x="496692" y="401789"/>
                </a:cubicBezTo>
                <a:cubicBezTo>
                  <a:pt x="497257" y="399761"/>
                  <a:pt x="499825" y="398580"/>
                  <a:pt x="504395" y="398246"/>
                </a:cubicBezTo>
                <a:cubicBezTo>
                  <a:pt x="508966" y="397912"/>
                  <a:pt x="512149" y="395807"/>
                  <a:pt x="513947" y="391929"/>
                </a:cubicBezTo>
                <a:cubicBezTo>
                  <a:pt x="516720" y="389593"/>
                  <a:pt x="519801" y="387795"/>
                  <a:pt x="523190" y="386537"/>
                </a:cubicBezTo>
                <a:cubicBezTo>
                  <a:pt x="526580" y="385279"/>
                  <a:pt x="528428" y="383790"/>
                  <a:pt x="528737" y="382070"/>
                </a:cubicBezTo>
                <a:lnTo>
                  <a:pt x="528737" y="380837"/>
                </a:lnTo>
                <a:lnTo>
                  <a:pt x="525039" y="379605"/>
                </a:lnTo>
                <a:cubicBezTo>
                  <a:pt x="521239" y="380067"/>
                  <a:pt x="518979" y="380375"/>
                  <a:pt x="518261" y="380529"/>
                </a:cubicBezTo>
                <a:cubicBezTo>
                  <a:pt x="517542" y="380683"/>
                  <a:pt x="515282" y="381607"/>
                  <a:pt x="511482" y="383302"/>
                </a:cubicBezTo>
                <a:cubicBezTo>
                  <a:pt x="514383" y="380247"/>
                  <a:pt x="516591" y="378038"/>
                  <a:pt x="518106" y="376677"/>
                </a:cubicBezTo>
                <a:cubicBezTo>
                  <a:pt x="519621" y="375317"/>
                  <a:pt x="521521" y="374649"/>
                  <a:pt x="523807" y="374675"/>
                </a:cubicBezTo>
                <a:lnTo>
                  <a:pt x="533667" y="377140"/>
                </a:lnTo>
                <a:lnTo>
                  <a:pt x="529969" y="370977"/>
                </a:lnTo>
                <a:cubicBezTo>
                  <a:pt x="530431" y="366715"/>
                  <a:pt x="533204" y="361682"/>
                  <a:pt x="538288" y="355879"/>
                </a:cubicBezTo>
                <a:cubicBezTo>
                  <a:pt x="543372" y="350076"/>
                  <a:pt x="547994" y="346892"/>
                  <a:pt x="552154" y="346328"/>
                </a:cubicBezTo>
                <a:lnTo>
                  <a:pt x="557084" y="348793"/>
                </a:lnTo>
                <a:lnTo>
                  <a:pt x="554619" y="342630"/>
                </a:lnTo>
                <a:cubicBezTo>
                  <a:pt x="554644" y="340268"/>
                  <a:pt x="555209" y="338522"/>
                  <a:pt x="556313" y="337392"/>
                </a:cubicBezTo>
                <a:cubicBezTo>
                  <a:pt x="557417" y="336262"/>
                  <a:pt x="558907" y="335133"/>
                  <a:pt x="560781" y="334003"/>
                </a:cubicBezTo>
                <a:lnTo>
                  <a:pt x="562014" y="335235"/>
                </a:lnTo>
                <a:cubicBezTo>
                  <a:pt x="562861" y="334722"/>
                  <a:pt x="564556" y="332668"/>
                  <a:pt x="567098" y="329073"/>
                </a:cubicBezTo>
                <a:cubicBezTo>
                  <a:pt x="569640" y="325478"/>
                  <a:pt x="571642" y="323424"/>
                  <a:pt x="573106" y="322910"/>
                </a:cubicBezTo>
                <a:cubicBezTo>
                  <a:pt x="576598" y="322705"/>
                  <a:pt x="578241" y="321883"/>
                  <a:pt x="578036" y="320445"/>
                </a:cubicBezTo>
                <a:lnTo>
                  <a:pt x="578036" y="319213"/>
                </a:lnTo>
                <a:cubicBezTo>
                  <a:pt x="577830" y="318186"/>
                  <a:pt x="578241" y="317775"/>
                  <a:pt x="579268" y="317980"/>
                </a:cubicBezTo>
                <a:lnTo>
                  <a:pt x="589128" y="320445"/>
                </a:lnTo>
                <a:lnTo>
                  <a:pt x="586663" y="315516"/>
                </a:lnTo>
                <a:cubicBezTo>
                  <a:pt x="586740" y="312948"/>
                  <a:pt x="587511" y="310688"/>
                  <a:pt x="588974" y="308737"/>
                </a:cubicBezTo>
                <a:cubicBezTo>
                  <a:pt x="590438" y="306785"/>
                  <a:pt x="592132" y="305758"/>
                  <a:pt x="594058" y="305656"/>
                </a:cubicBezTo>
                <a:cubicBezTo>
                  <a:pt x="598244" y="305296"/>
                  <a:pt x="601581" y="303858"/>
                  <a:pt x="604072" y="301342"/>
                </a:cubicBezTo>
                <a:cubicBezTo>
                  <a:pt x="606563" y="298826"/>
                  <a:pt x="608976" y="297388"/>
                  <a:pt x="611313" y="297028"/>
                </a:cubicBezTo>
                <a:lnTo>
                  <a:pt x="615010" y="295796"/>
                </a:lnTo>
                <a:cubicBezTo>
                  <a:pt x="613855" y="294204"/>
                  <a:pt x="613085" y="293382"/>
                  <a:pt x="612700" y="293331"/>
                </a:cubicBezTo>
                <a:cubicBezTo>
                  <a:pt x="612314" y="293279"/>
                  <a:pt x="611852" y="292458"/>
                  <a:pt x="611313" y="290866"/>
                </a:cubicBezTo>
                <a:cubicBezTo>
                  <a:pt x="611108" y="288606"/>
                  <a:pt x="612751" y="286963"/>
                  <a:pt x="616243" y="285936"/>
                </a:cubicBezTo>
                <a:cubicBezTo>
                  <a:pt x="618708" y="283676"/>
                  <a:pt x="619940" y="282033"/>
                  <a:pt x="619940" y="281006"/>
                </a:cubicBezTo>
                <a:lnTo>
                  <a:pt x="618708" y="278541"/>
                </a:lnTo>
                <a:cubicBezTo>
                  <a:pt x="618913" y="277514"/>
                  <a:pt x="619735" y="277103"/>
                  <a:pt x="621173" y="277309"/>
                </a:cubicBezTo>
                <a:cubicBezTo>
                  <a:pt x="622945" y="277257"/>
                  <a:pt x="624639" y="277360"/>
                  <a:pt x="626257" y="277617"/>
                </a:cubicBezTo>
                <a:cubicBezTo>
                  <a:pt x="627874" y="277873"/>
                  <a:pt x="629877" y="278592"/>
                  <a:pt x="632265" y="279773"/>
                </a:cubicBezTo>
                <a:lnTo>
                  <a:pt x="633498" y="278541"/>
                </a:lnTo>
                <a:lnTo>
                  <a:pt x="632265" y="272379"/>
                </a:lnTo>
                <a:cubicBezTo>
                  <a:pt x="632830" y="268810"/>
                  <a:pt x="635398" y="265780"/>
                  <a:pt x="639968" y="263289"/>
                </a:cubicBezTo>
                <a:cubicBezTo>
                  <a:pt x="644539" y="260798"/>
                  <a:pt x="647723" y="258077"/>
                  <a:pt x="649520" y="255124"/>
                </a:cubicBezTo>
                <a:cubicBezTo>
                  <a:pt x="649623" y="253891"/>
                  <a:pt x="650650" y="252967"/>
                  <a:pt x="652601" y="252351"/>
                </a:cubicBezTo>
                <a:cubicBezTo>
                  <a:pt x="654553" y="251734"/>
                  <a:pt x="656812" y="251426"/>
                  <a:pt x="659380" y="251426"/>
                </a:cubicBezTo>
                <a:lnTo>
                  <a:pt x="664310" y="251426"/>
                </a:lnTo>
                <a:cubicBezTo>
                  <a:pt x="662435" y="250887"/>
                  <a:pt x="660946" y="250425"/>
                  <a:pt x="659842" y="250040"/>
                </a:cubicBezTo>
                <a:cubicBezTo>
                  <a:pt x="658738" y="249655"/>
                  <a:pt x="658173" y="248884"/>
                  <a:pt x="658147" y="247729"/>
                </a:cubicBezTo>
                <a:cubicBezTo>
                  <a:pt x="661871" y="243544"/>
                  <a:pt x="665209" y="240822"/>
                  <a:pt x="668161" y="239564"/>
                </a:cubicBezTo>
                <a:cubicBezTo>
                  <a:pt x="671114" y="238306"/>
                  <a:pt x="673528" y="237741"/>
                  <a:pt x="675402" y="237869"/>
                </a:cubicBezTo>
                <a:cubicBezTo>
                  <a:pt x="676429" y="237664"/>
                  <a:pt x="676840" y="238075"/>
                  <a:pt x="676635" y="239102"/>
                </a:cubicBezTo>
                <a:lnTo>
                  <a:pt x="676635" y="241567"/>
                </a:lnTo>
                <a:cubicBezTo>
                  <a:pt x="676686" y="242157"/>
                  <a:pt x="677200" y="242516"/>
                  <a:pt x="678175" y="242645"/>
                </a:cubicBezTo>
                <a:cubicBezTo>
                  <a:pt x="679151" y="242773"/>
                  <a:pt x="680281" y="242825"/>
                  <a:pt x="681565" y="242799"/>
                </a:cubicBezTo>
                <a:lnTo>
                  <a:pt x="685262" y="241567"/>
                </a:lnTo>
                <a:cubicBezTo>
                  <a:pt x="684954" y="240899"/>
                  <a:pt x="683721" y="239769"/>
                  <a:pt x="681565" y="238177"/>
                </a:cubicBezTo>
                <a:cubicBezTo>
                  <a:pt x="679408" y="236585"/>
                  <a:pt x="678175" y="234839"/>
                  <a:pt x="677867" y="232939"/>
                </a:cubicBezTo>
                <a:cubicBezTo>
                  <a:pt x="682412" y="227701"/>
                  <a:pt x="686572" y="224312"/>
                  <a:pt x="690346" y="222771"/>
                </a:cubicBezTo>
                <a:cubicBezTo>
                  <a:pt x="694121" y="221231"/>
                  <a:pt x="696123" y="219690"/>
                  <a:pt x="696354" y="218149"/>
                </a:cubicBezTo>
                <a:cubicBezTo>
                  <a:pt x="696868" y="215633"/>
                  <a:pt x="698922" y="213271"/>
                  <a:pt x="702517" y="211063"/>
                </a:cubicBezTo>
                <a:cubicBezTo>
                  <a:pt x="706112" y="208854"/>
                  <a:pt x="708166" y="207108"/>
                  <a:pt x="708679" y="205824"/>
                </a:cubicBezTo>
                <a:cubicBezTo>
                  <a:pt x="708602" y="204592"/>
                  <a:pt x="707524" y="203668"/>
                  <a:pt x="705444" y="203051"/>
                </a:cubicBezTo>
                <a:cubicBezTo>
                  <a:pt x="703364" y="202435"/>
                  <a:pt x="700745" y="202127"/>
                  <a:pt x="697587" y="202127"/>
                </a:cubicBezTo>
                <a:cubicBezTo>
                  <a:pt x="695071" y="202153"/>
                  <a:pt x="693016" y="202409"/>
                  <a:pt x="691424" y="202897"/>
                </a:cubicBezTo>
                <a:cubicBezTo>
                  <a:pt x="689832" y="203385"/>
                  <a:pt x="689011" y="203950"/>
                  <a:pt x="688959" y="204592"/>
                </a:cubicBezTo>
                <a:cubicBezTo>
                  <a:pt x="689165" y="205131"/>
                  <a:pt x="689987" y="205593"/>
                  <a:pt x="691424" y="205979"/>
                </a:cubicBezTo>
                <a:cubicBezTo>
                  <a:pt x="692862" y="206364"/>
                  <a:pt x="693684" y="207134"/>
                  <a:pt x="693889" y="208289"/>
                </a:cubicBezTo>
                <a:cubicBezTo>
                  <a:pt x="693838" y="210934"/>
                  <a:pt x="690860" y="214272"/>
                  <a:pt x="684954" y="218303"/>
                </a:cubicBezTo>
                <a:cubicBezTo>
                  <a:pt x="679048" y="222335"/>
                  <a:pt x="670524" y="229678"/>
                  <a:pt x="659380" y="240334"/>
                </a:cubicBezTo>
                <a:cubicBezTo>
                  <a:pt x="654116" y="245392"/>
                  <a:pt x="650162" y="248525"/>
                  <a:pt x="647517" y="249732"/>
                </a:cubicBezTo>
                <a:cubicBezTo>
                  <a:pt x="644872" y="250939"/>
                  <a:pt x="641843" y="253147"/>
                  <a:pt x="638428" y="256356"/>
                </a:cubicBezTo>
                <a:cubicBezTo>
                  <a:pt x="637246" y="257640"/>
                  <a:pt x="636219" y="258770"/>
                  <a:pt x="635346" y="259746"/>
                </a:cubicBezTo>
                <a:cubicBezTo>
                  <a:pt x="634473" y="260721"/>
                  <a:pt x="633446" y="261235"/>
                  <a:pt x="632265" y="261286"/>
                </a:cubicBezTo>
                <a:cubicBezTo>
                  <a:pt x="631392" y="260054"/>
                  <a:pt x="630673" y="259129"/>
                  <a:pt x="630108" y="258513"/>
                </a:cubicBezTo>
                <a:cubicBezTo>
                  <a:pt x="629543" y="257897"/>
                  <a:pt x="626976" y="257589"/>
                  <a:pt x="622405" y="257589"/>
                </a:cubicBezTo>
                <a:cubicBezTo>
                  <a:pt x="619735" y="257589"/>
                  <a:pt x="617064" y="257897"/>
                  <a:pt x="614394" y="258513"/>
                </a:cubicBezTo>
                <a:cubicBezTo>
                  <a:pt x="611724" y="259129"/>
                  <a:pt x="610286" y="260054"/>
                  <a:pt x="610080" y="261286"/>
                </a:cubicBezTo>
                <a:lnTo>
                  <a:pt x="619940" y="272379"/>
                </a:lnTo>
                <a:cubicBezTo>
                  <a:pt x="620146" y="273406"/>
                  <a:pt x="618502" y="273817"/>
                  <a:pt x="615010" y="273611"/>
                </a:cubicBezTo>
                <a:cubicBezTo>
                  <a:pt x="612058" y="273611"/>
                  <a:pt x="610260" y="274227"/>
                  <a:pt x="609618" y="275460"/>
                </a:cubicBezTo>
                <a:cubicBezTo>
                  <a:pt x="608976" y="276692"/>
                  <a:pt x="608720" y="278541"/>
                  <a:pt x="608848" y="281006"/>
                </a:cubicBezTo>
                <a:cubicBezTo>
                  <a:pt x="607718" y="279132"/>
                  <a:pt x="606897" y="277642"/>
                  <a:pt x="606383" y="276538"/>
                </a:cubicBezTo>
                <a:cubicBezTo>
                  <a:pt x="605870" y="275434"/>
                  <a:pt x="605048" y="274869"/>
                  <a:pt x="603918" y="274844"/>
                </a:cubicBezTo>
                <a:cubicBezTo>
                  <a:pt x="601658" y="276384"/>
                  <a:pt x="600323" y="277309"/>
                  <a:pt x="599912" y="277617"/>
                </a:cubicBezTo>
                <a:cubicBezTo>
                  <a:pt x="599502" y="277925"/>
                  <a:pt x="598783" y="279465"/>
                  <a:pt x="597756" y="282238"/>
                </a:cubicBezTo>
                <a:lnTo>
                  <a:pt x="600221" y="288401"/>
                </a:lnTo>
                <a:cubicBezTo>
                  <a:pt x="600426" y="290660"/>
                  <a:pt x="595085" y="292304"/>
                  <a:pt x="584198" y="293331"/>
                </a:cubicBezTo>
                <a:cubicBezTo>
                  <a:pt x="583556" y="293896"/>
                  <a:pt x="582992" y="294307"/>
                  <a:pt x="582504" y="294563"/>
                </a:cubicBezTo>
                <a:cubicBezTo>
                  <a:pt x="582016" y="294820"/>
                  <a:pt x="581759" y="295231"/>
                  <a:pt x="581733" y="295796"/>
                </a:cubicBezTo>
                <a:lnTo>
                  <a:pt x="582966" y="299493"/>
                </a:lnTo>
                <a:cubicBezTo>
                  <a:pt x="582504" y="301676"/>
                  <a:pt x="582196" y="302857"/>
                  <a:pt x="582041" y="303037"/>
                </a:cubicBezTo>
                <a:cubicBezTo>
                  <a:pt x="581887" y="303216"/>
                  <a:pt x="580963" y="304089"/>
                  <a:pt x="579268" y="305656"/>
                </a:cubicBezTo>
                <a:cubicBezTo>
                  <a:pt x="578139" y="305245"/>
                  <a:pt x="577009" y="303601"/>
                  <a:pt x="575879" y="300726"/>
                </a:cubicBezTo>
                <a:cubicBezTo>
                  <a:pt x="574749" y="297850"/>
                  <a:pt x="573003" y="296207"/>
                  <a:pt x="570641" y="295796"/>
                </a:cubicBezTo>
                <a:cubicBezTo>
                  <a:pt x="569357" y="295719"/>
                  <a:pt x="568227" y="295873"/>
                  <a:pt x="567252" y="296258"/>
                </a:cubicBezTo>
                <a:cubicBezTo>
                  <a:pt x="566276" y="296643"/>
                  <a:pt x="565762" y="297722"/>
                  <a:pt x="565711" y="299493"/>
                </a:cubicBezTo>
                <a:lnTo>
                  <a:pt x="565711" y="301958"/>
                </a:lnTo>
                <a:cubicBezTo>
                  <a:pt x="565506" y="303396"/>
                  <a:pt x="564684" y="304218"/>
                  <a:pt x="563246" y="304423"/>
                </a:cubicBezTo>
                <a:lnTo>
                  <a:pt x="562014" y="304423"/>
                </a:lnTo>
                <a:cubicBezTo>
                  <a:pt x="560576" y="304218"/>
                  <a:pt x="559754" y="304629"/>
                  <a:pt x="559549" y="305656"/>
                </a:cubicBezTo>
                <a:cubicBezTo>
                  <a:pt x="562065" y="308095"/>
                  <a:pt x="564119" y="310303"/>
                  <a:pt x="565711" y="312280"/>
                </a:cubicBezTo>
                <a:cubicBezTo>
                  <a:pt x="567303" y="314257"/>
                  <a:pt x="568125" y="316157"/>
                  <a:pt x="568176" y="317980"/>
                </a:cubicBezTo>
                <a:cubicBezTo>
                  <a:pt x="568176" y="320445"/>
                  <a:pt x="566944" y="321678"/>
                  <a:pt x="564479" y="321678"/>
                </a:cubicBezTo>
                <a:lnTo>
                  <a:pt x="562014" y="321678"/>
                </a:lnTo>
                <a:cubicBezTo>
                  <a:pt x="559549" y="321678"/>
                  <a:pt x="558316" y="322910"/>
                  <a:pt x="558316" y="325375"/>
                </a:cubicBezTo>
                <a:cubicBezTo>
                  <a:pt x="558265" y="327198"/>
                  <a:pt x="557751" y="328482"/>
                  <a:pt x="556776" y="329227"/>
                </a:cubicBezTo>
                <a:cubicBezTo>
                  <a:pt x="555800" y="329972"/>
                  <a:pt x="554670" y="330331"/>
                  <a:pt x="553386" y="330305"/>
                </a:cubicBezTo>
                <a:cubicBezTo>
                  <a:pt x="551640" y="329895"/>
                  <a:pt x="550202" y="328251"/>
                  <a:pt x="549073" y="325375"/>
                </a:cubicBezTo>
                <a:cubicBezTo>
                  <a:pt x="547943" y="322500"/>
                  <a:pt x="546505" y="320856"/>
                  <a:pt x="544759" y="320445"/>
                </a:cubicBezTo>
                <a:cubicBezTo>
                  <a:pt x="541652" y="322808"/>
                  <a:pt x="539238" y="324554"/>
                  <a:pt x="537518" y="325684"/>
                </a:cubicBezTo>
                <a:cubicBezTo>
                  <a:pt x="535798" y="326813"/>
                  <a:pt x="534925" y="327943"/>
                  <a:pt x="534899" y="329073"/>
                </a:cubicBezTo>
                <a:cubicBezTo>
                  <a:pt x="536825" y="330870"/>
                  <a:pt x="538519" y="332514"/>
                  <a:pt x="539983" y="334003"/>
                </a:cubicBezTo>
                <a:cubicBezTo>
                  <a:pt x="541447" y="335492"/>
                  <a:pt x="542217" y="337135"/>
                  <a:pt x="542294" y="338933"/>
                </a:cubicBezTo>
                <a:cubicBezTo>
                  <a:pt x="542243" y="340833"/>
                  <a:pt x="541421" y="342579"/>
                  <a:pt x="539829" y="344171"/>
                </a:cubicBezTo>
                <a:cubicBezTo>
                  <a:pt x="538237" y="345763"/>
                  <a:pt x="536183" y="346892"/>
                  <a:pt x="533667" y="347560"/>
                </a:cubicBezTo>
                <a:cubicBezTo>
                  <a:pt x="529764" y="348587"/>
                  <a:pt x="527709" y="350230"/>
                  <a:pt x="527504" y="352490"/>
                </a:cubicBezTo>
                <a:cubicBezTo>
                  <a:pt x="527709" y="353517"/>
                  <a:pt x="527299" y="353928"/>
                  <a:pt x="526272" y="353722"/>
                </a:cubicBezTo>
                <a:lnTo>
                  <a:pt x="523807" y="353722"/>
                </a:lnTo>
                <a:cubicBezTo>
                  <a:pt x="522369" y="353928"/>
                  <a:pt x="521547" y="354750"/>
                  <a:pt x="521342" y="356187"/>
                </a:cubicBezTo>
                <a:cubicBezTo>
                  <a:pt x="520957" y="359654"/>
                  <a:pt x="518954" y="363505"/>
                  <a:pt x="515333" y="367742"/>
                </a:cubicBezTo>
                <a:cubicBezTo>
                  <a:pt x="511713" y="371979"/>
                  <a:pt x="508786" y="374290"/>
                  <a:pt x="506552" y="374675"/>
                </a:cubicBezTo>
                <a:cubicBezTo>
                  <a:pt x="504986" y="370977"/>
                  <a:pt x="503804" y="368204"/>
                  <a:pt x="503009" y="366355"/>
                </a:cubicBezTo>
                <a:cubicBezTo>
                  <a:pt x="502212" y="364507"/>
                  <a:pt x="500107" y="363582"/>
                  <a:pt x="496692" y="363582"/>
                </a:cubicBezTo>
                <a:cubicBezTo>
                  <a:pt x="495460" y="364147"/>
                  <a:pt x="494535" y="364558"/>
                  <a:pt x="493919" y="364815"/>
                </a:cubicBezTo>
                <a:cubicBezTo>
                  <a:pt x="493303" y="365072"/>
                  <a:pt x="492995" y="365482"/>
                  <a:pt x="492995" y="366047"/>
                </a:cubicBezTo>
                <a:lnTo>
                  <a:pt x="496692" y="373442"/>
                </a:lnTo>
                <a:cubicBezTo>
                  <a:pt x="494124" y="373417"/>
                  <a:pt x="491865" y="374084"/>
                  <a:pt x="489913" y="375445"/>
                </a:cubicBezTo>
                <a:cubicBezTo>
                  <a:pt x="487962" y="376806"/>
                  <a:pt x="486935" y="379014"/>
                  <a:pt x="486832" y="382070"/>
                </a:cubicBezTo>
                <a:lnTo>
                  <a:pt x="488065" y="387000"/>
                </a:lnTo>
                <a:lnTo>
                  <a:pt x="486832" y="385767"/>
                </a:lnTo>
                <a:lnTo>
                  <a:pt x="480670" y="384535"/>
                </a:lnTo>
                <a:cubicBezTo>
                  <a:pt x="478333" y="384586"/>
                  <a:pt x="476228" y="385099"/>
                  <a:pt x="474353" y="386075"/>
                </a:cubicBezTo>
                <a:cubicBezTo>
                  <a:pt x="472479" y="387051"/>
                  <a:pt x="470065" y="388181"/>
                  <a:pt x="467112" y="389464"/>
                </a:cubicBezTo>
                <a:cubicBezTo>
                  <a:pt x="465238" y="389516"/>
                  <a:pt x="463749" y="390029"/>
                  <a:pt x="462645" y="391005"/>
                </a:cubicBezTo>
                <a:cubicBezTo>
                  <a:pt x="461541" y="391981"/>
                  <a:pt x="460976" y="393111"/>
                  <a:pt x="460950" y="394394"/>
                </a:cubicBezTo>
                <a:cubicBezTo>
                  <a:pt x="462131" y="396962"/>
                  <a:pt x="462850" y="399530"/>
                  <a:pt x="463107" y="402097"/>
                </a:cubicBezTo>
                <a:cubicBezTo>
                  <a:pt x="463364" y="404665"/>
                  <a:pt x="463466" y="406617"/>
                  <a:pt x="463415" y="407952"/>
                </a:cubicBezTo>
                <a:cubicBezTo>
                  <a:pt x="463620" y="411444"/>
                  <a:pt x="463210" y="413087"/>
                  <a:pt x="462183" y="412882"/>
                </a:cubicBezTo>
                <a:cubicBezTo>
                  <a:pt x="458382" y="413036"/>
                  <a:pt x="455199" y="414268"/>
                  <a:pt x="452631" y="416579"/>
                </a:cubicBezTo>
                <a:cubicBezTo>
                  <a:pt x="450063" y="418890"/>
                  <a:pt x="448728" y="421355"/>
                  <a:pt x="448625" y="423974"/>
                </a:cubicBezTo>
                <a:lnTo>
                  <a:pt x="448625" y="425207"/>
                </a:lnTo>
                <a:cubicBezTo>
                  <a:pt x="448702" y="427620"/>
                  <a:pt x="448548" y="429263"/>
                  <a:pt x="448163" y="430136"/>
                </a:cubicBezTo>
                <a:cubicBezTo>
                  <a:pt x="447778" y="431009"/>
                  <a:pt x="446699" y="431420"/>
                  <a:pt x="444928" y="431369"/>
                </a:cubicBezTo>
                <a:cubicBezTo>
                  <a:pt x="443490" y="431163"/>
                  <a:pt x="442668" y="429109"/>
                  <a:pt x="442463" y="425207"/>
                </a:cubicBezTo>
                <a:lnTo>
                  <a:pt x="443695" y="417812"/>
                </a:lnTo>
                <a:cubicBezTo>
                  <a:pt x="440203" y="423281"/>
                  <a:pt x="437636" y="427132"/>
                  <a:pt x="435992" y="429366"/>
                </a:cubicBezTo>
                <a:cubicBezTo>
                  <a:pt x="434349" y="431600"/>
                  <a:pt x="432398" y="432678"/>
                  <a:pt x="430138" y="432601"/>
                </a:cubicBezTo>
                <a:lnTo>
                  <a:pt x="419046" y="428904"/>
                </a:lnTo>
                <a:cubicBezTo>
                  <a:pt x="418019" y="428699"/>
                  <a:pt x="417608" y="429109"/>
                  <a:pt x="417813" y="430136"/>
                </a:cubicBezTo>
                <a:lnTo>
                  <a:pt x="423976" y="435066"/>
                </a:lnTo>
                <a:cubicBezTo>
                  <a:pt x="424669" y="435708"/>
                  <a:pt x="425439" y="436889"/>
                  <a:pt x="426286" y="438610"/>
                </a:cubicBezTo>
                <a:cubicBezTo>
                  <a:pt x="427134" y="440330"/>
                  <a:pt x="427596" y="442436"/>
                  <a:pt x="427673" y="444926"/>
                </a:cubicBezTo>
                <a:cubicBezTo>
                  <a:pt x="427878" y="448418"/>
                  <a:pt x="426235" y="450062"/>
                  <a:pt x="422743" y="449856"/>
                </a:cubicBezTo>
                <a:lnTo>
                  <a:pt x="410418" y="448624"/>
                </a:lnTo>
                <a:cubicBezTo>
                  <a:pt x="408980" y="448418"/>
                  <a:pt x="408159" y="448829"/>
                  <a:pt x="407953" y="449856"/>
                </a:cubicBezTo>
                <a:lnTo>
                  <a:pt x="409186" y="453554"/>
                </a:lnTo>
                <a:cubicBezTo>
                  <a:pt x="409186" y="454837"/>
                  <a:pt x="408570" y="456275"/>
                  <a:pt x="407337" y="457867"/>
                </a:cubicBezTo>
                <a:cubicBezTo>
                  <a:pt x="406105" y="459459"/>
                  <a:pt x="404256" y="460897"/>
                  <a:pt x="401791" y="462181"/>
                </a:cubicBezTo>
                <a:cubicBezTo>
                  <a:pt x="394884" y="468241"/>
                  <a:pt x="389286" y="472760"/>
                  <a:pt x="384998" y="475738"/>
                </a:cubicBezTo>
                <a:cubicBezTo>
                  <a:pt x="380710" y="478717"/>
                  <a:pt x="378502" y="480771"/>
                  <a:pt x="378374" y="481901"/>
                </a:cubicBezTo>
                <a:lnTo>
                  <a:pt x="378374" y="483133"/>
                </a:lnTo>
                <a:cubicBezTo>
                  <a:pt x="375832" y="488012"/>
                  <a:pt x="374445" y="490888"/>
                  <a:pt x="374214" y="491761"/>
                </a:cubicBezTo>
                <a:cubicBezTo>
                  <a:pt x="373983" y="492634"/>
                  <a:pt x="371672" y="495509"/>
                  <a:pt x="367281" y="500388"/>
                </a:cubicBezTo>
                <a:cubicBezTo>
                  <a:pt x="366100" y="500388"/>
                  <a:pt x="365381" y="499772"/>
                  <a:pt x="365124" y="498539"/>
                </a:cubicBezTo>
                <a:cubicBezTo>
                  <a:pt x="364868" y="497307"/>
                  <a:pt x="364765" y="495458"/>
                  <a:pt x="364816" y="492993"/>
                </a:cubicBezTo>
                <a:cubicBezTo>
                  <a:pt x="364611" y="490323"/>
                  <a:pt x="365022" y="488269"/>
                  <a:pt x="366049" y="486831"/>
                </a:cubicBezTo>
                <a:lnTo>
                  <a:pt x="368514" y="481901"/>
                </a:lnTo>
                <a:cubicBezTo>
                  <a:pt x="368308" y="477998"/>
                  <a:pt x="367487" y="475944"/>
                  <a:pt x="366049" y="475738"/>
                </a:cubicBezTo>
                <a:cubicBezTo>
                  <a:pt x="364714" y="475969"/>
                  <a:pt x="363378" y="477972"/>
                  <a:pt x="362043" y="481747"/>
                </a:cubicBezTo>
                <a:cubicBezTo>
                  <a:pt x="360708" y="485521"/>
                  <a:pt x="359989" y="489681"/>
                  <a:pt x="359886" y="494226"/>
                </a:cubicBezTo>
                <a:cubicBezTo>
                  <a:pt x="359989" y="499695"/>
                  <a:pt x="359784" y="504162"/>
                  <a:pt x="359270" y="507629"/>
                </a:cubicBezTo>
                <a:cubicBezTo>
                  <a:pt x="358757" y="511095"/>
                  <a:pt x="357319" y="514022"/>
                  <a:pt x="354957" y="516410"/>
                </a:cubicBezTo>
                <a:cubicBezTo>
                  <a:pt x="347048" y="523779"/>
                  <a:pt x="340988" y="531226"/>
                  <a:pt x="336777" y="538749"/>
                </a:cubicBezTo>
                <a:cubicBezTo>
                  <a:pt x="332566" y="546272"/>
                  <a:pt x="329588" y="550329"/>
                  <a:pt x="327842" y="550920"/>
                </a:cubicBezTo>
                <a:cubicBezTo>
                  <a:pt x="324966" y="552152"/>
                  <a:pt x="321474" y="555542"/>
                  <a:pt x="317366" y="561088"/>
                </a:cubicBezTo>
                <a:cubicBezTo>
                  <a:pt x="313257" y="566634"/>
                  <a:pt x="310998" y="570639"/>
                  <a:pt x="310587" y="573104"/>
                </a:cubicBezTo>
                <a:lnTo>
                  <a:pt x="313052" y="575569"/>
                </a:lnTo>
                <a:cubicBezTo>
                  <a:pt x="312487" y="576930"/>
                  <a:pt x="310228" y="578830"/>
                  <a:pt x="306273" y="581270"/>
                </a:cubicBezTo>
                <a:cubicBezTo>
                  <a:pt x="302319" y="583709"/>
                  <a:pt x="300060" y="585917"/>
                  <a:pt x="299495" y="587894"/>
                </a:cubicBezTo>
                <a:cubicBezTo>
                  <a:pt x="299546" y="589717"/>
                  <a:pt x="299135" y="591617"/>
                  <a:pt x="298262" y="593594"/>
                </a:cubicBezTo>
                <a:cubicBezTo>
                  <a:pt x="297389" y="595572"/>
                  <a:pt x="295746" y="597780"/>
                  <a:pt x="293332" y="600219"/>
                </a:cubicBezTo>
                <a:cubicBezTo>
                  <a:pt x="274434" y="629388"/>
                  <a:pt x="262007" y="648080"/>
                  <a:pt x="256050" y="656297"/>
                </a:cubicBezTo>
                <a:cubicBezTo>
                  <a:pt x="250093" y="664514"/>
                  <a:pt x="245676" y="672114"/>
                  <a:pt x="242801" y="679098"/>
                </a:cubicBezTo>
                <a:cubicBezTo>
                  <a:pt x="242467" y="681435"/>
                  <a:pt x="240669" y="684773"/>
                  <a:pt x="237408" y="689112"/>
                </a:cubicBezTo>
                <a:cubicBezTo>
                  <a:pt x="234148" y="693451"/>
                  <a:pt x="231426" y="695865"/>
                  <a:pt x="229243" y="696353"/>
                </a:cubicBezTo>
                <a:cubicBezTo>
                  <a:pt x="227549" y="695891"/>
                  <a:pt x="226624" y="695582"/>
                  <a:pt x="226470" y="695428"/>
                </a:cubicBezTo>
                <a:cubicBezTo>
                  <a:pt x="226316" y="695274"/>
                  <a:pt x="226008" y="694350"/>
                  <a:pt x="225546" y="692655"/>
                </a:cubicBezTo>
                <a:cubicBezTo>
                  <a:pt x="225700" y="692399"/>
                  <a:pt x="226624" y="691371"/>
                  <a:pt x="228319" y="689574"/>
                </a:cubicBezTo>
                <a:cubicBezTo>
                  <a:pt x="230014" y="687777"/>
                  <a:pt x="231554" y="683052"/>
                  <a:pt x="232941" y="675401"/>
                </a:cubicBezTo>
                <a:cubicBezTo>
                  <a:pt x="233634" y="670984"/>
                  <a:pt x="234712" y="667184"/>
                  <a:pt x="236176" y="664000"/>
                </a:cubicBezTo>
                <a:cubicBezTo>
                  <a:pt x="237640" y="660816"/>
                  <a:pt x="239026" y="658865"/>
                  <a:pt x="240336" y="658146"/>
                </a:cubicBezTo>
                <a:cubicBezTo>
                  <a:pt x="243160" y="656965"/>
                  <a:pt x="246447" y="653473"/>
                  <a:pt x="250195" y="647670"/>
                </a:cubicBezTo>
                <a:cubicBezTo>
                  <a:pt x="253944" y="641867"/>
                  <a:pt x="255998" y="637142"/>
                  <a:pt x="256358" y="633496"/>
                </a:cubicBezTo>
                <a:cubicBezTo>
                  <a:pt x="254484" y="630646"/>
                  <a:pt x="252994" y="628951"/>
                  <a:pt x="251890" y="628412"/>
                </a:cubicBezTo>
                <a:cubicBezTo>
                  <a:pt x="250786" y="627873"/>
                  <a:pt x="250221" y="627103"/>
                  <a:pt x="250195" y="626101"/>
                </a:cubicBezTo>
                <a:cubicBezTo>
                  <a:pt x="250401" y="625074"/>
                  <a:pt x="251223" y="624663"/>
                  <a:pt x="252660" y="624869"/>
                </a:cubicBezTo>
                <a:cubicBezTo>
                  <a:pt x="253893" y="624920"/>
                  <a:pt x="254817" y="624817"/>
                  <a:pt x="255434" y="624561"/>
                </a:cubicBezTo>
                <a:cubicBezTo>
                  <a:pt x="256050" y="624304"/>
                  <a:pt x="256358" y="623585"/>
                  <a:pt x="256358" y="622404"/>
                </a:cubicBezTo>
                <a:cubicBezTo>
                  <a:pt x="256384" y="621069"/>
                  <a:pt x="256024" y="619733"/>
                  <a:pt x="255279" y="618398"/>
                </a:cubicBezTo>
                <a:cubicBezTo>
                  <a:pt x="254535" y="617063"/>
                  <a:pt x="253251" y="616344"/>
                  <a:pt x="251428" y="616241"/>
                </a:cubicBezTo>
                <a:cubicBezTo>
                  <a:pt x="247962" y="616627"/>
                  <a:pt x="244110" y="618937"/>
                  <a:pt x="239873" y="623174"/>
                </a:cubicBezTo>
                <a:cubicBezTo>
                  <a:pt x="235637" y="627411"/>
                  <a:pt x="233326" y="631262"/>
                  <a:pt x="232941" y="634729"/>
                </a:cubicBezTo>
                <a:cubicBezTo>
                  <a:pt x="232941" y="636038"/>
                  <a:pt x="232633" y="637425"/>
                  <a:pt x="232016" y="638888"/>
                </a:cubicBezTo>
                <a:cubicBezTo>
                  <a:pt x="231400" y="640352"/>
                  <a:pt x="230476" y="641430"/>
                  <a:pt x="229243" y="642123"/>
                </a:cubicBezTo>
                <a:cubicBezTo>
                  <a:pt x="227805" y="642329"/>
                  <a:pt x="226984" y="643151"/>
                  <a:pt x="226778" y="644588"/>
                </a:cubicBezTo>
                <a:cubicBezTo>
                  <a:pt x="227240" y="645744"/>
                  <a:pt x="227549" y="646514"/>
                  <a:pt x="227703" y="646899"/>
                </a:cubicBezTo>
                <a:cubicBezTo>
                  <a:pt x="227857" y="647285"/>
                  <a:pt x="228781" y="647747"/>
                  <a:pt x="230476" y="648286"/>
                </a:cubicBezTo>
                <a:cubicBezTo>
                  <a:pt x="232504" y="647772"/>
                  <a:pt x="234918" y="645718"/>
                  <a:pt x="237717" y="642123"/>
                </a:cubicBezTo>
                <a:cubicBezTo>
                  <a:pt x="240515" y="638529"/>
                  <a:pt x="242621" y="636475"/>
                  <a:pt x="244033" y="635961"/>
                </a:cubicBezTo>
                <a:lnTo>
                  <a:pt x="245266" y="643356"/>
                </a:lnTo>
                <a:cubicBezTo>
                  <a:pt x="244906" y="646155"/>
                  <a:pt x="243468" y="647952"/>
                  <a:pt x="240952" y="648748"/>
                </a:cubicBezTo>
                <a:cubicBezTo>
                  <a:pt x="238436" y="649544"/>
                  <a:pt x="236998" y="651033"/>
                  <a:pt x="236638" y="653216"/>
                </a:cubicBezTo>
                <a:cubicBezTo>
                  <a:pt x="236844" y="654243"/>
                  <a:pt x="236433" y="654654"/>
                  <a:pt x="235406" y="654448"/>
                </a:cubicBezTo>
                <a:cubicBezTo>
                  <a:pt x="229782" y="654397"/>
                  <a:pt x="225007" y="655424"/>
                  <a:pt x="221078" y="657530"/>
                </a:cubicBezTo>
                <a:cubicBezTo>
                  <a:pt x="217150" y="659635"/>
                  <a:pt x="214530" y="663127"/>
                  <a:pt x="213221" y="668006"/>
                </a:cubicBezTo>
                <a:cubicBezTo>
                  <a:pt x="211988" y="673141"/>
                  <a:pt x="209524" y="676428"/>
                  <a:pt x="205826" y="677865"/>
                </a:cubicBezTo>
                <a:cubicBezTo>
                  <a:pt x="203361" y="677865"/>
                  <a:pt x="202129" y="679098"/>
                  <a:pt x="202129" y="681563"/>
                </a:cubicBezTo>
                <a:cubicBezTo>
                  <a:pt x="202154" y="687366"/>
                  <a:pt x="201487" y="692707"/>
                  <a:pt x="200126" y="697585"/>
                </a:cubicBezTo>
                <a:cubicBezTo>
                  <a:pt x="198765" y="702464"/>
                  <a:pt x="196557" y="705340"/>
                  <a:pt x="193501" y="706213"/>
                </a:cubicBezTo>
                <a:cubicBezTo>
                  <a:pt x="192063" y="706418"/>
                  <a:pt x="191242" y="707240"/>
                  <a:pt x="191036" y="708678"/>
                </a:cubicBezTo>
                <a:lnTo>
                  <a:pt x="192269" y="713608"/>
                </a:lnTo>
                <a:cubicBezTo>
                  <a:pt x="190343" y="717048"/>
                  <a:pt x="188648" y="719410"/>
                  <a:pt x="187185" y="720694"/>
                </a:cubicBezTo>
                <a:cubicBezTo>
                  <a:pt x="185721" y="721978"/>
                  <a:pt x="184951" y="723724"/>
                  <a:pt x="184874" y="725932"/>
                </a:cubicBezTo>
                <a:lnTo>
                  <a:pt x="184874" y="728397"/>
                </a:lnTo>
                <a:cubicBezTo>
                  <a:pt x="185079" y="729835"/>
                  <a:pt x="184668" y="730657"/>
                  <a:pt x="183641" y="730862"/>
                </a:cubicBezTo>
                <a:cubicBezTo>
                  <a:pt x="182358" y="731530"/>
                  <a:pt x="181228" y="733276"/>
                  <a:pt x="180252" y="736100"/>
                </a:cubicBezTo>
                <a:cubicBezTo>
                  <a:pt x="179276" y="738925"/>
                  <a:pt x="178763" y="742519"/>
                  <a:pt x="178711" y="746885"/>
                </a:cubicBezTo>
                <a:lnTo>
                  <a:pt x="182409" y="766604"/>
                </a:lnTo>
                <a:cubicBezTo>
                  <a:pt x="180843" y="764910"/>
                  <a:pt x="179970" y="763985"/>
                  <a:pt x="179790" y="763831"/>
                </a:cubicBezTo>
                <a:cubicBezTo>
                  <a:pt x="179610" y="763677"/>
                  <a:pt x="178429" y="763369"/>
                  <a:pt x="176246" y="762907"/>
                </a:cubicBezTo>
                <a:lnTo>
                  <a:pt x="179944" y="782627"/>
                </a:lnTo>
                <a:cubicBezTo>
                  <a:pt x="183847" y="767914"/>
                  <a:pt x="186825" y="757900"/>
                  <a:pt x="188879" y="752585"/>
                </a:cubicBezTo>
                <a:cubicBezTo>
                  <a:pt x="190934" y="747270"/>
                  <a:pt x="194528" y="742494"/>
                  <a:pt x="199664" y="738257"/>
                </a:cubicBezTo>
                <a:lnTo>
                  <a:pt x="198431" y="753047"/>
                </a:lnTo>
                <a:cubicBezTo>
                  <a:pt x="198406" y="754228"/>
                  <a:pt x="198457" y="754947"/>
                  <a:pt x="198585" y="755204"/>
                </a:cubicBezTo>
                <a:cubicBezTo>
                  <a:pt x="198714" y="755461"/>
                  <a:pt x="199073" y="755563"/>
                  <a:pt x="199664" y="755512"/>
                </a:cubicBezTo>
                <a:cubicBezTo>
                  <a:pt x="200845" y="755538"/>
                  <a:pt x="201564" y="755178"/>
                  <a:pt x="201821" y="754434"/>
                </a:cubicBezTo>
                <a:cubicBezTo>
                  <a:pt x="202077" y="753689"/>
                  <a:pt x="202180" y="752405"/>
                  <a:pt x="202129" y="750582"/>
                </a:cubicBezTo>
                <a:cubicBezTo>
                  <a:pt x="202334" y="747629"/>
                  <a:pt x="203156" y="745524"/>
                  <a:pt x="204594" y="744266"/>
                </a:cubicBezTo>
                <a:cubicBezTo>
                  <a:pt x="206032" y="743007"/>
                  <a:pt x="206853" y="741826"/>
                  <a:pt x="207059" y="740722"/>
                </a:cubicBezTo>
                <a:cubicBezTo>
                  <a:pt x="205364" y="735921"/>
                  <a:pt x="204440" y="733199"/>
                  <a:pt x="204285" y="732557"/>
                </a:cubicBezTo>
                <a:cubicBezTo>
                  <a:pt x="204131" y="731915"/>
                  <a:pt x="203823" y="728885"/>
                  <a:pt x="203361" y="723467"/>
                </a:cubicBezTo>
                <a:lnTo>
                  <a:pt x="205826" y="709910"/>
                </a:lnTo>
                <a:cubicBezTo>
                  <a:pt x="205800" y="708626"/>
                  <a:pt x="206160" y="707496"/>
                  <a:pt x="206905" y="706521"/>
                </a:cubicBezTo>
                <a:cubicBezTo>
                  <a:pt x="207649" y="705545"/>
                  <a:pt x="208933" y="705032"/>
                  <a:pt x="210756" y="704980"/>
                </a:cubicBezTo>
                <a:lnTo>
                  <a:pt x="213221" y="704980"/>
                </a:lnTo>
                <a:cubicBezTo>
                  <a:pt x="216713" y="705186"/>
                  <a:pt x="218356" y="703542"/>
                  <a:pt x="218151" y="700050"/>
                </a:cubicBezTo>
                <a:lnTo>
                  <a:pt x="218151" y="696353"/>
                </a:lnTo>
                <a:cubicBezTo>
                  <a:pt x="221797" y="698715"/>
                  <a:pt x="224365" y="700769"/>
                  <a:pt x="225854" y="702515"/>
                </a:cubicBezTo>
                <a:cubicBezTo>
                  <a:pt x="227343" y="704261"/>
                  <a:pt x="228062" y="706315"/>
                  <a:pt x="228011" y="708678"/>
                </a:cubicBezTo>
                <a:cubicBezTo>
                  <a:pt x="227882" y="711451"/>
                  <a:pt x="226599" y="714532"/>
                  <a:pt x="224159" y="717921"/>
                </a:cubicBezTo>
                <a:cubicBezTo>
                  <a:pt x="221720" y="721311"/>
                  <a:pt x="218896" y="723159"/>
                  <a:pt x="215686" y="723467"/>
                </a:cubicBezTo>
                <a:cubicBezTo>
                  <a:pt x="214248" y="723262"/>
                  <a:pt x="213426" y="723673"/>
                  <a:pt x="213221" y="724700"/>
                </a:cubicBezTo>
                <a:lnTo>
                  <a:pt x="214453" y="727165"/>
                </a:lnTo>
                <a:cubicBezTo>
                  <a:pt x="214428" y="733096"/>
                  <a:pt x="213555" y="739413"/>
                  <a:pt x="211834" y="746114"/>
                </a:cubicBezTo>
                <a:cubicBezTo>
                  <a:pt x="210114" y="752816"/>
                  <a:pt x="207700" y="757592"/>
                  <a:pt x="204594" y="760442"/>
                </a:cubicBezTo>
                <a:lnTo>
                  <a:pt x="203361" y="764139"/>
                </a:lnTo>
                <a:lnTo>
                  <a:pt x="204594" y="769069"/>
                </a:lnTo>
                <a:cubicBezTo>
                  <a:pt x="204517" y="773023"/>
                  <a:pt x="203438" y="777132"/>
                  <a:pt x="201358" y="781394"/>
                </a:cubicBezTo>
                <a:cubicBezTo>
                  <a:pt x="199279" y="785656"/>
                  <a:pt x="196659" y="788532"/>
                  <a:pt x="193501" y="790021"/>
                </a:cubicBezTo>
                <a:cubicBezTo>
                  <a:pt x="192217" y="790612"/>
                  <a:pt x="191088" y="791280"/>
                  <a:pt x="190112" y="792024"/>
                </a:cubicBezTo>
                <a:cubicBezTo>
                  <a:pt x="189136" y="792769"/>
                  <a:pt x="188623" y="793745"/>
                  <a:pt x="188571" y="794951"/>
                </a:cubicBezTo>
                <a:cubicBezTo>
                  <a:pt x="190266" y="798187"/>
                  <a:pt x="191190" y="800035"/>
                  <a:pt x="191344" y="800498"/>
                </a:cubicBezTo>
                <a:cubicBezTo>
                  <a:pt x="191498" y="800960"/>
                  <a:pt x="191807" y="802808"/>
                  <a:pt x="192269" y="806044"/>
                </a:cubicBezTo>
                <a:cubicBezTo>
                  <a:pt x="191627" y="807687"/>
                  <a:pt x="191062" y="808714"/>
                  <a:pt x="190574" y="809125"/>
                </a:cubicBezTo>
                <a:cubicBezTo>
                  <a:pt x="190086" y="809536"/>
                  <a:pt x="189829" y="810563"/>
                  <a:pt x="189804" y="812206"/>
                </a:cubicBezTo>
                <a:cubicBezTo>
                  <a:pt x="190857" y="818215"/>
                  <a:pt x="191524" y="821604"/>
                  <a:pt x="191807" y="822374"/>
                </a:cubicBezTo>
                <a:cubicBezTo>
                  <a:pt x="192089" y="823144"/>
                  <a:pt x="193065" y="825918"/>
                  <a:pt x="194734" y="830693"/>
                </a:cubicBezTo>
                <a:cubicBezTo>
                  <a:pt x="194477" y="832183"/>
                  <a:pt x="193450" y="833518"/>
                  <a:pt x="191653" y="834699"/>
                </a:cubicBezTo>
                <a:cubicBezTo>
                  <a:pt x="189855" y="835880"/>
                  <a:pt x="188828" y="839064"/>
                  <a:pt x="188571" y="844251"/>
                </a:cubicBezTo>
                <a:cubicBezTo>
                  <a:pt x="188571" y="853289"/>
                  <a:pt x="190112" y="862327"/>
                  <a:pt x="193193" y="871365"/>
                </a:cubicBezTo>
                <a:cubicBezTo>
                  <a:pt x="196274" y="880404"/>
                  <a:pt x="200896" y="890674"/>
                  <a:pt x="207059" y="902177"/>
                </a:cubicBezTo>
                <a:lnTo>
                  <a:pt x="216918" y="846716"/>
                </a:lnTo>
                <a:cubicBezTo>
                  <a:pt x="217945" y="839526"/>
                  <a:pt x="220821" y="835418"/>
                  <a:pt x="225546" y="834391"/>
                </a:cubicBezTo>
                <a:cubicBezTo>
                  <a:pt x="227369" y="833826"/>
                  <a:pt x="228653" y="833107"/>
                  <a:pt x="229397" y="832234"/>
                </a:cubicBezTo>
                <a:cubicBezTo>
                  <a:pt x="230142" y="831361"/>
                  <a:pt x="230501" y="830026"/>
                  <a:pt x="230476" y="828228"/>
                </a:cubicBezTo>
                <a:cubicBezTo>
                  <a:pt x="230373" y="826457"/>
                  <a:pt x="229962" y="824762"/>
                  <a:pt x="229243" y="823144"/>
                </a:cubicBezTo>
                <a:cubicBezTo>
                  <a:pt x="228524" y="821527"/>
                  <a:pt x="228113" y="819524"/>
                  <a:pt x="228011" y="817136"/>
                </a:cubicBezTo>
                <a:cubicBezTo>
                  <a:pt x="228011" y="814671"/>
                  <a:pt x="229243" y="813439"/>
                  <a:pt x="231708" y="813439"/>
                </a:cubicBezTo>
                <a:cubicBezTo>
                  <a:pt x="236587" y="815108"/>
                  <a:pt x="240079" y="817008"/>
                  <a:pt x="242184" y="819139"/>
                </a:cubicBezTo>
                <a:cubicBezTo>
                  <a:pt x="244290" y="821270"/>
                  <a:pt x="245317" y="824711"/>
                  <a:pt x="245266" y="829461"/>
                </a:cubicBezTo>
                <a:cubicBezTo>
                  <a:pt x="245266" y="833158"/>
                  <a:pt x="244033" y="836856"/>
                  <a:pt x="241568" y="840553"/>
                </a:cubicBezTo>
                <a:cubicBezTo>
                  <a:pt x="236471" y="851813"/>
                  <a:pt x="233245" y="859284"/>
                  <a:pt x="231891" y="862966"/>
                </a:cubicBezTo>
                <a:cubicBezTo>
                  <a:pt x="230537" y="866648"/>
                  <a:pt x="229593" y="870468"/>
                  <a:pt x="229061" y="874424"/>
                </a:cubicBezTo>
                <a:cubicBezTo>
                  <a:pt x="228528" y="878380"/>
                  <a:pt x="226946" y="886399"/>
                  <a:pt x="224313" y="898480"/>
                </a:cubicBezTo>
                <a:cubicBezTo>
                  <a:pt x="228062" y="894141"/>
                  <a:pt x="231041" y="890494"/>
                  <a:pt x="233249" y="887542"/>
                </a:cubicBezTo>
                <a:cubicBezTo>
                  <a:pt x="235457" y="884589"/>
                  <a:pt x="236587" y="882483"/>
                  <a:pt x="236638" y="881225"/>
                </a:cubicBezTo>
                <a:cubicBezTo>
                  <a:pt x="237254" y="876115"/>
                  <a:pt x="240027" y="869388"/>
                  <a:pt x="244957" y="861043"/>
                </a:cubicBezTo>
                <a:cubicBezTo>
                  <a:pt x="249887" y="852698"/>
                  <a:pt x="253277" y="847512"/>
                  <a:pt x="255125" y="845483"/>
                </a:cubicBezTo>
                <a:cubicBezTo>
                  <a:pt x="256307" y="845945"/>
                  <a:pt x="257026" y="846254"/>
                  <a:pt x="257282" y="846408"/>
                </a:cubicBezTo>
                <a:cubicBezTo>
                  <a:pt x="257539" y="846562"/>
                  <a:pt x="257642" y="847486"/>
                  <a:pt x="257590" y="849181"/>
                </a:cubicBezTo>
                <a:cubicBezTo>
                  <a:pt x="256769" y="856473"/>
                  <a:pt x="253482" y="866230"/>
                  <a:pt x="247731" y="878452"/>
                </a:cubicBezTo>
                <a:cubicBezTo>
                  <a:pt x="241979" y="890674"/>
                  <a:pt x="238692" y="902280"/>
                  <a:pt x="237871" y="913270"/>
                </a:cubicBezTo>
                <a:lnTo>
                  <a:pt x="239103" y="918200"/>
                </a:lnTo>
                <a:cubicBezTo>
                  <a:pt x="240769" y="919683"/>
                  <a:pt x="247845" y="922468"/>
                  <a:pt x="260329" y="926553"/>
                </a:cubicBezTo>
                <a:cubicBezTo>
                  <a:pt x="272814" y="930639"/>
                  <a:pt x="285641" y="934519"/>
                  <a:pt x="298810" y="938193"/>
                </a:cubicBezTo>
                <a:cubicBezTo>
                  <a:pt x="311979" y="941868"/>
                  <a:pt x="320424" y="943831"/>
                  <a:pt x="324144" y="944082"/>
                </a:cubicBezTo>
                <a:lnTo>
                  <a:pt x="446160" y="968731"/>
                </a:lnTo>
                <a:cubicBezTo>
                  <a:pt x="483234" y="975852"/>
                  <a:pt x="513437" y="982700"/>
                  <a:pt x="536771" y="989273"/>
                </a:cubicBezTo>
                <a:cubicBezTo>
                  <a:pt x="560104" y="995846"/>
                  <a:pt x="580904" y="1003789"/>
                  <a:pt x="599171" y="1013101"/>
                </a:cubicBezTo>
                <a:cubicBezTo>
                  <a:pt x="617437" y="1022413"/>
                  <a:pt x="637507" y="1034738"/>
                  <a:pt x="659380" y="1050075"/>
                </a:cubicBezTo>
                <a:cubicBezTo>
                  <a:pt x="683927" y="1066663"/>
                  <a:pt x="705701" y="1083712"/>
                  <a:pt x="724701" y="1101223"/>
                </a:cubicBezTo>
                <a:cubicBezTo>
                  <a:pt x="743702" y="1118735"/>
                  <a:pt x="760546" y="1137017"/>
                  <a:pt x="775233" y="1156069"/>
                </a:cubicBezTo>
                <a:cubicBezTo>
                  <a:pt x="782089" y="1164799"/>
                  <a:pt x="787481" y="1172297"/>
                  <a:pt x="791410" y="1178562"/>
                </a:cubicBezTo>
                <a:cubicBezTo>
                  <a:pt x="795338" y="1184827"/>
                  <a:pt x="797341" y="1189243"/>
                  <a:pt x="797418" y="1191811"/>
                </a:cubicBezTo>
                <a:cubicBezTo>
                  <a:pt x="795595" y="1192273"/>
                  <a:pt x="794311" y="1192581"/>
                  <a:pt x="793566" y="1192735"/>
                </a:cubicBezTo>
                <a:cubicBezTo>
                  <a:pt x="792822" y="1192889"/>
                  <a:pt x="792462" y="1193814"/>
                  <a:pt x="792488" y="1195508"/>
                </a:cubicBezTo>
                <a:cubicBezTo>
                  <a:pt x="792796" y="1199077"/>
                  <a:pt x="794029" y="1204264"/>
                  <a:pt x="796185" y="1211068"/>
                </a:cubicBezTo>
                <a:cubicBezTo>
                  <a:pt x="798342" y="1217873"/>
                  <a:pt x="799575" y="1223368"/>
                  <a:pt x="799883" y="1227553"/>
                </a:cubicBezTo>
                <a:cubicBezTo>
                  <a:pt x="800088" y="1228991"/>
                  <a:pt x="799678" y="1229812"/>
                  <a:pt x="798650" y="1230018"/>
                </a:cubicBezTo>
                <a:cubicBezTo>
                  <a:pt x="798650" y="1231045"/>
                  <a:pt x="799883" y="1232688"/>
                  <a:pt x="802348" y="1234948"/>
                </a:cubicBezTo>
                <a:cubicBezTo>
                  <a:pt x="804864" y="1236899"/>
                  <a:pt x="806918" y="1239467"/>
                  <a:pt x="808510" y="1242651"/>
                </a:cubicBezTo>
                <a:cubicBezTo>
                  <a:pt x="810102" y="1245835"/>
                  <a:pt x="810924" y="1249019"/>
                  <a:pt x="810975" y="1252203"/>
                </a:cubicBezTo>
                <a:cubicBezTo>
                  <a:pt x="810975" y="1256105"/>
                  <a:pt x="809743" y="1258159"/>
                  <a:pt x="807278" y="1258365"/>
                </a:cubicBezTo>
                <a:cubicBezTo>
                  <a:pt x="806636" y="1258442"/>
                  <a:pt x="806071" y="1259212"/>
                  <a:pt x="805583" y="1260676"/>
                </a:cubicBezTo>
                <a:cubicBezTo>
                  <a:pt x="805095" y="1262139"/>
                  <a:pt x="804839" y="1263834"/>
                  <a:pt x="804813" y="1265760"/>
                </a:cubicBezTo>
                <a:cubicBezTo>
                  <a:pt x="804967" y="1273078"/>
                  <a:pt x="801578" y="1282167"/>
                  <a:pt x="794645" y="1293029"/>
                </a:cubicBezTo>
                <a:cubicBezTo>
                  <a:pt x="787712" y="1303890"/>
                  <a:pt x="776312" y="1316985"/>
                  <a:pt x="760443" y="1332314"/>
                </a:cubicBezTo>
                <a:cubicBezTo>
                  <a:pt x="750507" y="1341429"/>
                  <a:pt x="743266" y="1348773"/>
                  <a:pt x="738721" y="1354345"/>
                </a:cubicBezTo>
                <a:cubicBezTo>
                  <a:pt x="734176" y="1359916"/>
                  <a:pt x="729092" y="1364487"/>
                  <a:pt x="723469" y="1368056"/>
                </a:cubicBezTo>
                <a:cubicBezTo>
                  <a:pt x="720722" y="1370084"/>
                  <a:pt x="716357" y="1373422"/>
                  <a:pt x="710374" y="1378070"/>
                </a:cubicBezTo>
                <a:cubicBezTo>
                  <a:pt x="704391" y="1382717"/>
                  <a:pt x="698486" y="1387596"/>
                  <a:pt x="692657" y="1392706"/>
                </a:cubicBezTo>
                <a:cubicBezTo>
                  <a:pt x="680846" y="1401692"/>
                  <a:pt x="672424" y="1407136"/>
                  <a:pt x="667391" y="1409036"/>
                </a:cubicBezTo>
                <a:cubicBezTo>
                  <a:pt x="662358" y="1410936"/>
                  <a:pt x="657634" y="1414531"/>
                  <a:pt x="653217" y="1419820"/>
                </a:cubicBezTo>
                <a:cubicBezTo>
                  <a:pt x="649032" y="1425752"/>
                  <a:pt x="643229" y="1430527"/>
                  <a:pt x="635809" y="1434148"/>
                </a:cubicBezTo>
                <a:cubicBezTo>
                  <a:pt x="628388" y="1437768"/>
                  <a:pt x="622277" y="1441620"/>
                  <a:pt x="617475" y="1445702"/>
                </a:cubicBezTo>
                <a:cubicBezTo>
                  <a:pt x="614112" y="1449990"/>
                  <a:pt x="610363" y="1452815"/>
                  <a:pt x="606229" y="1454176"/>
                </a:cubicBezTo>
                <a:cubicBezTo>
                  <a:pt x="602095" y="1455537"/>
                  <a:pt x="595573" y="1459285"/>
                  <a:pt x="586663" y="1465422"/>
                </a:cubicBezTo>
                <a:cubicBezTo>
                  <a:pt x="582735" y="1467990"/>
                  <a:pt x="578575" y="1470249"/>
                  <a:pt x="574184" y="1472201"/>
                </a:cubicBezTo>
                <a:cubicBezTo>
                  <a:pt x="569794" y="1474152"/>
                  <a:pt x="566558" y="1475179"/>
                  <a:pt x="564479" y="1475282"/>
                </a:cubicBezTo>
                <a:lnTo>
                  <a:pt x="560781" y="1476514"/>
                </a:lnTo>
                <a:cubicBezTo>
                  <a:pt x="560191" y="1476463"/>
                  <a:pt x="559831" y="1476566"/>
                  <a:pt x="559703" y="1476823"/>
                </a:cubicBezTo>
                <a:cubicBezTo>
                  <a:pt x="559574" y="1477079"/>
                  <a:pt x="559523" y="1477798"/>
                  <a:pt x="559549" y="1478979"/>
                </a:cubicBezTo>
                <a:cubicBezTo>
                  <a:pt x="558470" y="1480571"/>
                  <a:pt x="553540" y="1483550"/>
                  <a:pt x="544759" y="1487915"/>
                </a:cubicBezTo>
                <a:cubicBezTo>
                  <a:pt x="535977" y="1492280"/>
                  <a:pt x="529815" y="1495875"/>
                  <a:pt x="526272" y="1498699"/>
                </a:cubicBezTo>
                <a:cubicBezTo>
                  <a:pt x="524936" y="1499418"/>
                  <a:pt x="522677" y="1500445"/>
                  <a:pt x="519493" y="1501780"/>
                </a:cubicBezTo>
                <a:cubicBezTo>
                  <a:pt x="516309" y="1503115"/>
                  <a:pt x="512817" y="1504143"/>
                  <a:pt x="509017" y="1504862"/>
                </a:cubicBezTo>
                <a:cubicBezTo>
                  <a:pt x="505859" y="1505503"/>
                  <a:pt x="503240" y="1506376"/>
                  <a:pt x="501160" y="1507481"/>
                </a:cubicBezTo>
                <a:cubicBezTo>
                  <a:pt x="499080" y="1508585"/>
                  <a:pt x="498002" y="1509766"/>
                  <a:pt x="497925" y="1511024"/>
                </a:cubicBezTo>
                <a:cubicBezTo>
                  <a:pt x="498104" y="1512205"/>
                  <a:pt x="497745" y="1513232"/>
                  <a:pt x="496846" y="1514105"/>
                </a:cubicBezTo>
                <a:cubicBezTo>
                  <a:pt x="495947" y="1514978"/>
                  <a:pt x="493431" y="1516005"/>
                  <a:pt x="489297" y="1517186"/>
                </a:cubicBezTo>
                <a:cubicBezTo>
                  <a:pt x="488116" y="1517161"/>
                  <a:pt x="487397" y="1516596"/>
                  <a:pt x="487140" y="1515492"/>
                </a:cubicBezTo>
                <a:cubicBezTo>
                  <a:pt x="486883" y="1514388"/>
                  <a:pt x="486781" y="1512898"/>
                  <a:pt x="486832" y="1511024"/>
                </a:cubicBezTo>
                <a:cubicBezTo>
                  <a:pt x="488398" y="1505247"/>
                  <a:pt x="491736" y="1500163"/>
                  <a:pt x="496846" y="1495772"/>
                </a:cubicBezTo>
                <a:cubicBezTo>
                  <a:pt x="501956" y="1491381"/>
                  <a:pt x="506834" y="1489070"/>
                  <a:pt x="511482" y="1488839"/>
                </a:cubicBezTo>
                <a:cubicBezTo>
                  <a:pt x="513741" y="1488634"/>
                  <a:pt x="515385" y="1490277"/>
                  <a:pt x="516412" y="1493769"/>
                </a:cubicBezTo>
                <a:cubicBezTo>
                  <a:pt x="517696" y="1493050"/>
                  <a:pt x="519133" y="1490174"/>
                  <a:pt x="520725" y="1485142"/>
                </a:cubicBezTo>
                <a:cubicBezTo>
                  <a:pt x="522317" y="1480109"/>
                  <a:pt x="523755" y="1477233"/>
                  <a:pt x="525039" y="1476514"/>
                </a:cubicBezTo>
                <a:cubicBezTo>
                  <a:pt x="526785" y="1479621"/>
                  <a:pt x="528223" y="1482035"/>
                  <a:pt x="529353" y="1483755"/>
                </a:cubicBezTo>
                <a:cubicBezTo>
                  <a:pt x="530483" y="1485476"/>
                  <a:pt x="531920" y="1486349"/>
                  <a:pt x="533667" y="1486374"/>
                </a:cubicBezTo>
                <a:cubicBezTo>
                  <a:pt x="535926" y="1486169"/>
                  <a:pt x="537569" y="1484115"/>
                  <a:pt x="538596" y="1480212"/>
                </a:cubicBezTo>
                <a:cubicBezTo>
                  <a:pt x="538391" y="1477952"/>
                  <a:pt x="536337" y="1476309"/>
                  <a:pt x="532434" y="1475282"/>
                </a:cubicBezTo>
                <a:cubicBezTo>
                  <a:pt x="532845" y="1474024"/>
                  <a:pt x="534488" y="1472535"/>
                  <a:pt x="537364" y="1470814"/>
                </a:cubicBezTo>
                <a:cubicBezTo>
                  <a:pt x="540240" y="1469094"/>
                  <a:pt x="541883" y="1467297"/>
                  <a:pt x="542294" y="1465422"/>
                </a:cubicBezTo>
                <a:cubicBezTo>
                  <a:pt x="541832" y="1464832"/>
                  <a:pt x="541524" y="1464472"/>
                  <a:pt x="541370" y="1464344"/>
                </a:cubicBezTo>
                <a:cubicBezTo>
                  <a:pt x="541215" y="1464215"/>
                  <a:pt x="540291" y="1464164"/>
                  <a:pt x="538596" y="1464190"/>
                </a:cubicBezTo>
                <a:cubicBezTo>
                  <a:pt x="537261" y="1464190"/>
                  <a:pt x="535618" y="1464498"/>
                  <a:pt x="533667" y="1465114"/>
                </a:cubicBezTo>
                <a:cubicBezTo>
                  <a:pt x="531715" y="1465730"/>
                  <a:pt x="530072" y="1466655"/>
                  <a:pt x="528737" y="1467887"/>
                </a:cubicBezTo>
                <a:cubicBezTo>
                  <a:pt x="525604" y="1469710"/>
                  <a:pt x="522625" y="1470994"/>
                  <a:pt x="519801" y="1471739"/>
                </a:cubicBezTo>
                <a:cubicBezTo>
                  <a:pt x="516977" y="1472483"/>
                  <a:pt x="514614" y="1472843"/>
                  <a:pt x="512714" y="1472817"/>
                </a:cubicBezTo>
                <a:cubicBezTo>
                  <a:pt x="510249" y="1473022"/>
                  <a:pt x="509017" y="1472611"/>
                  <a:pt x="509017" y="1471585"/>
                </a:cubicBezTo>
                <a:cubicBezTo>
                  <a:pt x="509094" y="1469171"/>
                  <a:pt x="508940" y="1467528"/>
                  <a:pt x="508555" y="1466655"/>
                </a:cubicBezTo>
                <a:cubicBezTo>
                  <a:pt x="508170" y="1465782"/>
                  <a:pt x="507091" y="1465371"/>
                  <a:pt x="505319" y="1465422"/>
                </a:cubicBezTo>
                <a:cubicBezTo>
                  <a:pt x="504677" y="1465473"/>
                  <a:pt x="504113" y="1465987"/>
                  <a:pt x="503625" y="1466963"/>
                </a:cubicBezTo>
                <a:cubicBezTo>
                  <a:pt x="503137" y="1467938"/>
                  <a:pt x="502880" y="1469068"/>
                  <a:pt x="502854" y="1470352"/>
                </a:cubicBezTo>
                <a:cubicBezTo>
                  <a:pt x="503342" y="1476566"/>
                  <a:pt x="502058" y="1481085"/>
                  <a:pt x="499003" y="1483909"/>
                </a:cubicBezTo>
                <a:cubicBezTo>
                  <a:pt x="495947" y="1486734"/>
                  <a:pt x="488193" y="1491253"/>
                  <a:pt x="475740" y="1497467"/>
                </a:cubicBezTo>
                <a:cubicBezTo>
                  <a:pt x="473326" y="1497569"/>
                  <a:pt x="471067" y="1498596"/>
                  <a:pt x="468961" y="1500548"/>
                </a:cubicBezTo>
                <a:cubicBezTo>
                  <a:pt x="466856" y="1502499"/>
                  <a:pt x="464596" y="1504759"/>
                  <a:pt x="462183" y="1507327"/>
                </a:cubicBezTo>
                <a:cubicBezTo>
                  <a:pt x="467498" y="1506633"/>
                  <a:pt x="471349" y="1505863"/>
                  <a:pt x="473737" y="1505016"/>
                </a:cubicBezTo>
                <a:cubicBezTo>
                  <a:pt x="476125" y="1504168"/>
                  <a:pt x="478436" y="1503706"/>
                  <a:pt x="480670" y="1503629"/>
                </a:cubicBezTo>
                <a:cubicBezTo>
                  <a:pt x="481851" y="1503578"/>
                  <a:pt x="482570" y="1503680"/>
                  <a:pt x="482827" y="1503937"/>
                </a:cubicBezTo>
                <a:cubicBezTo>
                  <a:pt x="483083" y="1504194"/>
                  <a:pt x="483186" y="1504913"/>
                  <a:pt x="483135" y="1506094"/>
                </a:cubicBezTo>
                <a:cubicBezTo>
                  <a:pt x="482852" y="1507147"/>
                  <a:pt x="480336" y="1508431"/>
                  <a:pt x="475586" y="1509946"/>
                </a:cubicBezTo>
                <a:cubicBezTo>
                  <a:pt x="470836" y="1511460"/>
                  <a:pt x="465546" y="1514285"/>
                  <a:pt x="459718" y="1518419"/>
                </a:cubicBezTo>
                <a:lnTo>
                  <a:pt x="453555" y="1523349"/>
                </a:lnTo>
                <a:lnTo>
                  <a:pt x="453555" y="1515954"/>
                </a:lnTo>
                <a:cubicBezTo>
                  <a:pt x="453555" y="1511024"/>
                  <a:pt x="452323" y="1508559"/>
                  <a:pt x="449858" y="1508559"/>
                </a:cubicBezTo>
                <a:cubicBezTo>
                  <a:pt x="448574" y="1508508"/>
                  <a:pt x="447444" y="1508610"/>
                  <a:pt x="446468" y="1508867"/>
                </a:cubicBezTo>
                <a:cubicBezTo>
                  <a:pt x="445493" y="1509124"/>
                  <a:pt x="444979" y="1509843"/>
                  <a:pt x="444928" y="1511024"/>
                </a:cubicBezTo>
                <a:lnTo>
                  <a:pt x="447393" y="1517186"/>
                </a:lnTo>
                <a:cubicBezTo>
                  <a:pt x="447316" y="1519703"/>
                  <a:pt x="446237" y="1521757"/>
                  <a:pt x="444157" y="1523349"/>
                </a:cubicBezTo>
                <a:cubicBezTo>
                  <a:pt x="442078" y="1524941"/>
                  <a:pt x="439459" y="1525762"/>
                  <a:pt x="436300" y="1525814"/>
                </a:cubicBezTo>
                <a:cubicBezTo>
                  <a:pt x="434631" y="1525352"/>
                  <a:pt x="433656" y="1525043"/>
                  <a:pt x="433373" y="1524889"/>
                </a:cubicBezTo>
                <a:cubicBezTo>
                  <a:pt x="433091" y="1524735"/>
                  <a:pt x="432423" y="1523811"/>
                  <a:pt x="431370" y="1522116"/>
                </a:cubicBezTo>
                <a:cubicBezTo>
                  <a:pt x="431679" y="1520858"/>
                  <a:pt x="432911" y="1519369"/>
                  <a:pt x="435068" y="1517649"/>
                </a:cubicBezTo>
                <a:cubicBezTo>
                  <a:pt x="437225" y="1515928"/>
                  <a:pt x="438457" y="1514131"/>
                  <a:pt x="438765" y="1512256"/>
                </a:cubicBezTo>
                <a:lnTo>
                  <a:pt x="437533" y="1511024"/>
                </a:lnTo>
                <a:lnTo>
                  <a:pt x="432603" y="1513489"/>
                </a:lnTo>
                <a:cubicBezTo>
                  <a:pt x="430985" y="1511666"/>
                  <a:pt x="430215" y="1510382"/>
                  <a:pt x="430292" y="1509637"/>
                </a:cubicBezTo>
                <a:cubicBezTo>
                  <a:pt x="430369" y="1508893"/>
                  <a:pt x="429907" y="1508533"/>
                  <a:pt x="428905" y="1508559"/>
                </a:cubicBezTo>
                <a:cubicBezTo>
                  <a:pt x="428366" y="1510433"/>
                  <a:pt x="427596" y="1511923"/>
                  <a:pt x="426595" y="1513027"/>
                </a:cubicBezTo>
                <a:cubicBezTo>
                  <a:pt x="425593" y="1514131"/>
                  <a:pt x="423899" y="1514696"/>
                  <a:pt x="421511" y="1514721"/>
                </a:cubicBezTo>
                <a:cubicBezTo>
                  <a:pt x="418994" y="1514747"/>
                  <a:pt x="416940" y="1515004"/>
                  <a:pt x="415348" y="1515492"/>
                </a:cubicBezTo>
                <a:cubicBezTo>
                  <a:pt x="413756" y="1515979"/>
                  <a:pt x="412935" y="1516544"/>
                  <a:pt x="412883" y="1517186"/>
                </a:cubicBezTo>
                <a:cubicBezTo>
                  <a:pt x="412883" y="1520678"/>
                  <a:pt x="410418" y="1522322"/>
                  <a:pt x="405488" y="1522116"/>
                </a:cubicBezTo>
                <a:cubicBezTo>
                  <a:pt x="404050" y="1522322"/>
                  <a:pt x="403229" y="1521911"/>
                  <a:pt x="403023" y="1520884"/>
                </a:cubicBezTo>
                <a:lnTo>
                  <a:pt x="405488" y="1514721"/>
                </a:lnTo>
                <a:cubicBezTo>
                  <a:pt x="405206" y="1512796"/>
                  <a:pt x="403614" y="1511101"/>
                  <a:pt x="400712" y="1509637"/>
                </a:cubicBezTo>
                <a:cubicBezTo>
                  <a:pt x="397811" y="1508174"/>
                  <a:pt x="395295" y="1507404"/>
                  <a:pt x="393163" y="1507327"/>
                </a:cubicBezTo>
                <a:cubicBezTo>
                  <a:pt x="391366" y="1507224"/>
                  <a:pt x="390031" y="1507737"/>
                  <a:pt x="389158" y="1508867"/>
                </a:cubicBezTo>
                <a:cubicBezTo>
                  <a:pt x="388285" y="1509997"/>
                  <a:pt x="387566" y="1512359"/>
                  <a:pt x="387001" y="1515954"/>
                </a:cubicBezTo>
                <a:lnTo>
                  <a:pt x="391931" y="1514721"/>
                </a:lnTo>
                <a:cubicBezTo>
                  <a:pt x="393754" y="1514773"/>
                  <a:pt x="395038" y="1515286"/>
                  <a:pt x="395783" y="1516262"/>
                </a:cubicBezTo>
                <a:cubicBezTo>
                  <a:pt x="396527" y="1517238"/>
                  <a:pt x="396887" y="1518367"/>
                  <a:pt x="396861" y="1519651"/>
                </a:cubicBezTo>
                <a:cubicBezTo>
                  <a:pt x="396861" y="1523092"/>
                  <a:pt x="395320" y="1525146"/>
                  <a:pt x="392239" y="1525814"/>
                </a:cubicBezTo>
                <a:cubicBezTo>
                  <a:pt x="389158" y="1526481"/>
                  <a:pt x="384536" y="1527303"/>
                  <a:pt x="378374" y="1528279"/>
                </a:cubicBezTo>
                <a:cubicBezTo>
                  <a:pt x="376191" y="1527919"/>
                  <a:pt x="374702" y="1526481"/>
                  <a:pt x="373906" y="1523965"/>
                </a:cubicBezTo>
                <a:cubicBezTo>
                  <a:pt x="373110" y="1521449"/>
                  <a:pt x="371313" y="1520011"/>
                  <a:pt x="368514" y="1519651"/>
                </a:cubicBezTo>
                <a:cubicBezTo>
                  <a:pt x="360092" y="1519651"/>
                  <a:pt x="355984" y="1520884"/>
                  <a:pt x="356189" y="1523349"/>
                </a:cubicBezTo>
                <a:cubicBezTo>
                  <a:pt x="356497" y="1524735"/>
                  <a:pt x="357730" y="1526584"/>
                  <a:pt x="359886" y="1528895"/>
                </a:cubicBezTo>
                <a:cubicBezTo>
                  <a:pt x="362043" y="1531206"/>
                  <a:pt x="363276" y="1533055"/>
                  <a:pt x="363584" y="1534441"/>
                </a:cubicBezTo>
                <a:cubicBezTo>
                  <a:pt x="363558" y="1536752"/>
                  <a:pt x="361761" y="1538293"/>
                  <a:pt x="358192" y="1539063"/>
                </a:cubicBezTo>
                <a:cubicBezTo>
                  <a:pt x="354623" y="1539833"/>
                  <a:pt x="349436" y="1540758"/>
                  <a:pt x="342632" y="1541836"/>
                </a:cubicBezTo>
                <a:cubicBezTo>
                  <a:pt x="340013" y="1542093"/>
                  <a:pt x="337548" y="1543428"/>
                  <a:pt x="335237" y="1545842"/>
                </a:cubicBezTo>
                <a:cubicBezTo>
                  <a:pt x="332926" y="1548255"/>
                  <a:pt x="331693" y="1550207"/>
                  <a:pt x="331539" y="1551696"/>
                </a:cubicBezTo>
                <a:lnTo>
                  <a:pt x="332772" y="1554161"/>
                </a:lnTo>
                <a:lnTo>
                  <a:pt x="338934" y="1551696"/>
                </a:lnTo>
                <a:lnTo>
                  <a:pt x="340167" y="1554161"/>
                </a:lnTo>
                <a:cubicBezTo>
                  <a:pt x="338883" y="1556241"/>
                  <a:pt x="331899" y="1558552"/>
                  <a:pt x="319215" y="1561094"/>
                </a:cubicBezTo>
                <a:cubicBezTo>
                  <a:pt x="306530" y="1563636"/>
                  <a:pt x="295849" y="1565022"/>
                  <a:pt x="287170" y="1565253"/>
                </a:cubicBezTo>
                <a:cubicBezTo>
                  <a:pt x="285296" y="1564611"/>
                  <a:pt x="284114" y="1564046"/>
                  <a:pt x="283627" y="1563559"/>
                </a:cubicBezTo>
                <a:cubicBezTo>
                  <a:pt x="283139" y="1563071"/>
                  <a:pt x="279801" y="1562814"/>
                  <a:pt x="273613" y="1562788"/>
                </a:cubicBezTo>
                <a:lnTo>
                  <a:pt x="251428" y="1564021"/>
                </a:lnTo>
                <a:cubicBezTo>
                  <a:pt x="241851" y="1563969"/>
                  <a:pt x="232350" y="1563148"/>
                  <a:pt x="222927" y="1561556"/>
                </a:cubicBezTo>
                <a:cubicBezTo>
                  <a:pt x="213503" y="1559964"/>
                  <a:pt x="206160" y="1557910"/>
                  <a:pt x="200896" y="1555393"/>
                </a:cubicBezTo>
                <a:cubicBezTo>
                  <a:pt x="197687" y="1554109"/>
                  <a:pt x="194554" y="1552980"/>
                  <a:pt x="191498" y="1552004"/>
                </a:cubicBezTo>
                <a:cubicBezTo>
                  <a:pt x="188443" y="1551028"/>
                  <a:pt x="186235" y="1550515"/>
                  <a:pt x="184874" y="1550463"/>
                </a:cubicBezTo>
                <a:cubicBezTo>
                  <a:pt x="180612" y="1549950"/>
                  <a:pt x="174963" y="1547896"/>
                  <a:pt x="167927" y="1544301"/>
                </a:cubicBezTo>
                <a:cubicBezTo>
                  <a:pt x="160892" y="1540706"/>
                  <a:pt x="155859" y="1538652"/>
                  <a:pt x="152829" y="1538139"/>
                </a:cubicBezTo>
                <a:lnTo>
                  <a:pt x="151597" y="1539371"/>
                </a:lnTo>
                <a:cubicBezTo>
                  <a:pt x="152059" y="1540270"/>
                  <a:pt x="153908" y="1542170"/>
                  <a:pt x="157143" y="1545071"/>
                </a:cubicBezTo>
                <a:cubicBezTo>
                  <a:pt x="160378" y="1547973"/>
                  <a:pt x="162227" y="1550181"/>
                  <a:pt x="162689" y="1551696"/>
                </a:cubicBezTo>
                <a:cubicBezTo>
                  <a:pt x="160866" y="1551773"/>
                  <a:pt x="154652" y="1549154"/>
                  <a:pt x="144048" y="1543839"/>
                </a:cubicBezTo>
                <a:cubicBezTo>
                  <a:pt x="133443" y="1538524"/>
                  <a:pt x="118294" y="1530050"/>
                  <a:pt x="98600" y="1518419"/>
                </a:cubicBezTo>
                <a:cubicBezTo>
                  <a:pt x="70048" y="1502987"/>
                  <a:pt x="51663" y="1491946"/>
                  <a:pt x="43446" y="1485296"/>
                </a:cubicBezTo>
                <a:cubicBezTo>
                  <a:pt x="35230" y="1478646"/>
                  <a:pt x="27321" y="1469145"/>
                  <a:pt x="19721" y="1456795"/>
                </a:cubicBezTo>
                <a:cubicBezTo>
                  <a:pt x="12968" y="1446858"/>
                  <a:pt x="7987" y="1438693"/>
                  <a:pt x="4777" y="1432299"/>
                </a:cubicBezTo>
                <a:cubicBezTo>
                  <a:pt x="1568" y="1425906"/>
                  <a:pt x="-24" y="1421746"/>
                  <a:pt x="1" y="1419820"/>
                </a:cubicBezTo>
                <a:cubicBezTo>
                  <a:pt x="1234" y="1418228"/>
                  <a:pt x="2158" y="1417098"/>
                  <a:pt x="2775" y="1416431"/>
                </a:cubicBezTo>
                <a:cubicBezTo>
                  <a:pt x="3391" y="1415763"/>
                  <a:pt x="3699" y="1414017"/>
                  <a:pt x="3699" y="1411193"/>
                </a:cubicBezTo>
                <a:lnTo>
                  <a:pt x="2466" y="1406263"/>
                </a:lnTo>
                <a:lnTo>
                  <a:pt x="3699" y="1403798"/>
                </a:lnTo>
                <a:cubicBezTo>
                  <a:pt x="8783" y="1404697"/>
                  <a:pt x="18643" y="1409986"/>
                  <a:pt x="33278" y="1419666"/>
                </a:cubicBezTo>
                <a:cubicBezTo>
                  <a:pt x="47914" y="1429346"/>
                  <a:pt x="59007" y="1438025"/>
                  <a:pt x="66555" y="1445702"/>
                </a:cubicBezTo>
                <a:cubicBezTo>
                  <a:pt x="71280" y="1451172"/>
                  <a:pt x="75388" y="1455023"/>
                  <a:pt x="78880" y="1457257"/>
                </a:cubicBezTo>
                <a:cubicBezTo>
                  <a:pt x="82372" y="1459491"/>
                  <a:pt x="86481" y="1460569"/>
                  <a:pt x="91205" y="1460492"/>
                </a:cubicBezTo>
                <a:cubicBezTo>
                  <a:pt x="98651" y="1459362"/>
                  <a:pt x="106868" y="1457308"/>
                  <a:pt x="115855" y="1454330"/>
                </a:cubicBezTo>
                <a:cubicBezTo>
                  <a:pt x="124842" y="1451351"/>
                  <a:pt x="137988" y="1446832"/>
                  <a:pt x="155294" y="1440772"/>
                </a:cubicBezTo>
                <a:lnTo>
                  <a:pt x="157759" y="1440772"/>
                </a:lnTo>
                <a:cubicBezTo>
                  <a:pt x="159197" y="1440567"/>
                  <a:pt x="160019" y="1439745"/>
                  <a:pt x="160224" y="1438307"/>
                </a:cubicBezTo>
                <a:cubicBezTo>
                  <a:pt x="161611" y="1437075"/>
                  <a:pt x="164692" y="1435534"/>
                  <a:pt x="169468" y="1433686"/>
                </a:cubicBezTo>
                <a:cubicBezTo>
                  <a:pt x="174244" y="1431837"/>
                  <a:pt x="179790" y="1429680"/>
                  <a:pt x="186106" y="1427215"/>
                </a:cubicBezTo>
                <a:cubicBezTo>
                  <a:pt x="191601" y="1423133"/>
                  <a:pt x="196018" y="1420514"/>
                  <a:pt x="199356" y="1419358"/>
                </a:cubicBezTo>
                <a:cubicBezTo>
                  <a:pt x="202694" y="1418203"/>
                  <a:pt x="205261" y="1417124"/>
                  <a:pt x="207059" y="1416123"/>
                </a:cubicBezTo>
                <a:cubicBezTo>
                  <a:pt x="242878" y="1398046"/>
                  <a:pt x="273536" y="1382435"/>
                  <a:pt x="299033" y="1369288"/>
                </a:cubicBezTo>
                <a:cubicBezTo>
                  <a:pt x="324530" y="1356142"/>
                  <a:pt x="348101" y="1342995"/>
                  <a:pt x="369746" y="1329849"/>
                </a:cubicBezTo>
                <a:cubicBezTo>
                  <a:pt x="414854" y="1301487"/>
                  <a:pt x="451174" y="1277004"/>
                  <a:pt x="478707" y="1256402"/>
                </a:cubicBezTo>
                <a:cubicBezTo>
                  <a:pt x="506240" y="1235800"/>
                  <a:pt x="530418" y="1214239"/>
                  <a:pt x="551241" y="1191720"/>
                </a:cubicBezTo>
                <a:cubicBezTo>
                  <a:pt x="572064" y="1169200"/>
                  <a:pt x="594964" y="1140883"/>
                  <a:pt x="619940" y="1106770"/>
                </a:cubicBezTo>
                <a:cubicBezTo>
                  <a:pt x="626205" y="1098630"/>
                  <a:pt x="631238" y="1091492"/>
                  <a:pt x="635038" y="1085355"/>
                </a:cubicBezTo>
                <a:cubicBezTo>
                  <a:pt x="638838" y="1079219"/>
                  <a:pt x="640790" y="1074853"/>
                  <a:pt x="640893" y="1072260"/>
                </a:cubicBezTo>
                <a:cubicBezTo>
                  <a:pt x="639782" y="1070564"/>
                  <a:pt x="634198" y="1068479"/>
                  <a:pt x="624140" y="1066006"/>
                </a:cubicBezTo>
                <a:cubicBezTo>
                  <a:pt x="614082" y="1063534"/>
                  <a:pt x="603751" y="1060993"/>
                  <a:pt x="593145" y="1058383"/>
                </a:cubicBezTo>
                <a:cubicBezTo>
                  <a:pt x="582540" y="1055774"/>
                  <a:pt x="575860" y="1053415"/>
                  <a:pt x="573106" y="1051308"/>
                </a:cubicBezTo>
                <a:cubicBezTo>
                  <a:pt x="571155" y="1049485"/>
                  <a:pt x="568895" y="1048201"/>
                  <a:pt x="566327" y="1047456"/>
                </a:cubicBezTo>
                <a:cubicBezTo>
                  <a:pt x="563760" y="1046712"/>
                  <a:pt x="561500" y="1046352"/>
                  <a:pt x="559549" y="1046378"/>
                </a:cubicBezTo>
                <a:lnTo>
                  <a:pt x="557084" y="1047610"/>
                </a:lnTo>
                <a:lnTo>
                  <a:pt x="558316" y="1051308"/>
                </a:lnTo>
                <a:cubicBezTo>
                  <a:pt x="558316" y="1051359"/>
                  <a:pt x="558008" y="1051565"/>
                  <a:pt x="557392" y="1051924"/>
                </a:cubicBezTo>
                <a:cubicBezTo>
                  <a:pt x="556776" y="1052284"/>
                  <a:pt x="555851" y="1052489"/>
                  <a:pt x="554619" y="1052540"/>
                </a:cubicBezTo>
                <a:lnTo>
                  <a:pt x="545991" y="1047610"/>
                </a:lnTo>
                <a:lnTo>
                  <a:pt x="539829" y="1048843"/>
                </a:lnTo>
                <a:cubicBezTo>
                  <a:pt x="536722" y="1048586"/>
                  <a:pt x="533692" y="1047559"/>
                  <a:pt x="530739" y="1045762"/>
                </a:cubicBezTo>
                <a:cubicBezTo>
                  <a:pt x="527787" y="1043964"/>
                  <a:pt x="525065" y="1042937"/>
                  <a:pt x="522574" y="1042680"/>
                </a:cubicBezTo>
                <a:lnTo>
                  <a:pt x="513947" y="1043913"/>
                </a:lnTo>
                <a:cubicBezTo>
                  <a:pt x="509479" y="1043862"/>
                  <a:pt x="505165" y="1043040"/>
                  <a:pt x="501006" y="1041448"/>
                </a:cubicBezTo>
                <a:cubicBezTo>
                  <a:pt x="496846" y="1039856"/>
                  <a:pt x="493765" y="1037802"/>
                  <a:pt x="491762" y="1035286"/>
                </a:cubicBezTo>
                <a:cubicBezTo>
                  <a:pt x="491095" y="1034002"/>
                  <a:pt x="489965" y="1032872"/>
                  <a:pt x="488373" y="1031896"/>
                </a:cubicBezTo>
                <a:cubicBezTo>
                  <a:pt x="486781" y="1030921"/>
                  <a:pt x="485035" y="1030407"/>
                  <a:pt x="483135" y="1030356"/>
                </a:cubicBezTo>
                <a:lnTo>
                  <a:pt x="480670" y="1030356"/>
                </a:lnTo>
                <a:cubicBezTo>
                  <a:pt x="478205" y="1030561"/>
                  <a:pt x="476972" y="1030150"/>
                  <a:pt x="476972" y="1029123"/>
                </a:cubicBezTo>
                <a:cubicBezTo>
                  <a:pt x="476305" y="1027942"/>
                  <a:pt x="475175" y="1027223"/>
                  <a:pt x="473583" y="1026966"/>
                </a:cubicBezTo>
                <a:cubicBezTo>
                  <a:pt x="471991" y="1026709"/>
                  <a:pt x="470245" y="1026607"/>
                  <a:pt x="468345" y="1026658"/>
                </a:cubicBezTo>
                <a:lnTo>
                  <a:pt x="456020" y="1025426"/>
                </a:lnTo>
                <a:lnTo>
                  <a:pt x="452323" y="1022961"/>
                </a:lnTo>
                <a:lnTo>
                  <a:pt x="456020" y="1027891"/>
                </a:lnTo>
                <a:cubicBezTo>
                  <a:pt x="455815" y="1028918"/>
                  <a:pt x="454993" y="1029329"/>
                  <a:pt x="453555" y="1029123"/>
                </a:cubicBezTo>
                <a:cubicBezTo>
                  <a:pt x="440203" y="1027685"/>
                  <a:pt x="433630" y="1025631"/>
                  <a:pt x="433835" y="1022961"/>
                </a:cubicBezTo>
                <a:cubicBezTo>
                  <a:pt x="433887" y="1021780"/>
                  <a:pt x="433784" y="1021061"/>
                  <a:pt x="433527" y="1020804"/>
                </a:cubicBezTo>
                <a:cubicBezTo>
                  <a:pt x="433270" y="1020547"/>
                  <a:pt x="432552" y="1020444"/>
                  <a:pt x="431370" y="1020496"/>
                </a:cubicBezTo>
                <a:lnTo>
                  <a:pt x="421511" y="1022961"/>
                </a:lnTo>
                <a:cubicBezTo>
                  <a:pt x="419713" y="1022961"/>
                  <a:pt x="418378" y="1022653"/>
                  <a:pt x="417505" y="1022036"/>
                </a:cubicBezTo>
                <a:cubicBezTo>
                  <a:pt x="416632" y="1021420"/>
                  <a:pt x="415913" y="1020496"/>
                  <a:pt x="415348" y="1019263"/>
                </a:cubicBezTo>
                <a:cubicBezTo>
                  <a:pt x="414141" y="1016336"/>
                  <a:pt x="412857" y="1014487"/>
                  <a:pt x="411497" y="1013717"/>
                </a:cubicBezTo>
                <a:cubicBezTo>
                  <a:pt x="410136" y="1012947"/>
                  <a:pt x="408544" y="1012331"/>
                  <a:pt x="406721" y="1011868"/>
                </a:cubicBezTo>
                <a:lnTo>
                  <a:pt x="410418" y="1016798"/>
                </a:lnTo>
                <a:cubicBezTo>
                  <a:pt x="410213" y="1017825"/>
                  <a:pt x="409391" y="1018236"/>
                  <a:pt x="407953" y="1018031"/>
                </a:cubicBezTo>
                <a:cubicBezTo>
                  <a:pt x="397066" y="1017004"/>
                  <a:pt x="391726" y="1014128"/>
                  <a:pt x="391931" y="1009403"/>
                </a:cubicBezTo>
                <a:cubicBezTo>
                  <a:pt x="391982" y="1008171"/>
                  <a:pt x="391880" y="1007247"/>
                  <a:pt x="391623" y="1006630"/>
                </a:cubicBezTo>
                <a:cubicBezTo>
                  <a:pt x="391366" y="1006014"/>
                  <a:pt x="390647" y="1005706"/>
                  <a:pt x="389466" y="1005706"/>
                </a:cubicBezTo>
                <a:lnTo>
                  <a:pt x="385769" y="1006938"/>
                </a:lnTo>
                <a:lnTo>
                  <a:pt x="389466" y="1010636"/>
                </a:lnTo>
                <a:lnTo>
                  <a:pt x="388234" y="1011868"/>
                </a:lnTo>
                <a:cubicBezTo>
                  <a:pt x="385229" y="1011843"/>
                  <a:pt x="380762" y="1010662"/>
                  <a:pt x="374830" y="1008325"/>
                </a:cubicBezTo>
                <a:cubicBezTo>
                  <a:pt x="368899" y="1005988"/>
                  <a:pt x="361042" y="1002651"/>
                  <a:pt x="351259" y="998311"/>
                </a:cubicBezTo>
                <a:cubicBezTo>
                  <a:pt x="349487" y="998054"/>
                  <a:pt x="348101" y="997027"/>
                  <a:pt x="347099" y="995230"/>
                </a:cubicBezTo>
                <a:cubicBezTo>
                  <a:pt x="346098" y="993432"/>
                  <a:pt x="345020" y="992405"/>
                  <a:pt x="343864" y="992149"/>
                </a:cubicBezTo>
                <a:cubicBezTo>
                  <a:pt x="342015" y="991995"/>
                  <a:pt x="340475" y="990762"/>
                  <a:pt x="339242" y="988451"/>
                </a:cubicBezTo>
                <a:cubicBezTo>
                  <a:pt x="338010" y="986140"/>
                  <a:pt x="333388" y="983675"/>
                  <a:pt x="325377" y="981056"/>
                </a:cubicBezTo>
                <a:lnTo>
                  <a:pt x="329074" y="987219"/>
                </a:lnTo>
                <a:lnTo>
                  <a:pt x="327842" y="988451"/>
                </a:lnTo>
                <a:cubicBezTo>
                  <a:pt x="322478" y="987964"/>
                  <a:pt x="310336" y="982639"/>
                  <a:pt x="291415" y="972475"/>
                </a:cubicBezTo>
                <a:cubicBezTo>
                  <a:pt x="272494" y="962310"/>
                  <a:pt x="251862" y="950229"/>
                  <a:pt x="229517" y="936230"/>
                </a:cubicBezTo>
                <a:cubicBezTo>
                  <a:pt x="207173" y="922232"/>
                  <a:pt x="188183" y="909238"/>
                  <a:pt x="172549" y="897247"/>
                </a:cubicBezTo>
                <a:cubicBezTo>
                  <a:pt x="157990" y="885667"/>
                  <a:pt x="145203" y="873394"/>
                  <a:pt x="134188" y="860427"/>
                </a:cubicBezTo>
                <a:cubicBezTo>
                  <a:pt x="123173" y="847460"/>
                  <a:pt x="116240" y="836727"/>
                  <a:pt x="113390" y="828228"/>
                </a:cubicBezTo>
                <a:cubicBezTo>
                  <a:pt x="112748" y="826226"/>
                  <a:pt x="111567" y="823453"/>
                  <a:pt x="109846" y="819909"/>
                </a:cubicBezTo>
                <a:cubicBezTo>
                  <a:pt x="108126" y="816366"/>
                  <a:pt x="106021" y="812976"/>
                  <a:pt x="103530" y="809741"/>
                </a:cubicBezTo>
                <a:cubicBezTo>
                  <a:pt x="98934" y="802886"/>
                  <a:pt x="94569" y="791331"/>
                  <a:pt x="90435" y="775078"/>
                </a:cubicBezTo>
                <a:cubicBezTo>
                  <a:pt x="86301" y="758824"/>
                  <a:pt x="84093" y="745729"/>
                  <a:pt x="83810" y="735792"/>
                </a:cubicBezTo>
                <a:cubicBezTo>
                  <a:pt x="84272" y="732557"/>
                  <a:pt x="84581" y="730708"/>
                  <a:pt x="84735" y="730246"/>
                </a:cubicBezTo>
                <a:cubicBezTo>
                  <a:pt x="84889" y="729784"/>
                  <a:pt x="85813" y="727935"/>
                  <a:pt x="87508" y="724700"/>
                </a:cubicBezTo>
                <a:cubicBezTo>
                  <a:pt x="86866" y="723621"/>
                  <a:pt x="86301" y="722697"/>
                  <a:pt x="85813" y="721927"/>
                </a:cubicBezTo>
                <a:cubicBezTo>
                  <a:pt x="85325" y="721156"/>
                  <a:pt x="85068" y="719616"/>
                  <a:pt x="85043" y="717305"/>
                </a:cubicBezTo>
                <a:cubicBezTo>
                  <a:pt x="85017" y="714018"/>
                  <a:pt x="85377" y="710732"/>
                  <a:pt x="86121" y="707445"/>
                </a:cubicBezTo>
                <a:cubicBezTo>
                  <a:pt x="86866" y="704158"/>
                  <a:pt x="88150" y="702104"/>
                  <a:pt x="89973" y="701283"/>
                </a:cubicBezTo>
                <a:lnTo>
                  <a:pt x="91205" y="700050"/>
                </a:lnTo>
                <a:cubicBezTo>
                  <a:pt x="90615" y="698484"/>
                  <a:pt x="90255" y="697611"/>
                  <a:pt x="90127" y="697431"/>
                </a:cubicBezTo>
                <a:cubicBezTo>
                  <a:pt x="89998" y="697251"/>
                  <a:pt x="89947" y="696070"/>
                  <a:pt x="89973" y="693888"/>
                </a:cubicBezTo>
                <a:cubicBezTo>
                  <a:pt x="91898" y="683437"/>
                  <a:pt x="93593" y="675067"/>
                  <a:pt x="95057" y="668776"/>
                </a:cubicBezTo>
                <a:cubicBezTo>
                  <a:pt x="96520" y="662485"/>
                  <a:pt x="97291" y="658120"/>
                  <a:pt x="97368" y="655681"/>
                </a:cubicBezTo>
                <a:cubicBezTo>
                  <a:pt x="97342" y="652933"/>
                  <a:pt x="98934" y="651033"/>
                  <a:pt x="102143" y="649981"/>
                </a:cubicBezTo>
                <a:cubicBezTo>
                  <a:pt x="105353" y="648928"/>
                  <a:pt x="110334" y="646720"/>
                  <a:pt x="117087" y="643356"/>
                </a:cubicBezTo>
                <a:cubicBezTo>
                  <a:pt x="122017" y="640686"/>
                  <a:pt x="124482" y="638631"/>
                  <a:pt x="124482" y="637194"/>
                </a:cubicBezTo>
                <a:lnTo>
                  <a:pt x="122017" y="635961"/>
                </a:lnTo>
                <a:cubicBezTo>
                  <a:pt x="120066" y="635935"/>
                  <a:pt x="118114" y="636295"/>
                  <a:pt x="116163" y="637040"/>
                </a:cubicBezTo>
                <a:cubicBezTo>
                  <a:pt x="114211" y="637784"/>
                  <a:pt x="112876" y="639068"/>
                  <a:pt x="112157" y="640891"/>
                </a:cubicBezTo>
                <a:cubicBezTo>
                  <a:pt x="109487" y="643356"/>
                  <a:pt x="107433" y="644588"/>
                  <a:pt x="105995" y="644588"/>
                </a:cubicBezTo>
                <a:cubicBezTo>
                  <a:pt x="104891" y="644640"/>
                  <a:pt x="104326" y="644537"/>
                  <a:pt x="104300" y="644280"/>
                </a:cubicBezTo>
                <a:cubicBezTo>
                  <a:pt x="104275" y="644024"/>
                  <a:pt x="104018" y="643305"/>
                  <a:pt x="103530" y="642123"/>
                </a:cubicBezTo>
                <a:cubicBezTo>
                  <a:pt x="103710" y="638118"/>
                  <a:pt x="104891" y="633804"/>
                  <a:pt x="107073" y="629182"/>
                </a:cubicBezTo>
                <a:cubicBezTo>
                  <a:pt x="109256" y="624561"/>
                  <a:pt x="111361" y="621479"/>
                  <a:pt x="113390" y="619939"/>
                </a:cubicBezTo>
                <a:cubicBezTo>
                  <a:pt x="115213" y="619271"/>
                  <a:pt x="116497" y="618450"/>
                  <a:pt x="117241" y="617474"/>
                </a:cubicBezTo>
                <a:cubicBezTo>
                  <a:pt x="117986" y="616498"/>
                  <a:pt x="118345" y="615676"/>
                  <a:pt x="118320" y="615009"/>
                </a:cubicBezTo>
                <a:cubicBezTo>
                  <a:pt x="119064" y="610361"/>
                  <a:pt x="122505" y="601785"/>
                  <a:pt x="128642" y="589281"/>
                </a:cubicBezTo>
                <a:cubicBezTo>
                  <a:pt x="134779" y="576776"/>
                  <a:pt x="139144" y="569741"/>
                  <a:pt x="141737" y="568175"/>
                </a:cubicBezTo>
                <a:cubicBezTo>
                  <a:pt x="142379" y="568123"/>
                  <a:pt x="142944" y="567610"/>
                  <a:pt x="143432" y="566634"/>
                </a:cubicBezTo>
                <a:cubicBezTo>
                  <a:pt x="143920" y="565658"/>
                  <a:pt x="144176" y="564528"/>
                  <a:pt x="144202" y="563245"/>
                </a:cubicBezTo>
                <a:cubicBezTo>
                  <a:pt x="145427" y="558018"/>
                  <a:pt x="153796" y="544232"/>
                  <a:pt x="169308" y="521888"/>
                </a:cubicBezTo>
                <a:cubicBezTo>
                  <a:pt x="184821" y="499543"/>
                  <a:pt x="202593" y="475350"/>
                  <a:pt x="222624" y="449308"/>
                </a:cubicBezTo>
                <a:cubicBezTo>
                  <a:pt x="242656" y="423266"/>
                  <a:pt x="260063" y="402086"/>
                  <a:pt x="274845" y="385767"/>
                </a:cubicBezTo>
                <a:lnTo>
                  <a:pt x="321679" y="332770"/>
                </a:lnTo>
                <a:cubicBezTo>
                  <a:pt x="333850" y="319778"/>
                  <a:pt x="342478" y="311561"/>
                  <a:pt x="347562" y="308121"/>
                </a:cubicBezTo>
                <a:cubicBezTo>
                  <a:pt x="352646" y="304680"/>
                  <a:pt x="355111" y="302626"/>
                  <a:pt x="354957" y="301958"/>
                </a:cubicBezTo>
                <a:cubicBezTo>
                  <a:pt x="355213" y="300469"/>
                  <a:pt x="358089" y="296669"/>
                  <a:pt x="363584" y="290558"/>
                </a:cubicBezTo>
                <a:cubicBezTo>
                  <a:pt x="369079" y="284447"/>
                  <a:pt x="375652" y="277565"/>
                  <a:pt x="383304" y="269914"/>
                </a:cubicBezTo>
                <a:cubicBezTo>
                  <a:pt x="409186" y="245264"/>
                  <a:pt x="426441" y="232939"/>
                  <a:pt x="435068" y="232939"/>
                </a:cubicBezTo>
                <a:lnTo>
                  <a:pt x="439998" y="234172"/>
                </a:lnTo>
                <a:cubicBezTo>
                  <a:pt x="443490" y="233966"/>
                  <a:pt x="446366" y="229447"/>
                  <a:pt x="448625" y="220614"/>
                </a:cubicBezTo>
                <a:cubicBezTo>
                  <a:pt x="448420" y="218149"/>
                  <a:pt x="447598" y="216917"/>
                  <a:pt x="446160" y="216917"/>
                </a:cubicBezTo>
                <a:cubicBezTo>
                  <a:pt x="444722" y="217122"/>
                  <a:pt x="443901" y="217944"/>
                  <a:pt x="443695" y="219382"/>
                </a:cubicBezTo>
                <a:cubicBezTo>
                  <a:pt x="443952" y="221718"/>
                  <a:pt x="443130" y="223516"/>
                  <a:pt x="441230" y="224774"/>
                </a:cubicBezTo>
                <a:cubicBezTo>
                  <a:pt x="439330" y="226032"/>
                  <a:pt x="434811" y="227521"/>
                  <a:pt x="427673" y="229242"/>
                </a:cubicBezTo>
                <a:cubicBezTo>
                  <a:pt x="435304" y="222455"/>
                  <a:pt x="447157" y="211926"/>
                  <a:pt x="463232" y="197654"/>
                </a:cubicBezTo>
                <a:cubicBezTo>
                  <a:pt x="479308" y="183381"/>
                  <a:pt x="495726" y="169109"/>
                  <a:pt x="512486" y="154836"/>
                </a:cubicBezTo>
                <a:cubicBezTo>
                  <a:pt x="529246" y="140564"/>
                  <a:pt x="542469" y="130034"/>
                  <a:pt x="552154" y="123248"/>
                </a:cubicBezTo>
                <a:cubicBezTo>
                  <a:pt x="557238" y="119474"/>
                  <a:pt x="561551" y="116238"/>
                  <a:pt x="565095" y="113542"/>
                </a:cubicBezTo>
                <a:cubicBezTo>
                  <a:pt x="568638" y="110846"/>
                  <a:pt x="570487" y="109152"/>
                  <a:pt x="570641" y="108458"/>
                </a:cubicBezTo>
                <a:cubicBezTo>
                  <a:pt x="574056" y="102938"/>
                  <a:pt x="586021" y="93335"/>
                  <a:pt x="606537" y="79649"/>
                </a:cubicBezTo>
                <a:cubicBezTo>
                  <a:pt x="627053" y="65963"/>
                  <a:pt x="654116" y="48041"/>
                  <a:pt x="687727" y="25882"/>
                </a:cubicBezTo>
                <a:cubicBezTo>
                  <a:pt x="696406" y="19411"/>
                  <a:pt x="708936" y="13557"/>
                  <a:pt x="725318" y="8319"/>
                </a:cubicBezTo>
                <a:cubicBezTo>
                  <a:pt x="741700" y="3081"/>
                  <a:pt x="754230" y="308"/>
                  <a:pt x="762908" y="0"/>
                </a:cubicBezTo>
                <a:close/>
              </a:path>
            </a:pathLst>
          </a:custGeom>
          <a:solidFill>
            <a:srgbClr val="316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文本框 65">
            <a:extLst>
              <a:ext uri="{FF2B5EF4-FFF2-40B4-BE49-F238E27FC236}">
                <a16:creationId xmlns="" xmlns:a16="http://schemas.microsoft.com/office/drawing/2014/main" id="{1056C464-89B5-43BC-B66E-7684E30C31DC}"/>
              </a:ext>
            </a:extLst>
          </p:cNvPr>
          <p:cNvSpPr txBox="1"/>
          <p:nvPr/>
        </p:nvSpPr>
        <p:spPr>
          <a:xfrm>
            <a:off x="912119" y="3821740"/>
            <a:ext cx="2043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陈西好帅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="" xmlns:a16="http://schemas.microsoft.com/office/drawing/2014/main" id="{2F278D3F-D5FE-4D88-A936-A535AD8EF0D4}"/>
              </a:ext>
            </a:extLst>
          </p:cNvPr>
          <p:cNvSpPr txBox="1"/>
          <p:nvPr/>
        </p:nvSpPr>
        <p:spPr>
          <a:xfrm>
            <a:off x="576352" y="4420257"/>
            <a:ext cx="2715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Lorem ipsum dolor sit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amet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,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consectetuer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adipiscing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Maecenas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porttitor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congue</a:t>
            </a:r>
            <a:endParaRPr lang="zh-CN" altLang="en-US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经典粗宋简" panose="02010609000101010101" pitchFamily="49" charset="-122"/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="" xmlns:a16="http://schemas.microsoft.com/office/drawing/2014/main" id="{5DD51208-8628-476F-AAEF-1362EEFCF38D}"/>
              </a:ext>
            </a:extLst>
          </p:cNvPr>
          <p:cNvGrpSpPr/>
          <p:nvPr/>
        </p:nvGrpSpPr>
        <p:grpSpPr>
          <a:xfrm>
            <a:off x="1721154" y="5834033"/>
            <a:ext cx="425883" cy="89766"/>
            <a:chOff x="1828800" y="5396634"/>
            <a:chExt cx="425883" cy="89766"/>
          </a:xfrm>
        </p:grpSpPr>
        <p:sp>
          <p:nvSpPr>
            <p:cNvPr id="69" name="椭圆 68">
              <a:extLst>
                <a:ext uri="{FF2B5EF4-FFF2-40B4-BE49-F238E27FC236}">
                  <a16:creationId xmlns="" xmlns:a16="http://schemas.microsoft.com/office/drawing/2014/main" id="{DFF72C3F-6C2F-41FC-A475-F901D1C4E346}"/>
                </a:ext>
              </a:extLst>
            </p:cNvPr>
            <p:cNvSpPr/>
            <p:nvPr/>
          </p:nvSpPr>
          <p:spPr>
            <a:xfrm>
              <a:off x="1828800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="" xmlns:a16="http://schemas.microsoft.com/office/drawing/2014/main" id="{7D5B1478-1E13-4892-AA59-99E339BA1963}"/>
                </a:ext>
              </a:extLst>
            </p:cNvPr>
            <p:cNvSpPr/>
            <p:nvPr/>
          </p:nvSpPr>
          <p:spPr>
            <a:xfrm>
              <a:off x="1996858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="" xmlns:a16="http://schemas.microsoft.com/office/drawing/2014/main" id="{16AE9124-8DB3-44AF-9B23-FC5FFD682525}"/>
                </a:ext>
              </a:extLst>
            </p:cNvPr>
            <p:cNvSpPr/>
            <p:nvPr/>
          </p:nvSpPr>
          <p:spPr>
            <a:xfrm>
              <a:off x="2164917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文本框 74">
            <a:extLst>
              <a:ext uri="{FF2B5EF4-FFF2-40B4-BE49-F238E27FC236}">
                <a16:creationId xmlns="" xmlns:a16="http://schemas.microsoft.com/office/drawing/2014/main" id="{19DAC16D-6CEE-4094-80AF-82A7E359FD85}"/>
              </a:ext>
            </a:extLst>
          </p:cNvPr>
          <p:cNvSpPr txBox="1"/>
          <p:nvPr/>
        </p:nvSpPr>
        <p:spPr>
          <a:xfrm>
            <a:off x="3687978" y="3821740"/>
            <a:ext cx="2043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这该死的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="" xmlns:a16="http://schemas.microsoft.com/office/drawing/2014/main" id="{10107972-C6C6-4B81-81D6-517EB3898FCA}"/>
              </a:ext>
            </a:extLst>
          </p:cNvPr>
          <p:cNvSpPr txBox="1"/>
          <p:nvPr/>
        </p:nvSpPr>
        <p:spPr>
          <a:xfrm>
            <a:off x="3352211" y="4420257"/>
            <a:ext cx="2715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Lorem ipsum dolor sit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amet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,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consectetuer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adipiscing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Maecenas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porttitor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congue</a:t>
            </a:r>
            <a:endParaRPr lang="zh-CN" altLang="en-US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经典粗宋简" panose="02010609000101010101" pitchFamily="49" charset="-122"/>
            </a:endParaRPr>
          </a:p>
        </p:txBody>
      </p:sp>
      <p:grpSp>
        <p:nvGrpSpPr>
          <p:cNvPr id="77" name="组合 76">
            <a:extLst>
              <a:ext uri="{FF2B5EF4-FFF2-40B4-BE49-F238E27FC236}">
                <a16:creationId xmlns="" xmlns:a16="http://schemas.microsoft.com/office/drawing/2014/main" id="{1079F451-BD7B-43E3-AF23-88221F2EF049}"/>
              </a:ext>
            </a:extLst>
          </p:cNvPr>
          <p:cNvGrpSpPr/>
          <p:nvPr/>
        </p:nvGrpSpPr>
        <p:grpSpPr>
          <a:xfrm>
            <a:off x="4497013" y="5834033"/>
            <a:ext cx="425883" cy="89766"/>
            <a:chOff x="1828800" y="5396634"/>
            <a:chExt cx="425883" cy="89766"/>
          </a:xfrm>
        </p:grpSpPr>
        <p:sp>
          <p:nvSpPr>
            <p:cNvPr id="78" name="椭圆 77">
              <a:extLst>
                <a:ext uri="{FF2B5EF4-FFF2-40B4-BE49-F238E27FC236}">
                  <a16:creationId xmlns="" xmlns:a16="http://schemas.microsoft.com/office/drawing/2014/main" id="{DED943D2-F82C-45F1-8146-171570D51359}"/>
                </a:ext>
              </a:extLst>
            </p:cNvPr>
            <p:cNvSpPr/>
            <p:nvPr/>
          </p:nvSpPr>
          <p:spPr>
            <a:xfrm>
              <a:off x="1828800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="" xmlns:a16="http://schemas.microsoft.com/office/drawing/2014/main" id="{AC864FE9-5A62-42C9-84BB-92D2369D70FD}"/>
                </a:ext>
              </a:extLst>
            </p:cNvPr>
            <p:cNvSpPr/>
            <p:nvPr/>
          </p:nvSpPr>
          <p:spPr>
            <a:xfrm>
              <a:off x="1996858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="" xmlns:a16="http://schemas.microsoft.com/office/drawing/2014/main" id="{9DCDBB98-5B87-43C3-ACEF-8B5F1457614B}"/>
                </a:ext>
              </a:extLst>
            </p:cNvPr>
            <p:cNvSpPr/>
            <p:nvPr/>
          </p:nvSpPr>
          <p:spPr>
            <a:xfrm>
              <a:off x="2164917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1" name="文本框 80">
            <a:extLst>
              <a:ext uri="{FF2B5EF4-FFF2-40B4-BE49-F238E27FC236}">
                <a16:creationId xmlns="" xmlns:a16="http://schemas.microsoft.com/office/drawing/2014/main" id="{642F9F6A-39F9-430B-B2C9-2CCACDA3F6B1}"/>
              </a:ext>
            </a:extLst>
          </p:cNvPr>
          <p:cNvSpPr txBox="1"/>
          <p:nvPr/>
        </p:nvSpPr>
        <p:spPr>
          <a:xfrm>
            <a:off x="6460069" y="3821740"/>
            <a:ext cx="2043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无处安放的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="" xmlns:a16="http://schemas.microsoft.com/office/drawing/2014/main" id="{59F53259-079C-4AFB-B7B1-1E25D0C4694D}"/>
              </a:ext>
            </a:extLst>
          </p:cNvPr>
          <p:cNvSpPr txBox="1"/>
          <p:nvPr/>
        </p:nvSpPr>
        <p:spPr>
          <a:xfrm>
            <a:off x="6124302" y="4420257"/>
            <a:ext cx="2715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Lorem ipsum dolor sit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amet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,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consectetuer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adipiscing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Maecenas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porttitor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congue</a:t>
            </a:r>
            <a:endParaRPr lang="zh-CN" altLang="en-US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经典粗宋简" panose="02010609000101010101" pitchFamily="49" charset="-122"/>
            </a:endParaRPr>
          </a:p>
        </p:txBody>
      </p:sp>
      <p:grpSp>
        <p:nvGrpSpPr>
          <p:cNvPr id="83" name="组合 82">
            <a:extLst>
              <a:ext uri="{FF2B5EF4-FFF2-40B4-BE49-F238E27FC236}">
                <a16:creationId xmlns="" xmlns:a16="http://schemas.microsoft.com/office/drawing/2014/main" id="{92842EFD-EE58-432A-A0BC-A966D083B048}"/>
              </a:ext>
            </a:extLst>
          </p:cNvPr>
          <p:cNvGrpSpPr/>
          <p:nvPr/>
        </p:nvGrpSpPr>
        <p:grpSpPr>
          <a:xfrm>
            <a:off x="7269104" y="5834033"/>
            <a:ext cx="425883" cy="89766"/>
            <a:chOff x="1828800" y="5396634"/>
            <a:chExt cx="425883" cy="89766"/>
          </a:xfrm>
        </p:grpSpPr>
        <p:sp>
          <p:nvSpPr>
            <p:cNvPr id="84" name="公众号：陈西设计之家。微信搜索即可">
              <a:extLst>
                <a:ext uri="{FF2B5EF4-FFF2-40B4-BE49-F238E27FC236}">
                  <a16:creationId xmlns="" xmlns:a16="http://schemas.microsoft.com/office/drawing/2014/main" id="{1378A0D9-5653-4218-B985-DD953910D547}"/>
                </a:ext>
              </a:extLst>
            </p:cNvPr>
            <p:cNvSpPr/>
            <p:nvPr/>
          </p:nvSpPr>
          <p:spPr>
            <a:xfrm>
              <a:off x="1828800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="" xmlns:a16="http://schemas.microsoft.com/office/drawing/2014/main" id="{EDB7F61F-D53A-45D1-B5B5-2066878E3709}"/>
                </a:ext>
              </a:extLst>
            </p:cNvPr>
            <p:cNvSpPr/>
            <p:nvPr/>
          </p:nvSpPr>
          <p:spPr>
            <a:xfrm>
              <a:off x="1996858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="" xmlns:a16="http://schemas.microsoft.com/office/drawing/2014/main" id="{35B1A998-F949-4B52-9CDE-9D4D82C95ED0}"/>
                </a:ext>
              </a:extLst>
            </p:cNvPr>
            <p:cNvSpPr/>
            <p:nvPr/>
          </p:nvSpPr>
          <p:spPr>
            <a:xfrm>
              <a:off x="2164917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="" xmlns:a16="http://schemas.microsoft.com/office/drawing/2014/main" id="{55CCA16C-D08E-47FF-8039-2BEAAC5120CA}"/>
              </a:ext>
            </a:extLst>
          </p:cNvPr>
          <p:cNvSpPr txBox="1"/>
          <p:nvPr/>
        </p:nvSpPr>
        <p:spPr>
          <a:xfrm>
            <a:off x="9232958" y="3821740"/>
            <a:ext cx="2043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魅力呀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="" xmlns:a16="http://schemas.microsoft.com/office/drawing/2014/main" id="{FC04E4F4-F2F6-4D66-AA89-3FF89C79138E}"/>
              </a:ext>
            </a:extLst>
          </p:cNvPr>
          <p:cNvSpPr txBox="1"/>
          <p:nvPr/>
        </p:nvSpPr>
        <p:spPr>
          <a:xfrm>
            <a:off x="8897191" y="4420257"/>
            <a:ext cx="2715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Lorem ipsum dolor sit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amet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,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consectetuer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adipiscing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Maecenas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porttitor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congue</a:t>
            </a:r>
            <a:endParaRPr lang="zh-CN" altLang="en-US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经典粗宋简" panose="02010609000101010101" pitchFamily="49" charset="-122"/>
            </a:endParaRPr>
          </a:p>
        </p:txBody>
      </p:sp>
      <p:grpSp>
        <p:nvGrpSpPr>
          <p:cNvPr id="90" name="组合 89">
            <a:extLst>
              <a:ext uri="{FF2B5EF4-FFF2-40B4-BE49-F238E27FC236}">
                <a16:creationId xmlns="" xmlns:a16="http://schemas.microsoft.com/office/drawing/2014/main" id="{03F8EE76-CD57-4586-B059-DC48FBBDED6E}"/>
              </a:ext>
            </a:extLst>
          </p:cNvPr>
          <p:cNvGrpSpPr/>
          <p:nvPr/>
        </p:nvGrpSpPr>
        <p:grpSpPr>
          <a:xfrm>
            <a:off x="10041993" y="5834033"/>
            <a:ext cx="425883" cy="89766"/>
            <a:chOff x="1828800" y="5396634"/>
            <a:chExt cx="425883" cy="89766"/>
          </a:xfrm>
        </p:grpSpPr>
        <p:sp>
          <p:nvSpPr>
            <p:cNvPr id="91" name="椭圆 90">
              <a:extLst>
                <a:ext uri="{FF2B5EF4-FFF2-40B4-BE49-F238E27FC236}">
                  <a16:creationId xmlns="" xmlns:a16="http://schemas.microsoft.com/office/drawing/2014/main" id="{125DEC1C-C49F-4208-96AA-7A407976ADD9}"/>
                </a:ext>
              </a:extLst>
            </p:cNvPr>
            <p:cNvSpPr/>
            <p:nvPr/>
          </p:nvSpPr>
          <p:spPr>
            <a:xfrm>
              <a:off x="1828800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>
              <a:extLst>
                <a:ext uri="{FF2B5EF4-FFF2-40B4-BE49-F238E27FC236}">
                  <a16:creationId xmlns="" xmlns:a16="http://schemas.microsoft.com/office/drawing/2014/main" id="{E18D65C5-09D4-4271-92DF-59D40F35F62D}"/>
                </a:ext>
              </a:extLst>
            </p:cNvPr>
            <p:cNvSpPr/>
            <p:nvPr/>
          </p:nvSpPr>
          <p:spPr>
            <a:xfrm>
              <a:off x="1996858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>
              <a:extLst>
                <a:ext uri="{FF2B5EF4-FFF2-40B4-BE49-F238E27FC236}">
                  <a16:creationId xmlns="" xmlns:a16="http://schemas.microsoft.com/office/drawing/2014/main" id="{44E68119-6B9C-40DD-896F-1D5893162306}"/>
                </a:ext>
              </a:extLst>
            </p:cNvPr>
            <p:cNvSpPr/>
            <p:nvPr/>
          </p:nvSpPr>
          <p:spPr>
            <a:xfrm>
              <a:off x="2164917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="" xmlns:a16="http://schemas.microsoft.com/office/drawing/2014/main" id="{D0AC52FA-7E40-40E4-A627-BE218299938F}"/>
              </a:ext>
            </a:extLst>
          </p:cNvPr>
          <p:cNvSpPr/>
          <p:nvPr/>
        </p:nvSpPr>
        <p:spPr>
          <a:xfrm>
            <a:off x="0" y="6349763"/>
            <a:ext cx="12192000" cy="508238"/>
          </a:xfrm>
          <a:custGeom>
            <a:avLst/>
            <a:gdLst>
              <a:gd name="connsiteX0" fmla="*/ 197224 w 12192000"/>
              <a:gd name="connsiteY0" fmla="*/ 487 h 671583"/>
              <a:gd name="connsiteX1" fmla="*/ 1703295 w 12192000"/>
              <a:gd name="connsiteY1" fmla="*/ 306052 h 671583"/>
              <a:gd name="connsiteX2" fmla="*/ 3406589 w 12192000"/>
              <a:gd name="connsiteY2" fmla="*/ 98268 h 671583"/>
              <a:gd name="connsiteX3" fmla="*/ 5002306 w 12192000"/>
              <a:gd name="connsiteY3" fmla="*/ 391611 h 671583"/>
              <a:gd name="connsiteX4" fmla="*/ 7117977 w 12192000"/>
              <a:gd name="connsiteY4" fmla="*/ 98268 h 671583"/>
              <a:gd name="connsiteX5" fmla="*/ 9323295 w 12192000"/>
              <a:gd name="connsiteY5" fmla="*/ 513837 h 671583"/>
              <a:gd name="connsiteX6" fmla="*/ 11134165 w 12192000"/>
              <a:gd name="connsiteY6" fmla="*/ 134935 h 671583"/>
              <a:gd name="connsiteX7" fmla="*/ 12074338 w 12192000"/>
              <a:gd name="connsiteY7" fmla="*/ 363346 h 671583"/>
              <a:gd name="connsiteX8" fmla="*/ 12192000 w 12192000"/>
              <a:gd name="connsiteY8" fmla="*/ 405826 h 671583"/>
              <a:gd name="connsiteX9" fmla="*/ 12192000 w 12192000"/>
              <a:gd name="connsiteY9" fmla="*/ 671583 h 671583"/>
              <a:gd name="connsiteX10" fmla="*/ 0 w 12192000"/>
              <a:gd name="connsiteY10" fmla="*/ 671583 h 671583"/>
              <a:gd name="connsiteX11" fmla="*/ 0 w 12192000"/>
              <a:gd name="connsiteY11" fmla="*/ 29237 h 671583"/>
              <a:gd name="connsiteX12" fmla="*/ 51863 w 12192000"/>
              <a:gd name="connsiteY12" fmla="*/ 16374 h 671583"/>
              <a:gd name="connsiteX13" fmla="*/ 197224 w 12192000"/>
              <a:gd name="connsiteY13" fmla="*/ 487 h 671583"/>
              <a:gd name="connsiteX0" fmla="*/ 197224 w 12192000"/>
              <a:gd name="connsiteY0" fmla="*/ 459 h 671555"/>
              <a:gd name="connsiteX1" fmla="*/ 2254838 w 12192000"/>
              <a:gd name="connsiteY1" fmla="*/ 325201 h 671555"/>
              <a:gd name="connsiteX2" fmla="*/ 3406589 w 12192000"/>
              <a:gd name="connsiteY2" fmla="*/ 98240 h 671555"/>
              <a:gd name="connsiteX3" fmla="*/ 5002306 w 12192000"/>
              <a:gd name="connsiteY3" fmla="*/ 391583 h 671555"/>
              <a:gd name="connsiteX4" fmla="*/ 7117977 w 12192000"/>
              <a:gd name="connsiteY4" fmla="*/ 98240 h 671555"/>
              <a:gd name="connsiteX5" fmla="*/ 9323295 w 12192000"/>
              <a:gd name="connsiteY5" fmla="*/ 513809 h 671555"/>
              <a:gd name="connsiteX6" fmla="*/ 11134165 w 12192000"/>
              <a:gd name="connsiteY6" fmla="*/ 134907 h 671555"/>
              <a:gd name="connsiteX7" fmla="*/ 12074338 w 12192000"/>
              <a:gd name="connsiteY7" fmla="*/ 363318 h 671555"/>
              <a:gd name="connsiteX8" fmla="*/ 12192000 w 12192000"/>
              <a:gd name="connsiteY8" fmla="*/ 405798 h 671555"/>
              <a:gd name="connsiteX9" fmla="*/ 12192000 w 12192000"/>
              <a:gd name="connsiteY9" fmla="*/ 671555 h 671555"/>
              <a:gd name="connsiteX10" fmla="*/ 0 w 12192000"/>
              <a:gd name="connsiteY10" fmla="*/ 671555 h 671555"/>
              <a:gd name="connsiteX11" fmla="*/ 0 w 12192000"/>
              <a:gd name="connsiteY11" fmla="*/ 29209 h 671555"/>
              <a:gd name="connsiteX12" fmla="*/ 51863 w 12192000"/>
              <a:gd name="connsiteY12" fmla="*/ 16346 h 671555"/>
              <a:gd name="connsiteX13" fmla="*/ 197224 w 12192000"/>
              <a:gd name="connsiteY13" fmla="*/ 459 h 671555"/>
              <a:gd name="connsiteX0" fmla="*/ 197224 w 12192000"/>
              <a:gd name="connsiteY0" fmla="*/ 481 h 671577"/>
              <a:gd name="connsiteX1" fmla="*/ 2254838 w 12192000"/>
              <a:gd name="connsiteY1" fmla="*/ 325223 h 671577"/>
              <a:gd name="connsiteX2" fmla="*/ 4001674 w 12192000"/>
              <a:gd name="connsiteY2" fmla="*/ 194152 h 671577"/>
              <a:gd name="connsiteX3" fmla="*/ 5002306 w 12192000"/>
              <a:gd name="connsiteY3" fmla="*/ 391605 h 671577"/>
              <a:gd name="connsiteX4" fmla="*/ 7117977 w 12192000"/>
              <a:gd name="connsiteY4" fmla="*/ 98262 h 671577"/>
              <a:gd name="connsiteX5" fmla="*/ 9323295 w 12192000"/>
              <a:gd name="connsiteY5" fmla="*/ 513831 h 671577"/>
              <a:gd name="connsiteX6" fmla="*/ 11134165 w 12192000"/>
              <a:gd name="connsiteY6" fmla="*/ 134929 h 671577"/>
              <a:gd name="connsiteX7" fmla="*/ 12074338 w 12192000"/>
              <a:gd name="connsiteY7" fmla="*/ 363340 h 671577"/>
              <a:gd name="connsiteX8" fmla="*/ 12192000 w 12192000"/>
              <a:gd name="connsiteY8" fmla="*/ 405820 h 671577"/>
              <a:gd name="connsiteX9" fmla="*/ 12192000 w 12192000"/>
              <a:gd name="connsiteY9" fmla="*/ 671577 h 671577"/>
              <a:gd name="connsiteX10" fmla="*/ 0 w 12192000"/>
              <a:gd name="connsiteY10" fmla="*/ 671577 h 671577"/>
              <a:gd name="connsiteX11" fmla="*/ 0 w 12192000"/>
              <a:gd name="connsiteY11" fmla="*/ 29231 h 671577"/>
              <a:gd name="connsiteX12" fmla="*/ 51863 w 12192000"/>
              <a:gd name="connsiteY12" fmla="*/ 16368 h 671577"/>
              <a:gd name="connsiteX13" fmla="*/ 197224 w 12192000"/>
              <a:gd name="connsiteY13" fmla="*/ 481 h 671577"/>
              <a:gd name="connsiteX0" fmla="*/ 197224 w 12192000"/>
              <a:gd name="connsiteY0" fmla="*/ 481 h 671577"/>
              <a:gd name="connsiteX1" fmla="*/ 2254838 w 12192000"/>
              <a:gd name="connsiteY1" fmla="*/ 325223 h 671577"/>
              <a:gd name="connsiteX2" fmla="*/ 4001674 w 12192000"/>
              <a:gd name="connsiteY2" fmla="*/ 194152 h 671577"/>
              <a:gd name="connsiteX3" fmla="*/ 5829620 w 12192000"/>
              <a:gd name="connsiteY3" fmla="*/ 429960 h 671577"/>
              <a:gd name="connsiteX4" fmla="*/ 7117977 w 12192000"/>
              <a:gd name="connsiteY4" fmla="*/ 98262 h 671577"/>
              <a:gd name="connsiteX5" fmla="*/ 9323295 w 12192000"/>
              <a:gd name="connsiteY5" fmla="*/ 513831 h 671577"/>
              <a:gd name="connsiteX6" fmla="*/ 11134165 w 12192000"/>
              <a:gd name="connsiteY6" fmla="*/ 134929 h 671577"/>
              <a:gd name="connsiteX7" fmla="*/ 12074338 w 12192000"/>
              <a:gd name="connsiteY7" fmla="*/ 363340 h 671577"/>
              <a:gd name="connsiteX8" fmla="*/ 12192000 w 12192000"/>
              <a:gd name="connsiteY8" fmla="*/ 405820 h 671577"/>
              <a:gd name="connsiteX9" fmla="*/ 12192000 w 12192000"/>
              <a:gd name="connsiteY9" fmla="*/ 671577 h 671577"/>
              <a:gd name="connsiteX10" fmla="*/ 0 w 12192000"/>
              <a:gd name="connsiteY10" fmla="*/ 671577 h 671577"/>
              <a:gd name="connsiteX11" fmla="*/ 0 w 12192000"/>
              <a:gd name="connsiteY11" fmla="*/ 29231 h 671577"/>
              <a:gd name="connsiteX12" fmla="*/ 51863 w 12192000"/>
              <a:gd name="connsiteY12" fmla="*/ 16368 h 671577"/>
              <a:gd name="connsiteX13" fmla="*/ 197224 w 12192000"/>
              <a:gd name="connsiteY13" fmla="*/ 481 h 671577"/>
              <a:gd name="connsiteX0" fmla="*/ 197224 w 12192000"/>
              <a:gd name="connsiteY0" fmla="*/ 481 h 671577"/>
              <a:gd name="connsiteX1" fmla="*/ 2254838 w 12192000"/>
              <a:gd name="connsiteY1" fmla="*/ 325223 h 671577"/>
              <a:gd name="connsiteX2" fmla="*/ 4001674 w 12192000"/>
              <a:gd name="connsiteY2" fmla="*/ 194152 h 671577"/>
              <a:gd name="connsiteX3" fmla="*/ 5829620 w 12192000"/>
              <a:gd name="connsiteY3" fmla="*/ 429960 h 671577"/>
              <a:gd name="connsiteX4" fmla="*/ 7393748 w 12192000"/>
              <a:gd name="connsiteY4" fmla="*/ 213330 h 671577"/>
              <a:gd name="connsiteX5" fmla="*/ 9323295 w 12192000"/>
              <a:gd name="connsiteY5" fmla="*/ 513831 h 671577"/>
              <a:gd name="connsiteX6" fmla="*/ 11134165 w 12192000"/>
              <a:gd name="connsiteY6" fmla="*/ 134929 h 671577"/>
              <a:gd name="connsiteX7" fmla="*/ 12074338 w 12192000"/>
              <a:gd name="connsiteY7" fmla="*/ 363340 h 671577"/>
              <a:gd name="connsiteX8" fmla="*/ 12192000 w 12192000"/>
              <a:gd name="connsiteY8" fmla="*/ 405820 h 671577"/>
              <a:gd name="connsiteX9" fmla="*/ 12192000 w 12192000"/>
              <a:gd name="connsiteY9" fmla="*/ 671577 h 671577"/>
              <a:gd name="connsiteX10" fmla="*/ 0 w 12192000"/>
              <a:gd name="connsiteY10" fmla="*/ 671577 h 671577"/>
              <a:gd name="connsiteX11" fmla="*/ 0 w 12192000"/>
              <a:gd name="connsiteY11" fmla="*/ 29231 h 671577"/>
              <a:gd name="connsiteX12" fmla="*/ 51863 w 12192000"/>
              <a:gd name="connsiteY12" fmla="*/ 16368 h 671577"/>
              <a:gd name="connsiteX13" fmla="*/ 197224 w 12192000"/>
              <a:gd name="connsiteY13" fmla="*/ 481 h 671577"/>
              <a:gd name="connsiteX0" fmla="*/ 197224 w 12192000"/>
              <a:gd name="connsiteY0" fmla="*/ 481 h 671577"/>
              <a:gd name="connsiteX1" fmla="*/ 2254838 w 12192000"/>
              <a:gd name="connsiteY1" fmla="*/ 325223 h 671577"/>
              <a:gd name="connsiteX2" fmla="*/ 4001674 w 12192000"/>
              <a:gd name="connsiteY2" fmla="*/ 194152 h 671577"/>
              <a:gd name="connsiteX3" fmla="*/ 5829620 w 12192000"/>
              <a:gd name="connsiteY3" fmla="*/ 429960 h 671577"/>
              <a:gd name="connsiteX4" fmla="*/ 7393748 w 12192000"/>
              <a:gd name="connsiteY4" fmla="*/ 213330 h 671577"/>
              <a:gd name="connsiteX5" fmla="*/ 9381352 w 12192000"/>
              <a:gd name="connsiteY5" fmla="*/ 417940 h 671577"/>
              <a:gd name="connsiteX6" fmla="*/ 11134165 w 12192000"/>
              <a:gd name="connsiteY6" fmla="*/ 134929 h 671577"/>
              <a:gd name="connsiteX7" fmla="*/ 12074338 w 12192000"/>
              <a:gd name="connsiteY7" fmla="*/ 363340 h 671577"/>
              <a:gd name="connsiteX8" fmla="*/ 12192000 w 12192000"/>
              <a:gd name="connsiteY8" fmla="*/ 405820 h 671577"/>
              <a:gd name="connsiteX9" fmla="*/ 12192000 w 12192000"/>
              <a:gd name="connsiteY9" fmla="*/ 671577 h 671577"/>
              <a:gd name="connsiteX10" fmla="*/ 0 w 12192000"/>
              <a:gd name="connsiteY10" fmla="*/ 671577 h 671577"/>
              <a:gd name="connsiteX11" fmla="*/ 0 w 12192000"/>
              <a:gd name="connsiteY11" fmla="*/ 29231 h 671577"/>
              <a:gd name="connsiteX12" fmla="*/ 51863 w 12192000"/>
              <a:gd name="connsiteY12" fmla="*/ 16368 h 671577"/>
              <a:gd name="connsiteX13" fmla="*/ 197224 w 12192000"/>
              <a:gd name="connsiteY13" fmla="*/ 481 h 671577"/>
              <a:gd name="connsiteX0" fmla="*/ 197224 w 12192000"/>
              <a:gd name="connsiteY0" fmla="*/ 481 h 671577"/>
              <a:gd name="connsiteX1" fmla="*/ 2254838 w 12192000"/>
              <a:gd name="connsiteY1" fmla="*/ 325223 h 671577"/>
              <a:gd name="connsiteX2" fmla="*/ 4001674 w 12192000"/>
              <a:gd name="connsiteY2" fmla="*/ 194152 h 671577"/>
              <a:gd name="connsiteX3" fmla="*/ 5829620 w 12192000"/>
              <a:gd name="connsiteY3" fmla="*/ 429960 h 671577"/>
              <a:gd name="connsiteX4" fmla="*/ 7451805 w 12192000"/>
              <a:gd name="connsiteY4" fmla="*/ 136618 h 671577"/>
              <a:gd name="connsiteX5" fmla="*/ 9381352 w 12192000"/>
              <a:gd name="connsiteY5" fmla="*/ 417940 h 671577"/>
              <a:gd name="connsiteX6" fmla="*/ 11134165 w 12192000"/>
              <a:gd name="connsiteY6" fmla="*/ 134929 h 671577"/>
              <a:gd name="connsiteX7" fmla="*/ 12074338 w 12192000"/>
              <a:gd name="connsiteY7" fmla="*/ 363340 h 671577"/>
              <a:gd name="connsiteX8" fmla="*/ 12192000 w 12192000"/>
              <a:gd name="connsiteY8" fmla="*/ 405820 h 671577"/>
              <a:gd name="connsiteX9" fmla="*/ 12192000 w 12192000"/>
              <a:gd name="connsiteY9" fmla="*/ 671577 h 671577"/>
              <a:gd name="connsiteX10" fmla="*/ 0 w 12192000"/>
              <a:gd name="connsiteY10" fmla="*/ 671577 h 671577"/>
              <a:gd name="connsiteX11" fmla="*/ 0 w 12192000"/>
              <a:gd name="connsiteY11" fmla="*/ 29231 h 671577"/>
              <a:gd name="connsiteX12" fmla="*/ 51863 w 12192000"/>
              <a:gd name="connsiteY12" fmla="*/ 16368 h 671577"/>
              <a:gd name="connsiteX13" fmla="*/ 197224 w 12192000"/>
              <a:gd name="connsiteY13" fmla="*/ 481 h 671577"/>
              <a:gd name="connsiteX0" fmla="*/ 197224 w 12192000"/>
              <a:gd name="connsiteY0" fmla="*/ 451 h 671547"/>
              <a:gd name="connsiteX1" fmla="*/ 2254838 w 12192000"/>
              <a:gd name="connsiteY1" fmla="*/ 325193 h 671547"/>
              <a:gd name="connsiteX2" fmla="*/ 3972646 w 12192000"/>
              <a:gd name="connsiteY2" fmla="*/ 59876 h 671547"/>
              <a:gd name="connsiteX3" fmla="*/ 5829620 w 12192000"/>
              <a:gd name="connsiteY3" fmla="*/ 429930 h 671547"/>
              <a:gd name="connsiteX4" fmla="*/ 7451805 w 12192000"/>
              <a:gd name="connsiteY4" fmla="*/ 136588 h 671547"/>
              <a:gd name="connsiteX5" fmla="*/ 9381352 w 12192000"/>
              <a:gd name="connsiteY5" fmla="*/ 417910 h 671547"/>
              <a:gd name="connsiteX6" fmla="*/ 11134165 w 12192000"/>
              <a:gd name="connsiteY6" fmla="*/ 134899 h 671547"/>
              <a:gd name="connsiteX7" fmla="*/ 12074338 w 12192000"/>
              <a:gd name="connsiteY7" fmla="*/ 363310 h 671547"/>
              <a:gd name="connsiteX8" fmla="*/ 12192000 w 12192000"/>
              <a:gd name="connsiteY8" fmla="*/ 405790 h 671547"/>
              <a:gd name="connsiteX9" fmla="*/ 12192000 w 12192000"/>
              <a:gd name="connsiteY9" fmla="*/ 671547 h 671547"/>
              <a:gd name="connsiteX10" fmla="*/ 0 w 12192000"/>
              <a:gd name="connsiteY10" fmla="*/ 671547 h 671547"/>
              <a:gd name="connsiteX11" fmla="*/ 0 w 12192000"/>
              <a:gd name="connsiteY11" fmla="*/ 29201 h 671547"/>
              <a:gd name="connsiteX12" fmla="*/ 51863 w 12192000"/>
              <a:gd name="connsiteY12" fmla="*/ 16338 h 671547"/>
              <a:gd name="connsiteX13" fmla="*/ 197224 w 12192000"/>
              <a:gd name="connsiteY13" fmla="*/ 451 h 671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71547">
                <a:moveTo>
                  <a:pt x="197224" y="451"/>
                </a:moveTo>
                <a:cubicBezTo>
                  <a:pt x="594659" y="-13809"/>
                  <a:pt x="1625601" y="315289"/>
                  <a:pt x="2254838" y="325193"/>
                </a:cubicBezTo>
                <a:cubicBezTo>
                  <a:pt x="2884075" y="335097"/>
                  <a:pt x="3376849" y="42420"/>
                  <a:pt x="3972646" y="59876"/>
                </a:cubicBezTo>
                <a:cubicBezTo>
                  <a:pt x="4568443" y="77332"/>
                  <a:pt x="5249760" y="417145"/>
                  <a:pt x="5829620" y="429930"/>
                </a:cubicBezTo>
                <a:cubicBezTo>
                  <a:pt x="6409480" y="442715"/>
                  <a:pt x="6859850" y="138591"/>
                  <a:pt x="7451805" y="136588"/>
                </a:cubicBezTo>
                <a:cubicBezTo>
                  <a:pt x="8043760" y="134585"/>
                  <a:pt x="8767625" y="418192"/>
                  <a:pt x="9381352" y="417910"/>
                </a:cubicBezTo>
                <a:cubicBezTo>
                  <a:pt x="9995079" y="417629"/>
                  <a:pt x="10685334" y="143999"/>
                  <a:pt x="11134165" y="134899"/>
                </a:cubicBezTo>
                <a:cubicBezTo>
                  <a:pt x="11582996" y="125799"/>
                  <a:pt x="11763935" y="252033"/>
                  <a:pt x="12074338" y="363310"/>
                </a:cubicBezTo>
                <a:lnTo>
                  <a:pt x="12192000" y="405790"/>
                </a:lnTo>
                <a:lnTo>
                  <a:pt x="12192000" y="671547"/>
                </a:lnTo>
                <a:lnTo>
                  <a:pt x="0" y="671547"/>
                </a:lnTo>
                <a:lnTo>
                  <a:pt x="0" y="29201"/>
                </a:lnTo>
                <a:lnTo>
                  <a:pt x="51863" y="16338"/>
                </a:lnTo>
                <a:cubicBezTo>
                  <a:pt x="99033" y="7772"/>
                  <a:pt x="147545" y="2233"/>
                  <a:pt x="197224" y="451"/>
                </a:cubicBezTo>
                <a:close/>
              </a:path>
            </a:pathLst>
          </a:custGeom>
          <a:solidFill>
            <a:srgbClr val="316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501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公众号：陈西设计之家。微信搜索即可" descr="图片包含 男人, 窗帘, 镜子, 站&#10;&#10;描述已自动生成">
            <a:extLst>
              <a:ext uri="{FF2B5EF4-FFF2-40B4-BE49-F238E27FC236}">
                <a16:creationId xmlns="" xmlns:a16="http://schemas.microsoft.com/office/drawing/2014/main" id="{0DA5F638-81A1-4447-A9EF-66BA2BE3B9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2C8C0BFE-8BB1-4FA0-8D97-71532711815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3500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3" name="公众号：陈西设计之家。微信搜索即可">
            <a:extLst>
              <a:ext uri="{FF2B5EF4-FFF2-40B4-BE49-F238E27FC236}">
                <a16:creationId xmlns="" xmlns:a16="http://schemas.microsoft.com/office/drawing/2014/main" id="{21972E56-4097-4D50-99A4-E3B1D2D7BC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6961239 w 12192000"/>
              <a:gd name="connsiteY3" fmla="*/ 6858000 h 6858000"/>
              <a:gd name="connsiteX4" fmla="*/ 0 w 121920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6961239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65000"/>
                </a:schemeClr>
              </a:gs>
              <a:gs pos="100000">
                <a:schemeClr val="bg1">
                  <a:alpha val="1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F3DFA318-DBEF-4F09-AD38-26EA1B8673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12" r="15598"/>
          <a:stretch>
            <a:fillRect/>
          </a:stretch>
        </p:blipFill>
        <p:spPr>
          <a:xfrm>
            <a:off x="0" y="2540"/>
            <a:ext cx="5143796" cy="6852920"/>
          </a:xfrm>
          <a:custGeom>
            <a:avLst/>
            <a:gdLst>
              <a:gd name="connsiteX0" fmla="*/ 0 w 5143796"/>
              <a:gd name="connsiteY0" fmla="*/ 0 h 6852920"/>
              <a:gd name="connsiteX1" fmla="*/ 5143796 w 5143796"/>
              <a:gd name="connsiteY1" fmla="*/ 0 h 6852920"/>
              <a:gd name="connsiteX2" fmla="*/ 5096184 w 5143796"/>
              <a:gd name="connsiteY2" fmla="*/ 45394 h 6852920"/>
              <a:gd name="connsiteX3" fmla="*/ 3695700 w 5143796"/>
              <a:gd name="connsiteY3" fmla="*/ 3426460 h 6852920"/>
              <a:gd name="connsiteX4" fmla="*/ 5096184 w 5143796"/>
              <a:gd name="connsiteY4" fmla="*/ 6807527 h 6852920"/>
              <a:gd name="connsiteX5" fmla="*/ 5143796 w 5143796"/>
              <a:gd name="connsiteY5" fmla="*/ 6852920 h 6852920"/>
              <a:gd name="connsiteX6" fmla="*/ 0 w 5143796"/>
              <a:gd name="connsiteY6" fmla="*/ 6852920 h 6852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3796" h="6852920">
                <a:moveTo>
                  <a:pt x="0" y="0"/>
                </a:moveTo>
                <a:lnTo>
                  <a:pt x="5143796" y="0"/>
                </a:lnTo>
                <a:lnTo>
                  <a:pt x="5096184" y="45394"/>
                </a:lnTo>
                <a:cubicBezTo>
                  <a:pt x="4230894" y="910684"/>
                  <a:pt x="3695700" y="2106072"/>
                  <a:pt x="3695700" y="3426460"/>
                </a:cubicBezTo>
                <a:cubicBezTo>
                  <a:pt x="3695700" y="4746849"/>
                  <a:pt x="4230894" y="5942236"/>
                  <a:pt x="5096184" y="6807527"/>
                </a:cubicBezTo>
                <a:lnTo>
                  <a:pt x="5143796" y="6852920"/>
                </a:lnTo>
                <a:lnTo>
                  <a:pt x="0" y="6852920"/>
                </a:lnTo>
                <a:close/>
              </a:path>
            </a:pathLst>
          </a:custGeom>
        </p:spPr>
      </p:pic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D24C59AD-D7F3-43CB-8AD0-46C917BBC822}"/>
              </a:ext>
            </a:extLst>
          </p:cNvPr>
          <p:cNvSpPr/>
          <p:nvPr/>
        </p:nvSpPr>
        <p:spPr>
          <a:xfrm>
            <a:off x="-2664" y="0"/>
            <a:ext cx="5146460" cy="6858000"/>
          </a:xfrm>
          <a:custGeom>
            <a:avLst/>
            <a:gdLst>
              <a:gd name="connsiteX0" fmla="*/ 0 w 5146460"/>
              <a:gd name="connsiteY0" fmla="*/ 0 h 6858000"/>
              <a:gd name="connsiteX1" fmla="*/ 5146460 w 5146460"/>
              <a:gd name="connsiteY1" fmla="*/ 0 h 6858000"/>
              <a:gd name="connsiteX2" fmla="*/ 5096184 w 5146460"/>
              <a:gd name="connsiteY2" fmla="*/ 47934 h 6858000"/>
              <a:gd name="connsiteX3" fmla="*/ 3695700 w 5146460"/>
              <a:gd name="connsiteY3" fmla="*/ 3429000 h 6858000"/>
              <a:gd name="connsiteX4" fmla="*/ 5096184 w 5146460"/>
              <a:gd name="connsiteY4" fmla="*/ 6810067 h 6858000"/>
              <a:gd name="connsiteX5" fmla="*/ 5146460 w 5146460"/>
              <a:gd name="connsiteY5" fmla="*/ 6858000 h 6858000"/>
              <a:gd name="connsiteX6" fmla="*/ 0 w 514646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6460" h="6858000">
                <a:moveTo>
                  <a:pt x="0" y="0"/>
                </a:moveTo>
                <a:lnTo>
                  <a:pt x="5146460" y="0"/>
                </a:lnTo>
                <a:lnTo>
                  <a:pt x="5096184" y="47934"/>
                </a:lnTo>
                <a:cubicBezTo>
                  <a:pt x="4230894" y="913224"/>
                  <a:pt x="3695700" y="2108612"/>
                  <a:pt x="3695700" y="3429000"/>
                </a:cubicBezTo>
                <a:cubicBezTo>
                  <a:pt x="3695700" y="4749389"/>
                  <a:pt x="4230894" y="5944776"/>
                  <a:pt x="5096184" y="6810067"/>
                </a:cubicBezTo>
                <a:lnTo>
                  <a:pt x="514646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316AE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AF6584D7-7971-4F35-8AA0-9F5E026DA416}"/>
              </a:ext>
            </a:extLst>
          </p:cNvPr>
          <p:cNvSpPr/>
          <p:nvPr/>
        </p:nvSpPr>
        <p:spPr>
          <a:xfrm>
            <a:off x="2028677" y="5029200"/>
            <a:ext cx="9124950" cy="11239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dist="101600" dir="2700000" algn="tl" rotWithShape="0">
              <a:srgbClr val="316AEF">
                <a:alpha val="3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="" xmlns:a16="http://schemas.microsoft.com/office/drawing/2014/main" id="{7680D65A-434F-4F98-8E97-30FBD5B622D6}"/>
              </a:ext>
            </a:extLst>
          </p:cNvPr>
          <p:cNvSpPr/>
          <p:nvPr/>
        </p:nvSpPr>
        <p:spPr>
          <a:xfrm>
            <a:off x="5591539" y="905328"/>
            <a:ext cx="955440" cy="667221"/>
          </a:xfrm>
          <a:custGeom>
            <a:avLst/>
            <a:gdLst/>
            <a:ahLst/>
            <a:cxnLst/>
            <a:rect l="l" t="t" r="r" b="b"/>
            <a:pathLst>
              <a:path w="437680" h="305649">
                <a:moveTo>
                  <a:pt x="398613" y="387"/>
                </a:moveTo>
                <a:cubicBezTo>
                  <a:pt x="403257" y="885"/>
                  <a:pt x="406824" y="2875"/>
                  <a:pt x="409312" y="6359"/>
                </a:cubicBezTo>
                <a:cubicBezTo>
                  <a:pt x="411800" y="9842"/>
                  <a:pt x="412132" y="13243"/>
                  <a:pt x="410307" y="16561"/>
                </a:cubicBezTo>
                <a:cubicBezTo>
                  <a:pt x="408483" y="19878"/>
                  <a:pt x="406077" y="22864"/>
                  <a:pt x="403091" y="25518"/>
                </a:cubicBezTo>
                <a:cubicBezTo>
                  <a:pt x="391480" y="36135"/>
                  <a:pt x="381527" y="46585"/>
                  <a:pt x="373233" y="56870"/>
                </a:cubicBezTo>
                <a:cubicBezTo>
                  <a:pt x="364939" y="67154"/>
                  <a:pt x="358138" y="76527"/>
                  <a:pt x="352829" y="84987"/>
                </a:cubicBezTo>
                <a:cubicBezTo>
                  <a:pt x="347521" y="93447"/>
                  <a:pt x="343457" y="100662"/>
                  <a:pt x="340637" y="106634"/>
                </a:cubicBezTo>
                <a:cubicBezTo>
                  <a:pt x="337817" y="112606"/>
                  <a:pt x="335080" y="119075"/>
                  <a:pt x="332426" y="126042"/>
                </a:cubicBezTo>
                <a:cubicBezTo>
                  <a:pt x="329772" y="133009"/>
                  <a:pt x="328777" y="138649"/>
                  <a:pt x="329440" y="142962"/>
                </a:cubicBezTo>
                <a:cubicBezTo>
                  <a:pt x="330104" y="147275"/>
                  <a:pt x="331348" y="150178"/>
                  <a:pt x="333172" y="151671"/>
                </a:cubicBezTo>
                <a:cubicBezTo>
                  <a:pt x="334997" y="153164"/>
                  <a:pt x="337734" y="153744"/>
                  <a:pt x="341384" y="153413"/>
                </a:cubicBezTo>
                <a:lnTo>
                  <a:pt x="352829" y="150427"/>
                </a:lnTo>
                <a:cubicBezTo>
                  <a:pt x="356479" y="149763"/>
                  <a:pt x="361289" y="149597"/>
                  <a:pt x="367261" y="149929"/>
                </a:cubicBezTo>
                <a:cubicBezTo>
                  <a:pt x="388494" y="152583"/>
                  <a:pt x="405497" y="161541"/>
                  <a:pt x="418270" y="176802"/>
                </a:cubicBezTo>
                <a:cubicBezTo>
                  <a:pt x="431042" y="192063"/>
                  <a:pt x="437512" y="209315"/>
                  <a:pt x="437678" y="228557"/>
                </a:cubicBezTo>
                <a:cubicBezTo>
                  <a:pt x="437844" y="247799"/>
                  <a:pt x="430213" y="264968"/>
                  <a:pt x="414786" y="280063"/>
                </a:cubicBezTo>
                <a:cubicBezTo>
                  <a:pt x="399359" y="295158"/>
                  <a:pt x="377877" y="303618"/>
                  <a:pt x="350341" y="305443"/>
                </a:cubicBezTo>
                <a:cubicBezTo>
                  <a:pt x="322805" y="307268"/>
                  <a:pt x="298586" y="296983"/>
                  <a:pt x="277685" y="274589"/>
                </a:cubicBezTo>
                <a:cubicBezTo>
                  <a:pt x="256784" y="252195"/>
                  <a:pt x="246499" y="224908"/>
                  <a:pt x="246831" y="192727"/>
                </a:cubicBezTo>
                <a:cubicBezTo>
                  <a:pt x="246831" y="172489"/>
                  <a:pt x="251808" y="151256"/>
                  <a:pt x="261761" y="129028"/>
                </a:cubicBezTo>
                <a:cubicBezTo>
                  <a:pt x="271713" y="106800"/>
                  <a:pt x="284652" y="87309"/>
                  <a:pt x="300577" y="70555"/>
                </a:cubicBezTo>
                <a:cubicBezTo>
                  <a:pt x="316501" y="53801"/>
                  <a:pt x="331680" y="39784"/>
                  <a:pt x="346111" y="28504"/>
                </a:cubicBezTo>
                <a:cubicBezTo>
                  <a:pt x="360543" y="17224"/>
                  <a:pt x="371740" y="9594"/>
                  <a:pt x="379702" y="5612"/>
                </a:cubicBezTo>
                <a:cubicBezTo>
                  <a:pt x="387664" y="1631"/>
                  <a:pt x="393968" y="-110"/>
                  <a:pt x="398613" y="387"/>
                </a:cubicBezTo>
                <a:close/>
                <a:moveTo>
                  <a:pt x="151284" y="138"/>
                </a:moveTo>
                <a:cubicBezTo>
                  <a:pt x="155596" y="802"/>
                  <a:pt x="159080" y="2875"/>
                  <a:pt x="161734" y="6359"/>
                </a:cubicBezTo>
                <a:cubicBezTo>
                  <a:pt x="164388" y="9842"/>
                  <a:pt x="164886" y="13160"/>
                  <a:pt x="163227" y="16312"/>
                </a:cubicBezTo>
                <a:cubicBezTo>
                  <a:pt x="161568" y="19464"/>
                  <a:pt x="159246" y="22532"/>
                  <a:pt x="156260" y="25518"/>
                </a:cubicBezTo>
                <a:cubicBezTo>
                  <a:pt x="144980" y="35803"/>
                  <a:pt x="135110" y="46170"/>
                  <a:pt x="126650" y="56621"/>
                </a:cubicBezTo>
                <a:cubicBezTo>
                  <a:pt x="118190" y="67071"/>
                  <a:pt x="111306" y="76527"/>
                  <a:pt x="105998" y="84987"/>
                </a:cubicBezTo>
                <a:cubicBezTo>
                  <a:pt x="100690" y="93447"/>
                  <a:pt x="96626" y="100662"/>
                  <a:pt x="93806" y="106634"/>
                </a:cubicBezTo>
                <a:cubicBezTo>
                  <a:pt x="90986" y="112606"/>
                  <a:pt x="88249" y="119075"/>
                  <a:pt x="85595" y="126042"/>
                </a:cubicBezTo>
                <a:cubicBezTo>
                  <a:pt x="82940" y="133009"/>
                  <a:pt x="81945" y="138649"/>
                  <a:pt x="82609" y="142962"/>
                </a:cubicBezTo>
                <a:cubicBezTo>
                  <a:pt x="83272" y="147275"/>
                  <a:pt x="84516" y="150178"/>
                  <a:pt x="86341" y="151671"/>
                </a:cubicBezTo>
                <a:cubicBezTo>
                  <a:pt x="88166" y="153164"/>
                  <a:pt x="90737" y="153744"/>
                  <a:pt x="94054" y="153413"/>
                </a:cubicBezTo>
                <a:lnTo>
                  <a:pt x="105998" y="150427"/>
                </a:lnTo>
                <a:cubicBezTo>
                  <a:pt x="109979" y="149763"/>
                  <a:pt x="114790" y="149597"/>
                  <a:pt x="120430" y="149929"/>
                </a:cubicBezTo>
                <a:cubicBezTo>
                  <a:pt x="141662" y="152583"/>
                  <a:pt x="158665" y="161541"/>
                  <a:pt x="171438" y="176802"/>
                </a:cubicBezTo>
                <a:cubicBezTo>
                  <a:pt x="184211" y="192063"/>
                  <a:pt x="190680" y="209315"/>
                  <a:pt x="190846" y="228557"/>
                </a:cubicBezTo>
                <a:cubicBezTo>
                  <a:pt x="191012" y="247799"/>
                  <a:pt x="183382" y="264968"/>
                  <a:pt x="167955" y="280063"/>
                </a:cubicBezTo>
                <a:cubicBezTo>
                  <a:pt x="152528" y="295158"/>
                  <a:pt x="131046" y="303618"/>
                  <a:pt x="103510" y="305443"/>
                </a:cubicBezTo>
                <a:cubicBezTo>
                  <a:pt x="75973" y="307268"/>
                  <a:pt x="51838" y="296983"/>
                  <a:pt x="31103" y="274589"/>
                </a:cubicBezTo>
                <a:cubicBezTo>
                  <a:pt x="10367" y="252195"/>
                  <a:pt x="0" y="224908"/>
                  <a:pt x="0" y="192727"/>
                </a:cubicBezTo>
                <a:cubicBezTo>
                  <a:pt x="0" y="172489"/>
                  <a:pt x="4976" y="151173"/>
                  <a:pt x="14929" y="128779"/>
                </a:cubicBezTo>
                <a:cubicBezTo>
                  <a:pt x="24882" y="106385"/>
                  <a:pt x="37655" y="86977"/>
                  <a:pt x="53248" y="70555"/>
                </a:cubicBezTo>
                <a:cubicBezTo>
                  <a:pt x="68841" y="54133"/>
                  <a:pt x="84019" y="40199"/>
                  <a:pt x="98782" y="28753"/>
                </a:cubicBezTo>
                <a:cubicBezTo>
                  <a:pt x="113546" y="17307"/>
                  <a:pt x="124908" y="9511"/>
                  <a:pt x="132871" y="5364"/>
                </a:cubicBezTo>
                <a:cubicBezTo>
                  <a:pt x="140833" y="1217"/>
                  <a:pt x="146971" y="-525"/>
                  <a:pt x="151284" y="138"/>
                </a:cubicBezTo>
                <a:close/>
              </a:path>
            </a:pathLst>
          </a:custGeom>
          <a:solidFill>
            <a:srgbClr val="316AEF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BE7ABDBB-3D86-4410-A0AD-A06F7E489689}"/>
              </a:ext>
            </a:extLst>
          </p:cNvPr>
          <p:cNvSpPr txBox="1"/>
          <p:nvPr/>
        </p:nvSpPr>
        <p:spPr>
          <a:xfrm>
            <a:off x="5546886" y="1158693"/>
            <a:ext cx="33494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陈西好帅的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8C158A1E-8C91-46EF-AFF7-D6287FE30EC6}"/>
              </a:ext>
            </a:extLst>
          </p:cNvPr>
          <p:cNvSpPr txBox="1"/>
          <p:nvPr/>
        </p:nvSpPr>
        <p:spPr>
          <a:xfrm>
            <a:off x="5546887" y="2181499"/>
            <a:ext cx="4854413" cy="1552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Arial" panose="020B0604020202020204" pitchFamily="34" charset="0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114000"/>
              </a:lnSpc>
            </a:pPr>
            <a:endParaRPr lang="en-US" altLang="zh-CN" sz="14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Arial" panose="020B0604020202020204" pitchFamily="34" charset="0"/>
            </a:endParaRPr>
          </a:p>
          <a:p>
            <a:pPr>
              <a:lnSpc>
                <a:spcPct val="114000"/>
              </a:lnSpc>
            </a:pPr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Arial" panose="020B0604020202020204" pitchFamily="34" charset="0"/>
              </a:rPr>
              <a:t>Nunc viverra imperdiet enim. Fusce est. Vivamus a </a:t>
            </a:r>
            <a:r>
              <a:rPr lang="en-US" altLang="zh-CN" sz="14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Arial" panose="020B0604020202020204" pitchFamily="34" charset="0"/>
              </a:rPr>
              <a:t>tellus</a:t>
            </a:r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="" xmlns:a16="http://schemas.microsoft.com/office/drawing/2014/main" id="{DCCAFC04-A513-4600-ABAD-63A2861B7C36}"/>
              </a:ext>
            </a:extLst>
          </p:cNvPr>
          <p:cNvSpPr/>
          <p:nvPr/>
        </p:nvSpPr>
        <p:spPr>
          <a:xfrm>
            <a:off x="5591539" y="4101045"/>
            <a:ext cx="1418033" cy="446610"/>
          </a:xfrm>
          <a:prstGeom prst="roundRect">
            <a:avLst>
              <a:gd name="adj" fmla="val 50000"/>
            </a:avLst>
          </a:prstGeom>
          <a:solidFill>
            <a:srgbClr val="316AEF"/>
          </a:solidFill>
          <a:ln>
            <a:noFill/>
          </a:ln>
          <a:effectLst>
            <a:outerShdw blurRad="444500" dist="228600" dir="2700000" algn="tl" rotWithShape="0">
              <a:srgbClr val="1678E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F0E8BD63-5259-412D-9ECC-51E3D84ABAD5}"/>
              </a:ext>
            </a:extLst>
          </p:cNvPr>
          <p:cNvSpPr txBox="1"/>
          <p:nvPr/>
        </p:nvSpPr>
        <p:spPr>
          <a:xfrm>
            <a:off x="5696444" y="4132063"/>
            <a:ext cx="1313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>
                <a:solidFill>
                  <a:schemeClr val="bg1"/>
                </a:solidFill>
              </a:rPr>
              <a:t>年少有为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B0D5F430-6F9D-4928-98BD-0DFF296B7273}"/>
              </a:ext>
            </a:extLst>
          </p:cNvPr>
          <p:cNvSpPr txBox="1"/>
          <p:nvPr/>
        </p:nvSpPr>
        <p:spPr>
          <a:xfrm>
            <a:off x="11480937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rgbClr val="316AE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26" name="公众号：陈西设计之家。微信搜索即可">
            <a:extLst>
              <a:ext uri="{FF2B5EF4-FFF2-40B4-BE49-F238E27FC236}">
                <a16:creationId xmlns="" xmlns:a16="http://schemas.microsoft.com/office/drawing/2014/main" id="{9F7FF246-5216-4271-A5DC-4C758C895139}"/>
              </a:ext>
            </a:extLst>
          </p:cNvPr>
          <p:cNvSpPr/>
          <p:nvPr/>
        </p:nvSpPr>
        <p:spPr>
          <a:xfrm>
            <a:off x="11449387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316AE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90F8E911-F44D-4949-B7D2-6217E77308B2}"/>
              </a:ext>
            </a:extLst>
          </p:cNvPr>
          <p:cNvSpPr/>
          <p:nvPr/>
        </p:nvSpPr>
        <p:spPr>
          <a:xfrm>
            <a:off x="2354729" y="5261182"/>
            <a:ext cx="705971" cy="705971"/>
          </a:xfrm>
          <a:prstGeom prst="ellipse">
            <a:avLst/>
          </a:prstGeom>
          <a:gradFill flip="none" rotWithShape="1">
            <a:gsLst>
              <a:gs pos="0">
                <a:srgbClr val="316AEF">
                  <a:alpha val="35000"/>
                </a:srgbClr>
              </a:gs>
              <a:gs pos="73000">
                <a:srgbClr val="316AEF">
                  <a:alpha val="0"/>
                </a:srgbClr>
              </a:gs>
            </a:gsLst>
            <a:lin ang="27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B3E939DA-1A2D-44EF-A6FB-BE4C2F2BDDBC}"/>
              </a:ext>
            </a:extLst>
          </p:cNvPr>
          <p:cNvSpPr txBox="1"/>
          <p:nvPr/>
        </p:nvSpPr>
        <p:spPr>
          <a:xfrm>
            <a:off x="2682932" y="5286582"/>
            <a:ext cx="7816439" cy="570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Arial" panose="020B0604020202020204" pitchFamily="34" charset="0"/>
              </a:rPr>
              <a:t>Lorem ipsum dolor sit amet, consectetuer adipiscing elit. Maecenas porttitor congue massa. Fusce posuere, magna sed pulvinar ultricies, </a:t>
            </a:r>
            <a:r>
              <a:rPr lang="en-US" altLang="zh-CN" sz="14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Arial" panose="020B0604020202020204" pitchFamily="34" charset="0"/>
              </a:rPr>
              <a:t>purus</a:t>
            </a:r>
            <a:endParaRPr lang="en-US" altLang="zh-CN" sz="14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23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公众号：陈西设计之家。微信搜索即可" descr="图片包含 男人, 窗帘, 镜子, 站&#10;&#10;描述已自动生成">
            <a:extLst>
              <a:ext uri="{FF2B5EF4-FFF2-40B4-BE49-F238E27FC236}">
                <a16:creationId xmlns="" xmlns:a16="http://schemas.microsoft.com/office/drawing/2014/main" id="{0DA5F638-81A1-4447-A9EF-66BA2BE3B9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2C8C0BFE-8BB1-4FA0-8D97-71532711815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3500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3" name="任意多边形: 形状 92">
            <a:extLst>
              <a:ext uri="{FF2B5EF4-FFF2-40B4-BE49-F238E27FC236}">
                <a16:creationId xmlns="" xmlns:a16="http://schemas.microsoft.com/office/drawing/2014/main" id="{21972E56-4097-4D50-99A4-E3B1D2D7BC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6961239 w 12192000"/>
              <a:gd name="connsiteY3" fmla="*/ 6858000 h 6858000"/>
              <a:gd name="connsiteX4" fmla="*/ 0 w 121920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6961239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14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A226C78F-1D7F-4700-8AE3-020C45E14E4C}"/>
              </a:ext>
            </a:extLst>
          </p:cNvPr>
          <p:cNvSpPr/>
          <p:nvPr/>
        </p:nvSpPr>
        <p:spPr>
          <a:xfrm>
            <a:off x="8265459" y="2227729"/>
            <a:ext cx="2402541" cy="2402541"/>
          </a:xfrm>
          <a:prstGeom prst="ellipse">
            <a:avLst/>
          </a:prstGeom>
          <a:solidFill>
            <a:srgbClr val="316AEF"/>
          </a:solidFill>
          <a:ln>
            <a:noFill/>
          </a:ln>
          <a:effectLst>
            <a:outerShdw blurRad="381000" dist="304800" dir="2700000" algn="tl" rotWithShape="0">
              <a:srgbClr val="1678EE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A757CF57-6253-4B6E-9D4A-274FC755095A}"/>
              </a:ext>
            </a:extLst>
          </p:cNvPr>
          <p:cNvSpPr/>
          <p:nvPr/>
        </p:nvSpPr>
        <p:spPr>
          <a:xfrm>
            <a:off x="7866530" y="1828800"/>
            <a:ext cx="3200398" cy="3200398"/>
          </a:xfrm>
          <a:prstGeom prst="ellipse">
            <a:avLst/>
          </a:prstGeom>
          <a:noFill/>
          <a:ln>
            <a:solidFill>
              <a:srgbClr val="316AEF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22115AD3-74B8-4814-8C9C-79400CDBE27F}"/>
              </a:ext>
            </a:extLst>
          </p:cNvPr>
          <p:cNvSpPr/>
          <p:nvPr/>
        </p:nvSpPr>
        <p:spPr>
          <a:xfrm>
            <a:off x="7472642" y="1434912"/>
            <a:ext cx="3988173" cy="3988173"/>
          </a:xfrm>
          <a:prstGeom prst="ellipse">
            <a:avLst/>
          </a:prstGeom>
          <a:noFill/>
          <a:ln w="12700" cap="flat" cmpd="sng" algn="ctr">
            <a:solidFill>
              <a:srgbClr val="316AEF">
                <a:alpha val="68333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="" xmlns:a16="http://schemas.microsoft.com/office/drawing/2014/main" id="{C48D099F-5475-492B-A490-2DAE8B29B6DF}"/>
              </a:ext>
            </a:extLst>
          </p:cNvPr>
          <p:cNvSpPr/>
          <p:nvPr/>
        </p:nvSpPr>
        <p:spPr>
          <a:xfrm>
            <a:off x="7078755" y="1041025"/>
            <a:ext cx="4775948" cy="4775948"/>
          </a:xfrm>
          <a:prstGeom prst="ellipse">
            <a:avLst/>
          </a:prstGeom>
          <a:noFill/>
          <a:ln w="12700" cap="flat" cmpd="sng" algn="ctr">
            <a:solidFill>
              <a:srgbClr val="316AEF">
                <a:alpha val="56667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7" name="公众号：陈西设计之家。微信搜索即可">
            <a:extLst>
              <a:ext uri="{FF2B5EF4-FFF2-40B4-BE49-F238E27FC236}">
                <a16:creationId xmlns="" xmlns:a16="http://schemas.microsoft.com/office/drawing/2014/main" id="{34159F57-2681-434F-B674-B8745D49EA11}"/>
              </a:ext>
            </a:extLst>
          </p:cNvPr>
          <p:cNvSpPr/>
          <p:nvPr/>
        </p:nvSpPr>
        <p:spPr>
          <a:xfrm>
            <a:off x="6684867" y="647137"/>
            <a:ext cx="5563722" cy="5563722"/>
          </a:xfrm>
          <a:prstGeom prst="ellipse">
            <a:avLst/>
          </a:prstGeom>
          <a:noFill/>
          <a:ln w="12700" cap="flat" cmpd="sng" algn="ctr">
            <a:solidFill>
              <a:srgbClr val="316AEF">
                <a:alpha val="45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599D6849-C863-4826-B2FC-F6B05008D065}"/>
              </a:ext>
            </a:extLst>
          </p:cNvPr>
          <p:cNvSpPr/>
          <p:nvPr/>
        </p:nvSpPr>
        <p:spPr>
          <a:xfrm>
            <a:off x="6290979" y="253249"/>
            <a:ext cx="6351497" cy="6351497"/>
          </a:xfrm>
          <a:prstGeom prst="ellipse">
            <a:avLst/>
          </a:prstGeom>
          <a:noFill/>
          <a:ln w="12700" cap="flat" cmpd="sng" algn="ctr">
            <a:solidFill>
              <a:srgbClr val="316AEF">
                <a:alpha val="33333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="" xmlns:a16="http://schemas.microsoft.com/office/drawing/2014/main" id="{3F9AA0B1-6192-48BE-A2FA-37BF0CB57AC7}"/>
              </a:ext>
            </a:extLst>
          </p:cNvPr>
          <p:cNvSpPr/>
          <p:nvPr/>
        </p:nvSpPr>
        <p:spPr>
          <a:xfrm>
            <a:off x="5897092" y="-140638"/>
            <a:ext cx="7139272" cy="7139272"/>
          </a:xfrm>
          <a:prstGeom prst="ellipse">
            <a:avLst/>
          </a:prstGeom>
          <a:noFill/>
          <a:ln w="12700" cap="flat" cmpd="sng" algn="ctr">
            <a:solidFill>
              <a:srgbClr val="316AEF">
                <a:alpha val="21667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="" xmlns:a16="http://schemas.microsoft.com/office/drawing/2014/main" id="{D357C02C-81D5-4CE8-A461-B271479CA18F}"/>
              </a:ext>
            </a:extLst>
          </p:cNvPr>
          <p:cNvSpPr/>
          <p:nvPr/>
        </p:nvSpPr>
        <p:spPr>
          <a:xfrm>
            <a:off x="5503204" y="-534526"/>
            <a:ext cx="7927046" cy="7927046"/>
          </a:xfrm>
          <a:prstGeom prst="ellipse">
            <a:avLst/>
          </a:prstGeom>
          <a:noFill/>
          <a:ln>
            <a:solidFill>
              <a:srgbClr val="316AEF">
                <a:alpha val="1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8811791D-F552-4149-9E4B-7BD2DCA5BBBB}"/>
              </a:ext>
            </a:extLst>
          </p:cNvPr>
          <p:cNvSpPr txBox="1"/>
          <p:nvPr/>
        </p:nvSpPr>
        <p:spPr>
          <a:xfrm>
            <a:off x="8544761" y="2705722"/>
            <a:ext cx="18439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04</a:t>
            </a:r>
            <a:endParaRPr lang="zh-CN" altLang="en-US" sz="8800" dirty="0">
              <a:solidFill>
                <a:schemeClr val="bg1"/>
              </a:solidFill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55706B12-CF27-426D-90AD-4FA3D58494D1}"/>
              </a:ext>
            </a:extLst>
          </p:cNvPr>
          <p:cNvSpPr/>
          <p:nvPr/>
        </p:nvSpPr>
        <p:spPr>
          <a:xfrm>
            <a:off x="943779" y="2705722"/>
            <a:ext cx="161122" cy="1615979"/>
          </a:xfrm>
          <a:prstGeom prst="rect">
            <a:avLst/>
          </a:prstGeom>
          <a:solidFill>
            <a:srgbClr val="316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0547B74B-BB30-4441-BD35-6F94FB11F8E2}"/>
              </a:ext>
            </a:extLst>
          </p:cNvPr>
          <p:cNvSpPr txBox="1"/>
          <p:nvPr/>
        </p:nvSpPr>
        <p:spPr>
          <a:xfrm>
            <a:off x="1262334" y="2537628"/>
            <a:ext cx="57598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未来发展规划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D7D65D74-B5FA-4D1D-9538-CACE6647CCC2}"/>
              </a:ext>
            </a:extLst>
          </p:cNvPr>
          <p:cNvSpPr txBox="1"/>
          <p:nvPr/>
        </p:nvSpPr>
        <p:spPr>
          <a:xfrm>
            <a:off x="1240311" y="3664674"/>
            <a:ext cx="68539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Future development plan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8A487658-364C-4170-9AB0-1BC85974AE9B}"/>
              </a:ext>
            </a:extLst>
          </p:cNvPr>
          <p:cNvSpPr txBox="1"/>
          <p:nvPr/>
        </p:nvSpPr>
        <p:spPr>
          <a:xfrm>
            <a:off x="346363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rgbClr val="316AE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52" name="公众号：陈西设计之家。微信搜索即可">
            <a:extLst>
              <a:ext uri="{FF2B5EF4-FFF2-40B4-BE49-F238E27FC236}">
                <a16:creationId xmlns="" xmlns:a16="http://schemas.microsoft.com/office/drawing/2014/main" id="{874CAE1E-9626-42E2-B419-08EF4506ABAA}"/>
              </a:ext>
            </a:extLst>
          </p:cNvPr>
          <p:cNvSpPr/>
          <p:nvPr/>
        </p:nvSpPr>
        <p:spPr>
          <a:xfrm>
            <a:off x="3148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316AE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921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男人, 窗帘, 镜子, 站&#10;&#10;描述已自动生成">
            <a:extLst>
              <a:ext uri="{FF2B5EF4-FFF2-40B4-BE49-F238E27FC236}">
                <a16:creationId xmlns="" xmlns:a16="http://schemas.microsoft.com/office/drawing/2014/main" id="{0DA5F638-81A1-4447-A9EF-66BA2BE3B9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2C8C0BFE-8BB1-4FA0-8D97-71532711815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3500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3" name="任意多边形: 形状 92">
            <a:extLst>
              <a:ext uri="{FF2B5EF4-FFF2-40B4-BE49-F238E27FC236}">
                <a16:creationId xmlns="" xmlns:a16="http://schemas.microsoft.com/office/drawing/2014/main" id="{21972E56-4097-4D50-99A4-E3B1D2D7BC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6961239 w 12192000"/>
              <a:gd name="connsiteY3" fmla="*/ 6858000 h 6858000"/>
              <a:gd name="connsiteX4" fmla="*/ 0 w 121920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6961239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65000"/>
                </a:schemeClr>
              </a:gs>
              <a:gs pos="100000">
                <a:schemeClr val="bg1">
                  <a:alpha val="1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DF8BC30A-F442-4F5B-A105-B50996C49A19}"/>
              </a:ext>
            </a:extLst>
          </p:cNvPr>
          <p:cNvSpPr txBox="1"/>
          <p:nvPr/>
        </p:nvSpPr>
        <p:spPr>
          <a:xfrm>
            <a:off x="3481584" y="275952"/>
            <a:ext cx="5228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写上标题</a:t>
            </a:r>
            <a:r>
              <a:rPr lang="zh-CN" altLang="en-US" sz="2800" spc="300" dirty="0">
                <a:solidFill>
                  <a:srgbClr val="316AEF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陈西好帅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D268882-705D-4023-B689-14199470772B}"/>
              </a:ext>
            </a:extLst>
          </p:cNvPr>
          <p:cNvSpPr txBox="1"/>
          <p:nvPr/>
        </p:nvSpPr>
        <p:spPr>
          <a:xfrm>
            <a:off x="4006850" y="745832"/>
            <a:ext cx="4178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Click Here </a:t>
            </a:r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To Add The Title</a:t>
            </a:r>
            <a:endParaRPr lang="zh-CN" altLang="en-US" sz="1400" i="1" dirty="0">
              <a:solidFill>
                <a:schemeClr val="tx1">
                  <a:lumMod val="50000"/>
                  <a:lumOff val="50000"/>
                </a:schemeClr>
              </a:solidFill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79B1D7D-3199-4A67-876C-9923EECD817B}"/>
              </a:ext>
            </a:extLst>
          </p:cNvPr>
          <p:cNvSpPr/>
          <p:nvPr/>
        </p:nvSpPr>
        <p:spPr>
          <a:xfrm>
            <a:off x="0" y="2549401"/>
            <a:ext cx="12192000" cy="256390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65173C62-9EBC-45CC-AB46-25BAA826DFCE}"/>
              </a:ext>
            </a:extLst>
          </p:cNvPr>
          <p:cNvSpPr/>
          <p:nvPr/>
        </p:nvSpPr>
        <p:spPr>
          <a:xfrm>
            <a:off x="8015792" y="2027736"/>
            <a:ext cx="3607236" cy="3607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0" dist="203200" dir="2700000" algn="tl" rotWithShape="0">
              <a:srgbClr val="1678EE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BB06A14F-51E0-4227-AA0F-781B24C07A99}"/>
              </a:ext>
            </a:extLst>
          </p:cNvPr>
          <p:cNvSpPr/>
          <p:nvPr/>
        </p:nvSpPr>
        <p:spPr>
          <a:xfrm>
            <a:off x="622521" y="2027736"/>
            <a:ext cx="3607236" cy="3607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0" dist="203200" dir="2700000" algn="tl" rotWithShape="0">
              <a:srgbClr val="1678EE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3D83C96D-8A33-45FF-BBDD-B07AB3DE6BF8}"/>
              </a:ext>
            </a:extLst>
          </p:cNvPr>
          <p:cNvSpPr/>
          <p:nvPr/>
        </p:nvSpPr>
        <p:spPr>
          <a:xfrm>
            <a:off x="3693459" y="1428813"/>
            <a:ext cx="4805082" cy="4805082"/>
          </a:xfrm>
          <a:prstGeom prst="ellipse">
            <a:avLst/>
          </a:prstGeom>
          <a:solidFill>
            <a:srgbClr val="316AEF"/>
          </a:solidFill>
          <a:ln>
            <a:noFill/>
          </a:ln>
          <a:effectLst>
            <a:outerShdw blurRad="381000" dist="304800" dir="2700000" algn="tl" rotWithShape="0">
              <a:srgbClr val="1678EE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2A19CF9D-D346-40BD-A6E3-24F22A93BAAF}"/>
              </a:ext>
            </a:extLst>
          </p:cNvPr>
          <p:cNvSpPr/>
          <p:nvPr/>
        </p:nvSpPr>
        <p:spPr>
          <a:xfrm>
            <a:off x="5438765" y="1911225"/>
            <a:ext cx="1276350" cy="12763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03200" dist="127000" dir="2700000" algn="tl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050CAF56-C227-435A-8B7E-55B1F4472792}"/>
              </a:ext>
            </a:extLst>
          </p:cNvPr>
          <p:cNvSpPr txBox="1"/>
          <p:nvPr/>
        </p:nvSpPr>
        <p:spPr>
          <a:xfrm>
            <a:off x="5054962" y="3407378"/>
            <a:ext cx="20439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3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陈西好帅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95CA3F84-5611-4DA3-A2A0-D4E8CBD2E9BE}"/>
              </a:ext>
            </a:extLst>
          </p:cNvPr>
          <p:cNvSpPr txBox="1"/>
          <p:nvPr/>
        </p:nvSpPr>
        <p:spPr>
          <a:xfrm>
            <a:off x="4216378" y="3998424"/>
            <a:ext cx="37211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0" i="1" dirty="0">
                <a:solidFill>
                  <a:schemeClr val="bg1"/>
                </a:solidFill>
                <a:effectLst/>
                <a:latin typeface="+mn-ea"/>
                <a:cs typeface="经典粗宋简" panose="02010609000101010101" pitchFamily="49" charset="-122"/>
              </a:rPr>
              <a:t>Lorem ipsum dolor sit </a:t>
            </a:r>
            <a:r>
              <a:rPr lang="en-US" altLang="zh-CN" b="0" i="1" dirty="0" err="1">
                <a:solidFill>
                  <a:schemeClr val="bg1"/>
                </a:solidFill>
                <a:effectLst/>
                <a:latin typeface="+mn-ea"/>
                <a:cs typeface="经典粗宋简" panose="02010609000101010101" pitchFamily="49" charset="-122"/>
              </a:rPr>
              <a:t>amet</a:t>
            </a:r>
            <a:r>
              <a:rPr lang="en-US" altLang="zh-CN" b="0" i="1" dirty="0">
                <a:solidFill>
                  <a:schemeClr val="bg1"/>
                </a:solidFill>
                <a:effectLst/>
                <a:latin typeface="+mn-ea"/>
                <a:cs typeface="经典粗宋简" panose="02010609000101010101" pitchFamily="49" charset="-122"/>
              </a:rPr>
              <a:t>, </a:t>
            </a:r>
            <a:r>
              <a:rPr lang="en-US" altLang="zh-CN" b="0" i="1" dirty="0" err="1">
                <a:solidFill>
                  <a:schemeClr val="bg1"/>
                </a:solidFill>
                <a:effectLst/>
                <a:latin typeface="+mn-ea"/>
                <a:cs typeface="经典粗宋简" panose="02010609000101010101" pitchFamily="49" charset="-122"/>
              </a:rPr>
              <a:t>consectetuer</a:t>
            </a:r>
            <a:r>
              <a:rPr lang="en-US" altLang="zh-CN" b="0" i="1" dirty="0">
                <a:solidFill>
                  <a:schemeClr val="bg1"/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bg1"/>
                </a:solidFill>
                <a:effectLst/>
                <a:latin typeface="+mn-ea"/>
                <a:cs typeface="经典粗宋简" panose="02010609000101010101" pitchFamily="49" charset="-122"/>
              </a:rPr>
              <a:t>adipiscing</a:t>
            </a:r>
            <a:r>
              <a:rPr lang="en-US" altLang="zh-CN" b="0" i="1" dirty="0">
                <a:solidFill>
                  <a:schemeClr val="bg1"/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bg1"/>
                </a:solidFill>
                <a:effectLst/>
                <a:latin typeface="+mn-ea"/>
                <a:cs typeface="经典粗宋简" panose="02010609000101010101" pitchFamily="49" charset="-122"/>
              </a:rPr>
              <a:t>elit</a:t>
            </a:r>
            <a:r>
              <a:rPr lang="en-US" altLang="zh-CN" b="0" i="1" dirty="0">
                <a:solidFill>
                  <a:schemeClr val="bg1"/>
                </a:solidFill>
                <a:effectLst/>
                <a:latin typeface="+mn-ea"/>
                <a:cs typeface="经典粗宋简" panose="02010609000101010101" pitchFamily="49" charset="-122"/>
              </a:rPr>
              <a:t>. Maecenas </a:t>
            </a:r>
            <a:r>
              <a:rPr lang="en-US" altLang="zh-CN" b="0" i="1" dirty="0" err="1">
                <a:solidFill>
                  <a:schemeClr val="bg1"/>
                </a:solidFill>
                <a:effectLst/>
                <a:latin typeface="+mn-ea"/>
                <a:cs typeface="经典粗宋简" panose="02010609000101010101" pitchFamily="49" charset="-122"/>
              </a:rPr>
              <a:t>porttitor</a:t>
            </a:r>
            <a:r>
              <a:rPr lang="en-US" altLang="zh-CN" b="0" i="1" dirty="0">
                <a:solidFill>
                  <a:schemeClr val="bg1"/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bg1"/>
                </a:solidFill>
                <a:effectLst/>
                <a:latin typeface="+mn-ea"/>
                <a:cs typeface="经典粗宋简" panose="02010609000101010101" pitchFamily="49" charset="-122"/>
              </a:rPr>
              <a:t>congue</a:t>
            </a:r>
            <a:r>
              <a:rPr lang="en-US" altLang="zh-CN" b="0" i="1" dirty="0">
                <a:solidFill>
                  <a:schemeClr val="bg1"/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bg1"/>
                </a:solidFill>
                <a:effectLst/>
                <a:latin typeface="+mn-ea"/>
                <a:cs typeface="经典粗宋简" panose="02010609000101010101" pitchFamily="49" charset="-122"/>
              </a:rPr>
              <a:t>massa</a:t>
            </a:r>
            <a:r>
              <a:rPr lang="en-US" altLang="zh-CN" b="0" i="1" dirty="0">
                <a:solidFill>
                  <a:schemeClr val="bg1"/>
                </a:solidFill>
                <a:effectLst/>
                <a:latin typeface="+mn-ea"/>
                <a:cs typeface="经典粗宋简" panose="02010609000101010101" pitchFamily="49" charset="-122"/>
              </a:rPr>
              <a:t>. </a:t>
            </a:r>
            <a:r>
              <a:rPr lang="en-US" altLang="zh-CN" b="0" i="1" dirty="0" err="1">
                <a:solidFill>
                  <a:schemeClr val="bg1"/>
                </a:solidFill>
                <a:effectLst/>
                <a:latin typeface="+mn-ea"/>
                <a:cs typeface="经典粗宋简" panose="02010609000101010101" pitchFamily="49" charset="-122"/>
              </a:rPr>
              <a:t>Fusce</a:t>
            </a:r>
            <a:r>
              <a:rPr lang="en-US" altLang="zh-CN" b="0" i="1" dirty="0">
                <a:solidFill>
                  <a:schemeClr val="bg1"/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bg1"/>
                </a:solidFill>
                <a:effectLst/>
                <a:latin typeface="+mn-ea"/>
                <a:cs typeface="经典粗宋简" panose="02010609000101010101" pitchFamily="49" charset="-122"/>
              </a:rPr>
              <a:t>posuere</a:t>
            </a:r>
            <a:endParaRPr lang="zh-CN" altLang="en-US" i="1" dirty="0">
              <a:solidFill>
                <a:schemeClr val="bg1"/>
              </a:solidFill>
              <a:latin typeface="+mn-ea"/>
              <a:cs typeface="经典粗宋简" panose="02010609000101010101" pitchFamily="49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1535719F-A774-42F3-B038-774F1E4D7761}"/>
              </a:ext>
            </a:extLst>
          </p:cNvPr>
          <p:cNvGrpSpPr/>
          <p:nvPr/>
        </p:nvGrpSpPr>
        <p:grpSpPr>
          <a:xfrm>
            <a:off x="5838597" y="5499175"/>
            <a:ext cx="425883" cy="89766"/>
            <a:chOff x="1828800" y="5396634"/>
            <a:chExt cx="425883" cy="89766"/>
          </a:xfrm>
        </p:grpSpPr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7009CB0F-C748-421D-B246-CD4AEFAE16DD}"/>
                </a:ext>
              </a:extLst>
            </p:cNvPr>
            <p:cNvSpPr/>
            <p:nvPr/>
          </p:nvSpPr>
          <p:spPr>
            <a:xfrm>
              <a:off x="1828800" y="5396634"/>
              <a:ext cx="89766" cy="8976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0BFFC6A4-F0E6-476F-A2B7-12E66486FDB1}"/>
                </a:ext>
              </a:extLst>
            </p:cNvPr>
            <p:cNvSpPr/>
            <p:nvPr/>
          </p:nvSpPr>
          <p:spPr>
            <a:xfrm>
              <a:off x="1996858" y="5396634"/>
              <a:ext cx="89766" cy="8976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83708446-1BAD-4175-9FA3-A97E83417672}"/>
                </a:ext>
              </a:extLst>
            </p:cNvPr>
            <p:cNvSpPr/>
            <p:nvPr/>
          </p:nvSpPr>
          <p:spPr>
            <a:xfrm>
              <a:off x="2164917" y="5396634"/>
              <a:ext cx="89766" cy="8976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公众号：陈西设计之家。微信搜索即可">
            <a:extLst>
              <a:ext uri="{FF2B5EF4-FFF2-40B4-BE49-F238E27FC236}">
                <a16:creationId xmlns="" xmlns:a16="http://schemas.microsoft.com/office/drawing/2014/main" id="{E9476CAB-6ADE-424B-9933-2A15A782289C}"/>
              </a:ext>
            </a:extLst>
          </p:cNvPr>
          <p:cNvSpPr>
            <a:spLocks noChangeAspect="1"/>
          </p:cNvSpPr>
          <p:nvPr/>
        </p:nvSpPr>
        <p:spPr bwMode="auto">
          <a:xfrm>
            <a:off x="5772095" y="2300513"/>
            <a:ext cx="609685" cy="497773"/>
          </a:xfrm>
          <a:custGeom>
            <a:avLst/>
            <a:gdLst>
              <a:gd name="T0" fmla="*/ 8626 w 12744"/>
              <a:gd name="T1" fmla="*/ 3144 h 10406"/>
              <a:gd name="T2" fmla="*/ 9071 w 12744"/>
              <a:gd name="T3" fmla="*/ 3172 h 10406"/>
              <a:gd name="T4" fmla="*/ 4508 w 12744"/>
              <a:gd name="T5" fmla="*/ 0 h 10406"/>
              <a:gd name="T6" fmla="*/ 0 w 12744"/>
              <a:gd name="T7" fmla="*/ 3840 h 10406"/>
              <a:gd name="T8" fmla="*/ 1809 w 12744"/>
              <a:gd name="T9" fmla="*/ 6873 h 10406"/>
              <a:gd name="T10" fmla="*/ 1363 w 12744"/>
              <a:gd name="T11" fmla="*/ 8264 h 10406"/>
              <a:gd name="T12" fmla="*/ 2949 w 12744"/>
              <a:gd name="T13" fmla="*/ 7485 h 10406"/>
              <a:gd name="T14" fmla="*/ 4535 w 12744"/>
              <a:gd name="T15" fmla="*/ 7707 h 10406"/>
              <a:gd name="T16" fmla="*/ 4953 w 12744"/>
              <a:gd name="T17" fmla="*/ 7680 h 10406"/>
              <a:gd name="T18" fmla="*/ 4814 w 12744"/>
              <a:gd name="T19" fmla="*/ 6733 h 10406"/>
              <a:gd name="T20" fmla="*/ 8626 w 12744"/>
              <a:gd name="T21" fmla="*/ 3144 h 10406"/>
              <a:gd name="T22" fmla="*/ 6205 w 12744"/>
              <a:gd name="T23" fmla="*/ 1920 h 10406"/>
              <a:gd name="T24" fmla="*/ 6762 w 12744"/>
              <a:gd name="T25" fmla="*/ 2476 h 10406"/>
              <a:gd name="T26" fmla="*/ 6205 w 12744"/>
              <a:gd name="T27" fmla="*/ 3033 h 10406"/>
              <a:gd name="T28" fmla="*/ 5537 w 12744"/>
              <a:gd name="T29" fmla="*/ 2476 h 10406"/>
              <a:gd name="T30" fmla="*/ 6205 w 12744"/>
              <a:gd name="T31" fmla="*/ 1920 h 10406"/>
              <a:gd name="T32" fmla="*/ 3033 w 12744"/>
              <a:gd name="T33" fmla="*/ 3060 h 10406"/>
              <a:gd name="T34" fmla="*/ 2365 w 12744"/>
              <a:gd name="T35" fmla="*/ 2504 h 10406"/>
              <a:gd name="T36" fmla="*/ 3033 w 12744"/>
              <a:gd name="T37" fmla="*/ 1947 h 10406"/>
              <a:gd name="T38" fmla="*/ 3589 w 12744"/>
              <a:gd name="T39" fmla="*/ 2504 h 10406"/>
              <a:gd name="T40" fmla="*/ 3033 w 12744"/>
              <a:gd name="T41" fmla="*/ 3060 h 10406"/>
              <a:gd name="T42" fmla="*/ 3033 w 12744"/>
              <a:gd name="T43" fmla="*/ 3060 h 10406"/>
              <a:gd name="T44" fmla="*/ 12744 w 12744"/>
              <a:gd name="T45" fmla="*/ 6678 h 10406"/>
              <a:gd name="T46" fmla="*/ 8904 w 12744"/>
              <a:gd name="T47" fmla="*/ 3394 h 10406"/>
              <a:gd name="T48" fmla="*/ 5064 w 12744"/>
              <a:gd name="T49" fmla="*/ 6678 h 10406"/>
              <a:gd name="T50" fmla="*/ 8904 w 12744"/>
              <a:gd name="T51" fmla="*/ 9961 h 10406"/>
              <a:gd name="T52" fmla="*/ 10268 w 12744"/>
              <a:gd name="T53" fmla="*/ 9739 h 10406"/>
              <a:gd name="T54" fmla="*/ 11492 w 12744"/>
              <a:gd name="T55" fmla="*/ 10406 h 10406"/>
              <a:gd name="T56" fmla="*/ 11158 w 12744"/>
              <a:gd name="T57" fmla="*/ 9266 h 10406"/>
              <a:gd name="T58" fmla="*/ 12744 w 12744"/>
              <a:gd name="T59" fmla="*/ 6678 h 10406"/>
              <a:gd name="T60" fmla="*/ 7680 w 12744"/>
              <a:gd name="T61" fmla="*/ 6093 h 10406"/>
              <a:gd name="T62" fmla="*/ 7235 w 12744"/>
              <a:gd name="T63" fmla="*/ 5648 h 10406"/>
              <a:gd name="T64" fmla="*/ 7680 w 12744"/>
              <a:gd name="T65" fmla="*/ 5203 h 10406"/>
              <a:gd name="T66" fmla="*/ 8236 w 12744"/>
              <a:gd name="T67" fmla="*/ 5648 h 10406"/>
              <a:gd name="T68" fmla="*/ 7680 w 12744"/>
              <a:gd name="T69" fmla="*/ 6093 h 10406"/>
              <a:gd name="T70" fmla="*/ 10156 w 12744"/>
              <a:gd name="T71" fmla="*/ 6093 h 10406"/>
              <a:gd name="T72" fmla="*/ 9711 w 12744"/>
              <a:gd name="T73" fmla="*/ 5648 h 10406"/>
              <a:gd name="T74" fmla="*/ 10156 w 12744"/>
              <a:gd name="T75" fmla="*/ 5203 h 10406"/>
              <a:gd name="T76" fmla="*/ 10713 w 12744"/>
              <a:gd name="T77" fmla="*/ 5648 h 10406"/>
              <a:gd name="T78" fmla="*/ 10156 w 12744"/>
              <a:gd name="T79" fmla="*/ 6093 h 10406"/>
              <a:gd name="T80" fmla="*/ 10156 w 12744"/>
              <a:gd name="T81" fmla="*/ 6093 h 10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744" h="10406">
                <a:moveTo>
                  <a:pt x="8626" y="3144"/>
                </a:moveTo>
                <a:cubicBezTo>
                  <a:pt x="8765" y="3144"/>
                  <a:pt x="8904" y="3144"/>
                  <a:pt x="9071" y="3172"/>
                </a:cubicBezTo>
                <a:cubicBezTo>
                  <a:pt x="8682" y="1363"/>
                  <a:pt x="6734" y="0"/>
                  <a:pt x="4508" y="0"/>
                </a:cubicBezTo>
                <a:cubicBezTo>
                  <a:pt x="2031" y="0"/>
                  <a:pt x="0" y="1697"/>
                  <a:pt x="0" y="3840"/>
                </a:cubicBezTo>
                <a:cubicBezTo>
                  <a:pt x="0" y="5092"/>
                  <a:pt x="668" y="6093"/>
                  <a:pt x="1809" y="6873"/>
                </a:cubicBezTo>
                <a:lnTo>
                  <a:pt x="1363" y="8264"/>
                </a:lnTo>
                <a:lnTo>
                  <a:pt x="2949" y="7485"/>
                </a:lnTo>
                <a:cubicBezTo>
                  <a:pt x="3506" y="7596"/>
                  <a:pt x="3979" y="7707"/>
                  <a:pt x="4535" y="7707"/>
                </a:cubicBezTo>
                <a:cubicBezTo>
                  <a:pt x="4675" y="7707"/>
                  <a:pt x="4814" y="7707"/>
                  <a:pt x="4953" y="7680"/>
                </a:cubicBezTo>
                <a:cubicBezTo>
                  <a:pt x="4869" y="7373"/>
                  <a:pt x="4814" y="7067"/>
                  <a:pt x="4814" y="6733"/>
                </a:cubicBezTo>
                <a:cubicBezTo>
                  <a:pt x="4786" y="4758"/>
                  <a:pt x="6483" y="3144"/>
                  <a:pt x="8626" y="3144"/>
                </a:cubicBezTo>
                <a:close/>
                <a:moveTo>
                  <a:pt x="6205" y="1920"/>
                </a:moveTo>
                <a:cubicBezTo>
                  <a:pt x="6539" y="1920"/>
                  <a:pt x="6762" y="2142"/>
                  <a:pt x="6762" y="2476"/>
                </a:cubicBezTo>
                <a:cubicBezTo>
                  <a:pt x="6762" y="2810"/>
                  <a:pt x="6539" y="3033"/>
                  <a:pt x="6205" y="3033"/>
                </a:cubicBezTo>
                <a:cubicBezTo>
                  <a:pt x="5871" y="3033"/>
                  <a:pt x="5537" y="2810"/>
                  <a:pt x="5537" y="2476"/>
                </a:cubicBezTo>
                <a:cubicBezTo>
                  <a:pt x="5537" y="2142"/>
                  <a:pt x="5871" y="1920"/>
                  <a:pt x="6205" y="1920"/>
                </a:cubicBezTo>
                <a:close/>
                <a:moveTo>
                  <a:pt x="3033" y="3060"/>
                </a:moveTo>
                <a:cubicBezTo>
                  <a:pt x="2699" y="3060"/>
                  <a:pt x="2365" y="2838"/>
                  <a:pt x="2365" y="2504"/>
                </a:cubicBezTo>
                <a:cubicBezTo>
                  <a:pt x="2365" y="2170"/>
                  <a:pt x="2699" y="1947"/>
                  <a:pt x="3033" y="1947"/>
                </a:cubicBezTo>
                <a:cubicBezTo>
                  <a:pt x="3367" y="1947"/>
                  <a:pt x="3589" y="2170"/>
                  <a:pt x="3589" y="2504"/>
                </a:cubicBezTo>
                <a:cubicBezTo>
                  <a:pt x="3617" y="2838"/>
                  <a:pt x="3395" y="3060"/>
                  <a:pt x="3033" y="3060"/>
                </a:cubicBezTo>
                <a:close/>
                <a:moveTo>
                  <a:pt x="3033" y="3060"/>
                </a:moveTo>
                <a:close/>
                <a:moveTo>
                  <a:pt x="12744" y="6678"/>
                </a:moveTo>
                <a:cubicBezTo>
                  <a:pt x="12744" y="4869"/>
                  <a:pt x="10935" y="3394"/>
                  <a:pt x="8904" y="3394"/>
                </a:cubicBezTo>
                <a:cubicBezTo>
                  <a:pt x="6762" y="3394"/>
                  <a:pt x="5064" y="4869"/>
                  <a:pt x="5064" y="6678"/>
                </a:cubicBezTo>
                <a:cubicBezTo>
                  <a:pt x="5064" y="8486"/>
                  <a:pt x="6762" y="9961"/>
                  <a:pt x="8904" y="9961"/>
                </a:cubicBezTo>
                <a:cubicBezTo>
                  <a:pt x="9349" y="9961"/>
                  <a:pt x="9795" y="9850"/>
                  <a:pt x="10268" y="9739"/>
                </a:cubicBezTo>
                <a:lnTo>
                  <a:pt x="11492" y="10406"/>
                </a:lnTo>
                <a:lnTo>
                  <a:pt x="11158" y="9266"/>
                </a:lnTo>
                <a:cubicBezTo>
                  <a:pt x="12076" y="8598"/>
                  <a:pt x="12744" y="7680"/>
                  <a:pt x="12744" y="6678"/>
                </a:cubicBezTo>
                <a:close/>
                <a:moveTo>
                  <a:pt x="7680" y="6093"/>
                </a:moveTo>
                <a:cubicBezTo>
                  <a:pt x="7457" y="6093"/>
                  <a:pt x="7235" y="5871"/>
                  <a:pt x="7235" y="5648"/>
                </a:cubicBezTo>
                <a:cubicBezTo>
                  <a:pt x="7235" y="5426"/>
                  <a:pt x="7457" y="5203"/>
                  <a:pt x="7680" y="5203"/>
                </a:cubicBezTo>
                <a:cubicBezTo>
                  <a:pt x="8014" y="5203"/>
                  <a:pt x="8236" y="5426"/>
                  <a:pt x="8236" y="5648"/>
                </a:cubicBezTo>
                <a:cubicBezTo>
                  <a:pt x="8236" y="5871"/>
                  <a:pt x="8014" y="6093"/>
                  <a:pt x="7680" y="6093"/>
                </a:cubicBezTo>
                <a:close/>
                <a:moveTo>
                  <a:pt x="10156" y="6093"/>
                </a:moveTo>
                <a:cubicBezTo>
                  <a:pt x="9934" y="6093"/>
                  <a:pt x="9711" y="5871"/>
                  <a:pt x="9711" y="5648"/>
                </a:cubicBezTo>
                <a:cubicBezTo>
                  <a:pt x="9711" y="5426"/>
                  <a:pt x="9934" y="5203"/>
                  <a:pt x="10156" y="5203"/>
                </a:cubicBezTo>
                <a:cubicBezTo>
                  <a:pt x="10490" y="5203"/>
                  <a:pt x="10713" y="5426"/>
                  <a:pt x="10713" y="5648"/>
                </a:cubicBezTo>
                <a:cubicBezTo>
                  <a:pt x="10713" y="5871"/>
                  <a:pt x="10490" y="6093"/>
                  <a:pt x="10156" y="6093"/>
                </a:cubicBezTo>
                <a:close/>
                <a:moveTo>
                  <a:pt x="10156" y="6093"/>
                </a:moveTo>
                <a:close/>
              </a:path>
            </a:pathLst>
          </a:custGeom>
          <a:solidFill>
            <a:srgbClr val="316AEF"/>
          </a:solidFill>
          <a:ln>
            <a:noFill/>
          </a:ln>
        </p:spPr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F35EF3E3-C3D6-4CEE-A15E-BA316F4107A2}"/>
              </a:ext>
            </a:extLst>
          </p:cNvPr>
          <p:cNvSpPr txBox="1"/>
          <p:nvPr/>
        </p:nvSpPr>
        <p:spPr>
          <a:xfrm>
            <a:off x="1301224" y="2780160"/>
            <a:ext cx="2043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这该死的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E1633209-D07B-44D2-ACCE-78820A30EB65}"/>
              </a:ext>
            </a:extLst>
          </p:cNvPr>
          <p:cNvSpPr txBox="1"/>
          <p:nvPr/>
        </p:nvSpPr>
        <p:spPr>
          <a:xfrm>
            <a:off x="965457" y="3378677"/>
            <a:ext cx="2715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Lorem ipsum dolor sit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amet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,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consectetuer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adipiscing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Maecenas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porttitor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congue</a:t>
            </a:r>
            <a:endParaRPr lang="zh-CN" altLang="en-US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经典粗宋简" panose="02010609000101010101" pitchFamily="49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6C07877C-858A-4C2C-920A-86FF7374084B}"/>
              </a:ext>
            </a:extLst>
          </p:cNvPr>
          <p:cNvGrpSpPr/>
          <p:nvPr/>
        </p:nvGrpSpPr>
        <p:grpSpPr>
          <a:xfrm>
            <a:off x="2110259" y="4792453"/>
            <a:ext cx="425883" cy="89766"/>
            <a:chOff x="1828800" y="5396634"/>
            <a:chExt cx="425883" cy="89766"/>
          </a:xfrm>
        </p:grpSpPr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0BDAA0C2-5396-4F55-A52E-117CED817976}"/>
                </a:ext>
              </a:extLst>
            </p:cNvPr>
            <p:cNvSpPr/>
            <p:nvPr/>
          </p:nvSpPr>
          <p:spPr>
            <a:xfrm>
              <a:off x="1828800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968E3F5-F056-4F06-BFD4-64F2DFD0CE75}"/>
                </a:ext>
              </a:extLst>
            </p:cNvPr>
            <p:cNvSpPr/>
            <p:nvPr/>
          </p:nvSpPr>
          <p:spPr>
            <a:xfrm>
              <a:off x="1996858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公众号：陈西设计之家。微信搜索即可">
              <a:extLst>
                <a:ext uri="{FF2B5EF4-FFF2-40B4-BE49-F238E27FC236}">
                  <a16:creationId xmlns="" xmlns:a16="http://schemas.microsoft.com/office/drawing/2014/main" id="{C51A5C60-10F2-4B97-A542-475F25F3DB4B}"/>
                </a:ext>
              </a:extLst>
            </p:cNvPr>
            <p:cNvSpPr/>
            <p:nvPr/>
          </p:nvSpPr>
          <p:spPr>
            <a:xfrm>
              <a:off x="2164917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3C47875A-1AFF-4765-870C-630CBAAC87EB}"/>
              </a:ext>
            </a:extLst>
          </p:cNvPr>
          <p:cNvSpPr txBox="1"/>
          <p:nvPr/>
        </p:nvSpPr>
        <p:spPr>
          <a:xfrm>
            <a:off x="9002952" y="2780160"/>
            <a:ext cx="2043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魅力呀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6AE89F84-F3A2-43EE-8926-F08804898B0A}"/>
              </a:ext>
            </a:extLst>
          </p:cNvPr>
          <p:cNvSpPr txBox="1"/>
          <p:nvPr/>
        </p:nvSpPr>
        <p:spPr>
          <a:xfrm>
            <a:off x="8667185" y="3378677"/>
            <a:ext cx="2715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Lorem ipsum dolor sit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amet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,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consectetuer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adipiscing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Maecenas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porttitor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congue</a:t>
            </a:r>
            <a:endParaRPr lang="zh-CN" altLang="en-US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经典粗宋简" panose="02010609000101010101" pitchFamily="49" charset="-122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89A74A3E-0A64-4A8E-8235-42510048441E}"/>
              </a:ext>
            </a:extLst>
          </p:cNvPr>
          <p:cNvGrpSpPr/>
          <p:nvPr/>
        </p:nvGrpSpPr>
        <p:grpSpPr>
          <a:xfrm>
            <a:off x="9811987" y="4792453"/>
            <a:ext cx="425883" cy="89766"/>
            <a:chOff x="1828800" y="5396634"/>
            <a:chExt cx="425883" cy="89766"/>
          </a:xfrm>
        </p:grpSpPr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685EE972-BA36-484B-91D2-9F9E24271A81}"/>
                </a:ext>
              </a:extLst>
            </p:cNvPr>
            <p:cNvSpPr/>
            <p:nvPr/>
          </p:nvSpPr>
          <p:spPr>
            <a:xfrm>
              <a:off x="1828800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99C9CB49-A2F9-4490-A648-9863A4EE468C}"/>
                </a:ext>
              </a:extLst>
            </p:cNvPr>
            <p:cNvSpPr/>
            <p:nvPr/>
          </p:nvSpPr>
          <p:spPr>
            <a:xfrm>
              <a:off x="1996858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85D7934C-F4BC-484B-B6F4-2F1E6D55E48A}"/>
                </a:ext>
              </a:extLst>
            </p:cNvPr>
            <p:cNvSpPr/>
            <p:nvPr/>
          </p:nvSpPr>
          <p:spPr>
            <a:xfrm>
              <a:off x="2164917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22515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男人, 窗帘, 镜子, 站&#10;&#10;描述已自动生成">
            <a:extLst>
              <a:ext uri="{FF2B5EF4-FFF2-40B4-BE49-F238E27FC236}">
                <a16:creationId xmlns="" xmlns:a16="http://schemas.microsoft.com/office/drawing/2014/main" id="{0DA5F638-81A1-4447-A9EF-66BA2BE3B9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1" name="公众号：陈西设计之家。微信搜索即可">
            <a:extLst>
              <a:ext uri="{FF2B5EF4-FFF2-40B4-BE49-F238E27FC236}">
                <a16:creationId xmlns="" xmlns:a16="http://schemas.microsoft.com/office/drawing/2014/main" id="{CA161C26-C462-4887-95F5-00F718C19FB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904" t="11406"/>
          <a:stretch>
            <a:fillRect/>
          </a:stretch>
        </p:blipFill>
        <p:spPr>
          <a:xfrm rot="19564123">
            <a:off x="-2565063" y="1181341"/>
            <a:ext cx="5130125" cy="7625434"/>
          </a:xfrm>
          <a:custGeom>
            <a:avLst/>
            <a:gdLst>
              <a:gd name="connsiteX0" fmla="*/ 5130125 w 5130125"/>
              <a:gd name="connsiteY0" fmla="*/ 0 h 7625434"/>
              <a:gd name="connsiteX1" fmla="*/ 5130125 w 5130125"/>
              <a:gd name="connsiteY1" fmla="*/ 7625434 h 7625434"/>
              <a:gd name="connsiteX2" fmla="*/ 0 w 5130125"/>
              <a:gd name="connsiteY2" fmla="*/ 7625434 h 7625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30125" h="7625434">
                <a:moveTo>
                  <a:pt x="5130125" y="0"/>
                </a:moveTo>
                <a:lnTo>
                  <a:pt x="5130125" y="7625434"/>
                </a:lnTo>
                <a:lnTo>
                  <a:pt x="0" y="7625434"/>
                </a:lnTo>
                <a:close/>
              </a:path>
            </a:pathLst>
          </a:cu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2C8C0BFE-8BB1-4FA0-8D97-71532711815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3500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3" name="任意多边形: 形状 92">
            <a:extLst>
              <a:ext uri="{FF2B5EF4-FFF2-40B4-BE49-F238E27FC236}">
                <a16:creationId xmlns="" xmlns:a16="http://schemas.microsoft.com/office/drawing/2014/main" id="{21972E56-4097-4D50-99A4-E3B1D2D7BC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6961239 w 12192000"/>
              <a:gd name="connsiteY3" fmla="*/ 6858000 h 6858000"/>
              <a:gd name="connsiteX4" fmla="*/ 0 w 121920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6961239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14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5D1527A-E2D6-48DE-9F73-E83BD5E0A446}"/>
              </a:ext>
            </a:extLst>
          </p:cNvPr>
          <p:cNvSpPr/>
          <p:nvPr/>
        </p:nvSpPr>
        <p:spPr>
          <a:xfrm>
            <a:off x="1810871" y="0"/>
            <a:ext cx="2241176" cy="6858000"/>
          </a:xfrm>
          <a:prstGeom prst="rect">
            <a:avLst/>
          </a:prstGeom>
          <a:solidFill>
            <a:srgbClr val="316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7A1662E6-07C3-4B8B-BC9B-A6CA7722FDF5}"/>
              </a:ext>
            </a:extLst>
          </p:cNvPr>
          <p:cNvSpPr txBox="1"/>
          <p:nvPr/>
        </p:nvSpPr>
        <p:spPr>
          <a:xfrm>
            <a:off x="2292748" y="1122593"/>
            <a:ext cx="1292662" cy="46128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7200" b="1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C</a:t>
            </a:r>
            <a:r>
              <a:rPr lang="en-US" altLang="zh-CN" sz="6600" b="1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ONTENTS</a:t>
            </a:r>
            <a:endParaRPr lang="zh-CN" altLang="en-US" sz="6600" b="1" dirty="0">
              <a:solidFill>
                <a:schemeClr val="bg1"/>
              </a:solidFill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  <p:sp>
        <p:nvSpPr>
          <p:cNvPr id="22" name="公众号：陈西设计之家。微信搜索即可">
            <a:extLst>
              <a:ext uri="{FF2B5EF4-FFF2-40B4-BE49-F238E27FC236}">
                <a16:creationId xmlns="" xmlns:a16="http://schemas.microsoft.com/office/drawing/2014/main" id="{F03CDF37-98C8-459A-A4F7-2A63AFC5F0FF}"/>
              </a:ext>
            </a:extLst>
          </p:cNvPr>
          <p:cNvSpPr/>
          <p:nvPr/>
        </p:nvSpPr>
        <p:spPr>
          <a:xfrm>
            <a:off x="11976846" y="753380"/>
            <a:ext cx="215153" cy="5351240"/>
          </a:xfrm>
          <a:prstGeom prst="rect">
            <a:avLst/>
          </a:prstGeom>
          <a:solidFill>
            <a:srgbClr val="316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="" xmlns:a16="http://schemas.microsoft.com/office/drawing/2014/main" id="{E159F2CA-5A33-4ECD-A005-48AF1CA09F59}"/>
              </a:ext>
            </a:extLst>
          </p:cNvPr>
          <p:cNvSpPr/>
          <p:nvPr/>
        </p:nvSpPr>
        <p:spPr>
          <a:xfrm>
            <a:off x="5114517" y="1311528"/>
            <a:ext cx="788894" cy="788894"/>
          </a:xfrm>
          <a:prstGeom prst="ellipse">
            <a:avLst/>
          </a:prstGeom>
          <a:solidFill>
            <a:srgbClr val="316AEF"/>
          </a:solidFill>
          <a:ln>
            <a:noFill/>
          </a:ln>
          <a:effectLst>
            <a:outerShdw blurRad="127000" dist="50800" dir="2700000" algn="tl" rotWithShape="0">
              <a:srgbClr val="1678EE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C0AE8762-6C41-4912-A7C3-EC8491A6D909}"/>
              </a:ext>
            </a:extLst>
          </p:cNvPr>
          <p:cNvSpPr txBox="1"/>
          <p:nvPr/>
        </p:nvSpPr>
        <p:spPr>
          <a:xfrm>
            <a:off x="5177270" y="1444365"/>
            <a:ext cx="663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32788AA1-0664-4685-A1E9-529B9B018118}"/>
              </a:ext>
            </a:extLst>
          </p:cNvPr>
          <p:cNvSpPr txBox="1"/>
          <p:nvPr/>
        </p:nvSpPr>
        <p:spPr>
          <a:xfrm>
            <a:off x="6118023" y="1311528"/>
            <a:ext cx="2043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工作概况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6C89EA78-5200-4AD8-BBD7-F176DBF8BC73}"/>
              </a:ext>
            </a:extLst>
          </p:cNvPr>
          <p:cNvSpPr txBox="1"/>
          <p:nvPr/>
        </p:nvSpPr>
        <p:spPr>
          <a:xfrm>
            <a:off x="6096000" y="1741235"/>
            <a:ext cx="2157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Work Overview</a:t>
            </a:r>
            <a:endParaRPr lang="zh-CN" altLang="en-US" i="1" dirty="0">
              <a:solidFill>
                <a:schemeClr val="tx1">
                  <a:lumMod val="50000"/>
                  <a:lumOff val="50000"/>
                </a:schemeClr>
              </a:solidFill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CE1B2350-241E-4E4E-8DA7-78CA2D99C398}"/>
              </a:ext>
            </a:extLst>
          </p:cNvPr>
          <p:cNvSpPr/>
          <p:nvPr/>
        </p:nvSpPr>
        <p:spPr>
          <a:xfrm>
            <a:off x="5114517" y="2526891"/>
            <a:ext cx="788894" cy="788894"/>
          </a:xfrm>
          <a:prstGeom prst="ellipse">
            <a:avLst/>
          </a:prstGeom>
          <a:solidFill>
            <a:srgbClr val="316AEF"/>
          </a:solidFill>
          <a:ln>
            <a:noFill/>
          </a:ln>
          <a:effectLst>
            <a:outerShdw blurRad="127000" dist="50800" dir="2700000" algn="tl" rotWithShape="0">
              <a:srgbClr val="1678EE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363184A6-DBBE-402E-AF22-14F14FE7E879}"/>
              </a:ext>
            </a:extLst>
          </p:cNvPr>
          <p:cNvSpPr txBox="1"/>
          <p:nvPr/>
        </p:nvSpPr>
        <p:spPr>
          <a:xfrm>
            <a:off x="5177270" y="2659728"/>
            <a:ext cx="663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07680660-0C4B-4E6B-9726-4E3FD04F7C29}"/>
              </a:ext>
            </a:extLst>
          </p:cNvPr>
          <p:cNvSpPr txBox="1"/>
          <p:nvPr/>
        </p:nvSpPr>
        <p:spPr>
          <a:xfrm>
            <a:off x="6118023" y="2526891"/>
            <a:ext cx="26600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成功项目展示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1B98FD87-C2D9-47EE-AEFD-E40FBF01D7FD}"/>
              </a:ext>
            </a:extLst>
          </p:cNvPr>
          <p:cNvSpPr txBox="1"/>
          <p:nvPr/>
        </p:nvSpPr>
        <p:spPr>
          <a:xfrm>
            <a:off x="6096000" y="2956598"/>
            <a:ext cx="429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Demonstration of successful projects</a:t>
            </a:r>
            <a:endParaRPr lang="zh-CN" altLang="en-US" i="1" dirty="0">
              <a:solidFill>
                <a:schemeClr val="tx1">
                  <a:lumMod val="50000"/>
                  <a:lumOff val="50000"/>
                </a:schemeClr>
              </a:solidFill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="" xmlns:a16="http://schemas.microsoft.com/office/drawing/2014/main" id="{5A2D565A-7003-4ABA-B4A6-4BF69DB0FF3A}"/>
              </a:ext>
            </a:extLst>
          </p:cNvPr>
          <p:cNvSpPr/>
          <p:nvPr/>
        </p:nvSpPr>
        <p:spPr>
          <a:xfrm>
            <a:off x="5114517" y="3732109"/>
            <a:ext cx="788894" cy="788894"/>
          </a:xfrm>
          <a:prstGeom prst="ellipse">
            <a:avLst/>
          </a:prstGeom>
          <a:solidFill>
            <a:srgbClr val="316AEF"/>
          </a:solidFill>
          <a:ln>
            <a:noFill/>
          </a:ln>
          <a:effectLst>
            <a:outerShdw blurRad="127000" dist="50800" dir="2700000" algn="tl" rotWithShape="0">
              <a:srgbClr val="1678EE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8C70CBC0-50EB-49D3-B947-55C9823397E8}"/>
              </a:ext>
            </a:extLst>
          </p:cNvPr>
          <p:cNvSpPr txBox="1"/>
          <p:nvPr/>
        </p:nvSpPr>
        <p:spPr>
          <a:xfrm>
            <a:off x="5177270" y="3864946"/>
            <a:ext cx="663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91E94041-E989-40C8-A369-852ADB6205DF}"/>
              </a:ext>
            </a:extLst>
          </p:cNvPr>
          <p:cNvSpPr txBox="1"/>
          <p:nvPr/>
        </p:nvSpPr>
        <p:spPr>
          <a:xfrm>
            <a:off x="6118023" y="3732109"/>
            <a:ext cx="26600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分析总结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3E59E000-9AE2-41B3-9483-D20B0191A20F}"/>
              </a:ext>
            </a:extLst>
          </p:cNvPr>
          <p:cNvSpPr txBox="1"/>
          <p:nvPr/>
        </p:nvSpPr>
        <p:spPr>
          <a:xfrm>
            <a:off x="6096000" y="4161816"/>
            <a:ext cx="429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Analysis and summary</a:t>
            </a:r>
            <a:endParaRPr lang="zh-CN" altLang="en-US" i="1" dirty="0">
              <a:solidFill>
                <a:schemeClr val="tx1">
                  <a:lumMod val="50000"/>
                  <a:lumOff val="50000"/>
                </a:schemeClr>
              </a:solidFill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="" xmlns:a16="http://schemas.microsoft.com/office/drawing/2014/main" id="{B2456752-AFBC-4F2F-8AB2-FAE34E9168D7}"/>
              </a:ext>
            </a:extLst>
          </p:cNvPr>
          <p:cNvSpPr/>
          <p:nvPr/>
        </p:nvSpPr>
        <p:spPr>
          <a:xfrm>
            <a:off x="5114517" y="4927182"/>
            <a:ext cx="788894" cy="788894"/>
          </a:xfrm>
          <a:prstGeom prst="ellipse">
            <a:avLst/>
          </a:prstGeom>
          <a:solidFill>
            <a:srgbClr val="316AEF"/>
          </a:solidFill>
          <a:ln>
            <a:noFill/>
          </a:ln>
          <a:effectLst>
            <a:outerShdw blurRad="127000" dist="50800" dir="2700000" algn="tl" rotWithShape="0">
              <a:srgbClr val="1678EE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23CB1280-6562-4B28-ABF0-348D105914D4}"/>
              </a:ext>
            </a:extLst>
          </p:cNvPr>
          <p:cNvSpPr txBox="1"/>
          <p:nvPr/>
        </p:nvSpPr>
        <p:spPr>
          <a:xfrm>
            <a:off x="5177270" y="5060019"/>
            <a:ext cx="663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FE367EC8-E138-4BAB-A2C2-341DCD07A743}"/>
              </a:ext>
            </a:extLst>
          </p:cNvPr>
          <p:cNvSpPr txBox="1"/>
          <p:nvPr/>
        </p:nvSpPr>
        <p:spPr>
          <a:xfrm>
            <a:off x="6118023" y="4927182"/>
            <a:ext cx="26600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未来发展规划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6207F351-C0D4-4453-B15A-58B5ACE60E8D}"/>
              </a:ext>
            </a:extLst>
          </p:cNvPr>
          <p:cNvSpPr txBox="1"/>
          <p:nvPr/>
        </p:nvSpPr>
        <p:spPr>
          <a:xfrm>
            <a:off x="6096000" y="5356889"/>
            <a:ext cx="429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Future development plan</a:t>
            </a:r>
            <a:endParaRPr lang="zh-CN" altLang="en-US" i="1" dirty="0">
              <a:solidFill>
                <a:schemeClr val="tx1">
                  <a:lumMod val="50000"/>
                  <a:lumOff val="50000"/>
                </a:schemeClr>
              </a:solidFill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50460AF8-3874-4AC5-84AF-E0BE130E6AB5}"/>
              </a:ext>
            </a:extLst>
          </p:cNvPr>
          <p:cNvSpPr/>
          <p:nvPr/>
        </p:nvSpPr>
        <p:spPr>
          <a:xfrm>
            <a:off x="2560751" y="807513"/>
            <a:ext cx="1024660" cy="1024660"/>
          </a:xfrm>
          <a:prstGeom prst="ellipse">
            <a:avLst/>
          </a:prstGeom>
          <a:gradFill flip="none" rotWithShape="1">
            <a:gsLst>
              <a:gs pos="26000">
                <a:schemeClr val="bg1">
                  <a:alpha val="0"/>
                </a:schemeClr>
              </a:gs>
              <a:gs pos="100000">
                <a:schemeClr val="bg1">
                  <a:alpha val="1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158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公众号：陈西设计之家。微信搜索即可" descr="图片包含 男人, 窗帘, 镜子, 站&#10;&#10;描述已自动生成">
            <a:extLst>
              <a:ext uri="{FF2B5EF4-FFF2-40B4-BE49-F238E27FC236}">
                <a16:creationId xmlns="" xmlns:a16="http://schemas.microsoft.com/office/drawing/2014/main" id="{0DA5F638-81A1-4447-A9EF-66BA2BE3B9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2C8C0BFE-8BB1-4FA0-8D97-71532711815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3500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3" name="公众号：陈西设计之家。微信搜索即可">
            <a:extLst>
              <a:ext uri="{FF2B5EF4-FFF2-40B4-BE49-F238E27FC236}">
                <a16:creationId xmlns="" xmlns:a16="http://schemas.microsoft.com/office/drawing/2014/main" id="{21972E56-4097-4D50-99A4-E3B1D2D7BC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6961239 w 12192000"/>
              <a:gd name="connsiteY3" fmla="*/ 6858000 h 6858000"/>
              <a:gd name="connsiteX4" fmla="*/ 0 w 121920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6961239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65000"/>
                </a:schemeClr>
              </a:gs>
              <a:gs pos="100000">
                <a:schemeClr val="bg1">
                  <a:alpha val="1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公众号：陈西设计之家。微信搜索即可">
            <a:extLst>
              <a:ext uri="{FF2B5EF4-FFF2-40B4-BE49-F238E27FC236}">
                <a16:creationId xmlns="" xmlns:a16="http://schemas.microsoft.com/office/drawing/2014/main" id="{141EEAB8-5F70-45F9-B118-5A8B475957A3}"/>
              </a:ext>
            </a:extLst>
          </p:cNvPr>
          <p:cNvSpPr/>
          <p:nvPr/>
        </p:nvSpPr>
        <p:spPr>
          <a:xfrm>
            <a:off x="0" y="0"/>
            <a:ext cx="2867025" cy="6858000"/>
          </a:xfrm>
          <a:prstGeom prst="rect">
            <a:avLst/>
          </a:prstGeom>
          <a:solidFill>
            <a:srgbClr val="167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28D1A3BA-C23B-4050-8372-4B2E3BEABB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26484"/>
          <a:stretch>
            <a:fillRect/>
          </a:stretch>
        </p:blipFill>
        <p:spPr>
          <a:xfrm>
            <a:off x="2867026" y="0"/>
            <a:ext cx="2867025" cy="6858000"/>
          </a:xfrm>
          <a:custGeom>
            <a:avLst/>
            <a:gdLst>
              <a:gd name="connsiteX0" fmla="*/ 0 w 2867025"/>
              <a:gd name="connsiteY0" fmla="*/ 0 h 6852920"/>
              <a:gd name="connsiteX1" fmla="*/ 2867025 w 2867025"/>
              <a:gd name="connsiteY1" fmla="*/ 0 h 6852920"/>
              <a:gd name="connsiteX2" fmla="*/ 2867025 w 2867025"/>
              <a:gd name="connsiteY2" fmla="*/ 6852920 h 6852920"/>
              <a:gd name="connsiteX3" fmla="*/ 0 w 2867025"/>
              <a:gd name="connsiteY3" fmla="*/ 6852920 h 6852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67025" h="6852920">
                <a:moveTo>
                  <a:pt x="0" y="0"/>
                </a:moveTo>
                <a:lnTo>
                  <a:pt x="2867025" y="0"/>
                </a:lnTo>
                <a:lnTo>
                  <a:pt x="2867025" y="6852920"/>
                </a:lnTo>
                <a:lnTo>
                  <a:pt x="0" y="6852920"/>
                </a:lnTo>
                <a:close/>
              </a:path>
            </a:pathLst>
          </a:cu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29EC2A26-52BD-44A5-9480-A451C7296805}"/>
              </a:ext>
            </a:extLst>
          </p:cNvPr>
          <p:cNvSpPr txBox="1"/>
          <p:nvPr/>
        </p:nvSpPr>
        <p:spPr>
          <a:xfrm>
            <a:off x="346363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5" name="公众号：陈西设计之家。微信搜索即可">
            <a:extLst>
              <a:ext uri="{FF2B5EF4-FFF2-40B4-BE49-F238E27FC236}">
                <a16:creationId xmlns="" xmlns:a16="http://schemas.microsoft.com/office/drawing/2014/main" id="{6013018C-A76C-46CE-8D61-BAD58B7862E7}"/>
              </a:ext>
            </a:extLst>
          </p:cNvPr>
          <p:cNvSpPr/>
          <p:nvPr/>
        </p:nvSpPr>
        <p:spPr>
          <a:xfrm>
            <a:off x="3148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6C353AD5-1C6E-4366-BCB6-DD250C3D80D5}"/>
              </a:ext>
            </a:extLst>
          </p:cNvPr>
          <p:cNvSpPr txBox="1"/>
          <p:nvPr/>
        </p:nvSpPr>
        <p:spPr>
          <a:xfrm>
            <a:off x="1007601" y="972457"/>
            <a:ext cx="1015663" cy="45725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5400" b="1" i="1" dirty="0">
                <a:solidFill>
                  <a:schemeClr val="bg1">
                    <a:alpha val="10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WORKS</a:t>
            </a:r>
            <a:endParaRPr lang="zh-CN" altLang="en-US" sz="5400" b="1" i="1" dirty="0">
              <a:solidFill>
                <a:schemeClr val="bg1">
                  <a:alpha val="10000"/>
                </a:schemeClr>
              </a:solidFill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B9C26BBC-BF33-4692-A0E4-F774C4B3A272}"/>
              </a:ext>
            </a:extLst>
          </p:cNvPr>
          <p:cNvSpPr/>
          <p:nvPr/>
        </p:nvSpPr>
        <p:spPr>
          <a:xfrm>
            <a:off x="2867814" y="0"/>
            <a:ext cx="2860204" cy="6858000"/>
          </a:xfrm>
          <a:prstGeom prst="rect">
            <a:avLst/>
          </a:prstGeom>
          <a:solidFill>
            <a:srgbClr val="1678EE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0DE168E6-CB88-48A7-8971-EC9353A95D42}"/>
              </a:ext>
            </a:extLst>
          </p:cNvPr>
          <p:cNvSpPr txBox="1"/>
          <p:nvPr/>
        </p:nvSpPr>
        <p:spPr>
          <a:xfrm>
            <a:off x="6457951" y="753380"/>
            <a:ext cx="3199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陈西好帅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BC61A41D-C093-4183-AA0B-DC87E4849413}"/>
              </a:ext>
            </a:extLst>
          </p:cNvPr>
          <p:cNvSpPr txBox="1"/>
          <p:nvPr/>
        </p:nvSpPr>
        <p:spPr>
          <a:xfrm>
            <a:off x="6457951" y="2213503"/>
            <a:ext cx="5105399" cy="1654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Lorem ipsum dolor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sLorem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ipsum dolor sit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amet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,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consectetuer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adipiscing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elit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. Maecenas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porttitor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congue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massa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.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Fusce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posuere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, magna sed pulvinar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ultricies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,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purus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lectus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malesuada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libero, sit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amet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commodo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magna.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4D9A5C53-7ED3-4B16-908D-82658E46AD07}"/>
              </a:ext>
            </a:extLst>
          </p:cNvPr>
          <p:cNvSpPr txBox="1"/>
          <p:nvPr/>
        </p:nvSpPr>
        <p:spPr>
          <a:xfrm>
            <a:off x="6457951" y="1304209"/>
            <a:ext cx="3199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这该死的</a:t>
            </a:r>
            <a:r>
              <a:rPr lang="zh-CN" altLang="en-US" sz="2800" spc="300" dirty="0">
                <a:solidFill>
                  <a:srgbClr val="316AEF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魅力呀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46AC4BA8-6F68-4791-A99A-C57C8DCEBDA8}"/>
              </a:ext>
            </a:extLst>
          </p:cNvPr>
          <p:cNvSpPr/>
          <p:nvPr/>
        </p:nvSpPr>
        <p:spPr>
          <a:xfrm>
            <a:off x="6578601" y="2039895"/>
            <a:ext cx="393700" cy="45719"/>
          </a:xfrm>
          <a:prstGeom prst="rect">
            <a:avLst/>
          </a:prstGeom>
          <a:solidFill>
            <a:srgbClr val="316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Group 66">
            <a:extLst>
              <a:ext uri="{FF2B5EF4-FFF2-40B4-BE49-F238E27FC236}">
                <a16:creationId xmlns="" xmlns:a16="http://schemas.microsoft.com/office/drawing/2014/main" id="{D5B915FE-B0D3-484E-98E9-B836BA625D32}"/>
              </a:ext>
            </a:extLst>
          </p:cNvPr>
          <p:cNvGrpSpPr/>
          <p:nvPr/>
        </p:nvGrpSpPr>
        <p:grpSpPr>
          <a:xfrm flipH="1">
            <a:off x="6538397" y="4253620"/>
            <a:ext cx="4768231" cy="1930404"/>
            <a:chOff x="1511300" y="2339519"/>
            <a:chExt cx="3792311" cy="1930404"/>
          </a:xfrm>
          <a:effectLst>
            <a:outerShdw blurRad="355600" dist="203200" dir="2700000" algn="tl" rotWithShape="0">
              <a:srgbClr val="1678EE">
                <a:alpha val="25000"/>
              </a:srgbClr>
            </a:outerShdw>
          </a:effectLst>
        </p:grpSpPr>
        <p:sp>
          <p:nvSpPr>
            <p:cNvPr id="29" name="公众号：陈西设计之家。微信搜索即可">
              <a:extLst>
                <a:ext uri="{FF2B5EF4-FFF2-40B4-BE49-F238E27FC236}">
                  <a16:creationId xmlns="" xmlns:a16="http://schemas.microsoft.com/office/drawing/2014/main" id="{9BF53216-8E43-4E4C-AA72-9108F05931ED}"/>
                </a:ext>
              </a:extLst>
            </p:cNvPr>
            <p:cNvSpPr/>
            <p:nvPr/>
          </p:nvSpPr>
          <p:spPr>
            <a:xfrm>
              <a:off x="1511300" y="2339519"/>
              <a:ext cx="3792311" cy="1930402"/>
            </a:xfrm>
            <a:prstGeom prst="roundRect">
              <a:avLst>
                <a:gd name="adj" fmla="val 986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8" name="Round Same Side Corner Rectangle 69">
              <a:extLst>
                <a:ext uri="{FF2B5EF4-FFF2-40B4-BE49-F238E27FC236}">
                  <a16:creationId xmlns="" xmlns:a16="http://schemas.microsoft.com/office/drawing/2014/main" id="{2D669DB7-6BA6-4B39-8BD3-25821A1DB647}"/>
                </a:ext>
              </a:extLst>
            </p:cNvPr>
            <p:cNvSpPr/>
            <p:nvPr/>
          </p:nvSpPr>
          <p:spPr>
            <a:xfrm rot="16200000">
              <a:off x="739456" y="3111367"/>
              <a:ext cx="1930402" cy="386709"/>
            </a:xfrm>
            <a:prstGeom prst="round2SameRect">
              <a:avLst>
                <a:gd name="adj1" fmla="val 40205"/>
                <a:gd name="adj2" fmla="val 0"/>
              </a:avLst>
            </a:prstGeom>
            <a:solidFill>
              <a:srgbClr val="316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8F104EDB-1379-42FC-A675-2B8D8A8BCAFE}"/>
              </a:ext>
            </a:extLst>
          </p:cNvPr>
          <p:cNvSpPr txBox="1"/>
          <p:nvPr/>
        </p:nvSpPr>
        <p:spPr>
          <a:xfrm>
            <a:off x="6822968" y="4494290"/>
            <a:ext cx="2569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才华和气质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213DAC65-0855-4F57-9E36-ED956DD51480}"/>
              </a:ext>
            </a:extLst>
          </p:cNvPr>
          <p:cNvSpPr txBox="1"/>
          <p:nvPr/>
        </p:nvSpPr>
        <p:spPr>
          <a:xfrm>
            <a:off x="6822968" y="4967628"/>
            <a:ext cx="37567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Lorem ipsum dolor sit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amet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,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consectetuer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adipiscing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Maecenas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porttitor</a:t>
            </a:r>
            <a:endParaRPr lang="zh-CN" altLang="en-US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经典粗宋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9600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男人, 窗帘, 镜子, 站&#10;&#10;描述已自动生成">
            <a:extLst>
              <a:ext uri="{FF2B5EF4-FFF2-40B4-BE49-F238E27FC236}">
                <a16:creationId xmlns="" xmlns:a16="http://schemas.microsoft.com/office/drawing/2014/main" id="{0DA5F638-81A1-4447-A9EF-66BA2BE3B9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2C8C0BFE-8BB1-4FA0-8D97-71532711815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3500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3" name="任意多边形: 形状 92">
            <a:extLst>
              <a:ext uri="{FF2B5EF4-FFF2-40B4-BE49-F238E27FC236}">
                <a16:creationId xmlns="" xmlns:a16="http://schemas.microsoft.com/office/drawing/2014/main" id="{21972E56-4097-4D50-99A4-E3B1D2D7BC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6961239 w 12192000"/>
              <a:gd name="connsiteY3" fmla="*/ 6858000 h 6858000"/>
              <a:gd name="connsiteX4" fmla="*/ 0 w 121920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6961239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65000"/>
                </a:schemeClr>
              </a:gs>
              <a:gs pos="100000">
                <a:schemeClr val="bg1">
                  <a:alpha val="1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cxnSp>
        <p:nvCxnSpPr>
          <p:cNvPr id="5" name="Straight Connector 32">
            <a:extLst>
              <a:ext uri="{FF2B5EF4-FFF2-40B4-BE49-F238E27FC236}">
                <a16:creationId xmlns="" xmlns:a16="http://schemas.microsoft.com/office/drawing/2014/main" id="{3DD77A65-B101-414A-8632-B025BAC3C463}"/>
              </a:ext>
            </a:extLst>
          </p:cNvPr>
          <p:cNvCxnSpPr>
            <a:cxnSpLocks/>
          </p:cNvCxnSpPr>
          <p:nvPr/>
        </p:nvCxnSpPr>
        <p:spPr>
          <a:xfrm>
            <a:off x="6087590" y="3066908"/>
            <a:ext cx="0" cy="3105292"/>
          </a:xfrm>
          <a:prstGeom prst="line">
            <a:avLst/>
          </a:prstGeom>
          <a:ln w="28575">
            <a:solidFill>
              <a:srgbClr val="1678EE"/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33">
            <a:extLst>
              <a:ext uri="{FF2B5EF4-FFF2-40B4-BE49-F238E27FC236}">
                <a16:creationId xmlns="" xmlns:a16="http://schemas.microsoft.com/office/drawing/2014/main" id="{6B0C0D59-0E64-495C-BBFC-600AA9ED78D3}"/>
              </a:ext>
            </a:extLst>
          </p:cNvPr>
          <p:cNvSpPr/>
          <p:nvPr/>
        </p:nvSpPr>
        <p:spPr>
          <a:xfrm>
            <a:off x="7341625" y="2319420"/>
            <a:ext cx="1807944" cy="747488"/>
          </a:xfrm>
          <a:prstGeom prst="roundRect">
            <a:avLst/>
          </a:prstGeom>
          <a:solidFill>
            <a:srgbClr val="316AEF"/>
          </a:solidFill>
          <a:ln>
            <a:noFill/>
          </a:ln>
          <a:effectLst>
            <a:outerShdw blurRad="444500" dist="228600" dir="2700000" algn="tl" rotWithShape="0">
              <a:srgbClr val="1678E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7" name="Straight Connector 34">
            <a:extLst>
              <a:ext uri="{FF2B5EF4-FFF2-40B4-BE49-F238E27FC236}">
                <a16:creationId xmlns="" xmlns:a16="http://schemas.microsoft.com/office/drawing/2014/main" id="{282DE9DD-F600-4FFC-B671-B0D5388FDB63}"/>
              </a:ext>
            </a:extLst>
          </p:cNvPr>
          <p:cNvCxnSpPr/>
          <p:nvPr/>
        </p:nvCxnSpPr>
        <p:spPr>
          <a:xfrm rot="16200000" flipH="1">
            <a:off x="6759238" y="2110778"/>
            <a:ext cx="1" cy="1164772"/>
          </a:xfrm>
          <a:prstGeom prst="line">
            <a:avLst/>
          </a:prstGeom>
          <a:ln w="38100">
            <a:solidFill>
              <a:srgbClr val="316A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35">
            <a:extLst>
              <a:ext uri="{FF2B5EF4-FFF2-40B4-BE49-F238E27FC236}">
                <a16:creationId xmlns="" xmlns:a16="http://schemas.microsoft.com/office/drawing/2014/main" id="{5F1C63A4-22B5-4A1A-842B-517E0E6FDB0E}"/>
              </a:ext>
            </a:extLst>
          </p:cNvPr>
          <p:cNvGrpSpPr/>
          <p:nvPr/>
        </p:nvGrpSpPr>
        <p:grpSpPr>
          <a:xfrm>
            <a:off x="5584307" y="2189881"/>
            <a:ext cx="1006566" cy="1006566"/>
            <a:chOff x="5584307" y="858338"/>
            <a:chExt cx="1006566" cy="1006566"/>
          </a:xfrm>
        </p:grpSpPr>
        <p:sp>
          <p:nvSpPr>
            <p:cNvPr id="10" name="Oval 38">
              <a:extLst>
                <a:ext uri="{FF2B5EF4-FFF2-40B4-BE49-F238E27FC236}">
                  <a16:creationId xmlns="" xmlns:a16="http://schemas.microsoft.com/office/drawing/2014/main" id="{714DEE00-6D52-40BC-9199-DCD6365D2FEC}"/>
                </a:ext>
              </a:extLst>
            </p:cNvPr>
            <p:cNvSpPr/>
            <p:nvPr/>
          </p:nvSpPr>
          <p:spPr>
            <a:xfrm>
              <a:off x="5584307" y="858338"/>
              <a:ext cx="1006566" cy="1006566"/>
            </a:xfrm>
            <a:prstGeom prst="ellipse">
              <a:avLst/>
            </a:prstGeom>
            <a:solidFill>
              <a:srgbClr val="316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Oval 42">
              <a:extLst>
                <a:ext uri="{FF2B5EF4-FFF2-40B4-BE49-F238E27FC236}">
                  <a16:creationId xmlns="" xmlns:a16="http://schemas.microsoft.com/office/drawing/2014/main" id="{92841AB1-6BDF-476D-91E7-449D3119720F}"/>
                </a:ext>
              </a:extLst>
            </p:cNvPr>
            <p:cNvSpPr/>
            <p:nvPr/>
          </p:nvSpPr>
          <p:spPr>
            <a:xfrm>
              <a:off x="5729087" y="1003120"/>
              <a:ext cx="717006" cy="7170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2" name="Rounded Rectangle 48">
            <a:extLst>
              <a:ext uri="{FF2B5EF4-FFF2-40B4-BE49-F238E27FC236}">
                <a16:creationId xmlns="" xmlns:a16="http://schemas.microsoft.com/office/drawing/2014/main" id="{FF3FEFE5-F49F-4469-BE5D-7047B6423BEE}"/>
              </a:ext>
            </a:extLst>
          </p:cNvPr>
          <p:cNvSpPr/>
          <p:nvPr/>
        </p:nvSpPr>
        <p:spPr>
          <a:xfrm>
            <a:off x="3026576" y="4782270"/>
            <a:ext cx="1807944" cy="747488"/>
          </a:xfrm>
          <a:prstGeom prst="roundRect">
            <a:avLst/>
          </a:prstGeom>
          <a:solidFill>
            <a:srgbClr val="316AEF"/>
          </a:solidFill>
          <a:ln>
            <a:noFill/>
          </a:ln>
          <a:effectLst>
            <a:outerShdw blurRad="444500" dist="228600" dir="2700000" algn="tl" rotWithShape="0">
              <a:srgbClr val="1678E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4" name="Straight Connector 49">
            <a:extLst>
              <a:ext uri="{FF2B5EF4-FFF2-40B4-BE49-F238E27FC236}">
                <a16:creationId xmlns="" xmlns:a16="http://schemas.microsoft.com/office/drawing/2014/main" id="{0F4E2388-417C-423D-AF2C-F986C90D59A5}"/>
              </a:ext>
            </a:extLst>
          </p:cNvPr>
          <p:cNvCxnSpPr/>
          <p:nvPr/>
        </p:nvCxnSpPr>
        <p:spPr>
          <a:xfrm rot="16200000" flipH="1">
            <a:off x="5375725" y="4573629"/>
            <a:ext cx="1" cy="1164772"/>
          </a:xfrm>
          <a:prstGeom prst="line">
            <a:avLst/>
          </a:prstGeom>
          <a:ln w="38100">
            <a:solidFill>
              <a:srgbClr val="316A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50">
            <a:extLst>
              <a:ext uri="{FF2B5EF4-FFF2-40B4-BE49-F238E27FC236}">
                <a16:creationId xmlns="" xmlns:a16="http://schemas.microsoft.com/office/drawing/2014/main" id="{AC91D8F5-3E8F-4A84-8EFE-456C781179A1}"/>
              </a:ext>
            </a:extLst>
          </p:cNvPr>
          <p:cNvGrpSpPr/>
          <p:nvPr/>
        </p:nvGrpSpPr>
        <p:grpSpPr>
          <a:xfrm>
            <a:off x="5585275" y="4652731"/>
            <a:ext cx="1006566" cy="1006566"/>
            <a:chOff x="5585275" y="2925717"/>
            <a:chExt cx="1006566" cy="1006566"/>
          </a:xfrm>
        </p:grpSpPr>
        <p:sp>
          <p:nvSpPr>
            <p:cNvPr id="16" name="Oval 51">
              <a:extLst>
                <a:ext uri="{FF2B5EF4-FFF2-40B4-BE49-F238E27FC236}">
                  <a16:creationId xmlns="" xmlns:a16="http://schemas.microsoft.com/office/drawing/2014/main" id="{9DB367EE-859A-4D86-B2FB-72F33821AFF5}"/>
                </a:ext>
              </a:extLst>
            </p:cNvPr>
            <p:cNvSpPr/>
            <p:nvPr/>
          </p:nvSpPr>
          <p:spPr>
            <a:xfrm>
              <a:off x="5585275" y="2925717"/>
              <a:ext cx="1006566" cy="1006566"/>
            </a:xfrm>
            <a:prstGeom prst="ellipse">
              <a:avLst/>
            </a:prstGeom>
            <a:solidFill>
              <a:srgbClr val="316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7" name="Oval 52">
              <a:extLst>
                <a:ext uri="{FF2B5EF4-FFF2-40B4-BE49-F238E27FC236}">
                  <a16:creationId xmlns="" xmlns:a16="http://schemas.microsoft.com/office/drawing/2014/main" id="{015B4A28-0DDD-4508-A403-B7E8DCB44AC7}"/>
                </a:ext>
              </a:extLst>
            </p:cNvPr>
            <p:cNvSpPr/>
            <p:nvPr/>
          </p:nvSpPr>
          <p:spPr>
            <a:xfrm>
              <a:off x="5730055" y="3070499"/>
              <a:ext cx="717006" cy="7170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18" name="Group 53">
            <a:extLst>
              <a:ext uri="{FF2B5EF4-FFF2-40B4-BE49-F238E27FC236}">
                <a16:creationId xmlns="" xmlns:a16="http://schemas.microsoft.com/office/drawing/2014/main" id="{0057E445-AFCD-4D87-BAEE-ECC35AC76ECB}"/>
              </a:ext>
            </a:extLst>
          </p:cNvPr>
          <p:cNvGrpSpPr/>
          <p:nvPr/>
        </p:nvGrpSpPr>
        <p:grpSpPr>
          <a:xfrm>
            <a:off x="1236724" y="1727963"/>
            <a:ext cx="4001861" cy="1930403"/>
            <a:chOff x="1326369" y="396420"/>
            <a:chExt cx="4001861" cy="1930403"/>
          </a:xfrm>
          <a:effectLst>
            <a:outerShdw blurRad="355600" dist="203200" dir="2700000" algn="tl" rotWithShape="0">
              <a:srgbClr val="1678EE">
                <a:alpha val="25000"/>
              </a:srgbClr>
            </a:outerShdw>
          </a:effectLst>
        </p:grpSpPr>
        <p:grpSp>
          <p:nvGrpSpPr>
            <p:cNvPr id="19" name="Group 54">
              <a:extLst>
                <a:ext uri="{FF2B5EF4-FFF2-40B4-BE49-F238E27FC236}">
                  <a16:creationId xmlns="" xmlns:a16="http://schemas.microsoft.com/office/drawing/2014/main" id="{AD0F2D32-9D52-45B5-BA80-81295FFF601B}"/>
                </a:ext>
              </a:extLst>
            </p:cNvPr>
            <p:cNvGrpSpPr/>
            <p:nvPr/>
          </p:nvGrpSpPr>
          <p:grpSpPr>
            <a:xfrm>
              <a:off x="1326369" y="396420"/>
              <a:ext cx="4001861" cy="1930402"/>
              <a:chOff x="1511300" y="399140"/>
              <a:chExt cx="4001861" cy="1930402"/>
            </a:xfrm>
          </p:grpSpPr>
          <p:sp>
            <p:nvSpPr>
              <p:cNvPr id="21" name="Rounded Rectangle 57">
                <a:extLst>
                  <a:ext uri="{FF2B5EF4-FFF2-40B4-BE49-F238E27FC236}">
                    <a16:creationId xmlns="" xmlns:a16="http://schemas.microsoft.com/office/drawing/2014/main" id="{BBE2D63F-7944-41F0-B839-1648BE0621C4}"/>
                  </a:ext>
                </a:extLst>
              </p:cNvPr>
              <p:cNvSpPr/>
              <p:nvPr/>
            </p:nvSpPr>
            <p:spPr>
              <a:xfrm>
                <a:off x="1511300" y="399140"/>
                <a:ext cx="3792311" cy="1930402"/>
              </a:xfrm>
              <a:prstGeom prst="roundRect">
                <a:avLst>
                  <a:gd name="adj" fmla="val 679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2" name="Isosceles Triangle 58">
                <a:extLst>
                  <a:ext uri="{FF2B5EF4-FFF2-40B4-BE49-F238E27FC236}">
                    <a16:creationId xmlns="" xmlns:a16="http://schemas.microsoft.com/office/drawing/2014/main" id="{7011E676-FF4C-4A32-9976-15CACF649FA7}"/>
                  </a:ext>
                </a:extLst>
              </p:cNvPr>
              <p:cNvSpPr/>
              <p:nvPr/>
            </p:nvSpPr>
            <p:spPr>
              <a:xfrm rot="5400000">
                <a:off x="5246461" y="1259566"/>
                <a:ext cx="323850" cy="209550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0" name="Round Same Side Corner Rectangle 55">
              <a:extLst>
                <a:ext uri="{FF2B5EF4-FFF2-40B4-BE49-F238E27FC236}">
                  <a16:creationId xmlns="" xmlns:a16="http://schemas.microsoft.com/office/drawing/2014/main" id="{15C9E102-9079-40DC-B184-6DC961672626}"/>
                </a:ext>
              </a:extLst>
            </p:cNvPr>
            <p:cNvSpPr/>
            <p:nvPr/>
          </p:nvSpPr>
          <p:spPr>
            <a:xfrm rot="16200000">
              <a:off x="605644" y="1117148"/>
              <a:ext cx="1930402" cy="488948"/>
            </a:xfrm>
            <a:prstGeom prst="round2SameRect">
              <a:avLst>
                <a:gd name="adj1" fmla="val 27126"/>
                <a:gd name="adj2" fmla="val 0"/>
              </a:avLst>
            </a:prstGeom>
            <a:solidFill>
              <a:srgbClr val="316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23" name="Group 66">
            <a:extLst>
              <a:ext uri="{FF2B5EF4-FFF2-40B4-BE49-F238E27FC236}">
                <a16:creationId xmlns="" xmlns:a16="http://schemas.microsoft.com/office/drawing/2014/main" id="{2345E75C-C295-4BB6-BEE8-DC4C4A41C081}"/>
              </a:ext>
            </a:extLst>
          </p:cNvPr>
          <p:cNvGrpSpPr/>
          <p:nvPr/>
        </p:nvGrpSpPr>
        <p:grpSpPr>
          <a:xfrm flipH="1">
            <a:off x="6967476" y="4190813"/>
            <a:ext cx="4001861" cy="1930403"/>
            <a:chOff x="1511300" y="2339519"/>
            <a:chExt cx="4001861" cy="1930403"/>
          </a:xfrm>
          <a:effectLst>
            <a:outerShdw blurRad="355600" dist="203200" dir="2700000" algn="tl" rotWithShape="0">
              <a:srgbClr val="1678EE">
                <a:alpha val="25000"/>
              </a:srgbClr>
            </a:outerShdw>
          </a:effectLst>
        </p:grpSpPr>
        <p:grpSp>
          <p:nvGrpSpPr>
            <p:cNvPr id="24" name="Group 68">
              <a:extLst>
                <a:ext uri="{FF2B5EF4-FFF2-40B4-BE49-F238E27FC236}">
                  <a16:creationId xmlns="" xmlns:a16="http://schemas.microsoft.com/office/drawing/2014/main" id="{CEB78A83-1D72-4FDC-BF84-4F7196A29253}"/>
                </a:ext>
              </a:extLst>
            </p:cNvPr>
            <p:cNvGrpSpPr/>
            <p:nvPr/>
          </p:nvGrpSpPr>
          <p:grpSpPr>
            <a:xfrm>
              <a:off x="1511300" y="2339519"/>
              <a:ext cx="4001861" cy="1930402"/>
              <a:chOff x="1511300" y="399140"/>
              <a:chExt cx="4001861" cy="1930402"/>
            </a:xfrm>
          </p:grpSpPr>
          <p:sp>
            <p:nvSpPr>
              <p:cNvPr id="26" name="Rounded Rectangle 70">
                <a:extLst>
                  <a:ext uri="{FF2B5EF4-FFF2-40B4-BE49-F238E27FC236}">
                    <a16:creationId xmlns="" xmlns:a16="http://schemas.microsoft.com/office/drawing/2014/main" id="{E9725AEA-9DFA-4B85-8801-FC0B8A762129}"/>
                  </a:ext>
                </a:extLst>
              </p:cNvPr>
              <p:cNvSpPr/>
              <p:nvPr/>
            </p:nvSpPr>
            <p:spPr>
              <a:xfrm>
                <a:off x="1511300" y="399140"/>
                <a:ext cx="3792311" cy="1930402"/>
              </a:xfrm>
              <a:prstGeom prst="roundRect">
                <a:avLst>
                  <a:gd name="adj" fmla="val 679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7" name="公众号：陈西设计之家。微信搜索即可">
                <a:extLst>
                  <a:ext uri="{FF2B5EF4-FFF2-40B4-BE49-F238E27FC236}">
                    <a16:creationId xmlns="" xmlns:a16="http://schemas.microsoft.com/office/drawing/2014/main" id="{16B39656-2A8F-448B-B3D3-D6E74FB133B3}"/>
                  </a:ext>
                </a:extLst>
              </p:cNvPr>
              <p:cNvSpPr/>
              <p:nvPr/>
            </p:nvSpPr>
            <p:spPr>
              <a:xfrm rot="5400000">
                <a:off x="5246461" y="1259566"/>
                <a:ext cx="323850" cy="209550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5" name="公众号：陈西设计之家。微信搜索即可">
              <a:extLst>
                <a:ext uri="{FF2B5EF4-FFF2-40B4-BE49-F238E27FC236}">
                  <a16:creationId xmlns="" xmlns:a16="http://schemas.microsoft.com/office/drawing/2014/main" id="{4BB1D980-D324-4C27-8A42-8B1A0A86D873}"/>
                </a:ext>
              </a:extLst>
            </p:cNvPr>
            <p:cNvSpPr/>
            <p:nvPr/>
          </p:nvSpPr>
          <p:spPr>
            <a:xfrm rot="16200000">
              <a:off x="790575" y="3060247"/>
              <a:ext cx="1930402" cy="488948"/>
            </a:xfrm>
            <a:prstGeom prst="round2SameRect">
              <a:avLst>
                <a:gd name="adj1" fmla="val 27126"/>
                <a:gd name="adj2" fmla="val 0"/>
              </a:avLst>
            </a:prstGeom>
            <a:solidFill>
              <a:srgbClr val="316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8528E0CC-DBB2-482B-822C-4637C9276579}"/>
              </a:ext>
            </a:extLst>
          </p:cNvPr>
          <p:cNvSpPr txBox="1"/>
          <p:nvPr/>
        </p:nvSpPr>
        <p:spPr>
          <a:xfrm>
            <a:off x="3481584" y="275952"/>
            <a:ext cx="5228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写上标题</a:t>
            </a:r>
            <a:r>
              <a:rPr lang="zh-CN" altLang="en-US" sz="2800" spc="300" dirty="0">
                <a:solidFill>
                  <a:srgbClr val="316AEF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陈西好帅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CBD08B86-9E33-4C1D-B6DE-F99A4693C424}"/>
              </a:ext>
            </a:extLst>
          </p:cNvPr>
          <p:cNvSpPr txBox="1"/>
          <p:nvPr/>
        </p:nvSpPr>
        <p:spPr>
          <a:xfrm>
            <a:off x="4006850" y="745832"/>
            <a:ext cx="4178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Click Here </a:t>
            </a:r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To Add The Title</a:t>
            </a:r>
            <a:endParaRPr lang="zh-CN" altLang="en-US" sz="1400" i="1" dirty="0">
              <a:solidFill>
                <a:schemeClr val="tx1">
                  <a:lumMod val="50000"/>
                  <a:lumOff val="50000"/>
                </a:schemeClr>
              </a:solidFill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36687BB2-64E4-4B27-B0B3-B4C9BB204D2E}"/>
              </a:ext>
            </a:extLst>
          </p:cNvPr>
          <p:cNvSpPr txBox="1"/>
          <p:nvPr/>
        </p:nvSpPr>
        <p:spPr>
          <a:xfrm>
            <a:off x="1917801" y="1998343"/>
            <a:ext cx="2043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这该死的</a:t>
            </a:r>
          </a:p>
        </p:txBody>
      </p:sp>
      <p:sp>
        <p:nvSpPr>
          <p:cNvPr id="39" name="公众号：陈西设计之家。微信搜索即可">
            <a:extLst>
              <a:ext uri="{FF2B5EF4-FFF2-40B4-BE49-F238E27FC236}">
                <a16:creationId xmlns="" xmlns:a16="http://schemas.microsoft.com/office/drawing/2014/main" id="{84C2DF19-E448-40FC-A921-AB0FBC2BE578}"/>
              </a:ext>
            </a:extLst>
          </p:cNvPr>
          <p:cNvSpPr txBox="1"/>
          <p:nvPr/>
        </p:nvSpPr>
        <p:spPr>
          <a:xfrm>
            <a:off x="1917801" y="2471681"/>
            <a:ext cx="29878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Lorem ipsum dolor sit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amet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,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consectetuer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adipiscing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Maecenas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porttitor</a:t>
            </a:r>
            <a:endParaRPr lang="zh-CN" altLang="en-US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经典粗宋简" panose="02010609000101010101" pitchFamily="49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1A3724F4-0398-433E-810B-302712297E87}"/>
              </a:ext>
            </a:extLst>
          </p:cNvPr>
          <p:cNvSpPr txBox="1"/>
          <p:nvPr/>
        </p:nvSpPr>
        <p:spPr>
          <a:xfrm>
            <a:off x="7461596" y="4431483"/>
            <a:ext cx="2043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才华和气质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EA413C74-6303-42CE-833D-124CAEF7E31D}"/>
              </a:ext>
            </a:extLst>
          </p:cNvPr>
          <p:cNvSpPr txBox="1"/>
          <p:nvPr/>
        </p:nvSpPr>
        <p:spPr>
          <a:xfrm>
            <a:off x="7461596" y="4904821"/>
            <a:ext cx="29878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Lorem ipsum dolor sit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amet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,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consectetuer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adipiscing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Maecenas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porttitor</a:t>
            </a:r>
            <a:endParaRPr lang="zh-CN" altLang="en-US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经典粗宋简" panose="02010609000101010101" pitchFamily="49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1916FCD1-2704-44DC-9B97-9C5162BE1186}"/>
              </a:ext>
            </a:extLst>
          </p:cNvPr>
          <p:cNvSpPr txBox="1"/>
          <p:nvPr/>
        </p:nvSpPr>
        <p:spPr>
          <a:xfrm>
            <a:off x="7249019" y="2471238"/>
            <a:ext cx="2043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PART01</a:t>
            </a:r>
            <a:endParaRPr lang="zh-CN" altLang="en-US" sz="2400" spc="300" dirty="0">
              <a:solidFill>
                <a:schemeClr val="bg1"/>
              </a:solidFill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82412A7A-0B3B-4BA4-8C3A-07A31AA97226}"/>
              </a:ext>
            </a:extLst>
          </p:cNvPr>
          <p:cNvSpPr txBox="1"/>
          <p:nvPr/>
        </p:nvSpPr>
        <p:spPr>
          <a:xfrm>
            <a:off x="2926690" y="4925180"/>
            <a:ext cx="2043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PART02</a:t>
            </a:r>
            <a:endParaRPr lang="zh-CN" altLang="en-US" sz="2400" spc="300" dirty="0">
              <a:solidFill>
                <a:schemeClr val="bg1"/>
              </a:solidFill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  <p:sp>
        <p:nvSpPr>
          <p:cNvPr id="4" name="iconfont-1186-560667">
            <a:extLst>
              <a:ext uri="{FF2B5EF4-FFF2-40B4-BE49-F238E27FC236}">
                <a16:creationId xmlns="" xmlns:a16="http://schemas.microsoft.com/office/drawing/2014/main" id="{9744A63F-AAA6-418B-901F-09575C9FD6EA}"/>
              </a:ext>
            </a:extLst>
          </p:cNvPr>
          <p:cNvSpPr>
            <a:spLocks noChangeAspect="1"/>
          </p:cNvSpPr>
          <p:nvPr/>
        </p:nvSpPr>
        <p:spPr bwMode="auto">
          <a:xfrm>
            <a:off x="5915020" y="2547577"/>
            <a:ext cx="356635" cy="291172"/>
          </a:xfrm>
          <a:custGeom>
            <a:avLst/>
            <a:gdLst>
              <a:gd name="T0" fmla="*/ 8626 w 12744"/>
              <a:gd name="T1" fmla="*/ 3144 h 10406"/>
              <a:gd name="T2" fmla="*/ 9071 w 12744"/>
              <a:gd name="T3" fmla="*/ 3172 h 10406"/>
              <a:gd name="T4" fmla="*/ 4508 w 12744"/>
              <a:gd name="T5" fmla="*/ 0 h 10406"/>
              <a:gd name="T6" fmla="*/ 0 w 12744"/>
              <a:gd name="T7" fmla="*/ 3840 h 10406"/>
              <a:gd name="T8" fmla="*/ 1809 w 12744"/>
              <a:gd name="T9" fmla="*/ 6873 h 10406"/>
              <a:gd name="T10" fmla="*/ 1363 w 12744"/>
              <a:gd name="T11" fmla="*/ 8264 h 10406"/>
              <a:gd name="T12" fmla="*/ 2949 w 12744"/>
              <a:gd name="T13" fmla="*/ 7485 h 10406"/>
              <a:gd name="T14" fmla="*/ 4535 w 12744"/>
              <a:gd name="T15" fmla="*/ 7707 h 10406"/>
              <a:gd name="T16" fmla="*/ 4953 w 12744"/>
              <a:gd name="T17" fmla="*/ 7680 h 10406"/>
              <a:gd name="T18" fmla="*/ 4814 w 12744"/>
              <a:gd name="T19" fmla="*/ 6733 h 10406"/>
              <a:gd name="T20" fmla="*/ 8626 w 12744"/>
              <a:gd name="T21" fmla="*/ 3144 h 10406"/>
              <a:gd name="T22" fmla="*/ 6205 w 12744"/>
              <a:gd name="T23" fmla="*/ 1920 h 10406"/>
              <a:gd name="T24" fmla="*/ 6762 w 12744"/>
              <a:gd name="T25" fmla="*/ 2476 h 10406"/>
              <a:gd name="T26" fmla="*/ 6205 w 12744"/>
              <a:gd name="T27" fmla="*/ 3033 h 10406"/>
              <a:gd name="T28" fmla="*/ 5537 w 12744"/>
              <a:gd name="T29" fmla="*/ 2476 h 10406"/>
              <a:gd name="T30" fmla="*/ 6205 w 12744"/>
              <a:gd name="T31" fmla="*/ 1920 h 10406"/>
              <a:gd name="T32" fmla="*/ 3033 w 12744"/>
              <a:gd name="T33" fmla="*/ 3060 h 10406"/>
              <a:gd name="T34" fmla="*/ 2365 w 12744"/>
              <a:gd name="T35" fmla="*/ 2504 h 10406"/>
              <a:gd name="T36" fmla="*/ 3033 w 12744"/>
              <a:gd name="T37" fmla="*/ 1947 h 10406"/>
              <a:gd name="T38" fmla="*/ 3589 w 12744"/>
              <a:gd name="T39" fmla="*/ 2504 h 10406"/>
              <a:gd name="T40" fmla="*/ 3033 w 12744"/>
              <a:gd name="T41" fmla="*/ 3060 h 10406"/>
              <a:gd name="T42" fmla="*/ 3033 w 12744"/>
              <a:gd name="T43" fmla="*/ 3060 h 10406"/>
              <a:gd name="T44" fmla="*/ 12744 w 12744"/>
              <a:gd name="T45" fmla="*/ 6678 h 10406"/>
              <a:gd name="T46" fmla="*/ 8904 w 12744"/>
              <a:gd name="T47" fmla="*/ 3394 h 10406"/>
              <a:gd name="T48" fmla="*/ 5064 w 12744"/>
              <a:gd name="T49" fmla="*/ 6678 h 10406"/>
              <a:gd name="T50" fmla="*/ 8904 w 12744"/>
              <a:gd name="T51" fmla="*/ 9961 h 10406"/>
              <a:gd name="T52" fmla="*/ 10268 w 12744"/>
              <a:gd name="T53" fmla="*/ 9739 h 10406"/>
              <a:gd name="T54" fmla="*/ 11492 w 12744"/>
              <a:gd name="T55" fmla="*/ 10406 h 10406"/>
              <a:gd name="T56" fmla="*/ 11158 w 12744"/>
              <a:gd name="T57" fmla="*/ 9266 h 10406"/>
              <a:gd name="T58" fmla="*/ 12744 w 12744"/>
              <a:gd name="T59" fmla="*/ 6678 h 10406"/>
              <a:gd name="T60" fmla="*/ 7680 w 12744"/>
              <a:gd name="T61" fmla="*/ 6093 h 10406"/>
              <a:gd name="T62" fmla="*/ 7235 w 12744"/>
              <a:gd name="T63" fmla="*/ 5648 h 10406"/>
              <a:gd name="T64" fmla="*/ 7680 w 12744"/>
              <a:gd name="T65" fmla="*/ 5203 h 10406"/>
              <a:gd name="T66" fmla="*/ 8236 w 12744"/>
              <a:gd name="T67" fmla="*/ 5648 h 10406"/>
              <a:gd name="T68" fmla="*/ 7680 w 12744"/>
              <a:gd name="T69" fmla="*/ 6093 h 10406"/>
              <a:gd name="T70" fmla="*/ 10156 w 12744"/>
              <a:gd name="T71" fmla="*/ 6093 h 10406"/>
              <a:gd name="T72" fmla="*/ 9711 w 12744"/>
              <a:gd name="T73" fmla="*/ 5648 h 10406"/>
              <a:gd name="T74" fmla="*/ 10156 w 12744"/>
              <a:gd name="T75" fmla="*/ 5203 h 10406"/>
              <a:gd name="T76" fmla="*/ 10713 w 12744"/>
              <a:gd name="T77" fmla="*/ 5648 h 10406"/>
              <a:gd name="T78" fmla="*/ 10156 w 12744"/>
              <a:gd name="T79" fmla="*/ 6093 h 10406"/>
              <a:gd name="T80" fmla="*/ 10156 w 12744"/>
              <a:gd name="T81" fmla="*/ 6093 h 10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744" h="10406">
                <a:moveTo>
                  <a:pt x="8626" y="3144"/>
                </a:moveTo>
                <a:cubicBezTo>
                  <a:pt x="8765" y="3144"/>
                  <a:pt x="8904" y="3144"/>
                  <a:pt x="9071" y="3172"/>
                </a:cubicBezTo>
                <a:cubicBezTo>
                  <a:pt x="8682" y="1363"/>
                  <a:pt x="6734" y="0"/>
                  <a:pt x="4508" y="0"/>
                </a:cubicBezTo>
                <a:cubicBezTo>
                  <a:pt x="2031" y="0"/>
                  <a:pt x="0" y="1697"/>
                  <a:pt x="0" y="3840"/>
                </a:cubicBezTo>
                <a:cubicBezTo>
                  <a:pt x="0" y="5092"/>
                  <a:pt x="668" y="6093"/>
                  <a:pt x="1809" y="6873"/>
                </a:cubicBezTo>
                <a:lnTo>
                  <a:pt x="1363" y="8264"/>
                </a:lnTo>
                <a:lnTo>
                  <a:pt x="2949" y="7485"/>
                </a:lnTo>
                <a:cubicBezTo>
                  <a:pt x="3506" y="7596"/>
                  <a:pt x="3979" y="7707"/>
                  <a:pt x="4535" y="7707"/>
                </a:cubicBezTo>
                <a:cubicBezTo>
                  <a:pt x="4675" y="7707"/>
                  <a:pt x="4814" y="7707"/>
                  <a:pt x="4953" y="7680"/>
                </a:cubicBezTo>
                <a:cubicBezTo>
                  <a:pt x="4869" y="7373"/>
                  <a:pt x="4814" y="7067"/>
                  <a:pt x="4814" y="6733"/>
                </a:cubicBezTo>
                <a:cubicBezTo>
                  <a:pt x="4786" y="4758"/>
                  <a:pt x="6483" y="3144"/>
                  <a:pt x="8626" y="3144"/>
                </a:cubicBezTo>
                <a:close/>
                <a:moveTo>
                  <a:pt x="6205" y="1920"/>
                </a:moveTo>
                <a:cubicBezTo>
                  <a:pt x="6539" y="1920"/>
                  <a:pt x="6762" y="2142"/>
                  <a:pt x="6762" y="2476"/>
                </a:cubicBezTo>
                <a:cubicBezTo>
                  <a:pt x="6762" y="2810"/>
                  <a:pt x="6539" y="3033"/>
                  <a:pt x="6205" y="3033"/>
                </a:cubicBezTo>
                <a:cubicBezTo>
                  <a:pt x="5871" y="3033"/>
                  <a:pt x="5537" y="2810"/>
                  <a:pt x="5537" y="2476"/>
                </a:cubicBezTo>
                <a:cubicBezTo>
                  <a:pt x="5537" y="2142"/>
                  <a:pt x="5871" y="1920"/>
                  <a:pt x="6205" y="1920"/>
                </a:cubicBezTo>
                <a:close/>
                <a:moveTo>
                  <a:pt x="3033" y="3060"/>
                </a:moveTo>
                <a:cubicBezTo>
                  <a:pt x="2699" y="3060"/>
                  <a:pt x="2365" y="2838"/>
                  <a:pt x="2365" y="2504"/>
                </a:cubicBezTo>
                <a:cubicBezTo>
                  <a:pt x="2365" y="2170"/>
                  <a:pt x="2699" y="1947"/>
                  <a:pt x="3033" y="1947"/>
                </a:cubicBezTo>
                <a:cubicBezTo>
                  <a:pt x="3367" y="1947"/>
                  <a:pt x="3589" y="2170"/>
                  <a:pt x="3589" y="2504"/>
                </a:cubicBezTo>
                <a:cubicBezTo>
                  <a:pt x="3617" y="2838"/>
                  <a:pt x="3395" y="3060"/>
                  <a:pt x="3033" y="3060"/>
                </a:cubicBezTo>
                <a:close/>
                <a:moveTo>
                  <a:pt x="3033" y="3060"/>
                </a:moveTo>
                <a:close/>
                <a:moveTo>
                  <a:pt x="12744" y="6678"/>
                </a:moveTo>
                <a:cubicBezTo>
                  <a:pt x="12744" y="4869"/>
                  <a:pt x="10935" y="3394"/>
                  <a:pt x="8904" y="3394"/>
                </a:cubicBezTo>
                <a:cubicBezTo>
                  <a:pt x="6762" y="3394"/>
                  <a:pt x="5064" y="4869"/>
                  <a:pt x="5064" y="6678"/>
                </a:cubicBezTo>
                <a:cubicBezTo>
                  <a:pt x="5064" y="8486"/>
                  <a:pt x="6762" y="9961"/>
                  <a:pt x="8904" y="9961"/>
                </a:cubicBezTo>
                <a:cubicBezTo>
                  <a:pt x="9349" y="9961"/>
                  <a:pt x="9795" y="9850"/>
                  <a:pt x="10268" y="9739"/>
                </a:cubicBezTo>
                <a:lnTo>
                  <a:pt x="11492" y="10406"/>
                </a:lnTo>
                <a:lnTo>
                  <a:pt x="11158" y="9266"/>
                </a:lnTo>
                <a:cubicBezTo>
                  <a:pt x="12076" y="8598"/>
                  <a:pt x="12744" y="7680"/>
                  <a:pt x="12744" y="6678"/>
                </a:cubicBezTo>
                <a:close/>
                <a:moveTo>
                  <a:pt x="7680" y="6093"/>
                </a:moveTo>
                <a:cubicBezTo>
                  <a:pt x="7457" y="6093"/>
                  <a:pt x="7235" y="5871"/>
                  <a:pt x="7235" y="5648"/>
                </a:cubicBezTo>
                <a:cubicBezTo>
                  <a:pt x="7235" y="5426"/>
                  <a:pt x="7457" y="5203"/>
                  <a:pt x="7680" y="5203"/>
                </a:cubicBezTo>
                <a:cubicBezTo>
                  <a:pt x="8014" y="5203"/>
                  <a:pt x="8236" y="5426"/>
                  <a:pt x="8236" y="5648"/>
                </a:cubicBezTo>
                <a:cubicBezTo>
                  <a:pt x="8236" y="5871"/>
                  <a:pt x="8014" y="6093"/>
                  <a:pt x="7680" y="6093"/>
                </a:cubicBezTo>
                <a:close/>
                <a:moveTo>
                  <a:pt x="10156" y="6093"/>
                </a:moveTo>
                <a:cubicBezTo>
                  <a:pt x="9934" y="6093"/>
                  <a:pt x="9711" y="5871"/>
                  <a:pt x="9711" y="5648"/>
                </a:cubicBezTo>
                <a:cubicBezTo>
                  <a:pt x="9711" y="5426"/>
                  <a:pt x="9934" y="5203"/>
                  <a:pt x="10156" y="5203"/>
                </a:cubicBezTo>
                <a:cubicBezTo>
                  <a:pt x="10490" y="5203"/>
                  <a:pt x="10713" y="5426"/>
                  <a:pt x="10713" y="5648"/>
                </a:cubicBezTo>
                <a:cubicBezTo>
                  <a:pt x="10713" y="5871"/>
                  <a:pt x="10490" y="6093"/>
                  <a:pt x="10156" y="6093"/>
                </a:cubicBezTo>
                <a:close/>
                <a:moveTo>
                  <a:pt x="10156" y="6093"/>
                </a:moveTo>
                <a:close/>
              </a:path>
            </a:pathLst>
          </a:custGeom>
          <a:solidFill>
            <a:srgbClr val="1678EE"/>
          </a:solidFill>
          <a:ln>
            <a:noFill/>
          </a:ln>
        </p:spPr>
      </p:sp>
      <p:sp>
        <p:nvSpPr>
          <p:cNvPr id="49" name="iconfont-11143-5260069">
            <a:extLst>
              <a:ext uri="{FF2B5EF4-FFF2-40B4-BE49-F238E27FC236}">
                <a16:creationId xmlns="" xmlns:a16="http://schemas.microsoft.com/office/drawing/2014/main" id="{B8151157-76AD-49F2-97DA-49C4BFAC410F}"/>
              </a:ext>
            </a:extLst>
          </p:cNvPr>
          <p:cNvSpPr>
            <a:spLocks noChangeAspect="1"/>
          </p:cNvSpPr>
          <p:nvPr/>
        </p:nvSpPr>
        <p:spPr bwMode="auto">
          <a:xfrm>
            <a:off x="5917682" y="5002160"/>
            <a:ext cx="356635" cy="307703"/>
          </a:xfrm>
          <a:custGeom>
            <a:avLst/>
            <a:gdLst>
              <a:gd name="T0" fmla="*/ 10827 w 12054"/>
              <a:gd name="T1" fmla="*/ 2987 h 10400"/>
              <a:gd name="T2" fmla="*/ 10827 w 12054"/>
              <a:gd name="T3" fmla="*/ 2667 h 10400"/>
              <a:gd name="T4" fmla="*/ 12054 w 12054"/>
              <a:gd name="T5" fmla="*/ 1334 h 10400"/>
              <a:gd name="T6" fmla="*/ 10614 w 12054"/>
              <a:gd name="T7" fmla="*/ 1707 h 10400"/>
              <a:gd name="T8" fmla="*/ 11680 w 12054"/>
              <a:gd name="T9" fmla="*/ 267 h 10400"/>
              <a:gd name="T10" fmla="*/ 10134 w 12054"/>
              <a:gd name="T11" fmla="*/ 854 h 10400"/>
              <a:gd name="T12" fmla="*/ 8320 w 12054"/>
              <a:gd name="T13" fmla="*/ 0 h 10400"/>
              <a:gd name="T14" fmla="*/ 5867 w 12054"/>
              <a:gd name="T15" fmla="*/ 2560 h 10400"/>
              <a:gd name="T16" fmla="*/ 5920 w 12054"/>
              <a:gd name="T17" fmla="*/ 3147 h 10400"/>
              <a:gd name="T18" fmla="*/ 854 w 12054"/>
              <a:gd name="T19" fmla="*/ 427 h 10400"/>
              <a:gd name="T20" fmla="*/ 534 w 12054"/>
              <a:gd name="T21" fmla="*/ 1760 h 10400"/>
              <a:gd name="T22" fmla="*/ 1654 w 12054"/>
              <a:gd name="T23" fmla="*/ 3947 h 10400"/>
              <a:gd name="T24" fmla="*/ 480 w 12054"/>
              <a:gd name="T25" fmla="*/ 3627 h 10400"/>
              <a:gd name="T26" fmla="*/ 480 w 12054"/>
              <a:gd name="T27" fmla="*/ 3680 h 10400"/>
              <a:gd name="T28" fmla="*/ 2454 w 12054"/>
              <a:gd name="T29" fmla="*/ 6294 h 10400"/>
              <a:gd name="T30" fmla="*/ 1814 w 12054"/>
              <a:gd name="T31" fmla="*/ 6347 h 10400"/>
              <a:gd name="T32" fmla="*/ 1334 w 12054"/>
              <a:gd name="T33" fmla="*/ 6294 h 10400"/>
              <a:gd name="T34" fmla="*/ 3627 w 12054"/>
              <a:gd name="T35" fmla="*/ 8107 h 10400"/>
              <a:gd name="T36" fmla="*/ 587 w 12054"/>
              <a:gd name="T37" fmla="*/ 9227 h 10400"/>
              <a:gd name="T38" fmla="*/ 0 w 12054"/>
              <a:gd name="T39" fmla="*/ 9174 h 10400"/>
              <a:gd name="T40" fmla="*/ 3787 w 12054"/>
              <a:gd name="T41" fmla="*/ 10347 h 10400"/>
              <a:gd name="T42" fmla="*/ 10827 w 12054"/>
              <a:gd name="T43" fmla="*/ 2987 h 10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054" h="10400">
                <a:moveTo>
                  <a:pt x="10827" y="2987"/>
                </a:moveTo>
                <a:lnTo>
                  <a:pt x="10827" y="2667"/>
                </a:lnTo>
                <a:cubicBezTo>
                  <a:pt x="11307" y="2294"/>
                  <a:pt x="11734" y="1867"/>
                  <a:pt x="12054" y="1334"/>
                </a:cubicBezTo>
                <a:cubicBezTo>
                  <a:pt x="11627" y="1547"/>
                  <a:pt x="11147" y="1654"/>
                  <a:pt x="10614" y="1707"/>
                </a:cubicBezTo>
                <a:cubicBezTo>
                  <a:pt x="11147" y="1387"/>
                  <a:pt x="11520" y="907"/>
                  <a:pt x="11680" y="267"/>
                </a:cubicBezTo>
                <a:cubicBezTo>
                  <a:pt x="11200" y="534"/>
                  <a:pt x="10667" y="747"/>
                  <a:pt x="10134" y="854"/>
                </a:cubicBezTo>
                <a:cubicBezTo>
                  <a:pt x="9707" y="320"/>
                  <a:pt x="9067" y="0"/>
                  <a:pt x="8320" y="0"/>
                </a:cubicBezTo>
                <a:cubicBezTo>
                  <a:pt x="6934" y="0"/>
                  <a:pt x="5867" y="1120"/>
                  <a:pt x="5867" y="2560"/>
                </a:cubicBezTo>
                <a:cubicBezTo>
                  <a:pt x="5867" y="2774"/>
                  <a:pt x="5867" y="2987"/>
                  <a:pt x="5920" y="3147"/>
                </a:cubicBezTo>
                <a:cubicBezTo>
                  <a:pt x="3894" y="3094"/>
                  <a:pt x="2080" y="2027"/>
                  <a:pt x="854" y="427"/>
                </a:cubicBezTo>
                <a:cubicBezTo>
                  <a:pt x="640" y="800"/>
                  <a:pt x="534" y="1280"/>
                  <a:pt x="534" y="1760"/>
                </a:cubicBezTo>
                <a:cubicBezTo>
                  <a:pt x="534" y="2667"/>
                  <a:pt x="960" y="3467"/>
                  <a:pt x="1654" y="3947"/>
                </a:cubicBezTo>
                <a:cubicBezTo>
                  <a:pt x="1227" y="3947"/>
                  <a:pt x="854" y="3840"/>
                  <a:pt x="480" y="3627"/>
                </a:cubicBezTo>
                <a:lnTo>
                  <a:pt x="480" y="3680"/>
                </a:lnTo>
                <a:cubicBezTo>
                  <a:pt x="480" y="4960"/>
                  <a:pt x="1334" y="6027"/>
                  <a:pt x="2454" y="6294"/>
                </a:cubicBezTo>
                <a:cubicBezTo>
                  <a:pt x="2294" y="6294"/>
                  <a:pt x="2080" y="6347"/>
                  <a:pt x="1814" y="6347"/>
                </a:cubicBezTo>
                <a:cubicBezTo>
                  <a:pt x="1654" y="6347"/>
                  <a:pt x="1494" y="6347"/>
                  <a:pt x="1334" y="6294"/>
                </a:cubicBezTo>
                <a:cubicBezTo>
                  <a:pt x="1654" y="7360"/>
                  <a:pt x="2560" y="8107"/>
                  <a:pt x="3627" y="8107"/>
                </a:cubicBezTo>
                <a:cubicBezTo>
                  <a:pt x="2827" y="8800"/>
                  <a:pt x="1760" y="9227"/>
                  <a:pt x="587" y="9227"/>
                </a:cubicBezTo>
                <a:cubicBezTo>
                  <a:pt x="374" y="9227"/>
                  <a:pt x="214" y="9227"/>
                  <a:pt x="0" y="9174"/>
                </a:cubicBezTo>
                <a:cubicBezTo>
                  <a:pt x="1067" y="9920"/>
                  <a:pt x="2400" y="10347"/>
                  <a:pt x="3787" y="10347"/>
                </a:cubicBezTo>
                <a:cubicBezTo>
                  <a:pt x="8320" y="10400"/>
                  <a:pt x="10827" y="6454"/>
                  <a:pt x="10827" y="2987"/>
                </a:cubicBezTo>
                <a:close/>
              </a:path>
            </a:pathLst>
          </a:custGeom>
          <a:solidFill>
            <a:srgbClr val="1678EE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410936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男人, 窗帘, 镜子, 站&#10;&#10;描述已自动生成">
            <a:extLst>
              <a:ext uri="{FF2B5EF4-FFF2-40B4-BE49-F238E27FC236}">
                <a16:creationId xmlns="" xmlns:a16="http://schemas.microsoft.com/office/drawing/2014/main" id="{0DA5F638-81A1-4447-A9EF-66BA2BE3B9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2C8C0BFE-8BB1-4FA0-8D97-71532711815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3500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3" name="任意多边形: 形状 92">
            <a:extLst>
              <a:ext uri="{FF2B5EF4-FFF2-40B4-BE49-F238E27FC236}">
                <a16:creationId xmlns="" xmlns:a16="http://schemas.microsoft.com/office/drawing/2014/main" id="{21972E56-4097-4D50-99A4-E3B1D2D7BC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6961239 w 12192000"/>
              <a:gd name="connsiteY3" fmla="*/ 6858000 h 6858000"/>
              <a:gd name="connsiteX4" fmla="*/ 0 w 121920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6961239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65000"/>
                </a:schemeClr>
              </a:gs>
              <a:gs pos="100000">
                <a:schemeClr val="bg1">
                  <a:alpha val="1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78A95B33-79DF-4587-9F1E-CC2549A7ADFC}"/>
              </a:ext>
            </a:extLst>
          </p:cNvPr>
          <p:cNvSpPr/>
          <p:nvPr/>
        </p:nvSpPr>
        <p:spPr>
          <a:xfrm>
            <a:off x="11468100" y="0"/>
            <a:ext cx="723900" cy="6858000"/>
          </a:xfrm>
          <a:prstGeom prst="rect">
            <a:avLst/>
          </a:prstGeom>
          <a:solidFill>
            <a:srgbClr val="316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0E3D42DC-B64B-4EF6-9402-A6DA58F4C00E}"/>
              </a:ext>
            </a:extLst>
          </p:cNvPr>
          <p:cNvSpPr txBox="1"/>
          <p:nvPr/>
        </p:nvSpPr>
        <p:spPr>
          <a:xfrm>
            <a:off x="346363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rgbClr val="316AE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4" name="公众号：陈西设计之家。微信搜索即可">
            <a:extLst>
              <a:ext uri="{FF2B5EF4-FFF2-40B4-BE49-F238E27FC236}">
                <a16:creationId xmlns="" xmlns:a16="http://schemas.microsoft.com/office/drawing/2014/main" id="{70EA6C3F-B144-4EA9-B783-392FADDC6A74}"/>
              </a:ext>
            </a:extLst>
          </p:cNvPr>
          <p:cNvSpPr/>
          <p:nvPr/>
        </p:nvSpPr>
        <p:spPr>
          <a:xfrm>
            <a:off x="3148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316AE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E5D38333-8092-4A07-AE02-BC90D6A41B5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35" t="20094" r="18017" b="4744"/>
          <a:stretch>
            <a:fillRect/>
          </a:stretch>
        </p:blipFill>
        <p:spPr>
          <a:xfrm>
            <a:off x="6688362" y="2114041"/>
            <a:ext cx="2358114" cy="2358114"/>
          </a:xfrm>
          <a:custGeom>
            <a:avLst/>
            <a:gdLst>
              <a:gd name="connsiteX0" fmla="*/ 1179057 w 2358114"/>
              <a:gd name="connsiteY0" fmla="*/ 0 h 2358114"/>
              <a:gd name="connsiteX1" fmla="*/ 1396833 w 2358114"/>
              <a:gd name="connsiteY1" fmla="*/ 90205 h 2358114"/>
              <a:gd name="connsiteX2" fmla="*/ 2267909 w 2358114"/>
              <a:gd name="connsiteY2" fmla="*/ 961282 h 2358114"/>
              <a:gd name="connsiteX3" fmla="*/ 2267909 w 2358114"/>
              <a:gd name="connsiteY3" fmla="*/ 1396833 h 2358114"/>
              <a:gd name="connsiteX4" fmla="*/ 1396833 w 2358114"/>
              <a:gd name="connsiteY4" fmla="*/ 2267909 h 2358114"/>
              <a:gd name="connsiteX5" fmla="*/ 961282 w 2358114"/>
              <a:gd name="connsiteY5" fmla="*/ 2267909 h 2358114"/>
              <a:gd name="connsiteX6" fmla="*/ 90205 w 2358114"/>
              <a:gd name="connsiteY6" fmla="*/ 1396833 h 2358114"/>
              <a:gd name="connsiteX7" fmla="*/ 90205 w 2358114"/>
              <a:gd name="connsiteY7" fmla="*/ 961282 h 2358114"/>
              <a:gd name="connsiteX8" fmla="*/ 961282 w 2358114"/>
              <a:gd name="connsiteY8" fmla="*/ 90205 h 2358114"/>
              <a:gd name="connsiteX9" fmla="*/ 1179057 w 2358114"/>
              <a:gd name="connsiteY9" fmla="*/ 0 h 2358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58114" h="2358114">
                <a:moveTo>
                  <a:pt x="1179057" y="0"/>
                </a:moveTo>
                <a:cubicBezTo>
                  <a:pt x="1257877" y="0"/>
                  <a:pt x="1336696" y="30068"/>
                  <a:pt x="1396833" y="90205"/>
                </a:cubicBezTo>
                <a:lnTo>
                  <a:pt x="2267909" y="961282"/>
                </a:lnTo>
                <a:cubicBezTo>
                  <a:pt x="2388183" y="1081556"/>
                  <a:pt x="2388183" y="1276559"/>
                  <a:pt x="2267909" y="1396833"/>
                </a:cubicBezTo>
                <a:lnTo>
                  <a:pt x="1396833" y="2267909"/>
                </a:lnTo>
                <a:cubicBezTo>
                  <a:pt x="1276559" y="2388183"/>
                  <a:pt x="1081556" y="2388183"/>
                  <a:pt x="961282" y="2267909"/>
                </a:cubicBezTo>
                <a:lnTo>
                  <a:pt x="90205" y="1396833"/>
                </a:lnTo>
                <a:cubicBezTo>
                  <a:pt x="-30068" y="1276559"/>
                  <a:pt x="-30068" y="1081556"/>
                  <a:pt x="90205" y="961282"/>
                </a:cubicBezTo>
                <a:lnTo>
                  <a:pt x="961282" y="90205"/>
                </a:lnTo>
                <a:cubicBezTo>
                  <a:pt x="1021419" y="30068"/>
                  <a:pt x="1100238" y="0"/>
                  <a:pt x="1179057" y="0"/>
                </a:cubicBezTo>
                <a:close/>
              </a:path>
            </a:pathLst>
          </a:custGeom>
        </p:spPr>
      </p:pic>
      <p:sp>
        <p:nvSpPr>
          <p:cNvPr id="11" name="矩形: 圆角 10">
            <a:extLst>
              <a:ext uri="{FF2B5EF4-FFF2-40B4-BE49-F238E27FC236}">
                <a16:creationId xmlns="" xmlns:a16="http://schemas.microsoft.com/office/drawing/2014/main" id="{5418AAC4-DD1E-4718-9340-69F8564A6328}"/>
              </a:ext>
            </a:extLst>
          </p:cNvPr>
          <p:cNvSpPr/>
          <p:nvPr/>
        </p:nvSpPr>
        <p:spPr>
          <a:xfrm rot="18900000">
            <a:off x="8772129" y="1078766"/>
            <a:ext cx="1571104" cy="1571104"/>
          </a:xfrm>
          <a:prstGeom prst="roundRect">
            <a:avLst/>
          </a:prstGeom>
          <a:solidFill>
            <a:srgbClr val="316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="" xmlns:a16="http://schemas.microsoft.com/office/drawing/2014/main" id="{53681EB5-0716-4488-A554-A29DD82F25C9}"/>
              </a:ext>
            </a:extLst>
          </p:cNvPr>
          <p:cNvSpPr/>
          <p:nvPr/>
        </p:nvSpPr>
        <p:spPr>
          <a:xfrm rot="18900000">
            <a:off x="8586816" y="4131076"/>
            <a:ext cx="1571104" cy="1571104"/>
          </a:xfrm>
          <a:prstGeom prst="roundRect">
            <a:avLst/>
          </a:prstGeom>
          <a:solidFill>
            <a:srgbClr val="316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="" xmlns:a16="http://schemas.microsoft.com/office/drawing/2014/main" id="{00E765B1-844F-48FF-A4EF-ACC4C8A33A05}"/>
              </a:ext>
            </a:extLst>
          </p:cNvPr>
          <p:cNvSpPr/>
          <p:nvPr/>
        </p:nvSpPr>
        <p:spPr>
          <a:xfrm rot="18900000">
            <a:off x="6943493" y="2369173"/>
            <a:ext cx="1847850" cy="1847850"/>
          </a:xfrm>
          <a:prstGeom prst="roundRect">
            <a:avLst/>
          </a:prstGeom>
          <a:solidFill>
            <a:srgbClr val="316AEF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="" xmlns:a16="http://schemas.microsoft.com/office/drawing/2014/main" id="{EDBE3ABE-4511-4B13-8FE1-61D076750640}"/>
              </a:ext>
            </a:extLst>
          </p:cNvPr>
          <p:cNvSpPr/>
          <p:nvPr/>
        </p:nvSpPr>
        <p:spPr>
          <a:xfrm rot="18900000">
            <a:off x="9830254" y="3238368"/>
            <a:ext cx="541006" cy="541006"/>
          </a:xfrm>
          <a:prstGeom prst="roundRect">
            <a:avLst/>
          </a:prstGeom>
          <a:solidFill>
            <a:srgbClr val="316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公众号：陈西设计之家。微信搜索即可">
            <a:extLst>
              <a:ext uri="{FF2B5EF4-FFF2-40B4-BE49-F238E27FC236}">
                <a16:creationId xmlns="" xmlns:a16="http://schemas.microsoft.com/office/drawing/2014/main" id="{34C19A3B-FA9B-4296-9469-E85FA09B29B0}"/>
              </a:ext>
            </a:extLst>
          </p:cNvPr>
          <p:cNvSpPr txBox="1"/>
          <p:nvPr/>
        </p:nvSpPr>
        <p:spPr>
          <a:xfrm>
            <a:off x="1042835" y="994566"/>
            <a:ext cx="37718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陈西好帅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33B00142-0536-4393-A9BD-648253853170}"/>
              </a:ext>
            </a:extLst>
          </p:cNvPr>
          <p:cNvSpPr txBox="1"/>
          <p:nvPr/>
        </p:nvSpPr>
        <p:spPr>
          <a:xfrm>
            <a:off x="1042836" y="2697600"/>
            <a:ext cx="5105399" cy="22856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Lorem ipsum dolor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sLorem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ipsum dolor sit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amet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,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consectetuer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adipiscing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elit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. Maecenas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porttitor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congue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massa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.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Fusce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posuere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, magna sed pulvinar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ultricies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,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purus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lectus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malesuada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libero, sit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amet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commodo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magna.</a:t>
            </a:r>
          </a:p>
          <a:p>
            <a:pPr>
              <a:lnSpc>
                <a:spcPct val="114000"/>
              </a:lnSpc>
            </a:pPr>
            <a:endParaRPr lang="en-US" altLang="zh-CN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经典粗宋简" panose="02010609000101010101" pitchFamily="49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18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Arial" panose="020B0604020202020204" pitchFamily="34" charset="0"/>
              </a:rPr>
              <a:t>Nunc </a:t>
            </a:r>
            <a:r>
              <a:rPr lang="en-US" altLang="zh-CN" sz="18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Arial" panose="020B0604020202020204" pitchFamily="34" charset="0"/>
              </a:rPr>
              <a:t>viverra</a:t>
            </a:r>
            <a:r>
              <a:rPr lang="en-US" altLang="zh-CN" sz="18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en-US" altLang="zh-CN" sz="18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Arial" panose="020B0604020202020204" pitchFamily="34" charset="0"/>
              </a:rPr>
              <a:t>imperdiet</a:t>
            </a:r>
            <a:r>
              <a:rPr lang="en-US" altLang="zh-CN" sz="18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en-US" altLang="zh-CN" sz="18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Arial" panose="020B0604020202020204" pitchFamily="34" charset="0"/>
              </a:rPr>
              <a:t>enim</a:t>
            </a:r>
            <a:r>
              <a:rPr lang="en-US" altLang="zh-CN" sz="18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Arial" panose="020B0604020202020204" pitchFamily="34" charset="0"/>
              </a:rPr>
              <a:t>. </a:t>
            </a:r>
            <a:r>
              <a:rPr lang="en-US" altLang="zh-CN" sz="18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Arial" panose="020B0604020202020204" pitchFamily="34" charset="0"/>
              </a:rPr>
              <a:t>Fusce</a:t>
            </a:r>
            <a:r>
              <a:rPr lang="en-US" altLang="zh-CN" sz="18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Arial" panose="020B0604020202020204" pitchFamily="34" charset="0"/>
              </a:rPr>
              <a:t> est.</a:t>
            </a:r>
            <a:endParaRPr lang="en-US" altLang="zh-CN" b="0" i="1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+mn-ea"/>
              <a:cs typeface="经典粗宋简" panose="02010609000101010101" pitchFamily="49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E45165AD-241D-4B09-9DEF-3A2421D351B8}"/>
              </a:ext>
            </a:extLst>
          </p:cNvPr>
          <p:cNvSpPr txBox="1"/>
          <p:nvPr/>
        </p:nvSpPr>
        <p:spPr>
          <a:xfrm>
            <a:off x="1042835" y="1579341"/>
            <a:ext cx="37718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有一个</a:t>
            </a:r>
            <a:r>
              <a:rPr lang="zh-CN" altLang="en-US" sz="3200" spc="300" dirty="0">
                <a:solidFill>
                  <a:srgbClr val="316AEF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美好未来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D849B314-EFC1-479A-8715-DDFFFCACB196}"/>
              </a:ext>
            </a:extLst>
          </p:cNvPr>
          <p:cNvSpPr/>
          <p:nvPr/>
        </p:nvSpPr>
        <p:spPr>
          <a:xfrm>
            <a:off x="1163486" y="2407998"/>
            <a:ext cx="393700" cy="45719"/>
          </a:xfrm>
          <a:prstGeom prst="rect">
            <a:avLst/>
          </a:prstGeom>
          <a:solidFill>
            <a:srgbClr val="316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公众号：陈西设计之家。微信搜索即可">
            <a:extLst>
              <a:ext uri="{FF2B5EF4-FFF2-40B4-BE49-F238E27FC236}">
                <a16:creationId xmlns="" xmlns:a16="http://schemas.microsoft.com/office/drawing/2014/main" id="{4921879C-C642-4DFC-81F7-CD8F9ABE445A}"/>
              </a:ext>
            </a:extLst>
          </p:cNvPr>
          <p:cNvSpPr/>
          <p:nvPr/>
        </p:nvSpPr>
        <p:spPr>
          <a:xfrm>
            <a:off x="1151946" y="5339249"/>
            <a:ext cx="1418033" cy="446610"/>
          </a:xfrm>
          <a:prstGeom prst="roundRect">
            <a:avLst>
              <a:gd name="adj" fmla="val 50000"/>
            </a:avLst>
          </a:prstGeom>
          <a:solidFill>
            <a:srgbClr val="316AEF"/>
          </a:solidFill>
          <a:ln>
            <a:noFill/>
          </a:ln>
          <a:effectLst>
            <a:outerShdw blurRad="444500" dist="228600" dir="2700000" algn="tl" rotWithShape="0">
              <a:srgbClr val="1678E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FF864628-8C96-4326-847F-658BF2FFAA78}"/>
              </a:ext>
            </a:extLst>
          </p:cNvPr>
          <p:cNvSpPr txBox="1"/>
          <p:nvPr/>
        </p:nvSpPr>
        <p:spPr>
          <a:xfrm>
            <a:off x="1256851" y="5370267"/>
            <a:ext cx="1313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>
                <a:solidFill>
                  <a:schemeClr val="bg1"/>
                </a:solidFill>
              </a:rPr>
              <a:t>年少有为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2861F990-EB97-447F-BF52-F02748D83C60}"/>
              </a:ext>
            </a:extLst>
          </p:cNvPr>
          <p:cNvSpPr txBox="1"/>
          <p:nvPr/>
        </p:nvSpPr>
        <p:spPr>
          <a:xfrm>
            <a:off x="8934149" y="1506365"/>
            <a:ext cx="12813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300" dirty="0">
                <a:solidFill>
                  <a:schemeClr val="bg1">
                    <a:alpha val="80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美好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6873F6A1-644C-41E2-AD66-AB542BAE377F}"/>
              </a:ext>
            </a:extLst>
          </p:cNvPr>
          <p:cNvSpPr txBox="1"/>
          <p:nvPr/>
        </p:nvSpPr>
        <p:spPr>
          <a:xfrm>
            <a:off x="8546382" y="4593463"/>
            <a:ext cx="16519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300" dirty="0">
                <a:solidFill>
                  <a:schemeClr val="bg1">
                    <a:alpha val="80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未来</a:t>
            </a:r>
          </a:p>
        </p:txBody>
      </p:sp>
    </p:spTree>
    <p:extLst>
      <p:ext uri="{BB962C8B-B14F-4D97-AF65-F5344CB8AC3E}">
        <p14:creationId xmlns:p14="http://schemas.microsoft.com/office/powerpoint/2010/main" val="995255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公众号：陈西设计之家。微信搜索即可" descr="图片包含 男人, 窗帘, 镜子, 站&#10;&#10;描述已自动生成">
            <a:extLst>
              <a:ext uri="{FF2B5EF4-FFF2-40B4-BE49-F238E27FC236}">
                <a16:creationId xmlns="" xmlns:a16="http://schemas.microsoft.com/office/drawing/2014/main" id="{0DA5F638-81A1-4447-A9EF-66BA2BE3B9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公众号：陈西设计之家。微信搜索即可">
            <a:extLst>
              <a:ext uri="{FF2B5EF4-FFF2-40B4-BE49-F238E27FC236}">
                <a16:creationId xmlns="" xmlns:a16="http://schemas.microsoft.com/office/drawing/2014/main" id="{2C8C0BFE-8BB1-4FA0-8D97-71532711815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3500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FBBB4B53-619F-485B-873C-BE5A8AF2DF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30000"/>
                </a:schemeClr>
              </a:gs>
              <a:gs pos="100000">
                <a:schemeClr val="bg1">
                  <a:alpha val="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5D1527A-E2D6-48DE-9F73-E83BD5E0A446}"/>
              </a:ext>
            </a:extLst>
          </p:cNvPr>
          <p:cNvSpPr/>
          <p:nvPr/>
        </p:nvSpPr>
        <p:spPr>
          <a:xfrm>
            <a:off x="10632141" y="0"/>
            <a:ext cx="1559859" cy="6858000"/>
          </a:xfrm>
          <a:prstGeom prst="rect">
            <a:avLst/>
          </a:prstGeom>
          <a:solidFill>
            <a:srgbClr val="316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859DA2A8-79AF-4FA7-B900-E0FEE64BF292}"/>
              </a:ext>
            </a:extLst>
          </p:cNvPr>
          <p:cNvSpPr txBox="1"/>
          <p:nvPr/>
        </p:nvSpPr>
        <p:spPr>
          <a:xfrm>
            <a:off x="346363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rgbClr val="316AE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12" name="公众号：陈西设计之家。微信搜索即可">
            <a:extLst>
              <a:ext uri="{FF2B5EF4-FFF2-40B4-BE49-F238E27FC236}">
                <a16:creationId xmlns="" xmlns:a16="http://schemas.microsoft.com/office/drawing/2014/main" id="{9875262F-B1B3-4734-96AA-8F87EFDA593A}"/>
              </a:ext>
            </a:extLst>
          </p:cNvPr>
          <p:cNvSpPr/>
          <p:nvPr/>
        </p:nvSpPr>
        <p:spPr>
          <a:xfrm>
            <a:off x="3148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316AE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3D2BFE1F-CC58-465C-B020-1226A1E15465}"/>
              </a:ext>
            </a:extLst>
          </p:cNvPr>
          <p:cNvGrpSpPr/>
          <p:nvPr/>
        </p:nvGrpSpPr>
        <p:grpSpPr>
          <a:xfrm>
            <a:off x="310622" y="1925843"/>
            <a:ext cx="430887" cy="3222811"/>
            <a:chOff x="272522" y="1667436"/>
            <a:chExt cx="430887" cy="3222811"/>
          </a:xfrm>
        </p:grpSpPr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AA5B21A1-B85D-4EFC-8A68-A822C20A7CFA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rgbClr val="316AEF"/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rgbClr val="316AEF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E3A1F868-3EC1-4F4D-9642-86F3CE9F0CB8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rgbClr val="316A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F55BB3CC-BA62-4299-9A28-17EA81D10596}"/>
              </a:ext>
            </a:extLst>
          </p:cNvPr>
          <p:cNvSpPr txBox="1"/>
          <p:nvPr/>
        </p:nvSpPr>
        <p:spPr>
          <a:xfrm>
            <a:off x="2140003" y="1721913"/>
            <a:ext cx="27252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spc="300" dirty="0">
                <a:solidFill>
                  <a:srgbClr val="316AEF"/>
                </a:solidFill>
                <a:latin typeface="CRACKERS BRUSHER" panose="02000500000000000000" pitchFamily="50" charset="0"/>
              </a:rPr>
              <a:t>2025</a:t>
            </a:r>
            <a:endParaRPr lang="zh-CN" altLang="en-US" sz="8000" spc="300" dirty="0">
              <a:solidFill>
                <a:srgbClr val="316AEF"/>
              </a:solidFill>
              <a:latin typeface="CRACKERS BRUSHER" panose="02000500000000000000" pitchFamily="50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11A17E2E-5A03-45AE-BDA5-66C992A310ED}"/>
              </a:ext>
            </a:extLst>
          </p:cNvPr>
          <p:cNvSpPr txBox="1"/>
          <p:nvPr/>
        </p:nvSpPr>
        <p:spPr>
          <a:xfrm>
            <a:off x="2122074" y="2752854"/>
            <a:ext cx="72106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pc="600" dirty="0">
                <a:solidFill>
                  <a:srgbClr val="316AEF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美好未来</a:t>
            </a:r>
            <a:r>
              <a:rPr lang="zh-CN" altLang="en-US" sz="5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一定会来到 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F887BF26-9F1A-4A20-A608-F99488ECC4B0}"/>
              </a:ext>
            </a:extLst>
          </p:cNvPr>
          <p:cNvSpPr txBox="1"/>
          <p:nvPr/>
        </p:nvSpPr>
        <p:spPr>
          <a:xfrm>
            <a:off x="2140003" y="3701333"/>
            <a:ext cx="6127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BUSINESS PRESENTATION TEMPLATE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="" xmlns:a16="http://schemas.microsoft.com/office/drawing/2014/main" id="{06ABFD8B-B9CC-46F4-9DF8-780B565180DE}"/>
              </a:ext>
            </a:extLst>
          </p:cNvPr>
          <p:cNvSpPr/>
          <p:nvPr/>
        </p:nvSpPr>
        <p:spPr>
          <a:xfrm>
            <a:off x="2232908" y="4636041"/>
            <a:ext cx="3056642" cy="446610"/>
          </a:xfrm>
          <a:prstGeom prst="roundRect">
            <a:avLst>
              <a:gd name="adj" fmla="val 50000"/>
            </a:avLst>
          </a:prstGeom>
          <a:solidFill>
            <a:srgbClr val="316AEF"/>
          </a:solidFill>
          <a:ln>
            <a:noFill/>
          </a:ln>
          <a:effectLst>
            <a:outerShdw blurRad="444500" dist="228600" dir="2700000" algn="tl" rotWithShape="0">
              <a:srgbClr val="1678E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C5490AA0-3763-4F77-8737-7900E053E34B}"/>
              </a:ext>
            </a:extLst>
          </p:cNvPr>
          <p:cNvSpPr txBox="1"/>
          <p:nvPr/>
        </p:nvSpPr>
        <p:spPr>
          <a:xfrm>
            <a:off x="2337813" y="4667059"/>
            <a:ext cx="2857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>
                <a:solidFill>
                  <a:schemeClr val="bg1"/>
                </a:solidFill>
              </a:rPr>
              <a:t>公众号：陈西设计之家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5DFD3206-A52E-4EB1-BAA2-C9E607D81C38}"/>
              </a:ext>
            </a:extLst>
          </p:cNvPr>
          <p:cNvGrpSpPr/>
          <p:nvPr/>
        </p:nvGrpSpPr>
        <p:grpSpPr>
          <a:xfrm>
            <a:off x="11040988" y="54970"/>
            <a:ext cx="738664" cy="6753566"/>
            <a:chOff x="11040988" y="54970"/>
            <a:chExt cx="738664" cy="6753566"/>
          </a:xfrm>
        </p:grpSpPr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7A1662E6-07C3-4B8B-BC9B-A6CA7722FDF5}"/>
                </a:ext>
              </a:extLst>
            </p:cNvPr>
            <p:cNvSpPr txBox="1"/>
            <p:nvPr/>
          </p:nvSpPr>
          <p:spPr>
            <a:xfrm>
              <a:off x="11040988" y="389492"/>
              <a:ext cx="738664" cy="60008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3600" b="1" i="1" dirty="0">
                  <a:solidFill>
                    <a:schemeClr val="bg1">
                      <a:alpha val="10000"/>
                    </a:schemeClr>
                  </a:solidFill>
                  <a:latin typeface="经典粗宋简" panose="02010609000101010101" pitchFamily="49" charset="-122"/>
                  <a:ea typeface="经典粗宋简" panose="02010609000101010101" pitchFamily="49" charset="-122"/>
                  <a:cs typeface="经典粗宋简" panose="02010609000101010101" pitchFamily="49" charset="-122"/>
                </a:rPr>
                <a:t>PRESENTATION</a:t>
              </a:r>
              <a:endParaRPr lang="zh-CN" altLang="en-US" sz="3600" b="1" i="1" dirty="0">
                <a:solidFill>
                  <a:schemeClr val="bg1">
                    <a:alpha val="10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endParaRPr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B7DBE460-3237-4CDC-BBE5-A01E5C21D57A}"/>
                </a:ext>
              </a:extLst>
            </p:cNvPr>
            <p:cNvCxnSpPr>
              <a:cxnSpLocks/>
            </p:cNvCxnSpPr>
            <p:nvPr/>
          </p:nvCxnSpPr>
          <p:spPr>
            <a:xfrm>
              <a:off x="11420022" y="54970"/>
              <a:ext cx="0" cy="320586"/>
            </a:xfrm>
            <a:prstGeom prst="line">
              <a:avLst/>
            </a:prstGeom>
            <a:ln>
              <a:solidFill>
                <a:schemeClr val="bg1">
                  <a:alpha val="1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45FE65EF-51BD-4D38-B4FE-96E90DE4A449}"/>
                </a:ext>
              </a:extLst>
            </p:cNvPr>
            <p:cNvCxnSpPr>
              <a:cxnSpLocks/>
            </p:cNvCxnSpPr>
            <p:nvPr/>
          </p:nvCxnSpPr>
          <p:spPr>
            <a:xfrm>
              <a:off x="11415486" y="6483350"/>
              <a:ext cx="0" cy="325186"/>
            </a:xfrm>
            <a:prstGeom prst="line">
              <a:avLst/>
            </a:prstGeom>
            <a:ln>
              <a:solidFill>
                <a:schemeClr val="bg1">
                  <a:alpha val="1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3913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公众号：陈西设计之家。微信搜索即可" descr="图片包含 游戏机, 桌子&#10;&#10;描述已自动生成">
            <a:extLst>
              <a:ext uri="{FF2B5EF4-FFF2-40B4-BE49-F238E27FC236}">
                <a16:creationId xmlns="" xmlns:a16="http://schemas.microsoft.com/office/drawing/2014/main" id="{B618B432-CC89-4D61-8B15-04FD794FE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" y="854503"/>
            <a:ext cx="12188203" cy="514899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  <p:pic>
        <p:nvPicPr>
          <p:cNvPr id="2051" name="Picture 3">
            <a:extLst>
              <a:ext uri="{FF2B5EF4-FFF2-40B4-BE49-F238E27FC236}">
                <a16:creationId xmlns="" xmlns:a16="http://schemas.microsoft.com/office/drawing/2014/main" id="{4C7CBA4F-195D-4EEC-AACD-6DC54BE1464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12199" y="-1154574"/>
            <a:ext cx="28575" cy="28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7814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="" xmlns:a16="http://schemas.microsoft.com/office/drawing/2014/main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5C927B44-2072-4D7B-B199-4E6875D51CAC}"/>
              </a:ext>
            </a:extLst>
          </p:cNvPr>
          <p:cNvSpPr txBox="1"/>
          <p:nvPr/>
        </p:nvSpPr>
        <p:spPr>
          <a:xfrm>
            <a:off x="4038600" y="5524500"/>
            <a:ext cx="4114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11170" y="3244334"/>
            <a:ext cx="509787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陈西设计之</a:t>
            </a:r>
            <a:r>
              <a:rPr lang="zh-CN" altLang="en-US" dirty="0" smtClean="0">
                <a:hlinkClick r:id="rId2"/>
              </a:rPr>
              <a:t>家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5157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公众号：陈西设计之家。微信搜索即可" descr="图片包含 男人, 窗帘, 镜子, 站&#10;&#10;描述已自动生成">
            <a:extLst>
              <a:ext uri="{FF2B5EF4-FFF2-40B4-BE49-F238E27FC236}">
                <a16:creationId xmlns="" xmlns:a16="http://schemas.microsoft.com/office/drawing/2014/main" id="{0DA5F638-81A1-4447-A9EF-66BA2BE3B9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2C8C0BFE-8BB1-4FA0-8D97-71532711815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3500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3" name="任意多边形: 形状 92">
            <a:extLst>
              <a:ext uri="{FF2B5EF4-FFF2-40B4-BE49-F238E27FC236}">
                <a16:creationId xmlns="" xmlns:a16="http://schemas.microsoft.com/office/drawing/2014/main" id="{21972E56-4097-4D50-99A4-E3B1D2D7BC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6961239 w 12192000"/>
              <a:gd name="connsiteY3" fmla="*/ 6858000 h 6858000"/>
              <a:gd name="connsiteX4" fmla="*/ 0 w 121920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6961239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14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A226C78F-1D7F-4700-8AE3-020C45E14E4C}"/>
              </a:ext>
            </a:extLst>
          </p:cNvPr>
          <p:cNvSpPr/>
          <p:nvPr/>
        </p:nvSpPr>
        <p:spPr>
          <a:xfrm>
            <a:off x="8265459" y="2227729"/>
            <a:ext cx="2402541" cy="2402541"/>
          </a:xfrm>
          <a:prstGeom prst="ellipse">
            <a:avLst/>
          </a:prstGeom>
          <a:solidFill>
            <a:srgbClr val="316AEF"/>
          </a:solidFill>
          <a:ln>
            <a:noFill/>
          </a:ln>
          <a:effectLst>
            <a:outerShdw blurRad="381000" dist="304800" dir="2700000" algn="tl" rotWithShape="0">
              <a:srgbClr val="1678EE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A757CF57-6253-4B6E-9D4A-274FC755095A}"/>
              </a:ext>
            </a:extLst>
          </p:cNvPr>
          <p:cNvSpPr/>
          <p:nvPr/>
        </p:nvSpPr>
        <p:spPr>
          <a:xfrm>
            <a:off x="7866530" y="1828800"/>
            <a:ext cx="3200398" cy="3200398"/>
          </a:xfrm>
          <a:prstGeom prst="ellipse">
            <a:avLst/>
          </a:prstGeom>
          <a:noFill/>
          <a:ln>
            <a:solidFill>
              <a:srgbClr val="316AEF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22115AD3-74B8-4814-8C9C-79400CDBE27F}"/>
              </a:ext>
            </a:extLst>
          </p:cNvPr>
          <p:cNvSpPr/>
          <p:nvPr/>
        </p:nvSpPr>
        <p:spPr>
          <a:xfrm>
            <a:off x="7472642" y="1434912"/>
            <a:ext cx="3988173" cy="3988173"/>
          </a:xfrm>
          <a:prstGeom prst="ellipse">
            <a:avLst/>
          </a:prstGeom>
          <a:noFill/>
          <a:ln w="12700" cap="flat" cmpd="sng" algn="ctr">
            <a:solidFill>
              <a:srgbClr val="316AEF">
                <a:alpha val="68333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="" xmlns:a16="http://schemas.microsoft.com/office/drawing/2014/main" id="{C48D099F-5475-492B-A490-2DAE8B29B6DF}"/>
              </a:ext>
            </a:extLst>
          </p:cNvPr>
          <p:cNvSpPr/>
          <p:nvPr/>
        </p:nvSpPr>
        <p:spPr>
          <a:xfrm>
            <a:off x="7078755" y="1041025"/>
            <a:ext cx="4775948" cy="4775948"/>
          </a:xfrm>
          <a:prstGeom prst="ellipse">
            <a:avLst/>
          </a:prstGeom>
          <a:noFill/>
          <a:ln w="12700" cap="flat" cmpd="sng" algn="ctr">
            <a:solidFill>
              <a:srgbClr val="316AEF">
                <a:alpha val="56667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34159F57-2681-434F-B674-B8745D49EA11}"/>
              </a:ext>
            </a:extLst>
          </p:cNvPr>
          <p:cNvSpPr/>
          <p:nvPr/>
        </p:nvSpPr>
        <p:spPr>
          <a:xfrm>
            <a:off x="6684867" y="647137"/>
            <a:ext cx="5563722" cy="5563722"/>
          </a:xfrm>
          <a:prstGeom prst="ellipse">
            <a:avLst/>
          </a:prstGeom>
          <a:noFill/>
          <a:ln w="12700" cap="flat" cmpd="sng" algn="ctr">
            <a:solidFill>
              <a:srgbClr val="316AEF">
                <a:alpha val="45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599D6849-C863-4826-B2FC-F6B05008D065}"/>
              </a:ext>
            </a:extLst>
          </p:cNvPr>
          <p:cNvSpPr/>
          <p:nvPr/>
        </p:nvSpPr>
        <p:spPr>
          <a:xfrm>
            <a:off x="6290979" y="253249"/>
            <a:ext cx="6351497" cy="6351497"/>
          </a:xfrm>
          <a:prstGeom prst="ellipse">
            <a:avLst/>
          </a:prstGeom>
          <a:noFill/>
          <a:ln w="12700" cap="flat" cmpd="sng" algn="ctr">
            <a:solidFill>
              <a:srgbClr val="316AEF">
                <a:alpha val="33333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="" xmlns:a16="http://schemas.microsoft.com/office/drawing/2014/main" id="{3F9AA0B1-6192-48BE-A2FA-37BF0CB57AC7}"/>
              </a:ext>
            </a:extLst>
          </p:cNvPr>
          <p:cNvSpPr/>
          <p:nvPr/>
        </p:nvSpPr>
        <p:spPr>
          <a:xfrm>
            <a:off x="5897092" y="-140638"/>
            <a:ext cx="7139272" cy="7139272"/>
          </a:xfrm>
          <a:prstGeom prst="ellipse">
            <a:avLst/>
          </a:prstGeom>
          <a:noFill/>
          <a:ln w="12700" cap="flat" cmpd="sng" algn="ctr">
            <a:solidFill>
              <a:srgbClr val="316AEF">
                <a:alpha val="21667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="" xmlns:a16="http://schemas.microsoft.com/office/drawing/2014/main" id="{D357C02C-81D5-4CE8-A461-B271479CA18F}"/>
              </a:ext>
            </a:extLst>
          </p:cNvPr>
          <p:cNvSpPr/>
          <p:nvPr/>
        </p:nvSpPr>
        <p:spPr>
          <a:xfrm>
            <a:off x="5503204" y="-534526"/>
            <a:ext cx="7927046" cy="7927046"/>
          </a:xfrm>
          <a:prstGeom prst="ellipse">
            <a:avLst/>
          </a:prstGeom>
          <a:noFill/>
          <a:ln>
            <a:solidFill>
              <a:srgbClr val="316AEF">
                <a:alpha val="1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8811791D-F552-4149-9E4B-7BD2DCA5BBBB}"/>
              </a:ext>
            </a:extLst>
          </p:cNvPr>
          <p:cNvSpPr txBox="1"/>
          <p:nvPr/>
        </p:nvSpPr>
        <p:spPr>
          <a:xfrm>
            <a:off x="8544761" y="2705722"/>
            <a:ext cx="18439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01</a:t>
            </a:r>
            <a:endParaRPr lang="zh-CN" altLang="en-US" sz="8800" dirty="0">
              <a:solidFill>
                <a:schemeClr val="bg1"/>
              </a:solidFill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  <p:sp>
        <p:nvSpPr>
          <p:cNvPr id="12" name="公众号：陈西设计之家。微信搜索即可">
            <a:extLst>
              <a:ext uri="{FF2B5EF4-FFF2-40B4-BE49-F238E27FC236}">
                <a16:creationId xmlns="" xmlns:a16="http://schemas.microsoft.com/office/drawing/2014/main" id="{55706B12-CF27-426D-90AD-4FA3D58494D1}"/>
              </a:ext>
            </a:extLst>
          </p:cNvPr>
          <p:cNvSpPr/>
          <p:nvPr/>
        </p:nvSpPr>
        <p:spPr>
          <a:xfrm>
            <a:off x="943779" y="2705722"/>
            <a:ext cx="161122" cy="1615979"/>
          </a:xfrm>
          <a:prstGeom prst="rect">
            <a:avLst/>
          </a:prstGeom>
          <a:solidFill>
            <a:srgbClr val="316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0547B74B-BB30-4441-BD35-6F94FB11F8E2}"/>
              </a:ext>
            </a:extLst>
          </p:cNvPr>
          <p:cNvSpPr txBox="1"/>
          <p:nvPr/>
        </p:nvSpPr>
        <p:spPr>
          <a:xfrm>
            <a:off x="1262334" y="2537628"/>
            <a:ext cx="521168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工作概况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D7D65D74-B5FA-4D1D-9538-CACE6647CCC2}"/>
              </a:ext>
            </a:extLst>
          </p:cNvPr>
          <p:cNvSpPr txBox="1"/>
          <p:nvPr/>
        </p:nvSpPr>
        <p:spPr>
          <a:xfrm>
            <a:off x="1240311" y="3645624"/>
            <a:ext cx="55019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Work Overview</a:t>
            </a:r>
            <a:endParaRPr lang="zh-CN" altLang="en-US" sz="4400" i="1" dirty="0">
              <a:solidFill>
                <a:schemeClr val="tx1">
                  <a:lumMod val="50000"/>
                  <a:lumOff val="50000"/>
                </a:schemeClr>
              </a:solidFill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8A487658-364C-4170-9AB0-1BC85974AE9B}"/>
              </a:ext>
            </a:extLst>
          </p:cNvPr>
          <p:cNvSpPr txBox="1"/>
          <p:nvPr/>
        </p:nvSpPr>
        <p:spPr>
          <a:xfrm>
            <a:off x="346363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rgbClr val="316AE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52" name="公众号：陈西设计之家。微信搜索即可">
            <a:extLst>
              <a:ext uri="{FF2B5EF4-FFF2-40B4-BE49-F238E27FC236}">
                <a16:creationId xmlns="" xmlns:a16="http://schemas.microsoft.com/office/drawing/2014/main" id="{874CAE1E-9626-42E2-B419-08EF4506ABAA}"/>
              </a:ext>
            </a:extLst>
          </p:cNvPr>
          <p:cNvSpPr/>
          <p:nvPr/>
        </p:nvSpPr>
        <p:spPr>
          <a:xfrm>
            <a:off x="3148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316AE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62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男人, 窗帘, 镜子, 站&#10;&#10;描述已自动生成">
            <a:extLst>
              <a:ext uri="{FF2B5EF4-FFF2-40B4-BE49-F238E27FC236}">
                <a16:creationId xmlns="" xmlns:a16="http://schemas.microsoft.com/office/drawing/2014/main" id="{0DA5F638-81A1-4447-A9EF-66BA2BE3B9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公众号：陈西设计之家。微信搜索即可">
            <a:extLst>
              <a:ext uri="{FF2B5EF4-FFF2-40B4-BE49-F238E27FC236}">
                <a16:creationId xmlns="" xmlns:a16="http://schemas.microsoft.com/office/drawing/2014/main" id="{2C8C0BFE-8BB1-4FA0-8D97-71532711815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3500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3" name="任意多边形: 形状 92">
            <a:extLst>
              <a:ext uri="{FF2B5EF4-FFF2-40B4-BE49-F238E27FC236}">
                <a16:creationId xmlns="" xmlns:a16="http://schemas.microsoft.com/office/drawing/2014/main" id="{21972E56-4097-4D50-99A4-E3B1D2D7BC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6961239 w 12192000"/>
              <a:gd name="connsiteY3" fmla="*/ 6858000 h 6858000"/>
              <a:gd name="connsiteX4" fmla="*/ 0 w 121920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6961239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65000"/>
                </a:schemeClr>
              </a:gs>
              <a:gs pos="100000">
                <a:schemeClr val="bg1">
                  <a:alpha val="1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22" name="图片 21" descr="图片包含 人, 桌子, 笔记本, 窗户&#10;&#10;描述已自动生成">
            <a:extLst>
              <a:ext uri="{FF2B5EF4-FFF2-40B4-BE49-F238E27FC236}">
                <a16:creationId xmlns="" xmlns:a16="http://schemas.microsoft.com/office/drawing/2014/main" id="{F5303B7C-0360-48D6-B9B7-EE830284AD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93" t="6912" r="40901" b="3590"/>
          <a:stretch>
            <a:fillRect/>
          </a:stretch>
        </p:blipFill>
        <p:spPr>
          <a:xfrm>
            <a:off x="1276350" y="1219200"/>
            <a:ext cx="4686300" cy="4686300"/>
          </a:xfrm>
          <a:custGeom>
            <a:avLst/>
            <a:gdLst>
              <a:gd name="connsiteX0" fmla="*/ 2343150 w 4686300"/>
              <a:gd name="connsiteY0" fmla="*/ 0 h 4686300"/>
              <a:gd name="connsiteX1" fmla="*/ 4686300 w 4686300"/>
              <a:gd name="connsiteY1" fmla="*/ 2343150 h 4686300"/>
              <a:gd name="connsiteX2" fmla="*/ 2343150 w 4686300"/>
              <a:gd name="connsiteY2" fmla="*/ 4686300 h 4686300"/>
              <a:gd name="connsiteX3" fmla="*/ 0 w 4686300"/>
              <a:gd name="connsiteY3" fmla="*/ 2343150 h 4686300"/>
              <a:gd name="connsiteX4" fmla="*/ 2343150 w 4686300"/>
              <a:gd name="connsiteY4" fmla="*/ 0 h 468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86300" h="4686300">
                <a:moveTo>
                  <a:pt x="2343150" y="0"/>
                </a:moveTo>
                <a:cubicBezTo>
                  <a:pt x="3637236" y="0"/>
                  <a:pt x="4686300" y="1049064"/>
                  <a:pt x="4686300" y="2343150"/>
                </a:cubicBezTo>
                <a:cubicBezTo>
                  <a:pt x="4686300" y="3637236"/>
                  <a:pt x="3637236" y="4686300"/>
                  <a:pt x="2343150" y="4686300"/>
                </a:cubicBezTo>
                <a:cubicBezTo>
                  <a:pt x="1049064" y="4686300"/>
                  <a:pt x="0" y="3637236"/>
                  <a:pt x="0" y="2343150"/>
                </a:cubicBezTo>
                <a:cubicBezTo>
                  <a:pt x="0" y="1049064"/>
                  <a:pt x="1049064" y="0"/>
                  <a:pt x="2343150" y="0"/>
                </a:cubicBezTo>
                <a:close/>
              </a:path>
            </a:pathLst>
          </a:custGeom>
        </p:spPr>
      </p:pic>
      <p:sp>
        <p:nvSpPr>
          <p:cNvPr id="5" name="椭圆 4">
            <a:extLst>
              <a:ext uri="{FF2B5EF4-FFF2-40B4-BE49-F238E27FC236}">
                <a16:creationId xmlns="" xmlns:a16="http://schemas.microsoft.com/office/drawing/2014/main" id="{238C47C9-8AF4-49FC-9215-6D5974E1F96D}"/>
              </a:ext>
            </a:extLst>
          </p:cNvPr>
          <p:cNvSpPr/>
          <p:nvPr/>
        </p:nvSpPr>
        <p:spPr>
          <a:xfrm>
            <a:off x="1276350" y="1219200"/>
            <a:ext cx="4686300" cy="4686300"/>
          </a:xfrm>
          <a:prstGeom prst="ellipse">
            <a:avLst/>
          </a:prstGeom>
          <a:solidFill>
            <a:srgbClr val="316AE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="" xmlns:a16="http://schemas.microsoft.com/office/drawing/2014/main" id="{4E5CAD36-6A2D-42C3-BBA7-E552FF6CD23D}"/>
              </a:ext>
            </a:extLst>
          </p:cNvPr>
          <p:cNvSpPr/>
          <p:nvPr/>
        </p:nvSpPr>
        <p:spPr>
          <a:xfrm>
            <a:off x="5631180" y="1504950"/>
            <a:ext cx="331470" cy="331470"/>
          </a:xfrm>
          <a:prstGeom prst="ellipse">
            <a:avLst/>
          </a:prstGeom>
          <a:solidFill>
            <a:srgbClr val="316AEF"/>
          </a:solidFill>
          <a:ln>
            <a:noFill/>
          </a:ln>
          <a:effectLst>
            <a:outerShdw blurRad="444500" dist="228600" dir="2700000" algn="tl" rotWithShape="0">
              <a:srgbClr val="1678E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公众号：陈西设计之家。微信搜索即可">
            <a:extLst>
              <a:ext uri="{FF2B5EF4-FFF2-40B4-BE49-F238E27FC236}">
                <a16:creationId xmlns="" xmlns:a16="http://schemas.microsoft.com/office/drawing/2014/main" id="{035C795D-652A-4B3E-90D3-35087A8B21E7}"/>
              </a:ext>
            </a:extLst>
          </p:cNvPr>
          <p:cNvSpPr/>
          <p:nvPr/>
        </p:nvSpPr>
        <p:spPr>
          <a:xfrm>
            <a:off x="6957617" y="1499235"/>
            <a:ext cx="955440" cy="667221"/>
          </a:xfrm>
          <a:custGeom>
            <a:avLst/>
            <a:gdLst/>
            <a:ahLst/>
            <a:cxnLst/>
            <a:rect l="l" t="t" r="r" b="b"/>
            <a:pathLst>
              <a:path w="437680" h="305649">
                <a:moveTo>
                  <a:pt x="398613" y="387"/>
                </a:moveTo>
                <a:cubicBezTo>
                  <a:pt x="403257" y="885"/>
                  <a:pt x="406824" y="2875"/>
                  <a:pt x="409312" y="6359"/>
                </a:cubicBezTo>
                <a:cubicBezTo>
                  <a:pt x="411800" y="9842"/>
                  <a:pt x="412132" y="13243"/>
                  <a:pt x="410307" y="16561"/>
                </a:cubicBezTo>
                <a:cubicBezTo>
                  <a:pt x="408483" y="19878"/>
                  <a:pt x="406077" y="22864"/>
                  <a:pt x="403091" y="25518"/>
                </a:cubicBezTo>
                <a:cubicBezTo>
                  <a:pt x="391480" y="36135"/>
                  <a:pt x="381527" y="46585"/>
                  <a:pt x="373233" y="56870"/>
                </a:cubicBezTo>
                <a:cubicBezTo>
                  <a:pt x="364939" y="67154"/>
                  <a:pt x="358138" y="76527"/>
                  <a:pt x="352829" y="84987"/>
                </a:cubicBezTo>
                <a:cubicBezTo>
                  <a:pt x="347521" y="93447"/>
                  <a:pt x="343457" y="100662"/>
                  <a:pt x="340637" y="106634"/>
                </a:cubicBezTo>
                <a:cubicBezTo>
                  <a:pt x="337817" y="112606"/>
                  <a:pt x="335080" y="119075"/>
                  <a:pt x="332426" y="126042"/>
                </a:cubicBezTo>
                <a:cubicBezTo>
                  <a:pt x="329772" y="133009"/>
                  <a:pt x="328777" y="138649"/>
                  <a:pt x="329440" y="142962"/>
                </a:cubicBezTo>
                <a:cubicBezTo>
                  <a:pt x="330104" y="147275"/>
                  <a:pt x="331348" y="150178"/>
                  <a:pt x="333172" y="151671"/>
                </a:cubicBezTo>
                <a:cubicBezTo>
                  <a:pt x="334997" y="153164"/>
                  <a:pt x="337734" y="153744"/>
                  <a:pt x="341384" y="153413"/>
                </a:cubicBezTo>
                <a:lnTo>
                  <a:pt x="352829" y="150427"/>
                </a:lnTo>
                <a:cubicBezTo>
                  <a:pt x="356479" y="149763"/>
                  <a:pt x="361289" y="149597"/>
                  <a:pt x="367261" y="149929"/>
                </a:cubicBezTo>
                <a:cubicBezTo>
                  <a:pt x="388494" y="152583"/>
                  <a:pt x="405497" y="161541"/>
                  <a:pt x="418270" y="176802"/>
                </a:cubicBezTo>
                <a:cubicBezTo>
                  <a:pt x="431042" y="192063"/>
                  <a:pt x="437512" y="209315"/>
                  <a:pt x="437678" y="228557"/>
                </a:cubicBezTo>
                <a:cubicBezTo>
                  <a:pt x="437844" y="247799"/>
                  <a:pt x="430213" y="264968"/>
                  <a:pt x="414786" y="280063"/>
                </a:cubicBezTo>
                <a:cubicBezTo>
                  <a:pt x="399359" y="295158"/>
                  <a:pt x="377877" y="303618"/>
                  <a:pt x="350341" y="305443"/>
                </a:cubicBezTo>
                <a:cubicBezTo>
                  <a:pt x="322805" y="307268"/>
                  <a:pt x="298586" y="296983"/>
                  <a:pt x="277685" y="274589"/>
                </a:cubicBezTo>
                <a:cubicBezTo>
                  <a:pt x="256784" y="252195"/>
                  <a:pt x="246499" y="224908"/>
                  <a:pt x="246831" y="192727"/>
                </a:cubicBezTo>
                <a:cubicBezTo>
                  <a:pt x="246831" y="172489"/>
                  <a:pt x="251808" y="151256"/>
                  <a:pt x="261761" y="129028"/>
                </a:cubicBezTo>
                <a:cubicBezTo>
                  <a:pt x="271713" y="106800"/>
                  <a:pt x="284652" y="87309"/>
                  <a:pt x="300577" y="70555"/>
                </a:cubicBezTo>
                <a:cubicBezTo>
                  <a:pt x="316501" y="53801"/>
                  <a:pt x="331680" y="39784"/>
                  <a:pt x="346111" y="28504"/>
                </a:cubicBezTo>
                <a:cubicBezTo>
                  <a:pt x="360543" y="17224"/>
                  <a:pt x="371740" y="9594"/>
                  <a:pt x="379702" y="5612"/>
                </a:cubicBezTo>
                <a:cubicBezTo>
                  <a:pt x="387664" y="1631"/>
                  <a:pt x="393968" y="-110"/>
                  <a:pt x="398613" y="387"/>
                </a:cubicBezTo>
                <a:close/>
                <a:moveTo>
                  <a:pt x="151284" y="138"/>
                </a:moveTo>
                <a:cubicBezTo>
                  <a:pt x="155596" y="802"/>
                  <a:pt x="159080" y="2875"/>
                  <a:pt x="161734" y="6359"/>
                </a:cubicBezTo>
                <a:cubicBezTo>
                  <a:pt x="164388" y="9842"/>
                  <a:pt x="164886" y="13160"/>
                  <a:pt x="163227" y="16312"/>
                </a:cubicBezTo>
                <a:cubicBezTo>
                  <a:pt x="161568" y="19464"/>
                  <a:pt x="159246" y="22532"/>
                  <a:pt x="156260" y="25518"/>
                </a:cubicBezTo>
                <a:cubicBezTo>
                  <a:pt x="144980" y="35803"/>
                  <a:pt x="135110" y="46170"/>
                  <a:pt x="126650" y="56621"/>
                </a:cubicBezTo>
                <a:cubicBezTo>
                  <a:pt x="118190" y="67071"/>
                  <a:pt x="111306" y="76527"/>
                  <a:pt x="105998" y="84987"/>
                </a:cubicBezTo>
                <a:cubicBezTo>
                  <a:pt x="100690" y="93447"/>
                  <a:pt x="96626" y="100662"/>
                  <a:pt x="93806" y="106634"/>
                </a:cubicBezTo>
                <a:cubicBezTo>
                  <a:pt x="90986" y="112606"/>
                  <a:pt x="88249" y="119075"/>
                  <a:pt x="85595" y="126042"/>
                </a:cubicBezTo>
                <a:cubicBezTo>
                  <a:pt x="82940" y="133009"/>
                  <a:pt x="81945" y="138649"/>
                  <a:pt x="82609" y="142962"/>
                </a:cubicBezTo>
                <a:cubicBezTo>
                  <a:pt x="83272" y="147275"/>
                  <a:pt x="84516" y="150178"/>
                  <a:pt x="86341" y="151671"/>
                </a:cubicBezTo>
                <a:cubicBezTo>
                  <a:pt x="88166" y="153164"/>
                  <a:pt x="90737" y="153744"/>
                  <a:pt x="94054" y="153413"/>
                </a:cubicBezTo>
                <a:lnTo>
                  <a:pt x="105998" y="150427"/>
                </a:lnTo>
                <a:cubicBezTo>
                  <a:pt x="109979" y="149763"/>
                  <a:pt x="114790" y="149597"/>
                  <a:pt x="120430" y="149929"/>
                </a:cubicBezTo>
                <a:cubicBezTo>
                  <a:pt x="141662" y="152583"/>
                  <a:pt x="158665" y="161541"/>
                  <a:pt x="171438" y="176802"/>
                </a:cubicBezTo>
                <a:cubicBezTo>
                  <a:pt x="184211" y="192063"/>
                  <a:pt x="190680" y="209315"/>
                  <a:pt x="190846" y="228557"/>
                </a:cubicBezTo>
                <a:cubicBezTo>
                  <a:pt x="191012" y="247799"/>
                  <a:pt x="183382" y="264968"/>
                  <a:pt x="167955" y="280063"/>
                </a:cubicBezTo>
                <a:cubicBezTo>
                  <a:pt x="152528" y="295158"/>
                  <a:pt x="131046" y="303618"/>
                  <a:pt x="103510" y="305443"/>
                </a:cubicBezTo>
                <a:cubicBezTo>
                  <a:pt x="75973" y="307268"/>
                  <a:pt x="51838" y="296983"/>
                  <a:pt x="31103" y="274589"/>
                </a:cubicBezTo>
                <a:cubicBezTo>
                  <a:pt x="10367" y="252195"/>
                  <a:pt x="0" y="224908"/>
                  <a:pt x="0" y="192727"/>
                </a:cubicBezTo>
                <a:cubicBezTo>
                  <a:pt x="0" y="172489"/>
                  <a:pt x="4976" y="151173"/>
                  <a:pt x="14929" y="128779"/>
                </a:cubicBezTo>
                <a:cubicBezTo>
                  <a:pt x="24882" y="106385"/>
                  <a:pt x="37655" y="86977"/>
                  <a:pt x="53248" y="70555"/>
                </a:cubicBezTo>
                <a:cubicBezTo>
                  <a:pt x="68841" y="54133"/>
                  <a:pt x="84019" y="40199"/>
                  <a:pt x="98782" y="28753"/>
                </a:cubicBezTo>
                <a:cubicBezTo>
                  <a:pt x="113546" y="17307"/>
                  <a:pt x="124908" y="9511"/>
                  <a:pt x="132871" y="5364"/>
                </a:cubicBezTo>
                <a:cubicBezTo>
                  <a:pt x="140833" y="1217"/>
                  <a:pt x="146971" y="-525"/>
                  <a:pt x="151284" y="138"/>
                </a:cubicBezTo>
                <a:close/>
              </a:path>
            </a:pathLst>
          </a:custGeom>
          <a:solidFill>
            <a:srgbClr val="316AEF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0DE1A8EA-53F3-4A3B-B867-FAC364C4CEBA}"/>
              </a:ext>
            </a:extLst>
          </p:cNvPr>
          <p:cNvSpPr txBox="1"/>
          <p:nvPr/>
        </p:nvSpPr>
        <p:spPr>
          <a:xfrm>
            <a:off x="6912965" y="1752600"/>
            <a:ext cx="30259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相关工作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615AE6F5-481C-4FC8-B0B5-4E0686B30411}"/>
              </a:ext>
            </a:extLst>
          </p:cNvPr>
          <p:cNvSpPr txBox="1"/>
          <p:nvPr/>
        </p:nvSpPr>
        <p:spPr>
          <a:xfrm>
            <a:off x="6912965" y="2775406"/>
            <a:ext cx="4040785" cy="2043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Arial" panose="020B0604020202020204" pitchFamily="34" charset="0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114000"/>
              </a:lnSpc>
            </a:pPr>
            <a:endParaRPr lang="en-US" altLang="zh-CN" sz="14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Arial" panose="020B0604020202020204" pitchFamily="34" charset="0"/>
            </a:endParaRPr>
          </a:p>
          <a:p>
            <a:pPr>
              <a:lnSpc>
                <a:spcPct val="114000"/>
              </a:lnSpc>
            </a:pPr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Arial" panose="020B0604020202020204" pitchFamily="34" charset="0"/>
              </a:rPr>
              <a:t>Nunc viverra imperdiet enim. Fusce est. Vivamus a </a:t>
            </a:r>
            <a:r>
              <a:rPr lang="en-US" altLang="zh-CN" sz="14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Arial" panose="020B0604020202020204" pitchFamily="34" charset="0"/>
              </a:rPr>
              <a:t>tellus</a:t>
            </a:r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="" xmlns:a16="http://schemas.microsoft.com/office/drawing/2014/main" id="{98FCA0EE-5566-44A4-9627-0C32FFFA33EC}"/>
              </a:ext>
            </a:extLst>
          </p:cNvPr>
          <p:cNvSpPr/>
          <p:nvPr/>
        </p:nvSpPr>
        <p:spPr>
          <a:xfrm>
            <a:off x="6957617" y="5176497"/>
            <a:ext cx="1418033" cy="446610"/>
          </a:xfrm>
          <a:prstGeom prst="roundRect">
            <a:avLst>
              <a:gd name="adj" fmla="val 50000"/>
            </a:avLst>
          </a:prstGeom>
          <a:solidFill>
            <a:srgbClr val="316AEF"/>
          </a:solidFill>
          <a:ln>
            <a:noFill/>
          </a:ln>
          <a:effectLst>
            <a:outerShdw blurRad="444500" dist="228600" dir="2700000" algn="tl" rotWithShape="0">
              <a:srgbClr val="1678E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9C934C3F-3773-401C-9DCF-8929D5911B49}"/>
              </a:ext>
            </a:extLst>
          </p:cNvPr>
          <p:cNvSpPr txBox="1"/>
          <p:nvPr/>
        </p:nvSpPr>
        <p:spPr>
          <a:xfrm>
            <a:off x="7062522" y="5207515"/>
            <a:ext cx="1313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>
                <a:solidFill>
                  <a:schemeClr val="bg1"/>
                </a:solidFill>
              </a:rPr>
              <a:t>一往无前</a:t>
            </a:r>
          </a:p>
        </p:txBody>
      </p:sp>
      <p:sp>
        <p:nvSpPr>
          <p:cNvPr id="40" name="椭圆 39">
            <a:extLst>
              <a:ext uri="{FF2B5EF4-FFF2-40B4-BE49-F238E27FC236}">
                <a16:creationId xmlns="" xmlns:a16="http://schemas.microsoft.com/office/drawing/2014/main" id="{E694200B-A344-4FC5-A466-CEA4D862D2A2}"/>
              </a:ext>
            </a:extLst>
          </p:cNvPr>
          <p:cNvSpPr/>
          <p:nvPr/>
        </p:nvSpPr>
        <p:spPr>
          <a:xfrm>
            <a:off x="4994138" y="5625012"/>
            <a:ext cx="169545" cy="169545"/>
          </a:xfrm>
          <a:prstGeom prst="ellipse">
            <a:avLst/>
          </a:prstGeom>
          <a:solidFill>
            <a:srgbClr val="316AEF"/>
          </a:solidFill>
          <a:ln>
            <a:noFill/>
          </a:ln>
          <a:effectLst>
            <a:outerShdw blurRad="355600" dist="127000" dir="2700000" algn="tl" rotWithShape="0">
              <a:srgbClr val="1678E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2497FB57-C2CC-409F-A0E5-F84367EF6C7F}"/>
              </a:ext>
            </a:extLst>
          </p:cNvPr>
          <p:cNvSpPr txBox="1"/>
          <p:nvPr/>
        </p:nvSpPr>
        <p:spPr>
          <a:xfrm>
            <a:off x="346363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rgbClr val="316AE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21" name="公众号：陈西设计之家。微信搜索即可">
            <a:extLst>
              <a:ext uri="{FF2B5EF4-FFF2-40B4-BE49-F238E27FC236}">
                <a16:creationId xmlns="" xmlns:a16="http://schemas.microsoft.com/office/drawing/2014/main" id="{C3838A62-C801-4373-90A3-089CECF2AA9E}"/>
              </a:ext>
            </a:extLst>
          </p:cNvPr>
          <p:cNvSpPr/>
          <p:nvPr/>
        </p:nvSpPr>
        <p:spPr>
          <a:xfrm>
            <a:off x="3148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316AE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020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公众号：陈西设计之家。微信搜索即可" descr="图片包含 男人, 窗帘, 镜子, 站&#10;&#10;描述已自动生成">
            <a:extLst>
              <a:ext uri="{FF2B5EF4-FFF2-40B4-BE49-F238E27FC236}">
                <a16:creationId xmlns="" xmlns:a16="http://schemas.microsoft.com/office/drawing/2014/main" id="{0DA5F638-81A1-4447-A9EF-66BA2BE3B9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公众号：陈西设计之家。微信搜索即可">
            <a:extLst>
              <a:ext uri="{FF2B5EF4-FFF2-40B4-BE49-F238E27FC236}">
                <a16:creationId xmlns="" xmlns:a16="http://schemas.microsoft.com/office/drawing/2014/main" id="{2C8C0BFE-8BB1-4FA0-8D97-71532711815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3500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3" name="任意多边形: 形状 92">
            <a:extLst>
              <a:ext uri="{FF2B5EF4-FFF2-40B4-BE49-F238E27FC236}">
                <a16:creationId xmlns="" xmlns:a16="http://schemas.microsoft.com/office/drawing/2014/main" id="{21972E56-4097-4D50-99A4-E3B1D2D7BC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6961239 w 12192000"/>
              <a:gd name="connsiteY3" fmla="*/ 6858000 h 6858000"/>
              <a:gd name="connsiteX4" fmla="*/ 0 w 121920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6961239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65000"/>
                </a:schemeClr>
              </a:gs>
              <a:gs pos="100000">
                <a:schemeClr val="bg1">
                  <a:alpha val="1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C5AFE8F5-A66C-448A-84EB-6A62BD703EDB}"/>
              </a:ext>
            </a:extLst>
          </p:cNvPr>
          <p:cNvSpPr txBox="1"/>
          <p:nvPr/>
        </p:nvSpPr>
        <p:spPr>
          <a:xfrm>
            <a:off x="3481584" y="275952"/>
            <a:ext cx="5228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写上标题</a:t>
            </a:r>
            <a:r>
              <a:rPr lang="zh-CN" altLang="en-US" sz="2800" spc="300" dirty="0">
                <a:solidFill>
                  <a:srgbClr val="316AEF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陈西好帅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3735F641-D1D8-4A6D-99F8-575A5DC6C2AC}"/>
              </a:ext>
            </a:extLst>
          </p:cNvPr>
          <p:cNvSpPr txBox="1"/>
          <p:nvPr/>
        </p:nvSpPr>
        <p:spPr>
          <a:xfrm>
            <a:off x="4006850" y="745832"/>
            <a:ext cx="4178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Click Here </a:t>
            </a:r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To Add The Title</a:t>
            </a:r>
            <a:endParaRPr lang="zh-CN" altLang="en-US" sz="1400" i="1" dirty="0">
              <a:solidFill>
                <a:schemeClr val="tx1">
                  <a:lumMod val="50000"/>
                  <a:lumOff val="50000"/>
                </a:schemeClr>
              </a:solidFill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  <p:pic>
        <p:nvPicPr>
          <p:cNvPr id="67" name="图片 66">
            <a:extLst>
              <a:ext uri="{FF2B5EF4-FFF2-40B4-BE49-F238E27FC236}">
                <a16:creationId xmlns="" xmlns:a16="http://schemas.microsoft.com/office/drawing/2014/main" id="{F1881B88-55A8-40EE-8F83-3DF77427AD9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904" t="11406"/>
          <a:stretch>
            <a:fillRect/>
          </a:stretch>
        </p:blipFill>
        <p:spPr>
          <a:xfrm rot="19564123">
            <a:off x="-1948841" y="1745204"/>
            <a:ext cx="3897684" cy="5793530"/>
          </a:xfrm>
          <a:custGeom>
            <a:avLst/>
            <a:gdLst>
              <a:gd name="connsiteX0" fmla="*/ 5130125 w 5130125"/>
              <a:gd name="connsiteY0" fmla="*/ 0 h 7625434"/>
              <a:gd name="connsiteX1" fmla="*/ 5130125 w 5130125"/>
              <a:gd name="connsiteY1" fmla="*/ 7625434 h 7625434"/>
              <a:gd name="connsiteX2" fmla="*/ 0 w 5130125"/>
              <a:gd name="connsiteY2" fmla="*/ 7625434 h 7625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30125" h="7625434">
                <a:moveTo>
                  <a:pt x="5130125" y="0"/>
                </a:moveTo>
                <a:lnTo>
                  <a:pt x="5130125" y="7625434"/>
                </a:lnTo>
                <a:lnTo>
                  <a:pt x="0" y="7625434"/>
                </a:lnTo>
                <a:close/>
              </a:path>
            </a:pathLst>
          </a:custGeom>
        </p:spPr>
      </p:pic>
      <p:sp>
        <p:nvSpPr>
          <p:cNvPr id="10" name="公众号：陈西设计之家。微信搜索即可">
            <a:extLst>
              <a:ext uri="{FF2B5EF4-FFF2-40B4-BE49-F238E27FC236}">
                <a16:creationId xmlns="" xmlns:a16="http://schemas.microsoft.com/office/drawing/2014/main" id="{242D9B3B-BCA9-4A1A-AF86-11730BC026E7}"/>
              </a:ext>
            </a:extLst>
          </p:cNvPr>
          <p:cNvSpPr/>
          <p:nvPr/>
        </p:nvSpPr>
        <p:spPr>
          <a:xfrm>
            <a:off x="645459" y="1523490"/>
            <a:ext cx="10883154" cy="4787664"/>
          </a:xfrm>
          <a:prstGeom prst="roundRect">
            <a:avLst>
              <a:gd name="adj" fmla="val 3334"/>
            </a:avLst>
          </a:prstGeom>
          <a:solidFill>
            <a:schemeClr val="bg1"/>
          </a:solidFill>
          <a:ln>
            <a:noFill/>
          </a:ln>
          <a:effectLst>
            <a:outerShdw blurRad="444500" sx="102000" sy="102000" algn="ctr" rotWithShape="0">
              <a:srgbClr val="316AEF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470AF226-A600-4E6A-9E28-14BB1523D784}"/>
              </a:ext>
            </a:extLst>
          </p:cNvPr>
          <p:cNvSpPr/>
          <p:nvPr/>
        </p:nvSpPr>
        <p:spPr>
          <a:xfrm>
            <a:off x="1349340" y="2286804"/>
            <a:ext cx="788894" cy="788894"/>
          </a:xfrm>
          <a:prstGeom prst="ellipse">
            <a:avLst/>
          </a:prstGeom>
          <a:solidFill>
            <a:srgbClr val="316AEF"/>
          </a:solidFill>
          <a:ln>
            <a:noFill/>
          </a:ln>
          <a:effectLst>
            <a:outerShdw blurRad="177800" dist="101600" dir="2700000" algn="tl" rotWithShape="0">
              <a:srgbClr val="1678EE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9245A24E-7C10-4E95-9BB3-34AC48E3FA70}"/>
              </a:ext>
            </a:extLst>
          </p:cNvPr>
          <p:cNvSpPr txBox="1"/>
          <p:nvPr/>
        </p:nvSpPr>
        <p:spPr>
          <a:xfrm>
            <a:off x="1412093" y="2419641"/>
            <a:ext cx="663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4D581248-6A55-4BC4-889A-B8A76F570C65}"/>
              </a:ext>
            </a:extLst>
          </p:cNvPr>
          <p:cNvSpPr txBox="1"/>
          <p:nvPr/>
        </p:nvSpPr>
        <p:spPr>
          <a:xfrm>
            <a:off x="2352846" y="2286804"/>
            <a:ext cx="2043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优势产品一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B098045B-1445-4BE1-A461-444F84157CD8}"/>
              </a:ext>
            </a:extLst>
          </p:cNvPr>
          <p:cNvSpPr txBox="1"/>
          <p:nvPr/>
        </p:nvSpPr>
        <p:spPr>
          <a:xfrm>
            <a:off x="2330823" y="2716511"/>
            <a:ext cx="3396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Lorem ipsum dolor </a:t>
            </a:r>
            <a:endParaRPr lang="zh-CN" altLang="en-US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经典粗宋简" panose="02010609000101010101" pitchFamily="49" charset="-122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085757BF-98D7-4AA2-B850-53966FF138F8}"/>
              </a:ext>
            </a:extLst>
          </p:cNvPr>
          <p:cNvSpPr/>
          <p:nvPr/>
        </p:nvSpPr>
        <p:spPr>
          <a:xfrm>
            <a:off x="1349340" y="3538025"/>
            <a:ext cx="788894" cy="788894"/>
          </a:xfrm>
          <a:prstGeom prst="ellipse">
            <a:avLst/>
          </a:prstGeom>
          <a:solidFill>
            <a:srgbClr val="316AEF"/>
          </a:solidFill>
          <a:ln>
            <a:noFill/>
          </a:ln>
          <a:effectLst>
            <a:outerShdw blurRad="177800" dist="101600" dir="2700000" algn="tl" rotWithShape="0">
              <a:srgbClr val="1678EE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B3A30275-3C2C-4161-AF8A-F5FF3BE7E55D}"/>
              </a:ext>
            </a:extLst>
          </p:cNvPr>
          <p:cNvSpPr txBox="1"/>
          <p:nvPr/>
        </p:nvSpPr>
        <p:spPr>
          <a:xfrm>
            <a:off x="1412093" y="3670862"/>
            <a:ext cx="663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52005C55-E2C7-418F-B124-ABA3CD33DF19}"/>
              </a:ext>
            </a:extLst>
          </p:cNvPr>
          <p:cNvSpPr txBox="1"/>
          <p:nvPr/>
        </p:nvSpPr>
        <p:spPr>
          <a:xfrm>
            <a:off x="2352846" y="3538025"/>
            <a:ext cx="26600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陈西好帅产品二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3D0BF410-3E16-4DC7-8593-07293BA31E92}"/>
              </a:ext>
            </a:extLst>
          </p:cNvPr>
          <p:cNvSpPr txBox="1"/>
          <p:nvPr/>
        </p:nvSpPr>
        <p:spPr>
          <a:xfrm>
            <a:off x="2330823" y="3967732"/>
            <a:ext cx="429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Lorem ipsum dolor sit am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consectetuer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endParaRPr lang="zh-CN" altLang="en-US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经典粗宋简" panose="02010609000101010101" pitchFamily="49" charset="-122"/>
            </a:endParaRPr>
          </a:p>
        </p:txBody>
      </p:sp>
      <p:graphicFrame>
        <p:nvGraphicFramePr>
          <p:cNvPr id="65" name="图表 64">
            <a:extLst>
              <a:ext uri="{FF2B5EF4-FFF2-40B4-BE49-F238E27FC236}">
                <a16:creationId xmlns="" xmlns:a16="http://schemas.microsoft.com/office/drawing/2014/main" id="{812CF6F2-4940-4B00-AA77-27BCEEE952F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8496006"/>
              </p:ext>
            </p:extLst>
          </p:nvPr>
        </p:nvGraphicFramePr>
        <p:xfrm>
          <a:off x="6746085" y="2091854"/>
          <a:ext cx="4296000" cy="38156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6" name="椭圆 35">
            <a:extLst>
              <a:ext uri="{FF2B5EF4-FFF2-40B4-BE49-F238E27FC236}">
                <a16:creationId xmlns="" xmlns:a16="http://schemas.microsoft.com/office/drawing/2014/main" id="{851F751B-D947-4749-B737-42F6982E3BB6}"/>
              </a:ext>
            </a:extLst>
          </p:cNvPr>
          <p:cNvSpPr/>
          <p:nvPr/>
        </p:nvSpPr>
        <p:spPr>
          <a:xfrm>
            <a:off x="1349340" y="4779101"/>
            <a:ext cx="788894" cy="788894"/>
          </a:xfrm>
          <a:prstGeom prst="ellipse">
            <a:avLst/>
          </a:prstGeom>
          <a:solidFill>
            <a:srgbClr val="316AEF"/>
          </a:solidFill>
          <a:ln>
            <a:noFill/>
          </a:ln>
          <a:effectLst>
            <a:outerShdw blurRad="177800" dist="101600" dir="2700000" algn="tl" rotWithShape="0">
              <a:srgbClr val="1678EE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B4FF9EB7-58B4-498B-AC15-F028C46A503F}"/>
              </a:ext>
            </a:extLst>
          </p:cNvPr>
          <p:cNvSpPr txBox="1"/>
          <p:nvPr/>
        </p:nvSpPr>
        <p:spPr>
          <a:xfrm>
            <a:off x="1412093" y="4911938"/>
            <a:ext cx="663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AC76AFC3-92F5-4605-A43C-293BCE3C626C}"/>
              </a:ext>
            </a:extLst>
          </p:cNvPr>
          <p:cNvSpPr txBox="1"/>
          <p:nvPr/>
        </p:nvSpPr>
        <p:spPr>
          <a:xfrm>
            <a:off x="2352846" y="4779101"/>
            <a:ext cx="2931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帅爆了产品三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8380352B-81DF-4F00-A1E0-72CBFD8D3752}"/>
              </a:ext>
            </a:extLst>
          </p:cNvPr>
          <p:cNvSpPr txBox="1"/>
          <p:nvPr/>
        </p:nvSpPr>
        <p:spPr>
          <a:xfrm>
            <a:off x="2330823" y="5208808"/>
            <a:ext cx="39132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Lorem ipsum dolor sit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amet</a:t>
            </a:r>
            <a:endParaRPr lang="zh-CN" altLang="en-US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经典粗宋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730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公众号：陈西设计之家。微信搜索即可" descr="图片包含 男人, 窗帘, 镜子, 站&#10;&#10;描述已自动生成">
            <a:extLst>
              <a:ext uri="{FF2B5EF4-FFF2-40B4-BE49-F238E27FC236}">
                <a16:creationId xmlns="" xmlns:a16="http://schemas.microsoft.com/office/drawing/2014/main" id="{0DA5F638-81A1-4447-A9EF-66BA2BE3B9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2C8C0BFE-8BB1-4FA0-8D97-71532711815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3500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3" name="任意多边形: 形状 92">
            <a:extLst>
              <a:ext uri="{FF2B5EF4-FFF2-40B4-BE49-F238E27FC236}">
                <a16:creationId xmlns="" xmlns:a16="http://schemas.microsoft.com/office/drawing/2014/main" id="{21972E56-4097-4D50-99A4-E3B1D2D7BC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6961239 w 12192000"/>
              <a:gd name="connsiteY3" fmla="*/ 6858000 h 6858000"/>
              <a:gd name="connsiteX4" fmla="*/ 0 w 121920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6961239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65000"/>
                </a:schemeClr>
              </a:gs>
              <a:gs pos="100000">
                <a:schemeClr val="bg1">
                  <a:alpha val="1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2750B4D6-0EE6-4EEE-9228-203F55134D3F}"/>
              </a:ext>
            </a:extLst>
          </p:cNvPr>
          <p:cNvSpPr/>
          <p:nvPr/>
        </p:nvSpPr>
        <p:spPr>
          <a:xfrm>
            <a:off x="0" y="0"/>
            <a:ext cx="4114800" cy="6858000"/>
          </a:xfrm>
          <a:prstGeom prst="rect">
            <a:avLst/>
          </a:prstGeom>
          <a:solidFill>
            <a:srgbClr val="316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DFD29105-9E43-453D-8668-CF35A980DD6E}"/>
              </a:ext>
            </a:extLst>
          </p:cNvPr>
          <p:cNvGrpSpPr/>
          <p:nvPr/>
        </p:nvGrpSpPr>
        <p:grpSpPr>
          <a:xfrm>
            <a:off x="2470460" y="1182370"/>
            <a:ext cx="3288679" cy="4493260"/>
            <a:chOff x="2470460" y="1382395"/>
            <a:chExt cx="3288679" cy="4493260"/>
          </a:xfrm>
          <a:effectLst>
            <a:outerShdw blurRad="444500" dist="127000" dir="8100000" algn="tr" rotWithShape="0">
              <a:prstClr val="black">
                <a:alpha val="30000"/>
              </a:prstClr>
            </a:outerShdw>
          </a:effectLst>
        </p:grpSpPr>
        <p:pic>
          <p:nvPicPr>
            <p:cNvPr id="26" name="公众号：陈西设计之家。微信搜索即可" descr="图片包含 人, 桌子, 笔记本, 窗户&#10;&#10;描述已自动生成">
              <a:extLst>
                <a:ext uri="{FF2B5EF4-FFF2-40B4-BE49-F238E27FC236}">
                  <a16:creationId xmlns="" xmlns:a16="http://schemas.microsoft.com/office/drawing/2014/main" id="{D7CBB66C-DA2C-42D7-A7BB-C441D19AB3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32" t="7306" r="46109" b="10634"/>
            <a:stretch>
              <a:fillRect/>
            </a:stretch>
          </p:blipFill>
          <p:spPr>
            <a:xfrm>
              <a:off x="2470460" y="1382395"/>
              <a:ext cx="3288679" cy="4493260"/>
            </a:xfrm>
            <a:custGeom>
              <a:avLst/>
              <a:gdLst>
                <a:gd name="connsiteX0" fmla="*/ 0 w 3288679"/>
                <a:gd name="connsiteY0" fmla="*/ 0 h 4493260"/>
                <a:gd name="connsiteX1" fmla="*/ 3288679 w 3288679"/>
                <a:gd name="connsiteY1" fmla="*/ 0 h 4493260"/>
                <a:gd name="connsiteX2" fmla="*/ 3288679 w 3288679"/>
                <a:gd name="connsiteY2" fmla="*/ 4493260 h 4493260"/>
                <a:gd name="connsiteX3" fmla="*/ 0 w 3288679"/>
                <a:gd name="connsiteY3" fmla="*/ 4493260 h 4493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88679" h="4493260">
                  <a:moveTo>
                    <a:pt x="0" y="0"/>
                  </a:moveTo>
                  <a:lnTo>
                    <a:pt x="3288679" y="0"/>
                  </a:lnTo>
                  <a:lnTo>
                    <a:pt x="3288679" y="4493260"/>
                  </a:lnTo>
                  <a:lnTo>
                    <a:pt x="0" y="4493260"/>
                  </a:lnTo>
                  <a:close/>
                </a:path>
              </a:pathLst>
            </a:custGeom>
          </p:spPr>
        </p:pic>
        <p:sp>
          <p:nvSpPr>
            <p:cNvPr id="25" name="矩形 24">
              <a:extLst>
                <a:ext uri="{FF2B5EF4-FFF2-40B4-BE49-F238E27FC236}">
                  <a16:creationId xmlns="" xmlns:a16="http://schemas.microsoft.com/office/drawing/2014/main" id="{236F344F-D67B-41C7-91DA-02AF8B897A40}"/>
                </a:ext>
              </a:extLst>
            </p:cNvPr>
            <p:cNvSpPr/>
            <p:nvPr/>
          </p:nvSpPr>
          <p:spPr>
            <a:xfrm>
              <a:off x="2470460" y="1382395"/>
              <a:ext cx="3288679" cy="4493260"/>
            </a:xfrm>
            <a:prstGeom prst="rect">
              <a:avLst/>
            </a:prstGeom>
            <a:solidFill>
              <a:srgbClr val="316AEF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4DDA925C-A0BE-409F-AA5D-8DAD851DA120}"/>
              </a:ext>
            </a:extLst>
          </p:cNvPr>
          <p:cNvSpPr txBox="1"/>
          <p:nvPr/>
        </p:nvSpPr>
        <p:spPr>
          <a:xfrm>
            <a:off x="346363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11" name="公众号：陈西设计之家。微信搜索即可">
            <a:extLst>
              <a:ext uri="{FF2B5EF4-FFF2-40B4-BE49-F238E27FC236}">
                <a16:creationId xmlns="" xmlns:a16="http://schemas.microsoft.com/office/drawing/2014/main" id="{5C0DBD2B-8C43-45EB-9424-4A0E085E70F2}"/>
              </a:ext>
            </a:extLst>
          </p:cNvPr>
          <p:cNvSpPr/>
          <p:nvPr/>
        </p:nvSpPr>
        <p:spPr>
          <a:xfrm>
            <a:off x="3148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FD7C2A32-43D3-4DCA-80FD-43EFC9685EAF}"/>
              </a:ext>
            </a:extLst>
          </p:cNvPr>
          <p:cNvSpPr/>
          <p:nvPr/>
        </p:nvSpPr>
        <p:spPr>
          <a:xfrm>
            <a:off x="6629912" y="1346835"/>
            <a:ext cx="955440" cy="667221"/>
          </a:xfrm>
          <a:custGeom>
            <a:avLst/>
            <a:gdLst/>
            <a:ahLst/>
            <a:cxnLst/>
            <a:rect l="l" t="t" r="r" b="b"/>
            <a:pathLst>
              <a:path w="437680" h="305649">
                <a:moveTo>
                  <a:pt x="398613" y="387"/>
                </a:moveTo>
                <a:cubicBezTo>
                  <a:pt x="403257" y="885"/>
                  <a:pt x="406824" y="2875"/>
                  <a:pt x="409312" y="6359"/>
                </a:cubicBezTo>
                <a:cubicBezTo>
                  <a:pt x="411800" y="9842"/>
                  <a:pt x="412132" y="13243"/>
                  <a:pt x="410307" y="16561"/>
                </a:cubicBezTo>
                <a:cubicBezTo>
                  <a:pt x="408483" y="19878"/>
                  <a:pt x="406077" y="22864"/>
                  <a:pt x="403091" y="25518"/>
                </a:cubicBezTo>
                <a:cubicBezTo>
                  <a:pt x="391480" y="36135"/>
                  <a:pt x="381527" y="46585"/>
                  <a:pt x="373233" y="56870"/>
                </a:cubicBezTo>
                <a:cubicBezTo>
                  <a:pt x="364939" y="67154"/>
                  <a:pt x="358138" y="76527"/>
                  <a:pt x="352829" y="84987"/>
                </a:cubicBezTo>
                <a:cubicBezTo>
                  <a:pt x="347521" y="93447"/>
                  <a:pt x="343457" y="100662"/>
                  <a:pt x="340637" y="106634"/>
                </a:cubicBezTo>
                <a:cubicBezTo>
                  <a:pt x="337817" y="112606"/>
                  <a:pt x="335080" y="119075"/>
                  <a:pt x="332426" y="126042"/>
                </a:cubicBezTo>
                <a:cubicBezTo>
                  <a:pt x="329772" y="133009"/>
                  <a:pt x="328777" y="138649"/>
                  <a:pt x="329440" y="142962"/>
                </a:cubicBezTo>
                <a:cubicBezTo>
                  <a:pt x="330104" y="147275"/>
                  <a:pt x="331348" y="150178"/>
                  <a:pt x="333172" y="151671"/>
                </a:cubicBezTo>
                <a:cubicBezTo>
                  <a:pt x="334997" y="153164"/>
                  <a:pt x="337734" y="153744"/>
                  <a:pt x="341384" y="153413"/>
                </a:cubicBezTo>
                <a:lnTo>
                  <a:pt x="352829" y="150427"/>
                </a:lnTo>
                <a:cubicBezTo>
                  <a:pt x="356479" y="149763"/>
                  <a:pt x="361289" y="149597"/>
                  <a:pt x="367261" y="149929"/>
                </a:cubicBezTo>
                <a:cubicBezTo>
                  <a:pt x="388494" y="152583"/>
                  <a:pt x="405497" y="161541"/>
                  <a:pt x="418270" y="176802"/>
                </a:cubicBezTo>
                <a:cubicBezTo>
                  <a:pt x="431042" y="192063"/>
                  <a:pt x="437512" y="209315"/>
                  <a:pt x="437678" y="228557"/>
                </a:cubicBezTo>
                <a:cubicBezTo>
                  <a:pt x="437844" y="247799"/>
                  <a:pt x="430213" y="264968"/>
                  <a:pt x="414786" y="280063"/>
                </a:cubicBezTo>
                <a:cubicBezTo>
                  <a:pt x="399359" y="295158"/>
                  <a:pt x="377877" y="303618"/>
                  <a:pt x="350341" y="305443"/>
                </a:cubicBezTo>
                <a:cubicBezTo>
                  <a:pt x="322805" y="307268"/>
                  <a:pt x="298586" y="296983"/>
                  <a:pt x="277685" y="274589"/>
                </a:cubicBezTo>
                <a:cubicBezTo>
                  <a:pt x="256784" y="252195"/>
                  <a:pt x="246499" y="224908"/>
                  <a:pt x="246831" y="192727"/>
                </a:cubicBezTo>
                <a:cubicBezTo>
                  <a:pt x="246831" y="172489"/>
                  <a:pt x="251808" y="151256"/>
                  <a:pt x="261761" y="129028"/>
                </a:cubicBezTo>
                <a:cubicBezTo>
                  <a:pt x="271713" y="106800"/>
                  <a:pt x="284652" y="87309"/>
                  <a:pt x="300577" y="70555"/>
                </a:cubicBezTo>
                <a:cubicBezTo>
                  <a:pt x="316501" y="53801"/>
                  <a:pt x="331680" y="39784"/>
                  <a:pt x="346111" y="28504"/>
                </a:cubicBezTo>
                <a:cubicBezTo>
                  <a:pt x="360543" y="17224"/>
                  <a:pt x="371740" y="9594"/>
                  <a:pt x="379702" y="5612"/>
                </a:cubicBezTo>
                <a:cubicBezTo>
                  <a:pt x="387664" y="1631"/>
                  <a:pt x="393968" y="-110"/>
                  <a:pt x="398613" y="387"/>
                </a:cubicBezTo>
                <a:close/>
                <a:moveTo>
                  <a:pt x="151284" y="138"/>
                </a:moveTo>
                <a:cubicBezTo>
                  <a:pt x="155596" y="802"/>
                  <a:pt x="159080" y="2875"/>
                  <a:pt x="161734" y="6359"/>
                </a:cubicBezTo>
                <a:cubicBezTo>
                  <a:pt x="164388" y="9842"/>
                  <a:pt x="164886" y="13160"/>
                  <a:pt x="163227" y="16312"/>
                </a:cubicBezTo>
                <a:cubicBezTo>
                  <a:pt x="161568" y="19464"/>
                  <a:pt x="159246" y="22532"/>
                  <a:pt x="156260" y="25518"/>
                </a:cubicBezTo>
                <a:cubicBezTo>
                  <a:pt x="144980" y="35803"/>
                  <a:pt x="135110" y="46170"/>
                  <a:pt x="126650" y="56621"/>
                </a:cubicBezTo>
                <a:cubicBezTo>
                  <a:pt x="118190" y="67071"/>
                  <a:pt x="111306" y="76527"/>
                  <a:pt x="105998" y="84987"/>
                </a:cubicBezTo>
                <a:cubicBezTo>
                  <a:pt x="100690" y="93447"/>
                  <a:pt x="96626" y="100662"/>
                  <a:pt x="93806" y="106634"/>
                </a:cubicBezTo>
                <a:cubicBezTo>
                  <a:pt x="90986" y="112606"/>
                  <a:pt x="88249" y="119075"/>
                  <a:pt x="85595" y="126042"/>
                </a:cubicBezTo>
                <a:cubicBezTo>
                  <a:pt x="82940" y="133009"/>
                  <a:pt x="81945" y="138649"/>
                  <a:pt x="82609" y="142962"/>
                </a:cubicBezTo>
                <a:cubicBezTo>
                  <a:pt x="83272" y="147275"/>
                  <a:pt x="84516" y="150178"/>
                  <a:pt x="86341" y="151671"/>
                </a:cubicBezTo>
                <a:cubicBezTo>
                  <a:pt x="88166" y="153164"/>
                  <a:pt x="90737" y="153744"/>
                  <a:pt x="94054" y="153413"/>
                </a:cubicBezTo>
                <a:lnTo>
                  <a:pt x="105998" y="150427"/>
                </a:lnTo>
                <a:cubicBezTo>
                  <a:pt x="109979" y="149763"/>
                  <a:pt x="114790" y="149597"/>
                  <a:pt x="120430" y="149929"/>
                </a:cubicBezTo>
                <a:cubicBezTo>
                  <a:pt x="141662" y="152583"/>
                  <a:pt x="158665" y="161541"/>
                  <a:pt x="171438" y="176802"/>
                </a:cubicBezTo>
                <a:cubicBezTo>
                  <a:pt x="184211" y="192063"/>
                  <a:pt x="190680" y="209315"/>
                  <a:pt x="190846" y="228557"/>
                </a:cubicBezTo>
                <a:cubicBezTo>
                  <a:pt x="191012" y="247799"/>
                  <a:pt x="183382" y="264968"/>
                  <a:pt x="167955" y="280063"/>
                </a:cubicBezTo>
                <a:cubicBezTo>
                  <a:pt x="152528" y="295158"/>
                  <a:pt x="131046" y="303618"/>
                  <a:pt x="103510" y="305443"/>
                </a:cubicBezTo>
                <a:cubicBezTo>
                  <a:pt x="75973" y="307268"/>
                  <a:pt x="51838" y="296983"/>
                  <a:pt x="31103" y="274589"/>
                </a:cubicBezTo>
                <a:cubicBezTo>
                  <a:pt x="10367" y="252195"/>
                  <a:pt x="0" y="224908"/>
                  <a:pt x="0" y="192727"/>
                </a:cubicBezTo>
                <a:cubicBezTo>
                  <a:pt x="0" y="172489"/>
                  <a:pt x="4976" y="151173"/>
                  <a:pt x="14929" y="128779"/>
                </a:cubicBezTo>
                <a:cubicBezTo>
                  <a:pt x="24882" y="106385"/>
                  <a:pt x="37655" y="86977"/>
                  <a:pt x="53248" y="70555"/>
                </a:cubicBezTo>
                <a:cubicBezTo>
                  <a:pt x="68841" y="54133"/>
                  <a:pt x="84019" y="40199"/>
                  <a:pt x="98782" y="28753"/>
                </a:cubicBezTo>
                <a:cubicBezTo>
                  <a:pt x="113546" y="17307"/>
                  <a:pt x="124908" y="9511"/>
                  <a:pt x="132871" y="5364"/>
                </a:cubicBezTo>
                <a:cubicBezTo>
                  <a:pt x="140833" y="1217"/>
                  <a:pt x="146971" y="-525"/>
                  <a:pt x="151284" y="138"/>
                </a:cubicBezTo>
                <a:close/>
              </a:path>
            </a:pathLst>
          </a:custGeom>
          <a:solidFill>
            <a:srgbClr val="316AEF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C0967E7B-4432-4AA6-9A67-0E89164A59B8}"/>
              </a:ext>
            </a:extLst>
          </p:cNvPr>
          <p:cNvSpPr txBox="1"/>
          <p:nvPr/>
        </p:nvSpPr>
        <p:spPr>
          <a:xfrm>
            <a:off x="6585260" y="1600200"/>
            <a:ext cx="30259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整体表现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90173025-D932-472F-8062-F91D68F2E9CE}"/>
              </a:ext>
            </a:extLst>
          </p:cNvPr>
          <p:cNvSpPr txBox="1"/>
          <p:nvPr/>
        </p:nvSpPr>
        <p:spPr>
          <a:xfrm>
            <a:off x="6585260" y="2623006"/>
            <a:ext cx="4040785" cy="2043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Arial" panose="020B0604020202020204" pitchFamily="34" charset="0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114000"/>
              </a:lnSpc>
            </a:pPr>
            <a:endParaRPr lang="en-US" altLang="zh-CN" sz="14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Arial" panose="020B0604020202020204" pitchFamily="34" charset="0"/>
            </a:endParaRPr>
          </a:p>
          <a:p>
            <a:pPr>
              <a:lnSpc>
                <a:spcPct val="114000"/>
              </a:lnSpc>
            </a:pPr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Arial" panose="020B0604020202020204" pitchFamily="34" charset="0"/>
              </a:rPr>
              <a:t>Nunc viverra imperdiet enim. Fusce est. Vivamus a </a:t>
            </a:r>
            <a:r>
              <a:rPr lang="en-US" altLang="zh-CN" sz="14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Arial" panose="020B0604020202020204" pitchFamily="34" charset="0"/>
              </a:rPr>
              <a:t>tellus</a:t>
            </a:r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="" xmlns:a16="http://schemas.microsoft.com/office/drawing/2014/main" id="{45D8623A-D393-4F08-9BFC-A4C0379A2985}"/>
              </a:ext>
            </a:extLst>
          </p:cNvPr>
          <p:cNvSpPr/>
          <p:nvPr/>
        </p:nvSpPr>
        <p:spPr>
          <a:xfrm>
            <a:off x="6629912" y="5024097"/>
            <a:ext cx="1418033" cy="446610"/>
          </a:xfrm>
          <a:prstGeom prst="roundRect">
            <a:avLst>
              <a:gd name="adj" fmla="val 50000"/>
            </a:avLst>
          </a:prstGeom>
          <a:solidFill>
            <a:srgbClr val="316AEF"/>
          </a:solidFill>
          <a:ln>
            <a:noFill/>
          </a:ln>
          <a:effectLst>
            <a:outerShdw blurRad="444500" dist="228600" dir="2700000" algn="tl" rotWithShape="0">
              <a:srgbClr val="1678E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9A40DD4E-DF19-456F-9AAC-881000719EE5}"/>
              </a:ext>
            </a:extLst>
          </p:cNvPr>
          <p:cNvSpPr txBox="1"/>
          <p:nvPr/>
        </p:nvSpPr>
        <p:spPr>
          <a:xfrm>
            <a:off x="6734817" y="5055115"/>
            <a:ext cx="1313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>
                <a:solidFill>
                  <a:schemeClr val="bg1"/>
                </a:solidFill>
              </a:rPr>
              <a:t>陈西好帅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6819CE1C-7374-49E8-B295-CC42F9D817C7}"/>
              </a:ext>
            </a:extLst>
          </p:cNvPr>
          <p:cNvSpPr/>
          <p:nvPr/>
        </p:nvSpPr>
        <p:spPr>
          <a:xfrm>
            <a:off x="12001500" y="1600200"/>
            <a:ext cx="190500" cy="3657600"/>
          </a:xfrm>
          <a:prstGeom prst="rect">
            <a:avLst/>
          </a:prstGeom>
          <a:solidFill>
            <a:srgbClr val="316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A84CD2A0-33E9-4984-B652-1F34CE85B95B}"/>
              </a:ext>
            </a:extLst>
          </p:cNvPr>
          <p:cNvSpPr txBox="1"/>
          <p:nvPr/>
        </p:nvSpPr>
        <p:spPr>
          <a:xfrm>
            <a:off x="1007601" y="972457"/>
            <a:ext cx="1015663" cy="45725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5400" b="1" i="1" dirty="0">
                <a:solidFill>
                  <a:schemeClr val="bg1">
                    <a:alpha val="10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WORKS</a:t>
            </a:r>
            <a:endParaRPr lang="zh-CN" altLang="en-US" sz="5400" b="1" i="1" dirty="0">
              <a:solidFill>
                <a:schemeClr val="bg1">
                  <a:alpha val="10000"/>
                </a:schemeClr>
              </a:solidFill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242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男人, 窗帘, 镜子, 站&#10;&#10;描述已自动生成">
            <a:extLst>
              <a:ext uri="{FF2B5EF4-FFF2-40B4-BE49-F238E27FC236}">
                <a16:creationId xmlns="" xmlns:a16="http://schemas.microsoft.com/office/drawing/2014/main" id="{0DA5F638-81A1-4447-A9EF-66BA2BE3B9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2C8C0BFE-8BB1-4FA0-8D97-71532711815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3500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3" name="任意多边形: 形状 92">
            <a:extLst>
              <a:ext uri="{FF2B5EF4-FFF2-40B4-BE49-F238E27FC236}">
                <a16:creationId xmlns="" xmlns:a16="http://schemas.microsoft.com/office/drawing/2014/main" id="{21972E56-4097-4D50-99A4-E3B1D2D7BC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6961239 w 12192000"/>
              <a:gd name="connsiteY3" fmla="*/ 6858000 h 6858000"/>
              <a:gd name="connsiteX4" fmla="*/ 0 w 121920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6961239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65000"/>
                </a:schemeClr>
              </a:gs>
              <a:gs pos="100000">
                <a:schemeClr val="bg1">
                  <a:alpha val="1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C5AFE8F5-A66C-448A-84EB-6A62BD703EDB}"/>
              </a:ext>
            </a:extLst>
          </p:cNvPr>
          <p:cNvSpPr txBox="1"/>
          <p:nvPr/>
        </p:nvSpPr>
        <p:spPr>
          <a:xfrm>
            <a:off x="3481584" y="275952"/>
            <a:ext cx="5228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写上标题</a:t>
            </a:r>
            <a:r>
              <a:rPr lang="zh-CN" altLang="en-US" sz="2800" spc="300" dirty="0">
                <a:solidFill>
                  <a:srgbClr val="316AEF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陈西好帅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3735F641-D1D8-4A6D-99F8-575A5DC6C2AC}"/>
              </a:ext>
            </a:extLst>
          </p:cNvPr>
          <p:cNvSpPr txBox="1"/>
          <p:nvPr/>
        </p:nvSpPr>
        <p:spPr>
          <a:xfrm>
            <a:off x="4006850" y="745832"/>
            <a:ext cx="4178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Click Here </a:t>
            </a:r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To Add The Title</a:t>
            </a:r>
            <a:endParaRPr lang="zh-CN" altLang="en-US" sz="1400" i="1" dirty="0">
              <a:solidFill>
                <a:schemeClr val="tx1">
                  <a:lumMod val="50000"/>
                  <a:lumOff val="50000"/>
                </a:schemeClr>
              </a:solidFill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  <p:pic>
        <p:nvPicPr>
          <p:cNvPr id="67" name="图片 66">
            <a:extLst>
              <a:ext uri="{FF2B5EF4-FFF2-40B4-BE49-F238E27FC236}">
                <a16:creationId xmlns="" xmlns:a16="http://schemas.microsoft.com/office/drawing/2014/main" id="{F1881B88-55A8-40EE-8F83-3DF77427AD9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5904" t="11406"/>
          <a:stretch>
            <a:fillRect/>
          </a:stretch>
        </p:blipFill>
        <p:spPr>
          <a:xfrm rot="19564123">
            <a:off x="-2565063" y="1181341"/>
            <a:ext cx="5130125" cy="7625434"/>
          </a:xfrm>
          <a:custGeom>
            <a:avLst/>
            <a:gdLst>
              <a:gd name="connsiteX0" fmla="*/ 5130125 w 5130125"/>
              <a:gd name="connsiteY0" fmla="*/ 0 h 7625434"/>
              <a:gd name="connsiteX1" fmla="*/ 5130125 w 5130125"/>
              <a:gd name="connsiteY1" fmla="*/ 7625434 h 7625434"/>
              <a:gd name="connsiteX2" fmla="*/ 0 w 5130125"/>
              <a:gd name="connsiteY2" fmla="*/ 7625434 h 7625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30125" h="7625434">
                <a:moveTo>
                  <a:pt x="5130125" y="0"/>
                </a:moveTo>
                <a:lnTo>
                  <a:pt x="5130125" y="7625434"/>
                </a:lnTo>
                <a:lnTo>
                  <a:pt x="0" y="7625434"/>
                </a:lnTo>
                <a:close/>
              </a:path>
            </a:pathLst>
          </a:custGeom>
        </p:spPr>
      </p:pic>
      <p:sp>
        <p:nvSpPr>
          <p:cNvPr id="29" name="任意多边形: 形状 28">
            <a:extLst>
              <a:ext uri="{FF2B5EF4-FFF2-40B4-BE49-F238E27FC236}">
                <a16:creationId xmlns="" xmlns:a16="http://schemas.microsoft.com/office/drawing/2014/main" id="{CBDF3ABD-A99C-4AAF-AC0A-1C1C75786884}"/>
              </a:ext>
            </a:extLst>
          </p:cNvPr>
          <p:cNvSpPr/>
          <p:nvPr/>
        </p:nvSpPr>
        <p:spPr>
          <a:xfrm>
            <a:off x="0" y="4858596"/>
            <a:ext cx="12192000" cy="1999405"/>
          </a:xfrm>
          <a:custGeom>
            <a:avLst/>
            <a:gdLst>
              <a:gd name="connsiteX0" fmla="*/ 11399044 w 12192000"/>
              <a:gd name="connsiteY0" fmla="*/ 836 h 1999405"/>
              <a:gd name="connsiteX1" fmla="*/ 11892400 w 12192000"/>
              <a:gd name="connsiteY1" fmla="*/ 3777 h 1999405"/>
              <a:gd name="connsiteX2" fmla="*/ 12192000 w 12192000"/>
              <a:gd name="connsiteY2" fmla="*/ 17693 h 1999405"/>
              <a:gd name="connsiteX3" fmla="*/ 12192000 w 12192000"/>
              <a:gd name="connsiteY3" fmla="*/ 1999405 h 1999405"/>
              <a:gd name="connsiteX4" fmla="*/ 0 w 12192000"/>
              <a:gd name="connsiteY4" fmla="*/ 1999405 h 1999405"/>
              <a:gd name="connsiteX5" fmla="*/ 0 w 12192000"/>
              <a:gd name="connsiteY5" fmla="*/ 1967071 h 1999405"/>
              <a:gd name="connsiteX6" fmla="*/ 33762 w 12192000"/>
              <a:gd name="connsiteY6" fmla="*/ 1958171 h 1999405"/>
              <a:gd name="connsiteX7" fmla="*/ 4733367 w 12192000"/>
              <a:gd name="connsiteY7" fmla="*/ 807099 h 1999405"/>
              <a:gd name="connsiteX8" fmla="*/ 10327341 w 12192000"/>
              <a:gd name="connsiteY8" fmla="*/ 36134 h 1999405"/>
              <a:gd name="connsiteX9" fmla="*/ 11399044 w 12192000"/>
              <a:gd name="connsiteY9" fmla="*/ 836 h 1999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999405">
                <a:moveTo>
                  <a:pt x="11399044" y="836"/>
                </a:moveTo>
                <a:cubicBezTo>
                  <a:pt x="11569023" y="-846"/>
                  <a:pt x="11733878" y="-52"/>
                  <a:pt x="11892400" y="3777"/>
                </a:cubicBezTo>
                <a:lnTo>
                  <a:pt x="12192000" y="17693"/>
                </a:lnTo>
                <a:lnTo>
                  <a:pt x="12192000" y="1999405"/>
                </a:lnTo>
                <a:lnTo>
                  <a:pt x="0" y="1999405"/>
                </a:lnTo>
                <a:lnTo>
                  <a:pt x="0" y="1967071"/>
                </a:lnTo>
                <a:lnTo>
                  <a:pt x="33762" y="1958171"/>
                </a:lnTo>
                <a:cubicBezTo>
                  <a:pt x="1228935" y="1641553"/>
                  <a:pt x="3247465" y="1091169"/>
                  <a:pt x="4733367" y="807099"/>
                </a:cubicBezTo>
                <a:cubicBezTo>
                  <a:pt x="6562165" y="457475"/>
                  <a:pt x="8842188" y="110840"/>
                  <a:pt x="10327341" y="36134"/>
                </a:cubicBezTo>
                <a:cubicBezTo>
                  <a:pt x="10698629" y="17458"/>
                  <a:pt x="11059085" y="4197"/>
                  <a:pt x="11399044" y="836"/>
                </a:cubicBezTo>
                <a:close/>
              </a:path>
            </a:pathLst>
          </a:custGeom>
          <a:solidFill>
            <a:srgbClr val="167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8003F464-F38B-4EDB-8C07-3BB51CF91BA3}"/>
              </a:ext>
            </a:extLst>
          </p:cNvPr>
          <p:cNvSpPr/>
          <p:nvPr/>
        </p:nvSpPr>
        <p:spPr>
          <a:xfrm>
            <a:off x="1695450" y="5424838"/>
            <a:ext cx="10496550" cy="1414463"/>
          </a:xfrm>
          <a:prstGeom prst="rect">
            <a:avLst/>
          </a:prstGeom>
          <a:blipFill dpi="0" rotWithShape="1">
            <a:blip r:embed="rId6">
              <a:alphaModFix amt="20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="" xmlns:a16="http://schemas.microsoft.com/office/drawing/2014/main" id="{536B3F36-CE40-4CCC-B96F-83C8726804AF}"/>
              </a:ext>
            </a:extLst>
          </p:cNvPr>
          <p:cNvSpPr/>
          <p:nvPr/>
        </p:nvSpPr>
        <p:spPr>
          <a:xfrm>
            <a:off x="842682" y="1591098"/>
            <a:ext cx="2994212" cy="4267200"/>
          </a:xfrm>
          <a:prstGeom prst="roundRect">
            <a:avLst>
              <a:gd name="adj" fmla="val 6487"/>
            </a:avLst>
          </a:prstGeom>
          <a:solidFill>
            <a:schemeClr val="bg1"/>
          </a:solidFill>
          <a:ln>
            <a:noFill/>
          </a:ln>
          <a:effectLst>
            <a:outerShdw blurRad="381000" dist="762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="" xmlns:a16="http://schemas.microsoft.com/office/drawing/2014/main" id="{572A1A45-8F78-48F5-BCD2-0B5315047E0C}"/>
              </a:ext>
            </a:extLst>
          </p:cNvPr>
          <p:cNvSpPr/>
          <p:nvPr/>
        </p:nvSpPr>
        <p:spPr>
          <a:xfrm>
            <a:off x="4598894" y="1591098"/>
            <a:ext cx="2994212" cy="4267200"/>
          </a:xfrm>
          <a:prstGeom prst="roundRect">
            <a:avLst>
              <a:gd name="adj" fmla="val 6487"/>
            </a:avLst>
          </a:prstGeom>
          <a:solidFill>
            <a:schemeClr val="bg1"/>
          </a:solidFill>
          <a:ln>
            <a:noFill/>
          </a:ln>
          <a:effectLst>
            <a:outerShdw blurRad="381000" dist="762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: 圆角 32">
            <a:extLst>
              <a:ext uri="{FF2B5EF4-FFF2-40B4-BE49-F238E27FC236}">
                <a16:creationId xmlns="" xmlns:a16="http://schemas.microsoft.com/office/drawing/2014/main" id="{53BC5DE8-05C5-4DCE-ACA0-0530AC2CB3D9}"/>
              </a:ext>
            </a:extLst>
          </p:cNvPr>
          <p:cNvSpPr/>
          <p:nvPr/>
        </p:nvSpPr>
        <p:spPr>
          <a:xfrm>
            <a:off x="8355106" y="1591098"/>
            <a:ext cx="2994212" cy="4267200"/>
          </a:xfrm>
          <a:prstGeom prst="roundRect">
            <a:avLst>
              <a:gd name="adj" fmla="val 6487"/>
            </a:avLst>
          </a:prstGeom>
          <a:solidFill>
            <a:schemeClr val="bg1"/>
          </a:solidFill>
          <a:ln>
            <a:noFill/>
          </a:ln>
          <a:effectLst>
            <a:outerShdw blurRad="381000" dist="762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F9694DC1-F6C8-4A78-B8E6-791CC3FFDCED}"/>
              </a:ext>
            </a:extLst>
          </p:cNvPr>
          <p:cNvSpPr/>
          <p:nvPr/>
        </p:nvSpPr>
        <p:spPr>
          <a:xfrm>
            <a:off x="1695450" y="1999404"/>
            <a:ext cx="1276350" cy="1276350"/>
          </a:xfrm>
          <a:prstGeom prst="ellipse">
            <a:avLst/>
          </a:prstGeom>
          <a:solidFill>
            <a:srgbClr val="316AEF"/>
          </a:solidFill>
          <a:ln>
            <a:noFill/>
          </a:ln>
          <a:effectLst>
            <a:outerShdw blurRad="203200" dist="114300" dir="2700000" algn="tl" rotWithShape="0">
              <a:srgbClr val="1678EE">
                <a:alpha val="3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1514F59F-D40A-42D1-8BAC-5CB55750855A}"/>
              </a:ext>
            </a:extLst>
          </p:cNvPr>
          <p:cNvSpPr txBox="1"/>
          <p:nvPr/>
        </p:nvSpPr>
        <p:spPr>
          <a:xfrm>
            <a:off x="1311647" y="3569952"/>
            <a:ext cx="2043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陈西好帅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85B739AD-A495-41A4-AEF7-58D6EFD9226C}"/>
              </a:ext>
            </a:extLst>
          </p:cNvPr>
          <p:cNvSpPr txBox="1"/>
          <p:nvPr/>
        </p:nvSpPr>
        <p:spPr>
          <a:xfrm>
            <a:off x="1059319" y="4186398"/>
            <a:ext cx="25486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Lorem ipsum dolor sit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amet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,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consectetuer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adipiscing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elit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. </a:t>
            </a:r>
            <a:endParaRPr lang="zh-CN" altLang="en-US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经典粗宋简" panose="02010609000101010101" pitchFamily="49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415F5633-22FE-4A27-A060-4AA402E92333}"/>
              </a:ext>
            </a:extLst>
          </p:cNvPr>
          <p:cNvGrpSpPr/>
          <p:nvPr/>
        </p:nvGrpSpPr>
        <p:grpSpPr>
          <a:xfrm>
            <a:off x="2120682" y="5399812"/>
            <a:ext cx="425883" cy="89766"/>
            <a:chOff x="1828800" y="5396634"/>
            <a:chExt cx="425883" cy="89766"/>
          </a:xfrm>
        </p:grpSpPr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B8BFE1A-E772-4255-B09D-4AFCF05A4821}"/>
                </a:ext>
              </a:extLst>
            </p:cNvPr>
            <p:cNvSpPr/>
            <p:nvPr/>
          </p:nvSpPr>
          <p:spPr>
            <a:xfrm>
              <a:off x="1828800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="" xmlns:a16="http://schemas.microsoft.com/office/drawing/2014/main" id="{65B17EA5-C585-4A27-8AC4-612B0CEB0CA4}"/>
                </a:ext>
              </a:extLst>
            </p:cNvPr>
            <p:cNvSpPr/>
            <p:nvPr/>
          </p:nvSpPr>
          <p:spPr>
            <a:xfrm>
              <a:off x="1996858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="" xmlns:a16="http://schemas.microsoft.com/office/drawing/2014/main" id="{6B37DF4D-84EB-4A70-96C1-DC1702628ADF}"/>
                </a:ext>
              </a:extLst>
            </p:cNvPr>
            <p:cNvSpPr/>
            <p:nvPr/>
          </p:nvSpPr>
          <p:spPr>
            <a:xfrm>
              <a:off x="2164917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iconfont-1186-560667">
            <a:extLst>
              <a:ext uri="{FF2B5EF4-FFF2-40B4-BE49-F238E27FC236}">
                <a16:creationId xmlns="" xmlns:a16="http://schemas.microsoft.com/office/drawing/2014/main" id="{61D35824-912B-4278-B4C8-A19A1491255F}"/>
              </a:ext>
            </a:extLst>
          </p:cNvPr>
          <p:cNvSpPr>
            <a:spLocks noChangeAspect="1"/>
          </p:cNvSpPr>
          <p:nvPr/>
        </p:nvSpPr>
        <p:spPr bwMode="auto">
          <a:xfrm>
            <a:off x="2028780" y="2388692"/>
            <a:ext cx="609685" cy="497773"/>
          </a:xfrm>
          <a:custGeom>
            <a:avLst/>
            <a:gdLst>
              <a:gd name="T0" fmla="*/ 8626 w 12744"/>
              <a:gd name="T1" fmla="*/ 3144 h 10406"/>
              <a:gd name="T2" fmla="*/ 9071 w 12744"/>
              <a:gd name="T3" fmla="*/ 3172 h 10406"/>
              <a:gd name="T4" fmla="*/ 4508 w 12744"/>
              <a:gd name="T5" fmla="*/ 0 h 10406"/>
              <a:gd name="T6" fmla="*/ 0 w 12744"/>
              <a:gd name="T7" fmla="*/ 3840 h 10406"/>
              <a:gd name="T8" fmla="*/ 1809 w 12744"/>
              <a:gd name="T9" fmla="*/ 6873 h 10406"/>
              <a:gd name="T10" fmla="*/ 1363 w 12744"/>
              <a:gd name="T11" fmla="*/ 8264 h 10406"/>
              <a:gd name="T12" fmla="*/ 2949 w 12744"/>
              <a:gd name="T13" fmla="*/ 7485 h 10406"/>
              <a:gd name="T14" fmla="*/ 4535 w 12744"/>
              <a:gd name="T15" fmla="*/ 7707 h 10406"/>
              <a:gd name="T16" fmla="*/ 4953 w 12744"/>
              <a:gd name="T17" fmla="*/ 7680 h 10406"/>
              <a:gd name="T18" fmla="*/ 4814 w 12744"/>
              <a:gd name="T19" fmla="*/ 6733 h 10406"/>
              <a:gd name="T20" fmla="*/ 8626 w 12744"/>
              <a:gd name="T21" fmla="*/ 3144 h 10406"/>
              <a:gd name="T22" fmla="*/ 6205 w 12744"/>
              <a:gd name="T23" fmla="*/ 1920 h 10406"/>
              <a:gd name="T24" fmla="*/ 6762 w 12744"/>
              <a:gd name="T25" fmla="*/ 2476 h 10406"/>
              <a:gd name="T26" fmla="*/ 6205 w 12744"/>
              <a:gd name="T27" fmla="*/ 3033 h 10406"/>
              <a:gd name="T28" fmla="*/ 5537 w 12744"/>
              <a:gd name="T29" fmla="*/ 2476 h 10406"/>
              <a:gd name="T30" fmla="*/ 6205 w 12744"/>
              <a:gd name="T31" fmla="*/ 1920 h 10406"/>
              <a:gd name="T32" fmla="*/ 3033 w 12744"/>
              <a:gd name="T33" fmla="*/ 3060 h 10406"/>
              <a:gd name="T34" fmla="*/ 2365 w 12744"/>
              <a:gd name="T35" fmla="*/ 2504 h 10406"/>
              <a:gd name="T36" fmla="*/ 3033 w 12744"/>
              <a:gd name="T37" fmla="*/ 1947 h 10406"/>
              <a:gd name="T38" fmla="*/ 3589 w 12744"/>
              <a:gd name="T39" fmla="*/ 2504 h 10406"/>
              <a:gd name="T40" fmla="*/ 3033 w 12744"/>
              <a:gd name="T41" fmla="*/ 3060 h 10406"/>
              <a:gd name="T42" fmla="*/ 3033 w 12744"/>
              <a:gd name="T43" fmla="*/ 3060 h 10406"/>
              <a:gd name="T44" fmla="*/ 12744 w 12744"/>
              <a:gd name="T45" fmla="*/ 6678 h 10406"/>
              <a:gd name="T46" fmla="*/ 8904 w 12744"/>
              <a:gd name="T47" fmla="*/ 3394 h 10406"/>
              <a:gd name="T48" fmla="*/ 5064 w 12744"/>
              <a:gd name="T49" fmla="*/ 6678 h 10406"/>
              <a:gd name="T50" fmla="*/ 8904 w 12744"/>
              <a:gd name="T51" fmla="*/ 9961 h 10406"/>
              <a:gd name="T52" fmla="*/ 10268 w 12744"/>
              <a:gd name="T53" fmla="*/ 9739 h 10406"/>
              <a:gd name="T54" fmla="*/ 11492 w 12744"/>
              <a:gd name="T55" fmla="*/ 10406 h 10406"/>
              <a:gd name="T56" fmla="*/ 11158 w 12744"/>
              <a:gd name="T57" fmla="*/ 9266 h 10406"/>
              <a:gd name="T58" fmla="*/ 12744 w 12744"/>
              <a:gd name="T59" fmla="*/ 6678 h 10406"/>
              <a:gd name="T60" fmla="*/ 7680 w 12744"/>
              <a:gd name="T61" fmla="*/ 6093 h 10406"/>
              <a:gd name="T62" fmla="*/ 7235 w 12744"/>
              <a:gd name="T63" fmla="*/ 5648 h 10406"/>
              <a:gd name="T64" fmla="*/ 7680 w 12744"/>
              <a:gd name="T65" fmla="*/ 5203 h 10406"/>
              <a:gd name="T66" fmla="*/ 8236 w 12744"/>
              <a:gd name="T67" fmla="*/ 5648 h 10406"/>
              <a:gd name="T68" fmla="*/ 7680 w 12744"/>
              <a:gd name="T69" fmla="*/ 6093 h 10406"/>
              <a:gd name="T70" fmla="*/ 10156 w 12744"/>
              <a:gd name="T71" fmla="*/ 6093 h 10406"/>
              <a:gd name="T72" fmla="*/ 9711 w 12744"/>
              <a:gd name="T73" fmla="*/ 5648 h 10406"/>
              <a:gd name="T74" fmla="*/ 10156 w 12744"/>
              <a:gd name="T75" fmla="*/ 5203 h 10406"/>
              <a:gd name="T76" fmla="*/ 10713 w 12744"/>
              <a:gd name="T77" fmla="*/ 5648 h 10406"/>
              <a:gd name="T78" fmla="*/ 10156 w 12744"/>
              <a:gd name="T79" fmla="*/ 6093 h 10406"/>
              <a:gd name="T80" fmla="*/ 10156 w 12744"/>
              <a:gd name="T81" fmla="*/ 6093 h 10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744" h="10406">
                <a:moveTo>
                  <a:pt x="8626" y="3144"/>
                </a:moveTo>
                <a:cubicBezTo>
                  <a:pt x="8765" y="3144"/>
                  <a:pt x="8904" y="3144"/>
                  <a:pt x="9071" y="3172"/>
                </a:cubicBezTo>
                <a:cubicBezTo>
                  <a:pt x="8682" y="1363"/>
                  <a:pt x="6734" y="0"/>
                  <a:pt x="4508" y="0"/>
                </a:cubicBezTo>
                <a:cubicBezTo>
                  <a:pt x="2031" y="0"/>
                  <a:pt x="0" y="1697"/>
                  <a:pt x="0" y="3840"/>
                </a:cubicBezTo>
                <a:cubicBezTo>
                  <a:pt x="0" y="5092"/>
                  <a:pt x="668" y="6093"/>
                  <a:pt x="1809" y="6873"/>
                </a:cubicBezTo>
                <a:lnTo>
                  <a:pt x="1363" y="8264"/>
                </a:lnTo>
                <a:lnTo>
                  <a:pt x="2949" y="7485"/>
                </a:lnTo>
                <a:cubicBezTo>
                  <a:pt x="3506" y="7596"/>
                  <a:pt x="3979" y="7707"/>
                  <a:pt x="4535" y="7707"/>
                </a:cubicBezTo>
                <a:cubicBezTo>
                  <a:pt x="4675" y="7707"/>
                  <a:pt x="4814" y="7707"/>
                  <a:pt x="4953" y="7680"/>
                </a:cubicBezTo>
                <a:cubicBezTo>
                  <a:pt x="4869" y="7373"/>
                  <a:pt x="4814" y="7067"/>
                  <a:pt x="4814" y="6733"/>
                </a:cubicBezTo>
                <a:cubicBezTo>
                  <a:pt x="4786" y="4758"/>
                  <a:pt x="6483" y="3144"/>
                  <a:pt x="8626" y="3144"/>
                </a:cubicBezTo>
                <a:close/>
                <a:moveTo>
                  <a:pt x="6205" y="1920"/>
                </a:moveTo>
                <a:cubicBezTo>
                  <a:pt x="6539" y="1920"/>
                  <a:pt x="6762" y="2142"/>
                  <a:pt x="6762" y="2476"/>
                </a:cubicBezTo>
                <a:cubicBezTo>
                  <a:pt x="6762" y="2810"/>
                  <a:pt x="6539" y="3033"/>
                  <a:pt x="6205" y="3033"/>
                </a:cubicBezTo>
                <a:cubicBezTo>
                  <a:pt x="5871" y="3033"/>
                  <a:pt x="5537" y="2810"/>
                  <a:pt x="5537" y="2476"/>
                </a:cubicBezTo>
                <a:cubicBezTo>
                  <a:pt x="5537" y="2142"/>
                  <a:pt x="5871" y="1920"/>
                  <a:pt x="6205" y="1920"/>
                </a:cubicBezTo>
                <a:close/>
                <a:moveTo>
                  <a:pt x="3033" y="3060"/>
                </a:moveTo>
                <a:cubicBezTo>
                  <a:pt x="2699" y="3060"/>
                  <a:pt x="2365" y="2838"/>
                  <a:pt x="2365" y="2504"/>
                </a:cubicBezTo>
                <a:cubicBezTo>
                  <a:pt x="2365" y="2170"/>
                  <a:pt x="2699" y="1947"/>
                  <a:pt x="3033" y="1947"/>
                </a:cubicBezTo>
                <a:cubicBezTo>
                  <a:pt x="3367" y="1947"/>
                  <a:pt x="3589" y="2170"/>
                  <a:pt x="3589" y="2504"/>
                </a:cubicBezTo>
                <a:cubicBezTo>
                  <a:pt x="3617" y="2838"/>
                  <a:pt x="3395" y="3060"/>
                  <a:pt x="3033" y="3060"/>
                </a:cubicBezTo>
                <a:close/>
                <a:moveTo>
                  <a:pt x="3033" y="3060"/>
                </a:moveTo>
                <a:close/>
                <a:moveTo>
                  <a:pt x="12744" y="6678"/>
                </a:moveTo>
                <a:cubicBezTo>
                  <a:pt x="12744" y="4869"/>
                  <a:pt x="10935" y="3394"/>
                  <a:pt x="8904" y="3394"/>
                </a:cubicBezTo>
                <a:cubicBezTo>
                  <a:pt x="6762" y="3394"/>
                  <a:pt x="5064" y="4869"/>
                  <a:pt x="5064" y="6678"/>
                </a:cubicBezTo>
                <a:cubicBezTo>
                  <a:pt x="5064" y="8486"/>
                  <a:pt x="6762" y="9961"/>
                  <a:pt x="8904" y="9961"/>
                </a:cubicBezTo>
                <a:cubicBezTo>
                  <a:pt x="9349" y="9961"/>
                  <a:pt x="9795" y="9850"/>
                  <a:pt x="10268" y="9739"/>
                </a:cubicBezTo>
                <a:lnTo>
                  <a:pt x="11492" y="10406"/>
                </a:lnTo>
                <a:lnTo>
                  <a:pt x="11158" y="9266"/>
                </a:lnTo>
                <a:cubicBezTo>
                  <a:pt x="12076" y="8598"/>
                  <a:pt x="12744" y="7680"/>
                  <a:pt x="12744" y="6678"/>
                </a:cubicBezTo>
                <a:close/>
                <a:moveTo>
                  <a:pt x="7680" y="6093"/>
                </a:moveTo>
                <a:cubicBezTo>
                  <a:pt x="7457" y="6093"/>
                  <a:pt x="7235" y="5871"/>
                  <a:pt x="7235" y="5648"/>
                </a:cubicBezTo>
                <a:cubicBezTo>
                  <a:pt x="7235" y="5426"/>
                  <a:pt x="7457" y="5203"/>
                  <a:pt x="7680" y="5203"/>
                </a:cubicBezTo>
                <a:cubicBezTo>
                  <a:pt x="8014" y="5203"/>
                  <a:pt x="8236" y="5426"/>
                  <a:pt x="8236" y="5648"/>
                </a:cubicBezTo>
                <a:cubicBezTo>
                  <a:pt x="8236" y="5871"/>
                  <a:pt x="8014" y="6093"/>
                  <a:pt x="7680" y="6093"/>
                </a:cubicBezTo>
                <a:close/>
                <a:moveTo>
                  <a:pt x="10156" y="6093"/>
                </a:moveTo>
                <a:cubicBezTo>
                  <a:pt x="9934" y="6093"/>
                  <a:pt x="9711" y="5871"/>
                  <a:pt x="9711" y="5648"/>
                </a:cubicBezTo>
                <a:cubicBezTo>
                  <a:pt x="9711" y="5426"/>
                  <a:pt x="9934" y="5203"/>
                  <a:pt x="10156" y="5203"/>
                </a:cubicBezTo>
                <a:cubicBezTo>
                  <a:pt x="10490" y="5203"/>
                  <a:pt x="10713" y="5426"/>
                  <a:pt x="10713" y="5648"/>
                </a:cubicBezTo>
                <a:cubicBezTo>
                  <a:pt x="10713" y="5871"/>
                  <a:pt x="10490" y="6093"/>
                  <a:pt x="10156" y="6093"/>
                </a:cubicBezTo>
                <a:close/>
                <a:moveTo>
                  <a:pt x="10156" y="6093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46" name="公众号：陈西设计之家。微信搜索即可">
            <a:extLst>
              <a:ext uri="{FF2B5EF4-FFF2-40B4-BE49-F238E27FC236}">
                <a16:creationId xmlns="" xmlns:a16="http://schemas.microsoft.com/office/drawing/2014/main" id="{06704E67-AE4C-405C-9FD6-9A5BE42DA0D1}"/>
              </a:ext>
            </a:extLst>
          </p:cNvPr>
          <p:cNvSpPr>
            <a:spLocks noChangeAspect="1"/>
          </p:cNvSpPr>
          <p:nvPr/>
        </p:nvSpPr>
        <p:spPr bwMode="auto">
          <a:xfrm>
            <a:off x="-4256505" y="4012978"/>
            <a:ext cx="492106" cy="609685"/>
          </a:xfrm>
          <a:custGeom>
            <a:avLst/>
            <a:gdLst>
              <a:gd name="T0" fmla="*/ 7887 w 8090"/>
              <a:gd name="T1" fmla="*/ 3774 h 10023"/>
              <a:gd name="T2" fmla="*/ 7767 w 8090"/>
              <a:gd name="T3" fmla="*/ 4083 h 10023"/>
              <a:gd name="T4" fmla="*/ 7769 w 8090"/>
              <a:gd name="T5" fmla="*/ 4083 h 10023"/>
              <a:gd name="T6" fmla="*/ 7761 w 8090"/>
              <a:gd name="T7" fmla="*/ 4095 h 10023"/>
              <a:gd name="T8" fmla="*/ 6502 w 8090"/>
              <a:gd name="T9" fmla="*/ 6307 h 10023"/>
              <a:gd name="T10" fmla="*/ 6497 w 8090"/>
              <a:gd name="T11" fmla="*/ 6299 h 10023"/>
              <a:gd name="T12" fmla="*/ 6231 w 8090"/>
              <a:gd name="T13" fmla="*/ 6763 h 10023"/>
              <a:gd name="T14" fmla="*/ 7514 w 8090"/>
              <a:gd name="T15" fmla="*/ 6763 h 10023"/>
              <a:gd name="T16" fmla="*/ 5066 w 8090"/>
              <a:gd name="T17" fmla="*/ 10023 h 10023"/>
              <a:gd name="T18" fmla="*/ 5622 w 8090"/>
              <a:gd name="T19" fmla="*/ 7804 h 10023"/>
              <a:gd name="T20" fmla="*/ 4613 w 8090"/>
              <a:gd name="T21" fmla="*/ 7804 h 10023"/>
              <a:gd name="T22" fmla="*/ 4963 w 8090"/>
              <a:gd name="T23" fmla="*/ 6336 h 10023"/>
              <a:gd name="T24" fmla="*/ 3947 w 8090"/>
              <a:gd name="T25" fmla="*/ 6626 h 10023"/>
              <a:gd name="T26" fmla="*/ 2400 w 8090"/>
              <a:gd name="T27" fmla="*/ 6020 h 10023"/>
              <a:gd name="T28" fmla="*/ 2113 w 8090"/>
              <a:gd name="T29" fmla="*/ 5269 h 10023"/>
              <a:gd name="T30" fmla="*/ 3438 w 8090"/>
              <a:gd name="T31" fmla="*/ 5055 h 10023"/>
              <a:gd name="T32" fmla="*/ 4551 w 8090"/>
              <a:gd name="T33" fmla="*/ 4913 h 10023"/>
              <a:gd name="T34" fmla="*/ 1925 w 8090"/>
              <a:gd name="T35" fmla="*/ 4865 h 10023"/>
              <a:gd name="T36" fmla="*/ 646 w 8090"/>
              <a:gd name="T37" fmla="*/ 3204 h 10023"/>
              <a:gd name="T38" fmla="*/ 1098 w 8090"/>
              <a:gd name="T39" fmla="*/ 2990 h 10023"/>
              <a:gd name="T40" fmla="*/ 4506 w 8090"/>
              <a:gd name="T41" fmla="*/ 3739 h 10023"/>
              <a:gd name="T42" fmla="*/ 698 w 8090"/>
              <a:gd name="T43" fmla="*/ 2375 h 10023"/>
              <a:gd name="T44" fmla="*/ 60 w 8090"/>
              <a:gd name="T45" fmla="*/ 182 h 10023"/>
              <a:gd name="T46" fmla="*/ 272 w 8090"/>
              <a:gd name="T47" fmla="*/ 49 h 10023"/>
              <a:gd name="T48" fmla="*/ 4716 w 8090"/>
              <a:gd name="T49" fmla="*/ 1917 h 10023"/>
              <a:gd name="T50" fmla="*/ 7887 w 8090"/>
              <a:gd name="T51" fmla="*/ 3774 h 10023"/>
              <a:gd name="T52" fmla="*/ 7887 w 8090"/>
              <a:gd name="T53" fmla="*/ 3774 h 10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8090" h="10023">
                <a:moveTo>
                  <a:pt x="7887" y="3774"/>
                </a:moveTo>
                <a:cubicBezTo>
                  <a:pt x="7870" y="3846"/>
                  <a:pt x="7827" y="3954"/>
                  <a:pt x="7767" y="4083"/>
                </a:cubicBezTo>
                <a:lnTo>
                  <a:pt x="7769" y="4083"/>
                </a:lnTo>
                <a:lnTo>
                  <a:pt x="7761" y="4095"/>
                </a:lnTo>
                <a:cubicBezTo>
                  <a:pt x="7412" y="4843"/>
                  <a:pt x="6502" y="6307"/>
                  <a:pt x="6502" y="6307"/>
                </a:cubicBezTo>
                <a:cubicBezTo>
                  <a:pt x="6502" y="6307"/>
                  <a:pt x="6501" y="6304"/>
                  <a:pt x="6497" y="6299"/>
                </a:cubicBezTo>
                <a:lnTo>
                  <a:pt x="6231" y="6763"/>
                </a:lnTo>
                <a:lnTo>
                  <a:pt x="7514" y="6763"/>
                </a:lnTo>
                <a:lnTo>
                  <a:pt x="5066" y="10023"/>
                </a:lnTo>
                <a:lnTo>
                  <a:pt x="5622" y="7804"/>
                </a:lnTo>
                <a:lnTo>
                  <a:pt x="4613" y="7804"/>
                </a:lnTo>
                <a:lnTo>
                  <a:pt x="4963" y="6336"/>
                </a:lnTo>
                <a:cubicBezTo>
                  <a:pt x="4680" y="6405"/>
                  <a:pt x="4345" y="6499"/>
                  <a:pt x="3947" y="6626"/>
                </a:cubicBezTo>
                <a:cubicBezTo>
                  <a:pt x="3947" y="6626"/>
                  <a:pt x="3410" y="6941"/>
                  <a:pt x="2400" y="6020"/>
                </a:cubicBezTo>
                <a:cubicBezTo>
                  <a:pt x="2400" y="6020"/>
                  <a:pt x="1718" y="5419"/>
                  <a:pt x="2113" y="5269"/>
                </a:cubicBezTo>
                <a:cubicBezTo>
                  <a:pt x="2281" y="5205"/>
                  <a:pt x="2928" y="5124"/>
                  <a:pt x="3438" y="5055"/>
                </a:cubicBezTo>
                <a:cubicBezTo>
                  <a:pt x="4127" y="4961"/>
                  <a:pt x="4551" y="4913"/>
                  <a:pt x="4551" y="4913"/>
                </a:cubicBezTo>
                <a:cubicBezTo>
                  <a:pt x="4551" y="4913"/>
                  <a:pt x="2428" y="4944"/>
                  <a:pt x="1925" y="4865"/>
                </a:cubicBezTo>
                <a:cubicBezTo>
                  <a:pt x="1421" y="4786"/>
                  <a:pt x="782" y="3944"/>
                  <a:pt x="646" y="3204"/>
                </a:cubicBezTo>
                <a:cubicBezTo>
                  <a:pt x="646" y="3204"/>
                  <a:pt x="436" y="2798"/>
                  <a:pt x="1098" y="2990"/>
                </a:cubicBezTo>
                <a:cubicBezTo>
                  <a:pt x="1761" y="3182"/>
                  <a:pt x="4506" y="3739"/>
                  <a:pt x="4506" y="3739"/>
                </a:cubicBezTo>
                <a:cubicBezTo>
                  <a:pt x="4506" y="3739"/>
                  <a:pt x="936" y="2642"/>
                  <a:pt x="698" y="2375"/>
                </a:cubicBezTo>
                <a:cubicBezTo>
                  <a:pt x="461" y="2107"/>
                  <a:pt x="0" y="915"/>
                  <a:pt x="60" y="182"/>
                </a:cubicBezTo>
                <a:cubicBezTo>
                  <a:pt x="60" y="182"/>
                  <a:pt x="86" y="0"/>
                  <a:pt x="272" y="49"/>
                </a:cubicBezTo>
                <a:cubicBezTo>
                  <a:pt x="272" y="49"/>
                  <a:pt x="2911" y="1256"/>
                  <a:pt x="4716" y="1917"/>
                </a:cubicBezTo>
                <a:cubicBezTo>
                  <a:pt x="6521" y="2581"/>
                  <a:pt x="8090" y="2917"/>
                  <a:pt x="7887" y="3774"/>
                </a:cubicBezTo>
                <a:close/>
                <a:moveTo>
                  <a:pt x="7887" y="3774"/>
                </a:move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7" name="椭圆 46">
            <a:extLst>
              <a:ext uri="{FF2B5EF4-FFF2-40B4-BE49-F238E27FC236}">
                <a16:creationId xmlns="" xmlns:a16="http://schemas.microsoft.com/office/drawing/2014/main" id="{45DD66AC-59AE-4DC9-BD1B-3FB46FD1C3FE}"/>
              </a:ext>
            </a:extLst>
          </p:cNvPr>
          <p:cNvSpPr/>
          <p:nvPr/>
        </p:nvSpPr>
        <p:spPr>
          <a:xfrm>
            <a:off x="5457826" y="1999404"/>
            <a:ext cx="1276350" cy="1276350"/>
          </a:xfrm>
          <a:prstGeom prst="ellipse">
            <a:avLst/>
          </a:prstGeom>
          <a:solidFill>
            <a:srgbClr val="316AEF"/>
          </a:solidFill>
          <a:ln>
            <a:noFill/>
          </a:ln>
          <a:effectLst>
            <a:outerShdw blurRad="203200" dist="114300" dir="2700000" algn="tl" rotWithShape="0">
              <a:srgbClr val="1678EE">
                <a:alpha val="3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782B70A5-E7A9-4977-9155-394A609129B1}"/>
              </a:ext>
            </a:extLst>
          </p:cNvPr>
          <p:cNvSpPr txBox="1"/>
          <p:nvPr/>
        </p:nvSpPr>
        <p:spPr>
          <a:xfrm>
            <a:off x="5074023" y="3569952"/>
            <a:ext cx="2043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就是很帅的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932534DB-2CF4-431C-BC49-7EF4ECDD7EC8}"/>
              </a:ext>
            </a:extLst>
          </p:cNvPr>
          <p:cNvSpPr txBox="1"/>
          <p:nvPr/>
        </p:nvSpPr>
        <p:spPr>
          <a:xfrm>
            <a:off x="4821695" y="4186398"/>
            <a:ext cx="25486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Lorem ipsum dolor sit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amet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,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consectetuer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adipiscing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elit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. </a:t>
            </a:r>
            <a:endParaRPr lang="zh-CN" altLang="en-US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经典粗宋简" panose="02010609000101010101" pitchFamily="49" charset="-122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FEBD757B-2853-4D56-BAB6-D1579E08902F}"/>
              </a:ext>
            </a:extLst>
          </p:cNvPr>
          <p:cNvGrpSpPr/>
          <p:nvPr/>
        </p:nvGrpSpPr>
        <p:grpSpPr>
          <a:xfrm>
            <a:off x="5883058" y="5399812"/>
            <a:ext cx="425883" cy="89766"/>
            <a:chOff x="1828800" y="5396634"/>
            <a:chExt cx="425883" cy="89766"/>
          </a:xfrm>
        </p:grpSpPr>
        <p:sp>
          <p:nvSpPr>
            <p:cNvPr id="51" name="椭圆 50">
              <a:extLst>
                <a:ext uri="{FF2B5EF4-FFF2-40B4-BE49-F238E27FC236}">
                  <a16:creationId xmlns="" xmlns:a16="http://schemas.microsoft.com/office/drawing/2014/main" id="{DF852D42-2F6B-4C74-9A11-FD9C3228860C}"/>
                </a:ext>
              </a:extLst>
            </p:cNvPr>
            <p:cNvSpPr/>
            <p:nvPr/>
          </p:nvSpPr>
          <p:spPr>
            <a:xfrm>
              <a:off x="1828800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="" xmlns:a16="http://schemas.microsoft.com/office/drawing/2014/main" id="{92EBCC09-D5C2-4083-A5CF-F99F5205D3A0}"/>
                </a:ext>
              </a:extLst>
            </p:cNvPr>
            <p:cNvSpPr/>
            <p:nvPr/>
          </p:nvSpPr>
          <p:spPr>
            <a:xfrm>
              <a:off x="1996858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="" xmlns:a16="http://schemas.microsoft.com/office/drawing/2014/main" id="{D7D3F77C-FC51-4401-9258-EFB1670B919B}"/>
                </a:ext>
              </a:extLst>
            </p:cNvPr>
            <p:cNvSpPr/>
            <p:nvPr/>
          </p:nvSpPr>
          <p:spPr>
            <a:xfrm>
              <a:off x="2164917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椭圆 54">
            <a:extLst>
              <a:ext uri="{FF2B5EF4-FFF2-40B4-BE49-F238E27FC236}">
                <a16:creationId xmlns="" xmlns:a16="http://schemas.microsoft.com/office/drawing/2014/main" id="{72C2D479-04D6-4D9E-8A02-1369B4ABAFA5}"/>
              </a:ext>
            </a:extLst>
          </p:cNvPr>
          <p:cNvSpPr/>
          <p:nvPr/>
        </p:nvSpPr>
        <p:spPr>
          <a:xfrm>
            <a:off x="9218413" y="1999404"/>
            <a:ext cx="1276350" cy="1276350"/>
          </a:xfrm>
          <a:prstGeom prst="ellipse">
            <a:avLst/>
          </a:prstGeom>
          <a:solidFill>
            <a:srgbClr val="316AEF"/>
          </a:solidFill>
          <a:ln>
            <a:noFill/>
          </a:ln>
          <a:effectLst>
            <a:outerShdw blurRad="203200" dist="114300" dir="2700000" algn="tl" rotWithShape="0">
              <a:srgbClr val="1678EE">
                <a:alpha val="3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42E84A3D-BE19-4F49-9C3E-F755AA3BBD7D}"/>
              </a:ext>
            </a:extLst>
          </p:cNvPr>
          <p:cNvSpPr txBox="1"/>
          <p:nvPr/>
        </p:nvSpPr>
        <p:spPr>
          <a:xfrm>
            <a:off x="8834610" y="3569952"/>
            <a:ext cx="2043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那种感觉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8F9E2962-AE66-4C97-822D-141BFDCCDA50}"/>
              </a:ext>
            </a:extLst>
          </p:cNvPr>
          <p:cNvSpPr txBox="1"/>
          <p:nvPr/>
        </p:nvSpPr>
        <p:spPr>
          <a:xfrm>
            <a:off x="8582282" y="4186398"/>
            <a:ext cx="25486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Lorem ipsum dolor sit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amet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,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consectetuer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adipiscing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elit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. </a:t>
            </a:r>
            <a:endParaRPr lang="zh-CN" altLang="en-US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经典粗宋简" panose="02010609000101010101" pitchFamily="49" charset="-122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A5AD2A58-E8C2-43CB-989E-D1562FA88D7E}"/>
              </a:ext>
            </a:extLst>
          </p:cNvPr>
          <p:cNvGrpSpPr/>
          <p:nvPr/>
        </p:nvGrpSpPr>
        <p:grpSpPr>
          <a:xfrm>
            <a:off x="9643645" y="5399812"/>
            <a:ext cx="425883" cy="89766"/>
            <a:chOff x="1828800" y="5396634"/>
            <a:chExt cx="425883" cy="89766"/>
          </a:xfrm>
        </p:grpSpPr>
        <p:sp>
          <p:nvSpPr>
            <p:cNvPr id="59" name="椭圆 58">
              <a:extLst>
                <a:ext uri="{FF2B5EF4-FFF2-40B4-BE49-F238E27FC236}">
                  <a16:creationId xmlns="" xmlns:a16="http://schemas.microsoft.com/office/drawing/2014/main" id="{8934A1DD-2DC3-43EF-84E5-E4E19A8AEBFB}"/>
                </a:ext>
              </a:extLst>
            </p:cNvPr>
            <p:cNvSpPr/>
            <p:nvPr/>
          </p:nvSpPr>
          <p:spPr>
            <a:xfrm>
              <a:off x="1828800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公众号：陈西设计之家。微信搜索即可">
              <a:extLst>
                <a:ext uri="{FF2B5EF4-FFF2-40B4-BE49-F238E27FC236}">
                  <a16:creationId xmlns="" xmlns:a16="http://schemas.microsoft.com/office/drawing/2014/main" id="{8F83CE52-C1D5-47FF-9566-F7D2FCBA0854}"/>
                </a:ext>
              </a:extLst>
            </p:cNvPr>
            <p:cNvSpPr/>
            <p:nvPr/>
          </p:nvSpPr>
          <p:spPr>
            <a:xfrm>
              <a:off x="1996858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="" xmlns:a16="http://schemas.microsoft.com/office/drawing/2014/main" id="{F4212E0C-5C79-43F5-89E7-7AABF3CE9F4F}"/>
                </a:ext>
              </a:extLst>
            </p:cNvPr>
            <p:cNvSpPr/>
            <p:nvPr/>
          </p:nvSpPr>
          <p:spPr>
            <a:xfrm>
              <a:off x="2164917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iconfont-11253-5321892">
            <a:extLst>
              <a:ext uri="{FF2B5EF4-FFF2-40B4-BE49-F238E27FC236}">
                <a16:creationId xmlns="" xmlns:a16="http://schemas.microsoft.com/office/drawing/2014/main" id="{568053CA-2743-4634-BA79-F660EE2B5B37}"/>
              </a:ext>
            </a:extLst>
          </p:cNvPr>
          <p:cNvSpPr>
            <a:spLocks noChangeAspect="1"/>
          </p:cNvSpPr>
          <p:nvPr/>
        </p:nvSpPr>
        <p:spPr bwMode="auto">
          <a:xfrm>
            <a:off x="5793179" y="2401518"/>
            <a:ext cx="609685" cy="472119"/>
          </a:xfrm>
          <a:custGeom>
            <a:avLst/>
            <a:gdLst>
              <a:gd name="T0" fmla="*/ 7505 w 10580"/>
              <a:gd name="T1" fmla="*/ 3968 h 8192"/>
              <a:gd name="T2" fmla="*/ 7305 w 10580"/>
              <a:gd name="T3" fmla="*/ 3683 h 8192"/>
              <a:gd name="T4" fmla="*/ 7230 w 10580"/>
              <a:gd name="T5" fmla="*/ 2598 h 8192"/>
              <a:gd name="T6" fmla="*/ 5293 w 10580"/>
              <a:gd name="T7" fmla="*/ 2670 h 8192"/>
              <a:gd name="T8" fmla="*/ 4981 w 10580"/>
              <a:gd name="T9" fmla="*/ 2192 h 8192"/>
              <a:gd name="T10" fmla="*/ 3423 w 10580"/>
              <a:gd name="T11" fmla="*/ 1385 h 8192"/>
              <a:gd name="T12" fmla="*/ 833 w 10580"/>
              <a:gd name="T13" fmla="*/ 3540 h 8192"/>
              <a:gd name="T14" fmla="*/ 110 w 10580"/>
              <a:gd name="T15" fmla="*/ 5515 h 8192"/>
              <a:gd name="T16" fmla="*/ 3899 w 10580"/>
              <a:gd name="T17" fmla="*/ 8061 h 8192"/>
              <a:gd name="T18" fmla="*/ 8446 w 10580"/>
              <a:gd name="T19" fmla="*/ 6055 h 8192"/>
              <a:gd name="T20" fmla="*/ 7505 w 10580"/>
              <a:gd name="T21" fmla="*/ 3968 h 8192"/>
              <a:gd name="T22" fmla="*/ 4021 w 10580"/>
              <a:gd name="T23" fmla="*/ 7525 h 8192"/>
              <a:gd name="T24" fmla="*/ 1061 w 10580"/>
              <a:gd name="T25" fmla="*/ 5684 h 8192"/>
              <a:gd name="T26" fmla="*/ 4021 w 10580"/>
              <a:gd name="T27" fmla="*/ 3633 h 8192"/>
              <a:gd name="T28" fmla="*/ 6984 w 10580"/>
              <a:gd name="T29" fmla="*/ 5328 h 8192"/>
              <a:gd name="T30" fmla="*/ 4021 w 10580"/>
              <a:gd name="T31" fmla="*/ 7525 h 8192"/>
              <a:gd name="T32" fmla="*/ 3695 w 10580"/>
              <a:gd name="T33" fmla="*/ 4355 h 8192"/>
              <a:gd name="T34" fmla="*/ 2239 w 10580"/>
              <a:gd name="T35" fmla="*/ 6094 h 8192"/>
              <a:gd name="T36" fmla="*/ 2680 w 10580"/>
              <a:gd name="T37" fmla="*/ 6833 h 8192"/>
              <a:gd name="T38" fmla="*/ 5136 w 10580"/>
              <a:gd name="T39" fmla="*/ 6390 h 8192"/>
              <a:gd name="T40" fmla="*/ 3695 w 10580"/>
              <a:gd name="T41" fmla="*/ 4355 h 8192"/>
              <a:gd name="T42" fmla="*/ 3279 w 10580"/>
              <a:gd name="T43" fmla="*/ 6525 h 8192"/>
              <a:gd name="T44" fmla="*/ 2724 w 10580"/>
              <a:gd name="T45" fmla="*/ 6127 h 8192"/>
              <a:gd name="T46" fmla="*/ 3251 w 10580"/>
              <a:gd name="T47" fmla="*/ 5569 h 8192"/>
              <a:gd name="T48" fmla="*/ 3834 w 10580"/>
              <a:gd name="T49" fmla="*/ 5997 h 8192"/>
              <a:gd name="T50" fmla="*/ 3279 w 10580"/>
              <a:gd name="T51" fmla="*/ 6525 h 8192"/>
              <a:gd name="T52" fmla="*/ 4250 w 10580"/>
              <a:gd name="T53" fmla="*/ 5697 h 8192"/>
              <a:gd name="T54" fmla="*/ 3963 w 10580"/>
              <a:gd name="T55" fmla="*/ 5670 h 8192"/>
              <a:gd name="T56" fmla="*/ 4031 w 10580"/>
              <a:gd name="T57" fmla="*/ 5357 h 8192"/>
              <a:gd name="T58" fmla="*/ 4335 w 10580"/>
              <a:gd name="T59" fmla="*/ 5383 h 8192"/>
              <a:gd name="T60" fmla="*/ 4250 w 10580"/>
              <a:gd name="T61" fmla="*/ 5697 h 8192"/>
              <a:gd name="T62" fmla="*/ 8308 w 10580"/>
              <a:gd name="T63" fmla="*/ 3299 h 8192"/>
              <a:gd name="T64" fmla="*/ 8571 w 10580"/>
              <a:gd name="T65" fmla="*/ 3073 h 8192"/>
              <a:gd name="T66" fmla="*/ 8575 w 10580"/>
              <a:gd name="T67" fmla="*/ 3044 h 8192"/>
              <a:gd name="T68" fmla="*/ 7094 w 10580"/>
              <a:gd name="T69" fmla="*/ 1544 h 8192"/>
              <a:gd name="T70" fmla="*/ 6825 w 10580"/>
              <a:gd name="T71" fmla="*/ 1817 h 8192"/>
              <a:gd name="T72" fmla="*/ 7094 w 10580"/>
              <a:gd name="T73" fmla="*/ 2087 h 8192"/>
              <a:gd name="T74" fmla="*/ 8035 w 10580"/>
              <a:gd name="T75" fmla="*/ 3030 h 8192"/>
              <a:gd name="T76" fmla="*/ 8308 w 10580"/>
              <a:gd name="T77" fmla="*/ 3299 h 8192"/>
              <a:gd name="T78" fmla="*/ 8111 w 10580"/>
              <a:gd name="T79" fmla="*/ 137 h 8192"/>
              <a:gd name="T80" fmla="*/ 6764 w 10580"/>
              <a:gd name="T81" fmla="*/ 150 h 8192"/>
              <a:gd name="T82" fmla="*/ 6726 w 10580"/>
              <a:gd name="T83" fmla="*/ 167 h 8192"/>
              <a:gd name="T84" fmla="*/ 6718 w 10580"/>
              <a:gd name="T85" fmla="*/ 174 h 8192"/>
              <a:gd name="T86" fmla="*/ 6431 w 10580"/>
              <a:gd name="T87" fmla="*/ 555 h 8192"/>
              <a:gd name="T88" fmla="*/ 6824 w 10580"/>
              <a:gd name="T89" fmla="*/ 949 h 8192"/>
              <a:gd name="T90" fmla="*/ 7179 w 10580"/>
              <a:gd name="T91" fmla="*/ 864 h 8192"/>
              <a:gd name="T92" fmla="*/ 9124 w 10580"/>
              <a:gd name="T93" fmla="*/ 1829 h 8192"/>
              <a:gd name="T94" fmla="*/ 9245 w 10580"/>
              <a:gd name="T95" fmla="*/ 3135 h 8192"/>
              <a:gd name="T96" fmla="*/ 9168 w 10580"/>
              <a:gd name="T97" fmla="*/ 3514 h 8192"/>
              <a:gd name="T98" fmla="*/ 9559 w 10580"/>
              <a:gd name="T99" fmla="*/ 3868 h 8192"/>
              <a:gd name="T100" fmla="*/ 9936 w 10580"/>
              <a:gd name="T101" fmla="*/ 3537 h 8192"/>
              <a:gd name="T102" fmla="*/ 9939 w 10580"/>
              <a:gd name="T103" fmla="*/ 3537 h 8192"/>
              <a:gd name="T104" fmla="*/ 8111 w 10580"/>
              <a:gd name="T105" fmla="*/ 137 h 8192"/>
              <a:gd name="T106" fmla="*/ 8111 w 10580"/>
              <a:gd name="T107" fmla="*/ 137 h 8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580" h="8192">
                <a:moveTo>
                  <a:pt x="7505" y="3968"/>
                </a:moveTo>
                <a:cubicBezTo>
                  <a:pt x="7116" y="3893"/>
                  <a:pt x="7305" y="3683"/>
                  <a:pt x="7305" y="3683"/>
                </a:cubicBezTo>
                <a:cubicBezTo>
                  <a:pt x="7305" y="3683"/>
                  <a:pt x="7685" y="3054"/>
                  <a:pt x="7230" y="2598"/>
                </a:cubicBezTo>
                <a:cubicBezTo>
                  <a:pt x="6665" y="2032"/>
                  <a:pt x="5293" y="2670"/>
                  <a:pt x="5293" y="2670"/>
                </a:cubicBezTo>
                <a:cubicBezTo>
                  <a:pt x="4769" y="2833"/>
                  <a:pt x="4908" y="2595"/>
                  <a:pt x="4981" y="2192"/>
                </a:cubicBezTo>
                <a:cubicBezTo>
                  <a:pt x="4981" y="1715"/>
                  <a:pt x="4819" y="909"/>
                  <a:pt x="3423" y="1385"/>
                </a:cubicBezTo>
                <a:cubicBezTo>
                  <a:pt x="2030" y="1864"/>
                  <a:pt x="833" y="3540"/>
                  <a:pt x="833" y="3540"/>
                </a:cubicBezTo>
                <a:cubicBezTo>
                  <a:pt x="0" y="4654"/>
                  <a:pt x="110" y="5515"/>
                  <a:pt x="110" y="5515"/>
                </a:cubicBezTo>
                <a:cubicBezTo>
                  <a:pt x="318" y="7415"/>
                  <a:pt x="2333" y="7938"/>
                  <a:pt x="3899" y="8061"/>
                </a:cubicBezTo>
                <a:cubicBezTo>
                  <a:pt x="5548" y="8192"/>
                  <a:pt x="7773" y="7492"/>
                  <a:pt x="8446" y="6055"/>
                </a:cubicBezTo>
                <a:cubicBezTo>
                  <a:pt x="9121" y="4615"/>
                  <a:pt x="7895" y="4047"/>
                  <a:pt x="7505" y="3968"/>
                </a:cubicBezTo>
                <a:close/>
                <a:moveTo>
                  <a:pt x="4021" y="7525"/>
                </a:moveTo>
                <a:cubicBezTo>
                  <a:pt x="2385" y="7602"/>
                  <a:pt x="1061" y="6779"/>
                  <a:pt x="1061" y="5684"/>
                </a:cubicBezTo>
                <a:cubicBezTo>
                  <a:pt x="1061" y="4588"/>
                  <a:pt x="2384" y="3709"/>
                  <a:pt x="4021" y="3633"/>
                </a:cubicBezTo>
                <a:cubicBezTo>
                  <a:pt x="5659" y="3557"/>
                  <a:pt x="6984" y="4234"/>
                  <a:pt x="6984" y="5328"/>
                </a:cubicBezTo>
                <a:cubicBezTo>
                  <a:pt x="6984" y="6423"/>
                  <a:pt x="5659" y="7450"/>
                  <a:pt x="4021" y="7525"/>
                </a:cubicBezTo>
                <a:close/>
                <a:moveTo>
                  <a:pt x="3695" y="4355"/>
                </a:moveTo>
                <a:cubicBezTo>
                  <a:pt x="2049" y="4549"/>
                  <a:pt x="2239" y="6094"/>
                  <a:pt x="2239" y="6094"/>
                </a:cubicBezTo>
                <a:cubicBezTo>
                  <a:pt x="2239" y="6094"/>
                  <a:pt x="2222" y="6584"/>
                  <a:pt x="2680" y="6833"/>
                </a:cubicBezTo>
                <a:cubicBezTo>
                  <a:pt x="3643" y="7355"/>
                  <a:pt x="4635" y="7039"/>
                  <a:pt x="5136" y="6390"/>
                </a:cubicBezTo>
                <a:cubicBezTo>
                  <a:pt x="5638" y="5742"/>
                  <a:pt x="5344" y="4164"/>
                  <a:pt x="3695" y="4355"/>
                </a:cubicBezTo>
                <a:close/>
                <a:moveTo>
                  <a:pt x="3279" y="6525"/>
                </a:moveTo>
                <a:cubicBezTo>
                  <a:pt x="2971" y="6562"/>
                  <a:pt x="2724" y="6384"/>
                  <a:pt x="2724" y="6127"/>
                </a:cubicBezTo>
                <a:cubicBezTo>
                  <a:pt x="2724" y="5870"/>
                  <a:pt x="2944" y="5602"/>
                  <a:pt x="3251" y="5569"/>
                </a:cubicBezTo>
                <a:cubicBezTo>
                  <a:pt x="3604" y="5535"/>
                  <a:pt x="3834" y="5739"/>
                  <a:pt x="3834" y="5997"/>
                </a:cubicBezTo>
                <a:cubicBezTo>
                  <a:pt x="3835" y="6253"/>
                  <a:pt x="3586" y="6490"/>
                  <a:pt x="3279" y="6525"/>
                </a:cubicBezTo>
                <a:close/>
                <a:moveTo>
                  <a:pt x="4250" y="5697"/>
                </a:moveTo>
                <a:cubicBezTo>
                  <a:pt x="4146" y="5774"/>
                  <a:pt x="4017" y="5764"/>
                  <a:pt x="3963" y="5670"/>
                </a:cubicBezTo>
                <a:cubicBezTo>
                  <a:pt x="3905" y="5579"/>
                  <a:pt x="3926" y="5433"/>
                  <a:pt x="4031" y="5357"/>
                </a:cubicBezTo>
                <a:cubicBezTo>
                  <a:pt x="4152" y="5265"/>
                  <a:pt x="4280" y="5292"/>
                  <a:pt x="4335" y="5383"/>
                </a:cubicBezTo>
                <a:cubicBezTo>
                  <a:pt x="4391" y="5475"/>
                  <a:pt x="4351" y="5615"/>
                  <a:pt x="4250" y="5697"/>
                </a:cubicBezTo>
                <a:close/>
                <a:moveTo>
                  <a:pt x="8308" y="3299"/>
                </a:moveTo>
                <a:cubicBezTo>
                  <a:pt x="8440" y="3299"/>
                  <a:pt x="8553" y="3200"/>
                  <a:pt x="8571" y="3073"/>
                </a:cubicBezTo>
                <a:cubicBezTo>
                  <a:pt x="8574" y="3063"/>
                  <a:pt x="8575" y="3055"/>
                  <a:pt x="8575" y="3044"/>
                </a:cubicBezTo>
                <a:cubicBezTo>
                  <a:pt x="8776" y="1232"/>
                  <a:pt x="7094" y="1544"/>
                  <a:pt x="7094" y="1544"/>
                </a:cubicBezTo>
                <a:cubicBezTo>
                  <a:pt x="6945" y="1544"/>
                  <a:pt x="6825" y="1665"/>
                  <a:pt x="6825" y="1817"/>
                </a:cubicBezTo>
                <a:cubicBezTo>
                  <a:pt x="6825" y="1965"/>
                  <a:pt x="6945" y="2087"/>
                  <a:pt x="7094" y="2087"/>
                </a:cubicBezTo>
                <a:cubicBezTo>
                  <a:pt x="8303" y="1819"/>
                  <a:pt x="8035" y="3030"/>
                  <a:pt x="8035" y="3030"/>
                </a:cubicBezTo>
                <a:cubicBezTo>
                  <a:pt x="8036" y="3179"/>
                  <a:pt x="8158" y="3299"/>
                  <a:pt x="8308" y="3299"/>
                </a:cubicBezTo>
                <a:close/>
                <a:moveTo>
                  <a:pt x="8111" y="137"/>
                </a:moveTo>
                <a:cubicBezTo>
                  <a:pt x="7530" y="0"/>
                  <a:pt x="6931" y="118"/>
                  <a:pt x="6764" y="150"/>
                </a:cubicBezTo>
                <a:cubicBezTo>
                  <a:pt x="6751" y="152"/>
                  <a:pt x="6739" y="164"/>
                  <a:pt x="6726" y="167"/>
                </a:cubicBezTo>
                <a:cubicBezTo>
                  <a:pt x="6720" y="168"/>
                  <a:pt x="6718" y="174"/>
                  <a:pt x="6718" y="174"/>
                </a:cubicBezTo>
                <a:cubicBezTo>
                  <a:pt x="6552" y="220"/>
                  <a:pt x="6431" y="374"/>
                  <a:pt x="6431" y="555"/>
                </a:cubicBezTo>
                <a:cubicBezTo>
                  <a:pt x="6431" y="772"/>
                  <a:pt x="6606" y="949"/>
                  <a:pt x="6824" y="949"/>
                </a:cubicBezTo>
                <a:cubicBezTo>
                  <a:pt x="6824" y="949"/>
                  <a:pt x="7035" y="920"/>
                  <a:pt x="7179" y="864"/>
                </a:cubicBezTo>
                <a:cubicBezTo>
                  <a:pt x="7321" y="807"/>
                  <a:pt x="8525" y="822"/>
                  <a:pt x="9124" y="1829"/>
                </a:cubicBezTo>
                <a:cubicBezTo>
                  <a:pt x="9450" y="2564"/>
                  <a:pt x="9268" y="3057"/>
                  <a:pt x="9245" y="3135"/>
                </a:cubicBezTo>
                <a:cubicBezTo>
                  <a:pt x="9245" y="3135"/>
                  <a:pt x="9168" y="3327"/>
                  <a:pt x="9168" y="3514"/>
                </a:cubicBezTo>
                <a:cubicBezTo>
                  <a:pt x="9168" y="3732"/>
                  <a:pt x="9343" y="3868"/>
                  <a:pt x="9559" y="3868"/>
                </a:cubicBezTo>
                <a:cubicBezTo>
                  <a:pt x="9740" y="3868"/>
                  <a:pt x="9891" y="3843"/>
                  <a:pt x="9936" y="3537"/>
                </a:cubicBezTo>
                <a:lnTo>
                  <a:pt x="9939" y="3537"/>
                </a:lnTo>
                <a:cubicBezTo>
                  <a:pt x="10580" y="1388"/>
                  <a:pt x="9151" y="379"/>
                  <a:pt x="8111" y="137"/>
                </a:cubicBezTo>
                <a:close/>
                <a:moveTo>
                  <a:pt x="8111" y="137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45" name="iconfont-11143-5260069">
            <a:extLst>
              <a:ext uri="{FF2B5EF4-FFF2-40B4-BE49-F238E27FC236}">
                <a16:creationId xmlns="" xmlns:a16="http://schemas.microsoft.com/office/drawing/2014/main" id="{3ED5A700-80F3-4B86-8019-E05D1C87EF81}"/>
              </a:ext>
            </a:extLst>
          </p:cNvPr>
          <p:cNvSpPr>
            <a:spLocks noChangeAspect="1"/>
          </p:cNvSpPr>
          <p:nvPr/>
        </p:nvSpPr>
        <p:spPr bwMode="auto">
          <a:xfrm>
            <a:off x="9553535" y="2374560"/>
            <a:ext cx="609685" cy="526034"/>
          </a:xfrm>
          <a:custGeom>
            <a:avLst/>
            <a:gdLst>
              <a:gd name="T0" fmla="*/ 10827 w 12054"/>
              <a:gd name="T1" fmla="*/ 2987 h 10400"/>
              <a:gd name="T2" fmla="*/ 10827 w 12054"/>
              <a:gd name="T3" fmla="*/ 2667 h 10400"/>
              <a:gd name="T4" fmla="*/ 12054 w 12054"/>
              <a:gd name="T5" fmla="*/ 1334 h 10400"/>
              <a:gd name="T6" fmla="*/ 10614 w 12054"/>
              <a:gd name="T7" fmla="*/ 1707 h 10400"/>
              <a:gd name="T8" fmla="*/ 11680 w 12054"/>
              <a:gd name="T9" fmla="*/ 267 h 10400"/>
              <a:gd name="T10" fmla="*/ 10134 w 12054"/>
              <a:gd name="T11" fmla="*/ 854 h 10400"/>
              <a:gd name="T12" fmla="*/ 8320 w 12054"/>
              <a:gd name="T13" fmla="*/ 0 h 10400"/>
              <a:gd name="T14" fmla="*/ 5867 w 12054"/>
              <a:gd name="T15" fmla="*/ 2560 h 10400"/>
              <a:gd name="T16" fmla="*/ 5920 w 12054"/>
              <a:gd name="T17" fmla="*/ 3147 h 10400"/>
              <a:gd name="T18" fmla="*/ 854 w 12054"/>
              <a:gd name="T19" fmla="*/ 427 h 10400"/>
              <a:gd name="T20" fmla="*/ 534 w 12054"/>
              <a:gd name="T21" fmla="*/ 1760 h 10400"/>
              <a:gd name="T22" fmla="*/ 1654 w 12054"/>
              <a:gd name="T23" fmla="*/ 3947 h 10400"/>
              <a:gd name="T24" fmla="*/ 480 w 12054"/>
              <a:gd name="T25" fmla="*/ 3627 h 10400"/>
              <a:gd name="T26" fmla="*/ 480 w 12054"/>
              <a:gd name="T27" fmla="*/ 3680 h 10400"/>
              <a:gd name="T28" fmla="*/ 2454 w 12054"/>
              <a:gd name="T29" fmla="*/ 6294 h 10400"/>
              <a:gd name="T30" fmla="*/ 1814 w 12054"/>
              <a:gd name="T31" fmla="*/ 6347 h 10400"/>
              <a:gd name="T32" fmla="*/ 1334 w 12054"/>
              <a:gd name="T33" fmla="*/ 6294 h 10400"/>
              <a:gd name="T34" fmla="*/ 3627 w 12054"/>
              <a:gd name="T35" fmla="*/ 8107 h 10400"/>
              <a:gd name="T36" fmla="*/ 587 w 12054"/>
              <a:gd name="T37" fmla="*/ 9227 h 10400"/>
              <a:gd name="T38" fmla="*/ 0 w 12054"/>
              <a:gd name="T39" fmla="*/ 9174 h 10400"/>
              <a:gd name="T40" fmla="*/ 3787 w 12054"/>
              <a:gd name="T41" fmla="*/ 10347 h 10400"/>
              <a:gd name="T42" fmla="*/ 10827 w 12054"/>
              <a:gd name="T43" fmla="*/ 2987 h 10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054" h="10400">
                <a:moveTo>
                  <a:pt x="10827" y="2987"/>
                </a:moveTo>
                <a:lnTo>
                  <a:pt x="10827" y="2667"/>
                </a:lnTo>
                <a:cubicBezTo>
                  <a:pt x="11307" y="2294"/>
                  <a:pt x="11734" y="1867"/>
                  <a:pt x="12054" y="1334"/>
                </a:cubicBezTo>
                <a:cubicBezTo>
                  <a:pt x="11627" y="1547"/>
                  <a:pt x="11147" y="1654"/>
                  <a:pt x="10614" y="1707"/>
                </a:cubicBezTo>
                <a:cubicBezTo>
                  <a:pt x="11147" y="1387"/>
                  <a:pt x="11520" y="907"/>
                  <a:pt x="11680" y="267"/>
                </a:cubicBezTo>
                <a:cubicBezTo>
                  <a:pt x="11200" y="534"/>
                  <a:pt x="10667" y="747"/>
                  <a:pt x="10134" y="854"/>
                </a:cubicBezTo>
                <a:cubicBezTo>
                  <a:pt x="9707" y="320"/>
                  <a:pt x="9067" y="0"/>
                  <a:pt x="8320" y="0"/>
                </a:cubicBezTo>
                <a:cubicBezTo>
                  <a:pt x="6934" y="0"/>
                  <a:pt x="5867" y="1120"/>
                  <a:pt x="5867" y="2560"/>
                </a:cubicBezTo>
                <a:cubicBezTo>
                  <a:pt x="5867" y="2774"/>
                  <a:pt x="5867" y="2987"/>
                  <a:pt x="5920" y="3147"/>
                </a:cubicBezTo>
                <a:cubicBezTo>
                  <a:pt x="3894" y="3094"/>
                  <a:pt x="2080" y="2027"/>
                  <a:pt x="854" y="427"/>
                </a:cubicBezTo>
                <a:cubicBezTo>
                  <a:pt x="640" y="800"/>
                  <a:pt x="534" y="1280"/>
                  <a:pt x="534" y="1760"/>
                </a:cubicBezTo>
                <a:cubicBezTo>
                  <a:pt x="534" y="2667"/>
                  <a:pt x="960" y="3467"/>
                  <a:pt x="1654" y="3947"/>
                </a:cubicBezTo>
                <a:cubicBezTo>
                  <a:pt x="1227" y="3947"/>
                  <a:pt x="854" y="3840"/>
                  <a:pt x="480" y="3627"/>
                </a:cubicBezTo>
                <a:lnTo>
                  <a:pt x="480" y="3680"/>
                </a:lnTo>
                <a:cubicBezTo>
                  <a:pt x="480" y="4960"/>
                  <a:pt x="1334" y="6027"/>
                  <a:pt x="2454" y="6294"/>
                </a:cubicBezTo>
                <a:cubicBezTo>
                  <a:pt x="2294" y="6294"/>
                  <a:pt x="2080" y="6347"/>
                  <a:pt x="1814" y="6347"/>
                </a:cubicBezTo>
                <a:cubicBezTo>
                  <a:pt x="1654" y="6347"/>
                  <a:pt x="1494" y="6347"/>
                  <a:pt x="1334" y="6294"/>
                </a:cubicBezTo>
                <a:cubicBezTo>
                  <a:pt x="1654" y="7360"/>
                  <a:pt x="2560" y="8107"/>
                  <a:pt x="3627" y="8107"/>
                </a:cubicBezTo>
                <a:cubicBezTo>
                  <a:pt x="2827" y="8800"/>
                  <a:pt x="1760" y="9227"/>
                  <a:pt x="587" y="9227"/>
                </a:cubicBezTo>
                <a:cubicBezTo>
                  <a:pt x="374" y="9227"/>
                  <a:pt x="214" y="9227"/>
                  <a:pt x="0" y="9174"/>
                </a:cubicBezTo>
                <a:cubicBezTo>
                  <a:pt x="1067" y="9920"/>
                  <a:pt x="2400" y="10347"/>
                  <a:pt x="3787" y="10347"/>
                </a:cubicBezTo>
                <a:cubicBezTo>
                  <a:pt x="8320" y="10400"/>
                  <a:pt x="10827" y="6454"/>
                  <a:pt x="10827" y="29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</p:spTree>
    <p:custDataLst>
      <p:tags r:id="rId1"/>
    </p:custDataLst>
    <p:extLst>
      <p:ext uri="{BB962C8B-B14F-4D97-AF65-F5344CB8AC3E}">
        <p14:creationId xmlns:p14="http://schemas.microsoft.com/office/powerpoint/2010/main" val="2741847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公众号：陈西设计之家。微信搜索即可" descr="图片包含 男人, 窗帘, 镜子, 站&#10;&#10;描述已自动生成">
            <a:extLst>
              <a:ext uri="{FF2B5EF4-FFF2-40B4-BE49-F238E27FC236}">
                <a16:creationId xmlns="" xmlns:a16="http://schemas.microsoft.com/office/drawing/2014/main" id="{0DA5F638-81A1-4447-A9EF-66BA2BE3B9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2C8C0BFE-8BB1-4FA0-8D97-71532711815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3500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3" name="任意多边形: 形状 92">
            <a:extLst>
              <a:ext uri="{FF2B5EF4-FFF2-40B4-BE49-F238E27FC236}">
                <a16:creationId xmlns="" xmlns:a16="http://schemas.microsoft.com/office/drawing/2014/main" id="{21972E56-4097-4D50-99A4-E3B1D2D7BC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6961239 w 12192000"/>
              <a:gd name="connsiteY3" fmla="*/ 6858000 h 6858000"/>
              <a:gd name="connsiteX4" fmla="*/ 0 w 121920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6961239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14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A226C78F-1D7F-4700-8AE3-020C45E14E4C}"/>
              </a:ext>
            </a:extLst>
          </p:cNvPr>
          <p:cNvSpPr/>
          <p:nvPr/>
        </p:nvSpPr>
        <p:spPr>
          <a:xfrm>
            <a:off x="8265459" y="2227729"/>
            <a:ext cx="2402541" cy="2402541"/>
          </a:xfrm>
          <a:prstGeom prst="ellipse">
            <a:avLst/>
          </a:prstGeom>
          <a:solidFill>
            <a:srgbClr val="316AEF"/>
          </a:solidFill>
          <a:ln>
            <a:noFill/>
          </a:ln>
          <a:effectLst>
            <a:outerShdw blurRad="381000" dist="304800" dir="2700000" algn="tl" rotWithShape="0">
              <a:srgbClr val="1678EE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A757CF57-6253-4B6E-9D4A-274FC755095A}"/>
              </a:ext>
            </a:extLst>
          </p:cNvPr>
          <p:cNvSpPr/>
          <p:nvPr/>
        </p:nvSpPr>
        <p:spPr>
          <a:xfrm>
            <a:off x="7866530" y="1828800"/>
            <a:ext cx="3200398" cy="3200398"/>
          </a:xfrm>
          <a:prstGeom prst="ellipse">
            <a:avLst/>
          </a:prstGeom>
          <a:noFill/>
          <a:ln>
            <a:solidFill>
              <a:srgbClr val="316AEF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22115AD3-74B8-4814-8C9C-79400CDBE27F}"/>
              </a:ext>
            </a:extLst>
          </p:cNvPr>
          <p:cNvSpPr/>
          <p:nvPr/>
        </p:nvSpPr>
        <p:spPr>
          <a:xfrm>
            <a:off x="7472642" y="1434912"/>
            <a:ext cx="3988173" cy="3988173"/>
          </a:xfrm>
          <a:prstGeom prst="ellipse">
            <a:avLst/>
          </a:prstGeom>
          <a:noFill/>
          <a:ln w="12700" cap="flat" cmpd="sng" algn="ctr">
            <a:solidFill>
              <a:srgbClr val="316AEF">
                <a:alpha val="68333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="" xmlns:a16="http://schemas.microsoft.com/office/drawing/2014/main" id="{C48D099F-5475-492B-A490-2DAE8B29B6DF}"/>
              </a:ext>
            </a:extLst>
          </p:cNvPr>
          <p:cNvSpPr/>
          <p:nvPr/>
        </p:nvSpPr>
        <p:spPr>
          <a:xfrm>
            <a:off x="7078755" y="1041025"/>
            <a:ext cx="4775948" cy="4775948"/>
          </a:xfrm>
          <a:prstGeom prst="ellipse">
            <a:avLst/>
          </a:prstGeom>
          <a:noFill/>
          <a:ln w="12700" cap="flat" cmpd="sng" algn="ctr">
            <a:solidFill>
              <a:srgbClr val="316AEF">
                <a:alpha val="56667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34159F57-2681-434F-B674-B8745D49EA11}"/>
              </a:ext>
            </a:extLst>
          </p:cNvPr>
          <p:cNvSpPr/>
          <p:nvPr/>
        </p:nvSpPr>
        <p:spPr>
          <a:xfrm>
            <a:off x="6684867" y="647137"/>
            <a:ext cx="5563722" cy="5563722"/>
          </a:xfrm>
          <a:prstGeom prst="ellipse">
            <a:avLst/>
          </a:prstGeom>
          <a:noFill/>
          <a:ln w="12700" cap="flat" cmpd="sng" algn="ctr">
            <a:solidFill>
              <a:srgbClr val="316AEF">
                <a:alpha val="45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599D6849-C863-4826-B2FC-F6B05008D065}"/>
              </a:ext>
            </a:extLst>
          </p:cNvPr>
          <p:cNvSpPr/>
          <p:nvPr/>
        </p:nvSpPr>
        <p:spPr>
          <a:xfrm>
            <a:off x="6290979" y="253249"/>
            <a:ext cx="6351497" cy="6351497"/>
          </a:xfrm>
          <a:prstGeom prst="ellipse">
            <a:avLst/>
          </a:prstGeom>
          <a:noFill/>
          <a:ln w="12700" cap="flat" cmpd="sng" algn="ctr">
            <a:solidFill>
              <a:srgbClr val="316AEF">
                <a:alpha val="33333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="" xmlns:a16="http://schemas.microsoft.com/office/drawing/2014/main" id="{3F9AA0B1-6192-48BE-A2FA-37BF0CB57AC7}"/>
              </a:ext>
            </a:extLst>
          </p:cNvPr>
          <p:cNvSpPr/>
          <p:nvPr/>
        </p:nvSpPr>
        <p:spPr>
          <a:xfrm>
            <a:off x="5897092" y="-140638"/>
            <a:ext cx="7139272" cy="7139272"/>
          </a:xfrm>
          <a:prstGeom prst="ellipse">
            <a:avLst/>
          </a:prstGeom>
          <a:noFill/>
          <a:ln w="12700" cap="flat" cmpd="sng" algn="ctr">
            <a:solidFill>
              <a:srgbClr val="316AEF">
                <a:alpha val="21667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="" xmlns:a16="http://schemas.microsoft.com/office/drawing/2014/main" id="{D357C02C-81D5-4CE8-A461-B271479CA18F}"/>
              </a:ext>
            </a:extLst>
          </p:cNvPr>
          <p:cNvSpPr/>
          <p:nvPr/>
        </p:nvSpPr>
        <p:spPr>
          <a:xfrm>
            <a:off x="5503204" y="-534526"/>
            <a:ext cx="7927046" cy="7927046"/>
          </a:xfrm>
          <a:prstGeom prst="ellipse">
            <a:avLst/>
          </a:prstGeom>
          <a:noFill/>
          <a:ln>
            <a:solidFill>
              <a:srgbClr val="316AEF">
                <a:alpha val="1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8811791D-F552-4149-9E4B-7BD2DCA5BBBB}"/>
              </a:ext>
            </a:extLst>
          </p:cNvPr>
          <p:cNvSpPr txBox="1"/>
          <p:nvPr/>
        </p:nvSpPr>
        <p:spPr>
          <a:xfrm>
            <a:off x="8544761" y="2705722"/>
            <a:ext cx="18439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02</a:t>
            </a:r>
            <a:endParaRPr lang="zh-CN" altLang="en-US" sz="8800" dirty="0">
              <a:solidFill>
                <a:schemeClr val="bg1"/>
              </a:solidFill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  <p:sp>
        <p:nvSpPr>
          <p:cNvPr id="12" name="公众号：陈西设计之家。微信搜索即可">
            <a:extLst>
              <a:ext uri="{FF2B5EF4-FFF2-40B4-BE49-F238E27FC236}">
                <a16:creationId xmlns="" xmlns:a16="http://schemas.microsoft.com/office/drawing/2014/main" id="{55706B12-CF27-426D-90AD-4FA3D58494D1}"/>
              </a:ext>
            </a:extLst>
          </p:cNvPr>
          <p:cNvSpPr/>
          <p:nvPr/>
        </p:nvSpPr>
        <p:spPr>
          <a:xfrm>
            <a:off x="943779" y="2534272"/>
            <a:ext cx="161122" cy="2140231"/>
          </a:xfrm>
          <a:prstGeom prst="rect">
            <a:avLst/>
          </a:prstGeom>
          <a:solidFill>
            <a:srgbClr val="316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0547B74B-BB30-4441-BD35-6F94FB11F8E2}"/>
              </a:ext>
            </a:extLst>
          </p:cNvPr>
          <p:cNvSpPr txBox="1"/>
          <p:nvPr/>
        </p:nvSpPr>
        <p:spPr>
          <a:xfrm>
            <a:off x="1262334" y="2366178"/>
            <a:ext cx="567182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成功项目展示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D7D65D74-B5FA-4D1D-9538-CACE6647CCC2}"/>
              </a:ext>
            </a:extLst>
          </p:cNvPr>
          <p:cNvSpPr txBox="1"/>
          <p:nvPr/>
        </p:nvSpPr>
        <p:spPr>
          <a:xfrm>
            <a:off x="1240311" y="3474174"/>
            <a:ext cx="7992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Demonstration Of Successful Projects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8A487658-364C-4170-9AB0-1BC85974AE9B}"/>
              </a:ext>
            </a:extLst>
          </p:cNvPr>
          <p:cNvSpPr txBox="1"/>
          <p:nvPr/>
        </p:nvSpPr>
        <p:spPr>
          <a:xfrm>
            <a:off x="346363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rgbClr val="316AE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52" name="公众号：陈西设计之家。微信搜索即可">
            <a:extLst>
              <a:ext uri="{FF2B5EF4-FFF2-40B4-BE49-F238E27FC236}">
                <a16:creationId xmlns="" xmlns:a16="http://schemas.microsoft.com/office/drawing/2014/main" id="{874CAE1E-9626-42E2-B419-08EF4506ABAA}"/>
              </a:ext>
            </a:extLst>
          </p:cNvPr>
          <p:cNvSpPr/>
          <p:nvPr/>
        </p:nvSpPr>
        <p:spPr>
          <a:xfrm>
            <a:off x="3148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316AE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53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公众号：陈西设计之家。微信搜索即可" descr="图片包含 男人, 窗帘, 镜子, 站&#10;&#10;描述已自动生成">
            <a:extLst>
              <a:ext uri="{FF2B5EF4-FFF2-40B4-BE49-F238E27FC236}">
                <a16:creationId xmlns="" xmlns:a16="http://schemas.microsoft.com/office/drawing/2014/main" id="{0DA5F638-81A1-4447-A9EF-66BA2BE3B9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2C8C0BFE-8BB1-4FA0-8D97-71532711815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3500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3" name="任意多边形: 形状 92">
            <a:extLst>
              <a:ext uri="{FF2B5EF4-FFF2-40B4-BE49-F238E27FC236}">
                <a16:creationId xmlns="" xmlns:a16="http://schemas.microsoft.com/office/drawing/2014/main" id="{21972E56-4097-4D50-99A4-E3B1D2D7BC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6961239 w 12192000"/>
              <a:gd name="connsiteY3" fmla="*/ 6858000 h 6858000"/>
              <a:gd name="connsiteX4" fmla="*/ 0 w 121920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6961239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65000"/>
                </a:schemeClr>
              </a:gs>
              <a:gs pos="100000">
                <a:schemeClr val="bg1">
                  <a:alpha val="1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BF4175B1-0FA8-4008-B9ED-48F2EA7BA47C}"/>
              </a:ext>
            </a:extLst>
          </p:cNvPr>
          <p:cNvSpPr/>
          <p:nvPr/>
        </p:nvSpPr>
        <p:spPr>
          <a:xfrm>
            <a:off x="0" y="0"/>
            <a:ext cx="12192000" cy="2838450"/>
          </a:xfrm>
          <a:prstGeom prst="rect">
            <a:avLst/>
          </a:prstGeom>
          <a:solidFill>
            <a:srgbClr val="316A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4F1F2798-F6F2-438C-915C-1FA2DDB65A41}"/>
              </a:ext>
            </a:extLst>
          </p:cNvPr>
          <p:cNvSpPr txBox="1"/>
          <p:nvPr/>
        </p:nvSpPr>
        <p:spPr>
          <a:xfrm>
            <a:off x="3481584" y="275952"/>
            <a:ext cx="5228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3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写上标题陈西好帅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AF7969B8-E1F9-44CA-990D-E71D35B10E0C}"/>
              </a:ext>
            </a:extLst>
          </p:cNvPr>
          <p:cNvSpPr txBox="1"/>
          <p:nvPr/>
        </p:nvSpPr>
        <p:spPr>
          <a:xfrm>
            <a:off x="4006850" y="745832"/>
            <a:ext cx="4178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 i="1" dirty="0">
                <a:solidFill>
                  <a:schemeClr val="bg1"/>
                </a:solidFill>
                <a:effectLst/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Click Here </a:t>
            </a:r>
            <a:r>
              <a:rPr lang="en-US" altLang="zh-CN" sz="1400" i="1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To Add The Title</a:t>
            </a:r>
            <a:endParaRPr lang="zh-CN" altLang="en-US" sz="1400" i="1" dirty="0">
              <a:solidFill>
                <a:schemeClr val="bg1"/>
              </a:solidFill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637EC143-9C31-40B3-9D78-7AC7BBB7CF05}"/>
              </a:ext>
            </a:extLst>
          </p:cNvPr>
          <p:cNvGrpSpPr/>
          <p:nvPr/>
        </p:nvGrpSpPr>
        <p:grpSpPr>
          <a:xfrm>
            <a:off x="985837" y="1476375"/>
            <a:ext cx="10220325" cy="2705100"/>
            <a:chOff x="985837" y="1476375"/>
            <a:chExt cx="10220325" cy="2705100"/>
          </a:xfrm>
          <a:effectLst>
            <a:outerShdw blurRad="228600" dist="76200" dir="16200000" rotWithShape="0">
              <a:prstClr val="black">
                <a:alpha val="30000"/>
              </a:prstClr>
            </a:outerShdw>
          </a:effectLst>
        </p:grpSpPr>
        <p:pic>
          <p:nvPicPr>
            <p:cNvPr id="16" name="公众号：陈西设计之家。微信搜索即可">
              <a:extLst>
                <a:ext uri="{FF2B5EF4-FFF2-40B4-BE49-F238E27FC236}">
                  <a16:creationId xmlns="" xmlns:a16="http://schemas.microsoft.com/office/drawing/2014/main" id="{534B0F7A-EBEF-4175-BB25-AF95EC9CBF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11" t="35478" r="2311" b="19610"/>
            <a:stretch>
              <a:fillRect/>
            </a:stretch>
          </p:blipFill>
          <p:spPr>
            <a:xfrm>
              <a:off x="985837" y="1476375"/>
              <a:ext cx="10220325" cy="2705100"/>
            </a:xfrm>
            <a:custGeom>
              <a:avLst/>
              <a:gdLst>
                <a:gd name="connsiteX0" fmla="*/ 0 w 10220325"/>
                <a:gd name="connsiteY0" fmla="*/ 0 h 2705100"/>
                <a:gd name="connsiteX1" fmla="*/ 10220325 w 10220325"/>
                <a:gd name="connsiteY1" fmla="*/ 0 h 2705100"/>
                <a:gd name="connsiteX2" fmla="*/ 10220325 w 10220325"/>
                <a:gd name="connsiteY2" fmla="*/ 2705100 h 2705100"/>
                <a:gd name="connsiteX3" fmla="*/ 0 w 10220325"/>
                <a:gd name="connsiteY3" fmla="*/ 2705100 h 270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20325" h="2705100">
                  <a:moveTo>
                    <a:pt x="0" y="0"/>
                  </a:moveTo>
                  <a:lnTo>
                    <a:pt x="10220325" y="0"/>
                  </a:lnTo>
                  <a:lnTo>
                    <a:pt x="10220325" y="2705100"/>
                  </a:lnTo>
                  <a:lnTo>
                    <a:pt x="0" y="2705100"/>
                  </a:lnTo>
                  <a:close/>
                </a:path>
              </a:pathLst>
            </a:custGeom>
          </p:spPr>
        </p:pic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566BBF30-7EED-4FDE-BD4D-07393B96E8F8}"/>
                </a:ext>
              </a:extLst>
            </p:cNvPr>
            <p:cNvSpPr/>
            <p:nvPr/>
          </p:nvSpPr>
          <p:spPr>
            <a:xfrm>
              <a:off x="985837" y="1476375"/>
              <a:ext cx="10220325" cy="2705100"/>
            </a:xfrm>
            <a:prstGeom prst="rect">
              <a:avLst/>
            </a:prstGeom>
            <a:solidFill>
              <a:srgbClr val="1678EE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638580B0-B481-4F18-B1C9-8D5795919A04}"/>
              </a:ext>
            </a:extLst>
          </p:cNvPr>
          <p:cNvSpPr txBox="1"/>
          <p:nvPr/>
        </p:nvSpPr>
        <p:spPr>
          <a:xfrm>
            <a:off x="1311647" y="4550361"/>
            <a:ext cx="2043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项目其一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6BE3C89E-F21B-4A0D-8615-7040B676FD6C}"/>
              </a:ext>
            </a:extLst>
          </p:cNvPr>
          <p:cNvSpPr txBox="1"/>
          <p:nvPr/>
        </p:nvSpPr>
        <p:spPr>
          <a:xfrm>
            <a:off x="1059319" y="5095091"/>
            <a:ext cx="25486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Lorem ipsum dolor sit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amet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,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consectetuer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adipiscing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elit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. </a:t>
            </a:r>
            <a:endParaRPr lang="zh-CN" altLang="en-US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经典粗宋简" panose="02010609000101010101" pitchFamily="49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7701A2A3-3683-4792-999E-0A67D853D905}"/>
              </a:ext>
            </a:extLst>
          </p:cNvPr>
          <p:cNvGrpSpPr/>
          <p:nvPr/>
        </p:nvGrpSpPr>
        <p:grpSpPr>
          <a:xfrm>
            <a:off x="2120682" y="6183002"/>
            <a:ext cx="425883" cy="89766"/>
            <a:chOff x="1828800" y="5396634"/>
            <a:chExt cx="425883" cy="89766"/>
          </a:xfrm>
        </p:grpSpPr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1D1502CD-DC4F-44EB-A7C0-A9EC5078C943}"/>
                </a:ext>
              </a:extLst>
            </p:cNvPr>
            <p:cNvSpPr/>
            <p:nvPr/>
          </p:nvSpPr>
          <p:spPr>
            <a:xfrm>
              <a:off x="1828800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F699463-491C-46D4-89A8-48F6258E62C1}"/>
                </a:ext>
              </a:extLst>
            </p:cNvPr>
            <p:cNvSpPr/>
            <p:nvPr/>
          </p:nvSpPr>
          <p:spPr>
            <a:xfrm>
              <a:off x="1996858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36616FD0-8FAD-4B05-A62B-F3A522AA8692}"/>
                </a:ext>
              </a:extLst>
            </p:cNvPr>
            <p:cNvSpPr/>
            <p:nvPr/>
          </p:nvSpPr>
          <p:spPr>
            <a:xfrm>
              <a:off x="2164917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27E44954-9F2A-4E7F-A870-3808F02F21CA}"/>
              </a:ext>
            </a:extLst>
          </p:cNvPr>
          <p:cNvSpPr txBox="1"/>
          <p:nvPr/>
        </p:nvSpPr>
        <p:spPr>
          <a:xfrm>
            <a:off x="5074023" y="4550361"/>
            <a:ext cx="2043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项目其二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614D9B73-7C56-46C9-9CF5-1FC50D2C96AD}"/>
              </a:ext>
            </a:extLst>
          </p:cNvPr>
          <p:cNvSpPr txBox="1"/>
          <p:nvPr/>
        </p:nvSpPr>
        <p:spPr>
          <a:xfrm>
            <a:off x="4821695" y="5095091"/>
            <a:ext cx="25486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Lorem ipsum dolor sit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amet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,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consectetuer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adipiscing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elit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. </a:t>
            </a:r>
            <a:endParaRPr lang="zh-CN" altLang="en-US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经典粗宋简" panose="02010609000101010101" pitchFamily="49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F5BBD9E9-4489-4AAA-9D36-F5DA09AECC27}"/>
              </a:ext>
            </a:extLst>
          </p:cNvPr>
          <p:cNvGrpSpPr/>
          <p:nvPr/>
        </p:nvGrpSpPr>
        <p:grpSpPr>
          <a:xfrm>
            <a:off x="5883058" y="6183002"/>
            <a:ext cx="425883" cy="89766"/>
            <a:chOff x="1828800" y="5396634"/>
            <a:chExt cx="425883" cy="89766"/>
          </a:xfrm>
        </p:grpSpPr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D0E732A8-F721-4323-B009-988CA27F5031}"/>
                </a:ext>
              </a:extLst>
            </p:cNvPr>
            <p:cNvSpPr/>
            <p:nvPr/>
          </p:nvSpPr>
          <p:spPr>
            <a:xfrm>
              <a:off x="1828800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7880AC0D-E220-486E-BE32-F37C4F40F7EE}"/>
                </a:ext>
              </a:extLst>
            </p:cNvPr>
            <p:cNvSpPr/>
            <p:nvPr/>
          </p:nvSpPr>
          <p:spPr>
            <a:xfrm>
              <a:off x="1996858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1A137FB9-2A14-4D20-A957-3517F2FA1A69}"/>
                </a:ext>
              </a:extLst>
            </p:cNvPr>
            <p:cNvSpPr/>
            <p:nvPr/>
          </p:nvSpPr>
          <p:spPr>
            <a:xfrm>
              <a:off x="2164917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373BA046-E892-424D-A202-E3DFAC95AFDB}"/>
              </a:ext>
            </a:extLst>
          </p:cNvPr>
          <p:cNvSpPr txBox="1"/>
          <p:nvPr/>
        </p:nvSpPr>
        <p:spPr>
          <a:xfrm>
            <a:off x="8834610" y="4550361"/>
            <a:ext cx="2043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项目其三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52558CCD-82E2-4FB0-BB62-81C8188E3AB8}"/>
              </a:ext>
            </a:extLst>
          </p:cNvPr>
          <p:cNvSpPr txBox="1"/>
          <p:nvPr/>
        </p:nvSpPr>
        <p:spPr>
          <a:xfrm>
            <a:off x="8582282" y="5095091"/>
            <a:ext cx="25486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Lorem ipsum dolor sit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amet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,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consectetuer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adipiscing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 </a:t>
            </a:r>
            <a:r>
              <a:rPr lang="en-US" altLang="zh-CN" b="0" i="1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elit</a:t>
            </a:r>
            <a:r>
              <a:rPr lang="en-US" altLang="zh-CN" b="0" i="1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  <a:cs typeface="经典粗宋简" panose="02010609000101010101" pitchFamily="49" charset="-122"/>
              </a:rPr>
              <a:t>. </a:t>
            </a:r>
            <a:endParaRPr lang="zh-CN" altLang="en-US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经典粗宋简" panose="02010609000101010101" pitchFamily="49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F6D5D418-2679-416A-8676-6B10FE547B03}"/>
              </a:ext>
            </a:extLst>
          </p:cNvPr>
          <p:cNvGrpSpPr/>
          <p:nvPr/>
        </p:nvGrpSpPr>
        <p:grpSpPr>
          <a:xfrm>
            <a:off x="9643645" y="6183002"/>
            <a:ext cx="425883" cy="89766"/>
            <a:chOff x="1828800" y="5396634"/>
            <a:chExt cx="425883" cy="89766"/>
          </a:xfrm>
        </p:grpSpPr>
        <p:sp>
          <p:nvSpPr>
            <p:cNvPr id="34" name="公众号：陈西设计之家。微信搜索即可">
              <a:extLst>
                <a:ext uri="{FF2B5EF4-FFF2-40B4-BE49-F238E27FC236}">
                  <a16:creationId xmlns="" xmlns:a16="http://schemas.microsoft.com/office/drawing/2014/main" id="{11A1A73C-8F4C-4BAD-B571-BA350D1F7BC2}"/>
                </a:ext>
              </a:extLst>
            </p:cNvPr>
            <p:cNvSpPr/>
            <p:nvPr/>
          </p:nvSpPr>
          <p:spPr>
            <a:xfrm>
              <a:off x="1828800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D4699CD5-DC43-4EC9-883F-F4FDAD052D22}"/>
                </a:ext>
              </a:extLst>
            </p:cNvPr>
            <p:cNvSpPr/>
            <p:nvPr/>
          </p:nvSpPr>
          <p:spPr>
            <a:xfrm>
              <a:off x="1996858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3B2BB82E-403F-4F15-A840-7ACAEF4307EE}"/>
                </a:ext>
              </a:extLst>
            </p:cNvPr>
            <p:cNvSpPr/>
            <p:nvPr/>
          </p:nvSpPr>
          <p:spPr>
            <a:xfrm>
              <a:off x="2164917" y="5396634"/>
              <a:ext cx="89766" cy="89766"/>
            </a:xfrm>
            <a:prstGeom prst="ellipse">
              <a:avLst/>
            </a:prstGeom>
            <a:noFill/>
            <a:ln>
              <a:solidFill>
                <a:srgbClr val="316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DC80FF75-B838-4B72-AE3E-1F989BF2578A}"/>
              </a:ext>
            </a:extLst>
          </p:cNvPr>
          <p:cNvSpPr txBox="1"/>
          <p:nvPr/>
        </p:nvSpPr>
        <p:spPr>
          <a:xfrm>
            <a:off x="346363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rgbClr val="316AE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8E3BE529-F2F3-4C0B-A899-97C31B051EAD}"/>
              </a:ext>
            </a:extLst>
          </p:cNvPr>
          <p:cNvGrpSpPr/>
          <p:nvPr/>
        </p:nvGrpSpPr>
        <p:grpSpPr>
          <a:xfrm>
            <a:off x="11652250" y="6322939"/>
            <a:ext cx="238760" cy="250698"/>
            <a:chOff x="12915900" y="5638800"/>
            <a:chExt cx="304800" cy="320040"/>
          </a:xfrm>
        </p:grpSpPr>
        <p:cxnSp>
          <p:nvCxnSpPr>
            <p:cNvPr id="39" name="直接连接符 38">
              <a:extLst>
                <a:ext uri="{FF2B5EF4-FFF2-40B4-BE49-F238E27FC236}">
                  <a16:creationId xmlns="" xmlns:a16="http://schemas.microsoft.com/office/drawing/2014/main" id="{C2FA3030-07EC-4816-9531-E849FFA6C6D5}"/>
                </a:ext>
              </a:extLst>
            </p:cNvPr>
            <p:cNvCxnSpPr>
              <a:cxnSpLocks/>
            </p:cNvCxnSpPr>
            <p:nvPr/>
          </p:nvCxnSpPr>
          <p:spPr>
            <a:xfrm>
              <a:off x="12915900" y="5880847"/>
              <a:ext cx="304800" cy="0"/>
            </a:xfrm>
            <a:prstGeom prst="line">
              <a:avLst/>
            </a:prstGeom>
            <a:ln w="19050">
              <a:solidFill>
                <a:srgbClr val="1678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53212493-E380-4BEC-ABBF-3BD5941BE295}"/>
                </a:ext>
              </a:extLst>
            </p:cNvPr>
            <p:cNvCxnSpPr>
              <a:cxnSpLocks/>
            </p:cNvCxnSpPr>
            <p:nvPr/>
          </p:nvCxnSpPr>
          <p:spPr>
            <a:xfrm>
              <a:off x="13136880" y="5638800"/>
              <a:ext cx="0" cy="320040"/>
            </a:xfrm>
            <a:prstGeom prst="line">
              <a:avLst/>
            </a:prstGeom>
            <a:ln w="19050">
              <a:solidFill>
                <a:srgbClr val="1678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9458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085;#393612;#379984;#393608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3399</TotalTime>
  <Words>2443</Words>
  <Application>Microsoft Office PowerPoint</Application>
  <PresentationFormat>宽屏</PresentationFormat>
  <Paragraphs>220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ONE DAY</vt:lpstr>
      <vt:lpstr>等线</vt:lpstr>
      <vt:lpstr>等线 Light</vt:lpstr>
      <vt:lpstr>经典粗宋简</vt:lpstr>
      <vt:lpstr>Arial</vt:lpstr>
      <vt:lpstr>CRACKERS BRUSHER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 pt 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公众号：陈西设计之家。微信搜索即可</dc:title>
  <dc:creator>陈 西;公众号：陈西设计之家。微信搜索即可</dc:creator>
  <cp:keywords>公众号：陈西设计之家。微信搜索即可</cp:keywords>
  <dc:description>www.51pp tmo ban.com</dc:description>
  <cp:lastModifiedBy>YANGs</cp:lastModifiedBy>
  <cp:revision>183</cp:revision>
  <dcterms:created xsi:type="dcterms:W3CDTF">2020-09-22T09:25:33Z</dcterms:created>
  <dcterms:modified xsi:type="dcterms:W3CDTF">2020-09-26T13:24:34Z</dcterms:modified>
  <cp:category>公众号：陈西设计之家。微信搜索即可</cp:category>
</cp:coreProperties>
</file>