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8" r:id="rId2"/>
    <p:sldId id="264" r:id="rId3"/>
    <p:sldId id="256" r:id="rId4"/>
    <p:sldId id="257" r:id="rId5"/>
    <p:sldId id="258" r:id="rId6"/>
    <p:sldId id="259" r:id="rId7"/>
    <p:sldId id="260" r:id="rId8"/>
    <p:sldId id="261" r:id="rId9"/>
    <p:sldId id="262" r:id="rId10"/>
    <p:sldId id="263" r:id="rId11"/>
    <p:sldId id="266" r:id="rId12"/>
    <p:sldId id="267"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35451ED-4F5F-42F9-A1E4-1496DBCE5A67}">
          <p14:sldIdLst>
            <p14:sldId id="268"/>
            <p14:sldId id="264"/>
            <p14:sldId id="256"/>
            <p14:sldId id="257"/>
            <p14:sldId id="258"/>
            <p14:sldId id="259"/>
            <p14:sldId id="260"/>
            <p14:sldId id="261"/>
            <p14:sldId id="262"/>
            <p14:sldId id="263"/>
            <p14:sldId id="266"/>
          </p14:sldIdLst>
        </p14:section>
        <p14:section name="作者信息" id="{3CA0089B-3CEC-40DE-B28F-D0B0D3A3C389}">
          <p14:sldIdLst>
            <p14:sldId id="267"/>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0284"/>
    <a:srgbClr val="5D656C"/>
    <a:srgbClr val="242B30"/>
    <a:srgbClr val="2F383F"/>
    <a:srgbClr val="FF45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660"/>
  </p:normalViewPr>
  <p:slideViewPr>
    <p:cSldViewPr snapToGrid="0">
      <p:cViewPr varScale="1">
        <p:scale>
          <a:sx n="83" d="100"/>
          <a:sy n="83" d="100"/>
        </p:scale>
        <p:origin x="90" y="660"/>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A037BF-C4A5-47C0-AEA2-C89A820C74E8}" type="datetimeFigureOut">
              <a:rPr lang="zh-CN" altLang="en-US" smtClean="0"/>
              <a:t>2020/9/27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488852-F66C-4BAB-B2D9-E3291B635ECC}" type="slidenum">
              <a:rPr lang="zh-CN" altLang="en-US" smtClean="0"/>
              <a:t>‹#›</a:t>
            </a:fld>
            <a:endParaRPr lang="zh-CN" altLang="en-US"/>
          </a:p>
        </p:txBody>
      </p:sp>
    </p:spTree>
    <p:extLst>
      <p:ext uri="{BB962C8B-B14F-4D97-AF65-F5344CB8AC3E}">
        <p14:creationId xmlns:p14="http://schemas.microsoft.com/office/powerpoint/2010/main" val="23842876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488852-F66C-4BAB-B2D9-E3291B635ECC}" type="slidenum">
              <a:rPr lang="zh-CN" altLang="en-US" smtClean="0"/>
              <a:t>7</a:t>
            </a:fld>
            <a:endParaRPr lang="zh-CN" altLang="en-US"/>
          </a:p>
        </p:txBody>
      </p:sp>
    </p:spTree>
    <p:extLst>
      <p:ext uri="{BB962C8B-B14F-4D97-AF65-F5344CB8AC3E}">
        <p14:creationId xmlns:p14="http://schemas.microsoft.com/office/powerpoint/2010/main" val="467387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494366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图片包含 屏幕&#10;&#10;描述已自动生成">
            <a:extLst>
              <a:ext uri="{FF2B5EF4-FFF2-40B4-BE49-F238E27FC236}">
                <a16:creationId xmlns:a16="http://schemas.microsoft.com/office/drawing/2014/main" xmlns="" id="{D17EB529-D9C0-4C79-820F-F824EB06997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279922345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g"/><Relationship Id="rId1" Type="http://schemas.openxmlformats.org/officeDocument/2006/relationships/slideLayout" Target="../slideLayouts/slideLayout1.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91DC8AD-182C-4E30-B7B8-5EDAF4BCCF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088369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人, 建筑, 女人, 站&#10;&#10;描述已自动生成">
            <a:extLst>
              <a:ext uri="{FF2B5EF4-FFF2-40B4-BE49-F238E27FC236}">
                <a16:creationId xmlns:a16="http://schemas.microsoft.com/office/drawing/2014/main" xmlns="" id="{C51D6100-390B-43D0-9827-F0B761C94D8D}"/>
              </a:ext>
            </a:extLst>
          </p:cNvPr>
          <p:cNvPicPr>
            <a:picLocks noChangeAspect="1"/>
          </p:cNvPicPr>
          <p:nvPr/>
        </p:nvPicPr>
        <p:blipFill rotWithShape="1">
          <a:blip r:embed="rId2">
            <a:duotone>
              <a:prstClr val="black"/>
              <a:schemeClr val="accent5">
                <a:tint val="45000"/>
                <a:satMod val="400000"/>
              </a:schemeClr>
            </a:duotone>
            <a:extLst>
              <a:ext uri="{28A0092B-C50C-407E-A947-70E740481C1C}">
                <a14:useLocalDpi xmlns:a14="http://schemas.microsoft.com/office/drawing/2010/main" val="0"/>
              </a:ext>
            </a:extLst>
          </a:blip>
          <a:srcRect t="7812" b="7812"/>
          <a:stretch/>
        </p:blipFill>
        <p:spPr>
          <a:xfrm flipH="1">
            <a:off x="0" y="0"/>
            <a:ext cx="12192000" cy="6858000"/>
          </a:xfrm>
          <a:prstGeom prst="rect">
            <a:avLst/>
          </a:prstGeom>
        </p:spPr>
      </p:pic>
      <p:sp>
        <p:nvSpPr>
          <p:cNvPr id="5" name="矩形 4">
            <a:extLst>
              <a:ext uri="{FF2B5EF4-FFF2-40B4-BE49-F238E27FC236}">
                <a16:creationId xmlns:a16="http://schemas.microsoft.com/office/drawing/2014/main" xmlns="" id="{30CC91C7-E446-455E-AB3A-63101CBA490B}"/>
              </a:ext>
            </a:extLst>
          </p:cNvPr>
          <p:cNvSpPr/>
          <p:nvPr/>
        </p:nvSpPr>
        <p:spPr>
          <a:xfrm>
            <a:off x="0" y="0"/>
            <a:ext cx="12192000" cy="6858000"/>
          </a:xfrm>
          <a:prstGeom prst="rect">
            <a:avLst/>
          </a:prstGeom>
          <a:solidFill>
            <a:srgbClr val="242B3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46962EB6-BBB2-4AC4-B680-47667DE45455}"/>
              </a:ext>
            </a:extLst>
          </p:cNvPr>
          <p:cNvGrpSpPr/>
          <p:nvPr/>
        </p:nvGrpSpPr>
        <p:grpSpPr>
          <a:xfrm>
            <a:off x="11740675" y="552440"/>
            <a:ext cx="152718" cy="80961"/>
            <a:chOff x="11787188" y="657056"/>
            <a:chExt cx="152718" cy="80961"/>
          </a:xfrm>
        </p:grpSpPr>
        <p:cxnSp>
          <p:nvCxnSpPr>
            <p:cNvPr id="7" name="直接连接符 6">
              <a:extLst>
                <a:ext uri="{FF2B5EF4-FFF2-40B4-BE49-F238E27FC236}">
                  <a16:creationId xmlns:a16="http://schemas.microsoft.com/office/drawing/2014/main" xmlns="" id="{1C38143F-90A1-491A-AE37-B943F8A0E787}"/>
                </a:ext>
              </a:extLst>
            </p:cNvPr>
            <p:cNvCxnSpPr>
              <a:cxnSpLocks/>
            </p:cNvCxnSpPr>
            <p:nvPr/>
          </p:nvCxnSpPr>
          <p:spPr>
            <a:xfrm>
              <a:off x="11787188" y="657056"/>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7AF7AA68-2AA0-483E-B13F-6814D1550FE3}"/>
                </a:ext>
              </a:extLst>
            </p:cNvPr>
            <p:cNvCxnSpPr>
              <a:cxnSpLocks/>
            </p:cNvCxnSpPr>
            <p:nvPr/>
          </p:nvCxnSpPr>
          <p:spPr>
            <a:xfrm>
              <a:off x="11787188" y="69753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EDCE640F-B26C-4AF5-AB55-ECE8555418CD}"/>
                </a:ext>
              </a:extLst>
            </p:cNvPr>
            <p:cNvCxnSpPr>
              <a:cxnSpLocks/>
            </p:cNvCxnSpPr>
            <p:nvPr/>
          </p:nvCxnSpPr>
          <p:spPr>
            <a:xfrm>
              <a:off x="11787188" y="73801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xmlns="" id="{CFAB0094-2EBF-4A8E-BDA4-6FC9206299B6}"/>
              </a:ext>
            </a:extLst>
          </p:cNvPr>
          <p:cNvSpPr txBox="1"/>
          <p:nvPr/>
        </p:nvSpPr>
        <p:spPr>
          <a:xfrm>
            <a:off x="730568" y="362088"/>
            <a:ext cx="914399" cy="461665"/>
          </a:xfrm>
          <a:prstGeom prst="rect">
            <a:avLst/>
          </a:prstGeom>
          <a:noFill/>
        </p:spPr>
        <p:txBody>
          <a:bodyPr wrap="square" rtlCol="0">
            <a:spAutoFit/>
          </a:bodyPr>
          <a:lstStyle/>
          <a:p>
            <a:pPr algn="dist"/>
            <a:r>
              <a:rPr lang="en-US" altLang="zh-CN" sz="1200" b="1">
                <a:solidFill>
                  <a:schemeClr val="bg1"/>
                </a:solidFill>
              </a:rPr>
              <a:t>DESIGNED </a:t>
            </a:r>
          </a:p>
          <a:p>
            <a:pPr algn="dist"/>
            <a:r>
              <a:rPr lang="en-US" altLang="zh-CN" sz="1200" b="1">
                <a:solidFill>
                  <a:schemeClr val="bg1"/>
                </a:solidFill>
              </a:rPr>
              <a:t>BY XIAO</a:t>
            </a:r>
            <a:endParaRPr lang="zh-CN" altLang="en-US" sz="1200" b="1">
              <a:solidFill>
                <a:schemeClr val="bg1"/>
              </a:solidFill>
            </a:endParaRPr>
          </a:p>
        </p:txBody>
      </p:sp>
      <p:cxnSp>
        <p:nvCxnSpPr>
          <p:cNvPr id="11" name="直接连接符 10">
            <a:extLst>
              <a:ext uri="{FF2B5EF4-FFF2-40B4-BE49-F238E27FC236}">
                <a16:creationId xmlns:a16="http://schemas.microsoft.com/office/drawing/2014/main" xmlns="" id="{D2D5CA96-A8F9-45F8-8EAD-8A23BBB4FDE5}"/>
              </a:ext>
            </a:extLst>
          </p:cNvPr>
          <p:cNvCxnSpPr>
            <a:cxnSpLocks/>
          </p:cNvCxnSpPr>
          <p:nvPr/>
        </p:nvCxnSpPr>
        <p:spPr>
          <a:xfrm>
            <a:off x="725410" y="426223"/>
            <a:ext cx="0" cy="33339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xmlns="" id="{C2E59F41-AF31-4F60-ADB6-8684E8C5CECC}"/>
              </a:ext>
            </a:extLst>
          </p:cNvPr>
          <p:cNvGrpSpPr/>
          <p:nvPr/>
        </p:nvGrpSpPr>
        <p:grpSpPr>
          <a:xfrm>
            <a:off x="298608" y="429724"/>
            <a:ext cx="326392" cy="326392"/>
            <a:chOff x="345121" y="429724"/>
            <a:chExt cx="326392" cy="326392"/>
          </a:xfrm>
        </p:grpSpPr>
        <p:sp>
          <p:nvSpPr>
            <p:cNvPr id="13" name="椭圆 12">
              <a:extLst>
                <a:ext uri="{FF2B5EF4-FFF2-40B4-BE49-F238E27FC236}">
                  <a16:creationId xmlns:a16="http://schemas.microsoft.com/office/drawing/2014/main" xmlns="" id="{A997812C-D330-4354-BC91-F55A9B0FE8DC}"/>
                </a:ext>
              </a:extLst>
            </p:cNvPr>
            <p:cNvSpPr/>
            <p:nvPr/>
          </p:nvSpPr>
          <p:spPr>
            <a:xfrm>
              <a:off x="345122" y="429724"/>
              <a:ext cx="326391" cy="326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b="1">
                <a:solidFill>
                  <a:schemeClr val="tx1"/>
                </a:solidFill>
              </a:endParaRPr>
            </a:p>
          </p:txBody>
        </p:sp>
        <p:sp>
          <p:nvSpPr>
            <p:cNvPr id="14" name="文本框 13">
              <a:extLst>
                <a:ext uri="{FF2B5EF4-FFF2-40B4-BE49-F238E27FC236}">
                  <a16:creationId xmlns:a16="http://schemas.microsoft.com/office/drawing/2014/main" xmlns="" id="{DF138062-86A4-4BCE-9294-AE57DFEC208C}"/>
                </a:ext>
              </a:extLst>
            </p:cNvPr>
            <p:cNvSpPr txBox="1"/>
            <p:nvPr/>
          </p:nvSpPr>
          <p:spPr>
            <a:xfrm>
              <a:off x="345121" y="469810"/>
              <a:ext cx="326392" cy="246221"/>
            </a:xfrm>
            <a:prstGeom prst="rect">
              <a:avLst/>
            </a:prstGeom>
            <a:noFill/>
          </p:spPr>
          <p:txBody>
            <a:bodyPr wrap="square" rtlCol="0">
              <a:spAutoFit/>
            </a:bodyPr>
            <a:lstStyle/>
            <a:p>
              <a:pPr algn="ctr"/>
              <a:r>
                <a:rPr lang="en-US" altLang="zh-CN" sz="1000" b="1"/>
                <a:t>08</a:t>
              </a:r>
            </a:p>
          </p:txBody>
        </p:sp>
      </p:grpSp>
      <p:sp>
        <p:nvSpPr>
          <p:cNvPr id="15" name="文本框 14">
            <a:extLst>
              <a:ext uri="{FF2B5EF4-FFF2-40B4-BE49-F238E27FC236}">
                <a16:creationId xmlns:a16="http://schemas.microsoft.com/office/drawing/2014/main" xmlns="" id="{A1A7596D-2BEA-40B6-BF35-F06108F54830}"/>
              </a:ext>
            </a:extLst>
          </p:cNvPr>
          <p:cNvSpPr txBox="1"/>
          <p:nvPr/>
        </p:nvSpPr>
        <p:spPr>
          <a:xfrm>
            <a:off x="298608" y="6188135"/>
            <a:ext cx="1644492" cy="307777"/>
          </a:xfrm>
          <a:prstGeom prst="rect">
            <a:avLst/>
          </a:prstGeom>
          <a:noFill/>
        </p:spPr>
        <p:txBody>
          <a:bodyPr wrap="square" rtlCol="0">
            <a:spAutoFit/>
          </a:bodyPr>
          <a:lstStyle/>
          <a:p>
            <a:r>
              <a:rPr lang="en-US" altLang="zh-CN" sz="1400" b="1">
                <a:solidFill>
                  <a:srgbClr val="F50284"/>
                </a:solidFill>
              </a:rPr>
              <a:t>SUPPORTERS SAY</a:t>
            </a:r>
            <a:endParaRPr lang="zh-CN" altLang="en-US" sz="1400" b="1">
              <a:solidFill>
                <a:srgbClr val="F50284"/>
              </a:solidFill>
            </a:endParaRPr>
          </a:p>
        </p:txBody>
      </p:sp>
      <p:sp>
        <p:nvSpPr>
          <p:cNvPr id="16" name="任意多边形: 形状 15">
            <a:extLst>
              <a:ext uri="{FF2B5EF4-FFF2-40B4-BE49-F238E27FC236}">
                <a16:creationId xmlns:a16="http://schemas.microsoft.com/office/drawing/2014/main" xmlns="" id="{C62263BC-B537-4E37-9B0A-54629FF74A52}"/>
              </a:ext>
            </a:extLst>
          </p:cNvPr>
          <p:cNvSpPr/>
          <p:nvPr/>
        </p:nvSpPr>
        <p:spPr>
          <a:xfrm flipV="1">
            <a:off x="11795124" y="6428619"/>
            <a:ext cx="98268" cy="67293"/>
          </a:xfrm>
          <a:custGeom>
            <a:avLst/>
            <a:gdLst>
              <a:gd name="connsiteX0" fmla="*/ 355007 w 744783"/>
              <a:gd name="connsiteY0" fmla="*/ 0 h 710015"/>
              <a:gd name="connsiteX1" fmla="*/ 715434 w 744783"/>
              <a:gd name="connsiteY1" fmla="*/ 658325 h 710015"/>
              <a:gd name="connsiteX2" fmla="*/ 744783 w 744783"/>
              <a:gd name="connsiteY2" fmla="*/ 710015 h 710015"/>
              <a:gd name="connsiteX3" fmla="*/ 0 w 744783"/>
              <a:gd name="connsiteY3" fmla="*/ 710015 h 710015"/>
              <a:gd name="connsiteX0" fmla="*/ 744783 w 836223"/>
              <a:gd name="connsiteY0" fmla="*/ 710015 h 801455"/>
              <a:gd name="connsiteX1" fmla="*/ 0 w 836223"/>
              <a:gd name="connsiteY1" fmla="*/ 710015 h 801455"/>
              <a:gd name="connsiteX2" fmla="*/ 355007 w 836223"/>
              <a:gd name="connsiteY2" fmla="*/ 0 h 801455"/>
              <a:gd name="connsiteX3" fmla="*/ 715434 w 836223"/>
              <a:gd name="connsiteY3" fmla="*/ 658325 h 801455"/>
              <a:gd name="connsiteX4" fmla="*/ 836223 w 836223"/>
              <a:gd name="connsiteY4" fmla="*/ 801455 h 801455"/>
              <a:gd name="connsiteX0" fmla="*/ 744783 w 744783"/>
              <a:gd name="connsiteY0" fmla="*/ 710015 h 710015"/>
              <a:gd name="connsiteX1" fmla="*/ 0 w 744783"/>
              <a:gd name="connsiteY1" fmla="*/ 710015 h 710015"/>
              <a:gd name="connsiteX2" fmla="*/ 355007 w 744783"/>
              <a:gd name="connsiteY2" fmla="*/ 0 h 710015"/>
              <a:gd name="connsiteX3" fmla="*/ 715434 w 744783"/>
              <a:gd name="connsiteY3" fmla="*/ 658325 h 710015"/>
              <a:gd name="connsiteX0" fmla="*/ 0 w 715434"/>
              <a:gd name="connsiteY0" fmla="*/ 710015 h 710015"/>
              <a:gd name="connsiteX1" fmla="*/ 355007 w 715434"/>
              <a:gd name="connsiteY1" fmla="*/ 0 h 710015"/>
              <a:gd name="connsiteX2" fmla="*/ 715434 w 715434"/>
              <a:gd name="connsiteY2" fmla="*/ 658325 h 710015"/>
              <a:gd name="connsiteX0" fmla="*/ 0 w 684478"/>
              <a:gd name="connsiteY0" fmla="*/ 652865 h 658325"/>
              <a:gd name="connsiteX1" fmla="*/ 324051 w 684478"/>
              <a:gd name="connsiteY1" fmla="*/ 0 h 658325"/>
              <a:gd name="connsiteX2" fmla="*/ 684478 w 684478"/>
              <a:gd name="connsiteY2" fmla="*/ 658325 h 658325"/>
              <a:gd name="connsiteX0" fmla="*/ 0 w 686859"/>
              <a:gd name="connsiteY0" fmla="*/ 664771 h 664771"/>
              <a:gd name="connsiteX1" fmla="*/ 326432 w 686859"/>
              <a:gd name="connsiteY1" fmla="*/ 0 h 664771"/>
              <a:gd name="connsiteX2" fmla="*/ 686859 w 686859"/>
              <a:gd name="connsiteY2" fmla="*/ 658325 h 664771"/>
            </a:gdLst>
            <a:ahLst/>
            <a:cxnLst>
              <a:cxn ang="0">
                <a:pos x="connsiteX0" y="connsiteY0"/>
              </a:cxn>
              <a:cxn ang="0">
                <a:pos x="connsiteX1" y="connsiteY1"/>
              </a:cxn>
              <a:cxn ang="0">
                <a:pos x="connsiteX2" y="connsiteY2"/>
              </a:cxn>
            </a:cxnLst>
            <a:rect l="l" t="t" r="r" b="b"/>
            <a:pathLst>
              <a:path w="686859" h="664771">
                <a:moveTo>
                  <a:pt x="0" y="664771"/>
                </a:moveTo>
                <a:lnTo>
                  <a:pt x="326432" y="0"/>
                </a:lnTo>
                <a:cubicBezTo>
                  <a:pt x="406897" y="160881"/>
                  <a:pt x="573341" y="458063"/>
                  <a:pt x="686859" y="658325"/>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19">
            <a:extLst>
              <a:ext uri="{FF2B5EF4-FFF2-40B4-BE49-F238E27FC236}">
                <a16:creationId xmlns:a16="http://schemas.microsoft.com/office/drawing/2014/main" xmlns="" id="{9A8CAED3-B315-43F4-9118-B51EB5C91FA5}"/>
              </a:ext>
            </a:extLst>
          </p:cNvPr>
          <p:cNvSpPr txBox="1"/>
          <p:nvPr/>
        </p:nvSpPr>
        <p:spPr>
          <a:xfrm>
            <a:off x="2374900" y="1532340"/>
            <a:ext cx="7442200" cy="430887"/>
          </a:xfrm>
          <a:prstGeom prst="rect">
            <a:avLst/>
          </a:prstGeom>
          <a:noFill/>
        </p:spPr>
        <p:txBody>
          <a:bodyPr wrap="square" rtlCol="0">
            <a:spAutoFit/>
          </a:bodyPr>
          <a:lstStyle/>
          <a:p>
            <a:pPr algn="ctr"/>
            <a:r>
              <a:rPr lang="fr-FR" altLang="zh-CN" sz="2200" b="1">
                <a:solidFill>
                  <a:schemeClr val="bg1"/>
                </a:solidFill>
              </a:rPr>
              <a:t>ET NETUS ET MALESUADA FAMES AC TURPIS EGESTAS</a:t>
            </a:r>
            <a:endParaRPr lang="zh-CN" altLang="en-US" sz="2200" b="1">
              <a:solidFill>
                <a:schemeClr val="bg1"/>
              </a:solidFill>
            </a:endParaRPr>
          </a:p>
        </p:txBody>
      </p:sp>
      <p:cxnSp>
        <p:nvCxnSpPr>
          <p:cNvPr id="22" name="直接连接符 21">
            <a:extLst>
              <a:ext uri="{FF2B5EF4-FFF2-40B4-BE49-F238E27FC236}">
                <a16:creationId xmlns:a16="http://schemas.microsoft.com/office/drawing/2014/main" xmlns="" id="{18ABC0CF-769A-44E3-946B-F58C08EC429D}"/>
              </a:ext>
            </a:extLst>
          </p:cNvPr>
          <p:cNvCxnSpPr>
            <a:cxnSpLocks/>
          </p:cNvCxnSpPr>
          <p:nvPr/>
        </p:nvCxnSpPr>
        <p:spPr>
          <a:xfrm>
            <a:off x="5530215" y="2072984"/>
            <a:ext cx="1131570" cy="0"/>
          </a:xfrm>
          <a:prstGeom prst="line">
            <a:avLst/>
          </a:prstGeom>
          <a:ln w="12700">
            <a:solidFill>
              <a:srgbClr val="5D656C"/>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C9D579B9-2A78-4B06-96EB-3AE7A44A30E2}"/>
              </a:ext>
            </a:extLst>
          </p:cNvPr>
          <p:cNvCxnSpPr>
            <a:cxnSpLocks/>
          </p:cNvCxnSpPr>
          <p:nvPr/>
        </p:nvCxnSpPr>
        <p:spPr>
          <a:xfrm>
            <a:off x="5844540" y="2072984"/>
            <a:ext cx="502920" cy="0"/>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1701A0B9-06EC-4526-86CD-A6A49BE521AA}"/>
              </a:ext>
            </a:extLst>
          </p:cNvPr>
          <p:cNvSpPr txBox="1"/>
          <p:nvPr/>
        </p:nvSpPr>
        <p:spPr>
          <a:xfrm>
            <a:off x="1571784" y="2271642"/>
            <a:ext cx="9048433" cy="592726"/>
          </a:xfrm>
          <a:prstGeom prst="rect">
            <a:avLst/>
          </a:prstGeom>
          <a:noFill/>
        </p:spPr>
        <p:txBody>
          <a:bodyPr wrap="square" rtlCol="0">
            <a:spAutoFit/>
          </a:bodyPr>
          <a:lstStyle/>
          <a:p>
            <a:pPr algn="ctr">
              <a:lnSpc>
                <a:spcPct val="120000"/>
              </a:lnSpc>
            </a:pPr>
            <a:r>
              <a:rPr lang="en-US" altLang="zh-CN" sz="1400">
                <a:solidFill>
                  <a:schemeClr val="bg1"/>
                </a:solidFill>
              </a:rPr>
              <a:t>lorem ipsum dolor sit amet, consectetuer adipiscing elit. maecenas porttitor congue massa. fusce posuere magna sit amet commodo magna eros quis urna</a:t>
            </a:r>
          </a:p>
        </p:txBody>
      </p:sp>
      <p:sp>
        <p:nvSpPr>
          <p:cNvPr id="25" name="文本框 24">
            <a:extLst>
              <a:ext uri="{FF2B5EF4-FFF2-40B4-BE49-F238E27FC236}">
                <a16:creationId xmlns:a16="http://schemas.microsoft.com/office/drawing/2014/main" xmlns="" id="{4771D6FD-33C7-4973-B47D-3D1032BD7FAC}"/>
              </a:ext>
            </a:extLst>
          </p:cNvPr>
          <p:cNvSpPr txBox="1"/>
          <p:nvPr/>
        </p:nvSpPr>
        <p:spPr>
          <a:xfrm>
            <a:off x="2801257" y="3013653"/>
            <a:ext cx="6589486" cy="334194"/>
          </a:xfrm>
          <a:prstGeom prst="rect">
            <a:avLst/>
          </a:prstGeom>
          <a:noFill/>
        </p:spPr>
        <p:txBody>
          <a:bodyPr wrap="square" rtlCol="0">
            <a:spAutoFit/>
          </a:bodyPr>
          <a:lstStyle/>
          <a:p>
            <a:pPr algn="ctr">
              <a:lnSpc>
                <a:spcPct val="120000"/>
              </a:lnSpc>
            </a:pPr>
            <a:r>
              <a:rPr lang="en-US" altLang="zh-CN" sz="1400">
                <a:solidFill>
                  <a:srgbClr val="F50284"/>
                </a:solidFill>
              </a:rPr>
              <a:t>maecenas porttitor congue massa. fusce posuere magna sit amet commodo magna</a:t>
            </a:r>
          </a:p>
        </p:txBody>
      </p:sp>
      <p:sp>
        <p:nvSpPr>
          <p:cNvPr id="29" name="文本框 28">
            <a:extLst>
              <a:ext uri="{FF2B5EF4-FFF2-40B4-BE49-F238E27FC236}">
                <a16:creationId xmlns:a16="http://schemas.microsoft.com/office/drawing/2014/main" xmlns="" id="{B4D9C6FE-2A07-4E69-BD8C-C7287B6FC338}"/>
              </a:ext>
            </a:extLst>
          </p:cNvPr>
          <p:cNvSpPr txBox="1"/>
          <p:nvPr/>
        </p:nvSpPr>
        <p:spPr>
          <a:xfrm>
            <a:off x="1571784" y="4215869"/>
            <a:ext cx="2311402" cy="1109791"/>
          </a:xfrm>
          <a:prstGeom prst="rect">
            <a:avLst/>
          </a:prstGeom>
          <a:noFill/>
        </p:spPr>
        <p:txBody>
          <a:bodyPr wrap="square" rtlCol="0">
            <a:spAutoFit/>
          </a:bodyPr>
          <a:lstStyle/>
          <a:p>
            <a:pPr algn="ctr">
              <a:lnSpc>
                <a:spcPct val="120000"/>
              </a:lnSpc>
            </a:pPr>
            <a:r>
              <a:rPr lang="en-US" altLang="zh-CN" sz="1400" b="1">
                <a:solidFill>
                  <a:schemeClr val="bg1"/>
                </a:solidFill>
              </a:rPr>
              <a:t>malesuada libero sit amet</a:t>
            </a:r>
          </a:p>
          <a:p>
            <a:pPr algn="ctr">
              <a:lnSpc>
                <a:spcPct val="120000"/>
              </a:lnSpc>
            </a:pPr>
            <a:endParaRPr lang="en-US" altLang="zh-CN" sz="1400">
              <a:solidFill>
                <a:schemeClr val="bg1"/>
              </a:solidFill>
            </a:endParaRPr>
          </a:p>
          <a:p>
            <a:pPr algn="ctr">
              <a:lnSpc>
                <a:spcPct val="120000"/>
              </a:lnSpc>
            </a:pPr>
            <a:r>
              <a:rPr lang="en-US" altLang="zh-CN" sz="1400">
                <a:solidFill>
                  <a:schemeClr val="bg1"/>
                </a:solidFill>
              </a:rPr>
              <a:t>commodo magna eros quis urna nunc viverra imperdiet</a:t>
            </a:r>
          </a:p>
        </p:txBody>
      </p:sp>
      <p:sp>
        <p:nvSpPr>
          <p:cNvPr id="30" name="文本框 29">
            <a:extLst>
              <a:ext uri="{FF2B5EF4-FFF2-40B4-BE49-F238E27FC236}">
                <a16:creationId xmlns:a16="http://schemas.microsoft.com/office/drawing/2014/main" xmlns="" id="{8B8535AE-92BC-4D8B-9297-BC14A1C5E714}"/>
              </a:ext>
            </a:extLst>
          </p:cNvPr>
          <p:cNvSpPr txBox="1"/>
          <p:nvPr/>
        </p:nvSpPr>
        <p:spPr>
          <a:xfrm>
            <a:off x="8308815" y="4215869"/>
            <a:ext cx="2311402" cy="1109791"/>
          </a:xfrm>
          <a:prstGeom prst="rect">
            <a:avLst/>
          </a:prstGeom>
          <a:noFill/>
        </p:spPr>
        <p:txBody>
          <a:bodyPr wrap="square" rtlCol="0">
            <a:spAutoFit/>
          </a:bodyPr>
          <a:lstStyle/>
          <a:p>
            <a:pPr algn="ctr">
              <a:lnSpc>
                <a:spcPct val="120000"/>
              </a:lnSpc>
            </a:pPr>
            <a:r>
              <a:rPr lang="en-US" altLang="zh-CN" sz="1400" b="1">
                <a:solidFill>
                  <a:schemeClr val="bg1"/>
                </a:solidFill>
              </a:rPr>
              <a:t>malesuada libero sit amet</a:t>
            </a:r>
          </a:p>
          <a:p>
            <a:pPr algn="ctr">
              <a:lnSpc>
                <a:spcPct val="120000"/>
              </a:lnSpc>
            </a:pPr>
            <a:endParaRPr lang="en-US" altLang="zh-CN" sz="1400">
              <a:solidFill>
                <a:schemeClr val="bg1"/>
              </a:solidFill>
            </a:endParaRPr>
          </a:p>
          <a:p>
            <a:pPr algn="ctr">
              <a:lnSpc>
                <a:spcPct val="120000"/>
              </a:lnSpc>
            </a:pPr>
            <a:r>
              <a:rPr lang="en-US" altLang="zh-CN" sz="1400">
                <a:solidFill>
                  <a:schemeClr val="bg1"/>
                </a:solidFill>
              </a:rPr>
              <a:t>commodo magna eros quis urna nunc viverra imperdiet</a:t>
            </a:r>
          </a:p>
        </p:txBody>
      </p:sp>
      <p:sp>
        <p:nvSpPr>
          <p:cNvPr id="31" name="文本框 30">
            <a:extLst>
              <a:ext uri="{FF2B5EF4-FFF2-40B4-BE49-F238E27FC236}">
                <a16:creationId xmlns:a16="http://schemas.microsoft.com/office/drawing/2014/main" xmlns="" id="{48EA13DA-0253-4B22-ACFB-78730822C8C2}"/>
              </a:ext>
            </a:extLst>
          </p:cNvPr>
          <p:cNvSpPr txBox="1"/>
          <p:nvPr/>
        </p:nvSpPr>
        <p:spPr>
          <a:xfrm>
            <a:off x="4940300" y="4215869"/>
            <a:ext cx="2311402" cy="1109791"/>
          </a:xfrm>
          <a:prstGeom prst="rect">
            <a:avLst/>
          </a:prstGeom>
          <a:noFill/>
        </p:spPr>
        <p:txBody>
          <a:bodyPr wrap="square" rtlCol="0">
            <a:spAutoFit/>
          </a:bodyPr>
          <a:lstStyle/>
          <a:p>
            <a:pPr algn="ctr">
              <a:lnSpc>
                <a:spcPct val="120000"/>
              </a:lnSpc>
            </a:pPr>
            <a:r>
              <a:rPr lang="en-US" altLang="zh-CN" sz="1400" b="1">
                <a:solidFill>
                  <a:schemeClr val="bg1"/>
                </a:solidFill>
              </a:rPr>
              <a:t>malesuada libero sit amet</a:t>
            </a:r>
          </a:p>
          <a:p>
            <a:pPr algn="ctr">
              <a:lnSpc>
                <a:spcPct val="120000"/>
              </a:lnSpc>
            </a:pPr>
            <a:endParaRPr lang="en-US" altLang="zh-CN" sz="1400">
              <a:solidFill>
                <a:schemeClr val="bg1"/>
              </a:solidFill>
            </a:endParaRPr>
          </a:p>
          <a:p>
            <a:pPr algn="ctr">
              <a:lnSpc>
                <a:spcPct val="120000"/>
              </a:lnSpc>
            </a:pPr>
            <a:r>
              <a:rPr lang="en-US" altLang="zh-CN" sz="1400">
                <a:solidFill>
                  <a:schemeClr val="bg1"/>
                </a:solidFill>
              </a:rPr>
              <a:t>commodo magna eros quis urna nunc viverra imperdiet</a:t>
            </a:r>
          </a:p>
        </p:txBody>
      </p:sp>
      <p:cxnSp>
        <p:nvCxnSpPr>
          <p:cNvPr id="33" name="直接连接符 32">
            <a:extLst>
              <a:ext uri="{FF2B5EF4-FFF2-40B4-BE49-F238E27FC236}">
                <a16:creationId xmlns:a16="http://schemas.microsoft.com/office/drawing/2014/main" xmlns="" id="{1BBCF923-34A1-4A9E-8921-2F778A99424F}"/>
              </a:ext>
            </a:extLst>
          </p:cNvPr>
          <p:cNvCxnSpPr>
            <a:cxnSpLocks/>
          </p:cNvCxnSpPr>
          <p:nvPr/>
        </p:nvCxnSpPr>
        <p:spPr>
          <a:xfrm>
            <a:off x="4229380" y="4770764"/>
            <a:ext cx="364727" cy="0"/>
          </a:xfrm>
          <a:prstGeom prst="line">
            <a:avLst/>
          </a:prstGeom>
          <a:ln w="12700">
            <a:solidFill>
              <a:srgbClr val="F50284"/>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E676C7A0-0B01-46DE-9787-41D17B76CB6A}"/>
              </a:ext>
            </a:extLst>
          </p:cNvPr>
          <p:cNvCxnSpPr>
            <a:cxnSpLocks/>
          </p:cNvCxnSpPr>
          <p:nvPr/>
        </p:nvCxnSpPr>
        <p:spPr>
          <a:xfrm>
            <a:off x="7597895" y="4770764"/>
            <a:ext cx="364727" cy="0"/>
          </a:xfrm>
          <a:prstGeom prst="line">
            <a:avLst/>
          </a:prstGeom>
          <a:ln w="12700">
            <a:solidFill>
              <a:srgbClr val="F50284"/>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921081"/>
      </p:ext>
    </p:extLst>
  </p:cSld>
  <p:clrMapOvr>
    <a:masterClrMapping/>
  </p:clrMapOvr>
  <p:transition spd="slow">
    <p:push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人, 建筑, 女人, 户外&#10;&#10;描述已自动生成">
            <a:extLst>
              <a:ext uri="{FF2B5EF4-FFF2-40B4-BE49-F238E27FC236}">
                <a16:creationId xmlns:a16="http://schemas.microsoft.com/office/drawing/2014/main" xmlns="" id="{888B7613-7474-4A51-8591-E99EEBECAC5B}"/>
              </a:ext>
            </a:extLst>
          </p:cNvPr>
          <p:cNvPicPr>
            <a:picLocks noChangeAspect="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l="17098" t="19495" b="10557"/>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a:extLst>
              <a:ext uri="{FF2B5EF4-FFF2-40B4-BE49-F238E27FC236}">
                <a16:creationId xmlns:a16="http://schemas.microsoft.com/office/drawing/2014/main" xmlns="" id="{A7328471-481B-4E88-AFA8-3BEBFE04299F}"/>
              </a:ext>
            </a:extLst>
          </p:cNvPr>
          <p:cNvSpPr/>
          <p:nvPr/>
        </p:nvSpPr>
        <p:spPr>
          <a:xfrm>
            <a:off x="0" y="0"/>
            <a:ext cx="12192000" cy="6858000"/>
          </a:xfrm>
          <a:prstGeom prst="rect">
            <a:avLst/>
          </a:prstGeom>
          <a:solidFill>
            <a:srgbClr val="242B3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953232E4-0606-48E0-8855-7EC999B6BC55}"/>
              </a:ext>
            </a:extLst>
          </p:cNvPr>
          <p:cNvGrpSpPr/>
          <p:nvPr/>
        </p:nvGrpSpPr>
        <p:grpSpPr>
          <a:xfrm>
            <a:off x="11740675" y="552440"/>
            <a:ext cx="152718" cy="80961"/>
            <a:chOff x="11787188" y="657056"/>
            <a:chExt cx="152718" cy="80961"/>
          </a:xfrm>
        </p:grpSpPr>
        <p:cxnSp>
          <p:nvCxnSpPr>
            <p:cNvPr id="10" name="直接连接符 9">
              <a:extLst>
                <a:ext uri="{FF2B5EF4-FFF2-40B4-BE49-F238E27FC236}">
                  <a16:creationId xmlns:a16="http://schemas.microsoft.com/office/drawing/2014/main" xmlns="" id="{3362728C-759B-40A9-9DB3-D7321F3C3806}"/>
                </a:ext>
              </a:extLst>
            </p:cNvPr>
            <p:cNvCxnSpPr>
              <a:cxnSpLocks/>
            </p:cNvCxnSpPr>
            <p:nvPr/>
          </p:nvCxnSpPr>
          <p:spPr>
            <a:xfrm>
              <a:off x="11787188" y="657056"/>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E0A9F16F-068F-4B36-8237-BFD6C2E59259}"/>
                </a:ext>
              </a:extLst>
            </p:cNvPr>
            <p:cNvCxnSpPr>
              <a:cxnSpLocks/>
            </p:cNvCxnSpPr>
            <p:nvPr/>
          </p:nvCxnSpPr>
          <p:spPr>
            <a:xfrm>
              <a:off x="11787188" y="69753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9C72F0E0-CA06-4589-9DE5-3C6E6AF90629}"/>
                </a:ext>
              </a:extLst>
            </p:cNvPr>
            <p:cNvCxnSpPr>
              <a:cxnSpLocks/>
            </p:cNvCxnSpPr>
            <p:nvPr/>
          </p:nvCxnSpPr>
          <p:spPr>
            <a:xfrm>
              <a:off x="11787188" y="73801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xmlns="" id="{B5EFFA6D-339E-4541-8D2B-B9D80FD416E8}"/>
              </a:ext>
            </a:extLst>
          </p:cNvPr>
          <p:cNvSpPr txBox="1"/>
          <p:nvPr/>
        </p:nvSpPr>
        <p:spPr>
          <a:xfrm>
            <a:off x="730568" y="362088"/>
            <a:ext cx="914399" cy="461665"/>
          </a:xfrm>
          <a:prstGeom prst="rect">
            <a:avLst/>
          </a:prstGeom>
          <a:noFill/>
        </p:spPr>
        <p:txBody>
          <a:bodyPr wrap="square" rtlCol="0">
            <a:spAutoFit/>
          </a:bodyPr>
          <a:lstStyle/>
          <a:p>
            <a:pPr algn="dist"/>
            <a:r>
              <a:rPr lang="en-US" altLang="zh-CN" sz="1200" b="1">
                <a:solidFill>
                  <a:schemeClr val="bg1"/>
                </a:solidFill>
              </a:rPr>
              <a:t>DESIGNED </a:t>
            </a:r>
          </a:p>
          <a:p>
            <a:pPr algn="dist"/>
            <a:r>
              <a:rPr lang="en-US" altLang="zh-CN" sz="1200" b="1">
                <a:solidFill>
                  <a:schemeClr val="bg1"/>
                </a:solidFill>
              </a:rPr>
              <a:t>BY XIAO</a:t>
            </a:r>
            <a:endParaRPr lang="zh-CN" altLang="en-US" sz="1200" b="1">
              <a:solidFill>
                <a:schemeClr val="bg1"/>
              </a:solidFill>
            </a:endParaRPr>
          </a:p>
        </p:txBody>
      </p:sp>
      <p:cxnSp>
        <p:nvCxnSpPr>
          <p:cNvPr id="14" name="直接连接符 13">
            <a:extLst>
              <a:ext uri="{FF2B5EF4-FFF2-40B4-BE49-F238E27FC236}">
                <a16:creationId xmlns:a16="http://schemas.microsoft.com/office/drawing/2014/main" xmlns="" id="{72D2AF38-8810-4597-981C-4346F0C08AFF}"/>
              </a:ext>
            </a:extLst>
          </p:cNvPr>
          <p:cNvCxnSpPr>
            <a:cxnSpLocks/>
          </p:cNvCxnSpPr>
          <p:nvPr/>
        </p:nvCxnSpPr>
        <p:spPr>
          <a:xfrm>
            <a:off x="725410" y="426223"/>
            <a:ext cx="0" cy="33339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xmlns="" id="{32EB49D4-6E4D-4ECD-B7E7-63A1B4554070}"/>
              </a:ext>
            </a:extLst>
          </p:cNvPr>
          <p:cNvGrpSpPr/>
          <p:nvPr/>
        </p:nvGrpSpPr>
        <p:grpSpPr>
          <a:xfrm>
            <a:off x="298608" y="429724"/>
            <a:ext cx="326392" cy="326392"/>
            <a:chOff x="345121" y="429724"/>
            <a:chExt cx="326392" cy="326392"/>
          </a:xfrm>
        </p:grpSpPr>
        <p:sp>
          <p:nvSpPr>
            <p:cNvPr id="16" name="椭圆 15">
              <a:extLst>
                <a:ext uri="{FF2B5EF4-FFF2-40B4-BE49-F238E27FC236}">
                  <a16:creationId xmlns:a16="http://schemas.microsoft.com/office/drawing/2014/main" xmlns="" id="{1B5CFD90-69EF-424B-99F9-731104D65C69}"/>
                </a:ext>
              </a:extLst>
            </p:cNvPr>
            <p:cNvSpPr/>
            <p:nvPr/>
          </p:nvSpPr>
          <p:spPr>
            <a:xfrm>
              <a:off x="345122" y="429724"/>
              <a:ext cx="326391" cy="326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b="1">
                <a:solidFill>
                  <a:schemeClr val="tx1"/>
                </a:solidFill>
              </a:endParaRPr>
            </a:p>
          </p:txBody>
        </p:sp>
        <p:sp>
          <p:nvSpPr>
            <p:cNvPr id="17" name="文本框 16">
              <a:extLst>
                <a:ext uri="{FF2B5EF4-FFF2-40B4-BE49-F238E27FC236}">
                  <a16:creationId xmlns:a16="http://schemas.microsoft.com/office/drawing/2014/main" xmlns="" id="{FD6CFA42-F1E8-4454-A3C1-4C6A778B6EC8}"/>
                </a:ext>
              </a:extLst>
            </p:cNvPr>
            <p:cNvSpPr txBox="1"/>
            <p:nvPr/>
          </p:nvSpPr>
          <p:spPr>
            <a:xfrm>
              <a:off x="345121" y="469810"/>
              <a:ext cx="326392" cy="246221"/>
            </a:xfrm>
            <a:prstGeom prst="rect">
              <a:avLst/>
            </a:prstGeom>
            <a:noFill/>
          </p:spPr>
          <p:txBody>
            <a:bodyPr wrap="square" rtlCol="0">
              <a:spAutoFit/>
            </a:bodyPr>
            <a:lstStyle/>
            <a:p>
              <a:pPr algn="ctr"/>
              <a:r>
                <a:rPr lang="en-US" altLang="zh-CN" sz="1000" b="1"/>
                <a:t>00</a:t>
              </a:r>
            </a:p>
          </p:txBody>
        </p:sp>
      </p:grpSp>
      <p:sp>
        <p:nvSpPr>
          <p:cNvPr id="18" name="文本框 17">
            <a:extLst>
              <a:ext uri="{FF2B5EF4-FFF2-40B4-BE49-F238E27FC236}">
                <a16:creationId xmlns:a16="http://schemas.microsoft.com/office/drawing/2014/main" xmlns="" id="{3CEB85EB-C415-4861-918A-17BAFF807008}"/>
              </a:ext>
            </a:extLst>
          </p:cNvPr>
          <p:cNvSpPr txBox="1"/>
          <p:nvPr/>
        </p:nvSpPr>
        <p:spPr>
          <a:xfrm>
            <a:off x="298608" y="6188135"/>
            <a:ext cx="1644492" cy="307777"/>
          </a:xfrm>
          <a:prstGeom prst="rect">
            <a:avLst/>
          </a:prstGeom>
          <a:noFill/>
        </p:spPr>
        <p:txBody>
          <a:bodyPr wrap="square" rtlCol="0">
            <a:spAutoFit/>
          </a:bodyPr>
          <a:lstStyle/>
          <a:p>
            <a:r>
              <a:rPr lang="en-US" altLang="zh-CN" sz="1400" b="1">
                <a:solidFill>
                  <a:srgbClr val="F50284"/>
                </a:solidFill>
              </a:rPr>
              <a:t>SUPPORTERS SAY</a:t>
            </a:r>
            <a:endParaRPr lang="zh-CN" altLang="en-US" sz="1400" b="1">
              <a:solidFill>
                <a:srgbClr val="F50284"/>
              </a:solidFill>
            </a:endParaRPr>
          </a:p>
        </p:txBody>
      </p:sp>
      <p:sp>
        <p:nvSpPr>
          <p:cNvPr id="19" name="任意多边形: 形状 18">
            <a:extLst>
              <a:ext uri="{FF2B5EF4-FFF2-40B4-BE49-F238E27FC236}">
                <a16:creationId xmlns:a16="http://schemas.microsoft.com/office/drawing/2014/main" xmlns="" id="{63BCBF03-C69E-4497-8878-B61C883527E8}"/>
              </a:ext>
            </a:extLst>
          </p:cNvPr>
          <p:cNvSpPr/>
          <p:nvPr/>
        </p:nvSpPr>
        <p:spPr>
          <a:xfrm flipV="1">
            <a:off x="11795124" y="6428619"/>
            <a:ext cx="98268" cy="67293"/>
          </a:xfrm>
          <a:custGeom>
            <a:avLst/>
            <a:gdLst>
              <a:gd name="connsiteX0" fmla="*/ 355007 w 744783"/>
              <a:gd name="connsiteY0" fmla="*/ 0 h 710015"/>
              <a:gd name="connsiteX1" fmla="*/ 715434 w 744783"/>
              <a:gd name="connsiteY1" fmla="*/ 658325 h 710015"/>
              <a:gd name="connsiteX2" fmla="*/ 744783 w 744783"/>
              <a:gd name="connsiteY2" fmla="*/ 710015 h 710015"/>
              <a:gd name="connsiteX3" fmla="*/ 0 w 744783"/>
              <a:gd name="connsiteY3" fmla="*/ 710015 h 710015"/>
              <a:gd name="connsiteX0" fmla="*/ 744783 w 836223"/>
              <a:gd name="connsiteY0" fmla="*/ 710015 h 801455"/>
              <a:gd name="connsiteX1" fmla="*/ 0 w 836223"/>
              <a:gd name="connsiteY1" fmla="*/ 710015 h 801455"/>
              <a:gd name="connsiteX2" fmla="*/ 355007 w 836223"/>
              <a:gd name="connsiteY2" fmla="*/ 0 h 801455"/>
              <a:gd name="connsiteX3" fmla="*/ 715434 w 836223"/>
              <a:gd name="connsiteY3" fmla="*/ 658325 h 801455"/>
              <a:gd name="connsiteX4" fmla="*/ 836223 w 836223"/>
              <a:gd name="connsiteY4" fmla="*/ 801455 h 801455"/>
              <a:gd name="connsiteX0" fmla="*/ 744783 w 744783"/>
              <a:gd name="connsiteY0" fmla="*/ 710015 h 710015"/>
              <a:gd name="connsiteX1" fmla="*/ 0 w 744783"/>
              <a:gd name="connsiteY1" fmla="*/ 710015 h 710015"/>
              <a:gd name="connsiteX2" fmla="*/ 355007 w 744783"/>
              <a:gd name="connsiteY2" fmla="*/ 0 h 710015"/>
              <a:gd name="connsiteX3" fmla="*/ 715434 w 744783"/>
              <a:gd name="connsiteY3" fmla="*/ 658325 h 710015"/>
              <a:gd name="connsiteX0" fmla="*/ 0 w 715434"/>
              <a:gd name="connsiteY0" fmla="*/ 710015 h 710015"/>
              <a:gd name="connsiteX1" fmla="*/ 355007 w 715434"/>
              <a:gd name="connsiteY1" fmla="*/ 0 h 710015"/>
              <a:gd name="connsiteX2" fmla="*/ 715434 w 715434"/>
              <a:gd name="connsiteY2" fmla="*/ 658325 h 710015"/>
              <a:gd name="connsiteX0" fmla="*/ 0 w 684478"/>
              <a:gd name="connsiteY0" fmla="*/ 652865 h 658325"/>
              <a:gd name="connsiteX1" fmla="*/ 324051 w 684478"/>
              <a:gd name="connsiteY1" fmla="*/ 0 h 658325"/>
              <a:gd name="connsiteX2" fmla="*/ 684478 w 684478"/>
              <a:gd name="connsiteY2" fmla="*/ 658325 h 658325"/>
              <a:gd name="connsiteX0" fmla="*/ 0 w 686859"/>
              <a:gd name="connsiteY0" fmla="*/ 664771 h 664771"/>
              <a:gd name="connsiteX1" fmla="*/ 326432 w 686859"/>
              <a:gd name="connsiteY1" fmla="*/ 0 h 664771"/>
              <a:gd name="connsiteX2" fmla="*/ 686859 w 686859"/>
              <a:gd name="connsiteY2" fmla="*/ 658325 h 664771"/>
            </a:gdLst>
            <a:ahLst/>
            <a:cxnLst>
              <a:cxn ang="0">
                <a:pos x="connsiteX0" y="connsiteY0"/>
              </a:cxn>
              <a:cxn ang="0">
                <a:pos x="connsiteX1" y="connsiteY1"/>
              </a:cxn>
              <a:cxn ang="0">
                <a:pos x="connsiteX2" y="connsiteY2"/>
              </a:cxn>
            </a:cxnLst>
            <a:rect l="l" t="t" r="r" b="b"/>
            <a:pathLst>
              <a:path w="686859" h="664771">
                <a:moveTo>
                  <a:pt x="0" y="664771"/>
                </a:moveTo>
                <a:lnTo>
                  <a:pt x="326432" y="0"/>
                </a:lnTo>
                <a:cubicBezTo>
                  <a:pt x="406897" y="160881"/>
                  <a:pt x="573341" y="458063"/>
                  <a:pt x="686859" y="658325"/>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文本框 60">
            <a:extLst>
              <a:ext uri="{FF2B5EF4-FFF2-40B4-BE49-F238E27FC236}">
                <a16:creationId xmlns:a16="http://schemas.microsoft.com/office/drawing/2014/main" xmlns="" id="{3CEA8101-3110-43CD-A0B5-8D83FC442755}"/>
              </a:ext>
            </a:extLst>
          </p:cNvPr>
          <p:cNvSpPr txBox="1"/>
          <p:nvPr/>
        </p:nvSpPr>
        <p:spPr>
          <a:xfrm>
            <a:off x="1711650" y="2427901"/>
            <a:ext cx="4382407" cy="707886"/>
          </a:xfrm>
          <a:prstGeom prst="rect">
            <a:avLst/>
          </a:prstGeom>
          <a:noFill/>
        </p:spPr>
        <p:txBody>
          <a:bodyPr wrap="square" rtlCol="0">
            <a:spAutoFit/>
          </a:bodyPr>
          <a:lstStyle/>
          <a:p>
            <a:r>
              <a:rPr lang="en-US" altLang="zh-CN" sz="4000" b="1">
                <a:solidFill>
                  <a:schemeClr val="bg1"/>
                </a:solidFill>
                <a:latin typeface="+mn-ea"/>
              </a:rPr>
              <a:t>Career Planning</a:t>
            </a:r>
            <a:endParaRPr lang="zh-CN" altLang="en-US" sz="4000" b="1">
              <a:solidFill>
                <a:schemeClr val="bg1"/>
              </a:solidFill>
              <a:latin typeface="+mn-ea"/>
            </a:endParaRPr>
          </a:p>
        </p:txBody>
      </p:sp>
      <p:sp>
        <p:nvSpPr>
          <p:cNvPr id="62" name="文本框 61">
            <a:extLst>
              <a:ext uri="{FF2B5EF4-FFF2-40B4-BE49-F238E27FC236}">
                <a16:creationId xmlns:a16="http://schemas.microsoft.com/office/drawing/2014/main" xmlns="" id="{CFEF8109-6F67-410F-AB33-FB707944397C}"/>
              </a:ext>
            </a:extLst>
          </p:cNvPr>
          <p:cNvSpPr txBox="1"/>
          <p:nvPr/>
        </p:nvSpPr>
        <p:spPr>
          <a:xfrm>
            <a:off x="1711649" y="3146048"/>
            <a:ext cx="7016432" cy="735714"/>
          </a:xfrm>
          <a:prstGeom prst="rect">
            <a:avLst/>
          </a:prstGeom>
          <a:noFill/>
        </p:spPr>
        <p:txBody>
          <a:bodyPr wrap="square" rtlCol="0">
            <a:spAutoFit/>
          </a:bodyPr>
          <a:lstStyle/>
          <a:p>
            <a:pPr>
              <a:lnSpc>
                <a:spcPct val="120000"/>
              </a:lnSpc>
            </a:pPr>
            <a:r>
              <a:rPr lang="fr-FR" altLang="zh-CN">
                <a:solidFill>
                  <a:schemeClr val="bg1"/>
                </a:solidFill>
                <a:latin typeface="+mn-ea"/>
              </a:rPr>
              <a:t>pellentesque habitant morbi tristique senectus et netus et malesuada fames ac turpis egestas</a:t>
            </a:r>
            <a:endParaRPr lang="zh-CN" altLang="en-US">
              <a:solidFill>
                <a:schemeClr val="bg1"/>
              </a:solidFill>
              <a:latin typeface="+mn-ea"/>
            </a:endParaRPr>
          </a:p>
        </p:txBody>
      </p:sp>
      <p:sp>
        <p:nvSpPr>
          <p:cNvPr id="27" name="文本框 26">
            <a:extLst>
              <a:ext uri="{FF2B5EF4-FFF2-40B4-BE49-F238E27FC236}">
                <a16:creationId xmlns:a16="http://schemas.microsoft.com/office/drawing/2014/main" xmlns="" id="{DFDA158D-9523-4B37-8A15-12B40E9181AA}"/>
              </a:ext>
            </a:extLst>
          </p:cNvPr>
          <p:cNvSpPr txBox="1"/>
          <p:nvPr/>
        </p:nvSpPr>
        <p:spPr>
          <a:xfrm>
            <a:off x="1959314" y="4410254"/>
            <a:ext cx="1335976" cy="307777"/>
          </a:xfrm>
          <a:prstGeom prst="rect">
            <a:avLst/>
          </a:prstGeom>
          <a:noFill/>
        </p:spPr>
        <p:txBody>
          <a:bodyPr wrap="square" rtlCol="0">
            <a:spAutoFit/>
          </a:bodyPr>
          <a:lstStyle/>
          <a:p>
            <a:pPr algn="ctr"/>
            <a:r>
              <a:rPr lang="en-US" altLang="zh-CN" sz="1400" b="1">
                <a:solidFill>
                  <a:schemeClr val="bg1"/>
                </a:solidFill>
                <a:latin typeface="+mn-ea"/>
              </a:rPr>
              <a:t>YOUR  NAME</a:t>
            </a:r>
            <a:endParaRPr lang="zh-CN" altLang="en-US" sz="1400" b="1">
              <a:solidFill>
                <a:schemeClr val="bg1"/>
              </a:solidFill>
              <a:latin typeface="+mn-ea"/>
            </a:endParaRPr>
          </a:p>
        </p:txBody>
      </p:sp>
      <p:grpSp>
        <p:nvGrpSpPr>
          <p:cNvPr id="63" name="组合 62">
            <a:extLst>
              <a:ext uri="{FF2B5EF4-FFF2-40B4-BE49-F238E27FC236}">
                <a16:creationId xmlns:a16="http://schemas.microsoft.com/office/drawing/2014/main" xmlns="" id="{44E6DD92-1EF1-402B-B1B8-455DA316A265}"/>
              </a:ext>
            </a:extLst>
          </p:cNvPr>
          <p:cNvGrpSpPr/>
          <p:nvPr/>
        </p:nvGrpSpPr>
        <p:grpSpPr>
          <a:xfrm>
            <a:off x="1845000" y="4399845"/>
            <a:ext cx="1564605" cy="328594"/>
            <a:chOff x="1627416" y="4877085"/>
            <a:chExt cx="1564605" cy="328594"/>
          </a:xfrm>
        </p:grpSpPr>
        <p:grpSp>
          <p:nvGrpSpPr>
            <p:cNvPr id="29" name="组合 28">
              <a:extLst>
                <a:ext uri="{FF2B5EF4-FFF2-40B4-BE49-F238E27FC236}">
                  <a16:creationId xmlns:a16="http://schemas.microsoft.com/office/drawing/2014/main" xmlns="" id="{902ED89B-92D5-4696-83E8-244FC4E1450E}"/>
                </a:ext>
              </a:extLst>
            </p:cNvPr>
            <p:cNvGrpSpPr/>
            <p:nvPr/>
          </p:nvGrpSpPr>
          <p:grpSpPr>
            <a:xfrm>
              <a:off x="1627416" y="4877085"/>
              <a:ext cx="87375" cy="87376"/>
              <a:chOff x="11621977" y="1848006"/>
              <a:chExt cx="180000" cy="180000"/>
            </a:xfrm>
          </p:grpSpPr>
          <p:cxnSp>
            <p:nvCxnSpPr>
              <p:cNvPr id="33" name="直接连接符 32">
                <a:extLst>
                  <a:ext uri="{FF2B5EF4-FFF2-40B4-BE49-F238E27FC236}">
                    <a16:creationId xmlns:a16="http://schemas.microsoft.com/office/drawing/2014/main" xmlns="" id="{BC032DE6-D1C5-4BB6-A949-7323ACE5B10D}"/>
                  </a:ext>
                </a:extLst>
              </p:cNvPr>
              <p:cNvCxnSpPr>
                <a:cxnSpLocks/>
              </p:cNvCxnSpPr>
              <p:nvPr/>
            </p:nvCxnSpPr>
            <p:spPr>
              <a:xfrm>
                <a:off x="11621977" y="1848006"/>
                <a:ext cx="180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D686626E-E179-4674-A87D-F34F6A8585FE}"/>
                  </a:ext>
                </a:extLst>
              </p:cNvPr>
              <p:cNvCxnSpPr>
                <a:cxnSpLocks/>
              </p:cNvCxnSpPr>
              <p:nvPr/>
            </p:nvCxnSpPr>
            <p:spPr>
              <a:xfrm>
                <a:off x="11622006" y="1848006"/>
                <a:ext cx="0" cy="180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xmlns="" id="{75CCE2C1-EC67-4A57-BD58-0AB327807DB0}"/>
                </a:ext>
              </a:extLst>
            </p:cNvPr>
            <p:cNvGrpSpPr/>
            <p:nvPr/>
          </p:nvGrpSpPr>
          <p:grpSpPr>
            <a:xfrm flipH="1" flipV="1">
              <a:off x="3104646" y="5118304"/>
              <a:ext cx="87375" cy="87375"/>
              <a:chOff x="11621977" y="1848006"/>
              <a:chExt cx="180000" cy="180000"/>
            </a:xfrm>
          </p:grpSpPr>
          <p:cxnSp>
            <p:nvCxnSpPr>
              <p:cNvPr id="31" name="直接连接符 30">
                <a:extLst>
                  <a:ext uri="{FF2B5EF4-FFF2-40B4-BE49-F238E27FC236}">
                    <a16:creationId xmlns:a16="http://schemas.microsoft.com/office/drawing/2014/main" xmlns="" id="{F352674C-4827-42A4-978F-8231FC9271D7}"/>
                  </a:ext>
                </a:extLst>
              </p:cNvPr>
              <p:cNvCxnSpPr>
                <a:cxnSpLocks/>
              </p:cNvCxnSpPr>
              <p:nvPr/>
            </p:nvCxnSpPr>
            <p:spPr>
              <a:xfrm>
                <a:off x="11621977" y="1848006"/>
                <a:ext cx="180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A2FAB483-DF4E-42A7-8F98-B991090ED920}"/>
                  </a:ext>
                </a:extLst>
              </p:cNvPr>
              <p:cNvCxnSpPr/>
              <p:nvPr/>
            </p:nvCxnSpPr>
            <p:spPr>
              <a:xfrm>
                <a:off x="11621977" y="1848006"/>
                <a:ext cx="0" cy="180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5" name="文本框 24">
            <a:extLst>
              <a:ext uri="{FF2B5EF4-FFF2-40B4-BE49-F238E27FC236}">
                <a16:creationId xmlns:a16="http://schemas.microsoft.com/office/drawing/2014/main" xmlns="" id="{E9DCC277-2B8D-422F-AB00-C51B6AB0FF51}"/>
              </a:ext>
            </a:extLst>
          </p:cNvPr>
          <p:cNvSpPr txBox="1"/>
          <p:nvPr/>
        </p:nvSpPr>
        <p:spPr>
          <a:xfrm>
            <a:off x="1711650" y="1778992"/>
            <a:ext cx="727426" cy="338554"/>
          </a:xfrm>
          <a:prstGeom prst="rect">
            <a:avLst/>
          </a:prstGeom>
          <a:noFill/>
        </p:spPr>
        <p:txBody>
          <a:bodyPr wrap="square" rtlCol="0">
            <a:spAutoFit/>
          </a:bodyPr>
          <a:lstStyle/>
          <a:p>
            <a:r>
              <a:rPr lang="en-US" altLang="zh-CN" sz="1600" b="1">
                <a:solidFill>
                  <a:srgbClr val="F50284"/>
                </a:solidFill>
                <a:latin typeface="+mn-ea"/>
              </a:rPr>
              <a:t>2020</a:t>
            </a:r>
            <a:endParaRPr lang="zh-CN" altLang="en-US" sz="1600" b="1">
              <a:solidFill>
                <a:srgbClr val="F50284"/>
              </a:solidFill>
              <a:latin typeface="+mn-ea"/>
            </a:endParaRPr>
          </a:p>
        </p:txBody>
      </p:sp>
      <p:cxnSp>
        <p:nvCxnSpPr>
          <p:cNvPr id="26" name="直接连接符 25">
            <a:extLst>
              <a:ext uri="{FF2B5EF4-FFF2-40B4-BE49-F238E27FC236}">
                <a16:creationId xmlns:a16="http://schemas.microsoft.com/office/drawing/2014/main" xmlns="" id="{28EABC83-CA3A-435F-8627-D9217A60AAAA}"/>
              </a:ext>
            </a:extLst>
          </p:cNvPr>
          <p:cNvCxnSpPr>
            <a:cxnSpLocks/>
          </p:cNvCxnSpPr>
          <p:nvPr/>
        </p:nvCxnSpPr>
        <p:spPr>
          <a:xfrm>
            <a:off x="2439076" y="1948269"/>
            <a:ext cx="1246869" cy="0"/>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xmlns="" id="{64037530-8B67-45AC-BE8F-72F30D70CF96}"/>
              </a:ext>
            </a:extLst>
          </p:cNvPr>
          <p:cNvSpPr txBox="1"/>
          <p:nvPr/>
        </p:nvSpPr>
        <p:spPr>
          <a:xfrm>
            <a:off x="7014665" y="4379476"/>
            <a:ext cx="3465687" cy="369332"/>
          </a:xfrm>
          <a:prstGeom prst="rect">
            <a:avLst/>
          </a:prstGeom>
          <a:noFill/>
        </p:spPr>
        <p:txBody>
          <a:bodyPr wrap="square" rtlCol="0">
            <a:spAutoFit/>
          </a:bodyPr>
          <a:lstStyle/>
          <a:p>
            <a:pPr algn="r"/>
            <a:r>
              <a:rPr lang="fr-FR" altLang="zh-CN" b="1">
                <a:solidFill>
                  <a:srgbClr val="F50284"/>
                </a:solidFill>
                <a:latin typeface="+mn-ea"/>
              </a:rPr>
              <a:t>senectus et netus et malesuada</a:t>
            </a:r>
            <a:endParaRPr lang="zh-CN" altLang="en-US" b="1">
              <a:solidFill>
                <a:srgbClr val="F50284"/>
              </a:solidFill>
              <a:latin typeface="+mn-ea"/>
            </a:endParaRPr>
          </a:p>
        </p:txBody>
      </p:sp>
    </p:spTree>
    <p:extLst>
      <p:ext uri="{BB962C8B-B14F-4D97-AF65-F5344CB8AC3E}">
        <p14:creationId xmlns:p14="http://schemas.microsoft.com/office/powerpoint/2010/main" val="973300824"/>
      </p:ext>
    </p:extLst>
  </p:cSld>
  <p:clrMapOvr>
    <a:masterClrMapping/>
  </p:clrMapOvr>
  <p:transition spd="slow">
    <p:push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64710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95753" y="3244334"/>
            <a:ext cx="5097870" cy="1477328"/>
          </a:xfrm>
          <a:prstGeom prst="rect">
            <a:avLst/>
          </a:prstGeom>
        </p:spPr>
        <p:txBody>
          <a:bodyPr wrap="none">
            <a:spAutoFit/>
          </a:bodyPr>
          <a:lstStyle/>
          <a:p>
            <a:r>
              <a:rPr lang="zh-CN" altLang="en-US" dirty="0">
                <a:hlinkClick r:id="rId2"/>
              </a:rPr>
              <a:t>忘吃药的晓公</a:t>
            </a:r>
            <a:r>
              <a:rPr lang="zh-CN" altLang="en-US" dirty="0" smtClean="0">
                <a:hlinkClick r:id="rId2"/>
              </a:rPr>
              <a:t>子</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385347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人, 建筑, 女人, 户外&#10;&#10;描述已自动生成">
            <a:extLst>
              <a:ext uri="{FF2B5EF4-FFF2-40B4-BE49-F238E27FC236}">
                <a16:creationId xmlns:a16="http://schemas.microsoft.com/office/drawing/2014/main" xmlns="" id="{888B7613-7474-4A51-8591-E99EEBECAC5B}"/>
              </a:ext>
            </a:extLst>
          </p:cNvPr>
          <p:cNvPicPr>
            <a:picLocks noChangeAspect="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l="17098" t="19495" b="10557"/>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a:extLst>
              <a:ext uri="{FF2B5EF4-FFF2-40B4-BE49-F238E27FC236}">
                <a16:creationId xmlns:a16="http://schemas.microsoft.com/office/drawing/2014/main" xmlns="" id="{A7328471-481B-4E88-AFA8-3BEBFE04299F}"/>
              </a:ext>
            </a:extLst>
          </p:cNvPr>
          <p:cNvSpPr/>
          <p:nvPr/>
        </p:nvSpPr>
        <p:spPr>
          <a:xfrm>
            <a:off x="0" y="0"/>
            <a:ext cx="12192000" cy="6858000"/>
          </a:xfrm>
          <a:prstGeom prst="rect">
            <a:avLst/>
          </a:prstGeom>
          <a:solidFill>
            <a:srgbClr val="242B3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953232E4-0606-48E0-8855-7EC999B6BC55}"/>
              </a:ext>
            </a:extLst>
          </p:cNvPr>
          <p:cNvGrpSpPr/>
          <p:nvPr/>
        </p:nvGrpSpPr>
        <p:grpSpPr>
          <a:xfrm>
            <a:off x="11740675" y="552440"/>
            <a:ext cx="152718" cy="80961"/>
            <a:chOff x="11787188" y="657056"/>
            <a:chExt cx="152718" cy="80961"/>
          </a:xfrm>
        </p:grpSpPr>
        <p:cxnSp>
          <p:nvCxnSpPr>
            <p:cNvPr id="10" name="直接连接符 9">
              <a:extLst>
                <a:ext uri="{FF2B5EF4-FFF2-40B4-BE49-F238E27FC236}">
                  <a16:creationId xmlns:a16="http://schemas.microsoft.com/office/drawing/2014/main" xmlns="" id="{3362728C-759B-40A9-9DB3-D7321F3C3806}"/>
                </a:ext>
              </a:extLst>
            </p:cNvPr>
            <p:cNvCxnSpPr>
              <a:cxnSpLocks/>
            </p:cNvCxnSpPr>
            <p:nvPr/>
          </p:nvCxnSpPr>
          <p:spPr>
            <a:xfrm>
              <a:off x="11787188" y="657056"/>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E0A9F16F-068F-4B36-8237-BFD6C2E59259}"/>
                </a:ext>
              </a:extLst>
            </p:cNvPr>
            <p:cNvCxnSpPr>
              <a:cxnSpLocks/>
            </p:cNvCxnSpPr>
            <p:nvPr/>
          </p:nvCxnSpPr>
          <p:spPr>
            <a:xfrm>
              <a:off x="11787188" y="69753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9C72F0E0-CA06-4589-9DE5-3C6E6AF90629}"/>
                </a:ext>
              </a:extLst>
            </p:cNvPr>
            <p:cNvCxnSpPr>
              <a:cxnSpLocks/>
            </p:cNvCxnSpPr>
            <p:nvPr/>
          </p:nvCxnSpPr>
          <p:spPr>
            <a:xfrm>
              <a:off x="11787188" y="73801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xmlns="" id="{B5EFFA6D-339E-4541-8D2B-B9D80FD416E8}"/>
              </a:ext>
            </a:extLst>
          </p:cNvPr>
          <p:cNvSpPr txBox="1"/>
          <p:nvPr/>
        </p:nvSpPr>
        <p:spPr>
          <a:xfrm>
            <a:off x="730568" y="362088"/>
            <a:ext cx="914399" cy="461665"/>
          </a:xfrm>
          <a:prstGeom prst="rect">
            <a:avLst/>
          </a:prstGeom>
          <a:noFill/>
        </p:spPr>
        <p:txBody>
          <a:bodyPr wrap="square" rtlCol="0">
            <a:spAutoFit/>
          </a:bodyPr>
          <a:lstStyle/>
          <a:p>
            <a:pPr algn="dist"/>
            <a:r>
              <a:rPr lang="en-US" altLang="zh-CN" sz="1200" b="1">
                <a:solidFill>
                  <a:schemeClr val="bg1"/>
                </a:solidFill>
              </a:rPr>
              <a:t>DESIGNED </a:t>
            </a:r>
          </a:p>
          <a:p>
            <a:pPr algn="dist"/>
            <a:r>
              <a:rPr lang="en-US" altLang="zh-CN" sz="1200" b="1">
                <a:solidFill>
                  <a:schemeClr val="bg1"/>
                </a:solidFill>
              </a:rPr>
              <a:t>BY XIAO</a:t>
            </a:r>
            <a:endParaRPr lang="zh-CN" altLang="en-US" sz="1200" b="1">
              <a:solidFill>
                <a:schemeClr val="bg1"/>
              </a:solidFill>
            </a:endParaRPr>
          </a:p>
        </p:txBody>
      </p:sp>
      <p:cxnSp>
        <p:nvCxnSpPr>
          <p:cNvPr id="14" name="直接连接符 13">
            <a:extLst>
              <a:ext uri="{FF2B5EF4-FFF2-40B4-BE49-F238E27FC236}">
                <a16:creationId xmlns:a16="http://schemas.microsoft.com/office/drawing/2014/main" xmlns="" id="{72D2AF38-8810-4597-981C-4346F0C08AFF}"/>
              </a:ext>
            </a:extLst>
          </p:cNvPr>
          <p:cNvCxnSpPr>
            <a:cxnSpLocks/>
          </p:cNvCxnSpPr>
          <p:nvPr/>
        </p:nvCxnSpPr>
        <p:spPr>
          <a:xfrm>
            <a:off x="725410" y="426223"/>
            <a:ext cx="0" cy="33339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xmlns="" id="{32EB49D4-6E4D-4ECD-B7E7-63A1B4554070}"/>
              </a:ext>
            </a:extLst>
          </p:cNvPr>
          <p:cNvGrpSpPr/>
          <p:nvPr/>
        </p:nvGrpSpPr>
        <p:grpSpPr>
          <a:xfrm>
            <a:off x="298608" y="429724"/>
            <a:ext cx="326392" cy="326392"/>
            <a:chOff x="345121" y="429724"/>
            <a:chExt cx="326392" cy="326392"/>
          </a:xfrm>
        </p:grpSpPr>
        <p:sp>
          <p:nvSpPr>
            <p:cNvPr id="16" name="椭圆 15">
              <a:extLst>
                <a:ext uri="{FF2B5EF4-FFF2-40B4-BE49-F238E27FC236}">
                  <a16:creationId xmlns:a16="http://schemas.microsoft.com/office/drawing/2014/main" xmlns="" id="{1B5CFD90-69EF-424B-99F9-731104D65C69}"/>
                </a:ext>
              </a:extLst>
            </p:cNvPr>
            <p:cNvSpPr/>
            <p:nvPr/>
          </p:nvSpPr>
          <p:spPr>
            <a:xfrm>
              <a:off x="345122" y="429724"/>
              <a:ext cx="326391" cy="326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b="1">
                <a:solidFill>
                  <a:schemeClr val="tx1"/>
                </a:solidFill>
              </a:endParaRPr>
            </a:p>
          </p:txBody>
        </p:sp>
        <p:sp>
          <p:nvSpPr>
            <p:cNvPr id="17" name="文本框 16">
              <a:extLst>
                <a:ext uri="{FF2B5EF4-FFF2-40B4-BE49-F238E27FC236}">
                  <a16:creationId xmlns:a16="http://schemas.microsoft.com/office/drawing/2014/main" xmlns="" id="{FD6CFA42-F1E8-4454-A3C1-4C6A778B6EC8}"/>
                </a:ext>
              </a:extLst>
            </p:cNvPr>
            <p:cNvSpPr txBox="1"/>
            <p:nvPr/>
          </p:nvSpPr>
          <p:spPr>
            <a:xfrm>
              <a:off x="345121" y="469810"/>
              <a:ext cx="326392" cy="246221"/>
            </a:xfrm>
            <a:prstGeom prst="rect">
              <a:avLst/>
            </a:prstGeom>
            <a:noFill/>
          </p:spPr>
          <p:txBody>
            <a:bodyPr wrap="square" rtlCol="0">
              <a:spAutoFit/>
            </a:bodyPr>
            <a:lstStyle/>
            <a:p>
              <a:pPr algn="ctr"/>
              <a:r>
                <a:rPr lang="en-US" altLang="zh-CN" sz="1000" b="1"/>
                <a:t>00</a:t>
              </a:r>
            </a:p>
          </p:txBody>
        </p:sp>
      </p:grpSp>
      <p:sp>
        <p:nvSpPr>
          <p:cNvPr id="18" name="文本框 17">
            <a:extLst>
              <a:ext uri="{FF2B5EF4-FFF2-40B4-BE49-F238E27FC236}">
                <a16:creationId xmlns:a16="http://schemas.microsoft.com/office/drawing/2014/main" xmlns="" id="{3CEB85EB-C415-4861-918A-17BAFF807008}"/>
              </a:ext>
            </a:extLst>
          </p:cNvPr>
          <p:cNvSpPr txBox="1"/>
          <p:nvPr/>
        </p:nvSpPr>
        <p:spPr>
          <a:xfrm>
            <a:off x="298608" y="6188135"/>
            <a:ext cx="1644492" cy="307777"/>
          </a:xfrm>
          <a:prstGeom prst="rect">
            <a:avLst/>
          </a:prstGeom>
          <a:noFill/>
        </p:spPr>
        <p:txBody>
          <a:bodyPr wrap="square" rtlCol="0">
            <a:spAutoFit/>
          </a:bodyPr>
          <a:lstStyle/>
          <a:p>
            <a:r>
              <a:rPr lang="en-US" altLang="zh-CN" sz="1400" b="1">
                <a:solidFill>
                  <a:srgbClr val="F50284"/>
                </a:solidFill>
              </a:rPr>
              <a:t>SUPPORTERS SAY</a:t>
            </a:r>
            <a:endParaRPr lang="zh-CN" altLang="en-US" sz="1400" b="1">
              <a:solidFill>
                <a:srgbClr val="F50284"/>
              </a:solidFill>
            </a:endParaRPr>
          </a:p>
        </p:txBody>
      </p:sp>
      <p:sp>
        <p:nvSpPr>
          <p:cNvPr id="19" name="任意多边形: 形状 18">
            <a:extLst>
              <a:ext uri="{FF2B5EF4-FFF2-40B4-BE49-F238E27FC236}">
                <a16:creationId xmlns:a16="http://schemas.microsoft.com/office/drawing/2014/main" xmlns="" id="{63BCBF03-C69E-4497-8878-B61C883527E8}"/>
              </a:ext>
            </a:extLst>
          </p:cNvPr>
          <p:cNvSpPr/>
          <p:nvPr/>
        </p:nvSpPr>
        <p:spPr>
          <a:xfrm flipV="1">
            <a:off x="11795124" y="6428619"/>
            <a:ext cx="98268" cy="67293"/>
          </a:xfrm>
          <a:custGeom>
            <a:avLst/>
            <a:gdLst>
              <a:gd name="connsiteX0" fmla="*/ 355007 w 744783"/>
              <a:gd name="connsiteY0" fmla="*/ 0 h 710015"/>
              <a:gd name="connsiteX1" fmla="*/ 715434 w 744783"/>
              <a:gd name="connsiteY1" fmla="*/ 658325 h 710015"/>
              <a:gd name="connsiteX2" fmla="*/ 744783 w 744783"/>
              <a:gd name="connsiteY2" fmla="*/ 710015 h 710015"/>
              <a:gd name="connsiteX3" fmla="*/ 0 w 744783"/>
              <a:gd name="connsiteY3" fmla="*/ 710015 h 710015"/>
              <a:gd name="connsiteX0" fmla="*/ 744783 w 836223"/>
              <a:gd name="connsiteY0" fmla="*/ 710015 h 801455"/>
              <a:gd name="connsiteX1" fmla="*/ 0 w 836223"/>
              <a:gd name="connsiteY1" fmla="*/ 710015 h 801455"/>
              <a:gd name="connsiteX2" fmla="*/ 355007 w 836223"/>
              <a:gd name="connsiteY2" fmla="*/ 0 h 801455"/>
              <a:gd name="connsiteX3" fmla="*/ 715434 w 836223"/>
              <a:gd name="connsiteY3" fmla="*/ 658325 h 801455"/>
              <a:gd name="connsiteX4" fmla="*/ 836223 w 836223"/>
              <a:gd name="connsiteY4" fmla="*/ 801455 h 801455"/>
              <a:gd name="connsiteX0" fmla="*/ 744783 w 744783"/>
              <a:gd name="connsiteY0" fmla="*/ 710015 h 710015"/>
              <a:gd name="connsiteX1" fmla="*/ 0 w 744783"/>
              <a:gd name="connsiteY1" fmla="*/ 710015 h 710015"/>
              <a:gd name="connsiteX2" fmla="*/ 355007 w 744783"/>
              <a:gd name="connsiteY2" fmla="*/ 0 h 710015"/>
              <a:gd name="connsiteX3" fmla="*/ 715434 w 744783"/>
              <a:gd name="connsiteY3" fmla="*/ 658325 h 710015"/>
              <a:gd name="connsiteX0" fmla="*/ 0 w 715434"/>
              <a:gd name="connsiteY0" fmla="*/ 710015 h 710015"/>
              <a:gd name="connsiteX1" fmla="*/ 355007 w 715434"/>
              <a:gd name="connsiteY1" fmla="*/ 0 h 710015"/>
              <a:gd name="connsiteX2" fmla="*/ 715434 w 715434"/>
              <a:gd name="connsiteY2" fmla="*/ 658325 h 710015"/>
              <a:gd name="connsiteX0" fmla="*/ 0 w 684478"/>
              <a:gd name="connsiteY0" fmla="*/ 652865 h 658325"/>
              <a:gd name="connsiteX1" fmla="*/ 324051 w 684478"/>
              <a:gd name="connsiteY1" fmla="*/ 0 h 658325"/>
              <a:gd name="connsiteX2" fmla="*/ 684478 w 684478"/>
              <a:gd name="connsiteY2" fmla="*/ 658325 h 658325"/>
              <a:gd name="connsiteX0" fmla="*/ 0 w 686859"/>
              <a:gd name="connsiteY0" fmla="*/ 664771 h 664771"/>
              <a:gd name="connsiteX1" fmla="*/ 326432 w 686859"/>
              <a:gd name="connsiteY1" fmla="*/ 0 h 664771"/>
              <a:gd name="connsiteX2" fmla="*/ 686859 w 686859"/>
              <a:gd name="connsiteY2" fmla="*/ 658325 h 664771"/>
            </a:gdLst>
            <a:ahLst/>
            <a:cxnLst>
              <a:cxn ang="0">
                <a:pos x="connsiteX0" y="connsiteY0"/>
              </a:cxn>
              <a:cxn ang="0">
                <a:pos x="connsiteX1" y="connsiteY1"/>
              </a:cxn>
              <a:cxn ang="0">
                <a:pos x="connsiteX2" y="connsiteY2"/>
              </a:cxn>
            </a:cxnLst>
            <a:rect l="l" t="t" r="r" b="b"/>
            <a:pathLst>
              <a:path w="686859" h="664771">
                <a:moveTo>
                  <a:pt x="0" y="664771"/>
                </a:moveTo>
                <a:lnTo>
                  <a:pt x="326432" y="0"/>
                </a:lnTo>
                <a:cubicBezTo>
                  <a:pt x="406897" y="160881"/>
                  <a:pt x="573341" y="458063"/>
                  <a:pt x="686859" y="658325"/>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文本框 60">
            <a:extLst>
              <a:ext uri="{FF2B5EF4-FFF2-40B4-BE49-F238E27FC236}">
                <a16:creationId xmlns:a16="http://schemas.microsoft.com/office/drawing/2014/main" xmlns="" id="{3CEA8101-3110-43CD-A0B5-8D83FC442755}"/>
              </a:ext>
            </a:extLst>
          </p:cNvPr>
          <p:cNvSpPr txBox="1"/>
          <p:nvPr/>
        </p:nvSpPr>
        <p:spPr>
          <a:xfrm>
            <a:off x="1711650" y="2427901"/>
            <a:ext cx="4382407" cy="707886"/>
          </a:xfrm>
          <a:prstGeom prst="rect">
            <a:avLst/>
          </a:prstGeom>
          <a:noFill/>
        </p:spPr>
        <p:txBody>
          <a:bodyPr wrap="square" rtlCol="0">
            <a:spAutoFit/>
          </a:bodyPr>
          <a:lstStyle/>
          <a:p>
            <a:r>
              <a:rPr lang="en-US" altLang="zh-CN" sz="4000" b="1">
                <a:solidFill>
                  <a:schemeClr val="bg1"/>
                </a:solidFill>
                <a:latin typeface="+mn-ea"/>
              </a:rPr>
              <a:t>Career Planning</a:t>
            </a:r>
            <a:endParaRPr lang="zh-CN" altLang="en-US" sz="4000" b="1">
              <a:solidFill>
                <a:schemeClr val="bg1"/>
              </a:solidFill>
              <a:latin typeface="+mn-ea"/>
            </a:endParaRPr>
          </a:p>
        </p:txBody>
      </p:sp>
      <p:sp>
        <p:nvSpPr>
          <p:cNvPr id="62" name="文本框 61">
            <a:extLst>
              <a:ext uri="{FF2B5EF4-FFF2-40B4-BE49-F238E27FC236}">
                <a16:creationId xmlns:a16="http://schemas.microsoft.com/office/drawing/2014/main" xmlns="" id="{CFEF8109-6F67-410F-AB33-FB707944397C}"/>
              </a:ext>
            </a:extLst>
          </p:cNvPr>
          <p:cNvSpPr txBox="1"/>
          <p:nvPr/>
        </p:nvSpPr>
        <p:spPr>
          <a:xfrm>
            <a:off x="1711649" y="3146048"/>
            <a:ext cx="7016432" cy="735714"/>
          </a:xfrm>
          <a:prstGeom prst="rect">
            <a:avLst/>
          </a:prstGeom>
          <a:noFill/>
        </p:spPr>
        <p:txBody>
          <a:bodyPr wrap="square" rtlCol="0">
            <a:spAutoFit/>
          </a:bodyPr>
          <a:lstStyle/>
          <a:p>
            <a:pPr>
              <a:lnSpc>
                <a:spcPct val="120000"/>
              </a:lnSpc>
            </a:pPr>
            <a:r>
              <a:rPr lang="fr-FR" altLang="zh-CN">
                <a:solidFill>
                  <a:schemeClr val="bg1"/>
                </a:solidFill>
                <a:latin typeface="+mn-ea"/>
              </a:rPr>
              <a:t>pellentesque habitant morbi tristique senectus et netus et malesuada fames ac turpis egestas</a:t>
            </a:r>
            <a:endParaRPr lang="zh-CN" altLang="en-US">
              <a:solidFill>
                <a:schemeClr val="bg1"/>
              </a:solidFill>
              <a:latin typeface="+mn-ea"/>
            </a:endParaRPr>
          </a:p>
        </p:txBody>
      </p:sp>
      <p:sp>
        <p:nvSpPr>
          <p:cNvPr id="27" name="文本框 26">
            <a:extLst>
              <a:ext uri="{FF2B5EF4-FFF2-40B4-BE49-F238E27FC236}">
                <a16:creationId xmlns:a16="http://schemas.microsoft.com/office/drawing/2014/main" xmlns="" id="{DFDA158D-9523-4B37-8A15-12B40E9181AA}"/>
              </a:ext>
            </a:extLst>
          </p:cNvPr>
          <p:cNvSpPr txBox="1"/>
          <p:nvPr/>
        </p:nvSpPr>
        <p:spPr>
          <a:xfrm>
            <a:off x="1959314" y="4410254"/>
            <a:ext cx="1335976" cy="307777"/>
          </a:xfrm>
          <a:prstGeom prst="rect">
            <a:avLst/>
          </a:prstGeom>
          <a:noFill/>
        </p:spPr>
        <p:txBody>
          <a:bodyPr wrap="square" rtlCol="0">
            <a:spAutoFit/>
          </a:bodyPr>
          <a:lstStyle/>
          <a:p>
            <a:pPr algn="ctr"/>
            <a:r>
              <a:rPr lang="en-US" altLang="zh-CN" sz="1400" b="1">
                <a:solidFill>
                  <a:schemeClr val="bg1"/>
                </a:solidFill>
                <a:latin typeface="+mn-ea"/>
              </a:rPr>
              <a:t>YOUR  NAME</a:t>
            </a:r>
            <a:endParaRPr lang="zh-CN" altLang="en-US" sz="1400" b="1">
              <a:solidFill>
                <a:schemeClr val="bg1"/>
              </a:solidFill>
              <a:latin typeface="+mn-ea"/>
            </a:endParaRPr>
          </a:p>
        </p:txBody>
      </p:sp>
      <p:grpSp>
        <p:nvGrpSpPr>
          <p:cNvPr id="63" name="组合 62">
            <a:extLst>
              <a:ext uri="{FF2B5EF4-FFF2-40B4-BE49-F238E27FC236}">
                <a16:creationId xmlns:a16="http://schemas.microsoft.com/office/drawing/2014/main" xmlns="" id="{44E6DD92-1EF1-402B-B1B8-455DA316A265}"/>
              </a:ext>
            </a:extLst>
          </p:cNvPr>
          <p:cNvGrpSpPr/>
          <p:nvPr/>
        </p:nvGrpSpPr>
        <p:grpSpPr>
          <a:xfrm>
            <a:off x="1845000" y="4399845"/>
            <a:ext cx="1564605" cy="328594"/>
            <a:chOff x="1627416" y="4877085"/>
            <a:chExt cx="1564605" cy="328594"/>
          </a:xfrm>
        </p:grpSpPr>
        <p:grpSp>
          <p:nvGrpSpPr>
            <p:cNvPr id="29" name="组合 28">
              <a:extLst>
                <a:ext uri="{FF2B5EF4-FFF2-40B4-BE49-F238E27FC236}">
                  <a16:creationId xmlns:a16="http://schemas.microsoft.com/office/drawing/2014/main" xmlns="" id="{902ED89B-92D5-4696-83E8-244FC4E1450E}"/>
                </a:ext>
              </a:extLst>
            </p:cNvPr>
            <p:cNvGrpSpPr/>
            <p:nvPr/>
          </p:nvGrpSpPr>
          <p:grpSpPr>
            <a:xfrm>
              <a:off x="1627416" y="4877085"/>
              <a:ext cx="87375" cy="87376"/>
              <a:chOff x="11621977" y="1848006"/>
              <a:chExt cx="180000" cy="180000"/>
            </a:xfrm>
          </p:grpSpPr>
          <p:cxnSp>
            <p:nvCxnSpPr>
              <p:cNvPr id="33" name="直接连接符 32">
                <a:extLst>
                  <a:ext uri="{FF2B5EF4-FFF2-40B4-BE49-F238E27FC236}">
                    <a16:creationId xmlns:a16="http://schemas.microsoft.com/office/drawing/2014/main" xmlns="" id="{BC032DE6-D1C5-4BB6-A949-7323ACE5B10D}"/>
                  </a:ext>
                </a:extLst>
              </p:cNvPr>
              <p:cNvCxnSpPr>
                <a:cxnSpLocks/>
              </p:cNvCxnSpPr>
              <p:nvPr/>
            </p:nvCxnSpPr>
            <p:spPr>
              <a:xfrm>
                <a:off x="11621977" y="1848006"/>
                <a:ext cx="180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D686626E-E179-4674-A87D-F34F6A8585FE}"/>
                  </a:ext>
                </a:extLst>
              </p:cNvPr>
              <p:cNvCxnSpPr>
                <a:cxnSpLocks/>
              </p:cNvCxnSpPr>
              <p:nvPr/>
            </p:nvCxnSpPr>
            <p:spPr>
              <a:xfrm>
                <a:off x="11622006" y="1848006"/>
                <a:ext cx="0" cy="180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xmlns="" id="{75CCE2C1-EC67-4A57-BD58-0AB327807DB0}"/>
                </a:ext>
              </a:extLst>
            </p:cNvPr>
            <p:cNvGrpSpPr/>
            <p:nvPr/>
          </p:nvGrpSpPr>
          <p:grpSpPr>
            <a:xfrm flipH="1" flipV="1">
              <a:off x="3104646" y="5118304"/>
              <a:ext cx="87375" cy="87375"/>
              <a:chOff x="11621977" y="1848006"/>
              <a:chExt cx="180000" cy="180000"/>
            </a:xfrm>
          </p:grpSpPr>
          <p:cxnSp>
            <p:nvCxnSpPr>
              <p:cNvPr id="31" name="直接连接符 30">
                <a:extLst>
                  <a:ext uri="{FF2B5EF4-FFF2-40B4-BE49-F238E27FC236}">
                    <a16:creationId xmlns:a16="http://schemas.microsoft.com/office/drawing/2014/main" xmlns="" id="{F352674C-4827-42A4-978F-8231FC9271D7}"/>
                  </a:ext>
                </a:extLst>
              </p:cNvPr>
              <p:cNvCxnSpPr>
                <a:cxnSpLocks/>
              </p:cNvCxnSpPr>
              <p:nvPr/>
            </p:nvCxnSpPr>
            <p:spPr>
              <a:xfrm>
                <a:off x="11621977" y="1848006"/>
                <a:ext cx="180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A2FAB483-DF4E-42A7-8F98-B991090ED920}"/>
                  </a:ext>
                </a:extLst>
              </p:cNvPr>
              <p:cNvCxnSpPr/>
              <p:nvPr/>
            </p:nvCxnSpPr>
            <p:spPr>
              <a:xfrm>
                <a:off x="11621977" y="1848006"/>
                <a:ext cx="0" cy="180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5" name="文本框 24">
            <a:extLst>
              <a:ext uri="{FF2B5EF4-FFF2-40B4-BE49-F238E27FC236}">
                <a16:creationId xmlns:a16="http://schemas.microsoft.com/office/drawing/2014/main" xmlns="" id="{E9DCC277-2B8D-422F-AB00-C51B6AB0FF51}"/>
              </a:ext>
            </a:extLst>
          </p:cNvPr>
          <p:cNvSpPr txBox="1"/>
          <p:nvPr/>
        </p:nvSpPr>
        <p:spPr>
          <a:xfrm>
            <a:off x="1711650" y="1778992"/>
            <a:ext cx="727426" cy="338554"/>
          </a:xfrm>
          <a:prstGeom prst="rect">
            <a:avLst/>
          </a:prstGeom>
          <a:noFill/>
        </p:spPr>
        <p:txBody>
          <a:bodyPr wrap="square" rtlCol="0">
            <a:spAutoFit/>
          </a:bodyPr>
          <a:lstStyle/>
          <a:p>
            <a:r>
              <a:rPr lang="en-US" altLang="zh-CN" sz="1600" b="1">
                <a:solidFill>
                  <a:srgbClr val="F50284"/>
                </a:solidFill>
                <a:latin typeface="+mn-ea"/>
              </a:rPr>
              <a:t>2020</a:t>
            </a:r>
            <a:endParaRPr lang="zh-CN" altLang="en-US" sz="1600" b="1">
              <a:solidFill>
                <a:srgbClr val="F50284"/>
              </a:solidFill>
              <a:latin typeface="+mn-ea"/>
            </a:endParaRPr>
          </a:p>
        </p:txBody>
      </p:sp>
      <p:cxnSp>
        <p:nvCxnSpPr>
          <p:cNvPr id="26" name="直接连接符 25">
            <a:extLst>
              <a:ext uri="{FF2B5EF4-FFF2-40B4-BE49-F238E27FC236}">
                <a16:creationId xmlns:a16="http://schemas.microsoft.com/office/drawing/2014/main" xmlns="" id="{28EABC83-CA3A-435F-8627-D9217A60AAAA}"/>
              </a:ext>
            </a:extLst>
          </p:cNvPr>
          <p:cNvCxnSpPr>
            <a:cxnSpLocks/>
          </p:cNvCxnSpPr>
          <p:nvPr/>
        </p:nvCxnSpPr>
        <p:spPr>
          <a:xfrm>
            <a:off x="2439076" y="1948269"/>
            <a:ext cx="1246869" cy="0"/>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xmlns="" id="{64037530-8B67-45AC-BE8F-72F30D70CF96}"/>
              </a:ext>
            </a:extLst>
          </p:cNvPr>
          <p:cNvSpPr txBox="1"/>
          <p:nvPr/>
        </p:nvSpPr>
        <p:spPr>
          <a:xfrm>
            <a:off x="7014665" y="4379476"/>
            <a:ext cx="3465687" cy="369332"/>
          </a:xfrm>
          <a:prstGeom prst="rect">
            <a:avLst/>
          </a:prstGeom>
          <a:noFill/>
        </p:spPr>
        <p:txBody>
          <a:bodyPr wrap="square" rtlCol="0">
            <a:spAutoFit/>
          </a:bodyPr>
          <a:lstStyle/>
          <a:p>
            <a:pPr algn="r"/>
            <a:r>
              <a:rPr lang="fr-FR" altLang="zh-CN" b="1">
                <a:solidFill>
                  <a:srgbClr val="F50284"/>
                </a:solidFill>
                <a:latin typeface="+mn-ea"/>
              </a:rPr>
              <a:t>senectus et netus et malesuada</a:t>
            </a:r>
            <a:endParaRPr lang="zh-CN" altLang="en-US" b="1">
              <a:solidFill>
                <a:srgbClr val="F50284"/>
              </a:solidFill>
              <a:latin typeface="+mn-ea"/>
            </a:endParaRPr>
          </a:p>
        </p:txBody>
      </p:sp>
    </p:spTree>
    <p:extLst>
      <p:ext uri="{BB962C8B-B14F-4D97-AF65-F5344CB8AC3E}">
        <p14:creationId xmlns:p14="http://schemas.microsoft.com/office/powerpoint/2010/main" val="2026157541"/>
      </p:ext>
    </p:extLst>
  </p:cSld>
  <p:clrMapOvr>
    <a:masterClrMapping/>
  </p:clrMapOvr>
  <p:transition spd="slow">
    <p:push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人, 女人, 窗户, 站&#10;&#10;描述已自动生成">
            <a:extLst>
              <a:ext uri="{FF2B5EF4-FFF2-40B4-BE49-F238E27FC236}">
                <a16:creationId xmlns:a16="http://schemas.microsoft.com/office/drawing/2014/main" xmlns="" id="{99311F6B-BDD5-4B85-8DC4-DD1DC4EEC26A}"/>
              </a:ext>
            </a:extLst>
          </p:cNvPr>
          <p:cNvPicPr>
            <a:picLocks noChangeAspect="1"/>
          </p:cNvPicPr>
          <p:nvPr/>
        </p:nvPicPr>
        <p:blipFill rotWithShape="1">
          <a:blip r:embed="rId2">
            <a:duotone>
              <a:prstClr val="black"/>
              <a:schemeClr val="accent5">
                <a:tint val="45000"/>
                <a:satMod val="400000"/>
              </a:schemeClr>
            </a:duotone>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42234D16-992C-4E6F-9A12-75AB0156AA6D}"/>
              </a:ext>
            </a:extLst>
          </p:cNvPr>
          <p:cNvSpPr/>
          <p:nvPr/>
        </p:nvSpPr>
        <p:spPr>
          <a:xfrm>
            <a:off x="0" y="0"/>
            <a:ext cx="12192000" cy="6858000"/>
          </a:xfrm>
          <a:prstGeom prst="rect">
            <a:avLst/>
          </a:prstGeom>
          <a:solidFill>
            <a:srgbClr val="242B3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5F929B81-E0EA-4AA6-8BF6-3DD6B1C1116F}"/>
              </a:ext>
            </a:extLst>
          </p:cNvPr>
          <p:cNvSpPr txBox="1"/>
          <p:nvPr/>
        </p:nvSpPr>
        <p:spPr>
          <a:xfrm>
            <a:off x="5489576" y="2259317"/>
            <a:ext cx="3543300" cy="461665"/>
          </a:xfrm>
          <a:prstGeom prst="rect">
            <a:avLst/>
          </a:prstGeom>
          <a:noFill/>
        </p:spPr>
        <p:txBody>
          <a:bodyPr wrap="square" rtlCol="0">
            <a:spAutoFit/>
          </a:bodyPr>
          <a:lstStyle/>
          <a:p>
            <a:r>
              <a:rPr lang="en-US" altLang="zh-CN" sz="2400" b="1">
                <a:solidFill>
                  <a:schemeClr val="bg1"/>
                </a:solidFill>
              </a:rPr>
              <a:t>POWER YOUR POINT</a:t>
            </a:r>
            <a:endParaRPr lang="zh-CN" altLang="en-US" sz="2400" b="1">
              <a:solidFill>
                <a:schemeClr val="bg1"/>
              </a:solidFill>
            </a:endParaRPr>
          </a:p>
        </p:txBody>
      </p:sp>
      <p:cxnSp>
        <p:nvCxnSpPr>
          <p:cNvPr id="11" name="直接连接符 10">
            <a:extLst>
              <a:ext uri="{FF2B5EF4-FFF2-40B4-BE49-F238E27FC236}">
                <a16:creationId xmlns:a16="http://schemas.microsoft.com/office/drawing/2014/main" xmlns="" id="{6E16DAD9-69F2-4027-801C-D94091D19977}"/>
              </a:ext>
            </a:extLst>
          </p:cNvPr>
          <p:cNvCxnSpPr/>
          <p:nvPr/>
        </p:nvCxnSpPr>
        <p:spPr>
          <a:xfrm>
            <a:off x="5594827" y="2751762"/>
            <a:ext cx="975360" cy="0"/>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ADCC8B17-C5D9-4A28-9EE6-619C02C6C80D}"/>
              </a:ext>
            </a:extLst>
          </p:cNvPr>
          <p:cNvSpPr txBox="1"/>
          <p:nvPr/>
        </p:nvSpPr>
        <p:spPr>
          <a:xfrm>
            <a:off x="5489576" y="2810364"/>
            <a:ext cx="5381624" cy="2143920"/>
          </a:xfrm>
          <a:prstGeom prst="rect">
            <a:avLst/>
          </a:prstGeom>
          <a:noFill/>
        </p:spPr>
        <p:txBody>
          <a:bodyPr wrap="square" rtlCol="0">
            <a:spAutoFit/>
          </a:bodyPr>
          <a:lstStyle/>
          <a:p>
            <a:pPr>
              <a:lnSpc>
                <a:spcPct val="120000"/>
              </a:lnSpc>
            </a:pPr>
            <a:r>
              <a:rPr lang="en-US" altLang="zh-CN" sz="1400">
                <a:solidFill>
                  <a:schemeClr val="bg1"/>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endParaRPr lang="en-US" altLang="zh-CN" sz="1400">
              <a:solidFill>
                <a:schemeClr val="bg1"/>
              </a:solidFill>
            </a:endParaRPr>
          </a:p>
          <a:p>
            <a:pPr>
              <a:lnSpc>
                <a:spcPct val="120000"/>
              </a:lnSpc>
            </a:pPr>
            <a:r>
              <a:rPr lang="en-US" altLang="zh-CN" sz="1400">
                <a:solidFill>
                  <a:schemeClr val="bg1"/>
                </a:solidFill>
              </a:rPr>
              <a:t>fusce est. vivamus a tellus. pellentesque habitant morbi tristique senectus et netus et malesuada fames ac turpis egestas. proin pharetra nonummy pede.</a:t>
            </a:r>
          </a:p>
        </p:txBody>
      </p:sp>
      <p:grpSp>
        <p:nvGrpSpPr>
          <p:cNvPr id="19" name="组合 18">
            <a:extLst>
              <a:ext uri="{FF2B5EF4-FFF2-40B4-BE49-F238E27FC236}">
                <a16:creationId xmlns:a16="http://schemas.microsoft.com/office/drawing/2014/main" xmlns="" id="{E2DD2059-4689-4A2E-A9F2-ACE6F0E26104}"/>
              </a:ext>
            </a:extLst>
          </p:cNvPr>
          <p:cNvGrpSpPr/>
          <p:nvPr/>
        </p:nvGrpSpPr>
        <p:grpSpPr>
          <a:xfrm>
            <a:off x="11740675" y="552440"/>
            <a:ext cx="152718" cy="80961"/>
            <a:chOff x="11787188" y="657056"/>
            <a:chExt cx="152718" cy="80961"/>
          </a:xfrm>
        </p:grpSpPr>
        <p:cxnSp>
          <p:nvCxnSpPr>
            <p:cNvPr id="15" name="直接连接符 14">
              <a:extLst>
                <a:ext uri="{FF2B5EF4-FFF2-40B4-BE49-F238E27FC236}">
                  <a16:creationId xmlns:a16="http://schemas.microsoft.com/office/drawing/2014/main" xmlns="" id="{55D8C493-849D-4887-9943-723C63623E83}"/>
                </a:ext>
              </a:extLst>
            </p:cNvPr>
            <p:cNvCxnSpPr>
              <a:cxnSpLocks/>
            </p:cNvCxnSpPr>
            <p:nvPr/>
          </p:nvCxnSpPr>
          <p:spPr>
            <a:xfrm>
              <a:off x="11787188" y="657056"/>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36170411-2B53-4911-BBFB-67AD83CA7E38}"/>
                </a:ext>
              </a:extLst>
            </p:cNvPr>
            <p:cNvCxnSpPr>
              <a:cxnSpLocks/>
            </p:cNvCxnSpPr>
            <p:nvPr/>
          </p:nvCxnSpPr>
          <p:spPr>
            <a:xfrm>
              <a:off x="11787188" y="69753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F576C348-BC69-4EA4-B577-86655A6EF246}"/>
                </a:ext>
              </a:extLst>
            </p:cNvPr>
            <p:cNvCxnSpPr>
              <a:cxnSpLocks/>
            </p:cNvCxnSpPr>
            <p:nvPr/>
          </p:nvCxnSpPr>
          <p:spPr>
            <a:xfrm>
              <a:off x="11787188" y="73801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 name="文本框 19">
            <a:extLst>
              <a:ext uri="{FF2B5EF4-FFF2-40B4-BE49-F238E27FC236}">
                <a16:creationId xmlns:a16="http://schemas.microsoft.com/office/drawing/2014/main" xmlns="" id="{E39545D5-CC3D-42A6-A025-84430225570F}"/>
              </a:ext>
            </a:extLst>
          </p:cNvPr>
          <p:cNvSpPr txBox="1"/>
          <p:nvPr/>
        </p:nvSpPr>
        <p:spPr>
          <a:xfrm>
            <a:off x="730568" y="362088"/>
            <a:ext cx="914399" cy="461665"/>
          </a:xfrm>
          <a:prstGeom prst="rect">
            <a:avLst/>
          </a:prstGeom>
          <a:noFill/>
        </p:spPr>
        <p:txBody>
          <a:bodyPr wrap="square" rtlCol="0">
            <a:spAutoFit/>
          </a:bodyPr>
          <a:lstStyle/>
          <a:p>
            <a:pPr algn="dist"/>
            <a:r>
              <a:rPr lang="en-US" altLang="zh-CN" sz="1200" b="1">
                <a:solidFill>
                  <a:schemeClr val="bg1"/>
                </a:solidFill>
              </a:rPr>
              <a:t>DESIGNED </a:t>
            </a:r>
          </a:p>
          <a:p>
            <a:pPr algn="dist"/>
            <a:r>
              <a:rPr lang="en-US" altLang="zh-CN" sz="1200" b="1">
                <a:solidFill>
                  <a:schemeClr val="bg1"/>
                </a:solidFill>
              </a:rPr>
              <a:t>BY XIAO</a:t>
            </a:r>
            <a:endParaRPr lang="zh-CN" altLang="en-US" sz="1200" b="1">
              <a:solidFill>
                <a:schemeClr val="bg1"/>
              </a:solidFill>
            </a:endParaRPr>
          </a:p>
        </p:txBody>
      </p:sp>
      <p:cxnSp>
        <p:nvCxnSpPr>
          <p:cNvPr id="22" name="直接连接符 21">
            <a:extLst>
              <a:ext uri="{FF2B5EF4-FFF2-40B4-BE49-F238E27FC236}">
                <a16:creationId xmlns:a16="http://schemas.microsoft.com/office/drawing/2014/main" xmlns="" id="{B2D5E419-F209-4A01-9323-9BFEE7E27B39}"/>
              </a:ext>
            </a:extLst>
          </p:cNvPr>
          <p:cNvCxnSpPr>
            <a:cxnSpLocks/>
          </p:cNvCxnSpPr>
          <p:nvPr/>
        </p:nvCxnSpPr>
        <p:spPr>
          <a:xfrm>
            <a:off x="725410" y="426223"/>
            <a:ext cx="0" cy="33339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xmlns="" id="{D00DBEF7-5050-43A7-AB79-1B9941A7D3E3}"/>
              </a:ext>
            </a:extLst>
          </p:cNvPr>
          <p:cNvGrpSpPr/>
          <p:nvPr/>
        </p:nvGrpSpPr>
        <p:grpSpPr>
          <a:xfrm>
            <a:off x="298608" y="429724"/>
            <a:ext cx="326392" cy="326392"/>
            <a:chOff x="345121" y="429724"/>
            <a:chExt cx="326392" cy="326392"/>
          </a:xfrm>
        </p:grpSpPr>
        <p:sp>
          <p:nvSpPr>
            <p:cNvPr id="24" name="椭圆 23">
              <a:extLst>
                <a:ext uri="{FF2B5EF4-FFF2-40B4-BE49-F238E27FC236}">
                  <a16:creationId xmlns:a16="http://schemas.microsoft.com/office/drawing/2014/main" xmlns="" id="{19AF070B-8409-4228-A3F6-FEFEDC3A3DA9}"/>
                </a:ext>
              </a:extLst>
            </p:cNvPr>
            <p:cNvSpPr/>
            <p:nvPr/>
          </p:nvSpPr>
          <p:spPr>
            <a:xfrm>
              <a:off x="345122" y="429724"/>
              <a:ext cx="326391" cy="326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b="1">
                <a:solidFill>
                  <a:schemeClr val="tx1"/>
                </a:solidFill>
              </a:endParaRPr>
            </a:p>
          </p:txBody>
        </p:sp>
        <p:sp>
          <p:nvSpPr>
            <p:cNvPr id="25" name="文本框 24">
              <a:extLst>
                <a:ext uri="{FF2B5EF4-FFF2-40B4-BE49-F238E27FC236}">
                  <a16:creationId xmlns:a16="http://schemas.microsoft.com/office/drawing/2014/main" xmlns="" id="{5C1A7671-7448-4877-9514-75A141FA093A}"/>
                </a:ext>
              </a:extLst>
            </p:cNvPr>
            <p:cNvSpPr txBox="1"/>
            <p:nvPr/>
          </p:nvSpPr>
          <p:spPr>
            <a:xfrm>
              <a:off x="345121" y="469810"/>
              <a:ext cx="326392" cy="246221"/>
            </a:xfrm>
            <a:prstGeom prst="rect">
              <a:avLst/>
            </a:prstGeom>
            <a:noFill/>
          </p:spPr>
          <p:txBody>
            <a:bodyPr wrap="square" rtlCol="0">
              <a:spAutoFit/>
            </a:bodyPr>
            <a:lstStyle/>
            <a:p>
              <a:pPr algn="ctr"/>
              <a:r>
                <a:rPr lang="en-US" altLang="zh-CN" sz="1000" b="1"/>
                <a:t>01</a:t>
              </a:r>
            </a:p>
          </p:txBody>
        </p:sp>
      </p:grpSp>
      <p:sp>
        <p:nvSpPr>
          <p:cNvPr id="31" name="文本框 30">
            <a:extLst>
              <a:ext uri="{FF2B5EF4-FFF2-40B4-BE49-F238E27FC236}">
                <a16:creationId xmlns:a16="http://schemas.microsoft.com/office/drawing/2014/main" xmlns="" id="{0D823ADD-B2B6-496B-91D0-60D4031BAA37}"/>
              </a:ext>
            </a:extLst>
          </p:cNvPr>
          <p:cNvSpPr txBox="1"/>
          <p:nvPr/>
        </p:nvSpPr>
        <p:spPr>
          <a:xfrm>
            <a:off x="298608" y="6188135"/>
            <a:ext cx="1644492" cy="307777"/>
          </a:xfrm>
          <a:prstGeom prst="rect">
            <a:avLst/>
          </a:prstGeom>
          <a:noFill/>
        </p:spPr>
        <p:txBody>
          <a:bodyPr wrap="square" rtlCol="0">
            <a:spAutoFit/>
          </a:bodyPr>
          <a:lstStyle/>
          <a:p>
            <a:r>
              <a:rPr lang="en-US" altLang="zh-CN" sz="1400" b="1">
                <a:solidFill>
                  <a:srgbClr val="F50284"/>
                </a:solidFill>
              </a:rPr>
              <a:t>SUPPORTERS SAY</a:t>
            </a:r>
            <a:endParaRPr lang="zh-CN" altLang="en-US" sz="1400" b="1">
              <a:solidFill>
                <a:srgbClr val="F50284"/>
              </a:solidFill>
            </a:endParaRPr>
          </a:p>
        </p:txBody>
      </p:sp>
      <p:sp>
        <p:nvSpPr>
          <p:cNvPr id="33" name="任意多边形: 形状 32">
            <a:extLst>
              <a:ext uri="{FF2B5EF4-FFF2-40B4-BE49-F238E27FC236}">
                <a16:creationId xmlns:a16="http://schemas.microsoft.com/office/drawing/2014/main" xmlns="" id="{3DE26010-DA26-4035-B48E-F976AF95E800}"/>
              </a:ext>
            </a:extLst>
          </p:cNvPr>
          <p:cNvSpPr/>
          <p:nvPr/>
        </p:nvSpPr>
        <p:spPr>
          <a:xfrm flipV="1">
            <a:off x="11795124" y="6428619"/>
            <a:ext cx="98268" cy="67293"/>
          </a:xfrm>
          <a:custGeom>
            <a:avLst/>
            <a:gdLst>
              <a:gd name="connsiteX0" fmla="*/ 355007 w 744783"/>
              <a:gd name="connsiteY0" fmla="*/ 0 h 710015"/>
              <a:gd name="connsiteX1" fmla="*/ 715434 w 744783"/>
              <a:gd name="connsiteY1" fmla="*/ 658325 h 710015"/>
              <a:gd name="connsiteX2" fmla="*/ 744783 w 744783"/>
              <a:gd name="connsiteY2" fmla="*/ 710015 h 710015"/>
              <a:gd name="connsiteX3" fmla="*/ 0 w 744783"/>
              <a:gd name="connsiteY3" fmla="*/ 710015 h 710015"/>
              <a:gd name="connsiteX0" fmla="*/ 744783 w 836223"/>
              <a:gd name="connsiteY0" fmla="*/ 710015 h 801455"/>
              <a:gd name="connsiteX1" fmla="*/ 0 w 836223"/>
              <a:gd name="connsiteY1" fmla="*/ 710015 h 801455"/>
              <a:gd name="connsiteX2" fmla="*/ 355007 w 836223"/>
              <a:gd name="connsiteY2" fmla="*/ 0 h 801455"/>
              <a:gd name="connsiteX3" fmla="*/ 715434 w 836223"/>
              <a:gd name="connsiteY3" fmla="*/ 658325 h 801455"/>
              <a:gd name="connsiteX4" fmla="*/ 836223 w 836223"/>
              <a:gd name="connsiteY4" fmla="*/ 801455 h 801455"/>
              <a:gd name="connsiteX0" fmla="*/ 744783 w 744783"/>
              <a:gd name="connsiteY0" fmla="*/ 710015 h 710015"/>
              <a:gd name="connsiteX1" fmla="*/ 0 w 744783"/>
              <a:gd name="connsiteY1" fmla="*/ 710015 h 710015"/>
              <a:gd name="connsiteX2" fmla="*/ 355007 w 744783"/>
              <a:gd name="connsiteY2" fmla="*/ 0 h 710015"/>
              <a:gd name="connsiteX3" fmla="*/ 715434 w 744783"/>
              <a:gd name="connsiteY3" fmla="*/ 658325 h 710015"/>
              <a:gd name="connsiteX0" fmla="*/ 0 w 715434"/>
              <a:gd name="connsiteY0" fmla="*/ 710015 h 710015"/>
              <a:gd name="connsiteX1" fmla="*/ 355007 w 715434"/>
              <a:gd name="connsiteY1" fmla="*/ 0 h 710015"/>
              <a:gd name="connsiteX2" fmla="*/ 715434 w 715434"/>
              <a:gd name="connsiteY2" fmla="*/ 658325 h 710015"/>
              <a:gd name="connsiteX0" fmla="*/ 0 w 684478"/>
              <a:gd name="connsiteY0" fmla="*/ 652865 h 658325"/>
              <a:gd name="connsiteX1" fmla="*/ 324051 w 684478"/>
              <a:gd name="connsiteY1" fmla="*/ 0 h 658325"/>
              <a:gd name="connsiteX2" fmla="*/ 684478 w 684478"/>
              <a:gd name="connsiteY2" fmla="*/ 658325 h 658325"/>
              <a:gd name="connsiteX0" fmla="*/ 0 w 686859"/>
              <a:gd name="connsiteY0" fmla="*/ 664771 h 664771"/>
              <a:gd name="connsiteX1" fmla="*/ 326432 w 686859"/>
              <a:gd name="connsiteY1" fmla="*/ 0 h 664771"/>
              <a:gd name="connsiteX2" fmla="*/ 686859 w 686859"/>
              <a:gd name="connsiteY2" fmla="*/ 658325 h 664771"/>
            </a:gdLst>
            <a:ahLst/>
            <a:cxnLst>
              <a:cxn ang="0">
                <a:pos x="connsiteX0" y="connsiteY0"/>
              </a:cxn>
              <a:cxn ang="0">
                <a:pos x="connsiteX1" y="connsiteY1"/>
              </a:cxn>
              <a:cxn ang="0">
                <a:pos x="connsiteX2" y="connsiteY2"/>
              </a:cxn>
            </a:cxnLst>
            <a:rect l="l" t="t" r="r" b="b"/>
            <a:pathLst>
              <a:path w="686859" h="664771">
                <a:moveTo>
                  <a:pt x="0" y="664771"/>
                </a:moveTo>
                <a:lnTo>
                  <a:pt x="326432" y="0"/>
                </a:lnTo>
                <a:cubicBezTo>
                  <a:pt x="406897" y="160881"/>
                  <a:pt x="573341" y="458063"/>
                  <a:pt x="686859" y="658325"/>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499146267"/>
      </p:ext>
    </p:extLst>
  </p:cSld>
  <p:clrMapOvr>
    <a:masterClrMapping/>
  </p:clrMapOvr>
  <p:transition spd="slow">
    <p:push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人, 建筑, 女人, 户外&#10;&#10;描述已自动生成">
            <a:extLst>
              <a:ext uri="{FF2B5EF4-FFF2-40B4-BE49-F238E27FC236}">
                <a16:creationId xmlns:a16="http://schemas.microsoft.com/office/drawing/2014/main" xmlns="" id="{95283325-CE05-4D19-A577-04BD07D57B39}"/>
              </a:ext>
            </a:extLst>
          </p:cNvPr>
          <p:cNvPicPr>
            <a:picLocks noChangeAspect="1"/>
          </p:cNvPicPr>
          <p:nvPr/>
        </p:nvPicPr>
        <p:blipFill rotWithShape="1">
          <a:blip r:embed="rId2">
            <a:duotone>
              <a:prstClr val="black"/>
              <a:schemeClr val="accent5">
                <a:tint val="45000"/>
                <a:satMod val="400000"/>
              </a:schemeClr>
            </a:duotone>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5" name="矩形 4">
            <a:extLst>
              <a:ext uri="{FF2B5EF4-FFF2-40B4-BE49-F238E27FC236}">
                <a16:creationId xmlns:a16="http://schemas.microsoft.com/office/drawing/2014/main" xmlns="" id="{2082D27C-4E66-4919-AC67-215BF539AB1E}"/>
              </a:ext>
            </a:extLst>
          </p:cNvPr>
          <p:cNvSpPr/>
          <p:nvPr/>
        </p:nvSpPr>
        <p:spPr>
          <a:xfrm>
            <a:off x="0" y="0"/>
            <a:ext cx="12192000" cy="6858000"/>
          </a:xfrm>
          <a:prstGeom prst="rect">
            <a:avLst/>
          </a:prstGeom>
          <a:solidFill>
            <a:srgbClr val="242B3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9DC45EB0-6BC4-427E-9FAB-296DCE9F7B46}"/>
              </a:ext>
            </a:extLst>
          </p:cNvPr>
          <p:cNvGrpSpPr/>
          <p:nvPr/>
        </p:nvGrpSpPr>
        <p:grpSpPr>
          <a:xfrm>
            <a:off x="11740675" y="552440"/>
            <a:ext cx="152718" cy="80961"/>
            <a:chOff x="11787188" y="657056"/>
            <a:chExt cx="152718" cy="80961"/>
          </a:xfrm>
        </p:grpSpPr>
        <p:cxnSp>
          <p:nvCxnSpPr>
            <p:cNvPr id="7" name="直接连接符 6">
              <a:extLst>
                <a:ext uri="{FF2B5EF4-FFF2-40B4-BE49-F238E27FC236}">
                  <a16:creationId xmlns:a16="http://schemas.microsoft.com/office/drawing/2014/main" xmlns="" id="{384F89F1-2D6D-4266-9637-E9AACC2B2DB8}"/>
                </a:ext>
              </a:extLst>
            </p:cNvPr>
            <p:cNvCxnSpPr>
              <a:cxnSpLocks/>
            </p:cNvCxnSpPr>
            <p:nvPr/>
          </p:nvCxnSpPr>
          <p:spPr>
            <a:xfrm>
              <a:off x="11787188" y="657056"/>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9C455FB6-8B3B-4E57-B52A-1478A49DDF63}"/>
                </a:ext>
              </a:extLst>
            </p:cNvPr>
            <p:cNvCxnSpPr>
              <a:cxnSpLocks/>
            </p:cNvCxnSpPr>
            <p:nvPr/>
          </p:nvCxnSpPr>
          <p:spPr>
            <a:xfrm>
              <a:off x="11787188" y="69753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54A76356-D5A7-40FE-BF6E-0C1ED93BDCB1}"/>
                </a:ext>
              </a:extLst>
            </p:cNvPr>
            <p:cNvCxnSpPr>
              <a:cxnSpLocks/>
            </p:cNvCxnSpPr>
            <p:nvPr/>
          </p:nvCxnSpPr>
          <p:spPr>
            <a:xfrm>
              <a:off x="11787188" y="73801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xmlns="" id="{16EC29C8-A9F7-49FE-808D-C927BBFA6D95}"/>
              </a:ext>
            </a:extLst>
          </p:cNvPr>
          <p:cNvSpPr txBox="1"/>
          <p:nvPr/>
        </p:nvSpPr>
        <p:spPr>
          <a:xfrm>
            <a:off x="730568" y="362088"/>
            <a:ext cx="914399" cy="461665"/>
          </a:xfrm>
          <a:prstGeom prst="rect">
            <a:avLst/>
          </a:prstGeom>
          <a:noFill/>
        </p:spPr>
        <p:txBody>
          <a:bodyPr wrap="square" rtlCol="0">
            <a:spAutoFit/>
          </a:bodyPr>
          <a:lstStyle/>
          <a:p>
            <a:pPr algn="dist"/>
            <a:r>
              <a:rPr lang="en-US" altLang="zh-CN" sz="1200" b="1">
                <a:solidFill>
                  <a:schemeClr val="bg1"/>
                </a:solidFill>
              </a:rPr>
              <a:t>DESIGNED </a:t>
            </a:r>
          </a:p>
          <a:p>
            <a:pPr algn="dist"/>
            <a:r>
              <a:rPr lang="en-US" altLang="zh-CN" sz="1200" b="1">
                <a:solidFill>
                  <a:schemeClr val="bg1"/>
                </a:solidFill>
              </a:rPr>
              <a:t>BY XIAO</a:t>
            </a:r>
            <a:endParaRPr lang="zh-CN" altLang="en-US" sz="1200" b="1">
              <a:solidFill>
                <a:schemeClr val="bg1"/>
              </a:solidFill>
            </a:endParaRPr>
          </a:p>
        </p:txBody>
      </p:sp>
      <p:cxnSp>
        <p:nvCxnSpPr>
          <p:cNvPr id="11" name="直接连接符 10">
            <a:extLst>
              <a:ext uri="{FF2B5EF4-FFF2-40B4-BE49-F238E27FC236}">
                <a16:creationId xmlns:a16="http://schemas.microsoft.com/office/drawing/2014/main" xmlns="" id="{D1B697AF-7BF2-4A14-ACD7-80EEFD5AF3E2}"/>
              </a:ext>
            </a:extLst>
          </p:cNvPr>
          <p:cNvCxnSpPr>
            <a:cxnSpLocks/>
          </p:cNvCxnSpPr>
          <p:nvPr/>
        </p:nvCxnSpPr>
        <p:spPr>
          <a:xfrm>
            <a:off x="725410" y="426223"/>
            <a:ext cx="0" cy="33339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xmlns="" id="{C384AA7E-A414-42F9-AF75-E7EC94C99293}"/>
              </a:ext>
            </a:extLst>
          </p:cNvPr>
          <p:cNvGrpSpPr/>
          <p:nvPr/>
        </p:nvGrpSpPr>
        <p:grpSpPr>
          <a:xfrm>
            <a:off x="298608" y="429724"/>
            <a:ext cx="326392" cy="326392"/>
            <a:chOff x="345121" y="429724"/>
            <a:chExt cx="326392" cy="326392"/>
          </a:xfrm>
        </p:grpSpPr>
        <p:sp>
          <p:nvSpPr>
            <p:cNvPr id="13" name="椭圆 12">
              <a:extLst>
                <a:ext uri="{FF2B5EF4-FFF2-40B4-BE49-F238E27FC236}">
                  <a16:creationId xmlns:a16="http://schemas.microsoft.com/office/drawing/2014/main" xmlns="" id="{74E634A0-F358-496F-BD60-EBE605CF6C81}"/>
                </a:ext>
              </a:extLst>
            </p:cNvPr>
            <p:cNvSpPr/>
            <p:nvPr/>
          </p:nvSpPr>
          <p:spPr>
            <a:xfrm>
              <a:off x="345122" y="429724"/>
              <a:ext cx="326391" cy="326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b="1">
                <a:solidFill>
                  <a:schemeClr val="tx1"/>
                </a:solidFill>
              </a:endParaRPr>
            </a:p>
          </p:txBody>
        </p:sp>
        <p:sp>
          <p:nvSpPr>
            <p:cNvPr id="14" name="文本框 13">
              <a:extLst>
                <a:ext uri="{FF2B5EF4-FFF2-40B4-BE49-F238E27FC236}">
                  <a16:creationId xmlns:a16="http://schemas.microsoft.com/office/drawing/2014/main" xmlns="" id="{16776240-E22E-4525-B442-63C63A52B77D}"/>
                </a:ext>
              </a:extLst>
            </p:cNvPr>
            <p:cNvSpPr txBox="1"/>
            <p:nvPr/>
          </p:nvSpPr>
          <p:spPr>
            <a:xfrm>
              <a:off x="345121" y="469810"/>
              <a:ext cx="326392" cy="246221"/>
            </a:xfrm>
            <a:prstGeom prst="rect">
              <a:avLst/>
            </a:prstGeom>
            <a:noFill/>
          </p:spPr>
          <p:txBody>
            <a:bodyPr wrap="square" rtlCol="0">
              <a:spAutoFit/>
            </a:bodyPr>
            <a:lstStyle/>
            <a:p>
              <a:pPr algn="ctr"/>
              <a:r>
                <a:rPr lang="en-US" altLang="zh-CN" sz="1000" b="1"/>
                <a:t>02</a:t>
              </a:r>
            </a:p>
          </p:txBody>
        </p:sp>
      </p:grpSp>
      <p:sp>
        <p:nvSpPr>
          <p:cNvPr id="15" name="文本框 14">
            <a:extLst>
              <a:ext uri="{FF2B5EF4-FFF2-40B4-BE49-F238E27FC236}">
                <a16:creationId xmlns:a16="http://schemas.microsoft.com/office/drawing/2014/main" xmlns="" id="{F076372E-A284-4B71-A44A-EA5F83EBC9BF}"/>
              </a:ext>
            </a:extLst>
          </p:cNvPr>
          <p:cNvSpPr txBox="1"/>
          <p:nvPr/>
        </p:nvSpPr>
        <p:spPr>
          <a:xfrm>
            <a:off x="298608" y="6188135"/>
            <a:ext cx="1644492" cy="307777"/>
          </a:xfrm>
          <a:prstGeom prst="rect">
            <a:avLst/>
          </a:prstGeom>
          <a:noFill/>
        </p:spPr>
        <p:txBody>
          <a:bodyPr wrap="square" rtlCol="0">
            <a:spAutoFit/>
          </a:bodyPr>
          <a:lstStyle/>
          <a:p>
            <a:r>
              <a:rPr lang="en-US" altLang="zh-CN" sz="1400" b="1">
                <a:solidFill>
                  <a:srgbClr val="F50284"/>
                </a:solidFill>
              </a:rPr>
              <a:t>SUPPORTERS SAY</a:t>
            </a:r>
            <a:endParaRPr lang="zh-CN" altLang="en-US" sz="1400" b="1">
              <a:solidFill>
                <a:srgbClr val="F50284"/>
              </a:solidFill>
            </a:endParaRPr>
          </a:p>
        </p:txBody>
      </p:sp>
      <p:sp>
        <p:nvSpPr>
          <p:cNvPr id="17" name="任意多边形: 形状 16">
            <a:extLst>
              <a:ext uri="{FF2B5EF4-FFF2-40B4-BE49-F238E27FC236}">
                <a16:creationId xmlns:a16="http://schemas.microsoft.com/office/drawing/2014/main" xmlns="" id="{460B1E6F-83F2-43B8-AB6F-076B0020601A}"/>
              </a:ext>
            </a:extLst>
          </p:cNvPr>
          <p:cNvSpPr/>
          <p:nvPr/>
        </p:nvSpPr>
        <p:spPr>
          <a:xfrm flipV="1">
            <a:off x="11795124" y="6428619"/>
            <a:ext cx="98268" cy="67293"/>
          </a:xfrm>
          <a:custGeom>
            <a:avLst/>
            <a:gdLst>
              <a:gd name="connsiteX0" fmla="*/ 355007 w 744783"/>
              <a:gd name="connsiteY0" fmla="*/ 0 h 710015"/>
              <a:gd name="connsiteX1" fmla="*/ 715434 w 744783"/>
              <a:gd name="connsiteY1" fmla="*/ 658325 h 710015"/>
              <a:gd name="connsiteX2" fmla="*/ 744783 w 744783"/>
              <a:gd name="connsiteY2" fmla="*/ 710015 h 710015"/>
              <a:gd name="connsiteX3" fmla="*/ 0 w 744783"/>
              <a:gd name="connsiteY3" fmla="*/ 710015 h 710015"/>
              <a:gd name="connsiteX0" fmla="*/ 744783 w 836223"/>
              <a:gd name="connsiteY0" fmla="*/ 710015 h 801455"/>
              <a:gd name="connsiteX1" fmla="*/ 0 w 836223"/>
              <a:gd name="connsiteY1" fmla="*/ 710015 h 801455"/>
              <a:gd name="connsiteX2" fmla="*/ 355007 w 836223"/>
              <a:gd name="connsiteY2" fmla="*/ 0 h 801455"/>
              <a:gd name="connsiteX3" fmla="*/ 715434 w 836223"/>
              <a:gd name="connsiteY3" fmla="*/ 658325 h 801455"/>
              <a:gd name="connsiteX4" fmla="*/ 836223 w 836223"/>
              <a:gd name="connsiteY4" fmla="*/ 801455 h 801455"/>
              <a:gd name="connsiteX0" fmla="*/ 744783 w 744783"/>
              <a:gd name="connsiteY0" fmla="*/ 710015 h 710015"/>
              <a:gd name="connsiteX1" fmla="*/ 0 w 744783"/>
              <a:gd name="connsiteY1" fmla="*/ 710015 h 710015"/>
              <a:gd name="connsiteX2" fmla="*/ 355007 w 744783"/>
              <a:gd name="connsiteY2" fmla="*/ 0 h 710015"/>
              <a:gd name="connsiteX3" fmla="*/ 715434 w 744783"/>
              <a:gd name="connsiteY3" fmla="*/ 658325 h 710015"/>
              <a:gd name="connsiteX0" fmla="*/ 0 w 715434"/>
              <a:gd name="connsiteY0" fmla="*/ 710015 h 710015"/>
              <a:gd name="connsiteX1" fmla="*/ 355007 w 715434"/>
              <a:gd name="connsiteY1" fmla="*/ 0 h 710015"/>
              <a:gd name="connsiteX2" fmla="*/ 715434 w 715434"/>
              <a:gd name="connsiteY2" fmla="*/ 658325 h 710015"/>
              <a:gd name="connsiteX0" fmla="*/ 0 w 684478"/>
              <a:gd name="connsiteY0" fmla="*/ 652865 h 658325"/>
              <a:gd name="connsiteX1" fmla="*/ 324051 w 684478"/>
              <a:gd name="connsiteY1" fmla="*/ 0 h 658325"/>
              <a:gd name="connsiteX2" fmla="*/ 684478 w 684478"/>
              <a:gd name="connsiteY2" fmla="*/ 658325 h 658325"/>
              <a:gd name="connsiteX0" fmla="*/ 0 w 686859"/>
              <a:gd name="connsiteY0" fmla="*/ 664771 h 664771"/>
              <a:gd name="connsiteX1" fmla="*/ 326432 w 686859"/>
              <a:gd name="connsiteY1" fmla="*/ 0 h 664771"/>
              <a:gd name="connsiteX2" fmla="*/ 686859 w 686859"/>
              <a:gd name="connsiteY2" fmla="*/ 658325 h 664771"/>
            </a:gdLst>
            <a:ahLst/>
            <a:cxnLst>
              <a:cxn ang="0">
                <a:pos x="connsiteX0" y="connsiteY0"/>
              </a:cxn>
              <a:cxn ang="0">
                <a:pos x="connsiteX1" y="connsiteY1"/>
              </a:cxn>
              <a:cxn ang="0">
                <a:pos x="connsiteX2" y="connsiteY2"/>
              </a:cxn>
            </a:cxnLst>
            <a:rect l="l" t="t" r="r" b="b"/>
            <a:pathLst>
              <a:path w="686859" h="664771">
                <a:moveTo>
                  <a:pt x="0" y="664771"/>
                </a:moveTo>
                <a:lnTo>
                  <a:pt x="326432" y="0"/>
                </a:lnTo>
                <a:cubicBezTo>
                  <a:pt x="406897" y="160881"/>
                  <a:pt x="573341" y="458063"/>
                  <a:pt x="686859" y="658325"/>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文本框 22">
            <a:extLst>
              <a:ext uri="{FF2B5EF4-FFF2-40B4-BE49-F238E27FC236}">
                <a16:creationId xmlns:a16="http://schemas.microsoft.com/office/drawing/2014/main" xmlns="" id="{B5284AC4-01F2-4CE2-A600-927B66D4A3D0}"/>
              </a:ext>
            </a:extLst>
          </p:cNvPr>
          <p:cNvSpPr txBox="1"/>
          <p:nvPr/>
        </p:nvSpPr>
        <p:spPr>
          <a:xfrm>
            <a:off x="2374900" y="1555332"/>
            <a:ext cx="7442200" cy="430887"/>
          </a:xfrm>
          <a:prstGeom prst="rect">
            <a:avLst/>
          </a:prstGeom>
          <a:noFill/>
        </p:spPr>
        <p:txBody>
          <a:bodyPr wrap="square" rtlCol="0">
            <a:spAutoFit/>
          </a:bodyPr>
          <a:lstStyle/>
          <a:p>
            <a:pPr algn="ctr"/>
            <a:r>
              <a:rPr lang="fr-FR" altLang="zh-CN" sz="2200" b="1">
                <a:solidFill>
                  <a:schemeClr val="bg1"/>
                </a:solidFill>
              </a:rPr>
              <a:t>ET NETUS ET MALESUADA FAMES AC TURPIS EGESTAS</a:t>
            </a:r>
            <a:endParaRPr lang="zh-CN" altLang="en-US" sz="2200" b="1">
              <a:solidFill>
                <a:schemeClr val="bg1"/>
              </a:solidFill>
            </a:endParaRPr>
          </a:p>
        </p:txBody>
      </p:sp>
      <p:cxnSp>
        <p:nvCxnSpPr>
          <p:cNvPr id="25" name="直接连接符 24">
            <a:extLst>
              <a:ext uri="{FF2B5EF4-FFF2-40B4-BE49-F238E27FC236}">
                <a16:creationId xmlns:a16="http://schemas.microsoft.com/office/drawing/2014/main" xmlns="" id="{4AB2D80F-7357-4CD2-9428-08F5B3D438E9}"/>
              </a:ext>
            </a:extLst>
          </p:cNvPr>
          <p:cNvCxnSpPr>
            <a:cxnSpLocks/>
          </p:cNvCxnSpPr>
          <p:nvPr/>
        </p:nvCxnSpPr>
        <p:spPr>
          <a:xfrm>
            <a:off x="5608320" y="2002057"/>
            <a:ext cx="975360" cy="0"/>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xmlns="" id="{A16CB0D8-522E-4131-B806-06BBB848D560}"/>
              </a:ext>
            </a:extLst>
          </p:cNvPr>
          <p:cNvSpPr txBox="1"/>
          <p:nvPr/>
        </p:nvSpPr>
        <p:spPr>
          <a:xfrm>
            <a:off x="1571784" y="2055579"/>
            <a:ext cx="9048433" cy="592726"/>
          </a:xfrm>
          <a:prstGeom prst="rect">
            <a:avLst/>
          </a:prstGeom>
          <a:noFill/>
        </p:spPr>
        <p:txBody>
          <a:bodyPr wrap="square" rtlCol="0">
            <a:spAutoFit/>
          </a:bodyPr>
          <a:lstStyle/>
          <a:p>
            <a:pPr algn="ctr">
              <a:lnSpc>
                <a:spcPct val="120000"/>
              </a:lnSpc>
            </a:pPr>
            <a:r>
              <a:rPr lang="en-US" altLang="zh-CN" sz="1400">
                <a:solidFill>
                  <a:schemeClr val="bg1"/>
                </a:solidFill>
              </a:rPr>
              <a:t>lorem ipsum dolor sit amet, consectetuer adipiscing elit. maecenas porttitor congue massa. fusce posuere magna sit amet commodo magna eros quis urna</a:t>
            </a:r>
          </a:p>
        </p:txBody>
      </p:sp>
      <p:cxnSp>
        <p:nvCxnSpPr>
          <p:cNvPr id="29" name="直接连接符 28">
            <a:extLst>
              <a:ext uri="{FF2B5EF4-FFF2-40B4-BE49-F238E27FC236}">
                <a16:creationId xmlns:a16="http://schemas.microsoft.com/office/drawing/2014/main" xmlns="" id="{E3CD4FE5-6C68-4CF0-A9CC-9E1DB3D18CDF}"/>
              </a:ext>
            </a:extLst>
          </p:cNvPr>
          <p:cNvCxnSpPr>
            <a:cxnSpLocks/>
          </p:cNvCxnSpPr>
          <p:nvPr/>
        </p:nvCxnSpPr>
        <p:spPr>
          <a:xfrm>
            <a:off x="5219700" y="3308762"/>
            <a:ext cx="0" cy="2070107"/>
          </a:xfrm>
          <a:prstGeom prst="line">
            <a:avLst/>
          </a:prstGeom>
          <a:ln w="12700">
            <a:solidFill>
              <a:srgbClr val="5D656C"/>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xmlns="" id="{CD36E25C-8B30-48CD-8C47-01A6CED4CAFC}"/>
              </a:ext>
            </a:extLst>
          </p:cNvPr>
          <p:cNvSpPr txBox="1"/>
          <p:nvPr/>
        </p:nvSpPr>
        <p:spPr>
          <a:xfrm>
            <a:off x="1571785" y="3352768"/>
            <a:ext cx="3063716" cy="307777"/>
          </a:xfrm>
          <a:prstGeom prst="rect">
            <a:avLst/>
          </a:prstGeom>
          <a:noFill/>
        </p:spPr>
        <p:txBody>
          <a:bodyPr wrap="square" rtlCol="0">
            <a:spAutoFit/>
          </a:bodyPr>
          <a:lstStyle/>
          <a:p>
            <a:r>
              <a:rPr lang="fr-FR" altLang="zh-CN" sz="1400">
                <a:solidFill>
                  <a:srgbClr val="F50284"/>
                </a:solidFill>
              </a:rPr>
              <a:t>pellentesque habitant morbi tristique</a:t>
            </a:r>
            <a:endParaRPr lang="en-US" altLang="zh-CN" sz="1400">
              <a:solidFill>
                <a:srgbClr val="F50284"/>
              </a:solidFill>
            </a:endParaRPr>
          </a:p>
        </p:txBody>
      </p:sp>
      <p:sp>
        <p:nvSpPr>
          <p:cNvPr id="33" name="文本框 32">
            <a:extLst>
              <a:ext uri="{FF2B5EF4-FFF2-40B4-BE49-F238E27FC236}">
                <a16:creationId xmlns:a16="http://schemas.microsoft.com/office/drawing/2014/main" xmlns="" id="{A18DEDDC-E753-42A0-BDFE-2C30BFC03312}"/>
              </a:ext>
            </a:extLst>
          </p:cNvPr>
          <p:cNvSpPr txBox="1"/>
          <p:nvPr/>
        </p:nvSpPr>
        <p:spPr>
          <a:xfrm>
            <a:off x="1571784" y="3771347"/>
            <a:ext cx="3152616" cy="307777"/>
          </a:xfrm>
          <a:prstGeom prst="rect">
            <a:avLst/>
          </a:prstGeom>
          <a:noFill/>
        </p:spPr>
        <p:txBody>
          <a:bodyPr wrap="square" rtlCol="0">
            <a:spAutoFit/>
          </a:bodyPr>
          <a:lstStyle/>
          <a:p>
            <a:r>
              <a:rPr lang="fr-FR" altLang="zh-CN" sz="1400">
                <a:solidFill>
                  <a:schemeClr val="bg1"/>
                </a:solidFill>
              </a:rPr>
              <a:t>senectus et netus et malesuada fames</a:t>
            </a:r>
            <a:endParaRPr lang="en-US" altLang="zh-CN" sz="1400">
              <a:solidFill>
                <a:schemeClr val="bg1"/>
              </a:solidFill>
            </a:endParaRPr>
          </a:p>
        </p:txBody>
      </p:sp>
      <p:sp>
        <p:nvSpPr>
          <p:cNvPr id="34" name="文本框 33">
            <a:extLst>
              <a:ext uri="{FF2B5EF4-FFF2-40B4-BE49-F238E27FC236}">
                <a16:creationId xmlns:a16="http://schemas.microsoft.com/office/drawing/2014/main" xmlns="" id="{3D3074E7-C8B7-4F8E-91D8-C94D1C31D0E4}"/>
              </a:ext>
            </a:extLst>
          </p:cNvPr>
          <p:cNvSpPr txBox="1"/>
          <p:nvPr/>
        </p:nvSpPr>
        <p:spPr>
          <a:xfrm>
            <a:off x="1571784" y="4189926"/>
            <a:ext cx="2384108" cy="307777"/>
          </a:xfrm>
          <a:prstGeom prst="rect">
            <a:avLst/>
          </a:prstGeom>
          <a:noFill/>
        </p:spPr>
        <p:txBody>
          <a:bodyPr wrap="square" rtlCol="0">
            <a:spAutoFit/>
          </a:bodyPr>
          <a:lstStyle/>
          <a:p>
            <a:r>
              <a:rPr lang="fr-FR" altLang="zh-CN" sz="1400">
                <a:solidFill>
                  <a:schemeClr val="bg1"/>
                </a:solidFill>
              </a:rPr>
              <a:t>ac turpis egestas</a:t>
            </a:r>
            <a:endParaRPr lang="en-US" altLang="zh-CN" sz="1400">
              <a:solidFill>
                <a:schemeClr val="bg1"/>
              </a:solidFill>
            </a:endParaRPr>
          </a:p>
        </p:txBody>
      </p:sp>
      <p:sp>
        <p:nvSpPr>
          <p:cNvPr id="35" name="文本框 34">
            <a:extLst>
              <a:ext uri="{FF2B5EF4-FFF2-40B4-BE49-F238E27FC236}">
                <a16:creationId xmlns:a16="http://schemas.microsoft.com/office/drawing/2014/main" xmlns="" id="{2327196E-0A23-45EE-B2FD-69EC615432DE}"/>
              </a:ext>
            </a:extLst>
          </p:cNvPr>
          <p:cNvSpPr txBox="1"/>
          <p:nvPr/>
        </p:nvSpPr>
        <p:spPr>
          <a:xfrm>
            <a:off x="1571784" y="4608505"/>
            <a:ext cx="3393746" cy="307777"/>
          </a:xfrm>
          <a:prstGeom prst="rect">
            <a:avLst/>
          </a:prstGeom>
          <a:noFill/>
        </p:spPr>
        <p:txBody>
          <a:bodyPr wrap="square" rtlCol="0">
            <a:spAutoFit/>
          </a:bodyPr>
          <a:lstStyle/>
          <a:p>
            <a:r>
              <a:rPr lang="fr-FR" altLang="zh-CN" sz="1400">
                <a:solidFill>
                  <a:schemeClr val="bg1"/>
                </a:solidFill>
              </a:rPr>
              <a:t>habitant morbi tristique senectus et netus</a:t>
            </a:r>
            <a:endParaRPr lang="en-US" altLang="zh-CN" sz="1400">
              <a:solidFill>
                <a:schemeClr val="bg1"/>
              </a:solidFill>
            </a:endParaRPr>
          </a:p>
        </p:txBody>
      </p:sp>
      <p:sp>
        <p:nvSpPr>
          <p:cNvPr id="36" name="文本框 35">
            <a:extLst>
              <a:ext uri="{FF2B5EF4-FFF2-40B4-BE49-F238E27FC236}">
                <a16:creationId xmlns:a16="http://schemas.microsoft.com/office/drawing/2014/main" xmlns="" id="{5F46AE6E-62F2-4F06-A116-4B9B48A3B3CB}"/>
              </a:ext>
            </a:extLst>
          </p:cNvPr>
          <p:cNvSpPr txBox="1"/>
          <p:nvPr/>
        </p:nvSpPr>
        <p:spPr>
          <a:xfrm>
            <a:off x="1571784" y="5027085"/>
            <a:ext cx="2612708" cy="307777"/>
          </a:xfrm>
          <a:prstGeom prst="rect">
            <a:avLst/>
          </a:prstGeom>
          <a:noFill/>
        </p:spPr>
        <p:txBody>
          <a:bodyPr wrap="square" rtlCol="0">
            <a:spAutoFit/>
          </a:bodyPr>
          <a:lstStyle/>
          <a:p>
            <a:r>
              <a:rPr lang="fr-FR" altLang="zh-CN" sz="1400">
                <a:solidFill>
                  <a:schemeClr val="bg1"/>
                </a:solidFill>
              </a:rPr>
              <a:t>senectus et netus et malesuada</a:t>
            </a:r>
            <a:endParaRPr lang="en-US" altLang="zh-CN" sz="1400">
              <a:solidFill>
                <a:schemeClr val="bg1"/>
              </a:solidFill>
            </a:endParaRPr>
          </a:p>
        </p:txBody>
      </p:sp>
      <p:cxnSp>
        <p:nvCxnSpPr>
          <p:cNvPr id="40" name="直接连接符 39">
            <a:extLst>
              <a:ext uri="{FF2B5EF4-FFF2-40B4-BE49-F238E27FC236}">
                <a16:creationId xmlns:a16="http://schemas.microsoft.com/office/drawing/2014/main" xmlns="" id="{5DA11327-4F06-4703-92D2-7EC9EF1C4556}"/>
              </a:ext>
            </a:extLst>
          </p:cNvPr>
          <p:cNvCxnSpPr>
            <a:cxnSpLocks/>
          </p:cNvCxnSpPr>
          <p:nvPr/>
        </p:nvCxnSpPr>
        <p:spPr>
          <a:xfrm>
            <a:off x="5219700" y="3410963"/>
            <a:ext cx="0" cy="264691"/>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xmlns="" id="{48F9A4AA-265F-47EE-83A8-4F893E1F7862}"/>
              </a:ext>
            </a:extLst>
          </p:cNvPr>
          <p:cNvSpPr txBox="1"/>
          <p:nvPr/>
        </p:nvSpPr>
        <p:spPr>
          <a:xfrm>
            <a:off x="5803900" y="3308762"/>
            <a:ext cx="5381624" cy="1626856"/>
          </a:xfrm>
          <a:prstGeom prst="rect">
            <a:avLst/>
          </a:prstGeom>
          <a:noFill/>
        </p:spPr>
        <p:txBody>
          <a:bodyPr wrap="square" rtlCol="0">
            <a:spAutoFit/>
          </a:bodyPr>
          <a:lstStyle/>
          <a:p>
            <a:pPr>
              <a:lnSpc>
                <a:spcPct val="120000"/>
              </a:lnSpc>
            </a:pPr>
            <a:r>
              <a:rPr lang="en-US" altLang="zh-CN" sz="1400">
                <a:solidFill>
                  <a:schemeClr val="bg1"/>
                </a:solidFill>
              </a:rPr>
              <a:t>fusce posuere, magna sed pulvinar ultricies, purus lectus malesuada libero, sit amet commodo magna eros quis urna. nunc viverra imperdiet enim.</a:t>
            </a:r>
          </a:p>
          <a:p>
            <a:pPr>
              <a:lnSpc>
                <a:spcPct val="120000"/>
              </a:lnSpc>
            </a:pPr>
            <a:endParaRPr lang="en-US" altLang="zh-CN" sz="1400">
              <a:solidFill>
                <a:schemeClr val="bg1"/>
              </a:solidFill>
            </a:endParaRPr>
          </a:p>
          <a:p>
            <a:pPr>
              <a:lnSpc>
                <a:spcPct val="120000"/>
              </a:lnSpc>
            </a:pPr>
            <a:r>
              <a:rPr lang="en-US" altLang="zh-CN" sz="1400">
                <a:solidFill>
                  <a:schemeClr val="bg1"/>
                </a:solidFill>
              </a:rPr>
              <a:t>fusce est. vivamus a tellus. pellentesque habitant morbi tristique senectus et netus et malesuada fames ac turpis egestas. proin</a:t>
            </a:r>
          </a:p>
        </p:txBody>
      </p:sp>
    </p:spTree>
    <p:extLst>
      <p:ext uri="{BB962C8B-B14F-4D97-AF65-F5344CB8AC3E}">
        <p14:creationId xmlns:p14="http://schemas.microsoft.com/office/powerpoint/2010/main" val="4250426075"/>
      </p:ext>
    </p:extLst>
  </p:cSld>
  <p:clrMapOvr>
    <a:masterClrMapping/>
  </p:clrMapOvr>
  <p:transition spd="slow">
    <p:push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图片包含 人, 女人, 服装, 室内&#10;&#10;描述已自动生成">
            <a:extLst>
              <a:ext uri="{FF2B5EF4-FFF2-40B4-BE49-F238E27FC236}">
                <a16:creationId xmlns:a16="http://schemas.microsoft.com/office/drawing/2014/main" xmlns="" id="{5658AD73-F061-4344-B052-9461145F2065}"/>
              </a:ext>
            </a:extLst>
          </p:cNvPr>
          <p:cNvPicPr>
            <a:picLocks noChangeAspect="1"/>
          </p:cNvPicPr>
          <p:nvPr/>
        </p:nvPicPr>
        <p:blipFill>
          <a:blip r:embed="rId2" cstate="print">
            <a:duotone>
              <a:prstClr val="black"/>
              <a:srgbClr val="F50284">
                <a:tint val="45000"/>
                <a:satMod val="400000"/>
              </a:srgbClr>
            </a:duotone>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rcRect l="833" r="10278"/>
          <a:stretch>
            <a:fillRect/>
          </a:stretch>
        </p:blipFill>
        <p:spPr>
          <a:xfrm>
            <a:off x="4064000" y="0"/>
            <a:ext cx="4064000" cy="6858000"/>
          </a:xfrm>
          <a:custGeom>
            <a:avLst/>
            <a:gdLst>
              <a:gd name="connsiteX0" fmla="*/ 0 w 4064000"/>
              <a:gd name="connsiteY0" fmla="*/ 0 h 6858000"/>
              <a:gd name="connsiteX1" fmla="*/ 4064000 w 4064000"/>
              <a:gd name="connsiteY1" fmla="*/ 0 h 6858000"/>
              <a:gd name="connsiteX2" fmla="*/ 4064000 w 4064000"/>
              <a:gd name="connsiteY2" fmla="*/ 6858000 h 6858000"/>
              <a:gd name="connsiteX3" fmla="*/ 0 w 4064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64000" h="6858000">
                <a:moveTo>
                  <a:pt x="0" y="0"/>
                </a:moveTo>
                <a:lnTo>
                  <a:pt x="4064000" y="0"/>
                </a:lnTo>
                <a:lnTo>
                  <a:pt x="4064000" y="6858000"/>
                </a:lnTo>
                <a:lnTo>
                  <a:pt x="0" y="6858000"/>
                </a:lnTo>
                <a:close/>
              </a:path>
            </a:pathLst>
          </a:custGeom>
        </p:spPr>
      </p:pic>
      <p:pic>
        <p:nvPicPr>
          <p:cNvPr id="37" name="图片 36">
            <a:extLst>
              <a:ext uri="{FF2B5EF4-FFF2-40B4-BE49-F238E27FC236}">
                <a16:creationId xmlns:a16="http://schemas.microsoft.com/office/drawing/2014/main" xmlns="" id="{9622F68B-AB94-4554-92A6-DFE3EF13B1D1}"/>
              </a:ext>
            </a:extLst>
          </p:cNvPr>
          <p:cNvPicPr>
            <a:picLocks noChangeAspect="1"/>
          </p:cNvPicPr>
          <p:nvPr/>
        </p:nvPicPr>
        <p:blipFill>
          <a:blip r:embed="rId4">
            <a:duotone>
              <a:prstClr val="black"/>
              <a:schemeClr val="accent5">
                <a:tint val="45000"/>
                <a:satMod val="400000"/>
              </a:schemeClr>
            </a:duotone>
            <a:extLst>
              <a:ext uri="{28A0092B-C50C-407E-A947-70E740481C1C}">
                <a14:useLocalDpi xmlns:a14="http://schemas.microsoft.com/office/drawing/2010/main" val="0"/>
              </a:ext>
            </a:extLst>
          </a:blip>
          <a:srcRect l="4458" t="8748" r="62948" b="8748"/>
          <a:stretch>
            <a:fillRect/>
          </a:stretch>
        </p:blipFill>
        <p:spPr>
          <a:xfrm>
            <a:off x="0" y="0"/>
            <a:ext cx="4064000" cy="6858000"/>
          </a:xfrm>
          <a:custGeom>
            <a:avLst/>
            <a:gdLst>
              <a:gd name="connsiteX0" fmla="*/ 0 w 4064000"/>
              <a:gd name="connsiteY0" fmla="*/ 0 h 6858000"/>
              <a:gd name="connsiteX1" fmla="*/ 4064000 w 4064000"/>
              <a:gd name="connsiteY1" fmla="*/ 0 h 6858000"/>
              <a:gd name="connsiteX2" fmla="*/ 4064000 w 4064000"/>
              <a:gd name="connsiteY2" fmla="*/ 6858000 h 6858000"/>
              <a:gd name="connsiteX3" fmla="*/ 0 w 4064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64000" h="6858000">
                <a:moveTo>
                  <a:pt x="0" y="0"/>
                </a:moveTo>
                <a:lnTo>
                  <a:pt x="4064000" y="0"/>
                </a:lnTo>
                <a:lnTo>
                  <a:pt x="4064000" y="6858000"/>
                </a:lnTo>
                <a:lnTo>
                  <a:pt x="0" y="6858000"/>
                </a:lnTo>
                <a:close/>
              </a:path>
            </a:pathLst>
          </a:custGeom>
        </p:spPr>
      </p:pic>
      <p:pic>
        <p:nvPicPr>
          <p:cNvPr id="38" name="图片 37">
            <a:extLst>
              <a:ext uri="{FF2B5EF4-FFF2-40B4-BE49-F238E27FC236}">
                <a16:creationId xmlns:a16="http://schemas.microsoft.com/office/drawing/2014/main" xmlns="" id="{3D7ECF37-B217-4728-91E3-BB36E980BCD8}"/>
              </a:ext>
            </a:extLst>
          </p:cNvPr>
          <p:cNvPicPr>
            <a:picLocks noChangeAspect="1"/>
          </p:cNvPicPr>
          <p:nvPr/>
        </p:nvPicPr>
        <p:blipFill>
          <a:blip r:embed="rId4">
            <a:duotone>
              <a:prstClr val="black"/>
              <a:schemeClr val="accent5">
                <a:tint val="45000"/>
                <a:satMod val="400000"/>
              </a:schemeClr>
            </a:duotone>
            <a:extLst>
              <a:ext uri="{28A0092B-C50C-407E-A947-70E740481C1C}">
                <a14:useLocalDpi xmlns:a14="http://schemas.microsoft.com/office/drawing/2010/main" val="0"/>
              </a:ext>
            </a:extLst>
          </a:blip>
          <a:srcRect l="4458" t="8748" r="62948" b="8748"/>
          <a:stretch>
            <a:fillRect/>
          </a:stretch>
        </p:blipFill>
        <p:spPr>
          <a:xfrm flipH="1">
            <a:off x="8128000" y="0"/>
            <a:ext cx="4064000" cy="6858000"/>
          </a:xfrm>
          <a:custGeom>
            <a:avLst/>
            <a:gdLst>
              <a:gd name="connsiteX0" fmla="*/ 0 w 4064000"/>
              <a:gd name="connsiteY0" fmla="*/ 0 h 6858000"/>
              <a:gd name="connsiteX1" fmla="*/ 4064000 w 4064000"/>
              <a:gd name="connsiteY1" fmla="*/ 0 h 6858000"/>
              <a:gd name="connsiteX2" fmla="*/ 4064000 w 4064000"/>
              <a:gd name="connsiteY2" fmla="*/ 6858000 h 6858000"/>
              <a:gd name="connsiteX3" fmla="*/ 0 w 4064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64000" h="6858000">
                <a:moveTo>
                  <a:pt x="0" y="0"/>
                </a:moveTo>
                <a:lnTo>
                  <a:pt x="4064000" y="0"/>
                </a:lnTo>
                <a:lnTo>
                  <a:pt x="4064000" y="6858000"/>
                </a:lnTo>
                <a:lnTo>
                  <a:pt x="0" y="6858000"/>
                </a:lnTo>
                <a:close/>
              </a:path>
            </a:pathLst>
          </a:custGeom>
        </p:spPr>
      </p:pic>
      <p:sp>
        <p:nvSpPr>
          <p:cNvPr id="8" name="矩形 7">
            <a:extLst>
              <a:ext uri="{FF2B5EF4-FFF2-40B4-BE49-F238E27FC236}">
                <a16:creationId xmlns:a16="http://schemas.microsoft.com/office/drawing/2014/main" xmlns="" id="{CB397BAC-878B-4DF7-A090-551D1848E725}"/>
              </a:ext>
            </a:extLst>
          </p:cNvPr>
          <p:cNvSpPr/>
          <p:nvPr/>
        </p:nvSpPr>
        <p:spPr>
          <a:xfrm>
            <a:off x="0" y="0"/>
            <a:ext cx="4064000" cy="6858000"/>
          </a:xfrm>
          <a:prstGeom prst="rect">
            <a:avLst/>
          </a:prstGeom>
          <a:solidFill>
            <a:srgbClr val="242B30">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3AD1AE8D-4FD7-4F3C-942C-C757CD0EB6AE}"/>
              </a:ext>
            </a:extLst>
          </p:cNvPr>
          <p:cNvSpPr/>
          <p:nvPr/>
        </p:nvSpPr>
        <p:spPr>
          <a:xfrm>
            <a:off x="4064000" y="0"/>
            <a:ext cx="4064000" cy="6858000"/>
          </a:xfrm>
          <a:prstGeom prst="rect">
            <a:avLst/>
          </a:prstGeom>
          <a:solidFill>
            <a:srgbClr val="F50284">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23B3B530-D878-4D82-9225-5E7054BF1F80}"/>
              </a:ext>
            </a:extLst>
          </p:cNvPr>
          <p:cNvSpPr/>
          <p:nvPr/>
        </p:nvSpPr>
        <p:spPr>
          <a:xfrm>
            <a:off x="8128000" y="0"/>
            <a:ext cx="4064000" cy="6858000"/>
          </a:xfrm>
          <a:prstGeom prst="rect">
            <a:avLst/>
          </a:prstGeom>
          <a:solidFill>
            <a:srgbClr val="242B3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CE993A02-F9C5-46A9-BE41-18697717AAB2}"/>
              </a:ext>
            </a:extLst>
          </p:cNvPr>
          <p:cNvGrpSpPr/>
          <p:nvPr/>
        </p:nvGrpSpPr>
        <p:grpSpPr>
          <a:xfrm>
            <a:off x="11740675" y="552440"/>
            <a:ext cx="152718" cy="80961"/>
            <a:chOff x="11787188" y="657056"/>
            <a:chExt cx="152718" cy="80961"/>
          </a:xfrm>
        </p:grpSpPr>
        <p:cxnSp>
          <p:nvCxnSpPr>
            <p:cNvPr id="24" name="直接连接符 23">
              <a:extLst>
                <a:ext uri="{FF2B5EF4-FFF2-40B4-BE49-F238E27FC236}">
                  <a16:creationId xmlns:a16="http://schemas.microsoft.com/office/drawing/2014/main" xmlns="" id="{2E10D119-713A-43AD-AFDF-EE50324CDE45}"/>
                </a:ext>
              </a:extLst>
            </p:cNvPr>
            <p:cNvCxnSpPr>
              <a:cxnSpLocks/>
            </p:cNvCxnSpPr>
            <p:nvPr/>
          </p:nvCxnSpPr>
          <p:spPr>
            <a:xfrm>
              <a:off x="11787188" y="657056"/>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12F3B644-C556-4AF7-AC8D-975BD2A00A51}"/>
                </a:ext>
              </a:extLst>
            </p:cNvPr>
            <p:cNvCxnSpPr>
              <a:cxnSpLocks/>
            </p:cNvCxnSpPr>
            <p:nvPr/>
          </p:nvCxnSpPr>
          <p:spPr>
            <a:xfrm>
              <a:off x="11787188" y="69753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5107E6D3-1230-4EC4-842F-107C9FF8B8F1}"/>
                </a:ext>
              </a:extLst>
            </p:cNvPr>
            <p:cNvCxnSpPr>
              <a:cxnSpLocks/>
            </p:cNvCxnSpPr>
            <p:nvPr/>
          </p:nvCxnSpPr>
          <p:spPr>
            <a:xfrm>
              <a:off x="11787188" y="73801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 name="文本框 26">
            <a:extLst>
              <a:ext uri="{FF2B5EF4-FFF2-40B4-BE49-F238E27FC236}">
                <a16:creationId xmlns:a16="http://schemas.microsoft.com/office/drawing/2014/main" xmlns="" id="{7B33D87D-E1D4-440D-86EB-03AF73DB0B6F}"/>
              </a:ext>
            </a:extLst>
          </p:cNvPr>
          <p:cNvSpPr txBox="1"/>
          <p:nvPr/>
        </p:nvSpPr>
        <p:spPr>
          <a:xfrm>
            <a:off x="730568" y="362088"/>
            <a:ext cx="914399" cy="461665"/>
          </a:xfrm>
          <a:prstGeom prst="rect">
            <a:avLst/>
          </a:prstGeom>
          <a:noFill/>
        </p:spPr>
        <p:txBody>
          <a:bodyPr wrap="square" rtlCol="0">
            <a:spAutoFit/>
          </a:bodyPr>
          <a:lstStyle/>
          <a:p>
            <a:pPr algn="dist"/>
            <a:r>
              <a:rPr lang="en-US" altLang="zh-CN" sz="1200" b="1">
                <a:solidFill>
                  <a:schemeClr val="bg1"/>
                </a:solidFill>
              </a:rPr>
              <a:t>DESIGNED </a:t>
            </a:r>
          </a:p>
          <a:p>
            <a:pPr algn="dist"/>
            <a:r>
              <a:rPr lang="en-US" altLang="zh-CN" sz="1200" b="1">
                <a:solidFill>
                  <a:schemeClr val="bg1"/>
                </a:solidFill>
              </a:rPr>
              <a:t>BY XIAO</a:t>
            </a:r>
            <a:endParaRPr lang="zh-CN" altLang="en-US" sz="1200" b="1">
              <a:solidFill>
                <a:schemeClr val="bg1"/>
              </a:solidFill>
            </a:endParaRPr>
          </a:p>
        </p:txBody>
      </p:sp>
      <p:cxnSp>
        <p:nvCxnSpPr>
          <p:cNvPr id="28" name="直接连接符 27">
            <a:extLst>
              <a:ext uri="{FF2B5EF4-FFF2-40B4-BE49-F238E27FC236}">
                <a16:creationId xmlns:a16="http://schemas.microsoft.com/office/drawing/2014/main" xmlns="" id="{CB731703-4883-4926-AFD9-38D6455CD7DE}"/>
              </a:ext>
            </a:extLst>
          </p:cNvPr>
          <p:cNvCxnSpPr>
            <a:cxnSpLocks/>
          </p:cNvCxnSpPr>
          <p:nvPr/>
        </p:nvCxnSpPr>
        <p:spPr>
          <a:xfrm>
            <a:off x="725410" y="426223"/>
            <a:ext cx="0" cy="33339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xmlns="" id="{214449E0-C3B0-46A4-9C6C-F7A10E131555}"/>
              </a:ext>
            </a:extLst>
          </p:cNvPr>
          <p:cNvGrpSpPr/>
          <p:nvPr/>
        </p:nvGrpSpPr>
        <p:grpSpPr>
          <a:xfrm>
            <a:off x="298608" y="429724"/>
            <a:ext cx="326392" cy="326392"/>
            <a:chOff x="345121" y="429724"/>
            <a:chExt cx="326392" cy="326392"/>
          </a:xfrm>
        </p:grpSpPr>
        <p:sp>
          <p:nvSpPr>
            <p:cNvPr id="30" name="椭圆 29">
              <a:extLst>
                <a:ext uri="{FF2B5EF4-FFF2-40B4-BE49-F238E27FC236}">
                  <a16:creationId xmlns:a16="http://schemas.microsoft.com/office/drawing/2014/main" xmlns="" id="{580BF10B-6C39-4505-8D4A-FF09C0C73C49}"/>
                </a:ext>
              </a:extLst>
            </p:cNvPr>
            <p:cNvSpPr/>
            <p:nvPr/>
          </p:nvSpPr>
          <p:spPr>
            <a:xfrm>
              <a:off x="345122" y="429724"/>
              <a:ext cx="326391" cy="326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b="1">
                <a:solidFill>
                  <a:schemeClr val="tx1"/>
                </a:solidFill>
              </a:endParaRPr>
            </a:p>
          </p:txBody>
        </p:sp>
        <p:sp>
          <p:nvSpPr>
            <p:cNvPr id="31" name="文本框 30">
              <a:extLst>
                <a:ext uri="{FF2B5EF4-FFF2-40B4-BE49-F238E27FC236}">
                  <a16:creationId xmlns:a16="http://schemas.microsoft.com/office/drawing/2014/main" xmlns="" id="{D43B34A1-872A-4B72-9D11-1C62D02D4AE3}"/>
                </a:ext>
              </a:extLst>
            </p:cNvPr>
            <p:cNvSpPr txBox="1"/>
            <p:nvPr/>
          </p:nvSpPr>
          <p:spPr>
            <a:xfrm>
              <a:off x="345121" y="469810"/>
              <a:ext cx="326392" cy="246221"/>
            </a:xfrm>
            <a:prstGeom prst="rect">
              <a:avLst/>
            </a:prstGeom>
            <a:noFill/>
          </p:spPr>
          <p:txBody>
            <a:bodyPr wrap="square" rtlCol="0">
              <a:spAutoFit/>
            </a:bodyPr>
            <a:lstStyle/>
            <a:p>
              <a:pPr algn="ctr"/>
              <a:r>
                <a:rPr lang="en-US" altLang="zh-CN" sz="1000" b="1"/>
                <a:t>03</a:t>
              </a:r>
            </a:p>
          </p:txBody>
        </p:sp>
      </p:grpSp>
      <p:sp>
        <p:nvSpPr>
          <p:cNvPr id="32" name="文本框 31">
            <a:extLst>
              <a:ext uri="{FF2B5EF4-FFF2-40B4-BE49-F238E27FC236}">
                <a16:creationId xmlns:a16="http://schemas.microsoft.com/office/drawing/2014/main" xmlns="" id="{7F661E0F-5EB4-4225-89DF-4F6D9BA28950}"/>
              </a:ext>
            </a:extLst>
          </p:cNvPr>
          <p:cNvSpPr txBox="1"/>
          <p:nvPr/>
        </p:nvSpPr>
        <p:spPr>
          <a:xfrm>
            <a:off x="298608" y="6188135"/>
            <a:ext cx="1644492" cy="307777"/>
          </a:xfrm>
          <a:prstGeom prst="rect">
            <a:avLst/>
          </a:prstGeom>
          <a:noFill/>
        </p:spPr>
        <p:txBody>
          <a:bodyPr wrap="square" rtlCol="0">
            <a:spAutoFit/>
          </a:bodyPr>
          <a:lstStyle/>
          <a:p>
            <a:r>
              <a:rPr lang="en-US" altLang="zh-CN" sz="1400" b="1">
                <a:solidFill>
                  <a:srgbClr val="F50284"/>
                </a:solidFill>
              </a:rPr>
              <a:t>SUPPORTERS SAY</a:t>
            </a:r>
            <a:endParaRPr lang="zh-CN" altLang="en-US" sz="1400" b="1">
              <a:solidFill>
                <a:srgbClr val="F50284"/>
              </a:solidFill>
            </a:endParaRPr>
          </a:p>
        </p:txBody>
      </p:sp>
      <p:sp>
        <p:nvSpPr>
          <p:cNvPr id="33" name="任意多边形: 形状 32">
            <a:extLst>
              <a:ext uri="{FF2B5EF4-FFF2-40B4-BE49-F238E27FC236}">
                <a16:creationId xmlns:a16="http://schemas.microsoft.com/office/drawing/2014/main" xmlns="" id="{DE99430F-3657-463E-90DC-3C8C1BF9F293}"/>
              </a:ext>
            </a:extLst>
          </p:cNvPr>
          <p:cNvSpPr/>
          <p:nvPr/>
        </p:nvSpPr>
        <p:spPr>
          <a:xfrm flipV="1">
            <a:off x="11795124" y="6428619"/>
            <a:ext cx="98268" cy="67293"/>
          </a:xfrm>
          <a:custGeom>
            <a:avLst/>
            <a:gdLst>
              <a:gd name="connsiteX0" fmla="*/ 355007 w 744783"/>
              <a:gd name="connsiteY0" fmla="*/ 0 h 710015"/>
              <a:gd name="connsiteX1" fmla="*/ 715434 w 744783"/>
              <a:gd name="connsiteY1" fmla="*/ 658325 h 710015"/>
              <a:gd name="connsiteX2" fmla="*/ 744783 w 744783"/>
              <a:gd name="connsiteY2" fmla="*/ 710015 h 710015"/>
              <a:gd name="connsiteX3" fmla="*/ 0 w 744783"/>
              <a:gd name="connsiteY3" fmla="*/ 710015 h 710015"/>
              <a:gd name="connsiteX0" fmla="*/ 744783 w 836223"/>
              <a:gd name="connsiteY0" fmla="*/ 710015 h 801455"/>
              <a:gd name="connsiteX1" fmla="*/ 0 w 836223"/>
              <a:gd name="connsiteY1" fmla="*/ 710015 h 801455"/>
              <a:gd name="connsiteX2" fmla="*/ 355007 w 836223"/>
              <a:gd name="connsiteY2" fmla="*/ 0 h 801455"/>
              <a:gd name="connsiteX3" fmla="*/ 715434 w 836223"/>
              <a:gd name="connsiteY3" fmla="*/ 658325 h 801455"/>
              <a:gd name="connsiteX4" fmla="*/ 836223 w 836223"/>
              <a:gd name="connsiteY4" fmla="*/ 801455 h 801455"/>
              <a:gd name="connsiteX0" fmla="*/ 744783 w 744783"/>
              <a:gd name="connsiteY0" fmla="*/ 710015 h 710015"/>
              <a:gd name="connsiteX1" fmla="*/ 0 w 744783"/>
              <a:gd name="connsiteY1" fmla="*/ 710015 h 710015"/>
              <a:gd name="connsiteX2" fmla="*/ 355007 w 744783"/>
              <a:gd name="connsiteY2" fmla="*/ 0 h 710015"/>
              <a:gd name="connsiteX3" fmla="*/ 715434 w 744783"/>
              <a:gd name="connsiteY3" fmla="*/ 658325 h 710015"/>
              <a:gd name="connsiteX0" fmla="*/ 0 w 715434"/>
              <a:gd name="connsiteY0" fmla="*/ 710015 h 710015"/>
              <a:gd name="connsiteX1" fmla="*/ 355007 w 715434"/>
              <a:gd name="connsiteY1" fmla="*/ 0 h 710015"/>
              <a:gd name="connsiteX2" fmla="*/ 715434 w 715434"/>
              <a:gd name="connsiteY2" fmla="*/ 658325 h 710015"/>
              <a:gd name="connsiteX0" fmla="*/ 0 w 684478"/>
              <a:gd name="connsiteY0" fmla="*/ 652865 h 658325"/>
              <a:gd name="connsiteX1" fmla="*/ 324051 w 684478"/>
              <a:gd name="connsiteY1" fmla="*/ 0 h 658325"/>
              <a:gd name="connsiteX2" fmla="*/ 684478 w 684478"/>
              <a:gd name="connsiteY2" fmla="*/ 658325 h 658325"/>
              <a:gd name="connsiteX0" fmla="*/ 0 w 686859"/>
              <a:gd name="connsiteY0" fmla="*/ 664771 h 664771"/>
              <a:gd name="connsiteX1" fmla="*/ 326432 w 686859"/>
              <a:gd name="connsiteY1" fmla="*/ 0 h 664771"/>
              <a:gd name="connsiteX2" fmla="*/ 686859 w 686859"/>
              <a:gd name="connsiteY2" fmla="*/ 658325 h 664771"/>
            </a:gdLst>
            <a:ahLst/>
            <a:cxnLst>
              <a:cxn ang="0">
                <a:pos x="connsiteX0" y="connsiteY0"/>
              </a:cxn>
              <a:cxn ang="0">
                <a:pos x="connsiteX1" y="connsiteY1"/>
              </a:cxn>
              <a:cxn ang="0">
                <a:pos x="connsiteX2" y="connsiteY2"/>
              </a:cxn>
            </a:cxnLst>
            <a:rect l="l" t="t" r="r" b="b"/>
            <a:pathLst>
              <a:path w="686859" h="664771">
                <a:moveTo>
                  <a:pt x="0" y="664771"/>
                </a:moveTo>
                <a:lnTo>
                  <a:pt x="326432" y="0"/>
                </a:lnTo>
                <a:cubicBezTo>
                  <a:pt x="406897" y="160881"/>
                  <a:pt x="573341" y="458063"/>
                  <a:pt x="686859" y="658325"/>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9" name="Group 110">
            <a:extLst>
              <a:ext uri="{FF2B5EF4-FFF2-40B4-BE49-F238E27FC236}">
                <a16:creationId xmlns:a16="http://schemas.microsoft.com/office/drawing/2014/main" xmlns="" id="{139E99D3-D8DA-4C23-B372-197F7B38FFCD}"/>
              </a:ext>
            </a:extLst>
          </p:cNvPr>
          <p:cNvGrpSpPr>
            <a:grpSpLocks noChangeAspect="1"/>
          </p:cNvGrpSpPr>
          <p:nvPr/>
        </p:nvGrpSpPr>
        <p:grpSpPr bwMode="auto">
          <a:xfrm>
            <a:off x="5753767" y="1737452"/>
            <a:ext cx="684466" cy="695506"/>
            <a:chOff x="-1" y="1"/>
            <a:chExt cx="496" cy="504"/>
          </a:xfrm>
          <a:solidFill>
            <a:schemeClr val="bg1"/>
          </a:solidFill>
        </p:grpSpPr>
        <p:sp>
          <p:nvSpPr>
            <p:cNvPr id="40" name="Freeform 111">
              <a:extLst>
                <a:ext uri="{FF2B5EF4-FFF2-40B4-BE49-F238E27FC236}">
                  <a16:creationId xmlns:a16="http://schemas.microsoft.com/office/drawing/2014/main" xmlns="" id="{FFA96F4C-98A5-43AB-A0B2-039591327312}"/>
                </a:ext>
              </a:extLst>
            </p:cNvPr>
            <p:cNvSpPr>
              <a:spLocks/>
            </p:cNvSpPr>
            <p:nvPr/>
          </p:nvSpPr>
          <p:spPr bwMode="auto">
            <a:xfrm>
              <a:off x="31" y="50"/>
              <a:ext cx="17" cy="16"/>
            </a:xfrm>
            <a:custGeom>
              <a:avLst/>
              <a:gdLst>
                <a:gd name="T0" fmla="*/ 7 w 8"/>
                <a:gd name="T1" fmla="*/ 1 h 8"/>
                <a:gd name="T2" fmla="*/ 3 w 8"/>
                <a:gd name="T3" fmla="*/ 0 h 8"/>
                <a:gd name="T4" fmla="*/ 2 w 8"/>
                <a:gd name="T5" fmla="*/ 0 h 8"/>
                <a:gd name="T6" fmla="*/ 2 w 8"/>
                <a:gd name="T7" fmla="*/ 1 h 8"/>
                <a:gd name="T8" fmla="*/ 1 w 8"/>
                <a:gd name="T9" fmla="*/ 1 h 8"/>
                <a:gd name="T10" fmla="*/ 0 w 8"/>
                <a:gd name="T11" fmla="*/ 4 h 8"/>
                <a:gd name="T12" fmla="*/ 0 w 8"/>
                <a:gd name="T13" fmla="*/ 6 h 8"/>
                <a:gd name="T14" fmla="*/ 1 w 8"/>
                <a:gd name="T15" fmla="*/ 7 h 8"/>
                <a:gd name="T16" fmla="*/ 4 w 8"/>
                <a:gd name="T17" fmla="*/ 8 h 8"/>
                <a:gd name="T18" fmla="*/ 6 w 8"/>
                <a:gd name="T19" fmla="*/ 8 h 8"/>
                <a:gd name="T20" fmla="*/ 8 w 8"/>
                <a:gd name="T21" fmla="*/ 6 h 8"/>
                <a:gd name="T22" fmla="*/ 8 w 8"/>
                <a:gd name="T23" fmla="*/ 2 h 8"/>
                <a:gd name="T24" fmla="*/ 7 w 8"/>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1"/>
                  </a:moveTo>
                  <a:cubicBezTo>
                    <a:pt x="6" y="0"/>
                    <a:pt x="5" y="0"/>
                    <a:pt x="3" y="0"/>
                  </a:cubicBezTo>
                  <a:cubicBezTo>
                    <a:pt x="3" y="0"/>
                    <a:pt x="3" y="0"/>
                    <a:pt x="2" y="0"/>
                  </a:cubicBezTo>
                  <a:cubicBezTo>
                    <a:pt x="2" y="0"/>
                    <a:pt x="2" y="1"/>
                    <a:pt x="2" y="1"/>
                  </a:cubicBezTo>
                  <a:cubicBezTo>
                    <a:pt x="2" y="1"/>
                    <a:pt x="1" y="1"/>
                    <a:pt x="1" y="1"/>
                  </a:cubicBezTo>
                  <a:cubicBezTo>
                    <a:pt x="0" y="2"/>
                    <a:pt x="0" y="3"/>
                    <a:pt x="0" y="4"/>
                  </a:cubicBezTo>
                  <a:cubicBezTo>
                    <a:pt x="0" y="5"/>
                    <a:pt x="0" y="5"/>
                    <a:pt x="0" y="6"/>
                  </a:cubicBezTo>
                  <a:cubicBezTo>
                    <a:pt x="1" y="6"/>
                    <a:pt x="1" y="6"/>
                    <a:pt x="1" y="7"/>
                  </a:cubicBezTo>
                  <a:cubicBezTo>
                    <a:pt x="2" y="8"/>
                    <a:pt x="3" y="8"/>
                    <a:pt x="4" y="8"/>
                  </a:cubicBezTo>
                  <a:cubicBezTo>
                    <a:pt x="5" y="8"/>
                    <a:pt x="5" y="8"/>
                    <a:pt x="6" y="8"/>
                  </a:cubicBezTo>
                  <a:cubicBezTo>
                    <a:pt x="6" y="7"/>
                    <a:pt x="7" y="6"/>
                    <a:pt x="8" y="6"/>
                  </a:cubicBezTo>
                  <a:cubicBezTo>
                    <a:pt x="8" y="5"/>
                    <a:pt x="8" y="3"/>
                    <a:pt x="8" y="2"/>
                  </a:cubicBezTo>
                  <a:cubicBezTo>
                    <a:pt x="7" y="2"/>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2">
              <a:extLst>
                <a:ext uri="{FF2B5EF4-FFF2-40B4-BE49-F238E27FC236}">
                  <a16:creationId xmlns:a16="http://schemas.microsoft.com/office/drawing/2014/main" xmlns="" id="{20958377-242A-4E1E-B270-91D45AD126D0}"/>
                </a:ext>
              </a:extLst>
            </p:cNvPr>
            <p:cNvSpPr>
              <a:spLocks/>
            </p:cNvSpPr>
            <p:nvPr/>
          </p:nvSpPr>
          <p:spPr bwMode="auto">
            <a:xfrm>
              <a:off x="64" y="50"/>
              <a:ext cx="16" cy="16"/>
            </a:xfrm>
            <a:custGeom>
              <a:avLst/>
              <a:gdLst>
                <a:gd name="T0" fmla="*/ 3 w 8"/>
                <a:gd name="T1" fmla="*/ 0 h 8"/>
                <a:gd name="T2" fmla="*/ 2 w 8"/>
                <a:gd name="T3" fmla="*/ 0 h 8"/>
                <a:gd name="T4" fmla="*/ 2 w 8"/>
                <a:gd name="T5" fmla="*/ 1 h 8"/>
                <a:gd name="T6" fmla="*/ 1 w 8"/>
                <a:gd name="T7" fmla="*/ 1 h 8"/>
                <a:gd name="T8" fmla="*/ 0 w 8"/>
                <a:gd name="T9" fmla="*/ 4 h 8"/>
                <a:gd name="T10" fmla="*/ 0 w 8"/>
                <a:gd name="T11" fmla="*/ 6 h 8"/>
                <a:gd name="T12" fmla="*/ 1 w 8"/>
                <a:gd name="T13" fmla="*/ 7 h 8"/>
                <a:gd name="T14" fmla="*/ 7 w 8"/>
                <a:gd name="T15" fmla="*/ 7 h 8"/>
                <a:gd name="T16" fmla="*/ 8 w 8"/>
                <a:gd name="T17" fmla="*/ 4 h 8"/>
                <a:gd name="T18" fmla="*/ 7 w 8"/>
                <a:gd name="T19" fmla="*/ 1 h 8"/>
                <a:gd name="T20" fmla="*/ 3 w 8"/>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3" y="0"/>
                  </a:moveTo>
                  <a:cubicBezTo>
                    <a:pt x="3" y="0"/>
                    <a:pt x="3" y="0"/>
                    <a:pt x="2" y="0"/>
                  </a:cubicBezTo>
                  <a:cubicBezTo>
                    <a:pt x="2" y="0"/>
                    <a:pt x="2" y="1"/>
                    <a:pt x="2" y="1"/>
                  </a:cubicBezTo>
                  <a:cubicBezTo>
                    <a:pt x="2" y="1"/>
                    <a:pt x="1" y="1"/>
                    <a:pt x="1" y="1"/>
                  </a:cubicBezTo>
                  <a:cubicBezTo>
                    <a:pt x="0" y="2"/>
                    <a:pt x="0" y="3"/>
                    <a:pt x="0" y="4"/>
                  </a:cubicBezTo>
                  <a:cubicBezTo>
                    <a:pt x="0" y="5"/>
                    <a:pt x="0" y="5"/>
                    <a:pt x="0" y="6"/>
                  </a:cubicBezTo>
                  <a:cubicBezTo>
                    <a:pt x="1" y="6"/>
                    <a:pt x="1" y="6"/>
                    <a:pt x="1" y="7"/>
                  </a:cubicBezTo>
                  <a:cubicBezTo>
                    <a:pt x="3" y="8"/>
                    <a:pt x="5" y="8"/>
                    <a:pt x="7" y="7"/>
                  </a:cubicBezTo>
                  <a:cubicBezTo>
                    <a:pt x="8" y="6"/>
                    <a:pt x="8" y="5"/>
                    <a:pt x="8" y="4"/>
                  </a:cubicBezTo>
                  <a:cubicBezTo>
                    <a:pt x="8" y="3"/>
                    <a:pt x="8" y="2"/>
                    <a:pt x="7" y="1"/>
                  </a:cubicBezTo>
                  <a:cubicBezTo>
                    <a:pt x="6" y="0"/>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3">
              <a:extLst>
                <a:ext uri="{FF2B5EF4-FFF2-40B4-BE49-F238E27FC236}">
                  <a16:creationId xmlns:a16="http://schemas.microsoft.com/office/drawing/2014/main" xmlns="" id="{2604423C-659D-43C2-820F-7194B38D1507}"/>
                </a:ext>
              </a:extLst>
            </p:cNvPr>
            <p:cNvSpPr>
              <a:spLocks/>
            </p:cNvSpPr>
            <p:nvPr/>
          </p:nvSpPr>
          <p:spPr bwMode="auto">
            <a:xfrm>
              <a:off x="96" y="50"/>
              <a:ext cx="16" cy="16"/>
            </a:xfrm>
            <a:custGeom>
              <a:avLst/>
              <a:gdLst>
                <a:gd name="T0" fmla="*/ 7 w 8"/>
                <a:gd name="T1" fmla="*/ 1 h 8"/>
                <a:gd name="T2" fmla="*/ 3 w 8"/>
                <a:gd name="T3" fmla="*/ 0 h 8"/>
                <a:gd name="T4" fmla="*/ 2 w 8"/>
                <a:gd name="T5" fmla="*/ 0 h 8"/>
                <a:gd name="T6" fmla="*/ 2 w 8"/>
                <a:gd name="T7" fmla="*/ 1 h 8"/>
                <a:gd name="T8" fmla="*/ 1 w 8"/>
                <a:gd name="T9" fmla="*/ 1 h 8"/>
                <a:gd name="T10" fmla="*/ 0 w 8"/>
                <a:gd name="T11" fmla="*/ 2 h 8"/>
                <a:gd name="T12" fmla="*/ 1 w 8"/>
                <a:gd name="T13" fmla="*/ 7 h 8"/>
                <a:gd name="T14" fmla="*/ 4 w 8"/>
                <a:gd name="T15" fmla="*/ 8 h 8"/>
                <a:gd name="T16" fmla="*/ 6 w 8"/>
                <a:gd name="T17" fmla="*/ 8 h 8"/>
                <a:gd name="T18" fmla="*/ 7 w 8"/>
                <a:gd name="T19" fmla="*/ 7 h 8"/>
                <a:gd name="T20" fmla="*/ 8 w 8"/>
                <a:gd name="T21" fmla="*/ 2 h 8"/>
                <a:gd name="T22" fmla="*/ 7 w 8"/>
                <a:gd name="T23"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7" y="1"/>
                  </a:moveTo>
                  <a:cubicBezTo>
                    <a:pt x="6" y="0"/>
                    <a:pt x="5" y="0"/>
                    <a:pt x="3" y="0"/>
                  </a:cubicBezTo>
                  <a:cubicBezTo>
                    <a:pt x="3" y="0"/>
                    <a:pt x="3" y="0"/>
                    <a:pt x="2" y="0"/>
                  </a:cubicBezTo>
                  <a:cubicBezTo>
                    <a:pt x="2" y="0"/>
                    <a:pt x="2" y="1"/>
                    <a:pt x="2" y="1"/>
                  </a:cubicBezTo>
                  <a:cubicBezTo>
                    <a:pt x="2" y="1"/>
                    <a:pt x="1" y="1"/>
                    <a:pt x="1" y="1"/>
                  </a:cubicBezTo>
                  <a:cubicBezTo>
                    <a:pt x="1" y="2"/>
                    <a:pt x="1" y="2"/>
                    <a:pt x="0" y="2"/>
                  </a:cubicBezTo>
                  <a:cubicBezTo>
                    <a:pt x="0" y="4"/>
                    <a:pt x="0" y="6"/>
                    <a:pt x="1" y="7"/>
                  </a:cubicBezTo>
                  <a:cubicBezTo>
                    <a:pt x="2" y="8"/>
                    <a:pt x="3" y="8"/>
                    <a:pt x="4" y="8"/>
                  </a:cubicBezTo>
                  <a:cubicBezTo>
                    <a:pt x="5" y="8"/>
                    <a:pt x="5" y="8"/>
                    <a:pt x="6" y="8"/>
                  </a:cubicBezTo>
                  <a:cubicBezTo>
                    <a:pt x="6" y="7"/>
                    <a:pt x="6" y="7"/>
                    <a:pt x="7" y="7"/>
                  </a:cubicBezTo>
                  <a:cubicBezTo>
                    <a:pt x="8" y="6"/>
                    <a:pt x="8" y="4"/>
                    <a:pt x="8" y="2"/>
                  </a:cubicBezTo>
                  <a:cubicBezTo>
                    <a:pt x="7" y="2"/>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4">
              <a:extLst>
                <a:ext uri="{FF2B5EF4-FFF2-40B4-BE49-F238E27FC236}">
                  <a16:creationId xmlns:a16="http://schemas.microsoft.com/office/drawing/2014/main" xmlns="" id="{E87DD2EA-C807-49E8-BE74-E382BA14F758}"/>
                </a:ext>
              </a:extLst>
            </p:cNvPr>
            <p:cNvSpPr>
              <a:spLocks/>
            </p:cNvSpPr>
            <p:nvPr/>
          </p:nvSpPr>
          <p:spPr bwMode="auto">
            <a:xfrm>
              <a:off x="329" y="244"/>
              <a:ext cx="18" cy="16"/>
            </a:xfrm>
            <a:custGeom>
              <a:avLst/>
              <a:gdLst>
                <a:gd name="T0" fmla="*/ 5 w 9"/>
                <a:gd name="T1" fmla="*/ 8 h 8"/>
                <a:gd name="T2" fmla="*/ 8 w 9"/>
                <a:gd name="T3" fmla="*/ 7 h 8"/>
                <a:gd name="T4" fmla="*/ 9 w 9"/>
                <a:gd name="T5" fmla="*/ 6 h 8"/>
                <a:gd name="T6" fmla="*/ 9 w 9"/>
                <a:gd name="T7" fmla="*/ 2 h 8"/>
                <a:gd name="T8" fmla="*/ 8 w 9"/>
                <a:gd name="T9" fmla="*/ 1 h 8"/>
                <a:gd name="T10" fmla="*/ 7 w 9"/>
                <a:gd name="T11" fmla="*/ 0 h 8"/>
                <a:gd name="T12" fmla="*/ 2 w 9"/>
                <a:gd name="T13" fmla="*/ 1 h 8"/>
                <a:gd name="T14" fmla="*/ 1 w 9"/>
                <a:gd name="T15" fmla="*/ 2 h 8"/>
                <a:gd name="T16" fmla="*/ 3 w 9"/>
                <a:gd name="T17" fmla="*/ 8 h 8"/>
                <a:gd name="T18" fmla="*/ 5 w 9"/>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5" y="8"/>
                  </a:moveTo>
                  <a:cubicBezTo>
                    <a:pt x="6" y="8"/>
                    <a:pt x="7" y="8"/>
                    <a:pt x="8" y="7"/>
                  </a:cubicBezTo>
                  <a:cubicBezTo>
                    <a:pt x="8" y="6"/>
                    <a:pt x="8" y="6"/>
                    <a:pt x="9" y="6"/>
                  </a:cubicBezTo>
                  <a:cubicBezTo>
                    <a:pt x="9" y="5"/>
                    <a:pt x="9" y="3"/>
                    <a:pt x="9" y="2"/>
                  </a:cubicBezTo>
                  <a:cubicBezTo>
                    <a:pt x="8" y="2"/>
                    <a:pt x="8" y="2"/>
                    <a:pt x="8" y="1"/>
                  </a:cubicBezTo>
                  <a:cubicBezTo>
                    <a:pt x="7" y="1"/>
                    <a:pt x="7" y="1"/>
                    <a:pt x="7" y="0"/>
                  </a:cubicBezTo>
                  <a:cubicBezTo>
                    <a:pt x="5" y="0"/>
                    <a:pt x="3" y="0"/>
                    <a:pt x="2" y="1"/>
                  </a:cubicBezTo>
                  <a:cubicBezTo>
                    <a:pt x="2" y="2"/>
                    <a:pt x="2" y="2"/>
                    <a:pt x="1" y="2"/>
                  </a:cubicBezTo>
                  <a:cubicBezTo>
                    <a:pt x="0" y="4"/>
                    <a:pt x="1" y="7"/>
                    <a:pt x="3" y="8"/>
                  </a:cubicBezTo>
                  <a:cubicBezTo>
                    <a:pt x="4" y="8"/>
                    <a:pt x="4"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15">
              <a:extLst>
                <a:ext uri="{FF2B5EF4-FFF2-40B4-BE49-F238E27FC236}">
                  <a16:creationId xmlns:a16="http://schemas.microsoft.com/office/drawing/2014/main" xmlns="" id="{354FDEE5-2982-496E-9FEA-D931EAA37D12}"/>
                </a:ext>
              </a:extLst>
            </p:cNvPr>
            <p:cNvSpPr>
              <a:spLocks/>
            </p:cNvSpPr>
            <p:nvPr/>
          </p:nvSpPr>
          <p:spPr bwMode="auto">
            <a:xfrm>
              <a:off x="329" y="422"/>
              <a:ext cx="18" cy="18"/>
            </a:xfrm>
            <a:custGeom>
              <a:avLst/>
              <a:gdLst>
                <a:gd name="T0" fmla="*/ 8 w 9"/>
                <a:gd name="T1" fmla="*/ 1 h 9"/>
                <a:gd name="T2" fmla="*/ 2 w 9"/>
                <a:gd name="T3" fmla="*/ 1 h 9"/>
                <a:gd name="T4" fmla="*/ 1 w 9"/>
                <a:gd name="T5" fmla="*/ 2 h 9"/>
                <a:gd name="T6" fmla="*/ 3 w 9"/>
                <a:gd name="T7" fmla="*/ 8 h 9"/>
                <a:gd name="T8" fmla="*/ 9 w 9"/>
                <a:gd name="T9" fmla="*/ 6 h 9"/>
                <a:gd name="T10" fmla="*/ 9 w 9"/>
                <a:gd name="T11" fmla="*/ 2 h 9"/>
                <a:gd name="T12" fmla="*/ 8 w 9"/>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8" y="1"/>
                  </a:moveTo>
                  <a:cubicBezTo>
                    <a:pt x="6" y="0"/>
                    <a:pt x="4" y="0"/>
                    <a:pt x="2" y="1"/>
                  </a:cubicBezTo>
                  <a:cubicBezTo>
                    <a:pt x="2" y="2"/>
                    <a:pt x="2" y="2"/>
                    <a:pt x="1" y="2"/>
                  </a:cubicBezTo>
                  <a:cubicBezTo>
                    <a:pt x="0" y="5"/>
                    <a:pt x="1" y="7"/>
                    <a:pt x="3" y="8"/>
                  </a:cubicBezTo>
                  <a:cubicBezTo>
                    <a:pt x="5" y="9"/>
                    <a:pt x="8" y="8"/>
                    <a:pt x="9" y="6"/>
                  </a:cubicBezTo>
                  <a:cubicBezTo>
                    <a:pt x="9" y="5"/>
                    <a:pt x="9" y="3"/>
                    <a:pt x="9" y="2"/>
                  </a:cubicBezTo>
                  <a:cubicBezTo>
                    <a:pt x="8" y="2"/>
                    <a:pt x="8"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16">
              <a:extLst>
                <a:ext uri="{FF2B5EF4-FFF2-40B4-BE49-F238E27FC236}">
                  <a16:creationId xmlns:a16="http://schemas.microsoft.com/office/drawing/2014/main" xmlns="" id="{01E2FF7F-76C5-4351-92BD-0E085BCF40D3}"/>
                </a:ext>
              </a:extLst>
            </p:cNvPr>
            <p:cNvSpPr>
              <a:spLocks/>
            </p:cNvSpPr>
            <p:nvPr/>
          </p:nvSpPr>
          <p:spPr bwMode="auto">
            <a:xfrm>
              <a:off x="420" y="333"/>
              <a:ext cx="16" cy="16"/>
            </a:xfrm>
            <a:custGeom>
              <a:avLst/>
              <a:gdLst>
                <a:gd name="T0" fmla="*/ 8 w 8"/>
                <a:gd name="T1" fmla="*/ 2 h 8"/>
                <a:gd name="T2" fmla="*/ 7 w 8"/>
                <a:gd name="T3" fmla="*/ 1 h 8"/>
                <a:gd name="T4" fmla="*/ 1 w 8"/>
                <a:gd name="T5" fmla="*/ 1 h 8"/>
                <a:gd name="T6" fmla="*/ 0 w 8"/>
                <a:gd name="T7" fmla="*/ 2 h 8"/>
                <a:gd name="T8" fmla="*/ 0 w 8"/>
                <a:gd name="T9" fmla="*/ 4 h 8"/>
                <a:gd name="T10" fmla="*/ 0 w 8"/>
                <a:gd name="T11" fmla="*/ 6 h 8"/>
                <a:gd name="T12" fmla="*/ 1 w 8"/>
                <a:gd name="T13" fmla="*/ 7 h 8"/>
                <a:gd name="T14" fmla="*/ 4 w 8"/>
                <a:gd name="T15" fmla="*/ 8 h 8"/>
                <a:gd name="T16" fmla="*/ 6 w 8"/>
                <a:gd name="T17" fmla="*/ 8 h 8"/>
                <a:gd name="T18" fmla="*/ 7 w 8"/>
                <a:gd name="T19" fmla="*/ 7 h 8"/>
                <a:gd name="T20" fmla="*/ 8 w 8"/>
                <a:gd name="T21" fmla="*/ 6 h 8"/>
                <a:gd name="T22" fmla="*/ 8 w 8"/>
                <a:gd name="T2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8" y="2"/>
                  </a:moveTo>
                  <a:cubicBezTo>
                    <a:pt x="7" y="2"/>
                    <a:pt x="7" y="2"/>
                    <a:pt x="7" y="1"/>
                  </a:cubicBezTo>
                  <a:cubicBezTo>
                    <a:pt x="5" y="0"/>
                    <a:pt x="3" y="0"/>
                    <a:pt x="1" y="1"/>
                  </a:cubicBezTo>
                  <a:cubicBezTo>
                    <a:pt x="1" y="2"/>
                    <a:pt x="1" y="2"/>
                    <a:pt x="0" y="2"/>
                  </a:cubicBezTo>
                  <a:cubicBezTo>
                    <a:pt x="0" y="3"/>
                    <a:pt x="0" y="3"/>
                    <a:pt x="0" y="4"/>
                  </a:cubicBezTo>
                  <a:cubicBezTo>
                    <a:pt x="0" y="5"/>
                    <a:pt x="0" y="5"/>
                    <a:pt x="0" y="6"/>
                  </a:cubicBezTo>
                  <a:cubicBezTo>
                    <a:pt x="1" y="6"/>
                    <a:pt x="1" y="6"/>
                    <a:pt x="1" y="7"/>
                  </a:cubicBezTo>
                  <a:cubicBezTo>
                    <a:pt x="2" y="8"/>
                    <a:pt x="3" y="8"/>
                    <a:pt x="4" y="8"/>
                  </a:cubicBezTo>
                  <a:cubicBezTo>
                    <a:pt x="5" y="8"/>
                    <a:pt x="5" y="8"/>
                    <a:pt x="6" y="8"/>
                  </a:cubicBezTo>
                  <a:cubicBezTo>
                    <a:pt x="6" y="7"/>
                    <a:pt x="6" y="7"/>
                    <a:pt x="7" y="7"/>
                  </a:cubicBezTo>
                  <a:cubicBezTo>
                    <a:pt x="7" y="6"/>
                    <a:pt x="7" y="6"/>
                    <a:pt x="8" y="6"/>
                  </a:cubicBezTo>
                  <a:cubicBezTo>
                    <a:pt x="8" y="5"/>
                    <a:pt x="8" y="3"/>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17">
              <a:extLst>
                <a:ext uri="{FF2B5EF4-FFF2-40B4-BE49-F238E27FC236}">
                  <a16:creationId xmlns:a16="http://schemas.microsoft.com/office/drawing/2014/main" xmlns="" id="{D8010F64-BACB-4C2E-A56B-612E970F8363}"/>
                </a:ext>
              </a:extLst>
            </p:cNvPr>
            <p:cNvSpPr>
              <a:spLocks/>
            </p:cNvSpPr>
            <p:nvPr/>
          </p:nvSpPr>
          <p:spPr bwMode="auto">
            <a:xfrm>
              <a:off x="242" y="333"/>
              <a:ext cx="16" cy="16"/>
            </a:xfrm>
            <a:custGeom>
              <a:avLst/>
              <a:gdLst>
                <a:gd name="T0" fmla="*/ 7 w 8"/>
                <a:gd name="T1" fmla="*/ 1 h 8"/>
                <a:gd name="T2" fmla="*/ 1 w 8"/>
                <a:gd name="T3" fmla="*/ 1 h 8"/>
                <a:gd name="T4" fmla="*/ 0 w 8"/>
                <a:gd name="T5" fmla="*/ 2 h 8"/>
                <a:gd name="T6" fmla="*/ 0 w 8"/>
                <a:gd name="T7" fmla="*/ 6 h 8"/>
                <a:gd name="T8" fmla="*/ 1 w 8"/>
                <a:gd name="T9" fmla="*/ 7 h 8"/>
                <a:gd name="T10" fmla="*/ 4 w 8"/>
                <a:gd name="T11" fmla="*/ 8 h 8"/>
                <a:gd name="T12" fmla="*/ 6 w 8"/>
                <a:gd name="T13" fmla="*/ 8 h 8"/>
                <a:gd name="T14" fmla="*/ 7 w 8"/>
                <a:gd name="T15" fmla="*/ 7 h 8"/>
                <a:gd name="T16" fmla="*/ 8 w 8"/>
                <a:gd name="T17" fmla="*/ 6 h 8"/>
                <a:gd name="T18" fmla="*/ 8 w 8"/>
                <a:gd name="T19" fmla="*/ 2 h 8"/>
                <a:gd name="T20" fmla="*/ 7 w 8"/>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7" y="1"/>
                  </a:moveTo>
                  <a:cubicBezTo>
                    <a:pt x="5" y="0"/>
                    <a:pt x="3" y="0"/>
                    <a:pt x="1" y="1"/>
                  </a:cubicBezTo>
                  <a:cubicBezTo>
                    <a:pt x="1" y="2"/>
                    <a:pt x="1" y="2"/>
                    <a:pt x="0" y="2"/>
                  </a:cubicBezTo>
                  <a:cubicBezTo>
                    <a:pt x="0" y="3"/>
                    <a:pt x="0" y="5"/>
                    <a:pt x="0" y="6"/>
                  </a:cubicBezTo>
                  <a:cubicBezTo>
                    <a:pt x="1" y="6"/>
                    <a:pt x="1" y="6"/>
                    <a:pt x="1" y="7"/>
                  </a:cubicBezTo>
                  <a:cubicBezTo>
                    <a:pt x="2" y="8"/>
                    <a:pt x="3" y="8"/>
                    <a:pt x="4" y="8"/>
                  </a:cubicBezTo>
                  <a:cubicBezTo>
                    <a:pt x="5" y="8"/>
                    <a:pt x="5" y="8"/>
                    <a:pt x="6" y="8"/>
                  </a:cubicBezTo>
                  <a:cubicBezTo>
                    <a:pt x="6" y="7"/>
                    <a:pt x="6" y="7"/>
                    <a:pt x="7" y="7"/>
                  </a:cubicBezTo>
                  <a:cubicBezTo>
                    <a:pt x="7" y="6"/>
                    <a:pt x="7" y="6"/>
                    <a:pt x="8" y="6"/>
                  </a:cubicBezTo>
                  <a:cubicBezTo>
                    <a:pt x="8" y="5"/>
                    <a:pt x="8" y="3"/>
                    <a:pt x="8" y="2"/>
                  </a:cubicBezTo>
                  <a:cubicBezTo>
                    <a:pt x="7" y="2"/>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18">
              <a:extLst>
                <a:ext uri="{FF2B5EF4-FFF2-40B4-BE49-F238E27FC236}">
                  <a16:creationId xmlns:a16="http://schemas.microsoft.com/office/drawing/2014/main" xmlns="" id="{FFAB56A9-9AD7-4F4D-A101-432EBEAAE8E6}"/>
                </a:ext>
              </a:extLst>
            </p:cNvPr>
            <p:cNvSpPr>
              <a:spLocks noEditPoints="1"/>
            </p:cNvSpPr>
            <p:nvPr/>
          </p:nvSpPr>
          <p:spPr bwMode="auto">
            <a:xfrm>
              <a:off x="145" y="33"/>
              <a:ext cx="259" cy="49"/>
            </a:xfrm>
            <a:custGeom>
              <a:avLst/>
              <a:gdLst>
                <a:gd name="T0" fmla="*/ 12 w 128"/>
                <a:gd name="T1" fmla="*/ 24 h 24"/>
                <a:gd name="T2" fmla="*/ 116 w 128"/>
                <a:gd name="T3" fmla="*/ 24 h 24"/>
                <a:gd name="T4" fmla="*/ 128 w 128"/>
                <a:gd name="T5" fmla="*/ 12 h 24"/>
                <a:gd name="T6" fmla="*/ 116 w 128"/>
                <a:gd name="T7" fmla="*/ 0 h 24"/>
                <a:gd name="T8" fmla="*/ 12 w 128"/>
                <a:gd name="T9" fmla="*/ 0 h 24"/>
                <a:gd name="T10" fmla="*/ 0 w 128"/>
                <a:gd name="T11" fmla="*/ 12 h 24"/>
                <a:gd name="T12" fmla="*/ 12 w 128"/>
                <a:gd name="T13" fmla="*/ 24 h 24"/>
                <a:gd name="T14" fmla="*/ 12 w 128"/>
                <a:gd name="T15" fmla="*/ 8 h 24"/>
                <a:gd name="T16" fmla="*/ 116 w 128"/>
                <a:gd name="T17" fmla="*/ 8 h 24"/>
                <a:gd name="T18" fmla="*/ 120 w 128"/>
                <a:gd name="T19" fmla="*/ 12 h 24"/>
                <a:gd name="T20" fmla="*/ 116 w 128"/>
                <a:gd name="T21" fmla="*/ 16 h 24"/>
                <a:gd name="T22" fmla="*/ 12 w 128"/>
                <a:gd name="T23" fmla="*/ 16 h 24"/>
                <a:gd name="T24" fmla="*/ 8 w 128"/>
                <a:gd name="T25" fmla="*/ 12 h 24"/>
                <a:gd name="T26" fmla="*/ 12 w 128"/>
                <a:gd name="T2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24">
                  <a:moveTo>
                    <a:pt x="12" y="24"/>
                  </a:moveTo>
                  <a:cubicBezTo>
                    <a:pt x="116" y="24"/>
                    <a:pt x="116" y="24"/>
                    <a:pt x="116" y="24"/>
                  </a:cubicBezTo>
                  <a:cubicBezTo>
                    <a:pt x="123" y="24"/>
                    <a:pt x="128" y="19"/>
                    <a:pt x="128" y="12"/>
                  </a:cubicBezTo>
                  <a:cubicBezTo>
                    <a:pt x="128" y="5"/>
                    <a:pt x="123" y="0"/>
                    <a:pt x="116" y="0"/>
                  </a:cubicBezTo>
                  <a:cubicBezTo>
                    <a:pt x="12" y="0"/>
                    <a:pt x="12" y="0"/>
                    <a:pt x="12" y="0"/>
                  </a:cubicBezTo>
                  <a:cubicBezTo>
                    <a:pt x="5" y="0"/>
                    <a:pt x="0" y="5"/>
                    <a:pt x="0" y="12"/>
                  </a:cubicBezTo>
                  <a:cubicBezTo>
                    <a:pt x="0" y="19"/>
                    <a:pt x="5" y="24"/>
                    <a:pt x="12" y="24"/>
                  </a:cubicBezTo>
                  <a:close/>
                  <a:moveTo>
                    <a:pt x="12" y="8"/>
                  </a:moveTo>
                  <a:cubicBezTo>
                    <a:pt x="116" y="8"/>
                    <a:pt x="116" y="8"/>
                    <a:pt x="116" y="8"/>
                  </a:cubicBezTo>
                  <a:cubicBezTo>
                    <a:pt x="118" y="8"/>
                    <a:pt x="120" y="10"/>
                    <a:pt x="120" y="12"/>
                  </a:cubicBezTo>
                  <a:cubicBezTo>
                    <a:pt x="120" y="14"/>
                    <a:pt x="118" y="16"/>
                    <a:pt x="116" y="16"/>
                  </a:cubicBezTo>
                  <a:cubicBezTo>
                    <a:pt x="12" y="16"/>
                    <a:pt x="12" y="16"/>
                    <a:pt x="12" y="16"/>
                  </a:cubicBezTo>
                  <a:cubicBezTo>
                    <a:pt x="10" y="16"/>
                    <a:pt x="8" y="14"/>
                    <a:pt x="8" y="12"/>
                  </a:cubicBezTo>
                  <a:cubicBezTo>
                    <a:pt x="8" y="10"/>
                    <a:pt x="10"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9">
              <a:extLst>
                <a:ext uri="{FF2B5EF4-FFF2-40B4-BE49-F238E27FC236}">
                  <a16:creationId xmlns:a16="http://schemas.microsoft.com/office/drawing/2014/main" xmlns="" id="{C59772A1-1DAD-4A30-A431-35DBD6A23A67}"/>
                </a:ext>
              </a:extLst>
            </p:cNvPr>
            <p:cNvSpPr>
              <a:spLocks noEditPoints="1"/>
            </p:cNvSpPr>
            <p:nvPr/>
          </p:nvSpPr>
          <p:spPr bwMode="auto">
            <a:xfrm>
              <a:off x="-1" y="1"/>
              <a:ext cx="496" cy="504"/>
            </a:xfrm>
            <a:custGeom>
              <a:avLst/>
              <a:gdLst>
                <a:gd name="T0" fmla="*/ 224 w 245"/>
                <a:gd name="T1" fmla="*/ 123 h 249"/>
                <a:gd name="T2" fmla="*/ 224 w 245"/>
                <a:gd name="T3" fmla="*/ 20 h 249"/>
                <a:gd name="T4" fmla="*/ 204 w 245"/>
                <a:gd name="T5" fmla="*/ 0 h 249"/>
                <a:gd name="T6" fmla="*/ 20 w 245"/>
                <a:gd name="T7" fmla="*/ 0 h 249"/>
                <a:gd name="T8" fmla="*/ 0 w 245"/>
                <a:gd name="T9" fmla="*/ 20 h 249"/>
                <a:gd name="T10" fmla="*/ 0 w 245"/>
                <a:gd name="T11" fmla="*/ 204 h 249"/>
                <a:gd name="T12" fmla="*/ 20 w 245"/>
                <a:gd name="T13" fmla="*/ 224 h 249"/>
                <a:gd name="T14" fmla="*/ 123 w 245"/>
                <a:gd name="T15" fmla="*/ 224 h 249"/>
                <a:gd name="T16" fmla="*/ 224 w 245"/>
                <a:gd name="T17" fmla="*/ 213 h 249"/>
                <a:gd name="T18" fmla="*/ 224 w 245"/>
                <a:gd name="T19" fmla="*/ 123 h 249"/>
                <a:gd name="T20" fmla="*/ 216 w 245"/>
                <a:gd name="T21" fmla="*/ 56 h 249"/>
                <a:gd name="T22" fmla="*/ 216 w 245"/>
                <a:gd name="T23" fmla="*/ 114 h 249"/>
                <a:gd name="T24" fmla="*/ 114 w 245"/>
                <a:gd name="T25" fmla="*/ 120 h 249"/>
                <a:gd name="T26" fmla="*/ 114 w 245"/>
                <a:gd name="T27" fmla="*/ 216 h 249"/>
                <a:gd name="T28" fmla="*/ 64 w 245"/>
                <a:gd name="T29" fmla="*/ 216 h 249"/>
                <a:gd name="T30" fmla="*/ 64 w 245"/>
                <a:gd name="T31" fmla="*/ 56 h 249"/>
                <a:gd name="T32" fmla="*/ 216 w 245"/>
                <a:gd name="T33" fmla="*/ 56 h 249"/>
                <a:gd name="T34" fmla="*/ 8 w 245"/>
                <a:gd name="T35" fmla="*/ 20 h 249"/>
                <a:gd name="T36" fmla="*/ 20 w 245"/>
                <a:gd name="T37" fmla="*/ 8 h 249"/>
                <a:gd name="T38" fmla="*/ 204 w 245"/>
                <a:gd name="T39" fmla="*/ 8 h 249"/>
                <a:gd name="T40" fmla="*/ 216 w 245"/>
                <a:gd name="T41" fmla="*/ 20 h 249"/>
                <a:gd name="T42" fmla="*/ 216 w 245"/>
                <a:gd name="T43" fmla="*/ 48 h 249"/>
                <a:gd name="T44" fmla="*/ 8 w 245"/>
                <a:gd name="T45" fmla="*/ 48 h 249"/>
                <a:gd name="T46" fmla="*/ 8 w 245"/>
                <a:gd name="T47" fmla="*/ 20 h 249"/>
                <a:gd name="T48" fmla="*/ 20 w 245"/>
                <a:gd name="T49" fmla="*/ 216 h 249"/>
                <a:gd name="T50" fmla="*/ 8 w 245"/>
                <a:gd name="T51" fmla="*/ 204 h 249"/>
                <a:gd name="T52" fmla="*/ 8 w 245"/>
                <a:gd name="T53" fmla="*/ 56 h 249"/>
                <a:gd name="T54" fmla="*/ 56 w 245"/>
                <a:gd name="T55" fmla="*/ 56 h 249"/>
                <a:gd name="T56" fmla="*/ 56 w 245"/>
                <a:gd name="T57" fmla="*/ 216 h 249"/>
                <a:gd name="T58" fmla="*/ 20 w 245"/>
                <a:gd name="T59" fmla="*/ 216 h 249"/>
                <a:gd name="T60" fmla="*/ 168 w 245"/>
                <a:gd name="T61" fmla="*/ 232 h 249"/>
                <a:gd name="T62" fmla="*/ 104 w 245"/>
                <a:gd name="T63" fmla="*/ 168 h 249"/>
                <a:gd name="T64" fmla="*/ 168 w 245"/>
                <a:gd name="T65" fmla="*/ 104 h 249"/>
                <a:gd name="T66" fmla="*/ 232 w 245"/>
                <a:gd name="T67" fmla="*/ 168 h 249"/>
                <a:gd name="T68" fmla="*/ 168 w 245"/>
                <a:gd name="T69" fmla="*/ 2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5" h="249">
                  <a:moveTo>
                    <a:pt x="224" y="123"/>
                  </a:moveTo>
                  <a:cubicBezTo>
                    <a:pt x="224" y="20"/>
                    <a:pt x="224" y="20"/>
                    <a:pt x="224" y="20"/>
                  </a:cubicBezTo>
                  <a:cubicBezTo>
                    <a:pt x="224" y="9"/>
                    <a:pt x="215" y="0"/>
                    <a:pt x="204" y="0"/>
                  </a:cubicBezTo>
                  <a:cubicBezTo>
                    <a:pt x="20" y="0"/>
                    <a:pt x="20" y="0"/>
                    <a:pt x="20" y="0"/>
                  </a:cubicBezTo>
                  <a:cubicBezTo>
                    <a:pt x="9" y="0"/>
                    <a:pt x="0" y="9"/>
                    <a:pt x="0" y="20"/>
                  </a:cubicBezTo>
                  <a:cubicBezTo>
                    <a:pt x="0" y="204"/>
                    <a:pt x="0" y="204"/>
                    <a:pt x="0" y="204"/>
                  </a:cubicBezTo>
                  <a:cubicBezTo>
                    <a:pt x="0" y="215"/>
                    <a:pt x="9" y="224"/>
                    <a:pt x="20" y="224"/>
                  </a:cubicBezTo>
                  <a:cubicBezTo>
                    <a:pt x="123" y="224"/>
                    <a:pt x="123" y="224"/>
                    <a:pt x="123" y="224"/>
                  </a:cubicBezTo>
                  <a:cubicBezTo>
                    <a:pt x="154" y="249"/>
                    <a:pt x="199" y="244"/>
                    <a:pt x="224" y="213"/>
                  </a:cubicBezTo>
                  <a:cubicBezTo>
                    <a:pt x="245" y="187"/>
                    <a:pt x="245" y="149"/>
                    <a:pt x="224" y="123"/>
                  </a:cubicBezTo>
                  <a:close/>
                  <a:moveTo>
                    <a:pt x="216" y="56"/>
                  </a:moveTo>
                  <a:cubicBezTo>
                    <a:pt x="216" y="114"/>
                    <a:pt x="216" y="114"/>
                    <a:pt x="216" y="114"/>
                  </a:cubicBezTo>
                  <a:cubicBezTo>
                    <a:pt x="187" y="88"/>
                    <a:pt x="141" y="90"/>
                    <a:pt x="114" y="120"/>
                  </a:cubicBezTo>
                  <a:cubicBezTo>
                    <a:pt x="90" y="147"/>
                    <a:pt x="90" y="189"/>
                    <a:pt x="114" y="216"/>
                  </a:cubicBezTo>
                  <a:cubicBezTo>
                    <a:pt x="64" y="216"/>
                    <a:pt x="64" y="216"/>
                    <a:pt x="64" y="216"/>
                  </a:cubicBezTo>
                  <a:cubicBezTo>
                    <a:pt x="64" y="56"/>
                    <a:pt x="64" y="56"/>
                    <a:pt x="64" y="56"/>
                  </a:cubicBezTo>
                  <a:lnTo>
                    <a:pt x="216" y="56"/>
                  </a:lnTo>
                  <a:close/>
                  <a:moveTo>
                    <a:pt x="8" y="20"/>
                  </a:moveTo>
                  <a:cubicBezTo>
                    <a:pt x="8" y="13"/>
                    <a:pt x="13" y="8"/>
                    <a:pt x="20" y="8"/>
                  </a:cubicBezTo>
                  <a:cubicBezTo>
                    <a:pt x="204" y="8"/>
                    <a:pt x="204" y="8"/>
                    <a:pt x="204" y="8"/>
                  </a:cubicBezTo>
                  <a:cubicBezTo>
                    <a:pt x="211" y="8"/>
                    <a:pt x="216" y="13"/>
                    <a:pt x="216" y="20"/>
                  </a:cubicBezTo>
                  <a:cubicBezTo>
                    <a:pt x="216" y="48"/>
                    <a:pt x="216" y="48"/>
                    <a:pt x="216" y="48"/>
                  </a:cubicBezTo>
                  <a:cubicBezTo>
                    <a:pt x="8" y="48"/>
                    <a:pt x="8" y="48"/>
                    <a:pt x="8" y="48"/>
                  </a:cubicBezTo>
                  <a:lnTo>
                    <a:pt x="8" y="20"/>
                  </a:lnTo>
                  <a:close/>
                  <a:moveTo>
                    <a:pt x="20" y="216"/>
                  </a:moveTo>
                  <a:cubicBezTo>
                    <a:pt x="13" y="216"/>
                    <a:pt x="8" y="211"/>
                    <a:pt x="8" y="204"/>
                  </a:cubicBezTo>
                  <a:cubicBezTo>
                    <a:pt x="8" y="56"/>
                    <a:pt x="8" y="56"/>
                    <a:pt x="8" y="56"/>
                  </a:cubicBezTo>
                  <a:cubicBezTo>
                    <a:pt x="56" y="56"/>
                    <a:pt x="56" y="56"/>
                    <a:pt x="56" y="56"/>
                  </a:cubicBezTo>
                  <a:cubicBezTo>
                    <a:pt x="56" y="216"/>
                    <a:pt x="56" y="216"/>
                    <a:pt x="56" y="216"/>
                  </a:cubicBezTo>
                  <a:lnTo>
                    <a:pt x="20" y="216"/>
                  </a:lnTo>
                  <a:close/>
                  <a:moveTo>
                    <a:pt x="168" y="232"/>
                  </a:moveTo>
                  <a:cubicBezTo>
                    <a:pt x="133" y="232"/>
                    <a:pt x="104" y="203"/>
                    <a:pt x="104" y="168"/>
                  </a:cubicBezTo>
                  <a:cubicBezTo>
                    <a:pt x="104" y="133"/>
                    <a:pt x="133" y="104"/>
                    <a:pt x="168" y="104"/>
                  </a:cubicBezTo>
                  <a:cubicBezTo>
                    <a:pt x="203" y="104"/>
                    <a:pt x="232" y="133"/>
                    <a:pt x="232" y="168"/>
                  </a:cubicBezTo>
                  <a:cubicBezTo>
                    <a:pt x="232" y="203"/>
                    <a:pt x="203" y="232"/>
                    <a:pt x="168"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0">
              <a:extLst>
                <a:ext uri="{FF2B5EF4-FFF2-40B4-BE49-F238E27FC236}">
                  <a16:creationId xmlns:a16="http://schemas.microsoft.com/office/drawing/2014/main" xmlns="" id="{B3D5089F-F02C-4B90-8C1A-A7BCE519AD90}"/>
                </a:ext>
              </a:extLst>
            </p:cNvPr>
            <p:cNvSpPr>
              <a:spLocks noEditPoints="1"/>
            </p:cNvSpPr>
            <p:nvPr/>
          </p:nvSpPr>
          <p:spPr bwMode="auto">
            <a:xfrm>
              <a:off x="218" y="220"/>
              <a:ext cx="243" cy="243"/>
            </a:xfrm>
            <a:custGeom>
              <a:avLst/>
              <a:gdLst>
                <a:gd name="T0" fmla="*/ 60 w 120"/>
                <a:gd name="T1" fmla="*/ 0 h 120"/>
                <a:gd name="T2" fmla="*/ 0 w 120"/>
                <a:gd name="T3" fmla="*/ 60 h 120"/>
                <a:gd name="T4" fmla="*/ 60 w 120"/>
                <a:gd name="T5" fmla="*/ 120 h 120"/>
                <a:gd name="T6" fmla="*/ 120 w 120"/>
                <a:gd name="T7" fmla="*/ 60 h 120"/>
                <a:gd name="T8" fmla="*/ 60 w 120"/>
                <a:gd name="T9" fmla="*/ 0 h 120"/>
                <a:gd name="T10" fmla="*/ 60 w 120"/>
                <a:gd name="T11" fmla="*/ 112 h 120"/>
                <a:gd name="T12" fmla="*/ 8 w 120"/>
                <a:gd name="T13" fmla="*/ 60 h 120"/>
                <a:gd name="T14" fmla="*/ 60 w 120"/>
                <a:gd name="T15" fmla="*/ 8 h 120"/>
                <a:gd name="T16" fmla="*/ 112 w 120"/>
                <a:gd name="T17" fmla="*/ 60 h 120"/>
                <a:gd name="T18" fmla="*/ 60 w 120"/>
                <a:gd name="T19"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60" y="112"/>
                  </a:moveTo>
                  <a:cubicBezTo>
                    <a:pt x="31" y="112"/>
                    <a:pt x="8" y="89"/>
                    <a:pt x="8" y="60"/>
                  </a:cubicBezTo>
                  <a:cubicBezTo>
                    <a:pt x="8" y="31"/>
                    <a:pt x="31" y="8"/>
                    <a:pt x="60" y="8"/>
                  </a:cubicBezTo>
                  <a:cubicBezTo>
                    <a:pt x="89" y="8"/>
                    <a:pt x="112" y="31"/>
                    <a:pt x="112" y="60"/>
                  </a:cubicBezTo>
                  <a:cubicBezTo>
                    <a:pt x="112" y="89"/>
                    <a:pt x="89" y="112"/>
                    <a:pt x="60"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21">
              <a:extLst>
                <a:ext uri="{FF2B5EF4-FFF2-40B4-BE49-F238E27FC236}">
                  <a16:creationId xmlns:a16="http://schemas.microsoft.com/office/drawing/2014/main" xmlns="" id="{04EFF56C-C31F-4FFD-98A1-B742B7FF6B7A}"/>
                </a:ext>
              </a:extLst>
            </p:cNvPr>
            <p:cNvSpPr>
              <a:spLocks/>
            </p:cNvSpPr>
            <p:nvPr/>
          </p:nvSpPr>
          <p:spPr bwMode="auto">
            <a:xfrm>
              <a:off x="293" y="287"/>
              <a:ext cx="109" cy="70"/>
            </a:xfrm>
            <a:custGeom>
              <a:avLst/>
              <a:gdLst>
                <a:gd name="T0" fmla="*/ 23 w 54"/>
                <a:gd name="T1" fmla="*/ 25 h 35"/>
                <a:gd name="T2" fmla="*/ 6 w 54"/>
                <a:gd name="T3" fmla="*/ 8 h 35"/>
                <a:gd name="T4" fmla="*/ 0 w 54"/>
                <a:gd name="T5" fmla="*/ 14 h 35"/>
                <a:gd name="T6" fmla="*/ 20 w 54"/>
                <a:gd name="T7" fmla="*/ 34 h 35"/>
                <a:gd name="T8" fmla="*/ 26 w 54"/>
                <a:gd name="T9" fmla="*/ 34 h 35"/>
                <a:gd name="T10" fmla="*/ 54 w 54"/>
                <a:gd name="T11" fmla="*/ 6 h 35"/>
                <a:gd name="T12" fmla="*/ 48 w 54"/>
                <a:gd name="T13" fmla="*/ 0 h 35"/>
                <a:gd name="T14" fmla="*/ 23 w 54"/>
                <a:gd name="T15" fmla="*/ 2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35">
                  <a:moveTo>
                    <a:pt x="23" y="25"/>
                  </a:moveTo>
                  <a:cubicBezTo>
                    <a:pt x="6" y="8"/>
                    <a:pt x="6" y="8"/>
                    <a:pt x="6" y="8"/>
                  </a:cubicBezTo>
                  <a:cubicBezTo>
                    <a:pt x="0" y="14"/>
                    <a:pt x="0" y="14"/>
                    <a:pt x="0" y="14"/>
                  </a:cubicBezTo>
                  <a:cubicBezTo>
                    <a:pt x="20" y="34"/>
                    <a:pt x="20" y="34"/>
                    <a:pt x="20" y="34"/>
                  </a:cubicBezTo>
                  <a:cubicBezTo>
                    <a:pt x="22" y="35"/>
                    <a:pt x="24" y="35"/>
                    <a:pt x="26" y="34"/>
                  </a:cubicBezTo>
                  <a:cubicBezTo>
                    <a:pt x="54" y="6"/>
                    <a:pt x="54" y="6"/>
                    <a:pt x="54" y="6"/>
                  </a:cubicBezTo>
                  <a:cubicBezTo>
                    <a:pt x="48" y="0"/>
                    <a:pt x="48" y="0"/>
                    <a:pt x="48" y="0"/>
                  </a:cubicBezTo>
                  <a:lnTo>
                    <a:pt x="23"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1" name="Group 90">
            <a:extLst>
              <a:ext uri="{FF2B5EF4-FFF2-40B4-BE49-F238E27FC236}">
                <a16:creationId xmlns:a16="http://schemas.microsoft.com/office/drawing/2014/main" xmlns="" id="{68843603-85B8-40BD-B828-D556845FB568}"/>
              </a:ext>
            </a:extLst>
          </p:cNvPr>
          <p:cNvGrpSpPr>
            <a:grpSpLocks noChangeAspect="1"/>
          </p:cNvGrpSpPr>
          <p:nvPr/>
        </p:nvGrpSpPr>
        <p:grpSpPr bwMode="auto">
          <a:xfrm>
            <a:off x="1685790" y="1737805"/>
            <a:ext cx="692421" cy="694800"/>
            <a:chOff x="2" y="-1"/>
            <a:chExt cx="582" cy="584"/>
          </a:xfrm>
          <a:solidFill>
            <a:schemeClr val="bg1"/>
          </a:solidFill>
        </p:grpSpPr>
        <p:sp>
          <p:nvSpPr>
            <p:cNvPr id="52" name="Freeform 91">
              <a:extLst>
                <a:ext uri="{FF2B5EF4-FFF2-40B4-BE49-F238E27FC236}">
                  <a16:creationId xmlns:a16="http://schemas.microsoft.com/office/drawing/2014/main" xmlns="" id="{8B642C3A-87ED-4729-B129-62F8DEF07A36}"/>
                </a:ext>
              </a:extLst>
            </p:cNvPr>
            <p:cNvSpPr>
              <a:spLocks/>
            </p:cNvSpPr>
            <p:nvPr/>
          </p:nvSpPr>
          <p:spPr bwMode="auto">
            <a:xfrm>
              <a:off x="6" y="-1"/>
              <a:ext cx="129" cy="133"/>
            </a:xfrm>
            <a:custGeom>
              <a:avLst/>
              <a:gdLst>
                <a:gd name="T0" fmla="*/ 46 w 64"/>
                <a:gd name="T1" fmla="*/ 66 h 66"/>
                <a:gd name="T2" fmla="*/ 34 w 64"/>
                <a:gd name="T3" fmla="*/ 66 h 66"/>
                <a:gd name="T4" fmla="*/ 28 w 64"/>
                <a:gd name="T5" fmla="*/ 60 h 66"/>
                <a:gd name="T6" fmla="*/ 28 w 64"/>
                <a:gd name="T7" fmla="*/ 60 h 66"/>
                <a:gd name="T8" fmla="*/ 28 w 64"/>
                <a:gd name="T9" fmla="*/ 60 h 66"/>
                <a:gd name="T10" fmla="*/ 34 w 64"/>
                <a:gd name="T11" fmla="*/ 54 h 66"/>
                <a:gd name="T12" fmla="*/ 46 w 64"/>
                <a:gd name="T13" fmla="*/ 54 h 66"/>
                <a:gd name="T14" fmla="*/ 52 w 64"/>
                <a:gd name="T15" fmla="*/ 48 h 66"/>
                <a:gd name="T16" fmla="*/ 52 w 64"/>
                <a:gd name="T17" fmla="*/ 21 h 66"/>
                <a:gd name="T18" fmla="*/ 8 w 64"/>
                <a:gd name="T19" fmla="*/ 65 h 66"/>
                <a:gd name="T20" fmla="*/ 0 w 64"/>
                <a:gd name="T21" fmla="*/ 56 h 66"/>
                <a:gd name="T22" fmla="*/ 54 w 64"/>
                <a:gd name="T23" fmla="*/ 2 h 66"/>
                <a:gd name="T24" fmla="*/ 62 w 64"/>
                <a:gd name="T25" fmla="*/ 2 h 66"/>
                <a:gd name="T26" fmla="*/ 64 w 64"/>
                <a:gd name="T27" fmla="*/ 6 h 66"/>
                <a:gd name="T28" fmla="*/ 64 w 64"/>
                <a:gd name="T29" fmla="*/ 48 h 66"/>
                <a:gd name="T30" fmla="*/ 46 w 64"/>
                <a:gd name="T31" fmla="*/ 66 h 66"/>
                <a:gd name="T32" fmla="*/ 46 w 64"/>
                <a:gd name="T3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66">
                  <a:moveTo>
                    <a:pt x="46" y="66"/>
                  </a:moveTo>
                  <a:cubicBezTo>
                    <a:pt x="34" y="66"/>
                    <a:pt x="34" y="66"/>
                    <a:pt x="34" y="66"/>
                  </a:cubicBezTo>
                  <a:cubicBezTo>
                    <a:pt x="31" y="66"/>
                    <a:pt x="28" y="64"/>
                    <a:pt x="28" y="60"/>
                  </a:cubicBezTo>
                  <a:cubicBezTo>
                    <a:pt x="28" y="60"/>
                    <a:pt x="28" y="60"/>
                    <a:pt x="28" y="60"/>
                  </a:cubicBezTo>
                  <a:cubicBezTo>
                    <a:pt x="28" y="60"/>
                    <a:pt x="28" y="60"/>
                    <a:pt x="28" y="60"/>
                  </a:cubicBezTo>
                  <a:cubicBezTo>
                    <a:pt x="28" y="57"/>
                    <a:pt x="31" y="54"/>
                    <a:pt x="34" y="54"/>
                  </a:cubicBezTo>
                  <a:cubicBezTo>
                    <a:pt x="46" y="54"/>
                    <a:pt x="46" y="54"/>
                    <a:pt x="46" y="54"/>
                  </a:cubicBezTo>
                  <a:cubicBezTo>
                    <a:pt x="49" y="54"/>
                    <a:pt x="52" y="52"/>
                    <a:pt x="52" y="48"/>
                  </a:cubicBezTo>
                  <a:cubicBezTo>
                    <a:pt x="52" y="21"/>
                    <a:pt x="52" y="21"/>
                    <a:pt x="52" y="21"/>
                  </a:cubicBezTo>
                  <a:cubicBezTo>
                    <a:pt x="8" y="65"/>
                    <a:pt x="8" y="65"/>
                    <a:pt x="8" y="65"/>
                  </a:cubicBezTo>
                  <a:cubicBezTo>
                    <a:pt x="0" y="56"/>
                    <a:pt x="0" y="56"/>
                    <a:pt x="0" y="56"/>
                  </a:cubicBezTo>
                  <a:cubicBezTo>
                    <a:pt x="54" y="2"/>
                    <a:pt x="54" y="2"/>
                    <a:pt x="54" y="2"/>
                  </a:cubicBezTo>
                  <a:cubicBezTo>
                    <a:pt x="56" y="0"/>
                    <a:pt x="60" y="0"/>
                    <a:pt x="62" y="2"/>
                  </a:cubicBezTo>
                  <a:cubicBezTo>
                    <a:pt x="64" y="3"/>
                    <a:pt x="64" y="5"/>
                    <a:pt x="64" y="6"/>
                  </a:cubicBezTo>
                  <a:cubicBezTo>
                    <a:pt x="64" y="48"/>
                    <a:pt x="64" y="48"/>
                    <a:pt x="64" y="48"/>
                  </a:cubicBezTo>
                  <a:cubicBezTo>
                    <a:pt x="64" y="58"/>
                    <a:pt x="56" y="66"/>
                    <a:pt x="46" y="66"/>
                  </a:cubicBezTo>
                  <a:cubicBezTo>
                    <a:pt x="46" y="66"/>
                    <a:pt x="46" y="66"/>
                    <a:pt x="46"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2">
              <a:extLst>
                <a:ext uri="{FF2B5EF4-FFF2-40B4-BE49-F238E27FC236}">
                  <a16:creationId xmlns:a16="http://schemas.microsoft.com/office/drawing/2014/main" xmlns="" id="{28758F53-6B1B-4E63-914A-A94BEA3590A1}"/>
                </a:ext>
              </a:extLst>
            </p:cNvPr>
            <p:cNvSpPr>
              <a:spLocks/>
            </p:cNvSpPr>
            <p:nvPr/>
          </p:nvSpPr>
          <p:spPr bwMode="auto">
            <a:xfrm>
              <a:off x="2" y="-1"/>
              <a:ext cx="388" cy="511"/>
            </a:xfrm>
            <a:custGeom>
              <a:avLst/>
              <a:gdLst>
                <a:gd name="T0" fmla="*/ 138 w 192"/>
                <a:gd name="T1" fmla="*/ 247 h 253"/>
                <a:gd name="T2" fmla="*/ 132 w 192"/>
                <a:gd name="T3" fmla="*/ 253 h 253"/>
                <a:gd name="T4" fmla="*/ 132 w 192"/>
                <a:gd name="T5" fmla="*/ 253 h 253"/>
                <a:gd name="T6" fmla="*/ 30 w 192"/>
                <a:gd name="T7" fmla="*/ 253 h 253"/>
                <a:gd name="T8" fmla="*/ 0 w 192"/>
                <a:gd name="T9" fmla="*/ 223 h 253"/>
                <a:gd name="T10" fmla="*/ 0 w 192"/>
                <a:gd name="T11" fmla="*/ 60 h 253"/>
                <a:gd name="T12" fmla="*/ 2 w 192"/>
                <a:gd name="T13" fmla="*/ 56 h 253"/>
                <a:gd name="T14" fmla="*/ 56 w 192"/>
                <a:gd name="T15" fmla="*/ 2 h 253"/>
                <a:gd name="T16" fmla="*/ 60 w 192"/>
                <a:gd name="T17" fmla="*/ 0 h 253"/>
                <a:gd name="T18" fmla="*/ 162 w 192"/>
                <a:gd name="T19" fmla="*/ 0 h 253"/>
                <a:gd name="T20" fmla="*/ 192 w 192"/>
                <a:gd name="T21" fmla="*/ 30 h 253"/>
                <a:gd name="T22" fmla="*/ 192 w 192"/>
                <a:gd name="T23" fmla="*/ 120 h 253"/>
                <a:gd name="T24" fmla="*/ 186 w 192"/>
                <a:gd name="T25" fmla="*/ 126 h 253"/>
                <a:gd name="T26" fmla="*/ 186 w 192"/>
                <a:gd name="T27" fmla="*/ 126 h 253"/>
                <a:gd name="T28" fmla="*/ 180 w 192"/>
                <a:gd name="T29" fmla="*/ 120 h 253"/>
                <a:gd name="T30" fmla="*/ 180 w 192"/>
                <a:gd name="T31" fmla="*/ 30 h 253"/>
                <a:gd name="T32" fmla="*/ 162 w 192"/>
                <a:gd name="T33" fmla="*/ 12 h 253"/>
                <a:gd name="T34" fmla="*/ 162 w 192"/>
                <a:gd name="T35" fmla="*/ 12 h 253"/>
                <a:gd name="T36" fmla="*/ 63 w 192"/>
                <a:gd name="T37" fmla="*/ 12 h 253"/>
                <a:gd name="T38" fmla="*/ 12 w 192"/>
                <a:gd name="T39" fmla="*/ 63 h 253"/>
                <a:gd name="T40" fmla="*/ 12 w 192"/>
                <a:gd name="T41" fmla="*/ 223 h 253"/>
                <a:gd name="T42" fmla="*/ 30 w 192"/>
                <a:gd name="T43" fmla="*/ 241 h 253"/>
                <a:gd name="T44" fmla="*/ 132 w 192"/>
                <a:gd name="T45" fmla="*/ 241 h 253"/>
                <a:gd name="T46" fmla="*/ 138 w 192"/>
                <a:gd name="T47" fmla="*/ 24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253">
                  <a:moveTo>
                    <a:pt x="138" y="247"/>
                  </a:moveTo>
                  <a:cubicBezTo>
                    <a:pt x="138" y="250"/>
                    <a:pt x="136" y="253"/>
                    <a:pt x="132" y="253"/>
                  </a:cubicBezTo>
                  <a:cubicBezTo>
                    <a:pt x="132" y="253"/>
                    <a:pt x="132" y="253"/>
                    <a:pt x="132" y="253"/>
                  </a:cubicBezTo>
                  <a:cubicBezTo>
                    <a:pt x="30" y="253"/>
                    <a:pt x="30" y="253"/>
                    <a:pt x="30" y="253"/>
                  </a:cubicBezTo>
                  <a:cubicBezTo>
                    <a:pt x="13" y="253"/>
                    <a:pt x="0" y="239"/>
                    <a:pt x="0" y="223"/>
                  </a:cubicBezTo>
                  <a:cubicBezTo>
                    <a:pt x="0" y="60"/>
                    <a:pt x="0" y="60"/>
                    <a:pt x="0" y="60"/>
                  </a:cubicBezTo>
                  <a:cubicBezTo>
                    <a:pt x="0" y="59"/>
                    <a:pt x="1" y="57"/>
                    <a:pt x="2" y="56"/>
                  </a:cubicBezTo>
                  <a:cubicBezTo>
                    <a:pt x="56" y="2"/>
                    <a:pt x="56" y="2"/>
                    <a:pt x="56" y="2"/>
                  </a:cubicBezTo>
                  <a:cubicBezTo>
                    <a:pt x="57" y="1"/>
                    <a:pt x="58" y="0"/>
                    <a:pt x="60" y="0"/>
                  </a:cubicBezTo>
                  <a:cubicBezTo>
                    <a:pt x="162" y="0"/>
                    <a:pt x="162" y="0"/>
                    <a:pt x="162" y="0"/>
                  </a:cubicBezTo>
                  <a:cubicBezTo>
                    <a:pt x="179" y="0"/>
                    <a:pt x="192" y="14"/>
                    <a:pt x="192" y="30"/>
                  </a:cubicBezTo>
                  <a:cubicBezTo>
                    <a:pt x="192" y="120"/>
                    <a:pt x="192" y="120"/>
                    <a:pt x="192" y="120"/>
                  </a:cubicBezTo>
                  <a:cubicBezTo>
                    <a:pt x="192" y="124"/>
                    <a:pt x="190" y="126"/>
                    <a:pt x="186" y="126"/>
                  </a:cubicBezTo>
                  <a:cubicBezTo>
                    <a:pt x="186" y="126"/>
                    <a:pt x="186" y="126"/>
                    <a:pt x="186" y="126"/>
                  </a:cubicBezTo>
                  <a:cubicBezTo>
                    <a:pt x="183" y="126"/>
                    <a:pt x="180" y="124"/>
                    <a:pt x="180" y="120"/>
                  </a:cubicBezTo>
                  <a:cubicBezTo>
                    <a:pt x="180" y="30"/>
                    <a:pt x="180" y="30"/>
                    <a:pt x="180" y="30"/>
                  </a:cubicBezTo>
                  <a:cubicBezTo>
                    <a:pt x="180" y="20"/>
                    <a:pt x="172" y="12"/>
                    <a:pt x="162" y="12"/>
                  </a:cubicBezTo>
                  <a:cubicBezTo>
                    <a:pt x="162" y="12"/>
                    <a:pt x="162" y="12"/>
                    <a:pt x="162" y="12"/>
                  </a:cubicBezTo>
                  <a:cubicBezTo>
                    <a:pt x="63" y="12"/>
                    <a:pt x="63" y="12"/>
                    <a:pt x="63" y="12"/>
                  </a:cubicBezTo>
                  <a:cubicBezTo>
                    <a:pt x="12" y="63"/>
                    <a:pt x="12" y="63"/>
                    <a:pt x="12" y="63"/>
                  </a:cubicBezTo>
                  <a:cubicBezTo>
                    <a:pt x="12" y="223"/>
                    <a:pt x="12" y="223"/>
                    <a:pt x="12" y="223"/>
                  </a:cubicBezTo>
                  <a:cubicBezTo>
                    <a:pt x="12" y="233"/>
                    <a:pt x="20" y="241"/>
                    <a:pt x="30" y="241"/>
                  </a:cubicBezTo>
                  <a:cubicBezTo>
                    <a:pt x="132" y="241"/>
                    <a:pt x="132" y="241"/>
                    <a:pt x="132" y="241"/>
                  </a:cubicBezTo>
                  <a:cubicBezTo>
                    <a:pt x="136" y="241"/>
                    <a:pt x="138" y="244"/>
                    <a:pt x="138" y="2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3">
              <a:extLst>
                <a:ext uri="{FF2B5EF4-FFF2-40B4-BE49-F238E27FC236}">
                  <a16:creationId xmlns:a16="http://schemas.microsoft.com/office/drawing/2014/main" xmlns="" id="{324791BE-888F-461B-B8EA-E7DAC8F2D804}"/>
                </a:ext>
              </a:extLst>
            </p:cNvPr>
            <p:cNvSpPr>
              <a:spLocks/>
            </p:cNvSpPr>
            <p:nvPr/>
          </p:nvSpPr>
          <p:spPr bwMode="auto">
            <a:xfrm>
              <a:off x="281" y="62"/>
              <a:ext cx="61" cy="60"/>
            </a:xfrm>
            <a:custGeom>
              <a:avLst/>
              <a:gdLst>
                <a:gd name="T0" fmla="*/ 24 w 30"/>
                <a:gd name="T1" fmla="*/ 30 h 30"/>
                <a:gd name="T2" fmla="*/ 24 w 30"/>
                <a:gd name="T3" fmla="*/ 30 h 30"/>
                <a:gd name="T4" fmla="*/ 18 w 30"/>
                <a:gd name="T5" fmla="*/ 24 h 30"/>
                <a:gd name="T6" fmla="*/ 18 w 30"/>
                <a:gd name="T7" fmla="*/ 18 h 30"/>
                <a:gd name="T8" fmla="*/ 12 w 30"/>
                <a:gd name="T9" fmla="*/ 12 h 30"/>
                <a:gd name="T10" fmla="*/ 6 w 30"/>
                <a:gd name="T11" fmla="*/ 12 h 30"/>
                <a:gd name="T12" fmla="*/ 0 w 30"/>
                <a:gd name="T13" fmla="*/ 6 h 30"/>
                <a:gd name="T14" fmla="*/ 0 w 30"/>
                <a:gd name="T15" fmla="*/ 6 h 30"/>
                <a:gd name="T16" fmla="*/ 6 w 30"/>
                <a:gd name="T17" fmla="*/ 0 h 30"/>
                <a:gd name="T18" fmla="*/ 6 w 30"/>
                <a:gd name="T19" fmla="*/ 0 h 30"/>
                <a:gd name="T20" fmla="*/ 12 w 30"/>
                <a:gd name="T21" fmla="*/ 0 h 30"/>
                <a:gd name="T22" fmla="*/ 30 w 30"/>
                <a:gd name="T23" fmla="*/ 18 h 30"/>
                <a:gd name="T24" fmla="*/ 30 w 30"/>
                <a:gd name="T25" fmla="*/ 24 h 30"/>
                <a:gd name="T26" fmla="*/ 24 w 30"/>
                <a:gd name="T27" fmla="*/ 30 h 30"/>
                <a:gd name="T28" fmla="*/ 24 w 30"/>
                <a:gd name="T2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0">
                  <a:moveTo>
                    <a:pt x="24" y="30"/>
                  </a:moveTo>
                  <a:cubicBezTo>
                    <a:pt x="24" y="30"/>
                    <a:pt x="24" y="30"/>
                    <a:pt x="24" y="30"/>
                  </a:cubicBezTo>
                  <a:cubicBezTo>
                    <a:pt x="21" y="30"/>
                    <a:pt x="18" y="27"/>
                    <a:pt x="18" y="24"/>
                  </a:cubicBezTo>
                  <a:cubicBezTo>
                    <a:pt x="18" y="18"/>
                    <a:pt x="18" y="18"/>
                    <a:pt x="18" y="18"/>
                  </a:cubicBezTo>
                  <a:cubicBezTo>
                    <a:pt x="18" y="15"/>
                    <a:pt x="16" y="12"/>
                    <a:pt x="12" y="12"/>
                  </a:cubicBezTo>
                  <a:cubicBezTo>
                    <a:pt x="6" y="12"/>
                    <a:pt x="6" y="12"/>
                    <a:pt x="6" y="12"/>
                  </a:cubicBezTo>
                  <a:cubicBezTo>
                    <a:pt x="3" y="12"/>
                    <a:pt x="0" y="9"/>
                    <a:pt x="0" y="6"/>
                  </a:cubicBezTo>
                  <a:cubicBezTo>
                    <a:pt x="0" y="6"/>
                    <a:pt x="0" y="6"/>
                    <a:pt x="0" y="6"/>
                  </a:cubicBezTo>
                  <a:cubicBezTo>
                    <a:pt x="0" y="3"/>
                    <a:pt x="3" y="0"/>
                    <a:pt x="6" y="0"/>
                  </a:cubicBezTo>
                  <a:cubicBezTo>
                    <a:pt x="6" y="0"/>
                    <a:pt x="6" y="0"/>
                    <a:pt x="6" y="0"/>
                  </a:cubicBezTo>
                  <a:cubicBezTo>
                    <a:pt x="12" y="0"/>
                    <a:pt x="12" y="0"/>
                    <a:pt x="12" y="0"/>
                  </a:cubicBezTo>
                  <a:cubicBezTo>
                    <a:pt x="22" y="0"/>
                    <a:pt x="30" y="8"/>
                    <a:pt x="30" y="18"/>
                  </a:cubicBezTo>
                  <a:cubicBezTo>
                    <a:pt x="30" y="24"/>
                    <a:pt x="30" y="24"/>
                    <a:pt x="30" y="24"/>
                  </a:cubicBezTo>
                  <a:cubicBezTo>
                    <a:pt x="30" y="27"/>
                    <a:pt x="28" y="30"/>
                    <a:pt x="24" y="30"/>
                  </a:cubicBezTo>
                  <a:cubicBezTo>
                    <a:pt x="24" y="30"/>
                    <a:pt x="24" y="30"/>
                    <a:pt x="2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4">
              <a:extLst>
                <a:ext uri="{FF2B5EF4-FFF2-40B4-BE49-F238E27FC236}">
                  <a16:creationId xmlns:a16="http://schemas.microsoft.com/office/drawing/2014/main" xmlns="" id="{DBC54FB8-B3D6-4246-8019-06C35B265D1D}"/>
                </a:ext>
              </a:extLst>
            </p:cNvPr>
            <p:cNvSpPr>
              <a:spLocks/>
            </p:cNvSpPr>
            <p:nvPr/>
          </p:nvSpPr>
          <p:spPr bwMode="auto">
            <a:xfrm>
              <a:off x="170" y="62"/>
              <a:ext cx="24" cy="24"/>
            </a:xfrm>
            <a:custGeom>
              <a:avLst/>
              <a:gdLst>
                <a:gd name="T0" fmla="*/ 6 w 12"/>
                <a:gd name="T1" fmla="*/ 0 h 12"/>
                <a:gd name="T2" fmla="*/ 6 w 12"/>
                <a:gd name="T3" fmla="*/ 0 h 12"/>
                <a:gd name="T4" fmla="*/ 12 w 12"/>
                <a:gd name="T5" fmla="*/ 6 h 12"/>
                <a:gd name="T6" fmla="*/ 12 w 12"/>
                <a:gd name="T7" fmla="*/ 6 h 12"/>
                <a:gd name="T8" fmla="*/ 12 w 12"/>
                <a:gd name="T9" fmla="*/ 6 h 12"/>
                <a:gd name="T10" fmla="*/ 6 w 12"/>
                <a:gd name="T11" fmla="*/ 12 h 12"/>
                <a:gd name="T12" fmla="*/ 6 w 12"/>
                <a:gd name="T13" fmla="*/ 12 h 12"/>
                <a:gd name="T14" fmla="*/ 0 w 12"/>
                <a:gd name="T15" fmla="*/ 6 h 12"/>
                <a:gd name="T16" fmla="*/ 0 w 12"/>
                <a:gd name="T17" fmla="*/ 6 h 12"/>
                <a:gd name="T18" fmla="*/ 6 w 12"/>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6" y="0"/>
                    <a:pt x="6" y="0"/>
                    <a:pt x="6" y="0"/>
                  </a:cubicBezTo>
                  <a:cubicBezTo>
                    <a:pt x="10" y="0"/>
                    <a:pt x="12" y="3"/>
                    <a:pt x="12" y="6"/>
                  </a:cubicBezTo>
                  <a:cubicBezTo>
                    <a:pt x="12" y="6"/>
                    <a:pt x="12" y="6"/>
                    <a:pt x="12" y="6"/>
                  </a:cubicBezTo>
                  <a:cubicBezTo>
                    <a:pt x="12" y="6"/>
                    <a:pt x="12" y="6"/>
                    <a:pt x="12" y="6"/>
                  </a:cubicBezTo>
                  <a:cubicBezTo>
                    <a:pt x="12" y="9"/>
                    <a:pt x="10" y="12"/>
                    <a:pt x="6" y="12"/>
                  </a:cubicBezTo>
                  <a:cubicBezTo>
                    <a:pt x="6" y="12"/>
                    <a:pt x="6" y="12"/>
                    <a:pt x="6" y="12"/>
                  </a:cubicBezTo>
                  <a:cubicBezTo>
                    <a:pt x="3" y="12"/>
                    <a:pt x="0" y="9"/>
                    <a:pt x="0" y="6"/>
                  </a:cubicBezTo>
                  <a:cubicBezTo>
                    <a:pt x="0" y="6"/>
                    <a:pt x="0" y="6"/>
                    <a:pt x="0" y="6"/>
                  </a:cubicBezTo>
                  <a:cubicBezTo>
                    <a:pt x="0" y="3"/>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5">
              <a:extLst>
                <a:ext uri="{FF2B5EF4-FFF2-40B4-BE49-F238E27FC236}">
                  <a16:creationId xmlns:a16="http://schemas.microsoft.com/office/drawing/2014/main" xmlns="" id="{AC6853EF-E4F2-4EBF-857C-D6C09215DBAB}"/>
                </a:ext>
              </a:extLst>
            </p:cNvPr>
            <p:cNvSpPr>
              <a:spLocks noEditPoints="1"/>
            </p:cNvSpPr>
            <p:nvPr/>
          </p:nvSpPr>
          <p:spPr bwMode="auto">
            <a:xfrm>
              <a:off x="271" y="262"/>
              <a:ext cx="313" cy="224"/>
            </a:xfrm>
            <a:custGeom>
              <a:avLst/>
              <a:gdLst>
                <a:gd name="T0" fmla="*/ 120 w 155"/>
                <a:gd name="T1" fmla="*/ 111 h 111"/>
                <a:gd name="T2" fmla="*/ 36 w 155"/>
                <a:gd name="T3" fmla="*/ 111 h 111"/>
                <a:gd name="T4" fmla="*/ 0 w 155"/>
                <a:gd name="T5" fmla="*/ 75 h 111"/>
                <a:gd name="T6" fmla="*/ 36 w 155"/>
                <a:gd name="T7" fmla="*/ 39 h 111"/>
                <a:gd name="T8" fmla="*/ 36 w 155"/>
                <a:gd name="T9" fmla="*/ 39 h 111"/>
                <a:gd name="T10" fmla="*/ 85 w 155"/>
                <a:gd name="T11" fmla="*/ 4 h 111"/>
                <a:gd name="T12" fmla="*/ 119 w 155"/>
                <a:gd name="T13" fmla="*/ 39 h 111"/>
                <a:gd name="T14" fmla="*/ 119 w 155"/>
                <a:gd name="T15" fmla="*/ 39 h 111"/>
                <a:gd name="T16" fmla="*/ 155 w 155"/>
                <a:gd name="T17" fmla="*/ 75 h 111"/>
                <a:gd name="T18" fmla="*/ 119 w 155"/>
                <a:gd name="T19" fmla="*/ 111 h 111"/>
                <a:gd name="T20" fmla="*/ 119 w 155"/>
                <a:gd name="T21" fmla="*/ 111 h 111"/>
                <a:gd name="T22" fmla="*/ 120 w 155"/>
                <a:gd name="T23" fmla="*/ 111 h 111"/>
                <a:gd name="T24" fmla="*/ 36 w 155"/>
                <a:gd name="T25" fmla="*/ 51 h 111"/>
                <a:gd name="T26" fmla="*/ 12 w 155"/>
                <a:gd name="T27" fmla="*/ 75 h 111"/>
                <a:gd name="T28" fmla="*/ 36 w 155"/>
                <a:gd name="T29" fmla="*/ 99 h 111"/>
                <a:gd name="T30" fmla="*/ 120 w 155"/>
                <a:gd name="T31" fmla="*/ 99 h 111"/>
                <a:gd name="T32" fmla="*/ 144 w 155"/>
                <a:gd name="T33" fmla="*/ 75 h 111"/>
                <a:gd name="T34" fmla="*/ 120 w 155"/>
                <a:gd name="T35" fmla="*/ 51 h 111"/>
                <a:gd name="T36" fmla="*/ 114 w 155"/>
                <a:gd name="T37" fmla="*/ 51 h 111"/>
                <a:gd name="T38" fmla="*/ 108 w 155"/>
                <a:gd name="T39" fmla="*/ 45 h 111"/>
                <a:gd name="T40" fmla="*/ 75 w 155"/>
                <a:gd name="T41" fmla="*/ 17 h 111"/>
                <a:gd name="T42" fmla="*/ 48 w 155"/>
                <a:gd name="T43" fmla="*/ 45 h 111"/>
                <a:gd name="T44" fmla="*/ 42 w 155"/>
                <a:gd name="T45" fmla="*/ 51 h 111"/>
                <a:gd name="T46" fmla="*/ 36 w 155"/>
                <a:gd name="T47" fmla="*/ 5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5" h="111">
                  <a:moveTo>
                    <a:pt x="120" y="111"/>
                  </a:moveTo>
                  <a:cubicBezTo>
                    <a:pt x="36" y="111"/>
                    <a:pt x="36" y="111"/>
                    <a:pt x="36" y="111"/>
                  </a:cubicBezTo>
                  <a:cubicBezTo>
                    <a:pt x="16" y="111"/>
                    <a:pt x="0" y="95"/>
                    <a:pt x="0" y="75"/>
                  </a:cubicBezTo>
                  <a:cubicBezTo>
                    <a:pt x="0" y="55"/>
                    <a:pt x="16" y="39"/>
                    <a:pt x="36" y="39"/>
                  </a:cubicBezTo>
                  <a:cubicBezTo>
                    <a:pt x="36" y="39"/>
                    <a:pt x="36" y="39"/>
                    <a:pt x="36" y="39"/>
                  </a:cubicBezTo>
                  <a:cubicBezTo>
                    <a:pt x="40" y="16"/>
                    <a:pt x="62" y="0"/>
                    <a:pt x="85" y="4"/>
                  </a:cubicBezTo>
                  <a:cubicBezTo>
                    <a:pt x="102" y="7"/>
                    <a:pt x="116" y="21"/>
                    <a:pt x="119" y="39"/>
                  </a:cubicBezTo>
                  <a:cubicBezTo>
                    <a:pt x="119" y="39"/>
                    <a:pt x="119" y="39"/>
                    <a:pt x="119" y="39"/>
                  </a:cubicBezTo>
                  <a:cubicBezTo>
                    <a:pt x="139" y="39"/>
                    <a:pt x="155" y="55"/>
                    <a:pt x="155" y="75"/>
                  </a:cubicBezTo>
                  <a:cubicBezTo>
                    <a:pt x="155" y="94"/>
                    <a:pt x="139" y="111"/>
                    <a:pt x="119" y="111"/>
                  </a:cubicBezTo>
                  <a:cubicBezTo>
                    <a:pt x="119" y="111"/>
                    <a:pt x="119" y="111"/>
                    <a:pt x="119" y="111"/>
                  </a:cubicBezTo>
                  <a:lnTo>
                    <a:pt x="120" y="111"/>
                  </a:lnTo>
                  <a:close/>
                  <a:moveTo>
                    <a:pt x="36" y="51"/>
                  </a:moveTo>
                  <a:cubicBezTo>
                    <a:pt x="22" y="51"/>
                    <a:pt x="12" y="61"/>
                    <a:pt x="12" y="75"/>
                  </a:cubicBezTo>
                  <a:cubicBezTo>
                    <a:pt x="12" y="88"/>
                    <a:pt x="22" y="99"/>
                    <a:pt x="36" y="99"/>
                  </a:cubicBezTo>
                  <a:cubicBezTo>
                    <a:pt x="120" y="99"/>
                    <a:pt x="120" y="99"/>
                    <a:pt x="120" y="99"/>
                  </a:cubicBezTo>
                  <a:cubicBezTo>
                    <a:pt x="133" y="99"/>
                    <a:pt x="144" y="88"/>
                    <a:pt x="144" y="75"/>
                  </a:cubicBezTo>
                  <a:cubicBezTo>
                    <a:pt x="144" y="61"/>
                    <a:pt x="133" y="51"/>
                    <a:pt x="120" y="51"/>
                  </a:cubicBezTo>
                  <a:cubicBezTo>
                    <a:pt x="114" y="51"/>
                    <a:pt x="114" y="51"/>
                    <a:pt x="114" y="51"/>
                  </a:cubicBezTo>
                  <a:cubicBezTo>
                    <a:pt x="110" y="51"/>
                    <a:pt x="108" y="48"/>
                    <a:pt x="108" y="45"/>
                  </a:cubicBezTo>
                  <a:cubicBezTo>
                    <a:pt x="106" y="28"/>
                    <a:pt x="92" y="16"/>
                    <a:pt x="75" y="17"/>
                  </a:cubicBezTo>
                  <a:cubicBezTo>
                    <a:pt x="61" y="18"/>
                    <a:pt x="49" y="30"/>
                    <a:pt x="48" y="45"/>
                  </a:cubicBezTo>
                  <a:cubicBezTo>
                    <a:pt x="48" y="48"/>
                    <a:pt x="45" y="51"/>
                    <a:pt x="42" y="51"/>
                  </a:cubicBezTo>
                  <a:lnTo>
                    <a:pt x="36" y="51"/>
                  </a:lnTo>
                  <a:close/>
                </a:path>
              </a:pathLst>
            </a:custGeom>
            <a:solidFill>
              <a:srgbClr val="F502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6">
              <a:extLst>
                <a:ext uri="{FF2B5EF4-FFF2-40B4-BE49-F238E27FC236}">
                  <a16:creationId xmlns:a16="http://schemas.microsoft.com/office/drawing/2014/main" xmlns="" id="{9745A87B-ADEA-4AE2-A5A4-126825BF53C8}"/>
                </a:ext>
              </a:extLst>
            </p:cNvPr>
            <p:cNvSpPr>
              <a:spLocks/>
            </p:cNvSpPr>
            <p:nvPr/>
          </p:nvSpPr>
          <p:spPr bwMode="auto">
            <a:xfrm>
              <a:off x="414" y="413"/>
              <a:ext cx="67" cy="170"/>
            </a:xfrm>
            <a:custGeom>
              <a:avLst/>
              <a:gdLst>
                <a:gd name="T0" fmla="*/ 6 w 33"/>
                <a:gd name="T1" fmla="*/ 84 h 84"/>
                <a:gd name="T2" fmla="*/ 4 w 33"/>
                <a:gd name="T3" fmla="*/ 83 h 84"/>
                <a:gd name="T4" fmla="*/ 0 w 33"/>
                <a:gd name="T5" fmla="*/ 78 h 84"/>
                <a:gd name="T6" fmla="*/ 0 w 33"/>
                <a:gd name="T7" fmla="*/ 6 h 84"/>
                <a:gd name="T8" fmla="*/ 6 w 33"/>
                <a:gd name="T9" fmla="*/ 0 h 84"/>
                <a:gd name="T10" fmla="*/ 6 w 33"/>
                <a:gd name="T11" fmla="*/ 0 h 84"/>
                <a:gd name="T12" fmla="*/ 12 w 33"/>
                <a:gd name="T13" fmla="*/ 6 h 84"/>
                <a:gd name="T14" fmla="*/ 12 w 33"/>
                <a:gd name="T15" fmla="*/ 63 h 84"/>
                <a:gd name="T16" fmla="*/ 22 w 33"/>
                <a:gd name="T17" fmla="*/ 54 h 84"/>
                <a:gd name="T18" fmla="*/ 30 w 33"/>
                <a:gd name="T19" fmla="*/ 54 h 84"/>
                <a:gd name="T20" fmla="*/ 30 w 33"/>
                <a:gd name="T21" fmla="*/ 54 h 84"/>
                <a:gd name="T22" fmla="*/ 30 w 33"/>
                <a:gd name="T23" fmla="*/ 54 h 84"/>
                <a:gd name="T24" fmla="*/ 31 w 33"/>
                <a:gd name="T25" fmla="*/ 62 h 84"/>
                <a:gd name="T26" fmla="*/ 30 w 33"/>
                <a:gd name="T27" fmla="*/ 62 h 84"/>
                <a:gd name="T28" fmla="*/ 10 w 33"/>
                <a:gd name="T29" fmla="*/ 82 h 84"/>
                <a:gd name="T30" fmla="*/ 6 w 33"/>
                <a:gd name="T3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84">
                  <a:moveTo>
                    <a:pt x="6" y="84"/>
                  </a:moveTo>
                  <a:cubicBezTo>
                    <a:pt x="6" y="84"/>
                    <a:pt x="5" y="84"/>
                    <a:pt x="4" y="83"/>
                  </a:cubicBezTo>
                  <a:cubicBezTo>
                    <a:pt x="2" y="82"/>
                    <a:pt x="0" y="80"/>
                    <a:pt x="0" y="78"/>
                  </a:cubicBezTo>
                  <a:cubicBezTo>
                    <a:pt x="0" y="6"/>
                    <a:pt x="0" y="6"/>
                    <a:pt x="0" y="6"/>
                  </a:cubicBezTo>
                  <a:cubicBezTo>
                    <a:pt x="0" y="3"/>
                    <a:pt x="3" y="0"/>
                    <a:pt x="6" y="0"/>
                  </a:cubicBezTo>
                  <a:cubicBezTo>
                    <a:pt x="6" y="0"/>
                    <a:pt x="6" y="0"/>
                    <a:pt x="6" y="0"/>
                  </a:cubicBezTo>
                  <a:cubicBezTo>
                    <a:pt x="10" y="0"/>
                    <a:pt x="12" y="3"/>
                    <a:pt x="12" y="6"/>
                  </a:cubicBezTo>
                  <a:cubicBezTo>
                    <a:pt x="12" y="63"/>
                    <a:pt x="12" y="63"/>
                    <a:pt x="12" y="63"/>
                  </a:cubicBezTo>
                  <a:cubicBezTo>
                    <a:pt x="22" y="54"/>
                    <a:pt x="22" y="54"/>
                    <a:pt x="22" y="54"/>
                  </a:cubicBezTo>
                  <a:cubicBezTo>
                    <a:pt x="24" y="51"/>
                    <a:pt x="28" y="51"/>
                    <a:pt x="30" y="54"/>
                  </a:cubicBezTo>
                  <a:cubicBezTo>
                    <a:pt x="30" y="54"/>
                    <a:pt x="30" y="54"/>
                    <a:pt x="30" y="54"/>
                  </a:cubicBezTo>
                  <a:cubicBezTo>
                    <a:pt x="30" y="54"/>
                    <a:pt x="30" y="54"/>
                    <a:pt x="30" y="54"/>
                  </a:cubicBezTo>
                  <a:cubicBezTo>
                    <a:pt x="33" y="56"/>
                    <a:pt x="33" y="60"/>
                    <a:pt x="31" y="62"/>
                  </a:cubicBezTo>
                  <a:cubicBezTo>
                    <a:pt x="31" y="62"/>
                    <a:pt x="30" y="62"/>
                    <a:pt x="30" y="62"/>
                  </a:cubicBezTo>
                  <a:cubicBezTo>
                    <a:pt x="10" y="82"/>
                    <a:pt x="10" y="82"/>
                    <a:pt x="10" y="82"/>
                  </a:cubicBezTo>
                  <a:cubicBezTo>
                    <a:pt x="9" y="83"/>
                    <a:pt x="8" y="84"/>
                    <a:pt x="6" y="84"/>
                  </a:cubicBezTo>
                  <a:close/>
                </a:path>
              </a:pathLst>
            </a:custGeom>
            <a:solidFill>
              <a:srgbClr val="F502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7">
              <a:extLst>
                <a:ext uri="{FF2B5EF4-FFF2-40B4-BE49-F238E27FC236}">
                  <a16:creationId xmlns:a16="http://schemas.microsoft.com/office/drawing/2014/main" xmlns="" id="{574529AE-A3C0-4C2C-A841-09695006A892}"/>
                </a:ext>
              </a:extLst>
            </p:cNvPr>
            <p:cNvSpPr>
              <a:spLocks/>
            </p:cNvSpPr>
            <p:nvPr/>
          </p:nvSpPr>
          <p:spPr bwMode="auto">
            <a:xfrm>
              <a:off x="374" y="516"/>
              <a:ext cx="62" cy="63"/>
            </a:xfrm>
            <a:custGeom>
              <a:avLst/>
              <a:gdLst>
                <a:gd name="T0" fmla="*/ 2 w 31"/>
                <a:gd name="T1" fmla="*/ 3 h 31"/>
                <a:gd name="T2" fmla="*/ 2 w 31"/>
                <a:gd name="T3" fmla="*/ 3 h 31"/>
                <a:gd name="T4" fmla="*/ 11 w 31"/>
                <a:gd name="T5" fmla="*/ 3 h 31"/>
                <a:gd name="T6" fmla="*/ 11 w 31"/>
                <a:gd name="T7" fmla="*/ 3 h 31"/>
                <a:gd name="T8" fmla="*/ 31 w 31"/>
                <a:gd name="T9" fmla="*/ 23 h 31"/>
                <a:gd name="T10" fmla="*/ 22 w 31"/>
                <a:gd name="T11" fmla="*/ 31 h 31"/>
                <a:gd name="T12" fmla="*/ 2 w 31"/>
                <a:gd name="T13" fmla="*/ 11 h 31"/>
                <a:gd name="T14" fmla="*/ 2 w 31"/>
                <a:gd name="T15" fmla="*/ 3 h 31"/>
                <a:gd name="T16" fmla="*/ 2 w 31"/>
                <a:gd name="T1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1">
                  <a:moveTo>
                    <a:pt x="2" y="3"/>
                  </a:moveTo>
                  <a:cubicBezTo>
                    <a:pt x="2" y="3"/>
                    <a:pt x="2" y="3"/>
                    <a:pt x="2" y="3"/>
                  </a:cubicBezTo>
                  <a:cubicBezTo>
                    <a:pt x="5" y="0"/>
                    <a:pt x="9" y="0"/>
                    <a:pt x="11" y="3"/>
                  </a:cubicBezTo>
                  <a:cubicBezTo>
                    <a:pt x="11" y="3"/>
                    <a:pt x="11" y="3"/>
                    <a:pt x="11" y="3"/>
                  </a:cubicBezTo>
                  <a:cubicBezTo>
                    <a:pt x="31" y="23"/>
                    <a:pt x="31" y="23"/>
                    <a:pt x="31" y="23"/>
                  </a:cubicBezTo>
                  <a:cubicBezTo>
                    <a:pt x="22" y="31"/>
                    <a:pt x="22" y="31"/>
                    <a:pt x="22" y="31"/>
                  </a:cubicBezTo>
                  <a:cubicBezTo>
                    <a:pt x="2" y="11"/>
                    <a:pt x="2" y="11"/>
                    <a:pt x="2" y="11"/>
                  </a:cubicBezTo>
                  <a:cubicBezTo>
                    <a:pt x="0" y="9"/>
                    <a:pt x="0" y="5"/>
                    <a:pt x="2" y="3"/>
                  </a:cubicBezTo>
                  <a:cubicBezTo>
                    <a:pt x="2" y="3"/>
                    <a:pt x="2" y="3"/>
                    <a:pt x="2" y="3"/>
                  </a:cubicBezTo>
                  <a:close/>
                </a:path>
              </a:pathLst>
            </a:custGeom>
            <a:solidFill>
              <a:srgbClr val="F502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8">
              <a:extLst>
                <a:ext uri="{FF2B5EF4-FFF2-40B4-BE49-F238E27FC236}">
                  <a16:creationId xmlns:a16="http://schemas.microsoft.com/office/drawing/2014/main" xmlns="" id="{497E62C7-A964-439A-AE43-70BDCD83B086}"/>
                </a:ext>
              </a:extLst>
            </p:cNvPr>
            <p:cNvSpPr>
              <a:spLocks/>
            </p:cNvSpPr>
            <p:nvPr/>
          </p:nvSpPr>
          <p:spPr bwMode="auto">
            <a:xfrm>
              <a:off x="75" y="193"/>
              <a:ext cx="242" cy="24"/>
            </a:xfrm>
            <a:custGeom>
              <a:avLst/>
              <a:gdLst>
                <a:gd name="T0" fmla="*/ 6 w 120"/>
                <a:gd name="T1" fmla="*/ 0 h 12"/>
                <a:gd name="T2" fmla="*/ 114 w 120"/>
                <a:gd name="T3" fmla="*/ 0 h 12"/>
                <a:gd name="T4" fmla="*/ 120 w 120"/>
                <a:gd name="T5" fmla="*/ 6 h 12"/>
                <a:gd name="T6" fmla="*/ 120 w 120"/>
                <a:gd name="T7" fmla="*/ 6 h 12"/>
                <a:gd name="T8" fmla="*/ 114 w 120"/>
                <a:gd name="T9" fmla="*/ 12 h 12"/>
                <a:gd name="T10" fmla="*/ 6 w 120"/>
                <a:gd name="T11" fmla="*/ 12 h 12"/>
                <a:gd name="T12" fmla="*/ 0 w 120"/>
                <a:gd name="T13" fmla="*/ 6 h 12"/>
                <a:gd name="T14" fmla="*/ 0 w 120"/>
                <a:gd name="T15" fmla="*/ 6 h 12"/>
                <a:gd name="T16" fmla="*/ 0 w 120"/>
                <a:gd name="T17" fmla="*/ 6 h 12"/>
                <a:gd name="T18" fmla="*/ 6 w 120"/>
                <a:gd name="T19" fmla="*/ 0 h 12"/>
                <a:gd name="T20" fmla="*/ 6 w 120"/>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2">
                  <a:moveTo>
                    <a:pt x="6" y="0"/>
                  </a:moveTo>
                  <a:cubicBezTo>
                    <a:pt x="114" y="0"/>
                    <a:pt x="114" y="0"/>
                    <a:pt x="114" y="0"/>
                  </a:cubicBezTo>
                  <a:cubicBezTo>
                    <a:pt x="118" y="0"/>
                    <a:pt x="120" y="3"/>
                    <a:pt x="120" y="6"/>
                  </a:cubicBezTo>
                  <a:cubicBezTo>
                    <a:pt x="120" y="6"/>
                    <a:pt x="120" y="6"/>
                    <a:pt x="120" y="6"/>
                  </a:cubicBezTo>
                  <a:cubicBezTo>
                    <a:pt x="120" y="10"/>
                    <a:pt x="118" y="12"/>
                    <a:pt x="114" y="12"/>
                  </a:cubicBezTo>
                  <a:cubicBezTo>
                    <a:pt x="6" y="12"/>
                    <a:pt x="6" y="12"/>
                    <a:pt x="6" y="12"/>
                  </a:cubicBezTo>
                  <a:cubicBezTo>
                    <a:pt x="3" y="12"/>
                    <a:pt x="0" y="10"/>
                    <a:pt x="0" y="6"/>
                  </a:cubicBezTo>
                  <a:cubicBezTo>
                    <a:pt x="0" y="6"/>
                    <a:pt x="0" y="6"/>
                    <a:pt x="0" y="6"/>
                  </a:cubicBezTo>
                  <a:cubicBezTo>
                    <a:pt x="0" y="6"/>
                    <a:pt x="0" y="6"/>
                    <a:pt x="0" y="6"/>
                  </a:cubicBezTo>
                  <a:cubicBezTo>
                    <a:pt x="0" y="3"/>
                    <a:pt x="3"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9">
              <a:extLst>
                <a:ext uri="{FF2B5EF4-FFF2-40B4-BE49-F238E27FC236}">
                  <a16:creationId xmlns:a16="http://schemas.microsoft.com/office/drawing/2014/main" xmlns="" id="{445AB14E-55BD-4E7E-AEBF-23F70E05ABDD}"/>
                </a:ext>
              </a:extLst>
            </p:cNvPr>
            <p:cNvSpPr>
              <a:spLocks/>
            </p:cNvSpPr>
            <p:nvPr/>
          </p:nvSpPr>
          <p:spPr bwMode="auto">
            <a:xfrm>
              <a:off x="75" y="254"/>
              <a:ext cx="107" cy="24"/>
            </a:xfrm>
            <a:custGeom>
              <a:avLst/>
              <a:gdLst>
                <a:gd name="T0" fmla="*/ 6 w 53"/>
                <a:gd name="T1" fmla="*/ 0 h 12"/>
                <a:gd name="T2" fmla="*/ 47 w 53"/>
                <a:gd name="T3" fmla="*/ 0 h 12"/>
                <a:gd name="T4" fmla="*/ 53 w 53"/>
                <a:gd name="T5" fmla="*/ 6 h 12"/>
                <a:gd name="T6" fmla="*/ 53 w 53"/>
                <a:gd name="T7" fmla="*/ 6 h 12"/>
                <a:gd name="T8" fmla="*/ 47 w 53"/>
                <a:gd name="T9" fmla="*/ 12 h 12"/>
                <a:gd name="T10" fmla="*/ 6 w 53"/>
                <a:gd name="T11" fmla="*/ 12 h 12"/>
                <a:gd name="T12" fmla="*/ 0 w 53"/>
                <a:gd name="T13" fmla="*/ 7 h 12"/>
                <a:gd name="T14" fmla="*/ 0 w 53"/>
                <a:gd name="T15" fmla="*/ 6 h 12"/>
                <a:gd name="T16" fmla="*/ 0 w 53"/>
                <a:gd name="T17" fmla="*/ 6 h 12"/>
                <a:gd name="T18" fmla="*/ 6 w 53"/>
                <a:gd name="T19" fmla="*/ 0 h 12"/>
                <a:gd name="T20" fmla="*/ 6 w 53"/>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12">
                  <a:moveTo>
                    <a:pt x="6" y="0"/>
                  </a:moveTo>
                  <a:cubicBezTo>
                    <a:pt x="47" y="0"/>
                    <a:pt x="47" y="0"/>
                    <a:pt x="47" y="0"/>
                  </a:cubicBezTo>
                  <a:cubicBezTo>
                    <a:pt x="51" y="0"/>
                    <a:pt x="53" y="3"/>
                    <a:pt x="53" y="6"/>
                  </a:cubicBezTo>
                  <a:cubicBezTo>
                    <a:pt x="53" y="6"/>
                    <a:pt x="53" y="6"/>
                    <a:pt x="53" y="6"/>
                  </a:cubicBezTo>
                  <a:cubicBezTo>
                    <a:pt x="53" y="10"/>
                    <a:pt x="51" y="12"/>
                    <a:pt x="47" y="12"/>
                  </a:cubicBezTo>
                  <a:cubicBezTo>
                    <a:pt x="6" y="12"/>
                    <a:pt x="6" y="12"/>
                    <a:pt x="6" y="12"/>
                  </a:cubicBezTo>
                  <a:cubicBezTo>
                    <a:pt x="3" y="12"/>
                    <a:pt x="0" y="10"/>
                    <a:pt x="0" y="7"/>
                  </a:cubicBezTo>
                  <a:cubicBezTo>
                    <a:pt x="0" y="6"/>
                    <a:pt x="0" y="6"/>
                    <a:pt x="0" y="6"/>
                  </a:cubicBezTo>
                  <a:cubicBezTo>
                    <a:pt x="0" y="6"/>
                    <a:pt x="0" y="6"/>
                    <a:pt x="0" y="6"/>
                  </a:cubicBezTo>
                  <a:cubicBezTo>
                    <a:pt x="0" y="3"/>
                    <a:pt x="3"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00">
              <a:extLst>
                <a:ext uri="{FF2B5EF4-FFF2-40B4-BE49-F238E27FC236}">
                  <a16:creationId xmlns:a16="http://schemas.microsoft.com/office/drawing/2014/main" xmlns="" id="{BC9FC62D-5C1D-4DB6-9B3A-0BECDDF9E4F6}"/>
                </a:ext>
              </a:extLst>
            </p:cNvPr>
            <p:cNvSpPr>
              <a:spLocks/>
            </p:cNvSpPr>
            <p:nvPr/>
          </p:nvSpPr>
          <p:spPr bwMode="auto">
            <a:xfrm>
              <a:off x="198" y="254"/>
              <a:ext cx="107" cy="24"/>
            </a:xfrm>
            <a:custGeom>
              <a:avLst/>
              <a:gdLst>
                <a:gd name="T0" fmla="*/ 6 w 53"/>
                <a:gd name="T1" fmla="*/ 0 h 12"/>
                <a:gd name="T2" fmla="*/ 47 w 53"/>
                <a:gd name="T3" fmla="*/ 0 h 12"/>
                <a:gd name="T4" fmla="*/ 53 w 53"/>
                <a:gd name="T5" fmla="*/ 6 h 12"/>
                <a:gd name="T6" fmla="*/ 53 w 53"/>
                <a:gd name="T7" fmla="*/ 6 h 12"/>
                <a:gd name="T8" fmla="*/ 47 w 53"/>
                <a:gd name="T9" fmla="*/ 12 h 12"/>
                <a:gd name="T10" fmla="*/ 6 w 53"/>
                <a:gd name="T11" fmla="*/ 12 h 12"/>
                <a:gd name="T12" fmla="*/ 0 w 53"/>
                <a:gd name="T13" fmla="*/ 6 h 12"/>
                <a:gd name="T14" fmla="*/ 0 w 53"/>
                <a:gd name="T15" fmla="*/ 6 h 12"/>
                <a:gd name="T16" fmla="*/ 6 w 5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
                  <a:moveTo>
                    <a:pt x="6" y="0"/>
                  </a:moveTo>
                  <a:cubicBezTo>
                    <a:pt x="47" y="0"/>
                    <a:pt x="47" y="0"/>
                    <a:pt x="47" y="0"/>
                  </a:cubicBezTo>
                  <a:cubicBezTo>
                    <a:pt x="50" y="0"/>
                    <a:pt x="53" y="3"/>
                    <a:pt x="53" y="6"/>
                  </a:cubicBezTo>
                  <a:cubicBezTo>
                    <a:pt x="53" y="6"/>
                    <a:pt x="53" y="6"/>
                    <a:pt x="53" y="6"/>
                  </a:cubicBezTo>
                  <a:cubicBezTo>
                    <a:pt x="53" y="10"/>
                    <a:pt x="50" y="12"/>
                    <a:pt x="47" y="12"/>
                  </a:cubicBezTo>
                  <a:cubicBezTo>
                    <a:pt x="6" y="12"/>
                    <a:pt x="6" y="12"/>
                    <a:pt x="6" y="12"/>
                  </a:cubicBezTo>
                  <a:cubicBezTo>
                    <a:pt x="2" y="12"/>
                    <a:pt x="0" y="10"/>
                    <a:pt x="0" y="6"/>
                  </a:cubicBezTo>
                  <a:cubicBezTo>
                    <a:pt x="0" y="6"/>
                    <a:pt x="0" y="6"/>
                    <a:pt x="0" y="6"/>
                  </a:cubicBezTo>
                  <a:cubicBezTo>
                    <a:pt x="0" y="3"/>
                    <a:pt x="2"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01">
              <a:extLst>
                <a:ext uri="{FF2B5EF4-FFF2-40B4-BE49-F238E27FC236}">
                  <a16:creationId xmlns:a16="http://schemas.microsoft.com/office/drawing/2014/main" xmlns="" id="{5B1323FA-7920-49EA-A7CE-2618E3BAF355}"/>
                </a:ext>
              </a:extLst>
            </p:cNvPr>
            <p:cNvSpPr>
              <a:spLocks/>
            </p:cNvSpPr>
            <p:nvPr/>
          </p:nvSpPr>
          <p:spPr bwMode="auto">
            <a:xfrm>
              <a:off x="75" y="316"/>
              <a:ext cx="194" cy="25"/>
            </a:xfrm>
            <a:custGeom>
              <a:avLst/>
              <a:gdLst>
                <a:gd name="T0" fmla="*/ 6 w 96"/>
                <a:gd name="T1" fmla="*/ 0 h 12"/>
                <a:gd name="T2" fmla="*/ 90 w 96"/>
                <a:gd name="T3" fmla="*/ 0 h 12"/>
                <a:gd name="T4" fmla="*/ 96 w 96"/>
                <a:gd name="T5" fmla="*/ 6 h 12"/>
                <a:gd name="T6" fmla="*/ 96 w 96"/>
                <a:gd name="T7" fmla="*/ 6 h 12"/>
                <a:gd name="T8" fmla="*/ 90 w 96"/>
                <a:gd name="T9" fmla="*/ 12 h 12"/>
                <a:gd name="T10" fmla="*/ 6 w 96"/>
                <a:gd name="T11" fmla="*/ 12 h 12"/>
                <a:gd name="T12" fmla="*/ 0 w 96"/>
                <a:gd name="T13" fmla="*/ 6 h 12"/>
                <a:gd name="T14" fmla="*/ 0 w 96"/>
                <a:gd name="T15" fmla="*/ 6 h 12"/>
                <a:gd name="T16" fmla="*/ 0 w 96"/>
                <a:gd name="T17" fmla="*/ 6 h 12"/>
                <a:gd name="T18" fmla="*/ 6 w 96"/>
                <a:gd name="T19" fmla="*/ 0 h 12"/>
                <a:gd name="T20" fmla="*/ 6 w 96"/>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2">
                  <a:moveTo>
                    <a:pt x="6" y="0"/>
                  </a:moveTo>
                  <a:cubicBezTo>
                    <a:pt x="90" y="0"/>
                    <a:pt x="90" y="0"/>
                    <a:pt x="90" y="0"/>
                  </a:cubicBezTo>
                  <a:cubicBezTo>
                    <a:pt x="93" y="0"/>
                    <a:pt x="96" y="2"/>
                    <a:pt x="96" y="6"/>
                  </a:cubicBezTo>
                  <a:cubicBezTo>
                    <a:pt x="96" y="6"/>
                    <a:pt x="96" y="6"/>
                    <a:pt x="96" y="6"/>
                  </a:cubicBezTo>
                  <a:cubicBezTo>
                    <a:pt x="96" y="9"/>
                    <a:pt x="93" y="12"/>
                    <a:pt x="90" y="12"/>
                  </a:cubicBezTo>
                  <a:cubicBezTo>
                    <a:pt x="6" y="12"/>
                    <a:pt x="6" y="12"/>
                    <a:pt x="6" y="12"/>
                  </a:cubicBezTo>
                  <a:cubicBezTo>
                    <a:pt x="3" y="12"/>
                    <a:pt x="0" y="9"/>
                    <a:pt x="0" y="6"/>
                  </a:cubicBezTo>
                  <a:cubicBezTo>
                    <a:pt x="0" y="6"/>
                    <a:pt x="0" y="6"/>
                    <a:pt x="0" y="6"/>
                  </a:cubicBezTo>
                  <a:cubicBezTo>
                    <a:pt x="0" y="6"/>
                    <a:pt x="0" y="6"/>
                    <a:pt x="0" y="6"/>
                  </a:cubicBezTo>
                  <a:cubicBezTo>
                    <a:pt x="0" y="2"/>
                    <a:pt x="3"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02">
              <a:extLst>
                <a:ext uri="{FF2B5EF4-FFF2-40B4-BE49-F238E27FC236}">
                  <a16:creationId xmlns:a16="http://schemas.microsoft.com/office/drawing/2014/main" xmlns="" id="{C00318DF-ABC3-4594-8F6D-C035166B8740}"/>
                </a:ext>
              </a:extLst>
            </p:cNvPr>
            <p:cNvSpPr>
              <a:spLocks/>
            </p:cNvSpPr>
            <p:nvPr/>
          </p:nvSpPr>
          <p:spPr bwMode="auto">
            <a:xfrm>
              <a:off x="75" y="377"/>
              <a:ext cx="129" cy="24"/>
            </a:xfrm>
            <a:custGeom>
              <a:avLst/>
              <a:gdLst>
                <a:gd name="T0" fmla="*/ 6 w 64"/>
                <a:gd name="T1" fmla="*/ 0 h 12"/>
                <a:gd name="T2" fmla="*/ 58 w 64"/>
                <a:gd name="T3" fmla="*/ 0 h 12"/>
                <a:gd name="T4" fmla="*/ 64 w 64"/>
                <a:gd name="T5" fmla="*/ 6 h 12"/>
                <a:gd name="T6" fmla="*/ 64 w 64"/>
                <a:gd name="T7" fmla="*/ 6 h 12"/>
                <a:gd name="T8" fmla="*/ 58 w 64"/>
                <a:gd name="T9" fmla="*/ 12 h 12"/>
                <a:gd name="T10" fmla="*/ 6 w 64"/>
                <a:gd name="T11" fmla="*/ 12 h 12"/>
                <a:gd name="T12" fmla="*/ 0 w 64"/>
                <a:gd name="T13" fmla="*/ 6 h 12"/>
                <a:gd name="T14" fmla="*/ 0 w 64"/>
                <a:gd name="T15" fmla="*/ 6 h 12"/>
                <a:gd name="T16" fmla="*/ 0 w 64"/>
                <a:gd name="T17" fmla="*/ 6 h 12"/>
                <a:gd name="T18" fmla="*/ 6 w 64"/>
                <a:gd name="T19" fmla="*/ 0 h 12"/>
                <a:gd name="T20" fmla="*/ 6 w 64"/>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2">
                  <a:moveTo>
                    <a:pt x="6" y="0"/>
                  </a:moveTo>
                  <a:cubicBezTo>
                    <a:pt x="58" y="0"/>
                    <a:pt x="58" y="0"/>
                    <a:pt x="58" y="0"/>
                  </a:cubicBezTo>
                  <a:cubicBezTo>
                    <a:pt x="61" y="0"/>
                    <a:pt x="64" y="2"/>
                    <a:pt x="64" y="6"/>
                  </a:cubicBezTo>
                  <a:cubicBezTo>
                    <a:pt x="64" y="6"/>
                    <a:pt x="64" y="6"/>
                    <a:pt x="64" y="6"/>
                  </a:cubicBezTo>
                  <a:cubicBezTo>
                    <a:pt x="64" y="9"/>
                    <a:pt x="61" y="12"/>
                    <a:pt x="58" y="12"/>
                  </a:cubicBezTo>
                  <a:cubicBezTo>
                    <a:pt x="6" y="12"/>
                    <a:pt x="6" y="12"/>
                    <a:pt x="6" y="12"/>
                  </a:cubicBezTo>
                  <a:cubicBezTo>
                    <a:pt x="3" y="12"/>
                    <a:pt x="0" y="9"/>
                    <a:pt x="0" y="6"/>
                  </a:cubicBezTo>
                  <a:cubicBezTo>
                    <a:pt x="0" y="6"/>
                    <a:pt x="0" y="6"/>
                    <a:pt x="0" y="6"/>
                  </a:cubicBezTo>
                  <a:cubicBezTo>
                    <a:pt x="0" y="6"/>
                    <a:pt x="0" y="6"/>
                    <a:pt x="0" y="6"/>
                  </a:cubicBezTo>
                  <a:cubicBezTo>
                    <a:pt x="0" y="2"/>
                    <a:pt x="3"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3">
              <a:extLst>
                <a:ext uri="{FF2B5EF4-FFF2-40B4-BE49-F238E27FC236}">
                  <a16:creationId xmlns:a16="http://schemas.microsoft.com/office/drawing/2014/main" xmlns="" id="{B9A21101-1E92-4FA7-9546-0B04BC587090}"/>
                </a:ext>
              </a:extLst>
            </p:cNvPr>
            <p:cNvSpPr>
              <a:spLocks/>
            </p:cNvSpPr>
            <p:nvPr/>
          </p:nvSpPr>
          <p:spPr bwMode="auto">
            <a:xfrm>
              <a:off x="212" y="377"/>
              <a:ext cx="53" cy="24"/>
            </a:xfrm>
            <a:custGeom>
              <a:avLst/>
              <a:gdLst>
                <a:gd name="T0" fmla="*/ 6 w 26"/>
                <a:gd name="T1" fmla="*/ 0 h 12"/>
                <a:gd name="T2" fmla="*/ 20 w 26"/>
                <a:gd name="T3" fmla="*/ 0 h 12"/>
                <a:gd name="T4" fmla="*/ 26 w 26"/>
                <a:gd name="T5" fmla="*/ 6 h 12"/>
                <a:gd name="T6" fmla="*/ 26 w 26"/>
                <a:gd name="T7" fmla="*/ 6 h 12"/>
                <a:gd name="T8" fmla="*/ 20 w 26"/>
                <a:gd name="T9" fmla="*/ 12 h 12"/>
                <a:gd name="T10" fmla="*/ 6 w 26"/>
                <a:gd name="T11" fmla="*/ 12 h 12"/>
                <a:gd name="T12" fmla="*/ 0 w 26"/>
                <a:gd name="T13" fmla="*/ 6 h 12"/>
                <a:gd name="T14" fmla="*/ 0 w 26"/>
                <a:gd name="T15" fmla="*/ 6 h 12"/>
                <a:gd name="T16" fmla="*/ 6 w 26"/>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2">
                  <a:moveTo>
                    <a:pt x="6" y="0"/>
                  </a:moveTo>
                  <a:cubicBezTo>
                    <a:pt x="20" y="0"/>
                    <a:pt x="20" y="0"/>
                    <a:pt x="20" y="0"/>
                  </a:cubicBezTo>
                  <a:cubicBezTo>
                    <a:pt x="23" y="0"/>
                    <a:pt x="26" y="2"/>
                    <a:pt x="26" y="6"/>
                  </a:cubicBezTo>
                  <a:cubicBezTo>
                    <a:pt x="26" y="6"/>
                    <a:pt x="26" y="6"/>
                    <a:pt x="26" y="6"/>
                  </a:cubicBezTo>
                  <a:cubicBezTo>
                    <a:pt x="26" y="9"/>
                    <a:pt x="23" y="12"/>
                    <a:pt x="20" y="12"/>
                  </a:cubicBezTo>
                  <a:cubicBezTo>
                    <a:pt x="6" y="12"/>
                    <a:pt x="6" y="12"/>
                    <a:pt x="6" y="12"/>
                  </a:cubicBezTo>
                  <a:cubicBezTo>
                    <a:pt x="3" y="12"/>
                    <a:pt x="0" y="9"/>
                    <a:pt x="0" y="6"/>
                  </a:cubicBezTo>
                  <a:cubicBezTo>
                    <a:pt x="0" y="6"/>
                    <a:pt x="0" y="6"/>
                    <a:pt x="0" y="6"/>
                  </a:cubicBezTo>
                  <a:cubicBezTo>
                    <a:pt x="0" y="2"/>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04">
              <a:extLst>
                <a:ext uri="{FF2B5EF4-FFF2-40B4-BE49-F238E27FC236}">
                  <a16:creationId xmlns:a16="http://schemas.microsoft.com/office/drawing/2014/main" xmlns="" id="{D21CD884-A5F4-4005-922A-7B5EBEDE0A82}"/>
                </a:ext>
              </a:extLst>
            </p:cNvPr>
            <p:cNvSpPr>
              <a:spLocks/>
            </p:cNvSpPr>
            <p:nvPr/>
          </p:nvSpPr>
          <p:spPr bwMode="auto">
            <a:xfrm>
              <a:off x="202" y="62"/>
              <a:ext cx="71" cy="22"/>
            </a:xfrm>
            <a:custGeom>
              <a:avLst/>
              <a:gdLst>
                <a:gd name="T0" fmla="*/ 5 w 35"/>
                <a:gd name="T1" fmla="*/ 0 h 11"/>
                <a:gd name="T2" fmla="*/ 30 w 35"/>
                <a:gd name="T3" fmla="*/ 0 h 11"/>
                <a:gd name="T4" fmla="*/ 35 w 35"/>
                <a:gd name="T5" fmla="*/ 4 h 11"/>
                <a:gd name="T6" fmla="*/ 35 w 35"/>
                <a:gd name="T7" fmla="*/ 6 h 11"/>
                <a:gd name="T8" fmla="*/ 30 w 35"/>
                <a:gd name="T9" fmla="*/ 11 h 11"/>
                <a:gd name="T10" fmla="*/ 5 w 35"/>
                <a:gd name="T11" fmla="*/ 11 h 11"/>
                <a:gd name="T12" fmla="*/ 0 w 35"/>
                <a:gd name="T13" fmla="*/ 6 h 11"/>
                <a:gd name="T14" fmla="*/ 0 w 35"/>
                <a:gd name="T15" fmla="*/ 4 h 11"/>
                <a:gd name="T16" fmla="*/ 5 w 35"/>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1">
                  <a:moveTo>
                    <a:pt x="5" y="0"/>
                  </a:moveTo>
                  <a:cubicBezTo>
                    <a:pt x="30" y="0"/>
                    <a:pt x="30" y="0"/>
                    <a:pt x="30" y="0"/>
                  </a:cubicBezTo>
                  <a:cubicBezTo>
                    <a:pt x="33" y="0"/>
                    <a:pt x="35" y="2"/>
                    <a:pt x="35" y="4"/>
                  </a:cubicBezTo>
                  <a:cubicBezTo>
                    <a:pt x="35" y="6"/>
                    <a:pt x="35" y="6"/>
                    <a:pt x="35" y="6"/>
                  </a:cubicBezTo>
                  <a:cubicBezTo>
                    <a:pt x="35" y="9"/>
                    <a:pt x="33" y="11"/>
                    <a:pt x="30" y="11"/>
                  </a:cubicBezTo>
                  <a:cubicBezTo>
                    <a:pt x="5" y="11"/>
                    <a:pt x="5" y="11"/>
                    <a:pt x="5" y="11"/>
                  </a:cubicBezTo>
                  <a:cubicBezTo>
                    <a:pt x="2" y="11"/>
                    <a:pt x="0" y="9"/>
                    <a:pt x="0" y="6"/>
                  </a:cubicBezTo>
                  <a:cubicBezTo>
                    <a:pt x="0" y="4"/>
                    <a:pt x="0" y="4"/>
                    <a:pt x="0" y="4"/>
                  </a:cubicBezTo>
                  <a:cubicBezTo>
                    <a:pt x="0" y="2"/>
                    <a:pt x="2"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105">
              <a:extLst>
                <a:ext uri="{FF2B5EF4-FFF2-40B4-BE49-F238E27FC236}">
                  <a16:creationId xmlns:a16="http://schemas.microsoft.com/office/drawing/2014/main" xmlns="" id="{F3DF6CBE-95DF-4931-97A0-26C1C28E3EA7}"/>
                </a:ext>
              </a:extLst>
            </p:cNvPr>
            <p:cNvSpPr>
              <a:spLocks noChangeArrowheads="1"/>
            </p:cNvSpPr>
            <p:nvPr/>
          </p:nvSpPr>
          <p:spPr bwMode="auto">
            <a:xfrm>
              <a:off x="103" y="431"/>
              <a:ext cx="18" cy="19"/>
            </a:xfrm>
            <a:prstGeom prst="ellipse">
              <a:avLst/>
            </a:prstGeom>
            <a:solidFill>
              <a:srgbClr val="F502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106">
              <a:extLst>
                <a:ext uri="{FF2B5EF4-FFF2-40B4-BE49-F238E27FC236}">
                  <a16:creationId xmlns:a16="http://schemas.microsoft.com/office/drawing/2014/main" xmlns="" id="{AA39B901-007B-4CFE-A711-A0514DF256E7}"/>
                </a:ext>
              </a:extLst>
            </p:cNvPr>
            <p:cNvSpPr>
              <a:spLocks noChangeArrowheads="1"/>
            </p:cNvSpPr>
            <p:nvPr/>
          </p:nvSpPr>
          <p:spPr bwMode="auto">
            <a:xfrm>
              <a:off x="133" y="431"/>
              <a:ext cx="21" cy="19"/>
            </a:xfrm>
            <a:prstGeom prst="ellipse">
              <a:avLst/>
            </a:prstGeom>
            <a:solidFill>
              <a:srgbClr val="F502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107">
              <a:extLst>
                <a:ext uri="{FF2B5EF4-FFF2-40B4-BE49-F238E27FC236}">
                  <a16:creationId xmlns:a16="http://schemas.microsoft.com/office/drawing/2014/main" xmlns="" id="{A9F0DC45-B537-4021-A7E9-0B8EE0B3149A}"/>
                </a:ext>
              </a:extLst>
            </p:cNvPr>
            <p:cNvSpPr>
              <a:spLocks noChangeArrowheads="1"/>
            </p:cNvSpPr>
            <p:nvPr/>
          </p:nvSpPr>
          <p:spPr bwMode="auto">
            <a:xfrm>
              <a:off x="166" y="431"/>
              <a:ext cx="18" cy="19"/>
            </a:xfrm>
            <a:prstGeom prst="ellipse">
              <a:avLst/>
            </a:prstGeom>
            <a:solidFill>
              <a:srgbClr val="F502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9" name="Group 132">
            <a:extLst>
              <a:ext uri="{FF2B5EF4-FFF2-40B4-BE49-F238E27FC236}">
                <a16:creationId xmlns:a16="http://schemas.microsoft.com/office/drawing/2014/main" xmlns="" id="{A179EC67-70B4-4EF2-8E92-0F84D1724C99}"/>
              </a:ext>
            </a:extLst>
          </p:cNvPr>
          <p:cNvGrpSpPr>
            <a:grpSpLocks noChangeAspect="1"/>
          </p:cNvGrpSpPr>
          <p:nvPr/>
        </p:nvGrpSpPr>
        <p:grpSpPr bwMode="auto">
          <a:xfrm>
            <a:off x="9818000" y="1737805"/>
            <a:ext cx="684000" cy="589386"/>
            <a:chOff x="-2" y="-5"/>
            <a:chExt cx="788" cy="679"/>
          </a:xfrm>
          <a:solidFill>
            <a:schemeClr val="bg1"/>
          </a:solidFill>
        </p:grpSpPr>
        <p:sp>
          <p:nvSpPr>
            <p:cNvPr id="70" name="Freeform 133">
              <a:extLst>
                <a:ext uri="{FF2B5EF4-FFF2-40B4-BE49-F238E27FC236}">
                  <a16:creationId xmlns:a16="http://schemas.microsoft.com/office/drawing/2014/main" xmlns="" id="{5987F0CA-03E3-4A50-B195-5D2A5A36CD83}"/>
                </a:ext>
              </a:extLst>
            </p:cNvPr>
            <p:cNvSpPr>
              <a:spLocks noEditPoints="1"/>
            </p:cNvSpPr>
            <p:nvPr/>
          </p:nvSpPr>
          <p:spPr bwMode="auto">
            <a:xfrm>
              <a:off x="-2" y="19"/>
              <a:ext cx="222" cy="651"/>
            </a:xfrm>
            <a:custGeom>
              <a:avLst/>
              <a:gdLst>
                <a:gd name="T0" fmla="*/ 95 w 110"/>
                <a:gd name="T1" fmla="*/ 322 h 322"/>
                <a:gd name="T2" fmla="*/ 14 w 110"/>
                <a:gd name="T3" fmla="*/ 322 h 322"/>
                <a:gd name="T4" fmla="*/ 0 w 110"/>
                <a:gd name="T5" fmla="*/ 308 h 322"/>
                <a:gd name="T6" fmla="*/ 0 w 110"/>
                <a:gd name="T7" fmla="*/ 14 h 322"/>
                <a:gd name="T8" fmla="*/ 14 w 110"/>
                <a:gd name="T9" fmla="*/ 0 h 322"/>
                <a:gd name="T10" fmla="*/ 95 w 110"/>
                <a:gd name="T11" fmla="*/ 0 h 322"/>
                <a:gd name="T12" fmla="*/ 110 w 110"/>
                <a:gd name="T13" fmla="*/ 14 h 322"/>
                <a:gd name="T14" fmla="*/ 110 w 110"/>
                <a:gd name="T15" fmla="*/ 308 h 322"/>
                <a:gd name="T16" fmla="*/ 95 w 110"/>
                <a:gd name="T17" fmla="*/ 322 h 322"/>
                <a:gd name="T18" fmla="*/ 14 w 110"/>
                <a:gd name="T19" fmla="*/ 10 h 322"/>
                <a:gd name="T20" fmla="*/ 10 w 110"/>
                <a:gd name="T21" fmla="*/ 14 h 322"/>
                <a:gd name="T22" fmla="*/ 10 w 110"/>
                <a:gd name="T23" fmla="*/ 308 h 322"/>
                <a:gd name="T24" fmla="*/ 14 w 110"/>
                <a:gd name="T25" fmla="*/ 312 h 322"/>
                <a:gd name="T26" fmla="*/ 95 w 110"/>
                <a:gd name="T27" fmla="*/ 312 h 322"/>
                <a:gd name="T28" fmla="*/ 99 w 110"/>
                <a:gd name="T29" fmla="*/ 308 h 322"/>
                <a:gd name="T30" fmla="*/ 99 w 110"/>
                <a:gd name="T31" fmla="*/ 14 h 322"/>
                <a:gd name="T32" fmla="*/ 95 w 110"/>
                <a:gd name="T33" fmla="*/ 10 h 322"/>
                <a:gd name="T34" fmla="*/ 14 w 110"/>
                <a:gd name="T35" fmla="*/ 1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322">
                  <a:moveTo>
                    <a:pt x="95" y="322"/>
                  </a:moveTo>
                  <a:cubicBezTo>
                    <a:pt x="14" y="322"/>
                    <a:pt x="14" y="322"/>
                    <a:pt x="14" y="322"/>
                  </a:cubicBezTo>
                  <a:cubicBezTo>
                    <a:pt x="6" y="322"/>
                    <a:pt x="0" y="316"/>
                    <a:pt x="0" y="308"/>
                  </a:cubicBezTo>
                  <a:cubicBezTo>
                    <a:pt x="0" y="14"/>
                    <a:pt x="0" y="14"/>
                    <a:pt x="0" y="14"/>
                  </a:cubicBezTo>
                  <a:cubicBezTo>
                    <a:pt x="0" y="6"/>
                    <a:pt x="6" y="0"/>
                    <a:pt x="14" y="0"/>
                  </a:cubicBezTo>
                  <a:cubicBezTo>
                    <a:pt x="95" y="0"/>
                    <a:pt x="95" y="0"/>
                    <a:pt x="95" y="0"/>
                  </a:cubicBezTo>
                  <a:cubicBezTo>
                    <a:pt x="103" y="0"/>
                    <a:pt x="110" y="6"/>
                    <a:pt x="110" y="14"/>
                  </a:cubicBezTo>
                  <a:cubicBezTo>
                    <a:pt x="110" y="308"/>
                    <a:pt x="110" y="308"/>
                    <a:pt x="110" y="308"/>
                  </a:cubicBezTo>
                  <a:cubicBezTo>
                    <a:pt x="110" y="316"/>
                    <a:pt x="104" y="322"/>
                    <a:pt x="95" y="322"/>
                  </a:cubicBezTo>
                  <a:close/>
                  <a:moveTo>
                    <a:pt x="14" y="10"/>
                  </a:moveTo>
                  <a:cubicBezTo>
                    <a:pt x="12" y="10"/>
                    <a:pt x="10" y="12"/>
                    <a:pt x="10" y="14"/>
                  </a:cubicBezTo>
                  <a:cubicBezTo>
                    <a:pt x="10" y="308"/>
                    <a:pt x="10" y="308"/>
                    <a:pt x="10" y="308"/>
                  </a:cubicBezTo>
                  <a:cubicBezTo>
                    <a:pt x="10" y="310"/>
                    <a:pt x="12" y="312"/>
                    <a:pt x="14" y="312"/>
                  </a:cubicBezTo>
                  <a:cubicBezTo>
                    <a:pt x="95" y="312"/>
                    <a:pt x="95" y="312"/>
                    <a:pt x="95" y="312"/>
                  </a:cubicBezTo>
                  <a:cubicBezTo>
                    <a:pt x="98" y="312"/>
                    <a:pt x="99" y="310"/>
                    <a:pt x="99" y="308"/>
                  </a:cubicBezTo>
                  <a:cubicBezTo>
                    <a:pt x="99" y="14"/>
                    <a:pt x="99" y="14"/>
                    <a:pt x="99" y="14"/>
                  </a:cubicBezTo>
                  <a:cubicBezTo>
                    <a:pt x="99" y="12"/>
                    <a:pt x="97" y="10"/>
                    <a:pt x="95" y="10"/>
                  </a:cubicBezTo>
                  <a:lnTo>
                    <a:pt x="1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34">
              <a:extLst>
                <a:ext uri="{FF2B5EF4-FFF2-40B4-BE49-F238E27FC236}">
                  <a16:creationId xmlns:a16="http://schemas.microsoft.com/office/drawing/2014/main" xmlns="" id="{6E0BB5BA-AC93-4275-86F8-67355F8A632C}"/>
                </a:ext>
              </a:extLst>
            </p:cNvPr>
            <p:cNvSpPr>
              <a:spLocks noEditPoints="1"/>
            </p:cNvSpPr>
            <p:nvPr/>
          </p:nvSpPr>
          <p:spPr bwMode="auto">
            <a:xfrm>
              <a:off x="38" y="82"/>
              <a:ext cx="143" cy="220"/>
            </a:xfrm>
            <a:custGeom>
              <a:avLst/>
              <a:gdLst>
                <a:gd name="T0" fmla="*/ 57 w 71"/>
                <a:gd name="T1" fmla="*/ 109 h 109"/>
                <a:gd name="T2" fmla="*/ 13 w 71"/>
                <a:gd name="T3" fmla="*/ 109 h 109"/>
                <a:gd name="T4" fmla="*/ 0 w 71"/>
                <a:gd name="T5" fmla="*/ 96 h 109"/>
                <a:gd name="T6" fmla="*/ 0 w 71"/>
                <a:gd name="T7" fmla="*/ 13 h 109"/>
                <a:gd name="T8" fmla="*/ 13 w 71"/>
                <a:gd name="T9" fmla="*/ 0 h 109"/>
                <a:gd name="T10" fmla="*/ 57 w 71"/>
                <a:gd name="T11" fmla="*/ 0 h 109"/>
                <a:gd name="T12" fmla="*/ 70 w 71"/>
                <a:gd name="T13" fmla="*/ 13 h 109"/>
                <a:gd name="T14" fmla="*/ 70 w 71"/>
                <a:gd name="T15" fmla="*/ 95 h 109"/>
                <a:gd name="T16" fmla="*/ 57 w 71"/>
                <a:gd name="T17" fmla="*/ 109 h 109"/>
                <a:gd name="T18" fmla="*/ 13 w 71"/>
                <a:gd name="T19" fmla="*/ 10 h 109"/>
                <a:gd name="T20" fmla="*/ 10 w 71"/>
                <a:gd name="T21" fmla="*/ 13 h 109"/>
                <a:gd name="T22" fmla="*/ 10 w 71"/>
                <a:gd name="T23" fmla="*/ 95 h 109"/>
                <a:gd name="T24" fmla="*/ 13 w 71"/>
                <a:gd name="T25" fmla="*/ 98 h 109"/>
                <a:gd name="T26" fmla="*/ 57 w 71"/>
                <a:gd name="T27" fmla="*/ 98 h 109"/>
                <a:gd name="T28" fmla="*/ 60 w 71"/>
                <a:gd name="T29" fmla="*/ 95 h 109"/>
                <a:gd name="T30" fmla="*/ 60 w 71"/>
                <a:gd name="T31" fmla="*/ 13 h 109"/>
                <a:gd name="T32" fmla="*/ 57 w 71"/>
                <a:gd name="T33" fmla="*/ 10 h 109"/>
                <a:gd name="T34" fmla="*/ 13 w 71"/>
                <a:gd name="T35" fmla="*/ 1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109">
                  <a:moveTo>
                    <a:pt x="57" y="109"/>
                  </a:moveTo>
                  <a:cubicBezTo>
                    <a:pt x="13" y="109"/>
                    <a:pt x="13" y="109"/>
                    <a:pt x="13" y="109"/>
                  </a:cubicBezTo>
                  <a:cubicBezTo>
                    <a:pt x="6" y="109"/>
                    <a:pt x="0" y="103"/>
                    <a:pt x="0" y="96"/>
                  </a:cubicBezTo>
                  <a:cubicBezTo>
                    <a:pt x="0" y="13"/>
                    <a:pt x="0" y="13"/>
                    <a:pt x="0" y="13"/>
                  </a:cubicBezTo>
                  <a:cubicBezTo>
                    <a:pt x="0" y="6"/>
                    <a:pt x="6" y="0"/>
                    <a:pt x="13" y="0"/>
                  </a:cubicBezTo>
                  <a:cubicBezTo>
                    <a:pt x="57" y="0"/>
                    <a:pt x="57" y="0"/>
                    <a:pt x="57" y="0"/>
                  </a:cubicBezTo>
                  <a:cubicBezTo>
                    <a:pt x="64" y="0"/>
                    <a:pt x="70" y="6"/>
                    <a:pt x="70" y="13"/>
                  </a:cubicBezTo>
                  <a:cubicBezTo>
                    <a:pt x="70" y="95"/>
                    <a:pt x="70" y="95"/>
                    <a:pt x="70" y="95"/>
                  </a:cubicBezTo>
                  <a:cubicBezTo>
                    <a:pt x="71" y="103"/>
                    <a:pt x="65" y="109"/>
                    <a:pt x="57" y="109"/>
                  </a:cubicBezTo>
                  <a:close/>
                  <a:moveTo>
                    <a:pt x="13" y="10"/>
                  </a:moveTo>
                  <a:cubicBezTo>
                    <a:pt x="11" y="10"/>
                    <a:pt x="10" y="11"/>
                    <a:pt x="10" y="13"/>
                  </a:cubicBezTo>
                  <a:cubicBezTo>
                    <a:pt x="10" y="95"/>
                    <a:pt x="10" y="95"/>
                    <a:pt x="10" y="95"/>
                  </a:cubicBezTo>
                  <a:cubicBezTo>
                    <a:pt x="10" y="97"/>
                    <a:pt x="11" y="98"/>
                    <a:pt x="13" y="98"/>
                  </a:cubicBezTo>
                  <a:cubicBezTo>
                    <a:pt x="57" y="98"/>
                    <a:pt x="57" y="98"/>
                    <a:pt x="57" y="98"/>
                  </a:cubicBezTo>
                  <a:cubicBezTo>
                    <a:pt x="59" y="98"/>
                    <a:pt x="60" y="97"/>
                    <a:pt x="60" y="95"/>
                  </a:cubicBezTo>
                  <a:cubicBezTo>
                    <a:pt x="60" y="13"/>
                    <a:pt x="60" y="13"/>
                    <a:pt x="60" y="13"/>
                  </a:cubicBezTo>
                  <a:cubicBezTo>
                    <a:pt x="60" y="11"/>
                    <a:pt x="59" y="10"/>
                    <a:pt x="57" y="10"/>
                  </a:cubicBezTo>
                  <a:lnTo>
                    <a:pt x="13"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135">
              <a:extLst>
                <a:ext uri="{FF2B5EF4-FFF2-40B4-BE49-F238E27FC236}">
                  <a16:creationId xmlns:a16="http://schemas.microsoft.com/office/drawing/2014/main" xmlns="" id="{0BAF2709-B92E-47F3-87BD-A23D72A0067E}"/>
                </a:ext>
              </a:extLst>
            </p:cNvPr>
            <p:cNvSpPr>
              <a:spLocks noChangeArrowheads="1"/>
            </p:cNvSpPr>
            <p:nvPr/>
          </p:nvSpPr>
          <p:spPr bwMode="auto">
            <a:xfrm>
              <a:off x="72" y="116"/>
              <a:ext cx="73"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136">
              <a:extLst>
                <a:ext uri="{FF2B5EF4-FFF2-40B4-BE49-F238E27FC236}">
                  <a16:creationId xmlns:a16="http://schemas.microsoft.com/office/drawing/2014/main" xmlns="" id="{36977A9D-926C-4CD3-AF9D-2624DF8789DF}"/>
                </a:ext>
              </a:extLst>
            </p:cNvPr>
            <p:cNvSpPr>
              <a:spLocks noChangeArrowheads="1"/>
            </p:cNvSpPr>
            <p:nvPr/>
          </p:nvSpPr>
          <p:spPr bwMode="auto">
            <a:xfrm>
              <a:off x="72" y="177"/>
              <a:ext cx="73" cy="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137">
              <a:extLst>
                <a:ext uri="{FF2B5EF4-FFF2-40B4-BE49-F238E27FC236}">
                  <a16:creationId xmlns:a16="http://schemas.microsoft.com/office/drawing/2014/main" xmlns="" id="{EE557A84-3C3B-47C7-ACCF-10868B175F1A}"/>
                </a:ext>
              </a:extLst>
            </p:cNvPr>
            <p:cNvSpPr>
              <a:spLocks noChangeArrowheads="1"/>
            </p:cNvSpPr>
            <p:nvPr/>
          </p:nvSpPr>
          <p:spPr bwMode="auto">
            <a:xfrm>
              <a:off x="72" y="211"/>
              <a:ext cx="73" cy="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138">
              <a:extLst>
                <a:ext uri="{FF2B5EF4-FFF2-40B4-BE49-F238E27FC236}">
                  <a16:creationId xmlns:a16="http://schemas.microsoft.com/office/drawing/2014/main" xmlns="" id="{A03B0EFC-2C79-43CC-AE93-9013E161C907}"/>
                </a:ext>
              </a:extLst>
            </p:cNvPr>
            <p:cNvSpPr>
              <a:spLocks noChangeArrowheads="1"/>
            </p:cNvSpPr>
            <p:nvPr/>
          </p:nvSpPr>
          <p:spPr bwMode="auto">
            <a:xfrm>
              <a:off x="72" y="248"/>
              <a:ext cx="73" cy="20"/>
            </a:xfrm>
            <a:prstGeom prst="rect">
              <a:avLst/>
            </a:prstGeom>
            <a:solidFill>
              <a:srgbClr val="F502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39">
              <a:extLst>
                <a:ext uri="{FF2B5EF4-FFF2-40B4-BE49-F238E27FC236}">
                  <a16:creationId xmlns:a16="http://schemas.microsoft.com/office/drawing/2014/main" xmlns="" id="{427F7197-EBEC-4DAB-BAB8-06F9509893ED}"/>
                </a:ext>
              </a:extLst>
            </p:cNvPr>
            <p:cNvSpPr>
              <a:spLocks noEditPoints="1"/>
            </p:cNvSpPr>
            <p:nvPr/>
          </p:nvSpPr>
          <p:spPr bwMode="auto">
            <a:xfrm>
              <a:off x="56" y="494"/>
              <a:ext cx="105" cy="105"/>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10 h 52"/>
                <a:gd name="T12" fmla="*/ 10 w 52"/>
                <a:gd name="T13" fmla="*/ 26 h 52"/>
                <a:gd name="T14" fmla="*/ 26 w 52"/>
                <a:gd name="T15" fmla="*/ 41 h 52"/>
                <a:gd name="T16" fmla="*/ 42 w 52"/>
                <a:gd name="T17" fmla="*/ 26 h 52"/>
                <a:gd name="T18" fmla="*/ 26 w 52"/>
                <a:gd name="T19"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1"/>
                    <a:pt x="12" y="0"/>
                    <a:pt x="26" y="0"/>
                  </a:cubicBezTo>
                  <a:cubicBezTo>
                    <a:pt x="40" y="0"/>
                    <a:pt x="52" y="11"/>
                    <a:pt x="52" y="26"/>
                  </a:cubicBezTo>
                  <a:cubicBezTo>
                    <a:pt x="52" y="40"/>
                    <a:pt x="40" y="52"/>
                    <a:pt x="26" y="52"/>
                  </a:cubicBezTo>
                  <a:close/>
                  <a:moveTo>
                    <a:pt x="26" y="10"/>
                  </a:moveTo>
                  <a:cubicBezTo>
                    <a:pt x="17" y="10"/>
                    <a:pt x="10" y="17"/>
                    <a:pt x="10" y="26"/>
                  </a:cubicBezTo>
                  <a:cubicBezTo>
                    <a:pt x="10" y="35"/>
                    <a:pt x="18" y="41"/>
                    <a:pt x="26" y="41"/>
                  </a:cubicBezTo>
                  <a:cubicBezTo>
                    <a:pt x="34" y="41"/>
                    <a:pt x="42" y="34"/>
                    <a:pt x="42" y="26"/>
                  </a:cubicBezTo>
                  <a:cubicBezTo>
                    <a:pt x="42" y="17"/>
                    <a:pt x="35" y="10"/>
                    <a:pt x="26" y="10"/>
                  </a:cubicBezTo>
                  <a:close/>
                </a:path>
              </a:pathLst>
            </a:custGeom>
            <a:solidFill>
              <a:srgbClr val="F502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40">
              <a:extLst>
                <a:ext uri="{FF2B5EF4-FFF2-40B4-BE49-F238E27FC236}">
                  <a16:creationId xmlns:a16="http://schemas.microsoft.com/office/drawing/2014/main" xmlns="" id="{7B4C4694-1021-4CF5-B0E9-FC9FF2E009F1}"/>
                </a:ext>
              </a:extLst>
            </p:cNvPr>
            <p:cNvSpPr>
              <a:spLocks noEditPoints="1"/>
            </p:cNvSpPr>
            <p:nvPr/>
          </p:nvSpPr>
          <p:spPr bwMode="auto">
            <a:xfrm>
              <a:off x="270" y="82"/>
              <a:ext cx="141" cy="220"/>
            </a:xfrm>
            <a:custGeom>
              <a:avLst/>
              <a:gdLst>
                <a:gd name="T0" fmla="*/ 57 w 70"/>
                <a:gd name="T1" fmla="*/ 0 h 109"/>
                <a:gd name="T2" fmla="*/ 13 w 70"/>
                <a:gd name="T3" fmla="*/ 0 h 109"/>
                <a:gd name="T4" fmla="*/ 0 w 70"/>
                <a:gd name="T5" fmla="*/ 13 h 109"/>
                <a:gd name="T6" fmla="*/ 0 w 70"/>
                <a:gd name="T7" fmla="*/ 95 h 109"/>
                <a:gd name="T8" fmla="*/ 13 w 70"/>
                <a:gd name="T9" fmla="*/ 109 h 109"/>
                <a:gd name="T10" fmla="*/ 57 w 70"/>
                <a:gd name="T11" fmla="*/ 109 h 109"/>
                <a:gd name="T12" fmla="*/ 70 w 70"/>
                <a:gd name="T13" fmla="*/ 95 h 109"/>
                <a:gd name="T14" fmla="*/ 70 w 70"/>
                <a:gd name="T15" fmla="*/ 13 h 109"/>
                <a:gd name="T16" fmla="*/ 57 w 70"/>
                <a:gd name="T17" fmla="*/ 0 h 109"/>
                <a:gd name="T18" fmla="*/ 60 w 70"/>
                <a:gd name="T19" fmla="*/ 96 h 109"/>
                <a:gd name="T20" fmla="*/ 57 w 70"/>
                <a:gd name="T21" fmla="*/ 99 h 109"/>
                <a:gd name="T22" fmla="*/ 13 w 70"/>
                <a:gd name="T23" fmla="*/ 99 h 109"/>
                <a:gd name="T24" fmla="*/ 10 w 70"/>
                <a:gd name="T25" fmla="*/ 96 h 109"/>
                <a:gd name="T26" fmla="*/ 10 w 70"/>
                <a:gd name="T27" fmla="*/ 13 h 109"/>
                <a:gd name="T28" fmla="*/ 13 w 70"/>
                <a:gd name="T29" fmla="*/ 10 h 109"/>
                <a:gd name="T30" fmla="*/ 57 w 70"/>
                <a:gd name="T31" fmla="*/ 10 h 109"/>
                <a:gd name="T32" fmla="*/ 60 w 70"/>
                <a:gd name="T33" fmla="*/ 13 h 109"/>
                <a:gd name="T34" fmla="*/ 60 w 70"/>
                <a:gd name="T35" fmla="*/ 9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109">
                  <a:moveTo>
                    <a:pt x="57" y="0"/>
                  </a:moveTo>
                  <a:cubicBezTo>
                    <a:pt x="13" y="0"/>
                    <a:pt x="13" y="0"/>
                    <a:pt x="13" y="0"/>
                  </a:cubicBezTo>
                  <a:cubicBezTo>
                    <a:pt x="6" y="0"/>
                    <a:pt x="0" y="6"/>
                    <a:pt x="0" y="13"/>
                  </a:cubicBezTo>
                  <a:cubicBezTo>
                    <a:pt x="0" y="95"/>
                    <a:pt x="0" y="95"/>
                    <a:pt x="0" y="95"/>
                  </a:cubicBezTo>
                  <a:cubicBezTo>
                    <a:pt x="0" y="103"/>
                    <a:pt x="6" y="109"/>
                    <a:pt x="13" y="109"/>
                  </a:cubicBezTo>
                  <a:cubicBezTo>
                    <a:pt x="57" y="109"/>
                    <a:pt x="57" y="109"/>
                    <a:pt x="57" y="109"/>
                  </a:cubicBezTo>
                  <a:cubicBezTo>
                    <a:pt x="64" y="109"/>
                    <a:pt x="70" y="103"/>
                    <a:pt x="70" y="95"/>
                  </a:cubicBezTo>
                  <a:cubicBezTo>
                    <a:pt x="70" y="13"/>
                    <a:pt x="70" y="13"/>
                    <a:pt x="70" y="13"/>
                  </a:cubicBezTo>
                  <a:cubicBezTo>
                    <a:pt x="70" y="6"/>
                    <a:pt x="64" y="0"/>
                    <a:pt x="57" y="0"/>
                  </a:cubicBezTo>
                  <a:close/>
                  <a:moveTo>
                    <a:pt x="60" y="96"/>
                  </a:moveTo>
                  <a:cubicBezTo>
                    <a:pt x="60" y="97"/>
                    <a:pt x="59" y="99"/>
                    <a:pt x="57" y="99"/>
                  </a:cubicBezTo>
                  <a:cubicBezTo>
                    <a:pt x="13" y="99"/>
                    <a:pt x="13" y="99"/>
                    <a:pt x="13" y="99"/>
                  </a:cubicBezTo>
                  <a:cubicBezTo>
                    <a:pt x="12" y="99"/>
                    <a:pt x="10" y="97"/>
                    <a:pt x="10" y="96"/>
                  </a:cubicBezTo>
                  <a:cubicBezTo>
                    <a:pt x="10" y="13"/>
                    <a:pt x="10" y="13"/>
                    <a:pt x="10" y="13"/>
                  </a:cubicBezTo>
                  <a:cubicBezTo>
                    <a:pt x="10" y="11"/>
                    <a:pt x="12" y="10"/>
                    <a:pt x="13" y="10"/>
                  </a:cubicBezTo>
                  <a:cubicBezTo>
                    <a:pt x="57" y="10"/>
                    <a:pt x="57" y="10"/>
                    <a:pt x="57" y="10"/>
                  </a:cubicBezTo>
                  <a:cubicBezTo>
                    <a:pt x="59" y="10"/>
                    <a:pt x="60" y="11"/>
                    <a:pt x="60" y="13"/>
                  </a:cubicBezTo>
                  <a:lnTo>
                    <a:pt x="6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141">
              <a:extLst>
                <a:ext uri="{FF2B5EF4-FFF2-40B4-BE49-F238E27FC236}">
                  <a16:creationId xmlns:a16="http://schemas.microsoft.com/office/drawing/2014/main" xmlns="" id="{D5C77060-5539-46E6-AE20-75F53EC54AC1}"/>
                </a:ext>
              </a:extLst>
            </p:cNvPr>
            <p:cNvSpPr>
              <a:spLocks noChangeArrowheads="1"/>
            </p:cNvSpPr>
            <p:nvPr/>
          </p:nvSpPr>
          <p:spPr bwMode="auto">
            <a:xfrm>
              <a:off x="304" y="116"/>
              <a:ext cx="73"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142">
              <a:extLst>
                <a:ext uri="{FF2B5EF4-FFF2-40B4-BE49-F238E27FC236}">
                  <a16:creationId xmlns:a16="http://schemas.microsoft.com/office/drawing/2014/main" xmlns="" id="{21C43BD2-5108-4D08-BAA0-7B2037D8E435}"/>
                </a:ext>
              </a:extLst>
            </p:cNvPr>
            <p:cNvSpPr>
              <a:spLocks noChangeArrowheads="1"/>
            </p:cNvSpPr>
            <p:nvPr/>
          </p:nvSpPr>
          <p:spPr bwMode="auto">
            <a:xfrm>
              <a:off x="304" y="177"/>
              <a:ext cx="73" cy="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Rectangle 143">
              <a:extLst>
                <a:ext uri="{FF2B5EF4-FFF2-40B4-BE49-F238E27FC236}">
                  <a16:creationId xmlns:a16="http://schemas.microsoft.com/office/drawing/2014/main" xmlns="" id="{51FFCB32-6140-43D2-A14F-34FA28EF3588}"/>
                </a:ext>
              </a:extLst>
            </p:cNvPr>
            <p:cNvSpPr>
              <a:spLocks noChangeArrowheads="1"/>
            </p:cNvSpPr>
            <p:nvPr/>
          </p:nvSpPr>
          <p:spPr bwMode="auto">
            <a:xfrm>
              <a:off x="304" y="211"/>
              <a:ext cx="73" cy="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144">
              <a:extLst>
                <a:ext uri="{FF2B5EF4-FFF2-40B4-BE49-F238E27FC236}">
                  <a16:creationId xmlns:a16="http://schemas.microsoft.com/office/drawing/2014/main" xmlns="" id="{DCE46388-0F9D-4572-9C59-9247D49AE897}"/>
                </a:ext>
              </a:extLst>
            </p:cNvPr>
            <p:cNvSpPr>
              <a:spLocks noChangeArrowheads="1"/>
            </p:cNvSpPr>
            <p:nvPr/>
          </p:nvSpPr>
          <p:spPr bwMode="auto">
            <a:xfrm>
              <a:off x="304" y="248"/>
              <a:ext cx="73" cy="20"/>
            </a:xfrm>
            <a:prstGeom prst="rect">
              <a:avLst/>
            </a:prstGeom>
            <a:solidFill>
              <a:srgbClr val="F502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45">
              <a:extLst>
                <a:ext uri="{FF2B5EF4-FFF2-40B4-BE49-F238E27FC236}">
                  <a16:creationId xmlns:a16="http://schemas.microsoft.com/office/drawing/2014/main" xmlns="" id="{1002C976-A21B-435A-8663-9118EEED7A49}"/>
                </a:ext>
              </a:extLst>
            </p:cNvPr>
            <p:cNvSpPr>
              <a:spLocks noEditPoints="1"/>
            </p:cNvSpPr>
            <p:nvPr/>
          </p:nvSpPr>
          <p:spPr bwMode="auto">
            <a:xfrm>
              <a:off x="288" y="494"/>
              <a:ext cx="105" cy="10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1 h 52"/>
                <a:gd name="T12" fmla="*/ 11 w 52"/>
                <a:gd name="T13" fmla="*/ 26 h 52"/>
                <a:gd name="T14" fmla="*/ 26 w 52"/>
                <a:gd name="T15" fmla="*/ 10 h 52"/>
                <a:gd name="T16" fmla="*/ 42 w 52"/>
                <a:gd name="T17" fmla="*/ 26 h 52"/>
                <a:gd name="T18" fmla="*/ 26 w 52"/>
                <a:gd name="T19" fmla="*/ 4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1" y="52"/>
                    <a:pt x="52" y="40"/>
                    <a:pt x="52" y="26"/>
                  </a:cubicBezTo>
                  <a:cubicBezTo>
                    <a:pt x="52" y="11"/>
                    <a:pt x="41" y="0"/>
                    <a:pt x="26" y="0"/>
                  </a:cubicBezTo>
                  <a:close/>
                  <a:moveTo>
                    <a:pt x="26" y="41"/>
                  </a:moveTo>
                  <a:cubicBezTo>
                    <a:pt x="17" y="41"/>
                    <a:pt x="11" y="34"/>
                    <a:pt x="11" y="26"/>
                  </a:cubicBezTo>
                  <a:cubicBezTo>
                    <a:pt x="11" y="17"/>
                    <a:pt x="18" y="10"/>
                    <a:pt x="26" y="10"/>
                  </a:cubicBezTo>
                  <a:cubicBezTo>
                    <a:pt x="35" y="10"/>
                    <a:pt x="42" y="17"/>
                    <a:pt x="42" y="26"/>
                  </a:cubicBezTo>
                  <a:cubicBezTo>
                    <a:pt x="42" y="35"/>
                    <a:pt x="35" y="41"/>
                    <a:pt x="26" y="41"/>
                  </a:cubicBezTo>
                  <a:close/>
                </a:path>
              </a:pathLst>
            </a:custGeom>
            <a:solidFill>
              <a:srgbClr val="F502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46">
              <a:extLst>
                <a:ext uri="{FF2B5EF4-FFF2-40B4-BE49-F238E27FC236}">
                  <a16:creationId xmlns:a16="http://schemas.microsoft.com/office/drawing/2014/main" xmlns="" id="{515AD946-E22A-4F13-81FA-3EB860949FE1}"/>
                </a:ext>
              </a:extLst>
            </p:cNvPr>
            <p:cNvSpPr>
              <a:spLocks noEditPoints="1"/>
            </p:cNvSpPr>
            <p:nvPr/>
          </p:nvSpPr>
          <p:spPr bwMode="auto">
            <a:xfrm>
              <a:off x="230" y="-5"/>
              <a:ext cx="556" cy="679"/>
            </a:xfrm>
            <a:custGeom>
              <a:avLst/>
              <a:gdLst>
                <a:gd name="T0" fmla="*/ 275 w 276"/>
                <a:gd name="T1" fmla="*/ 300 h 336"/>
                <a:gd name="T2" fmla="*/ 215 w 276"/>
                <a:gd name="T3" fmla="*/ 13 h 336"/>
                <a:gd name="T4" fmla="*/ 198 w 276"/>
                <a:gd name="T5" fmla="*/ 2 h 336"/>
                <a:gd name="T6" fmla="*/ 118 w 276"/>
                <a:gd name="T7" fmla="*/ 18 h 336"/>
                <a:gd name="T8" fmla="*/ 110 w 276"/>
                <a:gd name="T9" fmla="*/ 24 h 336"/>
                <a:gd name="T10" fmla="*/ 96 w 276"/>
                <a:gd name="T11" fmla="*/ 12 h 336"/>
                <a:gd name="T12" fmla="*/ 14 w 276"/>
                <a:gd name="T13" fmla="*/ 12 h 336"/>
                <a:gd name="T14" fmla="*/ 0 w 276"/>
                <a:gd name="T15" fmla="*/ 26 h 336"/>
                <a:gd name="T16" fmla="*/ 0 w 276"/>
                <a:gd name="T17" fmla="*/ 320 h 336"/>
                <a:gd name="T18" fmla="*/ 14 w 276"/>
                <a:gd name="T19" fmla="*/ 334 h 336"/>
                <a:gd name="T20" fmla="*/ 96 w 276"/>
                <a:gd name="T21" fmla="*/ 334 h 336"/>
                <a:gd name="T22" fmla="*/ 110 w 276"/>
                <a:gd name="T23" fmla="*/ 320 h 336"/>
                <a:gd name="T24" fmla="*/ 110 w 276"/>
                <a:gd name="T25" fmla="*/ 51 h 336"/>
                <a:gd name="T26" fmla="*/ 166 w 276"/>
                <a:gd name="T27" fmla="*/ 323 h 336"/>
                <a:gd name="T28" fmla="*/ 184 w 276"/>
                <a:gd name="T29" fmla="*/ 334 h 336"/>
                <a:gd name="T30" fmla="*/ 263 w 276"/>
                <a:gd name="T31" fmla="*/ 318 h 336"/>
                <a:gd name="T32" fmla="*/ 275 w 276"/>
                <a:gd name="T33" fmla="*/ 300 h 336"/>
                <a:gd name="T34" fmla="*/ 100 w 276"/>
                <a:gd name="T35" fmla="*/ 320 h 336"/>
                <a:gd name="T36" fmla="*/ 96 w 276"/>
                <a:gd name="T37" fmla="*/ 324 h 336"/>
                <a:gd name="T38" fmla="*/ 14 w 276"/>
                <a:gd name="T39" fmla="*/ 324 h 336"/>
                <a:gd name="T40" fmla="*/ 10 w 276"/>
                <a:gd name="T41" fmla="*/ 320 h 336"/>
                <a:gd name="T42" fmla="*/ 10 w 276"/>
                <a:gd name="T43" fmla="*/ 26 h 336"/>
                <a:gd name="T44" fmla="*/ 14 w 276"/>
                <a:gd name="T45" fmla="*/ 22 h 336"/>
                <a:gd name="T46" fmla="*/ 96 w 276"/>
                <a:gd name="T47" fmla="*/ 22 h 336"/>
                <a:gd name="T48" fmla="*/ 100 w 276"/>
                <a:gd name="T49" fmla="*/ 26 h 336"/>
                <a:gd name="T50" fmla="*/ 100 w 276"/>
                <a:gd name="T51" fmla="*/ 320 h 336"/>
                <a:gd name="T52" fmla="*/ 262 w 276"/>
                <a:gd name="T53" fmla="*/ 307 h 336"/>
                <a:gd name="T54" fmla="*/ 182 w 276"/>
                <a:gd name="T55" fmla="*/ 324 h 336"/>
                <a:gd name="T56" fmla="*/ 177 w 276"/>
                <a:gd name="T57" fmla="*/ 321 h 336"/>
                <a:gd name="T58" fmla="*/ 117 w 276"/>
                <a:gd name="T59" fmla="*/ 34 h 336"/>
                <a:gd name="T60" fmla="*/ 120 w 276"/>
                <a:gd name="T61" fmla="*/ 29 h 336"/>
                <a:gd name="T62" fmla="*/ 200 w 276"/>
                <a:gd name="T63" fmla="*/ 12 h 336"/>
                <a:gd name="T64" fmla="*/ 205 w 276"/>
                <a:gd name="T65" fmla="*/ 15 h 336"/>
                <a:gd name="T66" fmla="*/ 264 w 276"/>
                <a:gd name="T67" fmla="*/ 302 h 336"/>
                <a:gd name="T68" fmla="*/ 262 w 276"/>
                <a:gd name="T69" fmla="*/ 30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6" h="336">
                  <a:moveTo>
                    <a:pt x="275" y="300"/>
                  </a:moveTo>
                  <a:cubicBezTo>
                    <a:pt x="215" y="13"/>
                    <a:pt x="215" y="13"/>
                    <a:pt x="215" y="13"/>
                  </a:cubicBezTo>
                  <a:cubicBezTo>
                    <a:pt x="214" y="5"/>
                    <a:pt x="206" y="0"/>
                    <a:pt x="198" y="2"/>
                  </a:cubicBezTo>
                  <a:cubicBezTo>
                    <a:pt x="118" y="18"/>
                    <a:pt x="118" y="18"/>
                    <a:pt x="118" y="18"/>
                  </a:cubicBezTo>
                  <a:cubicBezTo>
                    <a:pt x="115" y="19"/>
                    <a:pt x="112" y="21"/>
                    <a:pt x="110" y="24"/>
                  </a:cubicBezTo>
                  <a:cubicBezTo>
                    <a:pt x="109" y="17"/>
                    <a:pt x="103" y="12"/>
                    <a:pt x="96" y="12"/>
                  </a:cubicBezTo>
                  <a:cubicBezTo>
                    <a:pt x="14" y="12"/>
                    <a:pt x="14" y="12"/>
                    <a:pt x="14" y="12"/>
                  </a:cubicBezTo>
                  <a:cubicBezTo>
                    <a:pt x="6" y="12"/>
                    <a:pt x="0" y="18"/>
                    <a:pt x="0" y="26"/>
                  </a:cubicBezTo>
                  <a:cubicBezTo>
                    <a:pt x="0" y="320"/>
                    <a:pt x="0" y="320"/>
                    <a:pt x="0" y="320"/>
                  </a:cubicBezTo>
                  <a:cubicBezTo>
                    <a:pt x="0" y="328"/>
                    <a:pt x="6" y="334"/>
                    <a:pt x="14" y="334"/>
                  </a:cubicBezTo>
                  <a:cubicBezTo>
                    <a:pt x="96" y="334"/>
                    <a:pt x="96" y="334"/>
                    <a:pt x="96" y="334"/>
                  </a:cubicBezTo>
                  <a:cubicBezTo>
                    <a:pt x="104" y="334"/>
                    <a:pt x="110" y="328"/>
                    <a:pt x="110" y="320"/>
                  </a:cubicBezTo>
                  <a:cubicBezTo>
                    <a:pt x="110" y="51"/>
                    <a:pt x="110" y="51"/>
                    <a:pt x="110" y="51"/>
                  </a:cubicBezTo>
                  <a:cubicBezTo>
                    <a:pt x="166" y="323"/>
                    <a:pt x="166" y="323"/>
                    <a:pt x="166" y="323"/>
                  </a:cubicBezTo>
                  <a:cubicBezTo>
                    <a:pt x="168" y="331"/>
                    <a:pt x="176" y="336"/>
                    <a:pt x="184" y="334"/>
                  </a:cubicBezTo>
                  <a:cubicBezTo>
                    <a:pt x="263" y="318"/>
                    <a:pt x="263" y="318"/>
                    <a:pt x="263" y="318"/>
                  </a:cubicBezTo>
                  <a:cubicBezTo>
                    <a:pt x="272" y="316"/>
                    <a:pt x="276" y="308"/>
                    <a:pt x="275" y="300"/>
                  </a:cubicBezTo>
                  <a:close/>
                  <a:moveTo>
                    <a:pt x="100" y="320"/>
                  </a:moveTo>
                  <a:cubicBezTo>
                    <a:pt x="100" y="322"/>
                    <a:pt x="98" y="324"/>
                    <a:pt x="96" y="324"/>
                  </a:cubicBezTo>
                  <a:cubicBezTo>
                    <a:pt x="14" y="324"/>
                    <a:pt x="14" y="324"/>
                    <a:pt x="14" y="324"/>
                  </a:cubicBezTo>
                  <a:cubicBezTo>
                    <a:pt x="12" y="324"/>
                    <a:pt x="10" y="322"/>
                    <a:pt x="10" y="320"/>
                  </a:cubicBezTo>
                  <a:cubicBezTo>
                    <a:pt x="10" y="26"/>
                    <a:pt x="10" y="26"/>
                    <a:pt x="10" y="26"/>
                  </a:cubicBezTo>
                  <a:cubicBezTo>
                    <a:pt x="10" y="24"/>
                    <a:pt x="12" y="22"/>
                    <a:pt x="14" y="22"/>
                  </a:cubicBezTo>
                  <a:cubicBezTo>
                    <a:pt x="96" y="22"/>
                    <a:pt x="96" y="22"/>
                    <a:pt x="96" y="22"/>
                  </a:cubicBezTo>
                  <a:cubicBezTo>
                    <a:pt x="98" y="22"/>
                    <a:pt x="100" y="24"/>
                    <a:pt x="100" y="26"/>
                  </a:cubicBezTo>
                  <a:lnTo>
                    <a:pt x="100" y="320"/>
                  </a:lnTo>
                  <a:close/>
                  <a:moveTo>
                    <a:pt x="262" y="307"/>
                  </a:moveTo>
                  <a:cubicBezTo>
                    <a:pt x="182" y="324"/>
                    <a:pt x="182" y="324"/>
                    <a:pt x="182" y="324"/>
                  </a:cubicBezTo>
                  <a:cubicBezTo>
                    <a:pt x="180" y="324"/>
                    <a:pt x="178" y="323"/>
                    <a:pt x="177" y="321"/>
                  </a:cubicBezTo>
                  <a:cubicBezTo>
                    <a:pt x="117" y="34"/>
                    <a:pt x="117" y="34"/>
                    <a:pt x="117" y="34"/>
                  </a:cubicBezTo>
                  <a:cubicBezTo>
                    <a:pt x="117" y="31"/>
                    <a:pt x="118" y="29"/>
                    <a:pt x="120" y="29"/>
                  </a:cubicBezTo>
                  <a:cubicBezTo>
                    <a:pt x="200" y="12"/>
                    <a:pt x="200" y="12"/>
                    <a:pt x="200" y="12"/>
                  </a:cubicBezTo>
                  <a:cubicBezTo>
                    <a:pt x="202" y="12"/>
                    <a:pt x="204" y="13"/>
                    <a:pt x="205" y="15"/>
                  </a:cubicBezTo>
                  <a:cubicBezTo>
                    <a:pt x="264" y="302"/>
                    <a:pt x="264" y="302"/>
                    <a:pt x="264" y="302"/>
                  </a:cubicBezTo>
                  <a:cubicBezTo>
                    <a:pt x="265" y="305"/>
                    <a:pt x="264" y="307"/>
                    <a:pt x="262" y="3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47">
              <a:extLst>
                <a:ext uri="{FF2B5EF4-FFF2-40B4-BE49-F238E27FC236}">
                  <a16:creationId xmlns:a16="http://schemas.microsoft.com/office/drawing/2014/main" xmlns="" id="{B4426345-365D-43B1-9CE2-A609CD6792AE}"/>
                </a:ext>
              </a:extLst>
            </p:cNvPr>
            <p:cNvSpPr>
              <a:spLocks noEditPoints="1"/>
            </p:cNvSpPr>
            <p:nvPr/>
          </p:nvSpPr>
          <p:spPr bwMode="auto">
            <a:xfrm>
              <a:off x="494" y="64"/>
              <a:ext cx="179" cy="240"/>
            </a:xfrm>
            <a:custGeom>
              <a:avLst/>
              <a:gdLst>
                <a:gd name="T0" fmla="*/ 88 w 89"/>
                <a:gd name="T1" fmla="*/ 93 h 119"/>
                <a:gd name="T2" fmla="*/ 71 w 89"/>
                <a:gd name="T3" fmla="*/ 12 h 119"/>
                <a:gd name="T4" fmla="*/ 55 w 89"/>
                <a:gd name="T5" fmla="*/ 2 h 119"/>
                <a:gd name="T6" fmla="*/ 12 w 89"/>
                <a:gd name="T7" fmla="*/ 10 h 119"/>
                <a:gd name="T8" fmla="*/ 1 w 89"/>
                <a:gd name="T9" fmla="*/ 26 h 119"/>
                <a:gd name="T10" fmla="*/ 18 w 89"/>
                <a:gd name="T11" fmla="*/ 107 h 119"/>
                <a:gd name="T12" fmla="*/ 34 w 89"/>
                <a:gd name="T13" fmla="*/ 118 h 119"/>
                <a:gd name="T14" fmla="*/ 77 w 89"/>
                <a:gd name="T15" fmla="*/ 109 h 119"/>
                <a:gd name="T16" fmla="*/ 88 w 89"/>
                <a:gd name="T17" fmla="*/ 93 h 119"/>
                <a:gd name="T18" fmla="*/ 75 w 89"/>
                <a:gd name="T19" fmla="*/ 98 h 119"/>
                <a:gd name="T20" fmla="*/ 32 w 89"/>
                <a:gd name="T21" fmla="*/ 107 h 119"/>
                <a:gd name="T22" fmla="*/ 28 w 89"/>
                <a:gd name="T23" fmla="*/ 105 h 119"/>
                <a:gd name="T24" fmla="*/ 11 w 89"/>
                <a:gd name="T25" fmla="*/ 24 h 119"/>
                <a:gd name="T26" fmla="*/ 14 w 89"/>
                <a:gd name="T27" fmla="*/ 20 h 119"/>
                <a:gd name="T28" fmla="*/ 57 w 89"/>
                <a:gd name="T29" fmla="*/ 12 h 119"/>
                <a:gd name="T30" fmla="*/ 61 w 89"/>
                <a:gd name="T31" fmla="*/ 14 h 119"/>
                <a:gd name="T32" fmla="*/ 77 w 89"/>
                <a:gd name="T33" fmla="*/ 95 h 119"/>
                <a:gd name="T34" fmla="*/ 75 w 89"/>
                <a:gd name="T35" fmla="*/ 9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119">
                  <a:moveTo>
                    <a:pt x="88" y="93"/>
                  </a:moveTo>
                  <a:cubicBezTo>
                    <a:pt x="71" y="12"/>
                    <a:pt x="71" y="12"/>
                    <a:pt x="71" y="12"/>
                  </a:cubicBezTo>
                  <a:cubicBezTo>
                    <a:pt x="69" y="5"/>
                    <a:pt x="63" y="0"/>
                    <a:pt x="55" y="2"/>
                  </a:cubicBezTo>
                  <a:cubicBezTo>
                    <a:pt x="12" y="10"/>
                    <a:pt x="12" y="10"/>
                    <a:pt x="12" y="10"/>
                  </a:cubicBezTo>
                  <a:cubicBezTo>
                    <a:pt x="5" y="12"/>
                    <a:pt x="0" y="19"/>
                    <a:pt x="1" y="26"/>
                  </a:cubicBezTo>
                  <a:cubicBezTo>
                    <a:pt x="18" y="107"/>
                    <a:pt x="18" y="107"/>
                    <a:pt x="18" y="107"/>
                  </a:cubicBezTo>
                  <a:cubicBezTo>
                    <a:pt x="20" y="114"/>
                    <a:pt x="27" y="119"/>
                    <a:pt x="34" y="118"/>
                  </a:cubicBezTo>
                  <a:cubicBezTo>
                    <a:pt x="77" y="109"/>
                    <a:pt x="77" y="109"/>
                    <a:pt x="77" y="109"/>
                  </a:cubicBezTo>
                  <a:cubicBezTo>
                    <a:pt x="85" y="107"/>
                    <a:pt x="89" y="100"/>
                    <a:pt x="88" y="93"/>
                  </a:cubicBezTo>
                  <a:close/>
                  <a:moveTo>
                    <a:pt x="75" y="98"/>
                  </a:moveTo>
                  <a:cubicBezTo>
                    <a:pt x="32" y="107"/>
                    <a:pt x="32" y="107"/>
                    <a:pt x="32" y="107"/>
                  </a:cubicBezTo>
                  <a:cubicBezTo>
                    <a:pt x="30" y="108"/>
                    <a:pt x="29" y="106"/>
                    <a:pt x="28" y="105"/>
                  </a:cubicBezTo>
                  <a:cubicBezTo>
                    <a:pt x="11" y="24"/>
                    <a:pt x="11" y="24"/>
                    <a:pt x="11" y="24"/>
                  </a:cubicBezTo>
                  <a:cubicBezTo>
                    <a:pt x="11" y="22"/>
                    <a:pt x="12" y="21"/>
                    <a:pt x="14" y="20"/>
                  </a:cubicBezTo>
                  <a:cubicBezTo>
                    <a:pt x="57" y="12"/>
                    <a:pt x="57" y="12"/>
                    <a:pt x="57" y="12"/>
                  </a:cubicBezTo>
                  <a:cubicBezTo>
                    <a:pt x="59" y="12"/>
                    <a:pt x="60" y="13"/>
                    <a:pt x="61" y="14"/>
                  </a:cubicBezTo>
                  <a:cubicBezTo>
                    <a:pt x="77" y="95"/>
                    <a:pt x="77" y="95"/>
                    <a:pt x="77" y="95"/>
                  </a:cubicBezTo>
                  <a:cubicBezTo>
                    <a:pt x="78" y="97"/>
                    <a:pt x="77" y="98"/>
                    <a:pt x="75"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48">
              <a:extLst>
                <a:ext uri="{FF2B5EF4-FFF2-40B4-BE49-F238E27FC236}">
                  <a16:creationId xmlns:a16="http://schemas.microsoft.com/office/drawing/2014/main" xmlns="" id="{D20F41AA-0E37-4FCD-87DE-2BD9C2866383}"/>
                </a:ext>
              </a:extLst>
            </p:cNvPr>
            <p:cNvSpPr>
              <a:spLocks/>
            </p:cNvSpPr>
            <p:nvPr/>
          </p:nvSpPr>
          <p:spPr bwMode="auto">
            <a:xfrm>
              <a:off x="532" y="102"/>
              <a:ext cx="81" cy="57"/>
            </a:xfrm>
            <a:custGeom>
              <a:avLst/>
              <a:gdLst>
                <a:gd name="T0" fmla="*/ 0 w 81"/>
                <a:gd name="T1" fmla="*/ 14 h 57"/>
                <a:gd name="T2" fmla="*/ 71 w 81"/>
                <a:gd name="T3" fmla="*/ 0 h 57"/>
                <a:gd name="T4" fmla="*/ 81 w 81"/>
                <a:gd name="T5" fmla="*/ 41 h 57"/>
                <a:gd name="T6" fmla="*/ 8 w 81"/>
                <a:gd name="T7" fmla="*/ 57 h 57"/>
                <a:gd name="T8" fmla="*/ 0 w 81"/>
                <a:gd name="T9" fmla="*/ 14 h 57"/>
              </a:gdLst>
              <a:ahLst/>
              <a:cxnLst>
                <a:cxn ang="0">
                  <a:pos x="T0" y="T1"/>
                </a:cxn>
                <a:cxn ang="0">
                  <a:pos x="T2" y="T3"/>
                </a:cxn>
                <a:cxn ang="0">
                  <a:pos x="T4" y="T5"/>
                </a:cxn>
                <a:cxn ang="0">
                  <a:pos x="T6" y="T7"/>
                </a:cxn>
                <a:cxn ang="0">
                  <a:pos x="T8" y="T9"/>
                </a:cxn>
              </a:cxnLst>
              <a:rect l="0" t="0" r="r" b="b"/>
              <a:pathLst>
                <a:path w="81" h="57">
                  <a:moveTo>
                    <a:pt x="0" y="14"/>
                  </a:moveTo>
                  <a:lnTo>
                    <a:pt x="71" y="0"/>
                  </a:lnTo>
                  <a:lnTo>
                    <a:pt x="81" y="41"/>
                  </a:lnTo>
                  <a:lnTo>
                    <a:pt x="8" y="57"/>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49">
              <a:extLst>
                <a:ext uri="{FF2B5EF4-FFF2-40B4-BE49-F238E27FC236}">
                  <a16:creationId xmlns:a16="http://schemas.microsoft.com/office/drawing/2014/main" xmlns="" id="{14D2819C-87E7-4DE1-ACBB-A91722132783}"/>
                </a:ext>
              </a:extLst>
            </p:cNvPr>
            <p:cNvSpPr>
              <a:spLocks/>
            </p:cNvSpPr>
            <p:nvPr/>
          </p:nvSpPr>
          <p:spPr bwMode="auto">
            <a:xfrm>
              <a:off x="546" y="163"/>
              <a:ext cx="75" cy="34"/>
            </a:xfrm>
            <a:custGeom>
              <a:avLst/>
              <a:gdLst>
                <a:gd name="T0" fmla="*/ 0 w 75"/>
                <a:gd name="T1" fmla="*/ 14 h 34"/>
                <a:gd name="T2" fmla="*/ 71 w 75"/>
                <a:gd name="T3" fmla="*/ 0 h 34"/>
                <a:gd name="T4" fmla="*/ 75 w 75"/>
                <a:gd name="T5" fmla="*/ 20 h 34"/>
                <a:gd name="T6" fmla="*/ 4 w 75"/>
                <a:gd name="T7" fmla="*/ 34 h 34"/>
                <a:gd name="T8" fmla="*/ 0 w 75"/>
                <a:gd name="T9" fmla="*/ 14 h 34"/>
              </a:gdLst>
              <a:ahLst/>
              <a:cxnLst>
                <a:cxn ang="0">
                  <a:pos x="T0" y="T1"/>
                </a:cxn>
                <a:cxn ang="0">
                  <a:pos x="T2" y="T3"/>
                </a:cxn>
                <a:cxn ang="0">
                  <a:pos x="T4" y="T5"/>
                </a:cxn>
                <a:cxn ang="0">
                  <a:pos x="T6" y="T7"/>
                </a:cxn>
                <a:cxn ang="0">
                  <a:pos x="T8" y="T9"/>
                </a:cxn>
              </a:cxnLst>
              <a:rect l="0" t="0" r="r" b="b"/>
              <a:pathLst>
                <a:path w="75" h="34">
                  <a:moveTo>
                    <a:pt x="0" y="14"/>
                  </a:moveTo>
                  <a:lnTo>
                    <a:pt x="71" y="0"/>
                  </a:lnTo>
                  <a:lnTo>
                    <a:pt x="75" y="20"/>
                  </a:lnTo>
                  <a:lnTo>
                    <a:pt x="4" y="34"/>
                  </a:lnTo>
                  <a:lnTo>
                    <a:pt x="0"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50">
              <a:extLst>
                <a:ext uri="{FF2B5EF4-FFF2-40B4-BE49-F238E27FC236}">
                  <a16:creationId xmlns:a16="http://schemas.microsoft.com/office/drawing/2014/main" xmlns="" id="{9CC5FC3C-36B2-4ECB-9DC6-5A643530AE4A}"/>
                </a:ext>
              </a:extLst>
            </p:cNvPr>
            <p:cNvSpPr>
              <a:spLocks/>
            </p:cNvSpPr>
            <p:nvPr/>
          </p:nvSpPr>
          <p:spPr bwMode="auto">
            <a:xfrm>
              <a:off x="552" y="197"/>
              <a:ext cx="75" cy="34"/>
            </a:xfrm>
            <a:custGeom>
              <a:avLst/>
              <a:gdLst>
                <a:gd name="T0" fmla="*/ 0 w 75"/>
                <a:gd name="T1" fmla="*/ 14 h 34"/>
                <a:gd name="T2" fmla="*/ 71 w 75"/>
                <a:gd name="T3" fmla="*/ 0 h 34"/>
                <a:gd name="T4" fmla="*/ 75 w 75"/>
                <a:gd name="T5" fmla="*/ 20 h 34"/>
                <a:gd name="T6" fmla="*/ 4 w 75"/>
                <a:gd name="T7" fmla="*/ 34 h 34"/>
                <a:gd name="T8" fmla="*/ 0 w 75"/>
                <a:gd name="T9" fmla="*/ 14 h 34"/>
              </a:gdLst>
              <a:ahLst/>
              <a:cxnLst>
                <a:cxn ang="0">
                  <a:pos x="T0" y="T1"/>
                </a:cxn>
                <a:cxn ang="0">
                  <a:pos x="T2" y="T3"/>
                </a:cxn>
                <a:cxn ang="0">
                  <a:pos x="T4" y="T5"/>
                </a:cxn>
                <a:cxn ang="0">
                  <a:pos x="T6" y="T7"/>
                </a:cxn>
                <a:cxn ang="0">
                  <a:pos x="T8" y="T9"/>
                </a:cxn>
              </a:cxnLst>
              <a:rect l="0" t="0" r="r" b="b"/>
              <a:pathLst>
                <a:path w="75" h="34">
                  <a:moveTo>
                    <a:pt x="0" y="14"/>
                  </a:moveTo>
                  <a:lnTo>
                    <a:pt x="71" y="0"/>
                  </a:lnTo>
                  <a:lnTo>
                    <a:pt x="75" y="20"/>
                  </a:lnTo>
                  <a:lnTo>
                    <a:pt x="4" y="34"/>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51">
              <a:extLst>
                <a:ext uri="{FF2B5EF4-FFF2-40B4-BE49-F238E27FC236}">
                  <a16:creationId xmlns:a16="http://schemas.microsoft.com/office/drawing/2014/main" xmlns="" id="{7F8C291C-A383-40EF-959A-DDF7036BA7E7}"/>
                </a:ext>
              </a:extLst>
            </p:cNvPr>
            <p:cNvSpPr>
              <a:spLocks/>
            </p:cNvSpPr>
            <p:nvPr/>
          </p:nvSpPr>
          <p:spPr bwMode="auto">
            <a:xfrm>
              <a:off x="558" y="231"/>
              <a:ext cx="77" cy="35"/>
            </a:xfrm>
            <a:custGeom>
              <a:avLst/>
              <a:gdLst>
                <a:gd name="T0" fmla="*/ 0 w 77"/>
                <a:gd name="T1" fmla="*/ 15 h 35"/>
                <a:gd name="T2" fmla="*/ 73 w 77"/>
                <a:gd name="T3" fmla="*/ 0 h 35"/>
                <a:gd name="T4" fmla="*/ 77 w 77"/>
                <a:gd name="T5" fmla="*/ 21 h 35"/>
                <a:gd name="T6" fmla="*/ 4 w 77"/>
                <a:gd name="T7" fmla="*/ 35 h 35"/>
                <a:gd name="T8" fmla="*/ 0 w 77"/>
                <a:gd name="T9" fmla="*/ 15 h 35"/>
              </a:gdLst>
              <a:ahLst/>
              <a:cxnLst>
                <a:cxn ang="0">
                  <a:pos x="T0" y="T1"/>
                </a:cxn>
                <a:cxn ang="0">
                  <a:pos x="T2" y="T3"/>
                </a:cxn>
                <a:cxn ang="0">
                  <a:pos x="T4" y="T5"/>
                </a:cxn>
                <a:cxn ang="0">
                  <a:pos x="T6" y="T7"/>
                </a:cxn>
                <a:cxn ang="0">
                  <a:pos x="T8" y="T9"/>
                </a:cxn>
              </a:cxnLst>
              <a:rect l="0" t="0" r="r" b="b"/>
              <a:pathLst>
                <a:path w="77" h="35">
                  <a:moveTo>
                    <a:pt x="0" y="15"/>
                  </a:moveTo>
                  <a:lnTo>
                    <a:pt x="73" y="0"/>
                  </a:lnTo>
                  <a:lnTo>
                    <a:pt x="77" y="21"/>
                  </a:lnTo>
                  <a:lnTo>
                    <a:pt x="4" y="35"/>
                  </a:lnTo>
                  <a:lnTo>
                    <a:pt x="0" y="15"/>
                  </a:lnTo>
                  <a:close/>
                </a:path>
              </a:pathLst>
            </a:custGeom>
            <a:solidFill>
              <a:srgbClr val="F502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52">
              <a:extLst>
                <a:ext uri="{FF2B5EF4-FFF2-40B4-BE49-F238E27FC236}">
                  <a16:creationId xmlns:a16="http://schemas.microsoft.com/office/drawing/2014/main" xmlns="" id="{63E62D6B-1931-43DD-8F00-9586A94DC374}"/>
                </a:ext>
              </a:extLst>
            </p:cNvPr>
            <p:cNvSpPr>
              <a:spLocks noEditPoints="1"/>
            </p:cNvSpPr>
            <p:nvPr/>
          </p:nvSpPr>
          <p:spPr bwMode="auto">
            <a:xfrm>
              <a:off x="599" y="474"/>
              <a:ext cx="114" cy="115"/>
            </a:xfrm>
            <a:custGeom>
              <a:avLst/>
              <a:gdLst>
                <a:gd name="T0" fmla="*/ 23 w 57"/>
                <a:gd name="T1" fmla="*/ 3 h 57"/>
                <a:gd name="T2" fmla="*/ 3 w 57"/>
                <a:gd name="T3" fmla="*/ 34 h 57"/>
                <a:gd name="T4" fmla="*/ 33 w 57"/>
                <a:gd name="T5" fmla="*/ 54 h 57"/>
                <a:gd name="T6" fmla="*/ 54 w 57"/>
                <a:gd name="T7" fmla="*/ 23 h 57"/>
                <a:gd name="T8" fmla="*/ 23 w 57"/>
                <a:gd name="T9" fmla="*/ 3 h 57"/>
                <a:gd name="T10" fmla="*/ 31 w 57"/>
                <a:gd name="T11" fmla="*/ 44 h 57"/>
                <a:gd name="T12" fmla="*/ 13 w 57"/>
                <a:gd name="T13" fmla="*/ 32 h 57"/>
                <a:gd name="T14" fmla="*/ 25 w 57"/>
                <a:gd name="T15" fmla="*/ 13 h 57"/>
                <a:gd name="T16" fmla="*/ 43 w 57"/>
                <a:gd name="T17" fmla="*/ 25 h 57"/>
                <a:gd name="T18" fmla="*/ 31 w 57"/>
                <a:gd name="T19" fmla="*/ 4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23" y="3"/>
                  </a:moveTo>
                  <a:cubicBezTo>
                    <a:pt x="9" y="6"/>
                    <a:pt x="0" y="20"/>
                    <a:pt x="3" y="34"/>
                  </a:cubicBezTo>
                  <a:cubicBezTo>
                    <a:pt x="5" y="48"/>
                    <a:pt x="19" y="57"/>
                    <a:pt x="33" y="54"/>
                  </a:cubicBezTo>
                  <a:cubicBezTo>
                    <a:pt x="47" y="51"/>
                    <a:pt x="57" y="37"/>
                    <a:pt x="54" y="23"/>
                  </a:cubicBezTo>
                  <a:cubicBezTo>
                    <a:pt x="51" y="9"/>
                    <a:pt x="37" y="0"/>
                    <a:pt x="23" y="3"/>
                  </a:cubicBezTo>
                  <a:close/>
                  <a:moveTo>
                    <a:pt x="31" y="44"/>
                  </a:moveTo>
                  <a:cubicBezTo>
                    <a:pt x="23" y="45"/>
                    <a:pt x="15" y="40"/>
                    <a:pt x="13" y="32"/>
                  </a:cubicBezTo>
                  <a:cubicBezTo>
                    <a:pt x="11" y="23"/>
                    <a:pt x="17" y="15"/>
                    <a:pt x="25" y="13"/>
                  </a:cubicBezTo>
                  <a:cubicBezTo>
                    <a:pt x="33" y="12"/>
                    <a:pt x="42" y="17"/>
                    <a:pt x="43" y="25"/>
                  </a:cubicBezTo>
                  <a:cubicBezTo>
                    <a:pt x="45" y="34"/>
                    <a:pt x="40" y="42"/>
                    <a:pt x="31" y="44"/>
                  </a:cubicBezTo>
                  <a:close/>
                </a:path>
              </a:pathLst>
            </a:custGeom>
            <a:solidFill>
              <a:srgbClr val="F502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1" name="文本框 90">
            <a:extLst>
              <a:ext uri="{FF2B5EF4-FFF2-40B4-BE49-F238E27FC236}">
                <a16:creationId xmlns:a16="http://schemas.microsoft.com/office/drawing/2014/main" xmlns="" id="{480683FD-76BA-42FC-96FB-53A59360B786}"/>
              </a:ext>
            </a:extLst>
          </p:cNvPr>
          <p:cNvSpPr txBox="1"/>
          <p:nvPr/>
        </p:nvSpPr>
        <p:spPr>
          <a:xfrm>
            <a:off x="752022" y="2612254"/>
            <a:ext cx="2559957" cy="430887"/>
          </a:xfrm>
          <a:prstGeom prst="rect">
            <a:avLst/>
          </a:prstGeom>
          <a:noFill/>
        </p:spPr>
        <p:txBody>
          <a:bodyPr wrap="square" rtlCol="0">
            <a:spAutoFit/>
          </a:bodyPr>
          <a:lstStyle/>
          <a:p>
            <a:pPr algn="ctr"/>
            <a:r>
              <a:rPr lang="fr-FR" altLang="zh-CN" sz="2200" b="1">
                <a:solidFill>
                  <a:schemeClr val="bg1"/>
                </a:solidFill>
              </a:rPr>
              <a:t>TITLE GOES HERE</a:t>
            </a:r>
            <a:endParaRPr lang="zh-CN" altLang="en-US" sz="2200" b="1">
              <a:solidFill>
                <a:schemeClr val="bg1"/>
              </a:solidFill>
            </a:endParaRPr>
          </a:p>
        </p:txBody>
      </p:sp>
      <p:sp>
        <p:nvSpPr>
          <p:cNvPr id="92" name="文本框 91">
            <a:extLst>
              <a:ext uri="{FF2B5EF4-FFF2-40B4-BE49-F238E27FC236}">
                <a16:creationId xmlns:a16="http://schemas.microsoft.com/office/drawing/2014/main" xmlns="" id="{42716BAA-7163-420C-A3D3-D88337F7A2A5}"/>
              </a:ext>
            </a:extLst>
          </p:cNvPr>
          <p:cNvSpPr txBox="1"/>
          <p:nvPr/>
        </p:nvSpPr>
        <p:spPr>
          <a:xfrm>
            <a:off x="4816022" y="2612254"/>
            <a:ext cx="2559957" cy="430887"/>
          </a:xfrm>
          <a:prstGeom prst="rect">
            <a:avLst/>
          </a:prstGeom>
          <a:noFill/>
        </p:spPr>
        <p:txBody>
          <a:bodyPr wrap="square" rtlCol="0">
            <a:spAutoFit/>
          </a:bodyPr>
          <a:lstStyle/>
          <a:p>
            <a:pPr algn="ctr"/>
            <a:r>
              <a:rPr lang="fr-FR" altLang="zh-CN" sz="2200" b="1">
                <a:solidFill>
                  <a:schemeClr val="bg1"/>
                </a:solidFill>
              </a:rPr>
              <a:t>TITLE GOES HERE</a:t>
            </a:r>
            <a:endParaRPr lang="zh-CN" altLang="en-US" sz="2200" b="1">
              <a:solidFill>
                <a:schemeClr val="bg1"/>
              </a:solidFill>
            </a:endParaRPr>
          </a:p>
        </p:txBody>
      </p:sp>
      <p:sp>
        <p:nvSpPr>
          <p:cNvPr id="93" name="文本框 92">
            <a:extLst>
              <a:ext uri="{FF2B5EF4-FFF2-40B4-BE49-F238E27FC236}">
                <a16:creationId xmlns:a16="http://schemas.microsoft.com/office/drawing/2014/main" xmlns="" id="{EDBEB8AF-C48D-45B7-A364-C48F0B6E9105}"/>
              </a:ext>
            </a:extLst>
          </p:cNvPr>
          <p:cNvSpPr txBox="1"/>
          <p:nvPr/>
        </p:nvSpPr>
        <p:spPr>
          <a:xfrm>
            <a:off x="8880022" y="2612254"/>
            <a:ext cx="2559957" cy="430887"/>
          </a:xfrm>
          <a:prstGeom prst="rect">
            <a:avLst/>
          </a:prstGeom>
          <a:noFill/>
        </p:spPr>
        <p:txBody>
          <a:bodyPr wrap="square" rtlCol="0">
            <a:spAutoFit/>
          </a:bodyPr>
          <a:lstStyle/>
          <a:p>
            <a:pPr algn="ctr"/>
            <a:r>
              <a:rPr lang="fr-FR" altLang="zh-CN" sz="2200" b="1">
                <a:solidFill>
                  <a:schemeClr val="bg1"/>
                </a:solidFill>
              </a:rPr>
              <a:t>TITLE GOES HERE</a:t>
            </a:r>
            <a:endParaRPr lang="zh-CN" altLang="en-US" sz="2200" b="1">
              <a:solidFill>
                <a:schemeClr val="bg1"/>
              </a:solidFill>
            </a:endParaRPr>
          </a:p>
        </p:txBody>
      </p:sp>
      <p:cxnSp>
        <p:nvCxnSpPr>
          <p:cNvPr id="95" name="直接连接符 94">
            <a:extLst>
              <a:ext uri="{FF2B5EF4-FFF2-40B4-BE49-F238E27FC236}">
                <a16:creationId xmlns:a16="http://schemas.microsoft.com/office/drawing/2014/main" xmlns="" id="{55B31468-9F83-4EEE-9D60-570166FF5138}"/>
              </a:ext>
            </a:extLst>
          </p:cNvPr>
          <p:cNvCxnSpPr>
            <a:cxnSpLocks/>
          </p:cNvCxnSpPr>
          <p:nvPr/>
        </p:nvCxnSpPr>
        <p:spPr>
          <a:xfrm>
            <a:off x="1883338" y="3090631"/>
            <a:ext cx="297324" cy="0"/>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1774E41B-C34F-4BED-A5CE-4613E490CB14}"/>
              </a:ext>
            </a:extLst>
          </p:cNvPr>
          <p:cNvCxnSpPr>
            <a:cxnSpLocks/>
          </p:cNvCxnSpPr>
          <p:nvPr/>
        </p:nvCxnSpPr>
        <p:spPr>
          <a:xfrm>
            <a:off x="5947338" y="3090631"/>
            <a:ext cx="29732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2F243547-863D-4407-9308-4169AFB9608A}"/>
              </a:ext>
            </a:extLst>
          </p:cNvPr>
          <p:cNvCxnSpPr>
            <a:cxnSpLocks/>
          </p:cNvCxnSpPr>
          <p:nvPr/>
        </p:nvCxnSpPr>
        <p:spPr>
          <a:xfrm>
            <a:off x="10011338" y="3090631"/>
            <a:ext cx="297324" cy="0"/>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
        <p:nvSpPr>
          <p:cNvPr id="100" name="文本框 99">
            <a:extLst>
              <a:ext uri="{FF2B5EF4-FFF2-40B4-BE49-F238E27FC236}">
                <a16:creationId xmlns:a16="http://schemas.microsoft.com/office/drawing/2014/main" xmlns="" id="{3A1D1758-B045-4393-B8D3-9E0685A5051F}"/>
              </a:ext>
            </a:extLst>
          </p:cNvPr>
          <p:cNvSpPr txBox="1"/>
          <p:nvPr/>
        </p:nvSpPr>
        <p:spPr>
          <a:xfrm>
            <a:off x="378344" y="3385149"/>
            <a:ext cx="3307312" cy="1885388"/>
          </a:xfrm>
          <a:prstGeom prst="rect">
            <a:avLst/>
          </a:prstGeom>
          <a:noFill/>
        </p:spPr>
        <p:txBody>
          <a:bodyPr wrap="square" rtlCol="0">
            <a:spAutoFit/>
          </a:bodyPr>
          <a:lstStyle/>
          <a:p>
            <a:pPr algn="ctr">
              <a:lnSpc>
                <a:spcPct val="120000"/>
              </a:lnSpc>
            </a:pPr>
            <a:r>
              <a:rPr lang="en-US" altLang="zh-CN" sz="1400">
                <a:solidFill>
                  <a:schemeClr val="bg1"/>
                </a:solidFill>
              </a:rPr>
              <a:t>sit amet commodo magna eros quis urna. nunc viverra imperdiet enim.</a:t>
            </a:r>
          </a:p>
          <a:p>
            <a:pPr algn="ctr">
              <a:lnSpc>
                <a:spcPct val="120000"/>
              </a:lnSpc>
            </a:pPr>
            <a:endParaRPr lang="en-US" altLang="zh-CN" sz="1400">
              <a:solidFill>
                <a:schemeClr val="bg1"/>
              </a:solidFill>
            </a:endParaRPr>
          </a:p>
          <a:p>
            <a:pPr algn="ctr">
              <a:lnSpc>
                <a:spcPct val="120000"/>
              </a:lnSpc>
            </a:pPr>
            <a:r>
              <a:rPr lang="en-US" altLang="zh-CN" sz="1400">
                <a:solidFill>
                  <a:schemeClr val="bg1"/>
                </a:solidFill>
              </a:rPr>
              <a:t>fusce est. vivamus a tellus. pellentesque habitant morbi tristique senectus et netus et malesuada fames ac turpis egestas</a:t>
            </a:r>
          </a:p>
        </p:txBody>
      </p:sp>
      <p:sp>
        <p:nvSpPr>
          <p:cNvPr id="101" name="文本框 100">
            <a:extLst>
              <a:ext uri="{FF2B5EF4-FFF2-40B4-BE49-F238E27FC236}">
                <a16:creationId xmlns:a16="http://schemas.microsoft.com/office/drawing/2014/main" xmlns="" id="{269A09C5-2FCD-4A38-B780-ADDF38088C14}"/>
              </a:ext>
            </a:extLst>
          </p:cNvPr>
          <p:cNvSpPr txBox="1"/>
          <p:nvPr/>
        </p:nvSpPr>
        <p:spPr>
          <a:xfrm>
            <a:off x="4442344" y="3385149"/>
            <a:ext cx="3307312" cy="1885388"/>
          </a:xfrm>
          <a:prstGeom prst="rect">
            <a:avLst/>
          </a:prstGeom>
          <a:noFill/>
        </p:spPr>
        <p:txBody>
          <a:bodyPr wrap="square" rtlCol="0">
            <a:spAutoFit/>
          </a:bodyPr>
          <a:lstStyle/>
          <a:p>
            <a:pPr algn="ctr">
              <a:lnSpc>
                <a:spcPct val="120000"/>
              </a:lnSpc>
            </a:pPr>
            <a:r>
              <a:rPr lang="en-US" altLang="zh-CN" sz="1400">
                <a:solidFill>
                  <a:schemeClr val="bg1"/>
                </a:solidFill>
              </a:rPr>
              <a:t>sit amet commodo magna eros quis urna. nunc viverra imperdiet enim.</a:t>
            </a:r>
          </a:p>
          <a:p>
            <a:pPr algn="ctr">
              <a:lnSpc>
                <a:spcPct val="120000"/>
              </a:lnSpc>
            </a:pPr>
            <a:endParaRPr lang="en-US" altLang="zh-CN" sz="1400">
              <a:solidFill>
                <a:schemeClr val="bg1"/>
              </a:solidFill>
            </a:endParaRPr>
          </a:p>
          <a:p>
            <a:pPr algn="ctr">
              <a:lnSpc>
                <a:spcPct val="120000"/>
              </a:lnSpc>
            </a:pPr>
            <a:r>
              <a:rPr lang="en-US" altLang="zh-CN" sz="1400">
                <a:solidFill>
                  <a:schemeClr val="bg1"/>
                </a:solidFill>
              </a:rPr>
              <a:t>fusce est. vivamus a tellus. pellentesque habitant morbi tristique senectus et netus et malesuada fames ac turpis egestas</a:t>
            </a:r>
          </a:p>
        </p:txBody>
      </p:sp>
      <p:sp>
        <p:nvSpPr>
          <p:cNvPr id="102" name="文本框 101">
            <a:extLst>
              <a:ext uri="{FF2B5EF4-FFF2-40B4-BE49-F238E27FC236}">
                <a16:creationId xmlns:a16="http://schemas.microsoft.com/office/drawing/2014/main" xmlns="" id="{FDE0AB03-990E-4663-A9C1-226CFA40E8CB}"/>
              </a:ext>
            </a:extLst>
          </p:cNvPr>
          <p:cNvSpPr txBox="1"/>
          <p:nvPr/>
        </p:nvSpPr>
        <p:spPr>
          <a:xfrm>
            <a:off x="8506344" y="3385149"/>
            <a:ext cx="3307312" cy="1885388"/>
          </a:xfrm>
          <a:prstGeom prst="rect">
            <a:avLst/>
          </a:prstGeom>
          <a:noFill/>
        </p:spPr>
        <p:txBody>
          <a:bodyPr wrap="square" rtlCol="0">
            <a:spAutoFit/>
          </a:bodyPr>
          <a:lstStyle/>
          <a:p>
            <a:pPr algn="ctr">
              <a:lnSpc>
                <a:spcPct val="120000"/>
              </a:lnSpc>
            </a:pPr>
            <a:r>
              <a:rPr lang="en-US" altLang="zh-CN" sz="1400">
                <a:solidFill>
                  <a:schemeClr val="bg1"/>
                </a:solidFill>
              </a:rPr>
              <a:t>sit amet commodo magna eros quis urna. nunc viverra imperdiet enim.</a:t>
            </a:r>
          </a:p>
          <a:p>
            <a:pPr algn="ctr">
              <a:lnSpc>
                <a:spcPct val="120000"/>
              </a:lnSpc>
            </a:pPr>
            <a:endParaRPr lang="en-US" altLang="zh-CN" sz="1400">
              <a:solidFill>
                <a:schemeClr val="bg1"/>
              </a:solidFill>
            </a:endParaRPr>
          </a:p>
          <a:p>
            <a:pPr algn="ctr">
              <a:lnSpc>
                <a:spcPct val="120000"/>
              </a:lnSpc>
            </a:pPr>
            <a:r>
              <a:rPr lang="en-US" altLang="zh-CN" sz="1400">
                <a:solidFill>
                  <a:schemeClr val="bg1"/>
                </a:solidFill>
              </a:rPr>
              <a:t>fusce est. vivamus a tellus. pellentesque habitant morbi tristique senectus et netus et malesuada fames ac turpis egestas</a:t>
            </a:r>
          </a:p>
        </p:txBody>
      </p:sp>
    </p:spTree>
    <p:extLst>
      <p:ext uri="{BB962C8B-B14F-4D97-AF65-F5344CB8AC3E}">
        <p14:creationId xmlns:p14="http://schemas.microsoft.com/office/powerpoint/2010/main" val="1908323938"/>
      </p:ext>
    </p:extLst>
  </p:cSld>
  <p:clrMapOvr>
    <a:masterClrMapping/>
  </p:clrMapOvr>
  <p:transition spd="slow">
    <p:push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人, 建筑, 女人, 站&#10;&#10;描述已自动生成">
            <a:extLst>
              <a:ext uri="{FF2B5EF4-FFF2-40B4-BE49-F238E27FC236}">
                <a16:creationId xmlns:a16="http://schemas.microsoft.com/office/drawing/2014/main" xmlns="" id="{BA34EEE7-95F4-4BF2-973E-B0F302412A98}"/>
              </a:ext>
            </a:extLst>
          </p:cNvPr>
          <p:cNvPicPr>
            <a:picLocks noChangeAspect="1"/>
          </p:cNvPicPr>
          <p:nvPr/>
        </p:nvPicPr>
        <p:blipFill rotWithShape="1">
          <a:blip r:embed="rId2">
            <a:duotone>
              <a:prstClr val="black"/>
              <a:schemeClr val="accent5">
                <a:tint val="45000"/>
                <a:satMod val="400000"/>
              </a:schemeClr>
            </a:duotone>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7" name="矩形 6">
            <a:extLst>
              <a:ext uri="{FF2B5EF4-FFF2-40B4-BE49-F238E27FC236}">
                <a16:creationId xmlns:a16="http://schemas.microsoft.com/office/drawing/2014/main" xmlns="" id="{B23B9203-05F4-4E18-B18B-533AA6F65C24}"/>
              </a:ext>
            </a:extLst>
          </p:cNvPr>
          <p:cNvSpPr/>
          <p:nvPr/>
        </p:nvSpPr>
        <p:spPr>
          <a:xfrm>
            <a:off x="0" y="0"/>
            <a:ext cx="12192000" cy="6858000"/>
          </a:xfrm>
          <a:prstGeom prst="rect">
            <a:avLst/>
          </a:prstGeom>
          <a:solidFill>
            <a:srgbClr val="242B3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0AAC08B5-9A4B-4741-8DB6-5BCD5DA72B77}"/>
              </a:ext>
            </a:extLst>
          </p:cNvPr>
          <p:cNvGrpSpPr/>
          <p:nvPr/>
        </p:nvGrpSpPr>
        <p:grpSpPr>
          <a:xfrm>
            <a:off x="11740675" y="552440"/>
            <a:ext cx="152718" cy="80961"/>
            <a:chOff x="11787188" y="657056"/>
            <a:chExt cx="152718" cy="80961"/>
          </a:xfrm>
        </p:grpSpPr>
        <p:cxnSp>
          <p:nvCxnSpPr>
            <p:cNvPr id="9" name="直接连接符 8">
              <a:extLst>
                <a:ext uri="{FF2B5EF4-FFF2-40B4-BE49-F238E27FC236}">
                  <a16:creationId xmlns:a16="http://schemas.microsoft.com/office/drawing/2014/main" xmlns="" id="{DD428B39-ACDB-4659-9965-9D8957553BD5}"/>
                </a:ext>
              </a:extLst>
            </p:cNvPr>
            <p:cNvCxnSpPr>
              <a:cxnSpLocks/>
            </p:cNvCxnSpPr>
            <p:nvPr/>
          </p:nvCxnSpPr>
          <p:spPr>
            <a:xfrm>
              <a:off x="11787188" y="657056"/>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F4BEAB25-6A4B-4723-9354-AE2CC18BB7C7}"/>
                </a:ext>
              </a:extLst>
            </p:cNvPr>
            <p:cNvCxnSpPr>
              <a:cxnSpLocks/>
            </p:cNvCxnSpPr>
            <p:nvPr/>
          </p:nvCxnSpPr>
          <p:spPr>
            <a:xfrm>
              <a:off x="11787188" y="69753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3FED1B23-C808-4074-9A62-EE153D70FE1B}"/>
                </a:ext>
              </a:extLst>
            </p:cNvPr>
            <p:cNvCxnSpPr>
              <a:cxnSpLocks/>
            </p:cNvCxnSpPr>
            <p:nvPr/>
          </p:nvCxnSpPr>
          <p:spPr>
            <a:xfrm>
              <a:off x="11787188" y="73801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xmlns="" id="{CA17309C-60D3-4CB0-A5B5-316AD3E4CD1B}"/>
              </a:ext>
            </a:extLst>
          </p:cNvPr>
          <p:cNvSpPr txBox="1"/>
          <p:nvPr/>
        </p:nvSpPr>
        <p:spPr>
          <a:xfrm>
            <a:off x="730568" y="362088"/>
            <a:ext cx="914399" cy="461665"/>
          </a:xfrm>
          <a:prstGeom prst="rect">
            <a:avLst/>
          </a:prstGeom>
          <a:noFill/>
        </p:spPr>
        <p:txBody>
          <a:bodyPr wrap="square" rtlCol="0">
            <a:spAutoFit/>
          </a:bodyPr>
          <a:lstStyle/>
          <a:p>
            <a:pPr algn="dist"/>
            <a:r>
              <a:rPr lang="en-US" altLang="zh-CN" sz="1200" b="1">
                <a:solidFill>
                  <a:schemeClr val="bg1"/>
                </a:solidFill>
              </a:rPr>
              <a:t>DESIGNED </a:t>
            </a:r>
          </a:p>
          <a:p>
            <a:pPr algn="dist"/>
            <a:r>
              <a:rPr lang="en-US" altLang="zh-CN" sz="1200" b="1">
                <a:solidFill>
                  <a:schemeClr val="bg1"/>
                </a:solidFill>
              </a:rPr>
              <a:t>BY XIAO</a:t>
            </a:r>
            <a:endParaRPr lang="zh-CN" altLang="en-US" sz="1200" b="1">
              <a:solidFill>
                <a:schemeClr val="bg1"/>
              </a:solidFill>
            </a:endParaRPr>
          </a:p>
        </p:txBody>
      </p:sp>
      <p:cxnSp>
        <p:nvCxnSpPr>
          <p:cNvPr id="13" name="直接连接符 12">
            <a:extLst>
              <a:ext uri="{FF2B5EF4-FFF2-40B4-BE49-F238E27FC236}">
                <a16:creationId xmlns:a16="http://schemas.microsoft.com/office/drawing/2014/main" xmlns="" id="{61459F40-194F-49C7-9102-D9E0DE9DB8D8}"/>
              </a:ext>
            </a:extLst>
          </p:cNvPr>
          <p:cNvCxnSpPr>
            <a:cxnSpLocks/>
          </p:cNvCxnSpPr>
          <p:nvPr/>
        </p:nvCxnSpPr>
        <p:spPr>
          <a:xfrm>
            <a:off x="725410" y="426223"/>
            <a:ext cx="0" cy="33339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xmlns="" id="{91E0D61B-559E-4D92-BD32-F1AC182D6D15}"/>
              </a:ext>
            </a:extLst>
          </p:cNvPr>
          <p:cNvGrpSpPr/>
          <p:nvPr/>
        </p:nvGrpSpPr>
        <p:grpSpPr>
          <a:xfrm>
            <a:off x="298608" y="429724"/>
            <a:ext cx="326392" cy="326392"/>
            <a:chOff x="345121" y="429724"/>
            <a:chExt cx="326392" cy="326392"/>
          </a:xfrm>
        </p:grpSpPr>
        <p:sp>
          <p:nvSpPr>
            <p:cNvPr id="15" name="椭圆 14">
              <a:extLst>
                <a:ext uri="{FF2B5EF4-FFF2-40B4-BE49-F238E27FC236}">
                  <a16:creationId xmlns:a16="http://schemas.microsoft.com/office/drawing/2014/main" xmlns="" id="{0C338A89-4B16-4A93-AE45-B8CB2DC0E67E}"/>
                </a:ext>
              </a:extLst>
            </p:cNvPr>
            <p:cNvSpPr/>
            <p:nvPr/>
          </p:nvSpPr>
          <p:spPr>
            <a:xfrm>
              <a:off x="345122" y="429724"/>
              <a:ext cx="326391" cy="326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b="1">
                <a:solidFill>
                  <a:schemeClr val="tx1"/>
                </a:solidFill>
              </a:endParaRPr>
            </a:p>
          </p:txBody>
        </p:sp>
        <p:sp>
          <p:nvSpPr>
            <p:cNvPr id="16" name="文本框 15">
              <a:extLst>
                <a:ext uri="{FF2B5EF4-FFF2-40B4-BE49-F238E27FC236}">
                  <a16:creationId xmlns:a16="http://schemas.microsoft.com/office/drawing/2014/main" xmlns="" id="{251B04F4-227F-4F15-9DBF-474461047E3F}"/>
                </a:ext>
              </a:extLst>
            </p:cNvPr>
            <p:cNvSpPr txBox="1"/>
            <p:nvPr/>
          </p:nvSpPr>
          <p:spPr>
            <a:xfrm>
              <a:off x="345121" y="469810"/>
              <a:ext cx="326392" cy="246221"/>
            </a:xfrm>
            <a:prstGeom prst="rect">
              <a:avLst/>
            </a:prstGeom>
            <a:noFill/>
          </p:spPr>
          <p:txBody>
            <a:bodyPr wrap="square" rtlCol="0">
              <a:spAutoFit/>
            </a:bodyPr>
            <a:lstStyle/>
            <a:p>
              <a:pPr algn="ctr"/>
              <a:r>
                <a:rPr lang="en-US" altLang="zh-CN" sz="1000" b="1"/>
                <a:t>04</a:t>
              </a:r>
            </a:p>
          </p:txBody>
        </p:sp>
      </p:grpSp>
      <p:sp>
        <p:nvSpPr>
          <p:cNvPr id="17" name="文本框 16">
            <a:extLst>
              <a:ext uri="{FF2B5EF4-FFF2-40B4-BE49-F238E27FC236}">
                <a16:creationId xmlns:a16="http://schemas.microsoft.com/office/drawing/2014/main" xmlns="" id="{AB9649D4-83B4-43DA-9258-330E8F19604C}"/>
              </a:ext>
            </a:extLst>
          </p:cNvPr>
          <p:cNvSpPr txBox="1"/>
          <p:nvPr/>
        </p:nvSpPr>
        <p:spPr>
          <a:xfrm>
            <a:off x="298608" y="6188135"/>
            <a:ext cx="1644492" cy="307777"/>
          </a:xfrm>
          <a:prstGeom prst="rect">
            <a:avLst/>
          </a:prstGeom>
          <a:noFill/>
        </p:spPr>
        <p:txBody>
          <a:bodyPr wrap="square" rtlCol="0">
            <a:spAutoFit/>
          </a:bodyPr>
          <a:lstStyle/>
          <a:p>
            <a:r>
              <a:rPr lang="en-US" altLang="zh-CN" sz="1400" b="1">
                <a:solidFill>
                  <a:srgbClr val="F50284"/>
                </a:solidFill>
              </a:rPr>
              <a:t>SUPPORTERS SAY</a:t>
            </a:r>
            <a:endParaRPr lang="zh-CN" altLang="en-US" sz="1400" b="1">
              <a:solidFill>
                <a:srgbClr val="F50284"/>
              </a:solidFill>
            </a:endParaRPr>
          </a:p>
        </p:txBody>
      </p:sp>
      <p:sp>
        <p:nvSpPr>
          <p:cNvPr id="18" name="任意多边形: 形状 17">
            <a:extLst>
              <a:ext uri="{FF2B5EF4-FFF2-40B4-BE49-F238E27FC236}">
                <a16:creationId xmlns:a16="http://schemas.microsoft.com/office/drawing/2014/main" xmlns="" id="{320234FC-02F9-453B-80D4-607FC090022A}"/>
              </a:ext>
            </a:extLst>
          </p:cNvPr>
          <p:cNvSpPr/>
          <p:nvPr/>
        </p:nvSpPr>
        <p:spPr>
          <a:xfrm flipV="1">
            <a:off x="11795124" y="6428619"/>
            <a:ext cx="98268" cy="67293"/>
          </a:xfrm>
          <a:custGeom>
            <a:avLst/>
            <a:gdLst>
              <a:gd name="connsiteX0" fmla="*/ 355007 w 744783"/>
              <a:gd name="connsiteY0" fmla="*/ 0 h 710015"/>
              <a:gd name="connsiteX1" fmla="*/ 715434 w 744783"/>
              <a:gd name="connsiteY1" fmla="*/ 658325 h 710015"/>
              <a:gd name="connsiteX2" fmla="*/ 744783 w 744783"/>
              <a:gd name="connsiteY2" fmla="*/ 710015 h 710015"/>
              <a:gd name="connsiteX3" fmla="*/ 0 w 744783"/>
              <a:gd name="connsiteY3" fmla="*/ 710015 h 710015"/>
              <a:gd name="connsiteX0" fmla="*/ 744783 w 836223"/>
              <a:gd name="connsiteY0" fmla="*/ 710015 h 801455"/>
              <a:gd name="connsiteX1" fmla="*/ 0 w 836223"/>
              <a:gd name="connsiteY1" fmla="*/ 710015 h 801455"/>
              <a:gd name="connsiteX2" fmla="*/ 355007 w 836223"/>
              <a:gd name="connsiteY2" fmla="*/ 0 h 801455"/>
              <a:gd name="connsiteX3" fmla="*/ 715434 w 836223"/>
              <a:gd name="connsiteY3" fmla="*/ 658325 h 801455"/>
              <a:gd name="connsiteX4" fmla="*/ 836223 w 836223"/>
              <a:gd name="connsiteY4" fmla="*/ 801455 h 801455"/>
              <a:gd name="connsiteX0" fmla="*/ 744783 w 744783"/>
              <a:gd name="connsiteY0" fmla="*/ 710015 h 710015"/>
              <a:gd name="connsiteX1" fmla="*/ 0 w 744783"/>
              <a:gd name="connsiteY1" fmla="*/ 710015 h 710015"/>
              <a:gd name="connsiteX2" fmla="*/ 355007 w 744783"/>
              <a:gd name="connsiteY2" fmla="*/ 0 h 710015"/>
              <a:gd name="connsiteX3" fmla="*/ 715434 w 744783"/>
              <a:gd name="connsiteY3" fmla="*/ 658325 h 710015"/>
              <a:gd name="connsiteX0" fmla="*/ 0 w 715434"/>
              <a:gd name="connsiteY0" fmla="*/ 710015 h 710015"/>
              <a:gd name="connsiteX1" fmla="*/ 355007 w 715434"/>
              <a:gd name="connsiteY1" fmla="*/ 0 h 710015"/>
              <a:gd name="connsiteX2" fmla="*/ 715434 w 715434"/>
              <a:gd name="connsiteY2" fmla="*/ 658325 h 710015"/>
              <a:gd name="connsiteX0" fmla="*/ 0 w 684478"/>
              <a:gd name="connsiteY0" fmla="*/ 652865 h 658325"/>
              <a:gd name="connsiteX1" fmla="*/ 324051 w 684478"/>
              <a:gd name="connsiteY1" fmla="*/ 0 h 658325"/>
              <a:gd name="connsiteX2" fmla="*/ 684478 w 684478"/>
              <a:gd name="connsiteY2" fmla="*/ 658325 h 658325"/>
              <a:gd name="connsiteX0" fmla="*/ 0 w 686859"/>
              <a:gd name="connsiteY0" fmla="*/ 664771 h 664771"/>
              <a:gd name="connsiteX1" fmla="*/ 326432 w 686859"/>
              <a:gd name="connsiteY1" fmla="*/ 0 h 664771"/>
              <a:gd name="connsiteX2" fmla="*/ 686859 w 686859"/>
              <a:gd name="connsiteY2" fmla="*/ 658325 h 664771"/>
            </a:gdLst>
            <a:ahLst/>
            <a:cxnLst>
              <a:cxn ang="0">
                <a:pos x="connsiteX0" y="connsiteY0"/>
              </a:cxn>
              <a:cxn ang="0">
                <a:pos x="connsiteX1" y="connsiteY1"/>
              </a:cxn>
              <a:cxn ang="0">
                <a:pos x="connsiteX2" y="connsiteY2"/>
              </a:cxn>
            </a:cxnLst>
            <a:rect l="l" t="t" r="r" b="b"/>
            <a:pathLst>
              <a:path w="686859" h="664771">
                <a:moveTo>
                  <a:pt x="0" y="664771"/>
                </a:moveTo>
                <a:lnTo>
                  <a:pt x="326432" y="0"/>
                </a:lnTo>
                <a:cubicBezTo>
                  <a:pt x="406897" y="160881"/>
                  <a:pt x="573341" y="458063"/>
                  <a:pt x="686859" y="658325"/>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19">
            <a:extLst>
              <a:ext uri="{FF2B5EF4-FFF2-40B4-BE49-F238E27FC236}">
                <a16:creationId xmlns:a16="http://schemas.microsoft.com/office/drawing/2014/main" xmlns="" id="{6CC7A4A0-EB61-45C6-A60B-DD384626BEAE}"/>
              </a:ext>
            </a:extLst>
          </p:cNvPr>
          <p:cNvSpPr txBox="1"/>
          <p:nvPr/>
        </p:nvSpPr>
        <p:spPr>
          <a:xfrm>
            <a:off x="1457484" y="1534355"/>
            <a:ext cx="5060949" cy="430887"/>
          </a:xfrm>
          <a:prstGeom prst="rect">
            <a:avLst/>
          </a:prstGeom>
          <a:noFill/>
        </p:spPr>
        <p:txBody>
          <a:bodyPr wrap="square" rtlCol="0">
            <a:spAutoFit/>
          </a:bodyPr>
          <a:lstStyle/>
          <a:p>
            <a:r>
              <a:rPr lang="fr-FR" altLang="zh-CN" sz="2200" b="1">
                <a:solidFill>
                  <a:schemeClr val="bg1"/>
                </a:solidFill>
              </a:rPr>
              <a:t>ET NETUS ET MALESUADA FAMES AC</a:t>
            </a:r>
          </a:p>
        </p:txBody>
      </p:sp>
      <p:cxnSp>
        <p:nvCxnSpPr>
          <p:cNvPr id="22" name="直接连接符 21">
            <a:extLst>
              <a:ext uri="{FF2B5EF4-FFF2-40B4-BE49-F238E27FC236}">
                <a16:creationId xmlns:a16="http://schemas.microsoft.com/office/drawing/2014/main" xmlns="" id="{885DC816-E7CE-4552-ACBD-EBB280BEC506}"/>
              </a:ext>
            </a:extLst>
          </p:cNvPr>
          <p:cNvCxnSpPr>
            <a:cxnSpLocks/>
          </p:cNvCxnSpPr>
          <p:nvPr/>
        </p:nvCxnSpPr>
        <p:spPr>
          <a:xfrm>
            <a:off x="1553210" y="2214123"/>
            <a:ext cx="975360" cy="0"/>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B90CC924-FC9C-4766-8A78-E7226CC78D19}"/>
              </a:ext>
            </a:extLst>
          </p:cNvPr>
          <p:cNvSpPr txBox="1"/>
          <p:nvPr/>
        </p:nvSpPr>
        <p:spPr>
          <a:xfrm>
            <a:off x="1457484" y="1880946"/>
            <a:ext cx="2384108" cy="307777"/>
          </a:xfrm>
          <a:prstGeom prst="rect">
            <a:avLst/>
          </a:prstGeom>
          <a:noFill/>
        </p:spPr>
        <p:txBody>
          <a:bodyPr wrap="square" rtlCol="0">
            <a:spAutoFit/>
          </a:bodyPr>
          <a:lstStyle/>
          <a:p>
            <a:r>
              <a:rPr lang="fr-FR" altLang="zh-CN" sz="1400">
                <a:solidFill>
                  <a:schemeClr val="bg1"/>
                </a:solidFill>
              </a:rPr>
              <a:t>Information</a:t>
            </a:r>
            <a:endParaRPr lang="en-US" altLang="zh-CN" sz="1400">
              <a:solidFill>
                <a:schemeClr val="bg1"/>
              </a:solidFill>
            </a:endParaRPr>
          </a:p>
        </p:txBody>
      </p:sp>
      <p:sp>
        <p:nvSpPr>
          <p:cNvPr id="26" name="文本框 25">
            <a:extLst>
              <a:ext uri="{FF2B5EF4-FFF2-40B4-BE49-F238E27FC236}">
                <a16:creationId xmlns:a16="http://schemas.microsoft.com/office/drawing/2014/main" xmlns="" id="{10AAD894-EA58-4BA8-81AB-DFA9EE886412}"/>
              </a:ext>
            </a:extLst>
          </p:cNvPr>
          <p:cNvSpPr txBox="1"/>
          <p:nvPr/>
        </p:nvSpPr>
        <p:spPr>
          <a:xfrm>
            <a:off x="1457484" y="2239524"/>
            <a:ext cx="5381624" cy="1368323"/>
          </a:xfrm>
          <a:prstGeom prst="rect">
            <a:avLst/>
          </a:prstGeom>
          <a:noFill/>
        </p:spPr>
        <p:txBody>
          <a:bodyPr wrap="square" rtlCol="0">
            <a:spAutoFit/>
          </a:bodyPr>
          <a:lstStyle/>
          <a:p>
            <a:pPr>
              <a:lnSpc>
                <a:spcPct val="120000"/>
              </a:lnSpc>
            </a:pPr>
            <a:r>
              <a:rPr lang="en-US" altLang="zh-CN" sz="1400">
                <a:solidFill>
                  <a:schemeClr val="bg1"/>
                </a:solidFill>
              </a:rPr>
              <a:t>porttitor congue massa. fusce posuere, magna sed pulvinar ultricies, purus lectus malesuada libero</a:t>
            </a:r>
          </a:p>
          <a:p>
            <a:pPr>
              <a:lnSpc>
                <a:spcPct val="120000"/>
              </a:lnSpc>
            </a:pPr>
            <a:endParaRPr lang="en-US" altLang="zh-CN" sz="1400">
              <a:solidFill>
                <a:schemeClr val="bg1"/>
              </a:solidFill>
            </a:endParaRPr>
          </a:p>
          <a:p>
            <a:pPr>
              <a:lnSpc>
                <a:spcPct val="120000"/>
              </a:lnSpc>
            </a:pPr>
            <a:r>
              <a:rPr lang="en-US" altLang="zh-CN" sz="1400">
                <a:solidFill>
                  <a:schemeClr val="bg1"/>
                </a:solidFill>
              </a:rPr>
              <a:t>fusce est. vivamus a tellus. pellentesque habitant morbi tristique senectus et netus et malesuada fames ac turpis egestas</a:t>
            </a:r>
          </a:p>
        </p:txBody>
      </p:sp>
      <p:sp>
        <p:nvSpPr>
          <p:cNvPr id="32" name="文本框 31">
            <a:extLst>
              <a:ext uri="{FF2B5EF4-FFF2-40B4-BE49-F238E27FC236}">
                <a16:creationId xmlns:a16="http://schemas.microsoft.com/office/drawing/2014/main" xmlns="" id="{B14A8D0A-E148-45E1-B121-7E2FBB19DE82}"/>
              </a:ext>
            </a:extLst>
          </p:cNvPr>
          <p:cNvSpPr txBox="1"/>
          <p:nvPr/>
        </p:nvSpPr>
        <p:spPr>
          <a:xfrm>
            <a:off x="1457484" y="4453648"/>
            <a:ext cx="577531" cy="334194"/>
          </a:xfrm>
          <a:prstGeom prst="rect">
            <a:avLst/>
          </a:prstGeom>
          <a:noFill/>
        </p:spPr>
        <p:txBody>
          <a:bodyPr wrap="square" rtlCol="0">
            <a:spAutoFit/>
          </a:bodyPr>
          <a:lstStyle/>
          <a:p>
            <a:pPr>
              <a:lnSpc>
                <a:spcPct val="120000"/>
              </a:lnSpc>
            </a:pPr>
            <a:r>
              <a:rPr lang="fr-FR" altLang="zh-CN" sz="1400" b="1">
                <a:solidFill>
                  <a:srgbClr val="F50284"/>
                </a:solidFill>
              </a:rPr>
              <a:t>01.</a:t>
            </a:r>
            <a:endParaRPr lang="en-US" altLang="zh-CN" sz="1400" b="1">
              <a:solidFill>
                <a:srgbClr val="F50284"/>
              </a:solidFill>
            </a:endParaRPr>
          </a:p>
        </p:txBody>
      </p:sp>
      <p:sp>
        <p:nvSpPr>
          <p:cNvPr id="34" name="文本框 33">
            <a:extLst>
              <a:ext uri="{FF2B5EF4-FFF2-40B4-BE49-F238E27FC236}">
                <a16:creationId xmlns:a16="http://schemas.microsoft.com/office/drawing/2014/main" xmlns="" id="{3B4EB02C-A202-445D-AB7F-93C885A4340C}"/>
              </a:ext>
            </a:extLst>
          </p:cNvPr>
          <p:cNvSpPr txBox="1"/>
          <p:nvPr/>
        </p:nvSpPr>
        <p:spPr>
          <a:xfrm>
            <a:off x="2035015" y="4453648"/>
            <a:ext cx="2311402" cy="1109791"/>
          </a:xfrm>
          <a:prstGeom prst="rect">
            <a:avLst/>
          </a:prstGeom>
          <a:noFill/>
        </p:spPr>
        <p:txBody>
          <a:bodyPr wrap="square" rtlCol="0">
            <a:spAutoFit/>
          </a:bodyPr>
          <a:lstStyle/>
          <a:p>
            <a:pPr>
              <a:lnSpc>
                <a:spcPct val="120000"/>
              </a:lnSpc>
            </a:pPr>
            <a:r>
              <a:rPr lang="en-US" altLang="zh-CN" sz="1400">
                <a:solidFill>
                  <a:schemeClr val="bg1"/>
                </a:solidFill>
              </a:rPr>
              <a:t>malesuada libero sit amet</a:t>
            </a:r>
          </a:p>
          <a:p>
            <a:pPr>
              <a:lnSpc>
                <a:spcPct val="120000"/>
              </a:lnSpc>
            </a:pPr>
            <a:endParaRPr lang="en-US" altLang="zh-CN" sz="1400">
              <a:solidFill>
                <a:schemeClr val="bg1"/>
              </a:solidFill>
            </a:endParaRPr>
          </a:p>
          <a:p>
            <a:pPr>
              <a:lnSpc>
                <a:spcPct val="120000"/>
              </a:lnSpc>
            </a:pPr>
            <a:r>
              <a:rPr lang="en-US" altLang="zh-CN" sz="1400">
                <a:solidFill>
                  <a:schemeClr val="bg1"/>
                </a:solidFill>
              </a:rPr>
              <a:t>commodo magna eros quis urna nunc viverra imperdiet</a:t>
            </a:r>
          </a:p>
        </p:txBody>
      </p:sp>
      <p:sp>
        <p:nvSpPr>
          <p:cNvPr id="37" name="文本框 36">
            <a:extLst>
              <a:ext uri="{FF2B5EF4-FFF2-40B4-BE49-F238E27FC236}">
                <a16:creationId xmlns:a16="http://schemas.microsoft.com/office/drawing/2014/main" xmlns="" id="{9CF7AD5F-72BC-4EA6-91E4-4F5270054018}"/>
              </a:ext>
            </a:extLst>
          </p:cNvPr>
          <p:cNvSpPr txBox="1"/>
          <p:nvPr/>
        </p:nvSpPr>
        <p:spPr>
          <a:xfrm>
            <a:off x="5007134" y="4453648"/>
            <a:ext cx="577531" cy="334194"/>
          </a:xfrm>
          <a:prstGeom prst="rect">
            <a:avLst/>
          </a:prstGeom>
          <a:noFill/>
        </p:spPr>
        <p:txBody>
          <a:bodyPr wrap="square" rtlCol="0">
            <a:spAutoFit/>
          </a:bodyPr>
          <a:lstStyle/>
          <a:p>
            <a:pPr>
              <a:lnSpc>
                <a:spcPct val="120000"/>
              </a:lnSpc>
            </a:pPr>
            <a:r>
              <a:rPr lang="fr-FR" altLang="zh-CN" sz="1400" b="1">
                <a:solidFill>
                  <a:srgbClr val="F50284"/>
                </a:solidFill>
              </a:rPr>
              <a:t>02.</a:t>
            </a:r>
            <a:endParaRPr lang="en-US" altLang="zh-CN" sz="1400" b="1">
              <a:solidFill>
                <a:srgbClr val="F50284"/>
              </a:solidFill>
            </a:endParaRPr>
          </a:p>
        </p:txBody>
      </p:sp>
      <p:sp>
        <p:nvSpPr>
          <p:cNvPr id="38" name="文本框 37">
            <a:extLst>
              <a:ext uri="{FF2B5EF4-FFF2-40B4-BE49-F238E27FC236}">
                <a16:creationId xmlns:a16="http://schemas.microsoft.com/office/drawing/2014/main" xmlns="" id="{538CCDC6-8A89-4241-839C-AC9CABF4283F}"/>
              </a:ext>
            </a:extLst>
          </p:cNvPr>
          <p:cNvSpPr txBox="1"/>
          <p:nvPr/>
        </p:nvSpPr>
        <p:spPr>
          <a:xfrm>
            <a:off x="5584665" y="4453648"/>
            <a:ext cx="2311402" cy="1109791"/>
          </a:xfrm>
          <a:prstGeom prst="rect">
            <a:avLst/>
          </a:prstGeom>
          <a:noFill/>
        </p:spPr>
        <p:txBody>
          <a:bodyPr wrap="square" rtlCol="0">
            <a:spAutoFit/>
          </a:bodyPr>
          <a:lstStyle/>
          <a:p>
            <a:pPr>
              <a:lnSpc>
                <a:spcPct val="120000"/>
              </a:lnSpc>
            </a:pPr>
            <a:r>
              <a:rPr lang="en-US" altLang="zh-CN" sz="1400">
                <a:solidFill>
                  <a:schemeClr val="bg1"/>
                </a:solidFill>
              </a:rPr>
              <a:t>malesuada libero sit amet</a:t>
            </a:r>
          </a:p>
          <a:p>
            <a:pPr>
              <a:lnSpc>
                <a:spcPct val="120000"/>
              </a:lnSpc>
            </a:pPr>
            <a:endParaRPr lang="en-US" altLang="zh-CN" sz="1400">
              <a:solidFill>
                <a:schemeClr val="bg1"/>
              </a:solidFill>
            </a:endParaRPr>
          </a:p>
          <a:p>
            <a:pPr>
              <a:lnSpc>
                <a:spcPct val="120000"/>
              </a:lnSpc>
            </a:pPr>
            <a:r>
              <a:rPr lang="en-US" altLang="zh-CN" sz="1400">
                <a:solidFill>
                  <a:schemeClr val="bg1"/>
                </a:solidFill>
              </a:rPr>
              <a:t>commodo magna eros quis urna nunc viverra imperdiet</a:t>
            </a:r>
          </a:p>
        </p:txBody>
      </p:sp>
      <p:sp>
        <p:nvSpPr>
          <p:cNvPr id="40" name="文本框 39">
            <a:extLst>
              <a:ext uri="{FF2B5EF4-FFF2-40B4-BE49-F238E27FC236}">
                <a16:creationId xmlns:a16="http://schemas.microsoft.com/office/drawing/2014/main" xmlns="" id="{DD311E50-0B3C-4062-81E1-B5295952D79A}"/>
              </a:ext>
            </a:extLst>
          </p:cNvPr>
          <p:cNvSpPr txBox="1"/>
          <p:nvPr/>
        </p:nvSpPr>
        <p:spPr>
          <a:xfrm>
            <a:off x="8556784" y="4453648"/>
            <a:ext cx="577531" cy="334194"/>
          </a:xfrm>
          <a:prstGeom prst="rect">
            <a:avLst/>
          </a:prstGeom>
          <a:noFill/>
        </p:spPr>
        <p:txBody>
          <a:bodyPr wrap="square" rtlCol="0">
            <a:spAutoFit/>
          </a:bodyPr>
          <a:lstStyle/>
          <a:p>
            <a:pPr>
              <a:lnSpc>
                <a:spcPct val="120000"/>
              </a:lnSpc>
            </a:pPr>
            <a:r>
              <a:rPr lang="fr-FR" altLang="zh-CN" sz="1400" b="1">
                <a:solidFill>
                  <a:srgbClr val="F50284"/>
                </a:solidFill>
              </a:rPr>
              <a:t>03.</a:t>
            </a:r>
            <a:endParaRPr lang="en-US" altLang="zh-CN" sz="1400" b="1">
              <a:solidFill>
                <a:srgbClr val="F50284"/>
              </a:solidFill>
            </a:endParaRPr>
          </a:p>
        </p:txBody>
      </p:sp>
      <p:sp>
        <p:nvSpPr>
          <p:cNvPr id="41" name="文本框 40">
            <a:extLst>
              <a:ext uri="{FF2B5EF4-FFF2-40B4-BE49-F238E27FC236}">
                <a16:creationId xmlns:a16="http://schemas.microsoft.com/office/drawing/2014/main" xmlns="" id="{9BE36A13-138E-4D9C-9C57-98C9FA59646F}"/>
              </a:ext>
            </a:extLst>
          </p:cNvPr>
          <p:cNvSpPr txBox="1"/>
          <p:nvPr/>
        </p:nvSpPr>
        <p:spPr>
          <a:xfrm>
            <a:off x="9134315" y="4453648"/>
            <a:ext cx="2311402" cy="1109791"/>
          </a:xfrm>
          <a:prstGeom prst="rect">
            <a:avLst/>
          </a:prstGeom>
          <a:noFill/>
        </p:spPr>
        <p:txBody>
          <a:bodyPr wrap="square" rtlCol="0">
            <a:spAutoFit/>
          </a:bodyPr>
          <a:lstStyle/>
          <a:p>
            <a:pPr>
              <a:lnSpc>
                <a:spcPct val="120000"/>
              </a:lnSpc>
            </a:pPr>
            <a:r>
              <a:rPr lang="en-US" altLang="zh-CN" sz="1400">
                <a:solidFill>
                  <a:schemeClr val="bg1"/>
                </a:solidFill>
              </a:rPr>
              <a:t>malesuada libero sit amet</a:t>
            </a:r>
          </a:p>
          <a:p>
            <a:pPr>
              <a:lnSpc>
                <a:spcPct val="120000"/>
              </a:lnSpc>
            </a:pPr>
            <a:endParaRPr lang="en-US" altLang="zh-CN" sz="1400">
              <a:solidFill>
                <a:schemeClr val="bg1"/>
              </a:solidFill>
            </a:endParaRPr>
          </a:p>
          <a:p>
            <a:pPr>
              <a:lnSpc>
                <a:spcPct val="120000"/>
              </a:lnSpc>
            </a:pPr>
            <a:r>
              <a:rPr lang="en-US" altLang="zh-CN" sz="1400">
                <a:solidFill>
                  <a:schemeClr val="bg1"/>
                </a:solidFill>
              </a:rPr>
              <a:t>commodo magna eros quis urna nunc viverra imperdiet</a:t>
            </a:r>
          </a:p>
        </p:txBody>
      </p:sp>
      <p:cxnSp>
        <p:nvCxnSpPr>
          <p:cNvPr id="44" name="直接连接符 43">
            <a:extLst>
              <a:ext uri="{FF2B5EF4-FFF2-40B4-BE49-F238E27FC236}">
                <a16:creationId xmlns:a16="http://schemas.microsoft.com/office/drawing/2014/main" xmlns="" id="{72F1A232-9259-4241-9390-FA3623F0D1C9}"/>
              </a:ext>
            </a:extLst>
          </p:cNvPr>
          <p:cNvCxnSpPr>
            <a:cxnSpLocks/>
          </p:cNvCxnSpPr>
          <p:nvPr/>
        </p:nvCxnSpPr>
        <p:spPr>
          <a:xfrm>
            <a:off x="4676775" y="4487843"/>
            <a:ext cx="0" cy="1041400"/>
          </a:xfrm>
          <a:prstGeom prst="line">
            <a:avLst/>
          </a:prstGeom>
          <a:ln w="12700">
            <a:solidFill>
              <a:srgbClr val="5D656C"/>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803D3363-9453-44BE-90C8-1935C06F02F3}"/>
              </a:ext>
            </a:extLst>
          </p:cNvPr>
          <p:cNvCxnSpPr>
            <a:cxnSpLocks/>
          </p:cNvCxnSpPr>
          <p:nvPr/>
        </p:nvCxnSpPr>
        <p:spPr>
          <a:xfrm>
            <a:off x="8226425" y="4487843"/>
            <a:ext cx="0" cy="1041400"/>
          </a:xfrm>
          <a:prstGeom prst="line">
            <a:avLst/>
          </a:prstGeom>
          <a:ln w="12700">
            <a:solidFill>
              <a:srgbClr val="5D656C"/>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6C56CD82-B22D-43BF-B4D8-14E0A6C5EB1F}"/>
              </a:ext>
            </a:extLst>
          </p:cNvPr>
          <p:cNvCxnSpPr>
            <a:cxnSpLocks/>
          </p:cNvCxnSpPr>
          <p:nvPr/>
        </p:nvCxnSpPr>
        <p:spPr>
          <a:xfrm>
            <a:off x="4676775" y="4787842"/>
            <a:ext cx="0" cy="441402"/>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3467EF3D-531B-4541-BF7C-3E3A4F77501A}"/>
              </a:ext>
            </a:extLst>
          </p:cNvPr>
          <p:cNvCxnSpPr>
            <a:cxnSpLocks/>
          </p:cNvCxnSpPr>
          <p:nvPr/>
        </p:nvCxnSpPr>
        <p:spPr>
          <a:xfrm>
            <a:off x="8226425" y="4787842"/>
            <a:ext cx="0" cy="441402"/>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8776106"/>
      </p:ext>
    </p:extLst>
  </p:cSld>
  <p:clrMapOvr>
    <a:masterClrMapping/>
  </p:clrMapOvr>
  <p:transition spd="slow">
    <p:push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人, 建筑, 女人, 站&#10;&#10;描述已自动生成">
            <a:extLst>
              <a:ext uri="{FF2B5EF4-FFF2-40B4-BE49-F238E27FC236}">
                <a16:creationId xmlns:a16="http://schemas.microsoft.com/office/drawing/2014/main" xmlns="" id="{D24E89B3-5826-4B84-9651-25ACB4F8F486}"/>
              </a:ext>
            </a:extLst>
          </p:cNvPr>
          <p:cNvPicPr>
            <a:picLocks noChangeAspect="1"/>
          </p:cNvPicPr>
          <p:nvPr/>
        </p:nvPicPr>
        <p:blipFill rotWithShape="1">
          <a:blip r:embed="rId3">
            <a:duotone>
              <a:prstClr val="black"/>
              <a:schemeClr val="accent5">
                <a:tint val="45000"/>
                <a:satMod val="400000"/>
              </a:schemeClr>
            </a:duotone>
            <a:extLst>
              <a:ext uri="{28A0092B-C50C-407E-A947-70E740481C1C}">
                <a14:useLocalDpi xmlns:a14="http://schemas.microsoft.com/office/drawing/2010/main" val="0"/>
              </a:ext>
            </a:extLst>
          </a:blip>
          <a:srcRect t="22010" r="33654" b="22010"/>
          <a:stretch/>
        </p:blipFill>
        <p:spPr>
          <a:xfrm>
            <a:off x="-1" y="-1"/>
            <a:ext cx="12192001" cy="6858001"/>
          </a:xfrm>
          <a:prstGeom prst="rect">
            <a:avLst/>
          </a:prstGeom>
        </p:spPr>
      </p:pic>
      <p:sp>
        <p:nvSpPr>
          <p:cNvPr id="5" name="矩形 4">
            <a:extLst>
              <a:ext uri="{FF2B5EF4-FFF2-40B4-BE49-F238E27FC236}">
                <a16:creationId xmlns:a16="http://schemas.microsoft.com/office/drawing/2014/main" xmlns="" id="{097B2FEF-1BCA-4562-AAEF-24426F8CE72F}"/>
              </a:ext>
            </a:extLst>
          </p:cNvPr>
          <p:cNvSpPr/>
          <p:nvPr/>
        </p:nvSpPr>
        <p:spPr>
          <a:xfrm>
            <a:off x="0" y="0"/>
            <a:ext cx="12192000" cy="6858000"/>
          </a:xfrm>
          <a:prstGeom prst="rect">
            <a:avLst/>
          </a:prstGeom>
          <a:solidFill>
            <a:srgbClr val="242B3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11B8677F-2051-48B0-A791-CCD4C5474724}"/>
              </a:ext>
            </a:extLst>
          </p:cNvPr>
          <p:cNvGrpSpPr/>
          <p:nvPr/>
        </p:nvGrpSpPr>
        <p:grpSpPr>
          <a:xfrm>
            <a:off x="11740675" y="552440"/>
            <a:ext cx="152718" cy="80961"/>
            <a:chOff x="11787188" y="657056"/>
            <a:chExt cx="152718" cy="80961"/>
          </a:xfrm>
        </p:grpSpPr>
        <p:cxnSp>
          <p:nvCxnSpPr>
            <p:cNvPr id="7" name="直接连接符 6">
              <a:extLst>
                <a:ext uri="{FF2B5EF4-FFF2-40B4-BE49-F238E27FC236}">
                  <a16:creationId xmlns:a16="http://schemas.microsoft.com/office/drawing/2014/main" xmlns="" id="{9576A1D1-9A11-42BF-A011-B9576AE575D5}"/>
                </a:ext>
              </a:extLst>
            </p:cNvPr>
            <p:cNvCxnSpPr>
              <a:cxnSpLocks/>
            </p:cNvCxnSpPr>
            <p:nvPr/>
          </p:nvCxnSpPr>
          <p:spPr>
            <a:xfrm>
              <a:off x="11787188" y="657056"/>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34A4ACB2-3453-49FA-A115-E27592FF4D32}"/>
                </a:ext>
              </a:extLst>
            </p:cNvPr>
            <p:cNvCxnSpPr>
              <a:cxnSpLocks/>
            </p:cNvCxnSpPr>
            <p:nvPr/>
          </p:nvCxnSpPr>
          <p:spPr>
            <a:xfrm>
              <a:off x="11787188" y="69753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A6394E74-EC48-4E83-8EFB-B16EE90EE548}"/>
                </a:ext>
              </a:extLst>
            </p:cNvPr>
            <p:cNvCxnSpPr>
              <a:cxnSpLocks/>
            </p:cNvCxnSpPr>
            <p:nvPr/>
          </p:nvCxnSpPr>
          <p:spPr>
            <a:xfrm>
              <a:off x="11787188" y="73801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xmlns="" id="{59511C47-E13F-4978-9AA8-3DB967561A27}"/>
              </a:ext>
            </a:extLst>
          </p:cNvPr>
          <p:cNvSpPr txBox="1"/>
          <p:nvPr/>
        </p:nvSpPr>
        <p:spPr>
          <a:xfrm>
            <a:off x="730568" y="362088"/>
            <a:ext cx="914399" cy="461665"/>
          </a:xfrm>
          <a:prstGeom prst="rect">
            <a:avLst/>
          </a:prstGeom>
          <a:noFill/>
        </p:spPr>
        <p:txBody>
          <a:bodyPr wrap="square" rtlCol="0">
            <a:spAutoFit/>
          </a:bodyPr>
          <a:lstStyle/>
          <a:p>
            <a:pPr algn="dist"/>
            <a:r>
              <a:rPr lang="en-US" altLang="zh-CN" sz="1200" b="1">
                <a:solidFill>
                  <a:schemeClr val="bg1"/>
                </a:solidFill>
              </a:rPr>
              <a:t>DESIGNED </a:t>
            </a:r>
          </a:p>
          <a:p>
            <a:pPr algn="dist"/>
            <a:r>
              <a:rPr lang="en-US" altLang="zh-CN" sz="1200" b="1">
                <a:solidFill>
                  <a:schemeClr val="bg1"/>
                </a:solidFill>
              </a:rPr>
              <a:t>BY XIAO</a:t>
            </a:r>
            <a:endParaRPr lang="zh-CN" altLang="en-US" sz="1200" b="1">
              <a:solidFill>
                <a:schemeClr val="bg1"/>
              </a:solidFill>
            </a:endParaRPr>
          </a:p>
        </p:txBody>
      </p:sp>
      <p:cxnSp>
        <p:nvCxnSpPr>
          <p:cNvPr id="11" name="直接连接符 10">
            <a:extLst>
              <a:ext uri="{FF2B5EF4-FFF2-40B4-BE49-F238E27FC236}">
                <a16:creationId xmlns:a16="http://schemas.microsoft.com/office/drawing/2014/main" xmlns="" id="{5A96766D-A97D-4277-9C82-12FCD4E42DEA}"/>
              </a:ext>
            </a:extLst>
          </p:cNvPr>
          <p:cNvCxnSpPr>
            <a:cxnSpLocks/>
          </p:cNvCxnSpPr>
          <p:nvPr/>
        </p:nvCxnSpPr>
        <p:spPr>
          <a:xfrm>
            <a:off x="725410" y="426223"/>
            <a:ext cx="0" cy="33339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xmlns="" id="{65495732-4C2B-4F49-98E3-682AAD93E595}"/>
              </a:ext>
            </a:extLst>
          </p:cNvPr>
          <p:cNvGrpSpPr/>
          <p:nvPr/>
        </p:nvGrpSpPr>
        <p:grpSpPr>
          <a:xfrm>
            <a:off x="298608" y="429724"/>
            <a:ext cx="326392" cy="326392"/>
            <a:chOff x="345121" y="429724"/>
            <a:chExt cx="326392" cy="326392"/>
          </a:xfrm>
        </p:grpSpPr>
        <p:sp>
          <p:nvSpPr>
            <p:cNvPr id="13" name="椭圆 12">
              <a:extLst>
                <a:ext uri="{FF2B5EF4-FFF2-40B4-BE49-F238E27FC236}">
                  <a16:creationId xmlns:a16="http://schemas.microsoft.com/office/drawing/2014/main" xmlns="" id="{F0B684FE-0D69-46AA-8B24-31DF9181B5B6}"/>
                </a:ext>
              </a:extLst>
            </p:cNvPr>
            <p:cNvSpPr/>
            <p:nvPr/>
          </p:nvSpPr>
          <p:spPr>
            <a:xfrm>
              <a:off x="345122" y="429724"/>
              <a:ext cx="326391" cy="326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b="1">
                <a:solidFill>
                  <a:schemeClr val="tx1"/>
                </a:solidFill>
              </a:endParaRPr>
            </a:p>
          </p:txBody>
        </p:sp>
        <p:sp>
          <p:nvSpPr>
            <p:cNvPr id="14" name="文本框 13">
              <a:extLst>
                <a:ext uri="{FF2B5EF4-FFF2-40B4-BE49-F238E27FC236}">
                  <a16:creationId xmlns:a16="http://schemas.microsoft.com/office/drawing/2014/main" xmlns="" id="{156AE779-CA6B-4B84-B4C9-A56046F989D2}"/>
                </a:ext>
              </a:extLst>
            </p:cNvPr>
            <p:cNvSpPr txBox="1"/>
            <p:nvPr/>
          </p:nvSpPr>
          <p:spPr>
            <a:xfrm>
              <a:off x="345121" y="469810"/>
              <a:ext cx="326392" cy="246221"/>
            </a:xfrm>
            <a:prstGeom prst="rect">
              <a:avLst/>
            </a:prstGeom>
            <a:noFill/>
          </p:spPr>
          <p:txBody>
            <a:bodyPr wrap="square" rtlCol="0">
              <a:spAutoFit/>
            </a:bodyPr>
            <a:lstStyle/>
            <a:p>
              <a:pPr algn="ctr"/>
              <a:r>
                <a:rPr lang="en-US" altLang="zh-CN" sz="1000" b="1"/>
                <a:t>05</a:t>
              </a:r>
            </a:p>
          </p:txBody>
        </p:sp>
      </p:grpSp>
      <p:sp>
        <p:nvSpPr>
          <p:cNvPr id="15" name="文本框 14">
            <a:extLst>
              <a:ext uri="{FF2B5EF4-FFF2-40B4-BE49-F238E27FC236}">
                <a16:creationId xmlns:a16="http://schemas.microsoft.com/office/drawing/2014/main" xmlns="" id="{39D8D5A4-37A8-4316-B724-220DB76CFF4F}"/>
              </a:ext>
            </a:extLst>
          </p:cNvPr>
          <p:cNvSpPr txBox="1"/>
          <p:nvPr/>
        </p:nvSpPr>
        <p:spPr>
          <a:xfrm>
            <a:off x="298608" y="6188135"/>
            <a:ext cx="1644492" cy="307777"/>
          </a:xfrm>
          <a:prstGeom prst="rect">
            <a:avLst/>
          </a:prstGeom>
          <a:noFill/>
        </p:spPr>
        <p:txBody>
          <a:bodyPr wrap="square" rtlCol="0">
            <a:spAutoFit/>
          </a:bodyPr>
          <a:lstStyle/>
          <a:p>
            <a:r>
              <a:rPr lang="en-US" altLang="zh-CN" sz="1400" b="1">
                <a:solidFill>
                  <a:srgbClr val="F50284"/>
                </a:solidFill>
              </a:rPr>
              <a:t>SUPPORTERS SAY</a:t>
            </a:r>
            <a:endParaRPr lang="zh-CN" altLang="en-US" sz="1400" b="1">
              <a:solidFill>
                <a:srgbClr val="F50284"/>
              </a:solidFill>
            </a:endParaRPr>
          </a:p>
        </p:txBody>
      </p:sp>
      <p:sp>
        <p:nvSpPr>
          <p:cNvPr id="16" name="任意多边形: 形状 15">
            <a:extLst>
              <a:ext uri="{FF2B5EF4-FFF2-40B4-BE49-F238E27FC236}">
                <a16:creationId xmlns:a16="http://schemas.microsoft.com/office/drawing/2014/main" xmlns="" id="{70C9257D-5869-4C08-BDC2-83BBE3CA8DE4}"/>
              </a:ext>
            </a:extLst>
          </p:cNvPr>
          <p:cNvSpPr/>
          <p:nvPr/>
        </p:nvSpPr>
        <p:spPr>
          <a:xfrm flipV="1">
            <a:off x="11795124" y="6428619"/>
            <a:ext cx="98268" cy="67293"/>
          </a:xfrm>
          <a:custGeom>
            <a:avLst/>
            <a:gdLst>
              <a:gd name="connsiteX0" fmla="*/ 355007 w 744783"/>
              <a:gd name="connsiteY0" fmla="*/ 0 h 710015"/>
              <a:gd name="connsiteX1" fmla="*/ 715434 w 744783"/>
              <a:gd name="connsiteY1" fmla="*/ 658325 h 710015"/>
              <a:gd name="connsiteX2" fmla="*/ 744783 w 744783"/>
              <a:gd name="connsiteY2" fmla="*/ 710015 h 710015"/>
              <a:gd name="connsiteX3" fmla="*/ 0 w 744783"/>
              <a:gd name="connsiteY3" fmla="*/ 710015 h 710015"/>
              <a:gd name="connsiteX0" fmla="*/ 744783 w 836223"/>
              <a:gd name="connsiteY0" fmla="*/ 710015 h 801455"/>
              <a:gd name="connsiteX1" fmla="*/ 0 w 836223"/>
              <a:gd name="connsiteY1" fmla="*/ 710015 h 801455"/>
              <a:gd name="connsiteX2" fmla="*/ 355007 w 836223"/>
              <a:gd name="connsiteY2" fmla="*/ 0 h 801455"/>
              <a:gd name="connsiteX3" fmla="*/ 715434 w 836223"/>
              <a:gd name="connsiteY3" fmla="*/ 658325 h 801455"/>
              <a:gd name="connsiteX4" fmla="*/ 836223 w 836223"/>
              <a:gd name="connsiteY4" fmla="*/ 801455 h 801455"/>
              <a:gd name="connsiteX0" fmla="*/ 744783 w 744783"/>
              <a:gd name="connsiteY0" fmla="*/ 710015 h 710015"/>
              <a:gd name="connsiteX1" fmla="*/ 0 w 744783"/>
              <a:gd name="connsiteY1" fmla="*/ 710015 h 710015"/>
              <a:gd name="connsiteX2" fmla="*/ 355007 w 744783"/>
              <a:gd name="connsiteY2" fmla="*/ 0 h 710015"/>
              <a:gd name="connsiteX3" fmla="*/ 715434 w 744783"/>
              <a:gd name="connsiteY3" fmla="*/ 658325 h 710015"/>
              <a:gd name="connsiteX0" fmla="*/ 0 w 715434"/>
              <a:gd name="connsiteY0" fmla="*/ 710015 h 710015"/>
              <a:gd name="connsiteX1" fmla="*/ 355007 w 715434"/>
              <a:gd name="connsiteY1" fmla="*/ 0 h 710015"/>
              <a:gd name="connsiteX2" fmla="*/ 715434 w 715434"/>
              <a:gd name="connsiteY2" fmla="*/ 658325 h 710015"/>
              <a:gd name="connsiteX0" fmla="*/ 0 w 684478"/>
              <a:gd name="connsiteY0" fmla="*/ 652865 h 658325"/>
              <a:gd name="connsiteX1" fmla="*/ 324051 w 684478"/>
              <a:gd name="connsiteY1" fmla="*/ 0 h 658325"/>
              <a:gd name="connsiteX2" fmla="*/ 684478 w 684478"/>
              <a:gd name="connsiteY2" fmla="*/ 658325 h 658325"/>
              <a:gd name="connsiteX0" fmla="*/ 0 w 686859"/>
              <a:gd name="connsiteY0" fmla="*/ 664771 h 664771"/>
              <a:gd name="connsiteX1" fmla="*/ 326432 w 686859"/>
              <a:gd name="connsiteY1" fmla="*/ 0 h 664771"/>
              <a:gd name="connsiteX2" fmla="*/ 686859 w 686859"/>
              <a:gd name="connsiteY2" fmla="*/ 658325 h 664771"/>
            </a:gdLst>
            <a:ahLst/>
            <a:cxnLst>
              <a:cxn ang="0">
                <a:pos x="connsiteX0" y="connsiteY0"/>
              </a:cxn>
              <a:cxn ang="0">
                <a:pos x="connsiteX1" y="connsiteY1"/>
              </a:cxn>
              <a:cxn ang="0">
                <a:pos x="connsiteX2" y="connsiteY2"/>
              </a:cxn>
            </a:cxnLst>
            <a:rect l="l" t="t" r="r" b="b"/>
            <a:pathLst>
              <a:path w="686859" h="664771">
                <a:moveTo>
                  <a:pt x="0" y="664771"/>
                </a:moveTo>
                <a:lnTo>
                  <a:pt x="326432" y="0"/>
                </a:lnTo>
                <a:cubicBezTo>
                  <a:pt x="406897" y="160881"/>
                  <a:pt x="573341" y="458063"/>
                  <a:pt x="686859" y="658325"/>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文本框 23">
            <a:extLst>
              <a:ext uri="{FF2B5EF4-FFF2-40B4-BE49-F238E27FC236}">
                <a16:creationId xmlns:a16="http://schemas.microsoft.com/office/drawing/2014/main" xmlns="" id="{BD7E3448-662B-48C4-AB64-FAC9E5208710}"/>
              </a:ext>
            </a:extLst>
          </p:cNvPr>
          <p:cNvSpPr txBox="1"/>
          <p:nvPr/>
        </p:nvSpPr>
        <p:spPr>
          <a:xfrm>
            <a:off x="5814559" y="1375228"/>
            <a:ext cx="5381624" cy="2143920"/>
          </a:xfrm>
          <a:prstGeom prst="rect">
            <a:avLst/>
          </a:prstGeom>
          <a:noFill/>
        </p:spPr>
        <p:txBody>
          <a:bodyPr wrap="square" rtlCol="0">
            <a:spAutoFit/>
          </a:bodyPr>
          <a:lstStyle/>
          <a:p>
            <a:pPr>
              <a:lnSpc>
                <a:spcPct val="120000"/>
              </a:lnSpc>
            </a:pPr>
            <a:r>
              <a:rPr lang="en-US" altLang="zh-CN" sz="1400">
                <a:solidFill>
                  <a:schemeClr val="bg1"/>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endParaRPr lang="en-US" altLang="zh-CN" sz="1400">
              <a:solidFill>
                <a:schemeClr val="bg1"/>
              </a:solidFill>
            </a:endParaRPr>
          </a:p>
          <a:p>
            <a:pPr>
              <a:lnSpc>
                <a:spcPct val="120000"/>
              </a:lnSpc>
            </a:pPr>
            <a:r>
              <a:rPr lang="en-US" altLang="zh-CN" sz="1400">
                <a:solidFill>
                  <a:schemeClr val="bg1"/>
                </a:solidFill>
              </a:rPr>
              <a:t>fusce est. vivamus a tellus. pellentesque habitant morbi tristique senectus et netus et malesuada fames ac turpis egestas. proin pharetra nonummy pede.</a:t>
            </a:r>
          </a:p>
        </p:txBody>
      </p:sp>
      <p:cxnSp>
        <p:nvCxnSpPr>
          <p:cNvPr id="26" name="直接连接符 25">
            <a:extLst>
              <a:ext uri="{FF2B5EF4-FFF2-40B4-BE49-F238E27FC236}">
                <a16:creationId xmlns:a16="http://schemas.microsoft.com/office/drawing/2014/main" xmlns="" id="{0FA8FF02-9306-404B-8D85-1F2C9D4075BB}"/>
              </a:ext>
            </a:extLst>
          </p:cNvPr>
          <p:cNvCxnSpPr>
            <a:cxnSpLocks/>
          </p:cNvCxnSpPr>
          <p:nvPr/>
        </p:nvCxnSpPr>
        <p:spPr>
          <a:xfrm flipH="1">
            <a:off x="5956300" y="3992542"/>
            <a:ext cx="5239885" cy="0"/>
          </a:xfrm>
          <a:prstGeom prst="line">
            <a:avLst/>
          </a:prstGeom>
          <a:ln w="12700">
            <a:solidFill>
              <a:srgbClr val="5D656C"/>
            </a:solidFill>
          </a:ln>
        </p:spPr>
        <p:style>
          <a:lnRef idx="1">
            <a:schemeClr val="accent1"/>
          </a:lnRef>
          <a:fillRef idx="0">
            <a:schemeClr val="accent1"/>
          </a:fillRef>
          <a:effectRef idx="0">
            <a:schemeClr val="accent1"/>
          </a:effectRef>
          <a:fontRef idx="minor">
            <a:schemeClr val="tx1"/>
          </a:fontRef>
        </p:style>
      </p:cxnSp>
      <p:grpSp>
        <p:nvGrpSpPr>
          <p:cNvPr id="34" name="Group 90">
            <a:extLst>
              <a:ext uri="{FF2B5EF4-FFF2-40B4-BE49-F238E27FC236}">
                <a16:creationId xmlns:a16="http://schemas.microsoft.com/office/drawing/2014/main" xmlns="" id="{9B3E549F-B437-4E1C-888E-7A6DD0DD9995}"/>
              </a:ext>
            </a:extLst>
          </p:cNvPr>
          <p:cNvGrpSpPr>
            <a:grpSpLocks noChangeAspect="1"/>
          </p:cNvGrpSpPr>
          <p:nvPr/>
        </p:nvGrpSpPr>
        <p:grpSpPr bwMode="auto">
          <a:xfrm>
            <a:off x="1654634" y="4599227"/>
            <a:ext cx="660718" cy="662988"/>
            <a:chOff x="2" y="-1"/>
            <a:chExt cx="582" cy="584"/>
          </a:xfrm>
          <a:solidFill>
            <a:schemeClr val="bg1"/>
          </a:solidFill>
        </p:grpSpPr>
        <p:sp>
          <p:nvSpPr>
            <p:cNvPr id="35" name="Freeform 91">
              <a:extLst>
                <a:ext uri="{FF2B5EF4-FFF2-40B4-BE49-F238E27FC236}">
                  <a16:creationId xmlns:a16="http://schemas.microsoft.com/office/drawing/2014/main" xmlns="" id="{A922A94B-1A6E-4FE7-B072-BEAF50217D32}"/>
                </a:ext>
              </a:extLst>
            </p:cNvPr>
            <p:cNvSpPr>
              <a:spLocks/>
            </p:cNvSpPr>
            <p:nvPr/>
          </p:nvSpPr>
          <p:spPr bwMode="auto">
            <a:xfrm>
              <a:off x="6" y="-1"/>
              <a:ext cx="129" cy="133"/>
            </a:xfrm>
            <a:custGeom>
              <a:avLst/>
              <a:gdLst>
                <a:gd name="T0" fmla="*/ 46 w 64"/>
                <a:gd name="T1" fmla="*/ 66 h 66"/>
                <a:gd name="T2" fmla="*/ 34 w 64"/>
                <a:gd name="T3" fmla="*/ 66 h 66"/>
                <a:gd name="T4" fmla="*/ 28 w 64"/>
                <a:gd name="T5" fmla="*/ 60 h 66"/>
                <a:gd name="T6" fmla="*/ 28 w 64"/>
                <a:gd name="T7" fmla="*/ 60 h 66"/>
                <a:gd name="T8" fmla="*/ 28 w 64"/>
                <a:gd name="T9" fmla="*/ 60 h 66"/>
                <a:gd name="T10" fmla="*/ 34 w 64"/>
                <a:gd name="T11" fmla="*/ 54 h 66"/>
                <a:gd name="T12" fmla="*/ 46 w 64"/>
                <a:gd name="T13" fmla="*/ 54 h 66"/>
                <a:gd name="T14" fmla="*/ 52 w 64"/>
                <a:gd name="T15" fmla="*/ 48 h 66"/>
                <a:gd name="T16" fmla="*/ 52 w 64"/>
                <a:gd name="T17" fmla="*/ 21 h 66"/>
                <a:gd name="T18" fmla="*/ 8 w 64"/>
                <a:gd name="T19" fmla="*/ 65 h 66"/>
                <a:gd name="T20" fmla="*/ 0 w 64"/>
                <a:gd name="T21" fmla="*/ 56 h 66"/>
                <a:gd name="T22" fmla="*/ 54 w 64"/>
                <a:gd name="T23" fmla="*/ 2 h 66"/>
                <a:gd name="T24" fmla="*/ 62 w 64"/>
                <a:gd name="T25" fmla="*/ 2 h 66"/>
                <a:gd name="T26" fmla="*/ 64 w 64"/>
                <a:gd name="T27" fmla="*/ 6 h 66"/>
                <a:gd name="T28" fmla="*/ 64 w 64"/>
                <a:gd name="T29" fmla="*/ 48 h 66"/>
                <a:gd name="T30" fmla="*/ 46 w 64"/>
                <a:gd name="T31" fmla="*/ 66 h 66"/>
                <a:gd name="T32" fmla="*/ 46 w 64"/>
                <a:gd name="T3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66">
                  <a:moveTo>
                    <a:pt x="46" y="66"/>
                  </a:moveTo>
                  <a:cubicBezTo>
                    <a:pt x="34" y="66"/>
                    <a:pt x="34" y="66"/>
                    <a:pt x="34" y="66"/>
                  </a:cubicBezTo>
                  <a:cubicBezTo>
                    <a:pt x="31" y="66"/>
                    <a:pt x="28" y="64"/>
                    <a:pt x="28" y="60"/>
                  </a:cubicBezTo>
                  <a:cubicBezTo>
                    <a:pt x="28" y="60"/>
                    <a:pt x="28" y="60"/>
                    <a:pt x="28" y="60"/>
                  </a:cubicBezTo>
                  <a:cubicBezTo>
                    <a:pt x="28" y="60"/>
                    <a:pt x="28" y="60"/>
                    <a:pt x="28" y="60"/>
                  </a:cubicBezTo>
                  <a:cubicBezTo>
                    <a:pt x="28" y="57"/>
                    <a:pt x="31" y="54"/>
                    <a:pt x="34" y="54"/>
                  </a:cubicBezTo>
                  <a:cubicBezTo>
                    <a:pt x="46" y="54"/>
                    <a:pt x="46" y="54"/>
                    <a:pt x="46" y="54"/>
                  </a:cubicBezTo>
                  <a:cubicBezTo>
                    <a:pt x="49" y="54"/>
                    <a:pt x="52" y="52"/>
                    <a:pt x="52" y="48"/>
                  </a:cubicBezTo>
                  <a:cubicBezTo>
                    <a:pt x="52" y="21"/>
                    <a:pt x="52" y="21"/>
                    <a:pt x="52" y="21"/>
                  </a:cubicBezTo>
                  <a:cubicBezTo>
                    <a:pt x="8" y="65"/>
                    <a:pt x="8" y="65"/>
                    <a:pt x="8" y="65"/>
                  </a:cubicBezTo>
                  <a:cubicBezTo>
                    <a:pt x="0" y="56"/>
                    <a:pt x="0" y="56"/>
                    <a:pt x="0" y="56"/>
                  </a:cubicBezTo>
                  <a:cubicBezTo>
                    <a:pt x="54" y="2"/>
                    <a:pt x="54" y="2"/>
                    <a:pt x="54" y="2"/>
                  </a:cubicBezTo>
                  <a:cubicBezTo>
                    <a:pt x="56" y="0"/>
                    <a:pt x="60" y="0"/>
                    <a:pt x="62" y="2"/>
                  </a:cubicBezTo>
                  <a:cubicBezTo>
                    <a:pt x="64" y="3"/>
                    <a:pt x="64" y="5"/>
                    <a:pt x="64" y="6"/>
                  </a:cubicBezTo>
                  <a:cubicBezTo>
                    <a:pt x="64" y="48"/>
                    <a:pt x="64" y="48"/>
                    <a:pt x="64" y="48"/>
                  </a:cubicBezTo>
                  <a:cubicBezTo>
                    <a:pt x="64" y="58"/>
                    <a:pt x="56" y="66"/>
                    <a:pt x="46" y="66"/>
                  </a:cubicBezTo>
                  <a:cubicBezTo>
                    <a:pt x="46" y="66"/>
                    <a:pt x="46" y="66"/>
                    <a:pt x="46"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92">
              <a:extLst>
                <a:ext uri="{FF2B5EF4-FFF2-40B4-BE49-F238E27FC236}">
                  <a16:creationId xmlns:a16="http://schemas.microsoft.com/office/drawing/2014/main" xmlns="" id="{E720E1CA-EE0C-4577-8387-BBF08F6950EA}"/>
                </a:ext>
              </a:extLst>
            </p:cNvPr>
            <p:cNvSpPr>
              <a:spLocks/>
            </p:cNvSpPr>
            <p:nvPr/>
          </p:nvSpPr>
          <p:spPr bwMode="auto">
            <a:xfrm>
              <a:off x="2" y="-1"/>
              <a:ext cx="388" cy="511"/>
            </a:xfrm>
            <a:custGeom>
              <a:avLst/>
              <a:gdLst>
                <a:gd name="T0" fmla="*/ 138 w 192"/>
                <a:gd name="T1" fmla="*/ 247 h 253"/>
                <a:gd name="T2" fmla="*/ 132 w 192"/>
                <a:gd name="T3" fmla="*/ 253 h 253"/>
                <a:gd name="T4" fmla="*/ 132 w 192"/>
                <a:gd name="T5" fmla="*/ 253 h 253"/>
                <a:gd name="T6" fmla="*/ 30 w 192"/>
                <a:gd name="T7" fmla="*/ 253 h 253"/>
                <a:gd name="T8" fmla="*/ 0 w 192"/>
                <a:gd name="T9" fmla="*/ 223 h 253"/>
                <a:gd name="T10" fmla="*/ 0 w 192"/>
                <a:gd name="T11" fmla="*/ 60 h 253"/>
                <a:gd name="T12" fmla="*/ 2 w 192"/>
                <a:gd name="T13" fmla="*/ 56 h 253"/>
                <a:gd name="T14" fmla="*/ 56 w 192"/>
                <a:gd name="T15" fmla="*/ 2 h 253"/>
                <a:gd name="T16" fmla="*/ 60 w 192"/>
                <a:gd name="T17" fmla="*/ 0 h 253"/>
                <a:gd name="T18" fmla="*/ 162 w 192"/>
                <a:gd name="T19" fmla="*/ 0 h 253"/>
                <a:gd name="T20" fmla="*/ 192 w 192"/>
                <a:gd name="T21" fmla="*/ 30 h 253"/>
                <a:gd name="T22" fmla="*/ 192 w 192"/>
                <a:gd name="T23" fmla="*/ 120 h 253"/>
                <a:gd name="T24" fmla="*/ 186 w 192"/>
                <a:gd name="T25" fmla="*/ 126 h 253"/>
                <a:gd name="T26" fmla="*/ 186 w 192"/>
                <a:gd name="T27" fmla="*/ 126 h 253"/>
                <a:gd name="T28" fmla="*/ 180 w 192"/>
                <a:gd name="T29" fmla="*/ 120 h 253"/>
                <a:gd name="T30" fmla="*/ 180 w 192"/>
                <a:gd name="T31" fmla="*/ 30 h 253"/>
                <a:gd name="T32" fmla="*/ 162 w 192"/>
                <a:gd name="T33" fmla="*/ 12 h 253"/>
                <a:gd name="T34" fmla="*/ 162 w 192"/>
                <a:gd name="T35" fmla="*/ 12 h 253"/>
                <a:gd name="T36" fmla="*/ 63 w 192"/>
                <a:gd name="T37" fmla="*/ 12 h 253"/>
                <a:gd name="T38" fmla="*/ 12 w 192"/>
                <a:gd name="T39" fmla="*/ 63 h 253"/>
                <a:gd name="T40" fmla="*/ 12 w 192"/>
                <a:gd name="T41" fmla="*/ 223 h 253"/>
                <a:gd name="T42" fmla="*/ 30 w 192"/>
                <a:gd name="T43" fmla="*/ 241 h 253"/>
                <a:gd name="T44" fmla="*/ 132 w 192"/>
                <a:gd name="T45" fmla="*/ 241 h 253"/>
                <a:gd name="T46" fmla="*/ 138 w 192"/>
                <a:gd name="T47" fmla="*/ 24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253">
                  <a:moveTo>
                    <a:pt x="138" y="247"/>
                  </a:moveTo>
                  <a:cubicBezTo>
                    <a:pt x="138" y="250"/>
                    <a:pt x="136" y="253"/>
                    <a:pt x="132" y="253"/>
                  </a:cubicBezTo>
                  <a:cubicBezTo>
                    <a:pt x="132" y="253"/>
                    <a:pt x="132" y="253"/>
                    <a:pt x="132" y="253"/>
                  </a:cubicBezTo>
                  <a:cubicBezTo>
                    <a:pt x="30" y="253"/>
                    <a:pt x="30" y="253"/>
                    <a:pt x="30" y="253"/>
                  </a:cubicBezTo>
                  <a:cubicBezTo>
                    <a:pt x="13" y="253"/>
                    <a:pt x="0" y="239"/>
                    <a:pt x="0" y="223"/>
                  </a:cubicBezTo>
                  <a:cubicBezTo>
                    <a:pt x="0" y="60"/>
                    <a:pt x="0" y="60"/>
                    <a:pt x="0" y="60"/>
                  </a:cubicBezTo>
                  <a:cubicBezTo>
                    <a:pt x="0" y="59"/>
                    <a:pt x="1" y="57"/>
                    <a:pt x="2" y="56"/>
                  </a:cubicBezTo>
                  <a:cubicBezTo>
                    <a:pt x="56" y="2"/>
                    <a:pt x="56" y="2"/>
                    <a:pt x="56" y="2"/>
                  </a:cubicBezTo>
                  <a:cubicBezTo>
                    <a:pt x="57" y="1"/>
                    <a:pt x="58" y="0"/>
                    <a:pt x="60" y="0"/>
                  </a:cubicBezTo>
                  <a:cubicBezTo>
                    <a:pt x="162" y="0"/>
                    <a:pt x="162" y="0"/>
                    <a:pt x="162" y="0"/>
                  </a:cubicBezTo>
                  <a:cubicBezTo>
                    <a:pt x="179" y="0"/>
                    <a:pt x="192" y="14"/>
                    <a:pt x="192" y="30"/>
                  </a:cubicBezTo>
                  <a:cubicBezTo>
                    <a:pt x="192" y="120"/>
                    <a:pt x="192" y="120"/>
                    <a:pt x="192" y="120"/>
                  </a:cubicBezTo>
                  <a:cubicBezTo>
                    <a:pt x="192" y="124"/>
                    <a:pt x="190" y="126"/>
                    <a:pt x="186" y="126"/>
                  </a:cubicBezTo>
                  <a:cubicBezTo>
                    <a:pt x="186" y="126"/>
                    <a:pt x="186" y="126"/>
                    <a:pt x="186" y="126"/>
                  </a:cubicBezTo>
                  <a:cubicBezTo>
                    <a:pt x="183" y="126"/>
                    <a:pt x="180" y="124"/>
                    <a:pt x="180" y="120"/>
                  </a:cubicBezTo>
                  <a:cubicBezTo>
                    <a:pt x="180" y="30"/>
                    <a:pt x="180" y="30"/>
                    <a:pt x="180" y="30"/>
                  </a:cubicBezTo>
                  <a:cubicBezTo>
                    <a:pt x="180" y="20"/>
                    <a:pt x="172" y="12"/>
                    <a:pt x="162" y="12"/>
                  </a:cubicBezTo>
                  <a:cubicBezTo>
                    <a:pt x="162" y="12"/>
                    <a:pt x="162" y="12"/>
                    <a:pt x="162" y="12"/>
                  </a:cubicBezTo>
                  <a:cubicBezTo>
                    <a:pt x="63" y="12"/>
                    <a:pt x="63" y="12"/>
                    <a:pt x="63" y="12"/>
                  </a:cubicBezTo>
                  <a:cubicBezTo>
                    <a:pt x="12" y="63"/>
                    <a:pt x="12" y="63"/>
                    <a:pt x="12" y="63"/>
                  </a:cubicBezTo>
                  <a:cubicBezTo>
                    <a:pt x="12" y="223"/>
                    <a:pt x="12" y="223"/>
                    <a:pt x="12" y="223"/>
                  </a:cubicBezTo>
                  <a:cubicBezTo>
                    <a:pt x="12" y="233"/>
                    <a:pt x="20" y="241"/>
                    <a:pt x="30" y="241"/>
                  </a:cubicBezTo>
                  <a:cubicBezTo>
                    <a:pt x="132" y="241"/>
                    <a:pt x="132" y="241"/>
                    <a:pt x="132" y="241"/>
                  </a:cubicBezTo>
                  <a:cubicBezTo>
                    <a:pt x="136" y="241"/>
                    <a:pt x="138" y="244"/>
                    <a:pt x="138" y="24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93">
              <a:extLst>
                <a:ext uri="{FF2B5EF4-FFF2-40B4-BE49-F238E27FC236}">
                  <a16:creationId xmlns:a16="http://schemas.microsoft.com/office/drawing/2014/main" xmlns="" id="{814B2757-C610-4F8D-B1F4-24DC2B2A22DC}"/>
                </a:ext>
              </a:extLst>
            </p:cNvPr>
            <p:cNvSpPr>
              <a:spLocks/>
            </p:cNvSpPr>
            <p:nvPr/>
          </p:nvSpPr>
          <p:spPr bwMode="auto">
            <a:xfrm>
              <a:off x="281" y="62"/>
              <a:ext cx="61" cy="60"/>
            </a:xfrm>
            <a:custGeom>
              <a:avLst/>
              <a:gdLst>
                <a:gd name="T0" fmla="*/ 24 w 30"/>
                <a:gd name="T1" fmla="*/ 30 h 30"/>
                <a:gd name="T2" fmla="*/ 24 w 30"/>
                <a:gd name="T3" fmla="*/ 30 h 30"/>
                <a:gd name="T4" fmla="*/ 18 w 30"/>
                <a:gd name="T5" fmla="*/ 24 h 30"/>
                <a:gd name="T6" fmla="*/ 18 w 30"/>
                <a:gd name="T7" fmla="*/ 18 h 30"/>
                <a:gd name="T8" fmla="*/ 12 w 30"/>
                <a:gd name="T9" fmla="*/ 12 h 30"/>
                <a:gd name="T10" fmla="*/ 6 w 30"/>
                <a:gd name="T11" fmla="*/ 12 h 30"/>
                <a:gd name="T12" fmla="*/ 0 w 30"/>
                <a:gd name="T13" fmla="*/ 6 h 30"/>
                <a:gd name="T14" fmla="*/ 0 w 30"/>
                <a:gd name="T15" fmla="*/ 6 h 30"/>
                <a:gd name="T16" fmla="*/ 6 w 30"/>
                <a:gd name="T17" fmla="*/ 0 h 30"/>
                <a:gd name="T18" fmla="*/ 6 w 30"/>
                <a:gd name="T19" fmla="*/ 0 h 30"/>
                <a:gd name="T20" fmla="*/ 12 w 30"/>
                <a:gd name="T21" fmla="*/ 0 h 30"/>
                <a:gd name="T22" fmla="*/ 30 w 30"/>
                <a:gd name="T23" fmla="*/ 18 h 30"/>
                <a:gd name="T24" fmla="*/ 30 w 30"/>
                <a:gd name="T25" fmla="*/ 24 h 30"/>
                <a:gd name="T26" fmla="*/ 24 w 30"/>
                <a:gd name="T27" fmla="*/ 30 h 30"/>
                <a:gd name="T28" fmla="*/ 24 w 30"/>
                <a:gd name="T2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0">
                  <a:moveTo>
                    <a:pt x="24" y="30"/>
                  </a:moveTo>
                  <a:cubicBezTo>
                    <a:pt x="24" y="30"/>
                    <a:pt x="24" y="30"/>
                    <a:pt x="24" y="30"/>
                  </a:cubicBezTo>
                  <a:cubicBezTo>
                    <a:pt x="21" y="30"/>
                    <a:pt x="18" y="27"/>
                    <a:pt x="18" y="24"/>
                  </a:cubicBezTo>
                  <a:cubicBezTo>
                    <a:pt x="18" y="18"/>
                    <a:pt x="18" y="18"/>
                    <a:pt x="18" y="18"/>
                  </a:cubicBezTo>
                  <a:cubicBezTo>
                    <a:pt x="18" y="15"/>
                    <a:pt x="16" y="12"/>
                    <a:pt x="12" y="12"/>
                  </a:cubicBezTo>
                  <a:cubicBezTo>
                    <a:pt x="6" y="12"/>
                    <a:pt x="6" y="12"/>
                    <a:pt x="6" y="12"/>
                  </a:cubicBezTo>
                  <a:cubicBezTo>
                    <a:pt x="3" y="12"/>
                    <a:pt x="0" y="9"/>
                    <a:pt x="0" y="6"/>
                  </a:cubicBezTo>
                  <a:cubicBezTo>
                    <a:pt x="0" y="6"/>
                    <a:pt x="0" y="6"/>
                    <a:pt x="0" y="6"/>
                  </a:cubicBezTo>
                  <a:cubicBezTo>
                    <a:pt x="0" y="3"/>
                    <a:pt x="3" y="0"/>
                    <a:pt x="6" y="0"/>
                  </a:cubicBezTo>
                  <a:cubicBezTo>
                    <a:pt x="6" y="0"/>
                    <a:pt x="6" y="0"/>
                    <a:pt x="6" y="0"/>
                  </a:cubicBezTo>
                  <a:cubicBezTo>
                    <a:pt x="12" y="0"/>
                    <a:pt x="12" y="0"/>
                    <a:pt x="12" y="0"/>
                  </a:cubicBezTo>
                  <a:cubicBezTo>
                    <a:pt x="22" y="0"/>
                    <a:pt x="30" y="8"/>
                    <a:pt x="30" y="18"/>
                  </a:cubicBezTo>
                  <a:cubicBezTo>
                    <a:pt x="30" y="24"/>
                    <a:pt x="30" y="24"/>
                    <a:pt x="30" y="24"/>
                  </a:cubicBezTo>
                  <a:cubicBezTo>
                    <a:pt x="30" y="27"/>
                    <a:pt x="28" y="30"/>
                    <a:pt x="24" y="30"/>
                  </a:cubicBezTo>
                  <a:cubicBezTo>
                    <a:pt x="24" y="30"/>
                    <a:pt x="24" y="30"/>
                    <a:pt x="24" y="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94">
              <a:extLst>
                <a:ext uri="{FF2B5EF4-FFF2-40B4-BE49-F238E27FC236}">
                  <a16:creationId xmlns:a16="http://schemas.microsoft.com/office/drawing/2014/main" xmlns="" id="{737A17BC-3EA8-4DEF-BCEF-D70101E76FF9}"/>
                </a:ext>
              </a:extLst>
            </p:cNvPr>
            <p:cNvSpPr>
              <a:spLocks/>
            </p:cNvSpPr>
            <p:nvPr/>
          </p:nvSpPr>
          <p:spPr bwMode="auto">
            <a:xfrm>
              <a:off x="170" y="62"/>
              <a:ext cx="24" cy="24"/>
            </a:xfrm>
            <a:custGeom>
              <a:avLst/>
              <a:gdLst>
                <a:gd name="T0" fmla="*/ 6 w 12"/>
                <a:gd name="T1" fmla="*/ 0 h 12"/>
                <a:gd name="T2" fmla="*/ 6 w 12"/>
                <a:gd name="T3" fmla="*/ 0 h 12"/>
                <a:gd name="T4" fmla="*/ 12 w 12"/>
                <a:gd name="T5" fmla="*/ 6 h 12"/>
                <a:gd name="T6" fmla="*/ 12 w 12"/>
                <a:gd name="T7" fmla="*/ 6 h 12"/>
                <a:gd name="T8" fmla="*/ 12 w 12"/>
                <a:gd name="T9" fmla="*/ 6 h 12"/>
                <a:gd name="T10" fmla="*/ 6 w 12"/>
                <a:gd name="T11" fmla="*/ 12 h 12"/>
                <a:gd name="T12" fmla="*/ 6 w 12"/>
                <a:gd name="T13" fmla="*/ 12 h 12"/>
                <a:gd name="T14" fmla="*/ 0 w 12"/>
                <a:gd name="T15" fmla="*/ 6 h 12"/>
                <a:gd name="T16" fmla="*/ 0 w 12"/>
                <a:gd name="T17" fmla="*/ 6 h 12"/>
                <a:gd name="T18" fmla="*/ 6 w 12"/>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6" y="0"/>
                    <a:pt x="6" y="0"/>
                    <a:pt x="6" y="0"/>
                  </a:cubicBezTo>
                  <a:cubicBezTo>
                    <a:pt x="10" y="0"/>
                    <a:pt x="12" y="3"/>
                    <a:pt x="12" y="6"/>
                  </a:cubicBezTo>
                  <a:cubicBezTo>
                    <a:pt x="12" y="6"/>
                    <a:pt x="12" y="6"/>
                    <a:pt x="12" y="6"/>
                  </a:cubicBezTo>
                  <a:cubicBezTo>
                    <a:pt x="12" y="6"/>
                    <a:pt x="12" y="6"/>
                    <a:pt x="12" y="6"/>
                  </a:cubicBezTo>
                  <a:cubicBezTo>
                    <a:pt x="12" y="9"/>
                    <a:pt x="10" y="12"/>
                    <a:pt x="6" y="12"/>
                  </a:cubicBezTo>
                  <a:cubicBezTo>
                    <a:pt x="6" y="12"/>
                    <a:pt x="6" y="12"/>
                    <a:pt x="6" y="12"/>
                  </a:cubicBezTo>
                  <a:cubicBezTo>
                    <a:pt x="3" y="12"/>
                    <a:pt x="0" y="9"/>
                    <a:pt x="0" y="6"/>
                  </a:cubicBezTo>
                  <a:cubicBezTo>
                    <a:pt x="0" y="6"/>
                    <a:pt x="0" y="6"/>
                    <a:pt x="0" y="6"/>
                  </a:cubicBezTo>
                  <a:cubicBezTo>
                    <a:pt x="0" y="3"/>
                    <a:pt x="3"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95">
              <a:extLst>
                <a:ext uri="{FF2B5EF4-FFF2-40B4-BE49-F238E27FC236}">
                  <a16:creationId xmlns:a16="http://schemas.microsoft.com/office/drawing/2014/main" xmlns="" id="{2BA94B91-C0BB-495C-A305-86FA91264065}"/>
                </a:ext>
              </a:extLst>
            </p:cNvPr>
            <p:cNvSpPr>
              <a:spLocks noEditPoints="1"/>
            </p:cNvSpPr>
            <p:nvPr/>
          </p:nvSpPr>
          <p:spPr bwMode="auto">
            <a:xfrm>
              <a:off x="271" y="262"/>
              <a:ext cx="313" cy="224"/>
            </a:xfrm>
            <a:custGeom>
              <a:avLst/>
              <a:gdLst>
                <a:gd name="T0" fmla="*/ 120 w 155"/>
                <a:gd name="T1" fmla="*/ 111 h 111"/>
                <a:gd name="T2" fmla="*/ 36 w 155"/>
                <a:gd name="T3" fmla="*/ 111 h 111"/>
                <a:gd name="T4" fmla="*/ 0 w 155"/>
                <a:gd name="T5" fmla="*/ 75 h 111"/>
                <a:gd name="T6" fmla="*/ 36 w 155"/>
                <a:gd name="T7" fmla="*/ 39 h 111"/>
                <a:gd name="T8" fmla="*/ 36 w 155"/>
                <a:gd name="T9" fmla="*/ 39 h 111"/>
                <a:gd name="T10" fmla="*/ 85 w 155"/>
                <a:gd name="T11" fmla="*/ 4 h 111"/>
                <a:gd name="T12" fmla="*/ 119 w 155"/>
                <a:gd name="T13" fmla="*/ 39 h 111"/>
                <a:gd name="T14" fmla="*/ 119 w 155"/>
                <a:gd name="T15" fmla="*/ 39 h 111"/>
                <a:gd name="T16" fmla="*/ 155 w 155"/>
                <a:gd name="T17" fmla="*/ 75 h 111"/>
                <a:gd name="T18" fmla="*/ 119 w 155"/>
                <a:gd name="T19" fmla="*/ 111 h 111"/>
                <a:gd name="T20" fmla="*/ 119 w 155"/>
                <a:gd name="T21" fmla="*/ 111 h 111"/>
                <a:gd name="T22" fmla="*/ 120 w 155"/>
                <a:gd name="T23" fmla="*/ 111 h 111"/>
                <a:gd name="T24" fmla="*/ 36 w 155"/>
                <a:gd name="T25" fmla="*/ 51 h 111"/>
                <a:gd name="T26" fmla="*/ 12 w 155"/>
                <a:gd name="T27" fmla="*/ 75 h 111"/>
                <a:gd name="T28" fmla="*/ 36 w 155"/>
                <a:gd name="T29" fmla="*/ 99 h 111"/>
                <a:gd name="T30" fmla="*/ 120 w 155"/>
                <a:gd name="T31" fmla="*/ 99 h 111"/>
                <a:gd name="T32" fmla="*/ 144 w 155"/>
                <a:gd name="T33" fmla="*/ 75 h 111"/>
                <a:gd name="T34" fmla="*/ 120 w 155"/>
                <a:gd name="T35" fmla="*/ 51 h 111"/>
                <a:gd name="T36" fmla="*/ 114 w 155"/>
                <a:gd name="T37" fmla="*/ 51 h 111"/>
                <a:gd name="T38" fmla="*/ 108 w 155"/>
                <a:gd name="T39" fmla="*/ 45 h 111"/>
                <a:gd name="T40" fmla="*/ 75 w 155"/>
                <a:gd name="T41" fmla="*/ 17 h 111"/>
                <a:gd name="T42" fmla="*/ 48 w 155"/>
                <a:gd name="T43" fmla="*/ 45 h 111"/>
                <a:gd name="T44" fmla="*/ 42 w 155"/>
                <a:gd name="T45" fmla="*/ 51 h 111"/>
                <a:gd name="T46" fmla="*/ 36 w 155"/>
                <a:gd name="T47" fmla="*/ 5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5" h="111">
                  <a:moveTo>
                    <a:pt x="120" y="111"/>
                  </a:moveTo>
                  <a:cubicBezTo>
                    <a:pt x="36" y="111"/>
                    <a:pt x="36" y="111"/>
                    <a:pt x="36" y="111"/>
                  </a:cubicBezTo>
                  <a:cubicBezTo>
                    <a:pt x="16" y="111"/>
                    <a:pt x="0" y="95"/>
                    <a:pt x="0" y="75"/>
                  </a:cubicBezTo>
                  <a:cubicBezTo>
                    <a:pt x="0" y="55"/>
                    <a:pt x="16" y="39"/>
                    <a:pt x="36" y="39"/>
                  </a:cubicBezTo>
                  <a:cubicBezTo>
                    <a:pt x="36" y="39"/>
                    <a:pt x="36" y="39"/>
                    <a:pt x="36" y="39"/>
                  </a:cubicBezTo>
                  <a:cubicBezTo>
                    <a:pt x="40" y="16"/>
                    <a:pt x="62" y="0"/>
                    <a:pt x="85" y="4"/>
                  </a:cubicBezTo>
                  <a:cubicBezTo>
                    <a:pt x="102" y="7"/>
                    <a:pt x="116" y="21"/>
                    <a:pt x="119" y="39"/>
                  </a:cubicBezTo>
                  <a:cubicBezTo>
                    <a:pt x="119" y="39"/>
                    <a:pt x="119" y="39"/>
                    <a:pt x="119" y="39"/>
                  </a:cubicBezTo>
                  <a:cubicBezTo>
                    <a:pt x="139" y="39"/>
                    <a:pt x="155" y="55"/>
                    <a:pt x="155" y="75"/>
                  </a:cubicBezTo>
                  <a:cubicBezTo>
                    <a:pt x="155" y="94"/>
                    <a:pt x="139" y="111"/>
                    <a:pt x="119" y="111"/>
                  </a:cubicBezTo>
                  <a:cubicBezTo>
                    <a:pt x="119" y="111"/>
                    <a:pt x="119" y="111"/>
                    <a:pt x="119" y="111"/>
                  </a:cubicBezTo>
                  <a:lnTo>
                    <a:pt x="120" y="111"/>
                  </a:lnTo>
                  <a:close/>
                  <a:moveTo>
                    <a:pt x="36" y="51"/>
                  </a:moveTo>
                  <a:cubicBezTo>
                    <a:pt x="22" y="51"/>
                    <a:pt x="12" y="61"/>
                    <a:pt x="12" y="75"/>
                  </a:cubicBezTo>
                  <a:cubicBezTo>
                    <a:pt x="12" y="88"/>
                    <a:pt x="22" y="99"/>
                    <a:pt x="36" y="99"/>
                  </a:cubicBezTo>
                  <a:cubicBezTo>
                    <a:pt x="120" y="99"/>
                    <a:pt x="120" y="99"/>
                    <a:pt x="120" y="99"/>
                  </a:cubicBezTo>
                  <a:cubicBezTo>
                    <a:pt x="133" y="99"/>
                    <a:pt x="144" y="88"/>
                    <a:pt x="144" y="75"/>
                  </a:cubicBezTo>
                  <a:cubicBezTo>
                    <a:pt x="144" y="61"/>
                    <a:pt x="133" y="51"/>
                    <a:pt x="120" y="51"/>
                  </a:cubicBezTo>
                  <a:cubicBezTo>
                    <a:pt x="114" y="51"/>
                    <a:pt x="114" y="51"/>
                    <a:pt x="114" y="51"/>
                  </a:cubicBezTo>
                  <a:cubicBezTo>
                    <a:pt x="110" y="51"/>
                    <a:pt x="108" y="48"/>
                    <a:pt x="108" y="45"/>
                  </a:cubicBezTo>
                  <a:cubicBezTo>
                    <a:pt x="106" y="28"/>
                    <a:pt x="92" y="16"/>
                    <a:pt x="75" y="17"/>
                  </a:cubicBezTo>
                  <a:cubicBezTo>
                    <a:pt x="61" y="18"/>
                    <a:pt x="49" y="30"/>
                    <a:pt x="48" y="45"/>
                  </a:cubicBezTo>
                  <a:cubicBezTo>
                    <a:pt x="48" y="48"/>
                    <a:pt x="45" y="51"/>
                    <a:pt x="42" y="51"/>
                  </a:cubicBezTo>
                  <a:lnTo>
                    <a:pt x="36" y="51"/>
                  </a:ln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96">
              <a:extLst>
                <a:ext uri="{FF2B5EF4-FFF2-40B4-BE49-F238E27FC236}">
                  <a16:creationId xmlns:a16="http://schemas.microsoft.com/office/drawing/2014/main" xmlns="" id="{7FA0DED7-3CA7-4C48-835B-4E9CC8AF3A7B}"/>
                </a:ext>
              </a:extLst>
            </p:cNvPr>
            <p:cNvSpPr>
              <a:spLocks/>
            </p:cNvSpPr>
            <p:nvPr/>
          </p:nvSpPr>
          <p:spPr bwMode="auto">
            <a:xfrm>
              <a:off x="414" y="413"/>
              <a:ext cx="67" cy="170"/>
            </a:xfrm>
            <a:custGeom>
              <a:avLst/>
              <a:gdLst>
                <a:gd name="T0" fmla="*/ 6 w 33"/>
                <a:gd name="T1" fmla="*/ 84 h 84"/>
                <a:gd name="T2" fmla="*/ 4 w 33"/>
                <a:gd name="T3" fmla="*/ 83 h 84"/>
                <a:gd name="T4" fmla="*/ 0 w 33"/>
                <a:gd name="T5" fmla="*/ 78 h 84"/>
                <a:gd name="T6" fmla="*/ 0 w 33"/>
                <a:gd name="T7" fmla="*/ 6 h 84"/>
                <a:gd name="T8" fmla="*/ 6 w 33"/>
                <a:gd name="T9" fmla="*/ 0 h 84"/>
                <a:gd name="T10" fmla="*/ 6 w 33"/>
                <a:gd name="T11" fmla="*/ 0 h 84"/>
                <a:gd name="T12" fmla="*/ 12 w 33"/>
                <a:gd name="T13" fmla="*/ 6 h 84"/>
                <a:gd name="T14" fmla="*/ 12 w 33"/>
                <a:gd name="T15" fmla="*/ 63 h 84"/>
                <a:gd name="T16" fmla="*/ 22 w 33"/>
                <a:gd name="T17" fmla="*/ 54 h 84"/>
                <a:gd name="T18" fmla="*/ 30 w 33"/>
                <a:gd name="T19" fmla="*/ 54 h 84"/>
                <a:gd name="T20" fmla="*/ 30 w 33"/>
                <a:gd name="T21" fmla="*/ 54 h 84"/>
                <a:gd name="T22" fmla="*/ 30 w 33"/>
                <a:gd name="T23" fmla="*/ 54 h 84"/>
                <a:gd name="T24" fmla="*/ 31 w 33"/>
                <a:gd name="T25" fmla="*/ 62 h 84"/>
                <a:gd name="T26" fmla="*/ 30 w 33"/>
                <a:gd name="T27" fmla="*/ 62 h 84"/>
                <a:gd name="T28" fmla="*/ 10 w 33"/>
                <a:gd name="T29" fmla="*/ 82 h 84"/>
                <a:gd name="T30" fmla="*/ 6 w 33"/>
                <a:gd name="T3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84">
                  <a:moveTo>
                    <a:pt x="6" y="84"/>
                  </a:moveTo>
                  <a:cubicBezTo>
                    <a:pt x="6" y="84"/>
                    <a:pt x="5" y="84"/>
                    <a:pt x="4" y="83"/>
                  </a:cubicBezTo>
                  <a:cubicBezTo>
                    <a:pt x="2" y="82"/>
                    <a:pt x="0" y="80"/>
                    <a:pt x="0" y="78"/>
                  </a:cubicBezTo>
                  <a:cubicBezTo>
                    <a:pt x="0" y="6"/>
                    <a:pt x="0" y="6"/>
                    <a:pt x="0" y="6"/>
                  </a:cubicBezTo>
                  <a:cubicBezTo>
                    <a:pt x="0" y="3"/>
                    <a:pt x="3" y="0"/>
                    <a:pt x="6" y="0"/>
                  </a:cubicBezTo>
                  <a:cubicBezTo>
                    <a:pt x="6" y="0"/>
                    <a:pt x="6" y="0"/>
                    <a:pt x="6" y="0"/>
                  </a:cubicBezTo>
                  <a:cubicBezTo>
                    <a:pt x="10" y="0"/>
                    <a:pt x="12" y="3"/>
                    <a:pt x="12" y="6"/>
                  </a:cubicBezTo>
                  <a:cubicBezTo>
                    <a:pt x="12" y="63"/>
                    <a:pt x="12" y="63"/>
                    <a:pt x="12" y="63"/>
                  </a:cubicBezTo>
                  <a:cubicBezTo>
                    <a:pt x="22" y="54"/>
                    <a:pt x="22" y="54"/>
                    <a:pt x="22" y="54"/>
                  </a:cubicBezTo>
                  <a:cubicBezTo>
                    <a:pt x="24" y="51"/>
                    <a:pt x="28" y="51"/>
                    <a:pt x="30" y="54"/>
                  </a:cubicBezTo>
                  <a:cubicBezTo>
                    <a:pt x="30" y="54"/>
                    <a:pt x="30" y="54"/>
                    <a:pt x="30" y="54"/>
                  </a:cubicBezTo>
                  <a:cubicBezTo>
                    <a:pt x="30" y="54"/>
                    <a:pt x="30" y="54"/>
                    <a:pt x="30" y="54"/>
                  </a:cubicBezTo>
                  <a:cubicBezTo>
                    <a:pt x="33" y="56"/>
                    <a:pt x="33" y="60"/>
                    <a:pt x="31" y="62"/>
                  </a:cubicBezTo>
                  <a:cubicBezTo>
                    <a:pt x="31" y="62"/>
                    <a:pt x="30" y="62"/>
                    <a:pt x="30" y="62"/>
                  </a:cubicBezTo>
                  <a:cubicBezTo>
                    <a:pt x="10" y="82"/>
                    <a:pt x="10" y="82"/>
                    <a:pt x="10" y="82"/>
                  </a:cubicBezTo>
                  <a:cubicBezTo>
                    <a:pt x="9" y="83"/>
                    <a:pt x="8" y="84"/>
                    <a:pt x="6" y="84"/>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97">
              <a:extLst>
                <a:ext uri="{FF2B5EF4-FFF2-40B4-BE49-F238E27FC236}">
                  <a16:creationId xmlns:a16="http://schemas.microsoft.com/office/drawing/2014/main" xmlns="" id="{2E55A6D9-4C2D-4C28-9025-0F3EB660F299}"/>
                </a:ext>
              </a:extLst>
            </p:cNvPr>
            <p:cNvSpPr>
              <a:spLocks/>
            </p:cNvSpPr>
            <p:nvPr/>
          </p:nvSpPr>
          <p:spPr bwMode="auto">
            <a:xfrm>
              <a:off x="374" y="516"/>
              <a:ext cx="62" cy="63"/>
            </a:xfrm>
            <a:custGeom>
              <a:avLst/>
              <a:gdLst>
                <a:gd name="T0" fmla="*/ 2 w 31"/>
                <a:gd name="T1" fmla="*/ 3 h 31"/>
                <a:gd name="T2" fmla="*/ 2 w 31"/>
                <a:gd name="T3" fmla="*/ 3 h 31"/>
                <a:gd name="T4" fmla="*/ 11 w 31"/>
                <a:gd name="T5" fmla="*/ 3 h 31"/>
                <a:gd name="T6" fmla="*/ 11 w 31"/>
                <a:gd name="T7" fmla="*/ 3 h 31"/>
                <a:gd name="T8" fmla="*/ 31 w 31"/>
                <a:gd name="T9" fmla="*/ 23 h 31"/>
                <a:gd name="T10" fmla="*/ 22 w 31"/>
                <a:gd name="T11" fmla="*/ 31 h 31"/>
                <a:gd name="T12" fmla="*/ 2 w 31"/>
                <a:gd name="T13" fmla="*/ 11 h 31"/>
                <a:gd name="T14" fmla="*/ 2 w 31"/>
                <a:gd name="T15" fmla="*/ 3 h 31"/>
                <a:gd name="T16" fmla="*/ 2 w 31"/>
                <a:gd name="T1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1">
                  <a:moveTo>
                    <a:pt x="2" y="3"/>
                  </a:moveTo>
                  <a:cubicBezTo>
                    <a:pt x="2" y="3"/>
                    <a:pt x="2" y="3"/>
                    <a:pt x="2" y="3"/>
                  </a:cubicBezTo>
                  <a:cubicBezTo>
                    <a:pt x="5" y="0"/>
                    <a:pt x="9" y="0"/>
                    <a:pt x="11" y="3"/>
                  </a:cubicBezTo>
                  <a:cubicBezTo>
                    <a:pt x="11" y="3"/>
                    <a:pt x="11" y="3"/>
                    <a:pt x="11" y="3"/>
                  </a:cubicBezTo>
                  <a:cubicBezTo>
                    <a:pt x="31" y="23"/>
                    <a:pt x="31" y="23"/>
                    <a:pt x="31" y="23"/>
                  </a:cubicBezTo>
                  <a:cubicBezTo>
                    <a:pt x="22" y="31"/>
                    <a:pt x="22" y="31"/>
                    <a:pt x="22" y="31"/>
                  </a:cubicBezTo>
                  <a:cubicBezTo>
                    <a:pt x="2" y="11"/>
                    <a:pt x="2" y="11"/>
                    <a:pt x="2" y="11"/>
                  </a:cubicBezTo>
                  <a:cubicBezTo>
                    <a:pt x="0" y="9"/>
                    <a:pt x="0" y="5"/>
                    <a:pt x="2" y="3"/>
                  </a:cubicBezTo>
                  <a:cubicBezTo>
                    <a:pt x="2" y="3"/>
                    <a:pt x="2" y="3"/>
                    <a:pt x="2" y="3"/>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98">
              <a:extLst>
                <a:ext uri="{FF2B5EF4-FFF2-40B4-BE49-F238E27FC236}">
                  <a16:creationId xmlns:a16="http://schemas.microsoft.com/office/drawing/2014/main" xmlns="" id="{7A234B4F-B274-4B8C-AC54-85904974CD71}"/>
                </a:ext>
              </a:extLst>
            </p:cNvPr>
            <p:cNvSpPr>
              <a:spLocks/>
            </p:cNvSpPr>
            <p:nvPr/>
          </p:nvSpPr>
          <p:spPr bwMode="auto">
            <a:xfrm>
              <a:off x="75" y="193"/>
              <a:ext cx="242" cy="24"/>
            </a:xfrm>
            <a:custGeom>
              <a:avLst/>
              <a:gdLst>
                <a:gd name="T0" fmla="*/ 6 w 120"/>
                <a:gd name="T1" fmla="*/ 0 h 12"/>
                <a:gd name="T2" fmla="*/ 114 w 120"/>
                <a:gd name="T3" fmla="*/ 0 h 12"/>
                <a:gd name="T4" fmla="*/ 120 w 120"/>
                <a:gd name="T5" fmla="*/ 6 h 12"/>
                <a:gd name="T6" fmla="*/ 120 w 120"/>
                <a:gd name="T7" fmla="*/ 6 h 12"/>
                <a:gd name="T8" fmla="*/ 114 w 120"/>
                <a:gd name="T9" fmla="*/ 12 h 12"/>
                <a:gd name="T10" fmla="*/ 6 w 120"/>
                <a:gd name="T11" fmla="*/ 12 h 12"/>
                <a:gd name="T12" fmla="*/ 0 w 120"/>
                <a:gd name="T13" fmla="*/ 6 h 12"/>
                <a:gd name="T14" fmla="*/ 0 w 120"/>
                <a:gd name="T15" fmla="*/ 6 h 12"/>
                <a:gd name="T16" fmla="*/ 0 w 120"/>
                <a:gd name="T17" fmla="*/ 6 h 12"/>
                <a:gd name="T18" fmla="*/ 6 w 120"/>
                <a:gd name="T19" fmla="*/ 0 h 12"/>
                <a:gd name="T20" fmla="*/ 6 w 120"/>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2">
                  <a:moveTo>
                    <a:pt x="6" y="0"/>
                  </a:moveTo>
                  <a:cubicBezTo>
                    <a:pt x="114" y="0"/>
                    <a:pt x="114" y="0"/>
                    <a:pt x="114" y="0"/>
                  </a:cubicBezTo>
                  <a:cubicBezTo>
                    <a:pt x="118" y="0"/>
                    <a:pt x="120" y="3"/>
                    <a:pt x="120" y="6"/>
                  </a:cubicBezTo>
                  <a:cubicBezTo>
                    <a:pt x="120" y="6"/>
                    <a:pt x="120" y="6"/>
                    <a:pt x="120" y="6"/>
                  </a:cubicBezTo>
                  <a:cubicBezTo>
                    <a:pt x="120" y="10"/>
                    <a:pt x="118" y="12"/>
                    <a:pt x="114" y="12"/>
                  </a:cubicBezTo>
                  <a:cubicBezTo>
                    <a:pt x="6" y="12"/>
                    <a:pt x="6" y="12"/>
                    <a:pt x="6" y="12"/>
                  </a:cubicBezTo>
                  <a:cubicBezTo>
                    <a:pt x="3" y="12"/>
                    <a:pt x="0" y="10"/>
                    <a:pt x="0" y="6"/>
                  </a:cubicBezTo>
                  <a:cubicBezTo>
                    <a:pt x="0" y="6"/>
                    <a:pt x="0" y="6"/>
                    <a:pt x="0" y="6"/>
                  </a:cubicBezTo>
                  <a:cubicBezTo>
                    <a:pt x="0" y="6"/>
                    <a:pt x="0" y="6"/>
                    <a:pt x="0" y="6"/>
                  </a:cubicBezTo>
                  <a:cubicBezTo>
                    <a:pt x="0" y="3"/>
                    <a:pt x="3" y="0"/>
                    <a:pt x="6" y="0"/>
                  </a:cubicBezTo>
                  <a:cubicBezTo>
                    <a:pt x="6" y="0"/>
                    <a:pt x="6"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99">
              <a:extLst>
                <a:ext uri="{FF2B5EF4-FFF2-40B4-BE49-F238E27FC236}">
                  <a16:creationId xmlns:a16="http://schemas.microsoft.com/office/drawing/2014/main" xmlns="" id="{51E011BA-4837-402E-BAD2-AD8D2F53E3A5}"/>
                </a:ext>
              </a:extLst>
            </p:cNvPr>
            <p:cNvSpPr>
              <a:spLocks/>
            </p:cNvSpPr>
            <p:nvPr/>
          </p:nvSpPr>
          <p:spPr bwMode="auto">
            <a:xfrm>
              <a:off x="75" y="254"/>
              <a:ext cx="107" cy="24"/>
            </a:xfrm>
            <a:custGeom>
              <a:avLst/>
              <a:gdLst>
                <a:gd name="T0" fmla="*/ 6 w 53"/>
                <a:gd name="T1" fmla="*/ 0 h 12"/>
                <a:gd name="T2" fmla="*/ 47 w 53"/>
                <a:gd name="T3" fmla="*/ 0 h 12"/>
                <a:gd name="T4" fmla="*/ 53 w 53"/>
                <a:gd name="T5" fmla="*/ 6 h 12"/>
                <a:gd name="T6" fmla="*/ 53 w 53"/>
                <a:gd name="T7" fmla="*/ 6 h 12"/>
                <a:gd name="T8" fmla="*/ 47 w 53"/>
                <a:gd name="T9" fmla="*/ 12 h 12"/>
                <a:gd name="T10" fmla="*/ 6 w 53"/>
                <a:gd name="T11" fmla="*/ 12 h 12"/>
                <a:gd name="T12" fmla="*/ 0 w 53"/>
                <a:gd name="T13" fmla="*/ 7 h 12"/>
                <a:gd name="T14" fmla="*/ 0 w 53"/>
                <a:gd name="T15" fmla="*/ 6 h 12"/>
                <a:gd name="T16" fmla="*/ 0 w 53"/>
                <a:gd name="T17" fmla="*/ 6 h 12"/>
                <a:gd name="T18" fmla="*/ 6 w 53"/>
                <a:gd name="T19" fmla="*/ 0 h 12"/>
                <a:gd name="T20" fmla="*/ 6 w 53"/>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12">
                  <a:moveTo>
                    <a:pt x="6" y="0"/>
                  </a:moveTo>
                  <a:cubicBezTo>
                    <a:pt x="47" y="0"/>
                    <a:pt x="47" y="0"/>
                    <a:pt x="47" y="0"/>
                  </a:cubicBezTo>
                  <a:cubicBezTo>
                    <a:pt x="51" y="0"/>
                    <a:pt x="53" y="3"/>
                    <a:pt x="53" y="6"/>
                  </a:cubicBezTo>
                  <a:cubicBezTo>
                    <a:pt x="53" y="6"/>
                    <a:pt x="53" y="6"/>
                    <a:pt x="53" y="6"/>
                  </a:cubicBezTo>
                  <a:cubicBezTo>
                    <a:pt x="53" y="10"/>
                    <a:pt x="51" y="12"/>
                    <a:pt x="47" y="12"/>
                  </a:cubicBezTo>
                  <a:cubicBezTo>
                    <a:pt x="6" y="12"/>
                    <a:pt x="6" y="12"/>
                    <a:pt x="6" y="12"/>
                  </a:cubicBezTo>
                  <a:cubicBezTo>
                    <a:pt x="3" y="12"/>
                    <a:pt x="0" y="10"/>
                    <a:pt x="0" y="7"/>
                  </a:cubicBezTo>
                  <a:cubicBezTo>
                    <a:pt x="0" y="6"/>
                    <a:pt x="0" y="6"/>
                    <a:pt x="0" y="6"/>
                  </a:cubicBezTo>
                  <a:cubicBezTo>
                    <a:pt x="0" y="6"/>
                    <a:pt x="0" y="6"/>
                    <a:pt x="0" y="6"/>
                  </a:cubicBezTo>
                  <a:cubicBezTo>
                    <a:pt x="0" y="3"/>
                    <a:pt x="3" y="0"/>
                    <a:pt x="6" y="0"/>
                  </a:cubicBezTo>
                  <a:cubicBezTo>
                    <a:pt x="6" y="0"/>
                    <a:pt x="6"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00">
              <a:extLst>
                <a:ext uri="{FF2B5EF4-FFF2-40B4-BE49-F238E27FC236}">
                  <a16:creationId xmlns:a16="http://schemas.microsoft.com/office/drawing/2014/main" xmlns="" id="{B82C7600-928F-4396-80DE-278B22D22ABB}"/>
                </a:ext>
              </a:extLst>
            </p:cNvPr>
            <p:cNvSpPr>
              <a:spLocks/>
            </p:cNvSpPr>
            <p:nvPr/>
          </p:nvSpPr>
          <p:spPr bwMode="auto">
            <a:xfrm>
              <a:off x="198" y="254"/>
              <a:ext cx="107" cy="24"/>
            </a:xfrm>
            <a:custGeom>
              <a:avLst/>
              <a:gdLst>
                <a:gd name="T0" fmla="*/ 6 w 53"/>
                <a:gd name="T1" fmla="*/ 0 h 12"/>
                <a:gd name="T2" fmla="*/ 47 w 53"/>
                <a:gd name="T3" fmla="*/ 0 h 12"/>
                <a:gd name="T4" fmla="*/ 53 w 53"/>
                <a:gd name="T5" fmla="*/ 6 h 12"/>
                <a:gd name="T6" fmla="*/ 53 w 53"/>
                <a:gd name="T7" fmla="*/ 6 h 12"/>
                <a:gd name="T8" fmla="*/ 47 w 53"/>
                <a:gd name="T9" fmla="*/ 12 h 12"/>
                <a:gd name="T10" fmla="*/ 6 w 53"/>
                <a:gd name="T11" fmla="*/ 12 h 12"/>
                <a:gd name="T12" fmla="*/ 0 w 53"/>
                <a:gd name="T13" fmla="*/ 6 h 12"/>
                <a:gd name="T14" fmla="*/ 0 w 53"/>
                <a:gd name="T15" fmla="*/ 6 h 12"/>
                <a:gd name="T16" fmla="*/ 6 w 5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
                  <a:moveTo>
                    <a:pt x="6" y="0"/>
                  </a:moveTo>
                  <a:cubicBezTo>
                    <a:pt x="47" y="0"/>
                    <a:pt x="47" y="0"/>
                    <a:pt x="47" y="0"/>
                  </a:cubicBezTo>
                  <a:cubicBezTo>
                    <a:pt x="50" y="0"/>
                    <a:pt x="53" y="3"/>
                    <a:pt x="53" y="6"/>
                  </a:cubicBezTo>
                  <a:cubicBezTo>
                    <a:pt x="53" y="6"/>
                    <a:pt x="53" y="6"/>
                    <a:pt x="53" y="6"/>
                  </a:cubicBezTo>
                  <a:cubicBezTo>
                    <a:pt x="53" y="10"/>
                    <a:pt x="50" y="12"/>
                    <a:pt x="47" y="12"/>
                  </a:cubicBezTo>
                  <a:cubicBezTo>
                    <a:pt x="6" y="12"/>
                    <a:pt x="6" y="12"/>
                    <a:pt x="6" y="12"/>
                  </a:cubicBezTo>
                  <a:cubicBezTo>
                    <a:pt x="2" y="12"/>
                    <a:pt x="0" y="10"/>
                    <a:pt x="0" y="6"/>
                  </a:cubicBezTo>
                  <a:cubicBezTo>
                    <a:pt x="0" y="6"/>
                    <a:pt x="0" y="6"/>
                    <a:pt x="0" y="6"/>
                  </a:cubicBezTo>
                  <a:cubicBezTo>
                    <a:pt x="0" y="3"/>
                    <a:pt x="2"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01">
              <a:extLst>
                <a:ext uri="{FF2B5EF4-FFF2-40B4-BE49-F238E27FC236}">
                  <a16:creationId xmlns:a16="http://schemas.microsoft.com/office/drawing/2014/main" xmlns="" id="{2FA19D21-AC4D-41EC-8B9C-384EF626F174}"/>
                </a:ext>
              </a:extLst>
            </p:cNvPr>
            <p:cNvSpPr>
              <a:spLocks/>
            </p:cNvSpPr>
            <p:nvPr/>
          </p:nvSpPr>
          <p:spPr bwMode="auto">
            <a:xfrm>
              <a:off x="75" y="316"/>
              <a:ext cx="194" cy="25"/>
            </a:xfrm>
            <a:custGeom>
              <a:avLst/>
              <a:gdLst>
                <a:gd name="T0" fmla="*/ 6 w 96"/>
                <a:gd name="T1" fmla="*/ 0 h 12"/>
                <a:gd name="T2" fmla="*/ 90 w 96"/>
                <a:gd name="T3" fmla="*/ 0 h 12"/>
                <a:gd name="T4" fmla="*/ 96 w 96"/>
                <a:gd name="T5" fmla="*/ 6 h 12"/>
                <a:gd name="T6" fmla="*/ 96 w 96"/>
                <a:gd name="T7" fmla="*/ 6 h 12"/>
                <a:gd name="T8" fmla="*/ 90 w 96"/>
                <a:gd name="T9" fmla="*/ 12 h 12"/>
                <a:gd name="T10" fmla="*/ 6 w 96"/>
                <a:gd name="T11" fmla="*/ 12 h 12"/>
                <a:gd name="T12" fmla="*/ 0 w 96"/>
                <a:gd name="T13" fmla="*/ 6 h 12"/>
                <a:gd name="T14" fmla="*/ 0 w 96"/>
                <a:gd name="T15" fmla="*/ 6 h 12"/>
                <a:gd name="T16" fmla="*/ 0 w 96"/>
                <a:gd name="T17" fmla="*/ 6 h 12"/>
                <a:gd name="T18" fmla="*/ 6 w 96"/>
                <a:gd name="T19" fmla="*/ 0 h 12"/>
                <a:gd name="T20" fmla="*/ 6 w 96"/>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2">
                  <a:moveTo>
                    <a:pt x="6" y="0"/>
                  </a:moveTo>
                  <a:cubicBezTo>
                    <a:pt x="90" y="0"/>
                    <a:pt x="90" y="0"/>
                    <a:pt x="90" y="0"/>
                  </a:cubicBezTo>
                  <a:cubicBezTo>
                    <a:pt x="93" y="0"/>
                    <a:pt x="96" y="2"/>
                    <a:pt x="96" y="6"/>
                  </a:cubicBezTo>
                  <a:cubicBezTo>
                    <a:pt x="96" y="6"/>
                    <a:pt x="96" y="6"/>
                    <a:pt x="96" y="6"/>
                  </a:cubicBezTo>
                  <a:cubicBezTo>
                    <a:pt x="96" y="9"/>
                    <a:pt x="93" y="12"/>
                    <a:pt x="90" y="12"/>
                  </a:cubicBezTo>
                  <a:cubicBezTo>
                    <a:pt x="6" y="12"/>
                    <a:pt x="6" y="12"/>
                    <a:pt x="6" y="12"/>
                  </a:cubicBezTo>
                  <a:cubicBezTo>
                    <a:pt x="3" y="12"/>
                    <a:pt x="0" y="9"/>
                    <a:pt x="0" y="6"/>
                  </a:cubicBezTo>
                  <a:cubicBezTo>
                    <a:pt x="0" y="6"/>
                    <a:pt x="0" y="6"/>
                    <a:pt x="0" y="6"/>
                  </a:cubicBezTo>
                  <a:cubicBezTo>
                    <a:pt x="0" y="6"/>
                    <a:pt x="0" y="6"/>
                    <a:pt x="0" y="6"/>
                  </a:cubicBezTo>
                  <a:cubicBezTo>
                    <a:pt x="0" y="2"/>
                    <a:pt x="3" y="0"/>
                    <a:pt x="6" y="0"/>
                  </a:cubicBezTo>
                  <a:cubicBezTo>
                    <a:pt x="6" y="0"/>
                    <a:pt x="6"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02">
              <a:extLst>
                <a:ext uri="{FF2B5EF4-FFF2-40B4-BE49-F238E27FC236}">
                  <a16:creationId xmlns:a16="http://schemas.microsoft.com/office/drawing/2014/main" xmlns="" id="{2A48145C-B74A-41AC-9783-A770B75BEC5A}"/>
                </a:ext>
              </a:extLst>
            </p:cNvPr>
            <p:cNvSpPr>
              <a:spLocks/>
            </p:cNvSpPr>
            <p:nvPr/>
          </p:nvSpPr>
          <p:spPr bwMode="auto">
            <a:xfrm>
              <a:off x="75" y="377"/>
              <a:ext cx="129" cy="24"/>
            </a:xfrm>
            <a:custGeom>
              <a:avLst/>
              <a:gdLst>
                <a:gd name="T0" fmla="*/ 6 w 64"/>
                <a:gd name="T1" fmla="*/ 0 h 12"/>
                <a:gd name="T2" fmla="*/ 58 w 64"/>
                <a:gd name="T3" fmla="*/ 0 h 12"/>
                <a:gd name="T4" fmla="*/ 64 w 64"/>
                <a:gd name="T5" fmla="*/ 6 h 12"/>
                <a:gd name="T6" fmla="*/ 64 w 64"/>
                <a:gd name="T7" fmla="*/ 6 h 12"/>
                <a:gd name="T8" fmla="*/ 58 w 64"/>
                <a:gd name="T9" fmla="*/ 12 h 12"/>
                <a:gd name="T10" fmla="*/ 6 w 64"/>
                <a:gd name="T11" fmla="*/ 12 h 12"/>
                <a:gd name="T12" fmla="*/ 0 w 64"/>
                <a:gd name="T13" fmla="*/ 6 h 12"/>
                <a:gd name="T14" fmla="*/ 0 w 64"/>
                <a:gd name="T15" fmla="*/ 6 h 12"/>
                <a:gd name="T16" fmla="*/ 0 w 64"/>
                <a:gd name="T17" fmla="*/ 6 h 12"/>
                <a:gd name="T18" fmla="*/ 6 w 64"/>
                <a:gd name="T19" fmla="*/ 0 h 12"/>
                <a:gd name="T20" fmla="*/ 6 w 64"/>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2">
                  <a:moveTo>
                    <a:pt x="6" y="0"/>
                  </a:moveTo>
                  <a:cubicBezTo>
                    <a:pt x="58" y="0"/>
                    <a:pt x="58" y="0"/>
                    <a:pt x="58" y="0"/>
                  </a:cubicBezTo>
                  <a:cubicBezTo>
                    <a:pt x="61" y="0"/>
                    <a:pt x="64" y="2"/>
                    <a:pt x="64" y="6"/>
                  </a:cubicBezTo>
                  <a:cubicBezTo>
                    <a:pt x="64" y="6"/>
                    <a:pt x="64" y="6"/>
                    <a:pt x="64" y="6"/>
                  </a:cubicBezTo>
                  <a:cubicBezTo>
                    <a:pt x="64" y="9"/>
                    <a:pt x="61" y="12"/>
                    <a:pt x="58" y="12"/>
                  </a:cubicBezTo>
                  <a:cubicBezTo>
                    <a:pt x="6" y="12"/>
                    <a:pt x="6" y="12"/>
                    <a:pt x="6" y="12"/>
                  </a:cubicBezTo>
                  <a:cubicBezTo>
                    <a:pt x="3" y="12"/>
                    <a:pt x="0" y="9"/>
                    <a:pt x="0" y="6"/>
                  </a:cubicBezTo>
                  <a:cubicBezTo>
                    <a:pt x="0" y="6"/>
                    <a:pt x="0" y="6"/>
                    <a:pt x="0" y="6"/>
                  </a:cubicBezTo>
                  <a:cubicBezTo>
                    <a:pt x="0" y="6"/>
                    <a:pt x="0" y="6"/>
                    <a:pt x="0" y="6"/>
                  </a:cubicBezTo>
                  <a:cubicBezTo>
                    <a:pt x="0" y="2"/>
                    <a:pt x="3" y="0"/>
                    <a:pt x="6" y="0"/>
                  </a:cubicBezTo>
                  <a:cubicBezTo>
                    <a:pt x="6" y="0"/>
                    <a:pt x="6"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03">
              <a:extLst>
                <a:ext uri="{FF2B5EF4-FFF2-40B4-BE49-F238E27FC236}">
                  <a16:creationId xmlns:a16="http://schemas.microsoft.com/office/drawing/2014/main" xmlns="" id="{98D89C6F-75A4-4E18-91A7-92DB3D6875E3}"/>
                </a:ext>
              </a:extLst>
            </p:cNvPr>
            <p:cNvSpPr>
              <a:spLocks/>
            </p:cNvSpPr>
            <p:nvPr/>
          </p:nvSpPr>
          <p:spPr bwMode="auto">
            <a:xfrm>
              <a:off x="212" y="377"/>
              <a:ext cx="53" cy="24"/>
            </a:xfrm>
            <a:custGeom>
              <a:avLst/>
              <a:gdLst>
                <a:gd name="T0" fmla="*/ 6 w 26"/>
                <a:gd name="T1" fmla="*/ 0 h 12"/>
                <a:gd name="T2" fmla="*/ 20 w 26"/>
                <a:gd name="T3" fmla="*/ 0 h 12"/>
                <a:gd name="T4" fmla="*/ 26 w 26"/>
                <a:gd name="T5" fmla="*/ 6 h 12"/>
                <a:gd name="T6" fmla="*/ 26 w 26"/>
                <a:gd name="T7" fmla="*/ 6 h 12"/>
                <a:gd name="T8" fmla="*/ 20 w 26"/>
                <a:gd name="T9" fmla="*/ 12 h 12"/>
                <a:gd name="T10" fmla="*/ 6 w 26"/>
                <a:gd name="T11" fmla="*/ 12 h 12"/>
                <a:gd name="T12" fmla="*/ 0 w 26"/>
                <a:gd name="T13" fmla="*/ 6 h 12"/>
                <a:gd name="T14" fmla="*/ 0 w 26"/>
                <a:gd name="T15" fmla="*/ 6 h 12"/>
                <a:gd name="T16" fmla="*/ 6 w 26"/>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2">
                  <a:moveTo>
                    <a:pt x="6" y="0"/>
                  </a:moveTo>
                  <a:cubicBezTo>
                    <a:pt x="20" y="0"/>
                    <a:pt x="20" y="0"/>
                    <a:pt x="20" y="0"/>
                  </a:cubicBezTo>
                  <a:cubicBezTo>
                    <a:pt x="23" y="0"/>
                    <a:pt x="26" y="2"/>
                    <a:pt x="26" y="6"/>
                  </a:cubicBezTo>
                  <a:cubicBezTo>
                    <a:pt x="26" y="6"/>
                    <a:pt x="26" y="6"/>
                    <a:pt x="26" y="6"/>
                  </a:cubicBezTo>
                  <a:cubicBezTo>
                    <a:pt x="26" y="9"/>
                    <a:pt x="23" y="12"/>
                    <a:pt x="20" y="12"/>
                  </a:cubicBezTo>
                  <a:cubicBezTo>
                    <a:pt x="6" y="12"/>
                    <a:pt x="6" y="12"/>
                    <a:pt x="6" y="12"/>
                  </a:cubicBezTo>
                  <a:cubicBezTo>
                    <a:pt x="3" y="12"/>
                    <a:pt x="0" y="9"/>
                    <a:pt x="0" y="6"/>
                  </a:cubicBezTo>
                  <a:cubicBezTo>
                    <a:pt x="0" y="6"/>
                    <a:pt x="0" y="6"/>
                    <a:pt x="0" y="6"/>
                  </a:cubicBezTo>
                  <a:cubicBezTo>
                    <a:pt x="0" y="2"/>
                    <a:pt x="3"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04">
              <a:extLst>
                <a:ext uri="{FF2B5EF4-FFF2-40B4-BE49-F238E27FC236}">
                  <a16:creationId xmlns:a16="http://schemas.microsoft.com/office/drawing/2014/main" xmlns="" id="{CCBCC1BC-6E73-4B41-8ADD-C0D9583AFC58}"/>
                </a:ext>
              </a:extLst>
            </p:cNvPr>
            <p:cNvSpPr>
              <a:spLocks/>
            </p:cNvSpPr>
            <p:nvPr/>
          </p:nvSpPr>
          <p:spPr bwMode="auto">
            <a:xfrm>
              <a:off x="202" y="62"/>
              <a:ext cx="71" cy="22"/>
            </a:xfrm>
            <a:custGeom>
              <a:avLst/>
              <a:gdLst>
                <a:gd name="T0" fmla="*/ 5 w 35"/>
                <a:gd name="T1" fmla="*/ 0 h 11"/>
                <a:gd name="T2" fmla="*/ 30 w 35"/>
                <a:gd name="T3" fmla="*/ 0 h 11"/>
                <a:gd name="T4" fmla="*/ 35 w 35"/>
                <a:gd name="T5" fmla="*/ 4 h 11"/>
                <a:gd name="T6" fmla="*/ 35 w 35"/>
                <a:gd name="T7" fmla="*/ 6 h 11"/>
                <a:gd name="T8" fmla="*/ 30 w 35"/>
                <a:gd name="T9" fmla="*/ 11 h 11"/>
                <a:gd name="T10" fmla="*/ 5 w 35"/>
                <a:gd name="T11" fmla="*/ 11 h 11"/>
                <a:gd name="T12" fmla="*/ 0 w 35"/>
                <a:gd name="T13" fmla="*/ 6 h 11"/>
                <a:gd name="T14" fmla="*/ 0 w 35"/>
                <a:gd name="T15" fmla="*/ 4 h 11"/>
                <a:gd name="T16" fmla="*/ 5 w 35"/>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1">
                  <a:moveTo>
                    <a:pt x="5" y="0"/>
                  </a:moveTo>
                  <a:cubicBezTo>
                    <a:pt x="30" y="0"/>
                    <a:pt x="30" y="0"/>
                    <a:pt x="30" y="0"/>
                  </a:cubicBezTo>
                  <a:cubicBezTo>
                    <a:pt x="33" y="0"/>
                    <a:pt x="35" y="2"/>
                    <a:pt x="35" y="4"/>
                  </a:cubicBezTo>
                  <a:cubicBezTo>
                    <a:pt x="35" y="6"/>
                    <a:pt x="35" y="6"/>
                    <a:pt x="35" y="6"/>
                  </a:cubicBezTo>
                  <a:cubicBezTo>
                    <a:pt x="35" y="9"/>
                    <a:pt x="33" y="11"/>
                    <a:pt x="30" y="11"/>
                  </a:cubicBezTo>
                  <a:cubicBezTo>
                    <a:pt x="5" y="11"/>
                    <a:pt x="5" y="11"/>
                    <a:pt x="5" y="11"/>
                  </a:cubicBezTo>
                  <a:cubicBezTo>
                    <a:pt x="2" y="11"/>
                    <a:pt x="0" y="9"/>
                    <a:pt x="0" y="6"/>
                  </a:cubicBezTo>
                  <a:cubicBezTo>
                    <a:pt x="0" y="4"/>
                    <a:pt x="0" y="4"/>
                    <a:pt x="0" y="4"/>
                  </a:cubicBezTo>
                  <a:cubicBezTo>
                    <a:pt x="0" y="2"/>
                    <a:pt x="2" y="0"/>
                    <a:pt x="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Oval 105">
              <a:extLst>
                <a:ext uri="{FF2B5EF4-FFF2-40B4-BE49-F238E27FC236}">
                  <a16:creationId xmlns:a16="http://schemas.microsoft.com/office/drawing/2014/main" xmlns="" id="{FFF072D3-AE84-4175-BE18-DE5AD6BBEBB7}"/>
                </a:ext>
              </a:extLst>
            </p:cNvPr>
            <p:cNvSpPr>
              <a:spLocks noChangeArrowheads="1"/>
            </p:cNvSpPr>
            <p:nvPr/>
          </p:nvSpPr>
          <p:spPr bwMode="auto">
            <a:xfrm>
              <a:off x="103" y="431"/>
              <a:ext cx="18" cy="19"/>
            </a:xfrm>
            <a:prstGeom prst="ellipse">
              <a:avLst/>
            </a:pr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106">
              <a:extLst>
                <a:ext uri="{FF2B5EF4-FFF2-40B4-BE49-F238E27FC236}">
                  <a16:creationId xmlns:a16="http://schemas.microsoft.com/office/drawing/2014/main" xmlns="" id="{6A8A4504-A993-489C-B3C7-896915B95563}"/>
                </a:ext>
              </a:extLst>
            </p:cNvPr>
            <p:cNvSpPr>
              <a:spLocks noChangeArrowheads="1"/>
            </p:cNvSpPr>
            <p:nvPr/>
          </p:nvSpPr>
          <p:spPr bwMode="auto">
            <a:xfrm>
              <a:off x="133" y="431"/>
              <a:ext cx="21" cy="19"/>
            </a:xfrm>
            <a:prstGeom prst="ellipse">
              <a:avLst/>
            </a:pr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107">
              <a:extLst>
                <a:ext uri="{FF2B5EF4-FFF2-40B4-BE49-F238E27FC236}">
                  <a16:creationId xmlns:a16="http://schemas.microsoft.com/office/drawing/2014/main" xmlns="" id="{7AE63186-986E-4677-BF81-9BDC71064841}"/>
                </a:ext>
              </a:extLst>
            </p:cNvPr>
            <p:cNvSpPr>
              <a:spLocks noChangeArrowheads="1"/>
            </p:cNvSpPr>
            <p:nvPr/>
          </p:nvSpPr>
          <p:spPr bwMode="auto">
            <a:xfrm>
              <a:off x="166" y="431"/>
              <a:ext cx="18" cy="19"/>
            </a:xfrm>
            <a:prstGeom prst="ellipse">
              <a:avLst/>
            </a:pr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Group 110">
            <a:extLst>
              <a:ext uri="{FF2B5EF4-FFF2-40B4-BE49-F238E27FC236}">
                <a16:creationId xmlns:a16="http://schemas.microsoft.com/office/drawing/2014/main" xmlns="" id="{F7118976-42D5-4C49-BAD7-39B4D734E30E}"/>
              </a:ext>
            </a:extLst>
          </p:cNvPr>
          <p:cNvGrpSpPr>
            <a:grpSpLocks noChangeAspect="1"/>
          </p:cNvGrpSpPr>
          <p:nvPr/>
        </p:nvGrpSpPr>
        <p:grpSpPr bwMode="auto">
          <a:xfrm>
            <a:off x="4636359" y="4598891"/>
            <a:ext cx="653126" cy="663660"/>
            <a:chOff x="-1" y="1"/>
            <a:chExt cx="496" cy="504"/>
          </a:xfrm>
          <a:solidFill>
            <a:schemeClr val="bg1"/>
          </a:solidFill>
        </p:grpSpPr>
        <p:sp>
          <p:nvSpPr>
            <p:cNvPr id="65" name="Freeform 111">
              <a:extLst>
                <a:ext uri="{FF2B5EF4-FFF2-40B4-BE49-F238E27FC236}">
                  <a16:creationId xmlns:a16="http://schemas.microsoft.com/office/drawing/2014/main" xmlns="" id="{29D722B7-B63D-44F3-8870-4072DC845EF4}"/>
                </a:ext>
              </a:extLst>
            </p:cNvPr>
            <p:cNvSpPr>
              <a:spLocks/>
            </p:cNvSpPr>
            <p:nvPr/>
          </p:nvSpPr>
          <p:spPr bwMode="auto">
            <a:xfrm>
              <a:off x="31" y="50"/>
              <a:ext cx="17" cy="16"/>
            </a:xfrm>
            <a:custGeom>
              <a:avLst/>
              <a:gdLst>
                <a:gd name="T0" fmla="*/ 7 w 8"/>
                <a:gd name="T1" fmla="*/ 1 h 8"/>
                <a:gd name="T2" fmla="*/ 3 w 8"/>
                <a:gd name="T3" fmla="*/ 0 h 8"/>
                <a:gd name="T4" fmla="*/ 2 w 8"/>
                <a:gd name="T5" fmla="*/ 0 h 8"/>
                <a:gd name="T6" fmla="*/ 2 w 8"/>
                <a:gd name="T7" fmla="*/ 1 h 8"/>
                <a:gd name="T8" fmla="*/ 1 w 8"/>
                <a:gd name="T9" fmla="*/ 1 h 8"/>
                <a:gd name="T10" fmla="*/ 0 w 8"/>
                <a:gd name="T11" fmla="*/ 4 h 8"/>
                <a:gd name="T12" fmla="*/ 0 w 8"/>
                <a:gd name="T13" fmla="*/ 6 h 8"/>
                <a:gd name="T14" fmla="*/ 1 w 8"/>
                <a:gd name="T15" fmla="*/ 7 h 8"/>
                <a:gd name="T16" fmla="*/ 4 w 8"/>
                <a:gd name="T17" fmla="*/ 8 h 8"/>
                <a:gd name="T18" fmla="*/ 6 w 8"/>
                <a:gd name="T19" fmla="*/ 8 h 8"/>
                <a:gd name="T20" fmla="*/ 8 w 8"/>
                <a:gd name="T21" fmla="*/ 6 h 8"/>
                <a:gd name="T22" fmla="*/ 8 w 8"/>
                <a:gd name="T23" fmla="*/ 2 h 8"/>
                <a:gd name="T24" fmla="*/ 7 w 8"/>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1"/>
                  </a:moveTo>
                  <a:cubicBezTo>
                    <a:pt x="6" y="0"/>
                    <a:pt x="5" y="0"/>
                    <a:pt x="3" y="0"/>
                  </a:cubicBezTo>
                  <a:cubicBezTo>
                    <a:pt x="3" y="0"/>
                    <a:pt x="3" y="0"/>
                    <a:pt x="2" y="0"/>
                  </a:cubicBezTo>
                  <a:cubicBezTo>
                    <a:pt x="2" y="0"/>
                    <a:pt x="2" y="1"/>
                    <a:pt x="2" y="1"/>
                  </a:cubicBezTo>
                  <a:cubicBezTo>
                    <a:pt x="2" y="1"/>
                    <a:pt x="1" y="1"/>
                    <a:pt x="1" y="1"/>
                  </a:cubicBezTo>
                  <a:cubicBezTo>
                    <a:pt x="0" y="2"/>
                    <a:pt x="0" y="3"/>
                    <a:pt x="0" y="4"/>
                  </a:cubicBezTo>
                  <a:cubicBezTo>
                    <a:pt x="0" y="5"/>
                    <a:pt x="0" y="5"/>
                    <a:pt x="0" y="6"/>
                  </a:cubicBezTo>
                  <a:cubicBezTo>
                    <a:pt x="1" y="6"/>
                    <a:pt x="1" y="6"/>
                    <a:pt x="1" y="7"/>
                  </a:cubicBezTo>
                  <a:cubicBezTo>
                    <a:pt x="2" y="8"/>
                    <a:pt x="3" y="8"/>
                    <a:pt x="4" y="8"/>
                  </a:cubicBezTo>
                  <a:cubicBezTo>
                    <a:pt x="5" y="8"/>
                    <a:pt x="5" y="8"/>
                    <a:pt x="6" y="8"/>
                  </a:cubicBezTo>
                  <a:cubicBezTo>
                    <a:pt x="6" y="7"/>
                    <a:pt x="7" y="6"/>
                    <a:pt x="8" y="6"/>
                  </a:cubicBezTo>
                  <a:cubicBezTo>
                    <a:pt x="8" y="5"/>
                    <a:pt x="8" y="3"/>
                    <a:pt x="8" y="2"/>
                  </a:cubicBezTo>
                  <a:cubicBezTo>
                    <a:pt x="7" y="2"/>
                    <a:pt x="7" y="2"/>
                    <a:pt x="7" y="1"/>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12">
              <a:extLst>
                <a:ext uri="{FF2B5EF4-FFF2-40B4-BE49-F238E27FC236}">
                  <a16:creationId xmlns:a16="http://schemas.microsoft.com/office/drawing/2014/main" xmlns="" id="{FD7F36F2-24FB-46DC-B8D8-D06FCE162B0C}"/>
                </a:ext>
              </a:extLst>
            </p:cNvPr>
            <p:cNvSpPr>
              <a:spLocks/>
            </p:cNvSpPr>
            <p:nvPr/>
          </p:nvSpPr>
          <p:spPr bwMode="auto">
            <a:xfrm>
              <a:off x="64" y="50"/>
              <a:ext cx="16" cy="16"/>
            </a:xfrm>
            <a:custGeom>
              <a:avLst/>
              <a:gdLst>
                <a:gd name="T0" fmla="*/ 3 w 8"/>
                <a:gd name="T1" fmla="*/ 0 h 8"/>
                <a:gd name="T2" fmla="*/ 2 w 8"/>
                <a:gd name="T3" fmla="*/ 0 h 8"/>
                <a:gd name="T4" fmla="*/ 2 w 8"/>
                <a:gd name="T5" fmla="*/ 1 h 8"/>
                <a:gd name="T6" fmla="*/ 1 w 8"/>
                <a:gd name="T7" fmla="*/ 1 h 8"/>
                <a:gd name="T8" fmla="*/ 0 w 8"/>
                <a:gd name="T9" fmla="*/ 4 h 8"/>
                <a:gd name="T10" fmla="*/ 0 w 8"/>
                <a:gd name="T11" fmla="*/ 6 h 8"/>
                <a:gd name="T12" fmla="*/ 1 w 8"/>
                <a:gd name="T13" fmla="*/ 7 h 8"/>
                <a:gd name="T14" fmla="*/ 7 w 8"/>
                <a:gd name="T15" fmla="*/ 7 h 8"/>
                <a:gd name="T16" fmla="*/ 8 w 8"/>
                <a:gd name="T17" fmla="*/ 4 h 8"/>
                <a:gd name="T18" fmla="*/ 7 w 8"/>
                <a:gd name="T19" fmla="*/ 1 h 8"/>
                <a:gd name="T20" fmla="*/ 3 w 8"/>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3" y="0"/>
                  </a:moveTo>
                  <a:cubicBezTo>
                    <a:pt x="3" y="0"/>
                    <a:pt x="3" y="0"/>
                    <a:pt x="2" y="0"/>
                  </a:cubicBezTo>
                  <a:cubicBezTo>
                    <a:pt x="2" y="0"/>
                    <a:pt x="2" y="1"/>
                    <a:pt x="2" y="1"/>
                  </a:cubicBezTo>
                  <a:cubicBezTo>
                    <a:pt x="2" y="1"/>
                    <a:pt x="1" y="1"/>
                    <a:pt x="1" y="1"/>
                  </a:cubicBezTo>
                  <a:cubicBezTo>
                    <a:pt x="0" y="2"/>
                    <a:pt x="0" y="3"/>
                    <a:pt x="0" y="4"/>
                  </a:cubicBezTo>
                  <a:cubicBezTo>
                    <a:pt x="0" y="5"/>
                    <a:pt x="0" y="5"/>
                    <a:pt x="0" y="6"/>
                  </a:cubicBezTo>
                  <a:cubicBezTo>
                    <a:pt x="1" y="6"/>
                    <a:pt x="1" y="6"/>
                    <a:pt x="1" y="7"/>
                  </a:cubicBezTo>
                  <a:cubicBezTo>
                    <a:pt x="3" y="8"/>
                    <a:pt x="5" y="8"/>
                    <a:pt x="7" y="7"/>
                  </a:cubicBezTo>
                  <a:cubicBezTo>
                    <a:pt x="8" y="6"/>
                    <a:pt x="8" y="5"/>
                    <a:pt x="8" y="4"/>
                  </a:cubicBezTo>
                  <a:cubicBezTo>
                    <a:pt x="8" y="3"/>
                    <a:pt x="8" y="2"/>
                    <a:pt x="7" y="1"/>
                  </a:cubicBezTo>
                  <a:cubicBezTo>
                    <a:pt x="6" y="0"/>
                    <a:pt x="5" y="0"/>
                    <a:pt x="3" y="0"/>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13">
              <a:extLst>
                <a:ext uri="{FF2B5EF4-FFF2-40B4-BE49-F238E27FC236}">
                  <a16:creationId xmlns:a16="http://schemas.microsoft.com/office/drawing/2014/main" xmlns="" id="{C80C1435-F485-4D52-9C85-1250C5463E49}"/>
                </a:ext>
              </a:extLst>
            </p:cNvPr>
            <p:cNvSpPr>
              <a:spLocks/>
            </p:cNvSpPr>
            <p:nvPr/>
          </p:nvSpPr>
          <p:spPr bwMode="auto">
            <a:xfrm>
              <a:off x="96" y="50"/>
              <a:ext cx="16" cy="16"/>
            </a:xfrm>
            <a:custGeom>
              <a:avLst/>
              <a:gdLst>
                <a:gd name="T0" fmla="*/ 7 w 8"/>
                <a:gd name="T1" fmla="*/ 1 h 8"/>
                <a:gd name="T2" fmla="*/ 3 w 8"/>
                <a:gd name="T3" fmla="*/ 0 h 8"/>
                <a:gd name="T4" fmla="*/ 2 w 8"/>
                <a:gd name="T5" fmla="*/ 0 h 8"/>
                <a:gd name="T6" fmla="*/ 2 w 8"/>
                <a:gd name="T7" fmla="*/ 1 h 8"/>
                <a:gd name="T8" fmla="*/ 1 w 8"/>
                <a:gd name="T9" fmla="*/ 1 h 8"/>
                <a:gd name="T10" fmla="*/ 0 w 8"/>
                <a:gd name="T11" fmla="*/ 2 h 8"/>
                <a:gd name="T12" fmla="*/ 1 w 8"/>
                <a:gd name="T13" fmla="*/ 7 h 8"/>
                <a:gd name="T14" fmla="*/ 4 w 8"/>
                <a:gd name="T15" fmla="*/ 8 h 8"/>
                <a:gd name="T16" fmla="*/ 6 w 8"/>
                <a:gd name="T17" fmla="*/ 8 h 8"/>
                <a:gd name="T18" fmla="*/ 7 w 8"/>
                <a:gd name="T19" fmla="*/ 7 h 8"/>
                <a:gd name="T20" fmla="*/ 8 w 8"/>
                <a:gd name="T21" fmla="*/ 2 h 8"/>
                <a:gd name="T22" fmla="*/ 7 w 8"/>
                <a:gd name="T23"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7" y="1"/>
                  </a:moveTo>
                  <a:cubicBezTo>
                    <a:pt x="6" y="0"/>
                    <a:pt x="5" y="0"/>
                    <a:pt x="3" y="0"/>
                  </a:cubicBezTo>
                  <a:cubicBezTo>
                    <a:pt x="3" y="0"/>
                    <a:pt x="3" y="0"/>
                    <a:pt x="2" y="0"/>
                  </a:cubicBezTo>
                  <a:cubicBezTo>
                    <a:pt x="2" y="0"/>
                    <a:pt x="2" y="1"/>
                    <a:pt x="2" y="1"/>
                  </a:cubicBezTo>
                  <a:cubicBezTo>
                    <a:pt x="2" y="1"/>
                    <a:pt x="1" y="1"/>
                    <a:pt x="1" y="1"/>
                  </a:cubicBezTo>
                  <a:cubicBezTo>
                    <a:pt x="1" y="2"/>
                    <a:pt x="1" y="2"/>
                    <a:pt x="0" y="2"/>
                  </a:cubicBezTo>
                  <a:cubicBezTo>
                    <a:pt x="0" y="4"/>
                    <a:pt x="0" y="6"/>
                    <a:pt x="1" y="7"/>
                  </a:cubicBezTo>
                  <a:cubicBezTo>
                    <a:pt x="2" y="8"/>
                    <a:pt x="3" y="8"/>
                    <a:pt x="4" y="8"/>
                  </a:cubicBezTo>
                  <a:cubicBezTo>
                    <a:pt x="5" y="8"/>
                    <a:pt x="5" y="8"/>
                    <a:pt x="6" y="8"/>
                  </a:cubicBezTo>
                  <a:cubicBezTo>
                    <a:pt x="6" y="7"/>
                    <a:pt x="6" y="7"/>
                    <a:pt x="7" y="7"/>
                  </a:cubicBezTo>
                  <a:cubicBezTo>
                    <a:pt x="8" y="6"/>
                    <a:pt x="8" y="4"/>
                    <a:pt x="8" y="2"/>
                  </a:cubicBezTo>
                  <a:cubicBezTo>
                    <a:pt x="7" y="2"/>
                    <a:pt x="7" y="2"/>
                    <a:pt x="7" y="1"/>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114">
              <a:extLst>
                <a:ext uri="{FF2B5EF4-FFF2-40B4-BE49-F238E27FC236}">
                  <a16:creationId xmlns:a16="http://schemas.microsoft.com/office/drawing/2014/main" xmlns="" id="{4D442F26-B3F3-4BC4-A431-0AB4969FA5C9}"/>
                </a:ext>
              </a:extLst>
            </p:cNvPr>
            <p:cNvSpPr>
              <a:spLocks/>
            </p:cNvSpPr>
            <p:nvPr/>
          </p:nvSpPr>
          <p:spPr bwMode="auto">
            <a:xfrm>
              <a:off x="329" y="244"/>
              <a:ext cx="18" cy="16"/>
            </a:xfrm>
            <a:custGeom>
              <a:avLst/>
              <a:gdLst>
                <a:gd name="T0" fmla="*/ 5 w 9"/>
                <a:gd name="T1" fmla="*/ 8 h 8"/>
                <a:gd name="T2" fmla="*/ 8 w 9"/>
                <a:gd name="T3" fmla="*/ 7 h 8"/>
                <a:gd name="T4" fmla="*/ 9 w 9"/>
                <a:gd name="T5" fmla="*/ 6 h 8"/>
                <a:gd name="T6" fmla="*/ 9 w 9"/>
                <a:gd name="T7" fmla="*/ 2 h 8"/>
                <a:gd name="T8" fmla="*/ 8 w 9"/>
                <a:gd name="T9" fmla="*/ 1 h 8"/>
                <a:gd name="T10" fmla="*/ 7 w 9"/>
                <a:gd name="T11" fmla="*/ 0 h 8"/>
                <a:gd name="T12" fmla="*/ 2 w 9"/>
                <a:gd name="T13" fmla="*/ 1 h 8"/>
                <a:gd name="T14" fmla="*/ 1 w 9"/>
                <a:gd name="T15" fmla="*/ 2 h 8"/>
                <a:gd name="T16" fmla="*/ 3 w 9"/>
                <a:gd name="T17" fmla="*/ 8 h 8"/>
                <a:gd name="T18" fmla="*/ 5 w 9"/>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5" y="8"/>
                  </a:moveTo>
                  <a:cubicBezTo>
                    <a:pt x="6" y="8"/>
                    <a:pt x="7" y="8"/>
                    <a:pt x="8" y="7"/>
                  </a:cubicBezTo>
                  <a:cubicBezTo>
                    <a:pt x="8" y="6"/>
                    <a:pt x="8" y="6"/>
                    <a:pt x="9" y="6"/>
                  </a:cubicBezTo>
                  <a:cubicBezTo>
                    <a:pt x="9" y="5"/>
                    <a:pt x="9" y="3"/>
                    <a:pt x="9" y="2"/>
                  </a:cubicBezTo>
                  <a:cubicBezTo>
                    <a:pt x="8" y="2"/>
                    <a:pt x="8" y="2"/>
                    <a:pt x="8" y="1"/>
                  </a:cubicBezTo>
                  <a:cubicBezTo>
                    <a:pt x="7" y="1"/>
                    <a:pt x="7" y="1"/>
                    <a:pt x="7" y="0"/>
                  </a:cubicBezTo>
                  <a:cubicBezTo>
                    <a:pt x="5" y="0"/>
                    <a:pt x="3" y="0"/>
                    <a:pt x="2" y="1"/>
                  </a:cubicBezTo>
                  <a:cubicBezTo>
                    <a:pt x="2" y="2"/>
                    <a:pt x="2" y="2"/>
                    <a:pt x="1" y="2"/>
                  </a:cubicBezTo>
                  <a:cubicBezTo>
                    <a:pt x="0" y="4"/>
                    <a:pt x="1" y="7"/>
                    <a:pt x="3" y="8"/>
                  </a:cubicBezTo>
                  <a:cubicBezTo>
                    <a:pt x="4" y="8"/>
                    <a:pt x="4" y="8"/>
                    <a:pt x="5" y="8"/>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115">
              <a:extLst>
                <a:ext uri="{FF2B5EF4-FFF2-40B4-BE49-F238E27FC236}">
                  <a16:creationId xmlns:a16="http://schemas.microsoft.com/office/drawing/2014/main" xmlns="" id="{DF92A95E-4137-4AA0-A2D9-3B387C637AF3}"/>
                </a:ext>
              </a:extLst>
            </p:cNvPr>
            <p:cNvSpPr>
              <a:spLocks/>
            </p:cNvSpPr>
            <p:nvPr/>
          </p:nvSpPr>
          <p:spPr bwMode="auto">
            <a:xfrm>
              <a:off x="329" y="422"/>
              <a:ext cx="18" cy="18"/>
            </a:xfrm>
            <a:custGeom>
              <a:avLst/>
              <a:gdLst>
                <a:gd name="T0" fmla="*/ 8 w 9"/>
                <a:gd name="T1" fmla="*/ 1 h 9"/>
                <a:gd name="T2" fmla="*/ 2 w 9"/>
                <a:gd name="T3" fmla="*/ 1 h 9"/>
                <a:gd name="T4" fmla="*/ 1 w 9"/>
                <a:gd name="T5" fmla="*/ 2 h 9"/>
                <a:gd name="T6" fmla="*/ 3 w 9"/>
                <a:gd name="T7" fmla="*/ 8 h 9"/>
                <a:gd name="T8" fmla="*/ 9 w 9"/>
                <a:gd name="T9" fmla="*/ 6 h 9"/>
                <a:gd name="T10" fmla="*/ 9 w 9"/>
                <a:gd name="T11" fmla="*/ 2 h 9"/>
                <a:gd name="T12" fmla="*/ 8 w 9"/>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8" y="1"/>
                  </a:moveTo>
                  <a:cubicBezTo>
                    <a:pt x="6" y="0"/>
                    <a:pt x="4" y="0"/>
                    <a:pt x="2" y="1"/>
                  </a:cubicBezTo>
                  <a:cubicBezTo>
                    <a:pt x="2" y="2"/>
                    <a:pt x="2" y="2"/>
                    <a:pt x="1" y="2"/>
                  </a:cubicBezTo>
                  <a:cubicBezTo>
                    <a:pt x="0" y="5"/>
                    <a:pt x="1" y="7"/>
                    <a:pt x="3" y="8"/>
                  </a:cubicBezTo>
                  <a:cubicBezTo>
                    <a:pt x="5" y="9"/>
                    <a:pt x="8" y="8"/>
                    <a:pt x="9" y="6"/>
                  </a:cubicBezTo>
                  <a:cubicBezTo>
                    <a:pt x="9" y="5"/>
                    <a:pt x="9" y="3"/>
                    <a:pt x="9" y="2"/>
                  </a:cubicBezTo>
                  <a:cubicBezTo>
                    <a:pt x="8" y="2"/>
                    <a:pt x="8" y="2"/>
                    <a:pt x="8" y="1"/>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116">
              <a:extLst>
                <a:ext uri="{FF2B5EF4-FFF2-40B4-BE49-F238E27FC236}">
                  <a16:creationId xmlns:a16="http://schemas.microsoft.com/office/drawing/2014/main" xmlns="" id="{E877C3B0-430F-41A7-9516-39B82A4D6D2A}"/>
                </a:ext>
              </a:extLst>
            </p:cNvPr>
            <p:cNvSpPr>
              <a:spLocks/>
            </p:cNvSpPr>
            <p:nvPr/>
          </p:nvSpPr>
          <p:spPr bwMode="auto">
            <a:xfrm>
              <a:off x="420" y="333"/>
              <a:ext cx="16" cy="16"/>
            </a:xfrm>
            <a:custGeom>
              <a:avLst/>
              <a:gdLst>
                <a:gd name="T0" fmla="*/ 8 w 8"/>
                <a:gd name="T1" fmla="*/ 2 h 8"/>
                <a:gd name="T2" fmla="*/ 7 w 8"/>
                <a:gd name="T3" fmla="*/ 1 h 8"/>
                <a:gd name="T4" fmla="*/ 1 w 8"/>
                <a:gd name="T5" fmla="*/ 1 h 8"/>
                <a:gd name="T6" fmla="*/ 0 w 8"/>
                <a:gd name="T7" fmla="*/ 2 h 8"/>
                <a:gd name="T8" fmla="*/ 0 w 8"/>
                <a:gd name="T9" fmla="*/ 4 h 8"/>
                <a:gd name="T10" fmla="*/ 0 w 8"/>
                <a:gd name="T11" fmla="*/ 6 h 8"/>
                <a:gd name="T12" fmla="*/ 1 w 8"/>
                <a:gd name="T13" fmla="*/ 7 h 8"/>
                <a:gd name="T14" fmla="*/ 4 w 8"/>
                <a:gd name="T15" fmla="*/ 8 h 8"/>
                <a:gd name="T16" fmla="*/ 6 w 8"/>
                <a:gd name="T17" fmla="*/ 8 h 8"/>
                <a:gd name="T18" fmla="*/ 7 w 8"/>
                <a:gd name="T19" fmla="*/ 7 h 8"/>
                <a:gd name="T20" fmla="*/ 8 w 8"/>
                <a:gd name="T21" fmla="*/ 6 h 8"/>
                <a:gd name="T22" fmla="*/ 8 w 8"/>
                <a:gd name="T2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8" y="2"/>
                  </a:moveTo>
                  <a:cubicBezTo>
                    <a:pt x="7" y="2"/>
                    <a:pt x="7" y="2"/>
                    <a:pt x="7" y="1"/>
                  </a:cubicBezTo>
                  <a:cubicBezTo>
                    <a:pt x="5" y="0"/>
                    <a:pt x="3" y="0"/>
                    <a:pt x="1" y="1"/>
                  </a:cubicBezTo>
                  <a:cubicBezTo>
                    <a:pt x="1" y="2"/>
                    <a:pt x="1" y="2"/>
                    <a:pt x="0" y="2"/>
                  </a:cubicBezTo>
                  <a:cubicBezTo>
                    <a:pt x="0" y="3"/>
                    <a:pt x="0" y="3"/>
                    <a:pt x="0" y="4"/>
                  </a:cubicBezTo>
                  <a:cubicBezTo>
                    <a:pt x="0" y="5"/>
                    <a:pt x="0" y="5"/>
                    <a:pt x="0" y="6"/>
                  </a:cubicBezTo>
                  <a:cubicBezTo>
                    <a:pt x="1" y="6"/>
                    <a:pt x="1" y="6"/>
                    <a:pt x="1" y="7"/>
                  </a:cubicBezTo>
                  <a:cubicBezTo>
                    <a:pt x="2" y="8"/>
                    <a:pt x="3" y="8"/>
                    <a:pt x="4" y="8"/>
                  </a:cubicBezTo>
                  <a:cubicBezTo>
                    <a:pt x="5" y="8"/>
                    <a:pt x="5" y="8"/>
                    <a:pt x="6" y="8"/>
                  </a:cubicBezTo>
                  <a:cubicBezTo>
                    <a:pt x="6" y="7"/>
                    <a:pt x="6" y="7"/>
                    <a:pt x="7" y="7"/>
                  </a:cubicBezTo>
                  <a:cubicBezTo>
                    <a:pt x="7" y="6"/>
                    <a:pt x="7" y="6"/>
                    <a:pt x="8" y="6"/>
                  </a:cubicBezTo>
                  <a:cubicBezTo>
                    <a:pt x="8" y="5"/>
                    <a:pt x="8" y="3"/>
                    <a:pt x="8" y="2"/>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17">
              <a:extLst>
                <a:ext uri="{FF2B5EF4-FFF2-40B4-BE49-F238E27FC236}">
                  <a16:creationId xmlns:a16="http://schemas.microsoft.com/office/drawing/2014/main" xmlns="" id="{4843F7C2-F004-473F-B4E6-E647A8A967F1}"/>
                </a:ext>
              </a:extLst>
            </p:cNvPr>
            <p:cNvSpPr>
              <a:spLocks/>
            </p:cNvSpPr>
            <p:nvPr/>
          </p:nvSpPr>
          <p:spPr bwMode="auto">
            <a:xfrm>
              <a:off x="242" y="333"/>
              <a:ext cx="16" cy="16"/>
            </a:xfrm>
            <a:custGeom>
              <a:avLst/>
              <a:gdLst>
                <a:gd name="T0" fmla="*/ 7 w 8"/>
                <a:gd name="T1" fmla="*/ 1 h 8"/>
                <a:gd name="T2" fmla="*/ 1 w 8"/>
                <a:gd name="T3" fmla="*/ 1 h 8"/>
                <a:gd name="T4" fmla="*/ 0 w 8"/>
                <a:gd name="T5" fmla="*/ 2 h 8"/>
                <a:gd name="T6" fmla="*/ 0 w 8"/>
                <a:gd name="T7" fmla="*/ 6 h 8"/>
                <a:gd name="T8" fmla="*/ 1 w 8"/>
                <a:gd name="T9" fmla="*/ 7 h 8"/>
                <a:gd name="T10" fmla="*/ 4 w 8"/>
                <a:gd name="T11" fmla="*/ 8 h 8"/>
                <a:gd name="T12" fmla="*/ 6 w 8"/>
                <a:gd name="T13" fmla="*/ 8 h 8"/>
                <a:gd name="T14" fmla="*/ 7 w 8"/>
                <a:gd name="T15" fmla="*/ 7 h 8"/>
                <a:gd name="T16" fmla="*/ 8 w 8"/>
                <a:gd name="T17" fmla="*/ 6 h 8"/>
                <a:gd name="T18" fmla="*/ 8 w 8"/>
                <a:gd name="T19" fmla="*/ 2 h 8"/>
                <a:gd name="T20" fmla="*/ 7 w 8"/>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7" y="1"/>
                  </a:moveTo>
                  <a:cubicBezTo>
                    <a:pt x="5" y="0"/>
                    <a:pt x="3" y="0"/>
                    <a:pt x="1" y="1"/>
                  </a:cubicBezTo>
                  <a:cubicBezTo>
                    <a:pt x="1" y="2"/>
                    <a:pt x="1" y="2"/>
                    <a:pt x="0" y="2"/>
                  </a:cubicBezTo>
                  <a:cubicBezTo>
                    <a:pt x="0" y="3"/>
                    <a:pt x="0" y="5"/>
                    <a:pt x="0" y="6"/>
                  </a:cubicBezTo>
                  <a:cubicBezTo>
                    <a:pt x="1" y="6"/>
                    <a:pt x="1" y="6"/>
                    <a:pt x="1" y="7"/>
                  </a:cubicBezTo>
                  <a:cubicBezTo>
                    <a:pt x="2" y="8"/>
                    <a:pt x="3" y="8"/>
                    <a:pt x="4" y="8"/>
                  </a:cubicBezTo>
                  <a:cubicBezTo>
                    <a:pt x="5" y="8"/>
                    <a:pt x="5" y="8"/>
                    <a:pt x="6" y="8"/>
                  </a:cubicBezTo>
                  <a:cubicBezTo>
                    <a:pt x="6" y="7"/>
                    <a:pt x="6" y="7"/>
                    <a:pt x="7" y="7"/>
                  </a:cubicBezTo>
                  <a:cubicBezTo>
                    <a:pt x="7" y="6"/>
                    <a:pt x="7" y="6"/>
                    <a:pt x="8" y="6"/>
                  </a:cubicBezTo>
                  <a:cubicBezTo>
                    <a:pt x="8" y="5"/>
                    <a:pt x="8" y="3"/>
                    <a:pt x="8" y="2"/>
                  </a:cubicBezTo>
                  <a:cubicBezTo>
                    <a:pt x="7" y="2"/>
                    <a:pt x="7" y="2"/>
                    <a:pt x="7" y="1"/>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118">
              <a:extLst>
                <a:ext uri="{FF2B5EF4-FFF2-40B4-BE49-F238E27FC236}">
                  <a16:creationId xmlns:a16="http://schemas.microsoft.com/office/drawing/2014/main" xmlns="" id="{A707A039-CF0E-49FD-A7EE-5F22A6293DE6}"/>
                </a:ext>
              </a:extLst>
            </p:cNvPr>
            <p:cNvSpPr>
              <a:spLocks noEditPoints="1"/>
            </p:cNvSpPr>
            <p:nvPr/>
          </p:nvSpPr>
          <p:spPr bwMode="auto">
            <a:xfrm>
              <a:off x="145" y="33"/>
              <a:ext cx="259" cy="49"/>
            </a:xfrm>
            <a:custGeom>
              <a:avLst/>
              <a:gdLst>
                <a:gd name="T0" fmla="*/ 12 w 128"/>
                <a:gd name="T1" fmla="*/ 24 h 24"/>
                <a:gd name="T2" fmla="*/ 116 w 128"/>
                <a:gd name="T3" fmla="*/ 24 h 24"/>
                <a:gd name="T4" fmla="*/ 128 w 128"/>
                <a:gd name="T5" fmla="*/ 12 h 24"/>
                <a:gd name="T6" fmla="*/ 116 w 128"/>
                <a:gd name="T7" fmla="*/ 0 h 24"/>
                <a:gd name="T8" fmla="*/ 12 w 128"/>
                <a:gd name="T9" fmla="*/ 0 h 24"/>
                <a:gd name="T10" fmla="*/ 0 w 128"/>
                <a:gd name="T11" fmla="*/ 12 h 24"/>
                <a:gd name="T12" fmla="*/ 12 w 128"/>
                <a:gd name="T13" fmla="*/ 24 h 24"/>
                <a:gd name="T14" fmla="*/ 12 w 128"/>
                <a:gd name="T15" fmla="*/ 8 h 24"/>
                <a:gd name="T16" fmla="*/ 116 w 128"/>
                <a:gd name="T17" fmla="*/ 8 h 24"/>
                <a:gd name="T18" fmla="*/ 120 w 128"/>
                <a:gd name="T19" fmla="*/ 12 h 24"/>
                <a:gd name="T20" fmla="*/ 116 w 128"/>
                <a:gd name="T21" fmla="*/ 16 h 24"/>
                <a:gd name="T22" fmla="*/ 12 w 128"/>
                <a:gd name="T23" fmla="*/ 16 h 24"/>
                <a:gd name="T24" fmla="*/ 8 w 128"/>
                <a:gd name="T25" fmla="*/ 12 h 24"/>
                <a:gd name="T26" fmla="*/ 12 w 128"/>
                <a:gd name="T2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24">
                  <a:moveTo>
                    <a:pt x="12" y="24"/>
                  </a:moveTo>
                  <a:cubicBezTo>
                    <a:pt x="116" y="24"/>
                    <a:pt x="116" y="24"/>
                    <a:pt x="116" y="24"/>
                  </a:cubicBezTo>
                  <a:cubicBezTo>
                    <a:pt x="123" y="24"/>
                    <a:pt x="128" y="19"/>
                    <a:pt x="128" y="12"/>
                  </a:cubicBezTo>
                  <a:cubicBezTo>
                    <a:pt x="128" y="5"/>
                    <a:pt x="123" y="0"/>
                    <a:pt x="116" y="0"/>
                  </a:cubicBezTo>
                  <a:cubicBezTo>
                    <a:pt x="12" y="0"/>
                    <a:pt x="12" y="0"/>
                    <a:pt x="12" y="0"/>
                  </a:cubicBezTo>
                  <a:cubicBezTo>
                    <a:pt x="5" y="0"/>
                    <a:pt x="0" y="5"/>
                    <a:pt x="0" y="12"/>
                  </a:cubicBezTo>
                  <a:cubicBezTo>
                    <a:pt x="0" y="19"/>
                    <a:pt x="5" y="24"/>
                    <a:pt x="12" y="24"/>
                  </a:cubicBezTo>
                  <a:close/>
                  <a:moveTo>
                    <a:pt x="12" y="8"/>
                  </a:moveTo>
                  <a:cubicBezTo>
                    <a:pt x="116" y="8"/>
                    <a:pt x="116" y="8"/>
                    <a:pt x="116" y="8"/>
                  </a:cubicBezTo>
                  <a:cubicBezTo>
                    <a:pt x="118" y="8"/>
                    <a:pt x="120" y="10"/>
                    <a:pt x="120" y="12"/>
                  </a:cubicBezTo>
                  <a:cubicBezTo>
                    <a:pt x="120" y="14"/>
                    <a:pt x="118" y="16"/>
                    <a:pt x="116" y="16"/>
                  </a:cubicBezTo>
                  <a:cubicBezTo>
                    <a:pt x="12" y="16"/>
                    <a:pt x="12" y="16"/>
                    <a:pt x="12" y="16"/>
                  </a:cubicBezTo>
                  <a:cubicBezTo>
                    <a:pt x="10" y="16"/>
                    <a:pt x="8" y="14"/>
                    <a:pt x="8" y="12"/>
                  </a:cubicBezTo>
                  <a:cubicBezTo>
                    <a:pt x="8" y="10"/>
                    <a:pt x="10" y="8"/>
                    <a:pt x="12" y="8"/>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119">
              <a:extLst>
                <a:ext uri="{FF2B5EF4-FFF2-40B4-BE49-F238E27FC236}">
                  <a16:creationId xmlns:a16="http://schemas.microsoft.com/office/drawing/2014/main" xmlns="" id="{72FDF912-0848-4B66-9849-7111C27ADB05}"/>
                </a:ext>
              </a:extLst>
            </p:cNvPr>
            <p:cNvSpPr>
              <a:spLocks noEditPoints="1"/>
            </p:cNvSpPr>
            <p:nvPr/>
          </p:nvSpPr>
          <p:spPr bwMode="auto">
            <a:xfrm>
              <a:off x="-1" y="1"/>
              <a:ext cx="496" cy="504"/>
            </a:xfrm>
            <a:custGeom>
              <a:avLst/>
              <a:gdLst>
                <a:gd name="T0" fmla="*/ 224 w 245"/>
                <a:gd name="T1" fmla="*/ 123 h 249"/>
                <a:gd name="T2" fmla="*/ 224 w 245"/>
                <a:gd name="T3" fmla="*/ 20 h 249"/>
                <a:gd name="T4" fmla="*/ 204 w 245"/>
                <a:gd name="T5" fmla="*/ 0 h 249"/>
                <a:gd name="T6" fmla="*/ 20 w 245"/>
                <a:gd name="T7" fmla="*/ 0 h 249"/>
                <a:gd name="T8" fmla="*/ 0 w 245"/>
                <a:gd name="T9" fmla="*/ 20 h 249"/>
                <a:gd name="T10" fmla="*/ 0 w 245"/>
                <a:gd name="T11" fmla="*/ 204 h 249"/>
                <a:gd name="T12" fmla="*/ 20 w 245"/>
                <a:gd name="T13" fmla="*/ 224 h 249"/>
                <a:gd name="T14" fmla="*/ 123 w 245"/>
                <a:gd name="T15" fmla="*/ 224 h 249"/>
                <a:gd name="T16" fmla="*/ 224 w 245"/>
                <a:gd name="T17" fmla="*/ 213 h 249"/>
                <a:gd name="T18" fmla="*/ 224 w 245"/>
                <a:gd name="T19" fmla="*/ 123 h 249"/>
                <a:gd name="T20" fmla="*/ 216 w 245"/>
                <a:gd name="T21" fmla="*/ 56 h 249"/>
                <a:gd name="T22" fmla="*/ 216 w 245"/>
                <a:gd name="T23" fmla="*/ 114 h 249"/>
                <a:gd name="T24" fmla="*/ 114 w 245"/>
                <a:gd name="T25" fmla="*/ 120 h 249"/>
                <a:gd name="T26" fmla="*/ 114 w 245"/>
                <a:gd name="T27" fmla="*/ 216 h 249"/>
                <a:gd name="T28" fmla="*/ 64 w 245"/>
                <a:gd name="T29" fmla="*/ 216 h 249"/>
                <a:gd name="T30" fmla="*/ 64 w 245"/>
                <a:gd name="T31" fmla="*/ 56 h 249"/>
                <a:gd name="T32" fmla="*/ 216 w 245"/>
                <a:gd name="T33" fmla="*/ 56 h 249"/>
                <a:gd name="T34" fmla="*/ 8 w 245"/>
                <a:gd name="T35" fmla="*/ 20 h 249"/>
                <a:gd name="T36" fmla="*/ 20 w 245"/>
                <a:gd name="T37" fmla="*/ 8 h 249"/>
                <a:gd name="T38" fmla="*/ 204 w 245"/>
                <a:gd name="T39" fmla="*/ 8 h 249"/>
                <a:gd name="T40" fmla="*/ 216 w 245"/>
                <a:gd name="T41" fmla="*/ 20 h 249"/>
                <a:gd name="T42" fmla="*/ 216 w 245"/>
                <a:gd name="T43" fmla="*/ 48 h 249"/>
                <a:gd name="T44" fmla="*/ 8 w 245"/>
                <a:gd name="T45" fmla="*/ 48 h 249"/>
                <a:gd name="T46" fmla="*/ 8 w 245"/>
                <a:gd name="T47" fmla="*/ 20 h 249"/>
                <a:gd name="T48" fmla="*/ 20 w 245"/>
                <a:gd name="T49" fmla="*/ 216 h 249"/>
                <a:gd name="T50" fmla="*/ 8 w 245"/>
                <a:gd name="T51" fmla="*/ 204 h 249"/>
                <a:gd name="T52" fmla="*/ 8 w 245"/>
                <a:gd name="T53" fmla="*/ 56 h 249"/>
                <a:gd name="T54" fmla="*/ 56 w 245"/>
                <a:gd name="T55" fmla="*/ 56 h 249"/>
                <a:gd name="T56" fmla="*/ 56 w 245"/>
                <a:gd name="T57" fmla="*/ 216 h 249"/>
                <a:gd name="T58" fmla="*/ 20 w 245"/>
                <a:gd name="T59" fmla="*/ 216 h 249"/>
                <a:gd name="T60" fmla="*/ 168 w 245"/>
                <a:gd name="T61" fmla="*/ 232 h 249"/>
                <a:gd name="T62" fmla="*/ 104 w 245"/>
                <a:gd name="T63" fmla="*/ 168 h 249"/>
                <a:gd name="T64" fmla="*/ 168 w 245"/>
                <a:gd name="T65" fmla="*/ 104 h 249"/>
                <a:gd name="T66" fmla="*/ 232 w 245"/>
                <a:gd name="T67" fmla="*/ 168 h 249"/>
                <a:gd name="T68" fmla="*/ 168 w 245"/>
                <a:gd name="T69" fmla="*/ 2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5" h="249">
                  <a:moveTo>
                    <a:pt x="224" y="123"/>
                  </a:moveTo>
                  <a:cubicBezTo>
                    <a:pt x="224" y="20"/>
                    <a:pt x="224" y="20"/>
                    <a:pt x="224" y="20"/>
                  </a:cubicBezTo>
                  <a:cubicBezTo>
                    <a:pt x="224" y="9"/>
                    <a:pt x="215" y="0"/>
                    <a:pt x="204" y="0"/>
                  </a:cubicBezTo>
                  <a:cubicBezTo>
                    <a:pt x="20" y="0"/>
                    <a:pt x="20" y="0"/>
                    <a:pt x="20" y="0"/>
                  </a:cubicBezTo>
                  <a:cubicBezTo>
                    <a:pt x="9" y="0"/>
                    <a:pt x="0" y="9"/>
                    <a:pt x="0" y="20"/>
                  </a:cubicBezTo>
                  <a:cubicBezTo>
                    <a:pt x="0" y="204"/>
                    <a:pt x="0" y="204"/>
                    <a:pt x="0" y="204"/>
                  </a:cubicBezTo>
                  <a:cubicBezTo>
                    <a:pt x="0" y="215"/>
                    <a:pt x="9" y="224"/>
                    <a:pt x="20" y="224"/>
                  </a:cubicBezTo>
                  <a:cubicBezTo>
                    <a:pt x="123" y="224"/>
                    <a:pt x="123" y="224"/>
                    <a:pt x="123" y="224"/>
                  </a:cubicBezTo>
                  <a:cubicBezTo>
                    <a:pt x="154" y="249"/>
                    <a:pt x="199" y="244"/>
                    <a:pt x="224" y="213"/>
                  </a:cubicBezTo>
                  <a:cubicBezTo>
                    <a:pt x="245" y="187"/>
                    <a:pt x="245" y="149"/>
                    <a:pt x="224" y="123"/>
                  </a:cubicBezTo>
                  <a:close/>
                  <a:moveTo>
                    <a:pt x="216" y="56"/>
                  </a:moveTo>
                  <a:cubicBezTo>
                    <a:pt x="216" y="114"/>
                    <a:pt x="216" y="114"/>
                    <a:pt x="216" y="114"/>
                  </a:cubicBezTo>
                  <a:cubicBezTo>
                    <a:pt x="187" y="88"/>
                    <a:pt x="141" y="90"/>
                    <a:pt x="114" y="120"/>
                  </a:cubicBezTo>
                  <a:cubicBezTo>
                    <a:pt x="90" y="147"/>
                    <a:pt x="90" y="189"/>
                    <a:pt x="114" y="216"/>
                  </a:cubicBezTo>
                  <a:cubicBezTo>
                    <a:pt x="64" y="216"/>
                    <a:pt x="64" y="216"/>
                    <a:pt x="64" y="216"/>
                  </a:cubicBezTo>
                  <a:cubicBezTo>
                    <a:pt x="64" y="56"/>
                    <a:pt x="64" y="56"/>
                    <a:pt x="64" y="56"/>
                  </a:cubicBezTo>
                  <a:lnTo>
                    <a:pt x="216" y="56"/>
                  </a:lnTo>
                  <a:close/>
                  <a:moveTo>
                    <a:pt x="8" y="20"/>
                  </a:moveTo>
                  <a:cubicBezTo>
                    <a:pt x="8" y="13"/>
                    <a:pt x="13" y="8"/>
                    <a:pt x="20" y="8"/>
                  </a:cubicBezTo>
                  <a:cubicBezTo>
                    <a:pt x="204" y="8"/>
                    <a:pt x="204" y="8"/>
                    <a:pt x="204" y="8"/>
                  </a:cubicBezTo>
                  <a:cubicBezTo>
                    <a:pt x="211" y="8"/>
                    <a:pt x="216" y="13"/>
                    <a:pt x="216" y="20"/>
                  </a:cubicBezTo>
                  <a:cubicBezTo>
                    <a:pt x="216" y="48"/>
                    <a:pt x="216" y="48"/>
                    <a:pt x="216" y="48"/>
                  </a:cubicBezTo>
                  <a:cubicBezTo>
                    <a:pt x="8" y="48"/>
                    <a:pt x="8" y="48"/>
                    <a:pt x="8" y="48"/>
                  </a:cubicBezTo>
                  <a:lnTo>
                    <a:pt x="8" y="20"/>
                  </a:lnTo>
                  <a:close/>
                  <a:moveTo>
                    <a:pt x="20" y="216"/>
                  </a:moveTo>
                  <a:cubicBezTo>
                    <a:pt x="13" y="216"/>
                    <a:pt x="8" y="211"/>
                    <a:pt x="8" y="204"/>
                  </a:cubicBezTo>
                  <a:cubicBezTo>
                    <a:pt x="8" y="56"/>
                    <a:pt x="8" y="56"/>
                    <a:pt x="8" y="56"/>
                  </a:cubicBezTo>
                  <a:cubicBezTo>
                    <a:pt x="56" y="56"/>
                    <a:pt x="56" y="56"/>
                    <a:pt x="56" y="56"/>
                  </a:cubicBezTo>
                  <a:cubicBezTo>
                    <a:pt x="56" y="216"/>
                    <a:pt x="56" y="216"/>
                    <a:pt x="56" y="216"/>
                  </a:cubicBezTo>
                  <a:lnTo>
                    <a:pt x="20" y="216"/>
                  </a:lnTo>
                  <a:close/>
                  <a:moveTo>
                    <a:pt x="168" y="232"/>
                  </a:moveTo>
                  <a:cubicBezTo>
                    <a:pt x="133" y="232"/>
                    <a:pt x="104" y="203"/>
                    <a:pt x="104" y="168"/>
                  </a:cubicBezTo>
                  <a:cubicBezTo>
                    <a:pt x="104" y="133"/>
                    <a:pt x="133" y="104"/>
                    <a:pt x="168" y="104"/>
                  </a:cubicBezTo>
                  <a:cubicBezTo>
                    <a:pt x="203" y="104"/>
                    <a:pt x="232" y="133"/>
                    <a:pt x="232" y="168"/>
                  </a:cubicBezTo>
                  <a:cubicBezTo>
                    <a:pt x="232" y="203"/>
                    <a:pt x="203" y="232"/>
                    <a:pt x="168" y="2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120">
              <a:extLst>
                <a:ext uri="{FF2B5EF4-FFF2-40B4-BE49-F238E27FC236}">
                  <a16:creationId xmlns:a16="http://schemas.microsoft.com/office/drawing/2014/main" xmlns="" id="{8E3066F0-00DA-4B0F-9420-6AD2511620F5}"/>
                </a:ext>
              </a:extLst>
            </p:cNvPr>
            <p:cNvSpPr>
              <a:spLocks noEditPoints="1"/>
            </p:cNvSpPr>
            <p:nvPr/>
          </p:nvSpPr>
          <p:spPr bwMode="auto">
            <a:xfrm>
              <a:off x="218" y="220"/>
              <a:ext cx="243" cy="243"/>
            </a:xfrm>
            <a:custGeom>
              <a:avLst/>
              <a:gdLst>
                <a:gd name="T0" fmla="*/ 60 w 120"/>
                <a:gd name="T1" fmla="*/ 0 h 120"/>
                <a:gd name="T2" fmla="*/ 0 w 120"/>
                <a:gd name="T3" fmla="*/ 60 h 120"/>
                <a:gd name="T4" fmla="*/ 60 w 120"/>
                <a:gd name="T5" fmla="*/ 120 h 120"/>
                <a:gd name="T6" fmla="*/ 120 w 120"/>
                <a:gd name="T7" fmla="*/ 60 h 120"/>
                <a:gd name="T8" fmla="*/ 60 w 120"/>
                <a:gd name="T9" fmla="*/ 0 h 120"/>
                <a:gd name="T10" fmla="*/ 60 w 120"/>
                <a:gd name="T11" fmla="*/ 112 h 120"/>
                <a:gd name="T12" fmla="*/ 8 w 120"/>
                <a:gd name="T13" fmla="*/ 60 h 120"/>
                <a:gd name="T14" fmla="*/ 60 w 120"/>
                <a:gd name="T15" fmla="*/ 8 h 120"/>
                <a:gd name="T16" fmla="*/ 112 w 120"/>
                <a:gd name="T17" fmla="*/ 60 h 120"/>
                <a:gd name="T18" fmla="*/ 60 w 120"/>
                <a:gd name="T19"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60" y="112"/>
                  </a:moveTo>
                  <a:cubicBezTo>
                    <a:pt x="31" y="112"/>
                    <a:pt x="8" y="89"/>
                    <a:pt x="8" y="60"/>
                  </a:cubicBezTo>
                  <a:cubicBezTo>
                    <a:pt x="8" y="31"/>
                    <a:pt x="31" y="8"/>
                    <a:pt x="60" y="8"/>
                  </a:cubicBezTo>
                  <a:cubicBezTo>
                    <a:pt x="89" y="8"/>
                    <a:pt x="112" y="31"/>
                    <a:pt x="112" y="60"/>
                  </a:cubicBezTo>
                  <a:cubicBezTo>
                    <a:pt x="112" y="89"/>
                    <a:pt x="89" y="112"/>
                    <a:pt x="60" y="1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121">
              <a:extLst>
                <a:ext uri="{FF2B5EF4-FFF2-40B4-BE49-F238E27FC236}">
                  <a16:creationId xmlns:a16="http://schemas.microsoft.com/office/drawing/2014/main" xmlns="" id="{429CDF00-651B-4C76-B204-4E561439E41B}"/>
                </a:ext>
              </a:extLst>
            </p:cNvPr>
            <p:cNvSpPr>
              <a:spLocks/>
            </p:cNvSpPr>
            <p:nvPr/>
          </p:nvSpPr>
          <p:spPr bwMode="auto">
            <a:xfrm>
              <a:off x="293" y="287"/>
              <a:ext cx="109" cy="70"/>
            </a:xfrm>
            <a:custGeom>
              <a:avLst/>
              <a:gdLst>
                <a:gd name="T0" fmla="*/ 23 w 54"/>
                <a:gd name="T1" fmla="*/ 25 h 35"/>
                <a:gd name="T2" fmla="*/ 6 w 54"/>
                <a:gd name="T3" fmla="*/ 8 h 35"/>
                <a:gd name="T4" fmla="*/ 0 w 54"/>
                <a:gd name="T5" fmla="*/ 14 h 35"/>
                <a:gd name="T6" fmla="*/ 20 w 54"/>
                <a:gd name="T7" fmla="*/ 34 h 35"/>
                <a:gd name="T8" fmla="*/ 26 w 54"/>
                <a:gd name="T9" fmla="*/ 34 h 35"/>
                <a:gd name="T10" fmla="*/ 54 w 54"/>
                <a:gd name="T11" fmla="*/ 6 h 35"/>
                <a:gd name="T12" fmla="*/ 48 w 54"/>
                <a:gd name="T13" fmla="*/ 0 h 35"/>
                <a:gd name="T14" fmla="*/ 23 w 54"/>
                <a:gd name="T15" fmla="*/ 2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35">
                  <a:moveTo>
                    <a:pt x="23" y="25"/>
                  </a:moveTo>
                  <a:cubicBezTo>
                    <a:pt x="6" y="8"/>
                    <a:pt x="6" y="8"/>
                    <a:pt x="6" y="8"/>
                  </a:cubicBezTo>
                  <a:cubicBezTo>
                    <a:pt x="0" y="14"/>
                    <a:pt x="0" y="14"/>
                    <a:pt x="0" y="14"/>
                  </a:cubicBezTo>
                  <a:cubicBezTo>
                    <a:pt x="20" y="34"/>
                    <a:pt x="20" y="34"/>
                    <a:pt x="20" y="34"/>
                  </a:cubicBezTo>
                  <a:cubicBezTo>
                    <a:pt x="22" y="35"/>
                    <a:pt x="24" y="35"/>
                    <a:pt x="26" y="34"/>
                  </a:cubicBezTo>
                  <a:cubicBezTo>
                    <a:pt x="54" y="6"/>
                    <a:pt x="54" y="6"/>
                    <a:pt x="54" y="6"/>
                  </a:cubicBezTo>
                  <a:cubicBezTo>
                    <a:pt x="48" y="0"/>
                    <a:pt x="48" y="0"/>
                    <a:pt x="48" y="0"/>
                  </a:cubicBezTo>
                  <a:lnTo>
                    <a:pt x="23" y="25"/>
                  </a:ln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76" name="Group 132">
            <a:extLst>
              <a:ext uri="{FF2B5EF4-FFF2-40B4-BE49-F238E27FC236}">
                <a16:creationId xmlns:a16="http://schemas.microsoft.com/office/drawing/2014/main" xmlns="" id="{937CC9E5-B78E-4712-A1FC-2BA27131AC2E}"/>
              </a:ext>
            </a:extLst>
          </p:cNvPr>
          <p:cNvGrpSpPr>
            <a:grpSpLocks noChangeAspect="1"/>
          </p:cNvGrpSpPr>
          <p:nvPr/>
        </p:nvGrpSpPr>
        <p:grpSpPr bwMode="auto">
          <a:xfrm>
            <a:off x="7610492" y="4649521"/>
            <a:ext cx="652684" cy="562400"/>
            <a:chOff x="-2" y="-5"/>
            <a:chExt cx="788" cy="679"/>
          </a:xfrm>
          <a:solidFill>
            <a:schemeClr val="bg1"/>
          </a:solidFill>
        </p:grpSpPr>
        <p:sp>
          <p:nvSpPr>
            <p:cNvPr id="77" name="Freeform 133">
              <a:extLst>
                <a:ext uri="{FF2B5EF4-FFF2-40B4-BE49-F238E27FC236}">
                  <a16:creationId xmlns:a16="http://schemas.microsoft.com/office/drawing/2014/main" xmlns="" id="{82E90C1C-FE32-433E-B22F-B9CCCDFAF1D7}"/>
                </a:ext>
              </a:extLst>
            </p:cNvPr>
            <p:cNvSpPr>
              <a:spLocks noEditPoints="1"/>
            </p:cNvSpPr>
            <p:nvPr/>
          </p:nvSpPr>
          <p:spPr bwMode="auto">
            <a:xfrm>
              <a:off x="-2" y="19"/>
              <a:ext cx="222" cy="651"/>
            </a:xfrm>
            <a:custGeom>
              <a:avLst/>
              <a:gdLst>
                <a:gd name="T0" fmla="*/ 95 w 110"/>
                <a:gd name="T1" fmla="*/ 322 h 322"/>
                <a:gd name="T2" fmla="*/ 14 w 110"/>
                <a:gd name="T3" fmla="*/ 322 h 322"/>
                <a:gd name="T4" fmla="*/ 0 w 110"/>
                <a:gd name="T5" fmla="*/ 308 h 322"/>
                <a:gd name="T6" fmla="*/ 0 w 110"/>
                <a:gd name="T7" fmla="*/ 14 h 322"/>
                <a:gd name="T8" fmla="*/ 14 w 110"/>
                <a:gd name="T9" fmla="*/ 0 h 322"/>
                <a:gd name="T10" fmla="*/ 95 w 110"/>
                <a:gd name="T11" fmla="*/ 0 h 322"/>
                <a:gd name="T12" fmla="*/ 110 w 110"/>
                <a:gd name="T13" fmla="*/ 14 h 322"/>
                <a:gd name="T14" fmla="*/ 110 w 110"/>
                <a:gd name="T15" fmla="*/ 308 h 322"/>
                <a:gd name="T16" fmla="*/ 95 w 110"/>
                <a:gd name="T17" fmla="*/ 322 h 322"/>
                <a:gd name="T18" fmla="*/ 14 w 110"/>
                <a:gd name="T19" fmla="*/ 10 h 322"/>
                <a:gd name="T20" fmla="*/ 10 w 110"/>
                <a:gd name="T21" fmla="*/ 14 h 322"/>
                <a:gd name="T22" fmla="*/ 10 w 110"/>
                <a:gd name="T23" fmla="*/ 308 h 322"/>
                <a:gd name="T24" fmla="*/ 14 w 110"/>
                <a:gd name="T25" fmla="*/ 312 h 322"/>
                <a:gd name="T26" fmla="*/ 95 w 110"/>
                <a:gd name="T27" fmla="*/ 312 h 322"/>
                <a:gd name="T28" fmla="*/ 99 w 110"/>
                <a:gd name="T29" fmla="*/ 308 h 322"/>
                <a:gd name="T30" fmla="*/ 99 w 110"/>
                <a:gd name="T31" fmla="*/ 14 h 322"/>
                <a:gd name="T32" fmla="*/ 95 w 110"/>
                <a:gd name="T33" fmla="*/ 10 h 322"/>
                <a:gd name="T34" fmla="*/ 14 w 110"/>
                <a:gd name="T35" fmla="*/ 1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322">
                  <a:moveTo>
                    <a:pt x="95" y="322"/>
                  </a:moveTo>
                  <a:cubicBezTo>
                    <a:pt x="14" y="322"/>
                    <a:pt x="14" y="322"/>
                    <a:pt x="14" y="322"/>
                  </a:cubicBezTo>
                  <a:cubicBezTo>
                    <a:pt x="6" y="322"/>
                    <a:pt x="0" y="316"/>
                    <a:pt x="0" y="308"/>
                  </a:cubicBezTo>
                  <a:cubicBezTo>
                    <a:pt x="0" y="14"/>
                    <a:pt x="0" y="14"/>
                    <a:pt x="0" y="14"/>
                  </a:cubicBezTo>
                  <a:cubicBezTo>
                    <a:pt x="0" y="6"/>
                    <a:pt x="6" y="0"/>
                    <a:pt x="14" y="0"/>
                  </a:cubicBezTo>
                  <a:cubicBezTo>
                    <a:pt x="95" y="0"/>
                    <a:pt x="95" y="0"/>
                    <a:pt x="95" y="0"/>
                  </a:cubicBezTo>
                  <a:cubicBezTo>
                    <a:pt x="103" y="0"/>
                    <a:pt x="110" y="6"/>
                    <a:pt x="110" y="14"/>
                  </a:cubicBezTo>
                  <a:cubicBezTo>
                    <a:pt x="110" y="308"/>
                    <a:pt x="110" y="308"/>
                    <a:pt x="110" y="308"/>
                  </a:cubicBezTo>
                  <a:cubicBezTo>
                    <a:pt x="110" y="316"/>
                    <a:pt x="104" y="322"/>
                    <a:pt x="95" y="322"/>
                  </a:cubicBezTo>
                  <a:close/>
                  <a:moveTo>
                    <a:pt x="14" y="10"/>
                  </a:moveTo>
                  <a:cubicBezTo>
                    <a:pt x="12" y="10"/>
                    <a:pt x="10" y="12"/>
                    <a:pt x="10" y="14"/>
                  </a:cubicBezTo>
                  <a:cubicBezTo>
                    <a:pt x="10" y="308"/>
                    <a:pt x="10" y="308"/>
                    <a:pt x="10" y="308"/>
                  </a:cubicBezTo>
                  <a:cubicBezTo>
                    <a:pt x="10" y="310"/>
                    <a:pt x="12" y="312"/>
                    <a:pt x="14" y="312"/>
                  </a:cubicBezTo>
                  <a:cubicBezTo>
                    <a:pt x="95" y="312"/>
                    <a:pt x="95" y="312"/>
                    <a:pt x="95" y="312"/>
                  </a:cubicBezTo>
                  <a:cubicBezTo>
                    <a:pt x="98" y="312"/>
                    <a:pt x="99" y="310"/>
                    <a:pt x="99" y="308"/>
                  </a:cubicBezTo>
                  <a:cubicBezTo>
                    <a:pt x="99" y="14"/>
                    <a:pt x="99" y="14"/>
                    <a:pt x="99" y="14"/>
                  </a:cubicBezTo>
                  <a:cubicBezTo>
                    <a:pt x="99" y="12"/>
                    <a:pt x="97" y="10"/>
                    <a:pt x="95" y="10"/>
                  </a:cubicBezTo>
                  <a:lnTo>
                    <a:pt x="14"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134">
              <a:extLst>
                <a:ext uri="{FF2B5EF4-FFF2-40B4-BE49-F238E27FC236}">
                  <a16:creationId xmlns:a16="http://schemas.microsoft.com/office/drawing/2014/main" xmlns="" id="{828B3F94-7DDC-43A7-961C-56C01D67D74F}"/>
                </a:ext>
              </a:extLst>
            </p:cNvPr>
            <p:cNvSpPr>
              <a:spLocks noEditPoints="1"/>
            </p:cNvSpPr>
            <p:nvPr/>
          </p:nvSpPr>
          <p:spPr bwMode="auto">
            <a:xfrm>
              <a:off x="38" y="82"/>
              <a:ext cx="143" cy="220"/>
            </a:xfrm>
            <a:custGeom>
              <a:avLst/>
              <a:gdLst>
                <a:gd name="T0" fmla="*/ 57 w 71"/>
                <a:gd name="T1" fmla="*/ 109 h 109"/>
                <a:gd name="T2" fmla="*/ 13 w 71"/>
                <a:gd name="T3" fmla="*/ 109 h 109"/>
                <a:gd name="T4" fmla="*/ 0 w 71"/>
                <a:gd name="T5" fmla="*/ 96 h 109"/>
                <a:gd name="T6" fmla="*/ 0 w 71"/>
                <a:gd name="T7" fmla="*/ 13 h 109"/>
                <a:gd name="T8" fmla="*/ 13 w 71"/>
                <a:gd name="T9" fmla="*/ 0 h 109"/>
                <a:gd name="T10" fmla="*/ 57 w 71"/>
                <a:gd name="T11" fmla="*/ 0 h 109"/>
                <a:gd name="T12" fmla="*/ 70 w 71"/>
                <a:gd name="T13" fmla="*/ 13 h 109"/>
                <a:gd name="T14" fmla="*/ 70 w 71"/>
                <a:gd name="T15" fmla="*/ 95 h 109"/>
                <a:gd name="T16" fmla="*/ 57 w 71"/>
                <a:gd name="T17" fmla="*/ 109 h 109"/>
                <a:gd name="T18" fmla="*/ 13 w 71"/>
                <a:gd name="T19" fmla="*/ 10 h 109"/>
                <a:gd name="T20" fmla="*/ 10 w 71"/>
                <a:gd name="T21" fmla="*/ 13 h 109"/>
                <a:gd name="T22" fmla="*/ 10 w 71"/>
                <a:gd name="T23" fmla="*/ 95 h 109"/>
                <a:gd name="T24" fmla="*/ 13 w 71"/>
                <a:gd name="T25" fmla="*/ 98 h 109"/>
                <a:gd name="T26" fmla="*/ 57 w 71"/>
                <a:gd name="T27" fmla="*/ 98 h 109"/>
                <a:gd name="T28" fmla="*/ 60 w 71"/>
                <a:gd name="T29" fmla="*/ 95 h 109"/>
                <a:gd name="T30" fmla="*/ 60 w 71"/>
                <a:gd name="T31" fmla="*/ 13 h 109"/>
                <a:gd name="T32" fmla="*/ 57 w 71"/>
                <a:gd name="T33" fmla="*/ 10 h 109"/>
                <a:gd name="T34" fmla="*/ 13 w 71"/>
                <a:gd name="T35" fmla="*/ 1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109">
                  <a:moveTo>
                    <a:pt x="57" y="109"/>
                  </a:moveTo>
                  <a:cubicBezTo>
                    <a:pt x="13" y="109"/>
                    <a:pt x="13" y="109"/>
                    <a:pt x="13" y="109"/>
                  </a:cubicBezTo>
                  <a:cubicBezTo>
                    <a:pt x="6" y="109"/>
                    <a:pt x="0" y="103"/>
                    <a:pt x="0" y="96"/>
                  </a:cubicBezTo>
                  <a:cubicBezTo>
                    <a:pt x="0" y="13"/>
                    <a:pt x="0" y="13"/>
                    <a:pt x="0" y="13"/>
                  </a:cubicBezTo>
                  <a:cubicBezTo>
                    <a:pt x="0" y="6"/>
                    <a:pt x="6" y="0"/>
                    <a:pt x="13" y="0"/>
                  </a:cubicBezTo>
                  <a:cubicBezTo>
                    <a:pt x="57" y="0"/>
                    <a:pt x="57" y="0"/>
                    <a:pt x="57" y="0"/>
                  </a:cubicBezTo>
                  <a:cubicBezTo>
                    <a:pt x="64" y="0"/>
                    <a:pt x="70" y="6"/>
                    <a:pt x="70" y="13"/>
                  </a:cubicBezTo>
                  <a:cubicBezTo>
                    <a:pt x="70" y="95"/>
                    <a:pt x="70" y="95"/>
                    <a:pt x="70" y="95"/>
                  </a:cubicBezTo>
                  <a:cubicBezTo>
                    <a:pt x="71" y="103"/>
                    <a:pt x="65" y="109"/>
                    <a:pt x="57" y="109"/>
                  </a:cubicBezTo>
                  <a:close/>
                  <a:moveTo>
                    <a:pt x="13" y="10"/>
                  </a:moveTo>
                  <a:cubicBezTo>
                    <a:pt x="11" y="10"/>
                    <a:pt x="10" y="11"/>
                    <a:pt x="10" y="13"/>
                  </a:cubicBezTo>
                  <a:cubicBezTo>
                    <a:pt x="10" y="95"/>
                    <a:pt x="10" y="95"/>
                    <a:pt x="10" y="95"/>
                  </a:cubicBezTo>
                  <a:cubicBezTo>
                    <a:pt x="10" y="97"/>
                    <a:pt x="11" y="98"/>
                    <a:pt x="13" y="98"/>
                  </a:cubicBezTo>
                  <a:cubicBezTo>
                    <a:pt x="57" y="98"/>
                    <a:pt x="57" y="98"/>
                    <a:pt x="57" y="98"/>
                  </a:cubicBezTo>
                  <a:cubicBezTo>
                    <a:pt x="59" y="98"/>
                    <a:pt x="60" y="97"/>
                    <a:pt x="60" y="95"/>
                  </a:cubicBezTo>
                  <a:cubicBezTo>
                    <a:pt x="60" y="13"/>
                    <a:pt x="60" y="13"/>
                    <a:pt x="60" y="13"/>
                  </a:cubicBezTo>
                  <a:cubicBezTo>
                    <a:pt x="60" y="11"/>
                    <a:pt x="59" y="10"/>
                    <a:pt x="57" y="10"/>
                  </a:cubicBezTo>
                  <a:lnTo>
                    <a:pt x="13"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Rectangle 135">
              <a:extLst>
                <a:ext uri="{FF2B5EF4-FFF2-40B4-BE49-F238E27FC236}">
                  <a16:creationId xmlns:a16="http://schemas.microsoft.com/office/drawing/2014/main" xmlns="" id="{51FBBC7B-46BC-4132-BBC6-00B0B79A6CEE}"/>
                </a:ext>
              </a:extLst>
            </p:cNvPr>
            <p:cNvSpPr>
              <a:spLocks noChangeArrowheads="1"/>
            </p:cNvSpPr>
            <p:nvPr/>
          </p:nvSpPr>
          <p:spPr bwMode="auto">
            <a:xfrm>
              <a:off x="72" y="116"/>
              <a:ext cx="73" cy="41"/>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Rectangle 136">
              <a:extLst>
                <a:ext uri="{FF2B5EF4-FFF2-40B4-BE49-F238E27FC236}">
                  <a16:creationId xmlns:a16="http://schemas.microsoft.com/office/drawing/2014/main" xmlns="" id="{15954132-5051-4990-AE55-291322120E3C}"/>
                </a:ext>
              </a:extLst>
            </p:cNvPr>
            <p:cNvSpPr>
              <a:spLocks noChangeArrowheads="1"/>
            </p:cNvSpPr>
            <p:nvPr/>
          </p:nvSpPr>
          <p:spPr bwMode="auto">
            <a:xfrm>
              <a:off x="72" y="177"/>
              <a:ext cx="73" cy="2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Rectangle 137">
              <a:extLst>
                <a:ext uri="{FF2B5EF4-FFF2-40B4-BE49-F238E27FC236}">
                  <a16:creationId xmlns:a16="http://schemas.microsoft.com/office/drawing/2014/main" xmlns="" id="{19068FEA-BD63-4364-8FC1-F586CBBBCC0B}"/>
                </a:ext>
              </a:extLst>
            </p:cNvPr>
            <p:cNvSpPr>
              <a:spLocks noChangeArrowheads="1"/>
            </p:cNvSpPr>
            <p:nvPr/>
          </p:nvSpPr>
          <p:spPr bwMode="auto">
            <a:xfrm>
              <a:off x="72" y="211"/>
              <a:ext cx="73" cy="2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Rectangle 138">
              <a:extLst>
                <a:ext uri="{FF2B5EF4-FFF2-40B4-BE49-F238E27FC236}">
                  <a16:creationId xmlns:a16="http://schemas.microsoft.com/office/drawing/2014/main" xmlns="" id="{E87C158A-AA8C-41C4-A326-CAABB6E77753}"/>
                </a:ext>
              </a:extLst>
            </p:cNvPr>
            <p:cNvSpPr>
              <a:spLocks noChangeArrowheads="1"/>
            </p:cNvSpPr>
            <p:nvPr/>
          </p:nvSpPr>
          <p:spPr bwMode="auto">
            <a:xfrm>
              <a:off x="72" y="248"/>
              <a:ext cx="73" cy="20"/>
            </a:xfrm>
            <a:prstGeom prst="rect">
              <a:avLst/>
            </a:prstGeom>
            <a:solidFill>
              <a:srgbClr val="F5028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39">
              <a:extLst>
                <a:ext uri="{FF2B5EF4-FFF2-40B4-BE49-F238E27FC236}">
                  <a16:creationId xmlns:a16="http://schemas.microsoft.com/office/drawing/2014/main" xmlns="" id="{E126ADA5-B4ED-4BC9-81EF-9C29CDBDBDCB}"/>
                </a:ext>
              </a:extLst>
            </p:cNvPr>
            <p:cNvSpPr>
              <a:spLocks noEditPoints="1"/>
            </p:cNvSpPr>
            <p:nvPr/>
          </p:nvSpPr>
          <p:spPr bwMode="auto">
            <a:xfrm>
              <a:off x="56" y="494"/>
              <a:ext cx="105" cy="105"/>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10 h 52"/>
                <a:gd name="T12" fmla="*/ 10 w 52"/>
                <a:gd name="T13" fmla="*/ 26 h 52"/>
                <a:gd name="T14" fmla="*/ 26 w 52"/>
                <a:gd name="T15" fmla="*/ 41 h 52"/>
                <a:gd name="T16" fmla="*/ 42 w 52"/>
                <a:gd name="T17" fmla="*/ 26 h 52"/>
                <a:gd name="T18" fmla="*/ 26 w 52"/>
                <a:gd name="T19"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1"/>
                    <a:pt x="12" y="0"/>
                    <a:pt x="26" y="0"/>
                  </a:cubicBezTo>
                  <a:cubicBezTo>
                    <a:pt x="40" y="0"/>
                    <a:pt x="52" y="11"/>
                    <a:pt x="52" y="26"/>
                  </a:cubicBezTo>
                  <a:cubicBezTo>
                    <a:pt x="52" y="40"/>
                    <a:pt x="40" y="52"/>
                    <a:pt x="26" y="52"/>
                  </a:cubicBezTo>
                  <a:close/>
                  <a:moveTo>
                    <a:pt x="26" y="10"/>
                  </a:moveTo>
                  <a:cubicBezTo>
                    <a:pt x="17" y="10"/>
                    <a:pt x="10" y="17"/>
                    <a:pt x="10" y="26"/>
                  </a:cubicBezTo>
                  <a:cubicBezTo>
                    <a:pt x="10" y="35"/>
                    <a:pt x="18" y="41"/>
                    <a:pt x="26" y="41"/>
                  </a:cubicBezTo>
                  <a:cubicBezTo>
                    <a:pt x="34" y="41"/>
                    <a:pt x="42" y="34"/>
                    <a:pt x="42" y="26"/>
                  </a:cubicBezTo>
                  <a:cubicBezTo>
                    <a:pt x="42" y="17"/>
                    <a:pt x="35" y="10"/>
                    <a:pt x="26" y="10"/>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40">
              <a:extLst>
                <a:ext uri="{FF2B5EF4-FFF2-40B4-BE49-F238E27FC236}">
                  <a16:creationId xmlns:a16="http://schemas.microsoft.com/office/drawing/2014/main" xmlns="" id="{AF658055-43A1-4ACC-BCA7-0AC8212CA6C5}"/>
                </a:ext>
              </a:extLst>
            </p:cNvPr>
            <p:cNvSpPr>
              <a:spLocks noEditPoints="1"/>
            </p:cNvSpPr>
            <p:nvPr/>
          </p:nvSpPr>
          <p:spPr bwMode="auto">
            <a:xfrm>
              <a:off x="270" y="82"/>
              <a:ext cx="141" cy="220"/>
            </a:xfrm>
            <a:custGeom>
              <a:avLst/>
              <a:gdLst>
                <a:gd name="T0" fmla="*/ 57 w 70"/>
                <a:gd name="T1" fmla="*/ 0 h 109"/>
                <a:gd name="T2" fmla="*/ 13 w 70"/>
                <a:gd name="T3" fmla="*/ 0 h 109"/>
                <a:gd name="T4" fmla="*/ 0 w 70"/>
                <a:gd name="T5" fmla="*/ 13 h 109"/>
                <a:gd name="T6" fmla="*/ 0 w 70"/>
                <a:gd name="T7" fmla="*/ 95 h 109"/>
                <a:gd name="T8" fmla="*/ 13 w 70"/>
                <a:gd name="T9" fmla="*/ 109 h 109"/>
                <a:gd name="T10" fmla="*/ 57 w 70"/>
                <a:gd name="T11" fmla="*/ 109 h 109"/>
                <a:gd name="T12" fmla="*/ 70 w 70"/>
                <a:gd name="T13" fmla="*/ 95 h 109"/>
                <a:gd name="T14" fmla="*/ 70 w 70"/>
                <a:gd name="T15" fmla="*/ 13 h 109"/>
                <a:gd name="T16" fmla="*/ 57 w 70"/>
                <a:gd name="T17" fmla="*/ 0 h 109"/>
                <a:gd name="T18" fmla="*/ 60 w 70"/>
                <a:gd name="T19" fmla="*/ 96 h 109"/>
                <a:gd name="T20" fmla="*/ 57 w 70"/>
                <a:gd name="T21" fmla="*/ 99 h 109"/>
                <a:gd name="T22" fmla="*/ 13 w 70"/>
                <a:gd name="T23" fmla="*/ 99 h 109"/>
                <a:gd name="T24" fmla="*/ 10 w 70"/>
                <a:gd name="T25" fmla="*/ 96 h 109"/>
                <a:gd name="T26" fmla="*/ 10 w 70"/>
                <a:gd name="T27" fmla="*/ 13 h 109"/>
                <a:gd name="T28" fmla="*/ 13 w 70"/>
                <a:gd name="T29" fmla="*/ 10 h 109"/>
                <a:gd name="T30" fmla="*/ 57 w 70"/>
                <a:gd name="T31" fmla="*/ 10 h 109"/>
                <a:gd name="T32" fmla="*/ 60 w 70"/>
                <a:gd name="T33" fmla="*/ 13 h 109"/>
                <a:gd name="T34" fmla="*/ 60 w 70"/>
                <a:gd name="T35" fmla="*/ 9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109">
                  <a:moveTo>
                    <a:pt x="57" y="0"/>
                  </a:moveTo>
                  <a:cubicBezTo>
                    <a:pt x="13" y="0"/>
                    <a:pt x="13" y="0"/>
                    <a:pt x="13" y="0"/>
                  </a:cubicBezTo>
                  <a:cubicBezTo>
                    <a:pt x="6" y="0"/>
                    <a:pt x="0" y="6"/>
                    <a:pt x="0" y="13"/>
                  </a:cubicBezTo>
                  <a:cubicBezTo>
                    <a:pt x="0" y="95"/>
                    <a:pt x="0" y="95"/>
                    <a:pt x="0" y="95"/>
                  </a:cubicBezTo>
                  <a:cubicBezTo>
                    <a:pt x="0" y="103"/>
                    <a:pt x="6" y="109"/>
                    <a:pt x="13" y="109"/>
                  </a:cubicBezTo>
                  <a:cubicBezTo>
                    <a:pt x="57" y="109"/>
                    <a:pt x="57" y="109"/>
                    <a:pt x="57" y="109"/>
                  </a:cubicBezTo>
                  <a:cubicBezTo>
                    <a:pt x="64" y="109"/>
                    <a:pt x="70" y="103"/>
                    <a:pt x="70" y="95"/>
                  </a:cubicBezTo>
                  <a:cubicBezTo>
                    <a:pt x="70" y="13"/>
                    <a:pt x="70" y="13"/>
                    <a:pt x="70" y="13"/>
                  </a:cubicBezTo>
                  <a:cubicBezTo>
                    <a:pt x="70" y="6"/>
                    <a:pt x="64" y="0"/>
                    <a:pt x="57" y="0"/>
                  </a:cubicBezTo>
                  <a:close/>
                  <a:moveTo>
                    <a:pt x="60" y="96"/>
                  </a:moveTo>
                  <a:cubicBezTo>
                    <a:pt x="60" y="97"/>
                    <a:pt x="59" y="99"/>
                    <a:pt x="57" y="99"/>
                  </a:cubicBezTo>
                  <a:cubicBezTo>
                    <a:pt x="13" y="99"/>
                    <a:pt x="13" y="99"/>
                    <a:pt x="13" y="99"/>
                  </a:cubicBezTo>
                  <a:cubicBezTo>
                    <a:pt x="12" y="99"/>
                    <a:pt x="10" y="97"/>
                    <a:pt x="10" y="96"/>
                  </a:cubicBezTo>
                  <a:cubicBezTo>
                    <a:pt x="10" y="13"/>
                    <a:pt x="10" y="13"/>
                    <a:pt x="10" y="13"/>
                  </a:cubicBezTo>
                  <a:cubicBezTo>
                    <a:pt x="10" y="11"/>
                    <a:pt x="12" y="10"/>
                    <a:pt x="13" y="10"/>
                  </a:cubicBezTo>
                  <a:cubicBezTo>
                    <a:pt x="57" y="10"/>
                    <a:pt x="57" y="10"/>
                    <a:pt x="57" y="10"/>
                  </a:cubicBezTo>
                  <a:cubicBezTo>
                    <a:pt x="59" y="10"/>
                    <a:pt x="60" y="11"/>
                    <a:pt x="60" y="13"/>
                  </a:cubicBezTo>
                  <a:lnTo>
                    <a:pt x="60" y="9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Rectangle 141">
              <a:extLst>
                <a:ext uri="{FF2B5EF4-FFF2-40B4-BE49-F238E27FC236}">
                  <a16:creationId xmlns:a16="http://schemas.microsoft.com/office/drawing/2014/main" xmlns="" id="{46D6CF66-8B18-43B7-8BDD-33545CCACC02}"/>
                </a:ext>
              </a:extLst>
            </p:cNvPr>
            <p:cNvSpPr>
              <a:spLocks noChangeArrowheads="1"/>
            </p:cNvSpPr>
            <p:nvPr/>
          </p:nvSpPr>
          <p:spPr bwMode="auto">
            <a:xfrm>
              <a:off x="304" y="116"/>
              <a:ext cx="73" cy="41"/>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Rectangle 142">
              <a:extLst>
                <a:ext uri="{FF2B5EF4-FFF2-40B4-BE49-F238E27FC236}">
                  <a16:creationId xmlns:a16="http://schemas.microsoft.com/office/drawing/2014/main" xmlns="" id="{AF126EA8-A704-4506-9608-D7BAD03D68E1}"/>
                </a:ext>
              </a:extLst>
            </p:cNvPr>
            <p:cNvSpPr>
              <a:spLocks noChangeArrowheads="1"/>
            </p:cNvSpPr>
            <p:nvPr/>
          </p:nvSpPr>
          <p:spPr bwMode="auto">
            <a:xfrm>
              <a:off x="304" y="177"/>
              <a:ext cx="73" cy="2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Rectangle 143">
              <a:extLst>
                <a:ext uri="{FF2B5EF4-FFF2-40B4-BE49-F238E27FC236}">
                  <a16:creationId xmlns:a16="http://schemas.microsoft.com/office/drawing/2014/main" xmlns="" id="{B5E265AD-F262-4B58-B4E7-F228F3D4C482}"/>
                </a:ext>
              </a:extLst>
            </p:cNvPr>
            <p:cNvSpPr>
              <a:spLocks noChangeArrowheads="1"/>
            </p:cNvSpPr>
            <p:nvPr/>
          </p:nvSpPr>
          <p:spPr bwMode="auto">
            <a:xfrm>
              <a:off x="304" y="211"/>
              <a:ext cx="73" cy="2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Rectangle 144">
              <a:extLst>
                <a:ext uri="{FF2B5EF4-FFF2-40B4-BE49-F238E27FC236}">
                  <a16:creationId xmlns:a16="http://schemas.microsoft.com/office/drawing/2014/main" xmlns="" id="{B7B8FFC7-8C79-4376-801D-3DC45F0D3333}"/>
                </a:ext>
              </a:extLst>
            </p:cNvPr>
            <p:cNvSpPr>
              <a:spLocks noChangeArrowheads="1"/>
            </p:cNvSpPr>
            <p:nvPr/>
          </p:nvSpPr>
          <p:spPr bwMode="auto">
            <a:xfrm>
              <a:off x="304" y="248"/>
              <a:ext cx="73" cy="20"/>
            </a:xfrm>
            <a:prstGeom prst="rect">
              <a:avLst/>
            </a:prstGeom>
            <a:solidFill>
              <a:srgbClr val="F5028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145">
              <a:extLst>
                <a:ext uri="{FF2B5EF4-FFF2-40B4-BE49-F238E27FC236}">
                  <a16:creationId xmlns:a16="http://schemas.microsoft.com/office/drawing/2014/main" xmlns="" id="{005F74B4-B194-4597-AFA1-2AABAFD66B67}"/>
                </a:ext>
              </a:extLst>
            </p:cNvPr>
            <p:cNvSpPr>
              <a:spLocks noEditPoints="1"/>
            </p:cNvSpPr>
            <p:nvPr/>
          </p:nvSpPr>
          <p:spPr bwMode="auto">
            <a:xfrm>
              <a:off x="288" y="494"/>
              <a:ext cx="105" cy="10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1 h 52"/>
                <a:gd name="T12" fmla="*/ 11 w 52"/>
                <a:gd name="T13" fmla="*/ 26 h 52"/>
                <a:gd name="T14" fmla="*/ 26 w 52"/>
                <a:gd name="T15" fmla="*/ 10 h 52"/>
                <a:gd name="T16" fmla="*/ 42 w 52"/>
                <a:gd name="T17" fmla="*/ 26 h 52"/>
                <a:gd name="T18" fmla="*/ 26 w 52"/>
                <a:gd name="T19" fmla="*/ 4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1" y="52"/>
                    <a:pt x="52" y="40"/>
                    <a:pt x="52" y="26"/>
                  </a:cubicBezTo>
                  <a:cubicBezTo>
                    <a:pt x="52" y="11"/>
                    <a:pt x="41" y="0"/>
                    <a:pt x="26" y="0"/>
                  </a:cubicBezTo>
                  <a:close/>
                  <a:moveTo>
                    <a:pt x="26" y="41"/>
                  </a:moveTo>
                  <a:cubicBezTo>
                    <a:pt x="17" y="41"/>
                    <a:pt x="11" y="34"/>
                    <a:pt x="11" y="26"/>
                  </a:cubicBezTo>
                  <a:cubicBezTo>
                    <a:pt x="11" y="17"/>
                    <a:pt x="18" y="10"/>
                    <a:pt x="26" y="10"/>
                  </a:cubicBezTo>
                  <a:cubicBezTo>
                    <a:pt x="35" y="10"/>
                    <a:pt x="42" y="17"/>
                    <a:pt x="42" y="26"/>
                  </a:cubicBezTo>
                  <a:cubicBezTo>
                    <a:pt x="42" y="35"/>
                    <a:pt x="35" y="41"/>
                    <a:pt x="26" y="41"/>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146">
              <a:extLst>
                <a:ext uri="{FF2B5EF4-FFF2-40B4-BE49-F238E27FC236}">
                  <a16:creationId xmlns:a16="http://schemas.microsoft.com/office/drawing/2014/main" xmlns="" id="{6522EC83-7146-4578-B25A-CF4176F4F537}"/>
                </a:ext>
              </a:extLst>
            </p:cNvPr>
            <p:cNvSpPr>
              <a:spLocks noEditPoints="1"/>
            </p:cNvSpPr>
            <p:nvPr/>
          </p:nvSpPr>
          <p:spPr bwMode="auto">
            <a:xfrm>
              <a:off x="230" y="-5"/>
              <a:ext cx="556" cy="679"/>
            </a:xfrm>
            <a:custGeom>
              <a:avLst/>
              <a:gdLst>
                <a:gd name="T0" fmla="*/ 275 w 276"/>
                <a:gd name="T1" fmla="*/ 300 h 336"/>
                <a:gd name="T2" fmla="*/ 215 w 276"/>
                <a:gd name="T3" fmla="*/ 13 h 336"/>
                <a:gd name="T4" fmla="*/ 198 w 276"/>
                <a:gd name="T5" fmla="*/ 2 h 336"/>
                <a:gd name="T6" fmla="*/ 118 w 276"/>
                <a:gd name="T7" fmla="*/ 18 h 336"/>
                <a:gd name="T8" fmla="*/ 110 w 276"/>
                <a:gd name="T9" fmla="*/ 24 h 336"/>
                <a:gd name="T10" fmla="*/ 96 w 276"/>
                <a:gd name="T11" fmla="*/ 12 h 336"/>
                <a:gd name="T12" fmla="*/ 14 w 276"/>
                <a:gd name="T13" fmla="*/ 12 h 336"/>
                <a:gd name="T14" fmla="*/ 0 w 276"/>
                <a:gd name="T15" fmla="*/ 26 h 336"/>
                <a:gd name="T16" fmla="*/ 0 w 276"/>
                <a:gd name="T17" fmla="*/ 320 h 336"/>
                <a:gd name="T18" fmla="*/ 14 w 276"/>
                <a:gd name="T19" fmla="*/ 334 h 336"/>
                <a:gd name="T20" fmla="*/ 96 w 276"/>
                <a:gd name="T21" fmla="*/ 334 h 336"/>
                <a:gd name="T22" fmla="*/ 110 w 276"/>
                <a:gd name="T23" fmla="*/ 320 h 336"/>
                <a:gd name="T24" fmla="*/ 110 w 276"/>
                <a:gd name="T25" fmla="*/ 51 h 336"/>
                <a:gd name="T26" fmla="*/ 166 w 276"/>
                <a:gd name="T27" fmla="*/ 323 h 336"/>
                <a:gd name="T28" fmla="*/ 184 w 276"/>
                <a:gd name="T29" fmla="*/ 334 h 336"/>
                <a:gd name="T30" fmla="*/ 263 w 276"/>
                <a:gd name="T31" fmla="*/ 318 h 336"/>
                <a:gd name="T32" fmla="*/ 275 w 276"/>
                <a:gd name="T33" fmla="*/ 300 h 336"/>
                <a:gd name="T34" fmla="*/ 100 w 276"/>
                <a:gd name="T35" fmla="*/ 320 h 336"/>
                <a:gd name="T36" fmla="*/ 96 w 276"/>
                <a:gd name="T37" fmla="*/ 324 h 336"/>
                <a:gd name="T38" fmla="*/ 14 w 276"/>
                <a:gd name="T39" fmla="*/ 324 h 336"/>
                <a:gd name="T40" fmla="*/ 10 w 276"/>
                <a:gd name="T41" fmla="*/ 320 h 336"/>
                <a:gd name="T42" fmla="*/ 10 w 276"/>
                <a:gd name="T43" fmla="*/ 26 h 336"/>
                <a:gd name="T44" fmla="*/ 14 w 276"/>
                <a:gd name="T45" fmla="*/ 22 h 336"/>
                <a:gd name="T46" fmla="*/ 96 w 276"/>
                <a:gd name="T47" fmla="*/ 22 h 336"/>
                <a:gd name="T48" fmla="*/ 100 w 276"/>
                <a:gd name="T49" fmla="*/ 26 h 336"/>
                <a:gd name="T50" fmla="*/ 100 w 276"/>
                <a:gd name="T51" fmla="*/ 320 h 336"/>
                <a:gd name="T52" fmla="*/ 262 w 276"/>
                <a:gd name="T53" fmla="*/ 307 h 336"/>
                <a:gd name="T54" fmla="*/ 182 w 276"/>
                <a:gd name="T55" fmla="*/ 324 h 336"/>
                <a:gd name="T56" fmla="*/ 177 w 276"/>
                <a:gd name="T57" fmla="*/ 321 h 336"/>
                <a:gd name="T58" fmla="*/ 117 w 276"/>
                <a:gd name="T59" fmla="*/ 34 h 336"/>
                <a:gd name="T60" fmla="*/ 120 w 276"/>
                <a:gd name="T61" fmla="*/ 29 h 336"/>
                <a:gd name="T62" fmla="*/ 200 w 276"/>
                <a:gd name="T63" fmla="*/ 12 h 336"/>
                <a:gd name="T64" fmla="*/ 205 w 276"/>
                <a:gd name="T65" fmla="*/ 15 h 336"/>
                <a:gd name="T66" fmla="*/ 264 w 276"/>
                <a:gd name="T67" fmla="*/ 302 h 336"/>
                <a:gd name="T68" fmla="*/ 262 w 276"/>
                <a:gd name="T69" fmla="*/ 30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6" h="336">
                  <a:moveTo>
                    <a:pt x="275" y="300"/>
                  </a:moveTo>
                  <a:cubicBezTo>
                    <a:pt x="215" y="13"/>
                    <a:pt x="215" y="13"/>
                    <a:pt x="215" y="13"/>
                  </a:cubicBezTo>
                  <a:cubicBezTo>
                    <a:pt x="214" y="5"/>
                    <a:pt x="206" y="0"/>
                    <a:pt x="198" y="2"/>
                  </a:cubicBezTo>
                  <a:cubicBezTo>
                    <a:pt x="118" y="18"/>
                    <a:pt x="118" y="18"/>
                    <a:pt x="118" y="18"/>
                  </a:cubicBezTo>
                  <a:cubicBezTo>
                    <a:pt x="115" y="19"/>
                    <a:pt x="112" y="21"/>
                    <a:pt x="110" y="24"/>
                  </a:cubicBezTo>
                  <a:cubicBezTo>
                    <a:pt x="109" y="17"/>
                    <a:pt x="103" y="12"/>
                    <a:pt x="96" y="12"/>
                  </a:cubicBezTo>
                  <a:cubicBezTo>
                    <a:pt x="14" y="12"/>
                    <a:pt x="14" y="12"/>
                    <a:pt x="14" y="12"/>
                  </a:cubicBezTo>
                  <a:cubicBezTo>
                    <a:pt x="6" y="12"/>
                    <a:pt x="0" y="18"/>
                    <a:pt x="0" y="26"/>
                  </a:cubicBezTo>
                  <a:cubicBezTo>
                    <a:pt x="0" y="320"/>
                    <a:pt x="0" y="320"/>
                    <a:pt x="0" y="320"/>
                  </a:cubicBezTo>
                  <a:cubicBezTo>
                    <a:pt x="0" y="328"/>
                    <a:pt x="6" y="334"/>
                    <a:pt x="14" y="334"/>
                  </a:cubicBezTo>
                  <a:cubicBezTo>
                    <a:pt x="96" y="334"/>
                    <a:pt x="96" y="334"/>
                    <a:pt x="96" y="334"/>
                  </a:cubicBezTo>
                  <a:cubicBezTo>
                    <a:pt x="104" y="334"/>
                    <a:pt x="110" y="328"/>
                    <a:pt x="110" y="320"/>
                  </a:cubicBezTo>
                  <a:cubicBezTo>
                    <a:pt x="110" y="51"/>
                    <a:pt x="110" y="51"/>
                    <a:pt x="110" y="51"/>
                  </a:cubicBezTo>
                  <a:cubicBezTo>
                    <a:pt x="166" y="323"/>
                    <a:pt x="166" y="323"/>
                    <a:pt x="166" y="323"/>
                  </a:cubicBezTo>
                  <a:cubicBezTo>
                    <a:pt x="168" y="331"/>
                    <a:pt x="176" y="336"/>
                    <a:pt x="184" y="334"/>
                  </a:cubicBezTo>
                  <a:cubicBezTo>
                    <a:pt x="263" y="318"/>
                    <a:pt x="263" y="318"/>
                    <a:pt x="263" y="318"/>
                  </a:cubicBezTo>
                  <a:cubicBezTo>
                    <a:pt x="272" y="316"/>
                    <a:pt x="276" y="308"/>
                    <a:pt x="275" y="300"/>
                  </a:cubicBezTo>
                  <a:close/>
                  <a:moveTo>
                    <a:pt x="100" y="320"/>
                  </a:moveTo>
                  <a:cubicBezTo>
                    <a:pt x="100" y="322"/>
                    <a:pt x="98" y="324"/>
                    <a:pt x="96" y="324"/>
                  </a:cubicBezTo>
                  <a:cubicBezTo>
                    <a:pt x="14" y="324"/>
                    <a:pt x="14" y="324"/>
                    <a:pt x="14" y="324"/>
                  </a:cubicBezTo>
                  <a:cubicBezTo>
                    <a:pt x="12" y="324"/>
                    <a:pt x="10" y="322"/>
                    <a:pt x="10" y="320"/>
                  </a:cubicBezTo>
                  <a:cubicBezTo>
                    <a:pt x="10" y="26"/>
                    <a:pt x="10" y="26"/>
                    <a:pt x="10" y="26"/>
                  </a:cubicBezTo>
                  <a:cubicBezTo>
                    <a:pt x="10" y="24"/>
                    <a:pt x="12" y="22"/>
                    <a:pt x="14" y="22"/>
                  </a:cubicBezTo>
                  <a:cubicBezTo>
                    <a:pt x="96" y="22"/>
                    <a:pt x="96" y="22"/>
                    <a:pt x="96" y="22"/>
                  </a:cubicBezTo>
                  <a:cubicBezTo>
                    <a:pt x="98" y="22"/>
                    <a:pt x="100" y="24"/>
                    <a:pt x="100" y="26"/>
                  </a:cubicBezTo>
                  <a:lnTo>
                    <a:pt x="100" y="320"/>
                  </a:lnTo>
                  <a:close/>
                  <a:moveTo>
                    <a:pt x="262" y="307"/>
                  </a:moveTo>
                  <a:cubicBezTo>
                    <a:pt x="182" y="324"/>
                    <a:pt x="182" y="324"/>
                    <a:pt x="182" y="324"/>
                  </a:cubicBezTo>
                  <a:cubicBezTo>
                    <a:pt x="180" y="324"/>
                    <a:pt x="178" y="323"/>
                    <a:pt x="177" y="321"/>
                  </a:cubicBezTo>
                  <a:cubicBezTo>
                    <a:pt x="117" y="34"/>
                    <a:pt x="117" y="34"/>
                    <a:pt x="117" y="34"/>
                  </a:cubicBezTo>
                  <a:cubicBezTo>
                    <a:pt x="117" y="31"/>
                    <a:pt x="118" y="29"/>
                    <a:pt x="120" y="29"/>
                  </a:cubicBezTo>
                  <a:cubicBezTo>
                    <a:pt x="200" y="12"/>
                    <a:pt x="200" y="12"/>
                    <a:pt x="200" y="12"/>
                  </a:cubicBezTo>
                  <a:cubicBezTo>
                    <a:pt x="202" y="12"/>
                    <a:pt x="204" y="13"/>
                    <a:pt x="205" y="15"/>
                  </a:cubicBezTo>
                  <a:cubicBezTo>
                    <a:pt x="264" y="302"/>
                    <a:pt x="264" y="302"/>
                    <a:pt x="264" y="302"/>
                  </a:cubicBezTo>
                  <a:cubicBezTo>
                    <a:pt x="265" y="305"/>
                    <a:pt x="264" y="307"/>
                    <a:pt x="262" y="30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147">
              <a:extLst>
                <a:ext uri="{FF2B5EF4-FFF2-40B4-BE49-F238E27FC236}">
                  <a16:creationId xmlns:a16="http://schemas.microsoft.com/office/drawing/2014/main" xmlns="" id="{4F3D8E39-457B-483F-90FC-DEB75BAC5A1C}"/>
                </a:ext>
              </a:extLst>
            </p:cNvPr>
            <p:cNvSpPr>
              <a:spLocks noEditPoints="1"/>
            </p:cNvSpPr>
            <p:nvPr/>
          </p:nvSpPr>
          <p:spPr bwMode="auto">
            <a:xfrm>
              <a:off x="494" y="64"/>
              <a:ext cx="179" cy="240"/>
            </a:xfrm>
            <a:custGeom>
              <a:avLst/>
              <a:gdLst>
                <a:gd name="T0" fmla="*/ 88 w 89"/>
                <a:gd name="T1" fmla="*/ 93 h 119"/>
                <a:gd name="T2" fmla="*/ 71 w 89"/>
                <a:gd name="T3" fmla="*/ 12 h 119"/>
                <a:gd name="T4" fmla="*/ 55 w 89"/>
                <a:gd name="T5" fmla="*/ 2 h 119"/>
                <a:gd name="T6" fmla="*/ 12 w 89"/>
                <a:gd name="T7" fmla="*/ 10 h 119"/>
                <a:gd name="T8" fmla="*/ 1 w 89"/>
                <a:gd name="T9" fmla="*/ 26 h 119"/>
                <a:gd name="T10" fmla="*/ 18 w 89"/>
                <a:gd name="T11" fmla="*/ 107 h 119"/>
                <a:gd name="T12" fmla="*/ 34 w 89"/>
                <a:gd name="T13" fmla="*/ 118 h 119"/>
                <a:gd name="T14" fmla="*/ 77 w 89"/>
                <a:gd name="T15" fmla="*/ 109 h 119"/>
                <a:gd name="T16" fmla="*/ 88 w 89"/>
                <a:gd name="T17" fmla="*/ 93 h 119"/>
                <a:gd name="T18" fmla="*/ 75 w 89"/>
                <a:gd name="T19" fmla="*/ 98 h 119"/>
                <a:gd name="T20" fmla="*/ 32 w 89"/>
                <a:gd name="T21" fmla="*/ 107 h 119"/>
                <a:gd name="T22" fmla="*/ 28 w 89"/>
                <a:gd name="T23" fmla="*/ 105 h 119"/>
                <a:gd name="T24" fmla="*/ 11 w 89"/>
                <a:gd name="T25" fmla="*/ 24 h 119"/>
                <a:gd name="T26" fmla="*/ 14 w 89"/>
                <a:gd name="T27" fmla="*/ 20 h 119"/>
                <a:gd name="T28" fmla="*/ 57 w 89"/>
                <a:gd name="T29" fmla="*/ 12 h 119"/>
                <a:gd name="T30" fmla="*/ 61 w 89"/>
                <a:gd name="T31" fmla="*/ 14 h 119"/>
                <a:gd name="T32" fmla="*/ 77 w 89"/>
                <a:gd name="T33" fmla="*/ 95 h 119"/>
                <a:gd name="T34" fmla="*/ 75 w 89"/>
                <a:gd name="T35" fmla="*/ 9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119">
                  <a:moveTo>
                    <a:pt x="88" y="93"/>
                  </a:moveTo>
                  <a:cubicBezTo>
                    <a:pt x="71" y="12"/>
                    <a:pt x="71" y="12"/>
                    <a:pt x="71" y="12"/>
                  </a:cubicBezTo>
                  <a:cubicBezTo>
                    <a:pt x="69" y="5"/>
                    <a:pt x="63" y="0"/>
                    <a:pt x="55" y="2"/>
                  </a:cubicBezTo>
                  <a:cubicBezTo>
                    <a:pt x="12" y="10"/>
                    <a:pt x="12" y="10"/>
                    <a:pt x="12" y="10"/>
                  </a:cubicBezTo>
                  <a:cubicBezTo>
                    <a:pt x="5" y="12"/>
                    <a:pt x="0" y="19"/>
                    <a:pt x="1" y="26"/>
                  </a:cubicBezTo>
                  <a:cubicBezTo>
                    <a:pt x="18" y="107"/>
                    <a:pt x="18" y="107"/>
                    <a:pt x="18" y="107"/>
                  </a:cubicBezTo>
                  <a:cubicBezTo>
                    <a:pt x="20" y="114"/>
                    <a:pt x="27" y="119"/>
                    <a:pt x="34" y="118"/>
                  </a:cubicBezTo>
                  <a:cubicBezTo>
                    <a:pt x="77" y="109"/>
                    <a:pt x="77" y="109"/>
                    <a:pt x="77" y="109"/>
                  </a:cubicBezTo>
                  <a:cubicBezTo>
                    <a:pt x="85" y="107"/>
                    <a:pt x="89" y="100"/>
                    <a:pt x="88" y="93"/>
                  </a:cubicBezTo>
                  <a:close/>
                  <a:moveTo>
                    <a:pt x="75" y="98"/>
                  </a:moveTo>
                  <a:cubicBezTo>
                    <a:pt x="32" y="107"/>
                    <a:pt x="32" y="107"/>
                    <a:pt x="32" y="107"/>
                  </a:cubicBezTo>
                  <a:cubicBezTo>
                    <a:pt x="30" y="108"/>
                    <a:pt x="29" y="106"/>
                    <a:pt x="28" y="105"/>
                  </a:cubicBezTo>
                  <a:cubicBezTo>
                    <a:pt x="11" y="24"/>
                    <a:pt x="11" y="24"/>
                    <a:pt x="11" y="24"/>
                  </a:cubicBezTo>
                  <a:cubicBezTo>
                    <a:pt x="11" y="22"/>
                    <a:pt x="12" y="21"/>
                    <a:pt x="14" y="20"/>
                  </a:cubicBezTo>
                  <a:cubicBezTo>
                    <a:pt x="57" y="12"/>
                    <a:pt x="57" y="12"/>
                    <a:pt x="57" y="12"/>
                  </a:cubicBezTo>
                  <a:cubicBezTo>
                    <a:pt x="59" y="12"/>
                    <a:pt x="60" y="13"/>
                    <a:pt x="61" y="14"/>
                  </a:cubicBezTo>
                  <a:cubicBezTo>
                    <a:pt x="77" y="95"/>
                    <a:pt x="77" y="95"/>
                    <a:pt x="77" y="95"/>
                  </a:cubicBezTo>
                  <a:cubicBezTo>
                    <a:pt x="78" y="97"/>
                    <a:pt x="77" y="98"/>
                    <a:pt x="75" y="9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148">
              <a:extLst>
                <a:ext uri="{FF2B5EF4-FFF2-40B4-BE49-F238E27FC236}">
                  <a16:creationId xmlns:a16="http://schemas.microsoft.com/office/drawing/2014/main" xmlns="" id="{B3E32FA8-FB87-42AA-8CD1-26DAF0BDDA24}"/>
                </a:ext>
              </a:extLst>
            </p:cNvPr>
            <p:cNvSpPr>
              <a:spLocks/>
            </p:cNvSpPr>
            <p:nvPr/>
          </p:nvSpPr>
          <p:spPr bwMode="auto">
            <a:xfrm>
              <a:off x="532" y="102"/>
              <a:ext cx="81" cy="57"/>
            </a:xfrm>
            <a:custGeom>
              <a:avLst/>
              <a:gdLst>
                <a:gd name="T0" fmla="*/ 0 w 81"/>
                <a:gd name="T1" fmla="*/ 14 h 57"/>
                <a:gd name="T2" fmla="*/ 71 w 81"/>
                <a:gd name="T3" fmla="*/ 0 h 57"/>
                <a:gd name="T4" fmla="*/ 81 w 81"/>
                <a:gd name="T5" fmla="*/ 41 h 57"/>
                <a:gd name="T6" fmla="*/ 8 w 81"/>
                <a:gd name="T7" fmla="*/ 57 h 57"/>
                <a:gd name="T8" fmla="*/ 0 w 81"/>
                <a:gd name="T9" fmla="*/ 14 h 57"/>
              </a:gdLst>
              <a:ahLst/>
              <a:cxnLst>
                <a:cxn ang="0">
                  <a:pos x="T0" y="T1"/>
                </a:cxn>
                <a:cxn ang="0">
                  <a:pos x="T2" y="T3"/>
                </a:cxn>
                <a:cxn ang="0">
                  <a:pos x="T4" y="T5"/>
                </a:cxn>
                <a:cxn ang="0">
                  <a:pos x="T6" y="T7"/>
                </a:cxn>
                <a:cxn ang="0">
                  <a:pos x="T8" y="T9"/>
                </a:cxn>
              </a:cxnLst>
              <a:rect l="0" t="0" r="r" b="b"/>
              <a:pathLst>
                <a:path w="81" h="57">
                  <a:moveTo>
                    <a:pt x="0" y="14"/>
                  </a:moveTo>
                  <a:lnTo>
                    <a:pt x="71" y="0"/>
                  </a:lnTo>
                  <a:lnTo>
                    <a:pt x="81" y="41"/>
                  </a:lnTo>
                  <a:lnTo>
                    <a:pt x="8" y="57"/>
                  </a:lnTo>
                  <a:lnTo>
                    <a:pt x="0"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149">
              <a:extLst>
                <a:ext uri="{FF2B5EF4-FFF2-40B4-BE49-F238E27FC236}">
                  <a16:creationId xmlns:a16="http://schemas.microsoft.com/office/drawing/2014/main" xmlns="" id="{E9E03468-0879-41FE-A07A-73A76552FF34}"/>
                </a:ext>
              </a:extLst>
            </p:cNvPr>
            <p:cNvSpPr>
              <a:spLocks/>
            </p:cNvSpPr>
            <p:nvPr/>
          </p:nvSpPr>
          <p:spPr bwMode="auto">
            <a:xfrm>
              <a:off x="546" y="163"/>
              <a:ext cx="75" cy="34"/>
            </a:xfrm>
            <a:custGeom>
              <a:avLst/>
              <a:gdLst>
                <a:gd name="T0" fmla="*/ 0 w 75"/>
                <a:gd name="T1" fmla="*/ 14 h 34"/>
                <a:gd name="T2" fmla="*/ 71 w 75"/>
                <a:gd name="T3" fmla="*/ 0 h 34"/>
                <a:gd name="T4" fmla="*/ 75 w 75"/>
                <a:gd name="T5" fmla="*/ 20 h 34"/>
                <a:gd name="T6" fmla="*/ 4 w 75"/>
                <a:gd name="T7" fmla="*/ 34 h 34"/>
                <a:gd name="T8" fmla="*/ 0 w 75"/>
                <a:gd name="T9" fmla="*/ 14 h 34"/>
              </a:gdLst>
              <a:ahLst/>
              <a:cxnLst>
                <a:cxn ang="0">
                  <a:pos x="T0" y="T1"/>
                </a:cxn>
                <a:cxn ang="0">
                  <a:pos x="T2" y="T3"/>
                </a:cxn>
                <a:cxn ang="0">
                  <a:pos x="T4" y="T5"/>
                </a:cxn>
                <a:cxn ang="0">
                  <a:pos x="T6" y="T7"/>
                </a:cxn>
                <a:cxn ang="0">
                  <a:pos x="T8" y="T9"/>
                </a:cxn>
              </a:cxnLst>
              <a:rect l="0" t="0" r="r" b="b"/>
              <a:pathLst>
                <a:path w="75" h="34">
                  <a:moveTo>
                    <a:pt x="0" y="14"/>
                  </a:moveTo>
                  <a:lnTo>
                    <a:pt x="71" y="0"/>
                  </a:lnTo>
                  <a:lnTo>
                    <a:pt x="75" y="20"/>
                  </a:lnTo>
                  <a:lnTo>
                    <a:pt x="4" y="34"/>
                  </a:lnTo>
                  <a:lnTo>
                    <a:pt x="0" y="1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150">
              <a:extLst>
                <a:ext uri="{FF2B5EF4-FFF2-40B4-BE49-F238E27FC236}">
                  <a16:creationId xmlns:a16="http://schemas.microsoft.com/office/drawing/2014/main" xmlns="" id="{17BB5568-6057-42B5-9C35-B0D04B08C3F7}"/>
                </a:ext>
              </a:extLst>
            </p:cNvPr>
            <p:cNvSpPr>
              <a:spLocks/>
            </p:cNvSpPr>
            <p:nvPr/>
          </p:nvSpPr>
          <p:spPr bwMode="auto">
            <a:xfrm>
              <a:off x="552" y="197"/>
              <a:ext cx="75" cy="34"/>
            </a:xfrm>
            <a:custGeom>
              <a:avLst/>
              <a:gdLst>
                <a:gd name="T0" fmla="*/ 0 w 75"/>
                <a:gd name="T1" fmla="*/ 14 h 34"/>
                <a:gd name="T2" fmla="*/ 71 w 75"/>
                <a:gd name="T3" fmla="*/ 0 h 34"/>
                <a:gd name="T4" fmla="*/ 75 w 75"/>
                <a:gd name="T5" fmla="*/ 20 h 34"/>
                <a:gd name="T6" fmla="*/ 4 w 75"/>
                <a:gd name="T7" fmla="*/ 34 h 34"/>
                <a:gd name="T8" fmla="*/ 0 w 75"/>
                <a:gd name="T9" fmla="*/ 14 h 34"/>
              </a:gdLst>
              <a:ahLst/>
              <a:cxnLst>
                <a:cxn ang="0">
                  <a:pos x="T0" y="T1"/>
                </a:cxn>
                <a:cxn ang="0">
                  <a:pos x="T2" y="T3"/>
                </a:cxn>
                <a:cxn ang="0">
                  <a:pos x="T4" y="T5"/>
                </a:cxn>
                <a:cxn ang="0">
                  <a:pos x="T6" y="T7"/>
                </a:cxn>
                <a:cxn ang="0">
                  <a:pos x="T8" y="T9"/>
                </a:cxn>
              </a:cxnLst>
              <a:rect l="0" t="0" r="r" b="b"/>
              <a:pathLst>
                <a:path w="75" h="34">
                  <a:moveTo>
                    <a:pt x="0" y="14"/>
                  </a:moveTo>
                  <a:lnTo>
                    <a:pt x="71" y="0"/>
                  </a:lnTo>
                  <a:lnTo>
                    <a:pt x="75" y="20"/>
                  </a:lnTo>
                  <a:lnTo>
                    <a:pt x="4" y="34"/>
                  </a:lnTo>
                  <a:lnTo>
                    <a:pt x="0"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151">
              <a:extLst>
                <a:ext uri="{FF2B5EF4-FFF2-40B4-BE49-F238E27FC236}">
                  <a16:creationId xmlns:a16="http://schemas.microsoft.com/office/drawing/2014/main" xmlns="" id="{F9DA4DDC-9075-40EA-AB5B-66CA749305ED}"/>
                </a:ext>
              </a:extLst>
            </p:cNvPr>
            <p:cNvSpPr>
              <a:spLocks/>
            </p:cNvSpPr>
            <p:nvPr/>
          </p:nvSpPr>
          <p:spPr bwMode="auto">
            <a:xfrm>
              <a:off x="558" y="231"/>
              <a:ext cx="77" cy="35"/>
            </a:xfrm>
            <a:custGeom>
              <a:avLst/>
              <a:gdLst>
                <a:gd name="T0" fmla="*/ 0 w 77"/>
                <a:gd name="T1" fmla="*/ 15 h 35"/>
                <a:gd name="T2" fmla="*/ 73 w 77"/>
                <a:gd name="T3" fmla="*/ 0 h 35"/>
                <a:gd name="T4" fmla="*/ 77 w 77"/>
                <a:gd name="T5" fmla="*/ 21 h 35"/>
                <a:gd name="T6" fmla="*/ 4 w 77"/>
                <a:gd name="T7" fmla="*/ 35 h 35"/>
                <a:gd name="T8" fmla="*/ 0 w 77"/>
                <a:gd name="T9" fmla="*/ 15 h 35"/>
              </a:gdLst>
              <a:ahLst/>
              <a:cxnLst>
                <a:cxn ang="0">
                  <a:pos x="T0" y="T1"/>
                </a:cxn>
                <a:cxn ang="0">
                  <a:pos x="T2" y="T3"/>
                </a:cxn>
                <a:cxn ang="0">
                  <a:pos x="T4" y="T5"/>
                </a:cxn>
                <a:cxn ang="0">
                  <a:pos x="T6" y="T7"/>
                </a:cxn>
                <a:cxn ang="0">
                  <a:pos x="T8" y="T9"/>
                </a:cxn>
              </a:cxnLst>
              <a:rect l="0" t="0" r="r" b="b"/>
              <a:pathLst>
                <a:path w="77" h="35">
                  <a:moveTo>
                    <a:pt x="0" y="15"/>
                  </a:moveTo>
                  <a:lnTo>
                    <a:pt x="73" y="0"/>
                  </a:lnTo>
                  <a:lnTo>
                    <a:pt x="77" y="21"/>
                  </a:lnTo>
                  <a:lnTo>
                    <a:pt x="4" y="35"/>
                  </a:lnTo>
                  <a:lnTo>
                    <a:pt x="0" y="15"/>
                  </a:ln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152">
              <a:extLst>
                <a:ext uri="{FF2B5EF4-FFF2-40B4-BE49-F238E27FC236}">
                  <a16:creationId xmlns:a16="http://schemas.microsoft.com/office/drawing/2014/main" xmlns="" id="{3FD5A8A3-3871-49F0-B7E1-95625544F8F9}"/>
                </a:ext>
              </a:extLst>
            </p:cNvPr>
            <p:cNvSpPr>
              <a:spLocks noEditPoints="1"/>
            </p:cNvSpPr>
            <p:nvPr/>
          </p:nvSpPr>
          <p:spPr bwMode="auto">
            <a:xfrm>
              <a:off x="599" y="474"/>
              <a:ext cx="114" cy="115"/>
            </a:xfrm>
            <a:custGeom>
              <a:avLst/>
              <a:gdLst>
                <a:gd name="T0" fmla="*/ 23 w 57"/>
                <a:gd name="T1" fmla="*/ 3 h 57"/>
                <a:gd name="T2" fmla="*/ 3 w 57"/>
                <a:gd name="T3" fmla="*/ 34 h 57"/>
                <a:gd name="T4" fmla="*/ 33 w 57"/>
                <a:gd name="T5" fmla="*/ 54 h 57"/>
                <a:gd name="T6" fmla="*/ 54 w 57"/>
                <a:gd name="T7" fmla="*/ 23 h 57"/>
                <a:gd name="T8" fmla="*/ 23 w 57"/>
                <a:gd name="T9" fmla="*/ 3 h 57"/>
                <a:gd name="T10" fmla="*/ 31 w 57"/>
                <a:gd name="T11" fmla="*/ 44 h 57"/>
                <a:gd name="T12" fmla="*/ 13 w 57"/>
                <a:gd name="T13" fmla="*/ 32 h 57"/>
                <a:gd name="T14" fmla="*/ 25 w 57"/>
                <a:gd name="T15" fmla="*/ 13 h 57"/>
                <a:gd name="T16" fmla="*/ 43 w 57"/>
                <a:gd name="T17" fmla="*/ 25 h 57"/>
                <a:gd name="T18" fmla="*/ 31 w 57"/>
                <a:gd name="T19" fmla="*/ 4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23" y="3"/>
                  </a:moveTo>
                  <a:cubicBezTo>
                    <a:pt x="9" y="6"/>
                    <a:pt x="0" y="20"/>
                    <a:pt x="3" y="34"/>
                  </a:cubicBezTo>
                  <a:cubicBezTo>
                    <a:pt x="5" y="48"/>
                    <a:pt x="19" y="57"/>
                    <a:pt x="33" y="54"/>
                  </a:cubicBezTo>
                  <a:cubicBezTo>
                    <a:pt x="47" y="51"/>
                    <a:pt x="57" y="37"/>
                    <a:pt x="54" y="23"/>
                  </a:cubicBezTo>
                  <a:cubicBezTo>
                    <a:pt x="51" y="9"/>
                    <a:pt x="37" y="0"/>
                    <a:pt x="23" y="3"/>
                  </a:cubicBezTo>
                  <a:close/>
                  <a:moveTo>
                    <a:pt x="31" y="44"/>
                  </a:moveTo>
                  <a:cubicBezTo>
                    <a:pt x="23" y="45"/>
                    <a:pt x="15" y="40"/>
                    <a:pt x="13" y="32"/>
                  </a:cubicBezTo>
                  <a:cubicBezTo>
                    <a:pt x="11" y="23"/>
                    <a:pt x="17" y="15"/>
                    <a:pt x="25" y="13"/>
                  </a:cubicBezTo>
                  <a:cubicBezTo>
                    <a:pt x="33" y="12"/>
                    <a:pt x="42" y="17"/>
                    <a:pt x="43" y="25"/>
                  </a:cubicBezTo>
                  <a:cubicBezTo>
                    <a:pt x="45" y="34"/>
                    <a:pt x="40" y="42"/>
                    <a:pt x="31" y="44"/>
                  </a:cubicBezTo>
                  <a:close/>
                </a:path>
              </a:pathLst>
            </a:custGeom>
            <a:solidFill>
              <a:srgbClr val="F50284"/>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14" name="文本框 113">
            <a:extLst>
              <a:ext uri="{FF2B5EF4-FFF2-40B4-BE49-F238E27FC236}">
                <a16:creationId xmlns:a16="http://schemas.microsoft.com/office/drawing/2014/main" xmlns="" id="{EB248D5B-1A26-482B-9039-B6412118A383}"/>
              </a:ext>
            </a:extLst>
          </p:cNvPr>
          <p:cNvSpPr txBox="1"/>
          <p:nvPr/>
        </p:nvSpPr>
        <p:spPr>
          <a:xfrm>
            <a:off x="1186401" y="5381426"/>
            <a:ext cx="1597184" cy="307777"/>
          </a:xfrm>
          <a:prstGeom prst="rect">
            <a:avLst/>
          </a:prstGeom>
          <a:noFill/>
        </p:spPr>
        <p:txBody>
          <a:bodyPr wrap="square" rtlCol="0">
            <a:spAutoFit/>
          </a:bodyPr>
          <a:lstStyle/>
          <a:p>
            <a:pPr algn="ctr"/>
            <a:r>
              <a:rPr lang="fr-FR" altLang="zh-CN" sz="1400" b="1">
                <a:solidFill>
                  <a:schemeClr val="bg1"/>
                </a:solidFill>
              </a:rPr>
              <a:t>TITLE GOES HERE</a:t>
            </a:r>
            <a:endParaRPr lang="en-US" altLang="zh-CN" sz="1400" b="1">
              <a:solidFill>
                <a:schemeClr val="bg1"/>
              </a:solidFill>
            </a:endParaRPr>
          </a:p>
        </p:txBody>
      </p:sp>
      <p:grpSp>
        <p:nvGrpSpPr>
          <p:cNvPr id="138" name="Group 155">
            <a:extLst>
              <a:ext uri="{FF2B5EF4-FFF2-40B4-BE49-F238E27FC236}">
                <a16:creationId xmlns:a16="http://schemas.microsoft.com/office/drawing/2014/main" xmlns="" id="{595E8A9A-2292-4F72-A37C-90EFA6C9E409}"/>
              </a:ext>
            </a:extLst>
          </p:cNvPr>
          <p:cNvGrpSpPr>
            <a:grpSpLocks noChangeAspect="1"/>
          </p:cNvGrpSpPr>
          <p:nvPr/>
        </p:nvGrpSpPr>
        <p:grpSpPr bwMode="auto">
          <a:xfrm>
            <a:off x="10584183" y="4640535"/>
            <a:ext cx="612000" cy="580372"/>
            <a:chOff x="-1" y="3"/>
            <a:chExt cx="774" cy="734"/>
          </a:xfrm>
          <a:solidFill>
            <a:schemeClr val="bg1"/>
          </a:solidFill>
        </p:grpSpPr>
        <p:sp>
          <p:nvSpPr>
            <p:cNvPr id="139" name="Freeform 156">
              <a:extLst>
                <a:ext uri="{FF2B5EF4-FFF2-40B4-BE49-F238E27FC236}">
                  <a16:creationId xmlns:a16="http://schemas.microsoft.com/office/drawing/2014/main" xmlns="" id="{6F61BB6D-D6BC-4097-80A7-EF2D296548F1}"/>
                </a:ext>
              </a:extLst>
            </p:cNvPr>
            <p:cNvSpPr>
              <a:spLocks noEditPoints="1"/>
            </p:cNvSpPr>
            <p:nvPr/>
          </p:nvSpPr>
          <p:spPr bwMode="auto">
            <a:xfrm>
              <a:off x="92" y="398"/>
              <a:ext cx="242" cy="277"/>
            </a:xfrm>
            <a:custGeom>
              <a:avLst/>
              <a:gdLst>
                <a:gd name="T0" fmla="*/ 112 w 120"/>
                <a:gd name="T1" fmla="*/ 137 h 137"/>
                <a:gd name="T2" fmla="*/ 8 w 120"/>
                <a:gd name="T3" fmla="*/ 137 h 137"/>
                <a:gd name="T4" fmla="*/ 0 w 120"/>
                <a:gd name="T5" fmla="*/ 129 h 137"/>
                <a:gd name="T6" fmla="*/ 0 w 120"/>
                <a:gd name="T7" fmla="*/ 8 h 137"/>
                <a:gd name="T8" fmla="*/ 8 w 120"/>
                <a:gd name="T9" fmla="*/ 0 h 137"/>
                <a:gd name="T10" fmla="*/ 112 w 120"/>
                <a:gd name="T11" fmla="*/ 0 h 137"/>
                <a:gd name="T12" fmla="*/ 120 w 120"/>
                <a:gd name="T13" fmla="*/ 8 h 137"/>
                <a:gd name="T14" fmla="*/ 120 w 120"/>
                <a:gd name="T15" fmla="*/ 129 h 137"/>
                <a:gd name="T16" fmla="*/ 112 w 120"/>
                <a:gd name="T17" fmla="*/ 137 h 137"/>
                <a:gd name="T18" fmla="*/ 16 w 120"/>
                <a:gd name="T19" fmla="*/ 121 h 137"/>
                <a:gd name="T20" fmla="*/ 104 w 120"/>
                <a:gd name="T21" fmla="*/ 121 h 137"/>
                <a:gd name="T22" fmla="*/ 104 w 120"/>
                <a:gd name="T23" fmla="*/ 16 h 137"/>
                <a:gd name="T24" fmla="*/ 16 w 120"/>
                <a:gd name="T25" fmla="*/ 16 h 137"/>
                <a:gd name="T26" fmla="*/ 16 w 120"/>
                <a:gd name="T27" fmla="*/ 12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37">
                  <a:moveTo>
                    <a:pt x="112" y="137"/>
                  </a:moveTo>
                  <a:cubicBezTo>
                    <a:pt x="8" y="137"/>
                    <a:pt x="8" y="137"/>
                    <a:pt x="8" y="137"/>
                  </a:cubicBezTo>
                  <a:cubicBezTo>
                    <a:pt x="3" y="137"/>
                    <a:pt x="0" y="134"/>
                    <a:pt x="0" y="129"/>
                  </a:cubicBezTo>
                  <a:cubicBezTo>
                    <a:pt x="0" y="8"/>
                    <a:pt x="0" y="8"/>
                    <a:pt x="0" y="8"/>
                  </a:cubicBezTo>
                  <a:cubicBezTo>
                    <a:pt x="0" y="4"/>
                    <a:pt x="3" y="0"/>
                    <a:pt x="8" y="0"/>
                  </a:cubicBezTo>
                  <a:cubicBezTo>
                    <a:pt x="112" y="0"/>
                    <a:pt x="112" y="0"/>
                    <a:pt x="112" y="0"/>
                  </a:cubicBezTo>
                  <a:cubicBezTo>
                    <a:pt x="116" y="0"/>
                    <a:pt x="120" y="4"/>
                    <a:pt x="120" y="8"/>
                  </a:cubicBezTo>
                  <a:cubicBezTo>
                    <a:pt x="120" y="129"/>
                    <a:pt x="120" y="129"/>
                    <a:pt x="120" y="129"/>
                  </a:cubicBezTo>
                  <a:cubicBezTo>
                    <a:pt x="120" y="134"/>
                    <a:pt x="116" y="137"/>
                    <a:pt x="112" y="137"/>
                  </a:cubicBezTo>
                  <a:close/>
                  <a:moveTo>
                    <a:pt x="16" y="121"/>
                  </a:moveTo>
                  <a:cubicBezTo>
                    <a:pt x="104" y="121"/>
                    <a:pt x="104" y="121"/>
                    <a:pt x="104" y="121"/>
                  </a:cubicBezTo>
                  <a:cubicBezTo>
                    <a:pt x="104" y="16"/>
                    <a:pt x="104" y="16"/>
                    <a:pt x="104" y="16"/>
                  </a:cubicBezTo>
                  <a:cubicBezTo>
                    <a:pt x="16" y="16"/>
                    <a:pt x="16" y="16"/>
                    <a:pt x="16" y="16"/>
                  </a:cubicBezTo>
                  <a:lnTo>
                    <a:pt x="16"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58">
              <a:extLst>
                <a:ext uri="{FF2B5EF4-FFF2-40B4-BE49-F238E27FC236}">
                  <a16:creationId xmlns:a16="http://schemas.microsoft.com/office/drawing/2014/main" xmlns="" id="{BE090D3C-1FAD-4FFB-9512-DD4EAA0D7227}"/>
                </a:ext>
              </a:extLst>
            </p:cNvPr>
            <p:cNvSpPr>
              <a:spLocks/>
            </p:cNvSpPr>
            <p:nvPr/>
          </p:nvSpPr>
          <p:spPr bwMode="auto">
            <a:xfrm>
              <a:off x="420" y="487"/>
              <a:ext cx="256" cy="32"/>
            </a:xfrm>
            <a:custGeom>
              <a:avLst/>
              <a:gdLst>
                <a:gd name="T0" fmla="*/ 119 w 127"/>
                <a:gd name="T1" fmla="*/ 16 h 16"/>
                <a:gd name="T2" fmla="*/ 8 w 127"/>
                <a:gd name="T3" fmla="*/ 16 h 16"/>
                <a:gd name="T4" fmla="*/ 0 w 127"/>
                <a:gd name="T5" fmla="*/ 8 h 16"/>
                <a:gd name="T6" fmla="*/ 8 w 127"/>
                <a:gd name="T7" fmla="*/ 0 h 16"/>
                <a:gd name="T8" fmla="*/ 119 w 127"/>
                <a:gd name="T9" fmla="*/ 0 h 16"/>
                <a:gd name="T10" fmla="*/ 127 w 127"/>
                <a:gd name="T11" fmla="*/ 8 h 16"/>
                <a:gd name="T12" fmla="*/ 119 w 127"/>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27" h="16">
                  <a:moveTo>
                    <a:pt x="119" y="16"/>
                  </a:moveTo>
                  <a:cubicBezTo>
                    <a:pt x="8" y="16"/>
                    <a:pt x="8" y="16"/>
                    <a:pt x="8" y="16"/>
                  </a:cubicBezTo>
                  <a:cubicBezTo>
                    <a:pt x="4" y="16"/>
                    <a:pt x="0" y="13"/>
                    <a:pt x="0" y="8"/>
                  </a:cubicBezTo>
                  <a:cubicBezTo>
                    <a:pt x="0" y="4"/>
                    <a:pt x="4" y="0"/>
                    <a:pt x="8" y="0"/>
                  </a:cubicBezTo>
                  <a:cubicBezTo>
                    <a:pt x="119" y="0"/>
                    <a:pt x="119" y="0"/>
                    <a:pt x="119" y="0"/>
                  </a:cubicBezTo>
                  <a:cubicBezTo>
                    <a:pt x="123" y="0"/>
                    <a:pt x="127" y="4"/>
                    <a:pt x="127" y="8"/>
                  </a:cubicBezTo>
                  <a:cubicBezTo>
                    <a:pt x="127" y="13"/>
                    <a:pt x="123" y="16"/>
                    <a:pt x="11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59">
              <a:extLst>
                <a:ext uri="{FF2B5EF4-FFF2-40B4-BE49-F238E27FC236}">
                  <a16:creationId xmlns:a16="http://schemas.microsoft.com/office/drawing/2014/main" xmlns="" id="{0EA29A08-B5FE-40C0-8FB7-BD2B7DFA187B}"/>
                </a:ext>
              </a:extLst>
            </p:cNvPr>
            <p:cNvSpPr>
              <a:spLocks/>
            </p:cNvSpPr>
            <p:nvPr/>
          </p:nvSpPr>
          <p:spPr bwMode="auto">
            <a:xfrm>
              <a:off x="420" y="552"/>
              <a:ext cx="256" cy="32"/>
            </a:xfrm>
            <a:custGeom>
              <a:avLst/>
              <a:gdLst>
                <a:gd name="T0" fmla="*/ 119 w 127"/>
                <a:gd name="T1" fmla="*/ 16 h 16"/>
                <a:gd name="T2" fmla="*/ 8 w 127"/>
                <a:gd name="T3" fmla="*/ 16 h 16"/>
                <a:gd name="T4" fmla="*/ 0 w 127"/>
                <a:gd name="T5" fmla="*/ 8 h 16"/>
                <a:gd name="T6" fmla="*/ 8 w 127"/>
                <a:gd name="T7" fmla="*/ 0 h 16"/>
                <a:gd name="T8" fmla="*/ 119 w 127"/>
                <a:gd name="T9" fmla="*/ 0 h 16"/>
                <a:gd name="T10" fmla="*/ 127 w 127"/>
                <a:gd name="T11" fmla="*/ 8 h 16"/>
                <a:gd name="T12" fmla="*/ 119 w 127"/>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27" h="16">
                  <a:moveTo>
                    <a:pt x="119" y="16"/>
                  </a:moveTo>
                  <a:cubicBezTo>
                    <a:pt x="8" y="16"/>
                    <a:pt x="8" y="16"/>
                    <a:pt x="8" y="16"/>
                  </a:cubicBezTo>
                  <a:cubicBezTo>
                    <a:pt x="4" y="16"/>
                    <a:pt x="0" y="13"/>
                    <a:pt x="0" y="8"/>
                  </a:cubicBezTo>
                  <a:cubicBezTo>
                    <a:pt x="0" y="4"/>
                    <a:pt x="4" y="0"/>
                    <a:pt x="8" y="0"/>
                  </a:cubicBezTo>
                  <a:cubicBezTo>
                    <a:pt x="119" y="0"/>
                    <a:pt x="119" y="0"/>
                    <a:pt x="119" y="0"/>
                  </a:cubicBezTo>
                  <a:cubicBezTo>
                    <a:pt x="123" y="0"/>
                    <a:pt x="127" y="4"/>
                    <a:pt x="127" y="8"/>
                  </a:cubicBezTo>
                  <a:cubicBezTo>
                    <a:pt x="127" y="13"/>
                    <a:pt x="123" y="16"/>
                    <a:pt x="11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61">
              <a:extLst>
                <a:ext uri="{FF2B5EF4-FFF2-40B4-BE49-F238E27FC236}">
                  <a16:creationId xmlns:a16="http://schemas.microsoft.com/office/drawing/2014/main" xmlns="" id="{C3502550-5285-4CB8-B48C-EA15202F9389}"/>
                </a:ext>
              </a:extLst>
            </p:cNvPr>
            <p:cNvSpPr>
              <a:spLocks noEditPoints="1"/>
            </p:cNvSpPr>
            <p:nvPr/>
          </p:nvSpPr>
          <p:spPr bwMode="auto">
            <a:xfrm>
              <a:off x="-1" y="3"/>
              <a:ext cx="774" cy="734"/>
            </a:xfrm>
            <a:custGeom>
              <a:avLst/>
              <a:gdLst>
                <a:gd name="T0" fmla="*/ 376 w 384"/>
                <a:gd name="T1" fmla="*/ 99 h 364"/>
                <a:gd name="T2" fmla="*/ 228 w 384"/>
                <a:gd name="T3" fmla="*/ 99 h 364"/>
                <a:gd name="T4" fmla="*/ 228 w 384"/>
                <a:gd name="T5" fmla="*/ 8 h 364"/>
                <a:gd name="T6" fmla="*/ 220 w 384"/>
                <a:gd name="T7" fmla="*/ 0 h 364"/>
                <a:gd name="T8" fmla="*/ 164 w 384"/>
                <a:gd name="T9" fmla="*/ 0 h 364"/>
                <a:gd name="T10" fmla="*/ 156 w 384"/>
                <a:gd name="T11" fmla="*/ 8 h 364"/>
                <a:gd name="T12" fmla="*/ 156 w 384"/>
                <a:gd name="T13" fmla="*/ 99 h 364"/>
                <a:gd name="T14" fmla="*/ 8 w 384"/>
                <a:gd name="T15" fmla="*/ 99 h 364"/>
                <a:gd name="T16" fmla="*/ 0 w 384"/>
                <a:gd name="T17" fmla="*/ 107 h 364"/>
                <a:gd name="T18" fmla="*/ 0 w 384"/>
                <a:gd name="T19" fmla="*/ 356 h 364"/>
                <a:gd name="T20" fmla="*/ 8 w 384"/>
                <a:gd name="T21" fmla="*/ 364 h 364"/>
                <a:gd name="T22" fmla="*/ 376 w 384"/>
                <a:gd name="T23" fmla="*/ 364 h 364"/>
                <a:gd name="T24" fmla="*/ 384 w 384"/>
                <a:gd name="T25" fmla="*/ 356 h 364"/>
                <a:gd name="T26" fmla="*/ 384 w 384"/>
                <a:gd name="T27" fmla="*/ 107 h 364"/>
                <a:gd name="T28" fmla="*/ 376 w 384"/>
                <a:gd name="T29" fmla="*/ 99 h 364"/>
                <a:gd name="T30" fmla="*/ 172 w 384"/>
                <a:gd name="T31" fmla="*/ 16 h 364"/>
                <a:gd name="T32" fmla="*/ 212 w 384"/>
                <a:gd name="T33" fmla="*/ 16 h 364"/>
                <a:gd name="T34" fmla="*/ 212 w 384"/>
                <a:gd name="T35" fmla="*/ 142 h 364"/>
                <a:gd name="T36" fmla="*/ 172 w 384"/>
                <a:gd name="T37" fmla="*/ 142 h 364"/>
                <a:gd name="T38" fmla="*/ 172 w 384"/>
                <a:gd name="T39" fmla="*/ 16 h 364"/>
                <a:gd name="T40" fmla="*/ 164 w 384"/>
                <a:gd name="T41" fmla="*/ 158 h 364"/>
                <a:gd name="T42" fmla="*/ 220 w 384"/>
                <a:gd name="T43" fmla="*/ 158 h 364"/>
                <a:gd name="T44" fmla="*/ 228 w 384"/>
                <a:gd name="T45" fmla="*/ 150 h 364"/>
                <a:gd name="T46" fmla="*/ 228 w 384"/>
                <a:gd name="T47" fmla="*/ 138 h 364"/>
                <a:gd name="T48" fmla="*/ 241 w 384"/>
                <a:gd name="T49" fmla="*/ 138 h 364"/>
                <a:gd name="T50" fmla="*/ 241 w 384"/>
                <a:gd name="T51" fmla="*/ 166 h 364"/>
                <a:gd name="T52" fmla="*/ 143 w 384"/>
                <a:gd name="T53" fmla="*/ 166 h 364"/>
                <a:gd name="T54" fmla="*/ 143 w 384"/>
                <a:gd name="T55" fmla="*/ 138 h 364"/>
                <a:gd name="T56" fmla="*/ 156 w 384"/>
                <a:gd name="T57" fmla="*/ 138 h 364"/>
                <a:gd name="T58" fmla="*/ 156 w 384"/>
                <a:gd name="T59" fmla="*/ 150 h 364"/>
                <a:gd name="T60" fmla="*/ 164 w 384"/>
                <a:gd name="T61" fmla="*/ 158 h 364"/>
                <a:gd name="T62" fmla="*/ 368 w 384"/>
                <a:gd name="T63" fmla="*/ 348 h 364"/>
                <a:gd name="T64" fmla="*/ 16 w 384"/>
                <a:gd name="T65" fmla="*/ 348 h 364"/>
                <a:gd name="T66" fmla="*/ 16 w 384"/>
                <a:gd name="T67" fmla="*/ 115 h 364"/>
                <a:gd name="T68" fmla="*/ 156 w 384"/>
                <a:gd name="T69" fmla="*/ 115 h 364"/>
                <a:gd name="T70" fmla="*/ 156 w 384"/>
                <a:gd name="T71" fmla="*/ 123 h 364"/>
                <a:gd name="T72" fmla="*/ 135 w 384"/>
                <a:gd name="T73" fmla="*/ 123 h 364"/>
                <a:gd name="T74" fmla="*/ 127 w 384"/>
                <a:gd name="T75" fmla="*/ 131 h 364"/>
                <a:gd name="T76" fmla="*/ 127 w 384"/>
                <a:gd name="T77" fmla="*/ 174 h 364"/>
                <a:gd name="T78" fmla="*/ 135 w 384"/>
                <a:gd name="T79" fmla="*/ 181 h 364"/>
                <a:gd name="T80" fmla="*/ 250 w 384"/>
                <a:gd name="T81" fmla="*/ 181 h 364"/>
                <a:gd name="T82" fmla="*/ 258 w 384"/>
                <a:gd name="T83" fmla="*/ 174 h 364"/>
                <a:gd name="T84" fmla="*/ 258 w 384"/>
                <a:gd name="T85" fmla="*/ 131 h 364"/>
                <a:gd name="T86" fmla="*/ 250 w 384"/>
                <a:gd name="T87" fmla="*/ 123 h 364"/>
                <a:gd name="T88" fmla="*/ 228 w 384"/>
                <a:gd name="T89" fmla="*/ 123 h 364"/>
                <a:gd name="T90" fmla="*/ 228 w 384"/>
                <a:gd name="T91" fmla="*/ 115 h 364"/>
                <a:gd name="T92" fmla="*/ 368 w 384"/>
                <a:gd name="T93" fmla="*/ 115 h 364"/>
                <a:gd name="T94" fmla="*/ 368 w 384"/>
                <a:gd name="T95" fmla="*/ 34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64">
                  <a:moveTo>
                    <a:pt x="376" y="99"/>
                  </a:moveTo>
                  <a:cubicBezTo>
                    <a:pt x="228" y="99"/>
                    <a:pt x="228" y="99"/>
                    <a:pt x="228" y="99"/>
                  </a:cubicBezTo>
                  <a:cubicBezTo>
                    <a:pt x="228" y="8"/>
                    <a:pt x="228" y="8"/>
                    <a:pt x="228" y="8"/>
                  </a:cubicBezTo>
                  <a:cubicBezTo>
                    <a:pt x="228" y="4"/>
                    <a:pt x="224" y="0"/>
                    <a:pt x="220" y="0"/>
                  </a:cubicBezTo>
                  <a:cubicBezTo>
                    <a:pt x="164" y="0"/>
                    <a:pt x="164" y="0"/>
                    <a:pt x="164" y="0"/>
                  </a:cubicBezTo>
                  <a:cubicBezTo>
                    <a:pt x="160" y="0"/>
                    <a:pt x="156" y="4"/>
                    <a:pt x="156" y="8"/>
                  </a:cubicBezTo>
                  <a:cubicBezTo>
                    <a:pt x="156" y="99"/>
                    <a:pt x="156" y="99"/>
                    <a:pt x="156" y="99"/>
                  </a:cubicBezTo>
                  <a:cubicBezTo>
                    <a:pt x="8" y="99"/>
                    <a:pt x="8" y="99"/>
                    <a:pt x="8" y="99"/>
                  </a:cubicBezTo>
                  <a:cubicBezTo>
                    <a:pt x="4" y="99"/>
                    <a:pt x="0" y="103"/>
                    <a:pt x="0" y="107"/>
                  </a:cubicBezTo>
                  <a:cubicBezTo>
                    <a:pt x="0" y="356"/>
                    <a:pt x="0" y="356"/>
                    <a:pt x="0" y="356"/>
                  </a:cubicBezTo>
                  <a:cubicBezTo>
                    <a:pt x="0" y="361"/>
                    <a:pt x="4" y="364"/>
                    <a:pt x="8" y="364"/>
                  </a:cubicBezTo>
                  <a:cubicBezTo>
                    <a:pt x="376" y="364"/>
                    <a:pt x="376" y="364"/>
                    <a:pt x="376" y="364"/>
                  </a:cubicBezTo>
                  <a:cubicBezTo>
                    <a:pt x="380" y="364"/>
                    <a:pt x="384" y="361"/>
                    <a:pt x="384" y="356"/>
                  </a:cubicBezTo>
                  <a:cubicBezTo>
                    <a:pt x="384" y="107"/>
                    <a:pt x="384" y="107"/>
                    <a:pt x="384" y="107"/>
                  </a:cubicBezTo>
                  <a:cubicBezTo>
                    <a:pt x="384" y="103"/>
                    <a:pt x="380" y="99"/>
                    <a:pt x="376" y="99"/>
                  </a:cubicBezTo>
                  <a:close/>
                  <a:moveTo>
                    <a:pt x="172" y="16"/>
                  </a:moveTo>
                  <a:cubicBezTo>
                    <a:pt x="212" y="16"/>
                    <a:pt x="212" y="16"/>
                    <a:pt x="212" y="16"/>
                  </a:cubicBezTo>
                  <a:cubicBezTo>
                    <a:pt x="212" y="142"/>
                    <a:pt x="212" y="142"/>
                    <a:pt x="212" y="142"/>
                  </a:cubicBezTo>
                  <a:cubicBezTo>
                    <a:pt x="172" y="142"/>
                    <a:pt x="172" y="142"/>
                    <a:pt x="172" y="142"/>
                  </a:cubicBezTo>
                  <a:lnTo>
                    <a:pt x="172" y="16"/>
                  </a:lnTo>
                  <a:close/>
                  <a:moveTo>
                    <a:pt x="164" y="158"/>
                  </a:moveTo>
                  <a:cubicBezTo>
                    <a:pt x="220" y="158"/>
                    <a:pt x="220" y="158"/>
                    <a:pt x="220" y="158"/>
                  </a:cubicBezTo>
                  <a:cubicBezTo>
                    <a:pt x="224" y="158"/>
                    <a:pt x="228" y="154"/>
                    <a:pt x="228" y="150"/>
                  </a:cubicBezTo>
                  <a:cubicBezTo>
                    <a:pt x="228" y="138"/>
                    <a:pt x="228" y="138"/>
                    <a:pt x="228" y="138"/>
                  </a:cubicBezTo>
                  <a:cubicBezTo>
                    <a:pt x="241" y="138"/>
                    <a:pt x="241" y="138"/>
                    <a:pt x="241" y="138"/>
                  </a:cubicBezTo>
                  <a:cubicBezTo>
                    <a:pt x="241" y="166"/>
                    <a:pt x="241" y="166"/>
                    <a:pt x="241" y="166"/>
                  </a:cubicBezTo>
                  <a:cubicBezTo>
                    <a:pt x="143" y="166"/>
                    <a:pt x="143" y="166"/>
                    <a:pt x="143" y="166"/>
                  </a:cubicBezTo>
                  <a:cubicBezTo>
                    <a:pt x="143" y="138"/>
                    <a:pt x="143" y="138"/>
                    <a:pt x="143" y="138"/>
                  </a:cubicBezTo>
                  <a:cubicBezTo>
                    <a:pt x="156" y="138"/>
                    <a:pt x="156" y="138"/>
                    <a:pt x="156" y="138"/>
                  </a:cubicBezTo>
                  <a:cubicBezTo>
                    <a:pt x="156" y="150"/>
                    <a:pt x="156" y="150"/>
                    <a:pt x="156" y="150"/>
                  </a:cubicBezTo>
                  <a:cubicBezTo>
                    <a:pt x="156" y="154"/>
                    <a:pt x="160" y="158"/>
                    <a:pt x="164" y="158"/>
                  </a:cubicBezTo>
                  <a:close/>
                  <a:moveTo>
                    <a:pt x="368" y="348"/>
                  </a:moveTo>
                  <a:cubicBezTo>
                    <a:pt x="16" y="348"/>
                    <a:pt x="16" y="348"/>
                    <a:pt x="16" y="348"/>
                  </a:cubicBezTo>
                  <a:cubicBezTo>
                    <a:pt x="16" y="115"/>
                    <a:pt x="16" y="115"/>
                    <a:pt x="16" y="115"/>
                  </a:cubicBezTo>
                  <a:cubicBezTo>
                    <a:pt x="156" y="115"/>
                    <a:pt x="156" y="115"/>
                    <a:pt x="156" y="115"/>
                  </a:cubicBezTo>
                  <a:cubicBezTo>
                    <a:pt x="156" y="123"/>
                    <a:pt x="156" y="123"/>
                    <a:pt x="156" y="123"/>
                  </a:cubicBezTo>
                  <a:cubicBezTo>
                    <a:pt x="135" y="123"/>
                    <a:pt x="135" y="123"/>
                    <a:pt x="135" y="123"/>
                  </a:cubicBezTo>
                  <a:cubicBezTo>
                    <a:pt x="130" y="123"/>
                    <a:pt x="127" y="126"/>
                    <a:pt x="127" y="131"/>
                  </a:cubicBezTo>
                  <a:cubicBezTo>
                    <a:pt x="127" y="174"/>
                    <a:pt x="127" y="174"/>
                    <a:pt x="127" y="174"/>
                  </a:cubicBezTo>
                  <a:cubicBezTo>
                    <a:pt x="127" y="178"/>
                    <a:pt x="130" y="181"/>
                    <a:pt x="135" y="181"/>
                  </a:cubicBezTo>
                  <a:cubicBezTo>
                    <a:pt x="250" y="181"/>
                    <a:pt x="250" y="181"/>
                    <a:pt x="250" y="181"/>
                  </a:cubicBezTo>
                  <a:cubicBezTo>
                    <a:pt x="254" y="181"/>
                    <a:pt x="258" y="178"/>
                    <a:pt x="258" y="174"/>
                  </a:cubicBezTo>
                  <a:cubicBezTo>
                    <a:pt x="258" y="131"/>
                    <a:pt x="258" y="131"/>
                    <a:pt x="258" y="131"/>
                  </a:cubicBezTo>
                  <a:cubicBezTo>
                    <a:pt x="258" y="127"/>
                    <a:pt x="254" y="123"/>
                    <a:pt x="250" y="123"/>
                  </a:cubicBezTo>
                  <a:cubicBezTo>
                    <a:pt x="228" y="123"/>
                    <a:pt x="228" y="123"/>
                    <a:pt x="228" y="123"/>
                  </a:cubicBezTo>
                  <a:cubicBezTo>
                    <a:pt x="228" y="115"/>
                    <a:pt x="228" y="115"/>
                    <a:pt x="228" y="115"/>
                  </a:cubicBezTo>
                  <a:cubicBezTo>
                    <a:pt x="368" y="115"/>
                    <a:pt x="368" y="115"/>
                    <a:pt x="368" y="115"/>
                  </a:cubicBezTo>
                  <a:lnTo>
                    <a:pt x="368" y="3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Oval 162">
              <a:extLst>
                <a:ext uri="{FF2B5EF4-FFF2-40B4-BE49-F238E27FC236}">
                  <a16:creationId xmlns:a16="http://schemas.microsoft.com/office/drawing/2014/main" xmlns="" id="{4AA1C0CA-9373-4041-9621-7E9755564423}"/>
                </a:ext>
              </a:extLst>
            </p:cNvPr>
            <p:cNvSpPr>
              <a:spLocks noChangeArrowheads="1"/>
            </p:cNvSpPr>
            <p:nvPr/>
          </p:nvSpPr>
          <p:spPr bwMode="auto">
            <a:xfrm>
              <a:off x="166" y="455"/>
              <a:ext cx="93" cy="119"/>
            </a:xfrm>
            <a:prstGeom prst="ellipse">
              <a:avLst/>
            </a:prstGeom>
            <a:solidFill>
              <a:srgbClr val="F502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63">
              <a:extLst>
                <a:ext uri="{FF2B5EF4-FFF2-40B4-BE49-F238E27FC236}">
                  <a16:creationId xmlns:a16="http://schemas.microsoft.com/office/drawing/2014/main" xmlns="" id="{9D247230-6380-492A-A133-5C55477DB818}"/>
                </a:ext>
              </a:extLst>
            </p:cNvPr>
            <p:cNvSpPr>
              <a:spLocks/>
            </p:cNvSpPr>
            <p:nvPr/>
          </p:nvSpPr>
          <p:spPr bwMode="auto">
            <a:xfrm>
              <a:off x="130" y="554"/>
              <a:ext cx="163" cy="80"/>
            </a:xfrm>
            <a:custGeom>
              <a:avLst/>
              <a:gdLst>
                <a:gd name="T0" fmla="*/ 81 w 81"/>
                <a:gd name="T1" fmla="*/ 15 h 40"/>
                <a:gd name="T2" fmla="*/ 61 w 81"/>
                <a:gd name="T3" fmla="*/ 0 h 40"/>
                <a:gd name="T4" fmla="*/ 41 w 81"/>
                <a:gd name="T5" fmla="*/ 14 h 40"/>
                <a:gd name="T6" fmla="*/ 20 w 81"/>
                <a:gd name="T7" fmla="*/ 0 h 40"/>
                <a:gd name="T8" fmla="*/ 0 w 81"/>
                <a:gd name="T9" fmla="*/ 15 h 40"/>
                <a:gd name="T10" fmla="*/ 0 w 81"/>
                <a:gd name="T11" fmla="*/ 40 h 40"/>
                <a:gd name="T12" fmla="*/ 81 w 81"/>
                <a:gd name="T13" fmla="*/ 40 h 40"/>
                <a:gd name="T14" fmla="*/ 81 w 81"/>
                <a:gd name="T15" fmla="*/ 1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40">
                  <a:moveTo>
                    <a:pt x="81" y="15"/>
                  </a:moveTo>
                  <a:cubicBezTo>
                    <a:pt x="76" y="9"/>
                    <a:pt x="69" y="4"/>
                    <a:pt x="61" y="0"/>
                  </a:cubicBezTo>
                  <a:cubicBezTo>
                    <a:pt x="57" y="8"/>
                    <a:pt x="49" y="14"/>
                    <a:pt x="41" y="14"/>
                  </a:cubicBezTo>
                  <a:cubicBezTo>
                    <a:pt x="32" y="14"/>
                    <a:pt x="25" y="8"/>
                    <a:pt x="20" y="0"/>
                  </a:cubicBezTo>
                  <a:cubicBezTo>
                    <a:pt x="12" y="4"/>
                    <a:pt x="5" y="9"/>
                    <a:pt x="0" y="15"/>
                  </a:cubicBezTo>
                  <a:cubicBezTo>
                    <a:pt x="0" y="40"/>
                    <a:pt x="0" y="40"/>
                    <a:pt x="0" y="40"/>
                  </a:cubicBezTo>
                  <a:cubicBezTo>
                    <a:pt x="81" y="40"/>
                    <a:pt x="81" y="40"/>
                    <a:pt x="81" y="40"/>
                  </a:cubicBezTo>
                  <a:cubicBezTo>
                    <a:pt x="81" y="15"/>
                    <a:pt x="81" y="15"/>
                    <a:pt x="81" y="15"/>
                  </a:cubicBezTo>
                  <a:close/>
                </a:path>
              </a:pathLst>
            </a:custGeom>
            <a:solidFill>
              <a:srgbClr val="F502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7" name="文本框 146">
            <a:extLst>
              <a:ext uri="{FF2B5EF4-FFF2-40B4-BE49-F238E27FC236}">
                <a16:creationId xmlns:a16="http://schemas.microsoft.com/office/drawing/2014/main" xmlns="" id="{8C7A711B-C967-416D-AF18-CB9DE49F7820}"/>
              </a:ext>
            </a:extLst>
          </p:cNvPr>
          <p:cNvSpPr txBox="1"/>
          <p:nvPr/>
        </p:nvSpPr>
        <p:spPr>
          <a:xfrm>
            <a:off x="4154798" y="5381426"/>
            <a:ext cx="1597184" cy="307777"/>
          </a:xfrm>
          <a:prstGeom prst="rect">
            <a:avLst/>
          </a:prstGeom>
          <a:noFill/>
        </p:spPr>
        <p:txBody>
          <a:bodyPr wrap="square" rtlCol="0">
            <a:spAutoFit/>
          </a:bodyPr>
          <a:lstStyle/>
          <a:p>
            <a:pPr algn="ctr"/>
            <a:r>
              <a:rPr lang="fr-FR" altLang="zh-CN" sz="1400" b="1">
                <a:solidFill>
                  <a:schemeClr val="bg1"/>
                </a:solidFill>
              </a:rPr>
              <a:t>TITLE GOES HERE</a:t>
            </a:r>
            <a:endParaRPr lang="en-US" altLang="zh-CN" sz="1400" b="1">
              <a:solidFill>
                <a:schemeClr val="bg1"/>
              </a:solidFill>
            </a:endParaRPr>
          </a:p>
        </p:txBody>
      </p:sp>
      <p:sp>
        <p:nvSpPr>
          <p:cNvPr id="148" name="文本框 147">
            <a:extLst>
              <a:ext uri="{FF2B5EF4-FFF2-40B4-BE49-F238E27FC236}">
                <a16:creationId xmlns:a16="http://schemas.microsoft.com/office/drawing/2014/main" xmlns="" id="{29967A49-F937-4B1E-BB45-4C58FB8EA098}"/>
              </a:ext>
            </a:extLst>
          </p:cNvPr>
          <p:cNvSpPr txBox="1"/>
          <p:nvPr/>
        </p:nvSpPr>
        <p:spPr>
          <a:xfrm>
            <a:off x="7123195" y="5381426"/>
            <a:ext cx="1597184" cy="307777"/>
          </a:xfrm>
          <a:prstGeom prst="rect">
            <a:avLst/>
          </a:prstGeom>
          <a:noFill/>
        </p:spPr>
        <p:txBody>
          <a:bodyPr wrap="square" rtlCol="0">
            <a:spAutoFit/>
          </a:bodyPr>
          <a:lstStyle/>
          <a:p>
            <a:pPr algn="ctr"/>
            <a:r>
              <a:rPr lang="fr-FR" altLang="zh-CN" sz="1400" b="1">
                <a:solidFill>
                  <a:schemeClr val="bg1"/>
                </a:solidFill>
              </a:rPr>
              <a:t>TITLE GOES HERE</a:t>
            </a:r>
            <a:endParaRPr lang="en-US" altLang="zh-CN" sz="1400" b="1">
              <a:solidFill>
                <a:schemeClr val="bg1"/>
              </a:solidFill>
            </a:endParaRPr>
          </a:p>
        </p:txBody>
      </p:sp>
      <p:sp>
        <p:nvSpPr>
          <p:cNvPr id="149" name="文本框 148">
            <a:extLst>
              <a:ext uri="{FF2B5EF4-FFF2-40B4-BE49-F238E27FC236}">
                <a16:creationId xmlns:a16="http://schemas.microsoft.com/office/drawing/2014/main" xmlns="" id="{FD042FB6-BAE2-4AFF-889D-D140D688F797}"/>
              </a:ext>
            </a:extLst>
          </p:cNvPr>
          <p:cNvSpPr txBox="1"/>
          <p:nvPr/>
        </p:nvSpPr>
        <p:spPr>
          <a:xfrm>
            <a:off x="10091591" y="5381426"/>
            <a:ext cx="1597184" cy="307777"/>
          </a:xfrm>
          <a:prstGeom prst="rect">
            <a:avLst/>
          </a:prstGeom>
          <a:noFill/>
        </p:spPr>
        <p:txBody>
          <a:bodyPr wrap="square" rtlCol="0">
            <a:spAutoFit/>
          </a:bodyPr>
          <a:lstStyle/>
          <a:p>
            <a:pPr algn="ctr"/>
            <a:r>
              <a:rPr lang="fr-FR" altLang="zh-CN" sz="1400" b="1">
                <a:solidFill>
                  <a:schemeClr val="bg1"/>
                </a:solidFill>
              </a:rPr>
              <a:t>TITLE GOES HERE</a:t>
            </a:r>
            <a:endParaRPr lang="en-US" altLang="zh-CN" sz="1400" b="1">
              <a:solidFill>
                <a:schemeClr val="bg1"/>
              </a:solidFill>
            </a:endParaRPr>
          </a:p>
        </p:txBody>
      </p:sp>
      <p:pic>
        <p:nvPicPr>
          <p:cNvPr id="18" name="图片 17" descr="图片包含 室内, 人, 笔记本, 电脑&#10;&#10;描述已自动生成">
            <a:extLst>
              <a:ext uri="{FF2B5EF4-FFF2-40B4-BE49-F238E27FC236}">
                <a16:creationId xmlns:a16="http://schemas.microsoft.com/office/drawing/2014/main" xmlns="" id="{44223049-FE2A-46D2-9D0A-11844AFA8AF1}"/>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10452" b="22882"/>
          <a:stretch/>
        </p:blipFill>
        <p:spPr>
          <a:xfrm>
            <a:off x="1530667" y="1603828"/>
            <a:ext cx="1879600" cy="1879600"/>
          </a:xfrm>
          <a:prstGeom prst="rect">
            <a:avLst/>
          </a:prstGeom>
        </p:spPr>
      </p:pic>
      <p:sp>
        <p:nvSpPr>
          <p:cNvPr id="20" name="文本框 19">
            <a:extLst>
              <a:ext uri="{FF2B5EF4-FFF2-40B4-BE49-F238E27FC236}">
                <a16:creationId xmlns:a16="http://schemas.microsoft.com/office/drawing/2014/main" xmlns="" id="{E32EC943-E302-424F-8E08-C46637BA6C56}"/>
              </a:ext>
            </a:extLst>
          </p:cNvPr>
          <p:cNvSpPr txBox="1"/>
          <p:nvPr/>
        </p:nvSpPr>
        <p:spPr>
          <a:xfrm>
            <a:off x="1828800" y="3267985"/>
            <a:ext cx="2875643" cy="430887"/>
          </a:xfrm>
          <a:prstGeom prst="rect">
            <a:avLst/>
          </a:prstGeom>
          <a:noFill/>
        </p:spPr>
        <p:txBody>
          <a:bodyPr wrap="square" rtlCol="0">
            <a:spAutoFit/>
          </a:bodyPr>
          <a:lstStyle/>
          <a:p>
            <a:r>
              <a:rPr lang="en-US" altLang="zh-CN" sz="2200" b="1">
                <a:solidFill>
                  <a:schemeClr val="bg1"/>
                </a:solidFill>
              </a:rPr>
              <a:t>POWER YOUR POINT</a:t>
            </a:r>
            <a:endParaRPr lang="zh-CN" altLang="en-US" sz="2200" b="1">
              <a:solidFill>
                <a:schemeClr val="bg1"/>
              </a:solidFill>
            </a:endParaRPr>
          </a:p>
        </p:txBody>
      </p:sp>
      <p:sp>
        <p:nvSpPr>
          <p:cNvPr id="157" name="文本框 156">
            <a:extLst>
              <a:ext uri="{FF2B5EF4-FFF2-40B4-BE49-F238E27FC236}">
                <a16:creationId xmlns:a16="http://schemas.microsoft.com/office/drawing/2014/main" xmlns="" id="{7C3BBD37-6104-48C7-ADA8-A50E736B1D7A}"/>
              </a:ext>
            </a:extLst>
          </p:cNvPr>
          <p:cNvSpPr txBox="1"/>
          <p:nvPr/>
        </p:nvSpPr>
        <p:spPr>
          <a:xfrm>
            <a:off x="3528060" y="3029612"/>
            <a:ext cx="1176383" cy="307777"/>
          </a:xfrm>
          <a:prstGeom prst="rect">
            <a:avLst/>
          </a:prstGeom>
          <a:noFill/>
        </p:spPr>
        <p:txBody>
          <a:bodyPr wrap="square" rtlCol="0">
            <a:spAutoFit/>
          </a:bodyPr>
          <a:lstStyle/>
          <a:p>
            <a:pPr algn="r"/>
            <a:r>
              <a:rPr lang="fr-FR" altLang="zh-CN" sz="1400" b="1">
                <a:solidFill>
                  <a:srgbClr val="F50284"/>
                </a:solidFill>
              </a:rPr>
              <a:t>Information</a:t>
            </a:r>
            <a:endParaRPr lang="en-US" altLang="zh-CN" sz="1400" b="1">
              <a:solidFill>
                <a:srgbClr val="F50284"/>
              </a:solidFill>
            </a:endParaRPr>
          </a:p>
        </p:txBody>
      </p:sp>
    </p:spTree>
    <p:extLst>
      <p:ext uri="{BB962C8B-B14F-4D97-AF65-F5344CB8AC3E}">
        <p14:creationId xmlns:p14="http://schemas.microsoft.com/office/powerpoint/2010/main" val="2140941543"/>
      </p:ext>
    </p:extLst>
  </p:cSld>
  <p:clrMapOvr>
    <a:masterClrMapping/>
  </p:clrMapOvr>
  <p:transition spd="slow">
    <p:push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人, 女人, 窗户, 站&#10;&#10;描述已自动生成">
            <a:extLst>
              <a:ext uri="{FF2B5EF4-FFF2-40B4-BE49-F238E27FC236}">
                <a16:creationId xmlns:a16="http://schemas.microsoft.com/office/drawing/2014/main" xmlns="" id="{11A1DD04-6BDA-4596-8D17-A11C8230262C}"/>
              </a:ext>
            </a:extLst>
          </p:cNvPr>
          <p:cNvPicPr>
            <a:picLocks noChangeAspect="1"/>
          </p:cNvPicPr>
          <p:nvPr/>
        </p:nvPicPr>
        <p:blipFill rotWithShape="1">
          <a:blip r:embed="rId2">
            <a:duotone>
              <a:prstClr val="black"/>
              <a:schemeClr val="accent5">
                <a:tint val="45000"/>
                <a:satMod val="400000"/>
              </a:schemeClr>
            </a:duotone>
            <a:extLst>
              <a:ext uri="{28A0092B-C50C-407E-A947-70E740481C1C}">
                <a14:useLocalDpi xmlns:a14="http://schemas.microsoft.com/office/drawing/2010/main" val="0"/>
              </a:ext>
            </a:extLst>
          </a:blip>
          <a:srcRect t="7812" b="7812"/>
          <a:stretch/>
        </p:blipFill>
        <p:spPr>
          <a:xfrm flipH="1">
            <a:off x="0" y="0"/>
            <a:ext cx="12192000" cy="6858000"/>
          </a:xfrm>
          <a:prstGeom prst="rect">
            <a:avLst/>
          </a:prstGeom>
        </p:spPr>
      </p:pic>
      <p:sp>
        <p:nvSpPr>
          <p:cNvPr id="266" name="矩形 265">
            <a:extLst>
              <a:ext uri="{FF2B5EF4-FFF2-40B4-BE49-F238E27FC236}">
                <a16:creationId xmlns:a16="http://schemas.microsoft.com/office/drawing/2014/main" xmlns="" id="{F80D9BF0-84A8-4AF6-9A19-0F2545FF72C7}"/>
              </a:ext>
            </a:extLst>
          </p:cNvPr>
          <p:cNvSpPr/>
          <p:nvPr/>
        </p:nvSpPr>
        <p:spPr>
          <a:xfrm>
            <a:off x="0" y="0"/>
            <a:ext cx="12192000" cy="6858000"/>
          </a:xfrm>
          <a:prstGeom prst="rect">
            <a:avLst/>
          </a:prstGeom>
          <a:solidFill>
            <a:srgbClr val="242B3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803B620E-D1E9-48CF-9E56-177C7CFBA800}"/>
              </a:ext>
            </a:extLst>
          </p:cNvPr>
          <p:cNvGrpSpPr/>
          <p:nvPr/>
        </p:nvGrpSpPr>
        <p:grpSpPr>
          <a:xfrm>
            <a:off x="11740675" y="552440"/>
            <a:ext cx="152718" cy="80961"/>
            <a:chOff x="11787188" y="657056"/>
            <a:chExt cx="152718" cy="80961"/>
          </a:xfrm>
        </p:grpSpPr>
        <p:cxnSp>
          <p:nvCxnSpPr>
            <p:cNvPr id="7" name="直接连接符 6">
              <a:extLst>
                <a:ext uri="{FF2B5EF4-FFF2-40B4-BE49-F238E27FC236}">
                  <a16:creationId xmlns:a16="http://schemas.microsoft.com/office/drawing/2014/main" xmlns="" id="{E5E5CA3E-6C0B-4E93-88A6-30575403415C}"/>
                </a:ext>
              </a:extLst>
            </p:cNvPr>
            <p:cNvCxnSpPr>
              <a:cxnSpLocks/>
            </p:cNvCxnSpPr>
            <p:nvPr/>
          </p:nvCxnSpPr>
          <p:spPr>
            <a:xfrm>
              <a:off x="11787188" y="657056"/>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AA0A293A-3CC5-4D2D-B519-5735A1E6DDFB}"/>
                </a:ext>
              </a:extLst>
            </p:cNvPr>
            <p:cNvCxnSpPr>
              <a:cxnSpLocks/>
            </p:cNvCxnSpPr>
            <p:nvPr/>
          </p:nvCxnSpPr>
          <p:spPr>
            <a:xfrm>
              <a:off x="11787188" y="69753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6073B46B-A6B0-47A0-9F8A-6BBD5D10FDD7}"/>
                </a:ext>
              </a:extLst>
            </p:cNvPr>
            <p:cNvCxnSpPr>
              <a:cxnSpLocks/>
            </p:cNvCxnSpPr>
            <p:nvPr/>
          </p:nvCxnSpPr>
          <p:spPr>
            <a:xfrm>
              <a:off x="11787188" y="73801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xmlns="" id="{645B5275-1574-476A-9F81-3750482BCBB1}"/>
              </a:ext>
            </a:extLst>
          </p:cNvPr>
          <p:cNvSpPr txBox="1"/>
          <p:nvPr/>
        </p:nvSpPr>
        <p:spPr>
          <a:xfrm>
            <a:off x="730568" y="362088"/>
            <a:ext cx="914399" cy="461665"/>
          </a:xfrm>
          <a:prstGeom prst="rect">
            <a:avLst/>
          </a:prstGeom>
          <a:noFill/>
        </p:spPr>
        <p:txBody>
          <a:bodyPr wrap="square" rtlCol="0">
            <a:spAutoFit/>
          </a:bodyPr>
          <a:lstStyle/>
          <a:p>
            <a:pPr algn="dist"/>
            <a:r>
              <a:rPr lang="en-US" altLang="zh-CN" sz="1200" b="1">
                <a:solidFill>
                  <a:schemeClr val="bg1"/>
                </a:solidFill>
              </a:rPr>
              <a:t>DESIGNED </a:t>
            </a:r>
          </a:p>
          <a:p>
            <a:pPr algn="dist"/>
            <a:r>
              <a:rPr lang="en-US" altLang="zh-CN" sz="1200" b="1">
                <a:solidFill>
                  <a:schemeClr val="bg1"/>
                </a:solidFill>
              </a:rPr>
              <a:t>BY XIAO</a:t>
            </a:r>
            <a:endParaRPr lang="zh-CN" altLang="en-US" sz="1200" b="1">
              <a:solidFill>
                <a:schemeClr val="bg1"/>
              </a:solidFill>
            </a:endParaRPr>
          </a:p>
        </p:txBody>
      </p:sp>
      <p:cxnSp>
        <p:nvCxnSpPr>
          <p:cNvPr id="11" name="直接连接符 10">
            <a:extLst>
              <a:ext uri="{FF2B5EF4-FFF2-40B4-BE49-F238E27FC236}">
                <a16:creationId xmlns:a16="http://schemas.microsoft.com/office/drawing/2014/main" xmlns="" id="{FC94B9F6-FC26-4A67-92B3-FC4F664E6F61}"/>
              </a:ext>
            </a:extLst>
          </p:cNvPr>
          <p:cNvCxnSpPr>
            <a:cxnSpLocks/>
          </p:cNvCxnSpPr>
          <p:nvPr/>
        </p:nvCxnSpPr>
        <p:spPr>
          <a:xfrm>
            <a:off x="725410" y="426223"/>
            <a:ext cx="0" cy="33339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xmlns="" id="{DE4EE1F0-0CDE-4DA9-9AF4-6672956A9FE4}"/>
              </a:ext>
            </a:extLst>
          </p:cNvPr>
          <p:cNvGrpSpPr/>
          <p:nvPr/>
        </p:nvGrpSpPr>
        <p:grpSpPr>
          <a:xfrm>
            <a:off x="298608" y="429724"/>
            <a:ext cx="326392" cy="326392"/>
            <a:chOff x="345121" y="429724"/>
            <a:chExt cx="326392" cy="326392"/>
          </a:xfrm>
        </p:grpSpPr>
        <p:sp>
          <p:nvSpPr>
            <p:cNvPr id="13" name="椭圆 12">
              <a:extLst>
                <a:ext uri="{FF2B5EF4-FFF2-40B4-BE49-F238E27FC236}">
                  <a16:creationId xmlns:a16="http://schemas.microsoft.com/office/drawing/2014/main" xmlns="" id="{DCEBAC56-0CE2-48E2-A589-F0D1B4482603}"/>
                </a:ext>
              </a:extLst>
            </p:cNvPr>
            <p:cNvSpPr/>
            <p:nvPr/>
          </p:nvSpPr>
          <p:spPr>
            <a:xfrm>
              <a:off x="345122" y="429724"/>
              <a:ext cx="326391" cy="326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b="1">
                <a:solidFill>
                  <a:schemeClr val="tx1"/>
                </a:solidFill>
              </a:endParaRPr>
            </a:p>
          </p:txBody>
        </p:sp>
        <p:sp>
          <p:nvSpPr>
            <p:cNvPr id="14" name="文本框 13">
              <a:extLst>
                <a:ext uri="{FF2B5EF4-FFF2-40B4-BE49-F238E27FC236}">
                  <a16:creationId xmlns:a16="http://schemas.microsoft.com/office/drawing/2014/main" xmlns="" id="{4DD8322A-8120-4904-95D3-4021BDBDEA15}"/>
                </a:ext>
              </a:extLst>
            </p:cNvPr>
            <p:cNvSpPr txBox="1"/>
            <p:nvPr/>
          </p:nvSpPr>
          <p:spPr>
            <a:xfrm>
              <a:off x="345121" y="469810"/>
              <a:ext cx="326392" cy="246221"/>
            </a:xfrm>
            <a:prstGeom prst="rect">
              <a:avLst/>
            </a:prstGeom>
            <a:noFill/>
          </p:spPr>
          <p:txBody>
            <a:bodyPr wrap="square" rtlCol="0">
              <a:spAutoFit/>
            </a:bodyPr>
            <a:lstStyle/>
            <a:p>
              <a:pPr algn="ctr"/>
              <a:r>
                <a:rPr lang="en-US" altLang="zh-CN" sz="1000" b="1"/>
                <a:t>06</a:t>
              </a:r>
            </a:p>
          </p:txBody>
        </p:sp>
      </p:grpSp>
      <p:sp>
        <p:nvSpPr>
          <p:cNvPr id="15" name="文本框 14">
            <a:extLst>
              <a:ext uri="{FF2B5EF4-FFF2-40B4-BE49-F238E27FC236}">
                <a16:creationId xmlns:a16="http://schemas.microsoft.com/office/drawing/2014/main" xmlns="" id="{BDE337D5-2B48-49A9-981B-C8A961DE68D8}"/>
              </a:ext>
            </a:extLst>
          </p:cNvPr>
          <p:cNvSpPr txBox="1"/>
          <p:nvPr/>
        </p:nvSpPr>
        <p:spPr>
          <a:xfrm>
            <a:off x="298608" y="6188135"/>
            <a:ext cx="1644492" cy="307777"/>
          </a:xfrm>
          <a:prstGeom prst="rect">
            <a:avLst/>
          </a:prstGeom>
          <a:noFill/>
        </p:spPr>
        <p:txBody>
          <a:bodyPr wrap="square" rtlCol="0">
            <a:spAutoFit/>
          </a:bodyPr>
          <a:lstStyle/>
          <a:p>
            <a:r>
              <a:rPr lang="en-US" altLang="zh-CN" sz="1400" b="1">
                <a:solidFill>
                  <a:srgbClr val="F50284"/>
                </a:solidFill>
              </a:rPr>
              <a:t>SUPPORTERS SAY</a:t>
            </a:r>
            <a:endParaRPr lang="zh-CN" altLang="en-US" sz="1400" b="1">
              <a:solidFill>
                <a:srgbClr val="F50284"/>
              </a:solidFill>
            </a:endParaRPr>
          </a:p>
        </p:txBody>
      </p:sp>
      <p:sp>
        <p:nvSpPr>
          <p:cNvPr id="16" name="任意多边形: 形状 15">
            <a:extLst>
              <a:ext uri="{FF2B5EF4-FFF2-40B4-BE49-F238E27FC236}">
                <a16:creationId xmlns:a16="http://schemas.microsoft.com/office/drawing/2014/main" xmlns="" id="{CDE7C4FA-97E0-4C22-8215-4CB01F852BAA}"/>
              </a:ext>
            </a:extLst>
          </p:cNvPr>
          <p:cNvSpPr/>
          <p:nvPr/>
        </p:nvSpPr>
        <p:spPr>
          <a:xfrm flipV="1">
            <a:off x="11795124" y="6428619"/>
            <a:ext cx="98268" cy="67293"/>
          </a:xfrm>
          <a:custGeom>
            <a:avLst/>
            <a:gdLst>
              <a:gd name="connsiteX0" fmla="*/ 355007 w 744783"/>
              <a:gd name="connsiteY0" fmla="*/ 0 h 710015"/>
              <a:gd name="connsiteX1" fmla="*/ 715434 w 744783"/>
              <a:gd name="connsiteY1" fmla="*/ 658325 h 710015"/>
              <a:gd name="connsiteX2" fmla="*/ 744783 w 744783"/>
              <a:gd name="connsiteY2" fmla="*/ 710015 h 710015"/>
              <a:gd name="connsiteX3" fmla="*/ 0 w 744783"/>
              <a:gd name="connsiteY3" fmla="*/ 710015 h 710015"/>
              <a:gd name="connsiteX0" fmla="*/ 744783 w 836223"/>
              <a:gd name="connsiteY0" fmla="*/ 710015 h 801455"/>
              <a:gd name="connsiteX1" fmla="*/ 0 w 836223"/>
              <a:gd name="connsiteY1" fmla="*/ 710015 h 801455"/>
              <a:gd name="connsiteX2" fmla="*/ 355007 w 836223"/>
              <a:gd name="connsiteY2" fmla="*/ 0 h 801455"/>
              <a:gd name="connsiteX3" fmla="*/ 715434 w 836223"/>
              <a:gd name="connsiteY3" fmla="*/ 658325 h 801455"/>
              <a:gd name="connsiteX4" fmla="*/ 836223 w 836223"/>
              <a:gd name="connsiteY4" fmla="*/ 801455 h 801455"/>
              <a:gd name="connsiteX0" fmla="*/ 744783 w 744783"/>
              <a:gd name="connsiteY0" fmla="*/ 710015 h 710015"/>
              <a:gd name="connsiteX1" fmla="*/ 0 w 744783"/>
              <a:gd name="connsiteY1" fmla="*/ 710015 h 710015"/>
              <a:gd name="connsiteX2" fmla="*/ 355007 w 744783"/>
              <a:gd name="connsiteY2" fmla="*/ 0 h 710015"/>
              <a:gd name="connsiteX3" fmla="*/ 715434 w 744783"/>
              <a:gd name="connsiteY3" fmla="*/ 658325 h 710015"/>
              <a:gd name="connsiteX0" fmla="*/ 0 w 715434"/>
              <a:gd name="connsiteY0" fmla="*/ 710015 h 710015"/>
              <a:gd name="connsiteX1" fmla="*/ 355007 w 715434"/>
              <a:gd name="connsiteY1" fmla="*/ 0 h 710015"/>
              <a:gd name="connsiteX2" fmla="*/ 715434 w 715434"/>
              <a:gd name="connsiteY2" fmla="*/ 658325 h 710015"/>
              <a:gd name="connsiteX0" fmla="*/ 0 w 684478"/>
              <a:gd name="connsiteY0" fmla="*/ 652865 h 658325"/>
              <a:gd name="connsiteX1" fmla="*/ 324051 w 684478"/>
              <a:gd name="connsiteY1" fmla="*/ 0 h 658325"/>
              <a:gd name="connsiteX2" fmla="*/ 684478 w 684478"/>
              <a:gd name="connsiteY2" fmla="*/ 658325 h 658325"/>
              <a:gd name="connsiteX0" fmla="*/ 0 w 686859"/>
              <a:gd name="connsiteY0" fmla="*/ 664771 h 664771"/>
              <a:gd name="connsiteX1" fmla="*/ 326432 w 686859"/>
              <a:gd name="connsiteY1" fmla="*/ 0 h 664771"/>
              <a:gd name="connsiteX2" fmla="*/ 686859 w 686859"/>
              <a:gd name="connsiteY2" fmla="*/ 658325 h 664771"/>
            </a:gdLst>
            <a:ahLst/>
            <a:cxnLst>
              <a:cxn ang="0">
                <a:pos x="connsiteX0" y="connsiteY0"/>
              </a:cxn>
              <a:cxn ang="0">
                <a:pos x="connsiteX1" y="connsiteY1"/>
              </a:cxn>
              <a:cxn ang="0">
                <a:pos x="connsiteX2" y="connsiteY2"/>
              </a:cxn>
            </a:cxnLst>
            <a:rect l="l" t="t" r="r" b="b"/>
            <a:pathLst>
              <a:path w="686859" h="664771">
                <a:moveTo>
                  <a:pt x="0" y="664771"/>
                </a:moveTo>
                <a:lnTo>
                  <a:pt x="326432" y="0"/>
                </a:lnTo>
                <a:cubicBezTo>
                  <a:pt x="406897" y="160881"/>
                  <a:pt x="573341" y="458063"/>
                  <a:pt x="686859" y="658325"/>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文本框 20">
            <a:extLst>
              <a:ext uri="{FF2B5EF4-FFF2-40B4-BE49-F238E27FC236}">
                <a16:creationId xmlns:a16="http://schemas.microsoft.com/office/drawing/2014/main" xmlns="" id="{97AB5C0A-4DF5-4548-ADA2-4150596F5704}"/>
              </a:ext>
            </a:extLst>
          </p:cNvPr>
          <p:cNvSpPr txBox="1"/>
          <p:nvPr/>
        </p:nvSpPr>
        <p:spPr>
          <a:xfrm>
            <a:off x="1113992" y="1326352"/>
            <a:ext cx="3274173" cy="430887"/>
          </a:xfrm>
          <a:prstGeom prst="rect">
            <a:avLst/>
          </a:prstGeom>
          <a:noFill/>
        </p:spPr>
        <p:txBody>
          <a:bodyPr wrap="square" rtlCol="0">
            <a:spAutoFit/>
          </a:bodyPr>
          <a:lstStyle/>
          <a:p>
            <a:r>
              <a:rPr lang="fr-FR" altLang="zh-CN" sz="2200" b="1">
                <a:solidFill>
                  <a:schemeClr val="bg1"/>
                </a:solidFill>
              </a:rPr>
              <a:t>MALESUADA FAMES AC</a:t>
            </a:r>
          </a:p>
        </p:txBody>
      </p:sp>
      <p:sp>
        <p:nvSpPr>
          <p:cNvPr id="25" name="文本框 24">
            <a:extLst>
              <a:ext uri="{FF2B5EF4-FFF2-40B4-BE49-F238E27FC236}">
                <a16:creationId xmlns:a16="http://schemas.microsoft.com/office/drawing/2014/main" xmlns="" id="{67F997B9-98BB-4173-B347-8700C51E8998}"/>
              </a:ext>
            </a:extLst>
          </p:cNvPr>
          <p:cNvSpPr txBox="1"/>
          <p:nvPr/>
        </p:nvSpPr>
        <p:spPr>
          <a:xfrm>
            <a:off x="1113992" y="1672943"/>
            <a:ext cx="2384108" cy="307777"/>
          </a:xfrm>
          <a:prstGeom prst="rect">
            <a:avLst/>
          </a:prstGeom>
          <a:noFill/>
        </p:spPr>
        <p:txBody>
          <a:bodyPr wrap="square" rtlCol="0">
            <a:spAutoFit/>
          </a:bodyPr>
          <a:lstStyle/>
          <a:p>
            <a:r>
              <a:rPr lang="fr-FR" altLang="zh-CN" sz="1400">
                <a:solidFill>
                  <a:schemeClr val="bg1"/>
                </a:solidFill>
              </a:rPr>
              <a:t>Information</a:t>
            </a:r>
            <a:endParaRPr lang="en-US" altLang="zh-CN" sz="1400">
              <a:solidFill>
                <a:schemeClr val="bg1"/>
              </a:solidFill>
            </a:endParaRPr>
          </a:p>
        </p:txBody>
      </p:sp>
      <p:sp>
        <p:nvSpPr>
          <p:cNvPr id="27" name="文本框 26">
            <a:extLst>
              <a:ext uri="{FF2B5EF4-FFF2-40B4-BE49-F238E27FC236}">
                <a16:creationId xmlns:a16="http://schemas.microsoft.com/office/drawing/2014/main" xmlns="" id="{F964E3AF-A1AD-46D2-8B26-25EB1C09ED96}"/>
              </a:ext>
            </a:extLst>
          </p:cNvPr>
          <p:cNvSpPr txBox="1"/>
          <p:nvPr/>
        </p:nvSpPr>
        <p:spPr>
          <a:xfrm>
            <a:off x="1113991" y="2031521"/>
            <a:ext cx="4072460" cy="1109791"/>
          </a:xfrm>
          <a:prstGeom prst="rect">
            <a:avLst/>
          </a:prstGeom>
          <a:noFill/>
        </p:spPr>
        <p:txBody>
          <a:bodyPr wrap="square" rtlCol="0">
            <a:spAutoFit/>
          </a:bodyPr>
          <a:lstStyle/>
          <a:p>
            <a:pPr>
              <a:lnSpc>
                <a:spcPct val="120000"/>
              </a:lnSpc>
            </a:pPr>
            <a:r>
              <a:rPr lang="en-US" altLang="zh-CN" sz="1400">
                <a:solidFill>
                  <a:schemeClr val="bg1"/>
                </a:solidFill>
              </a:rPr>
              <a:t>porttitor congue massa. fusce posuere, magna sed </a:t>
            </a:r>
          </a:p>
          <a:p>
            <a:pPr>
              <a:lnSpc>
                <a:spcPct val="120000"/>
              </a:lnSpc>
            </a:pPr>
            <a:endParaRPr lang="en-US" altLang="zh-CN" sz="1400">
              <a:solidFill>
                <a:schemeClr val="bg1"/>
              </a:solidFill>
            </a:endParaRPr>
          </a:p>
          <a:p>
            <a:pPr>
              <a:lnSpc>
                <a:spcPct val="120000"/>
              </a:lnSpc>
            </a:pPr>
            <a:r>
              <a:rPr lang="en-US" altLang="zh-CN" sz="1400">
                <a:solidFill>
                  <a:schemeClr val="bg1"/>
                </a:solidFill>
              </a:rPr>
              <a:t>morbi tristique senectus et netus et malesuada fames ac turpis egestas</a:t>
            </a:r>
          </a:p>
        </p:txBody>
      </p:sp>
      <p:cxnSp>
        <p:nvCxnSpPr>
          <p:cNvPr id="29" name="直接连接符 28">
            <a:extLst>
              <a:ext uri="{FF2B5EF4-FFF2-40B4-BE49-F238E27FC236}">
                <a16:creationId xmlns:a16="http://schemas.microsoft.com/office/drawing/2014/main" xmlns="" id="{581FE496-2747-4156-A25B-20EDF4D804F3}"/>
              </a:ext>
            </a:extLst>
          </p:cNvPr>
          <p:cNvCxnSpPr>
            <a:cxnSpLocks/>
          </p:cNvCxnSpPr>
          <p:nvPr/>
        </p:nvCxnSpPr>
        <p:spPr>
          <a:xfrm>
            <a:off x="1209718" y="2006120"/>
            <a:ext cx="975360" cy="0"/>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grpSp>
        <p:nvGrpSpPr>
          <p:cNvPr id="36" name="Group 90">
            <a:extLst>
              <a:ext uri="{FF2B5EF4-FFF2-40B4-BE49-F238E27FC236}">
                <a16:creationId xmlns:a16="http://schemas.microsoft.com/office/drawing/2014/main" xmlns="" id="{B977D953-1F26-4E64-9D16-C5B409B84914}"/>
              </a:ext>
            </a:extLst>
          </p:cNvPr>
          <p:cNvGrpSpPr>
            <a:grpSpLocks noChangeAspect="1"/>
          </p:cNvGrpSpPr>
          <p:nvPr/>
        </p:nvGrpSpPr>
        <p:grpSpPr bwMode="auto">
          <a:xfrm>
            <a:off x="4879728" y="2835114"/>
            <a:ext cx="306723" cy="307777"/>
            <a:chOff x="2" y="-1"/>
            <a:chExt cx="582" cy="584"/>
          </a:xfrm>
          <a:solidFill>
            <a:srgbClr val="F50284"/>
          </a:solidFill>
        </p:grpSpPr>
        <p:sp>
          <p:nvSpPr>
            <p:cNvPr id="37" name="Freeform 91">
              <a:extLst>
                <a:ext uri="{FF2B5EF4-FFF2-40B4-BE49-F238E27FC236}">
                  <a16:creationId xmlns:a16="http://schemas.microsoft.com/office/drawing/2014/main" xmlns="" id="{9137A177-3A4C-4BEC-9124-9C42D87F3934}"/>
                </a:ext>
              </a:extLst>
            </p:cNvPr>
            <p:cNvSpPr>
              <a:spLocks/>
            </p:cNvSpPr>
            <p:nvPr/>
          </p:nvSpPr>
          <p:spPr bwMode="auto">
            <a:xfrm>
              <a:off x="6" y="-1"/>
              <a:ext cx="129" cy="133"/>
            </a:xfrm>
            <a:custGeom>
              <a:avLst/>
              <a:gdLst>
                <a:gd name="T0" fmla="*/ 46 w 64"/>
                <a:gd name="T1" fmla="*/ 66 h 66"/>
                <a:gd name="T2" fmla="*/ 34 w 64"/>
                <a:gd name="T3" fmla="*/ 66 h 66"/>
                <a:gd name="T4" fmla="*/ 28 w 64"/>
                <a:gd name="T5" fmla="*/ 60 h 66"/>
                <a:gd name="T6" fmla="*/ 28 w 64"/>
                <a:gd name="T7" fmla="*/ 60 h 66"/>
                <a:gd name="T8" fmla="*/ 28 w 64"/>
                <a:gd name="T9" fmla="*/ 60 h 66"/>
                <a:gd name="T10" fmla="*/ 34 w 64"/>
                <a:gd name="T11" fmla="*/ 54 h 66"/>
                <a:gd name="T12" fmla="*/ 46 w 64"/>
                <a:gd name="T13" fmla="*/ 54 h 66"/>
                <a:gd name="T14" fmla="*/ 52 w 64"/>
                <a:gd name="T15" fmla="*/ 48 h 66"/>
                <a:gd name="T16" fmla="*/ 52 w 64"/>
                <a:gd name="T17" fmla="*/ 21 h 66"/>
                <a:gd name="T18" fmla="*/ 8 w 64"/>
                <a:gd name="T19" fmla="*/ 65 h 66"/>
                <a:gd name="T20" fmla="*/ 0 w 64"/>
                <a:gd name="T21" fmla="*/ 56 h 66"/>
                <a:gd name="T22" fmla="*/ 54 w 64"/>
                <a:gd name="T23" fmla="*/ 2 h 66"/>
                <a:gd name="T24" fmla="*/ 62 w 64"/>
                <a:gd name="T25" fmla="*/ 2 h 66"/>
                <a:gd name="T26" fmla="*/ 64 w 64"/>
                <a:gd name="T27" fmla="*/ 6 h 66"/>
                <a:gd name="T28" fmla="*/ 64 w 64"/>
                <a:gd name="T29" fmla="*/ 48 h 66"/>
                <a:gd name="T30" fmla="*/ 46 w 64"/>
                <a:gd name="T31" fmla="*/ 66 h 66"/>
                <a:gd name="T32" fmla="*/ 46 w 64"/>
                <a:gd name="T3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66">
                  <a:moveTo>
                    <a:pt x="46" y="66"/>
                  </a:moveTo>
                  <a:cubicBezTo>
                    <a:pt x="34" y="66"/>
                    <a:pt x="34" y="66"/>
                    <a:pt x="34" y="66"/>
                  </a:cubicBezTo>
                  <a:cubicBezTo>
                    <a:pt x="31" y="66"/>
                    <a:pt x="28" y="64"/>
                    <a:pt x="28" y="60"/>
                  </a:cubicBezTo>
                  <a:cubicBezTo>
                    <a:pt x="28" y="60"/>
                    <a:pt x="28" y="60"/>
                    <a:pt x="28" y="60"/>
                  </a:cubicBezTo>
                  <a:cubicBezTo>
                    <a:pt x="28" y="60"/>
                    <a:pt x="28" y="60"/>
                    <a:pt x="28" y="60"/>
                  </a:cubicBezTo>
                  <a:cubicBezTo>
                    <a:pt x="28" y="57"/>
                    <a:pt x="31" y="54"/>
                    <a:pt x="34" y="54"/>
                  </a:cubicBezTo>
                  <a:cubicBezTo>
                    <a:pt x="46" y="54"/>
                    <a:pt x="46" y="54"/>
                    <a:pt x="46" y="54"/>
                  </a:cubicBezTo>
                  <a:cubicBezTo>
                    <a:pt x="49" y="54"/>
                    <a:pt x="52" y="52"/>
                    <a:pt x="52" y="48"/>
                  </a:cubicBezTo>
                  <a:cubicBezTo>
                    <a:pt x="52" y="21"/>
                    <a:pt x="52" y="21"/>
                    <a:pt x="52" y="21"/>
                  </a:cubicBezTo>
                  <a:cubicBezTo>
                    <a:pt x="8" y="65"/>
                    <a:pt x="8" y="65"/>
                    <a:pt x="8" y="65"/>
                  </a:cubicBezTo>
                  <a:cubicBezTo>
                    <a:pt x="0" y="56"/>
                    <a:pt x="0" y="56"/>
                    <a:pt x="0" y="56"/>
                  </a:cubicBezTo>
                  <a:cubicBezTo>
                    <a:pt x="54" y="2"/>
                    <a:pt x="54" y="2"/>
                    <a:pt x="54" y="2"/>
                  </a:cubicBezTo>
                  <a:cubicBezTo>
                    <a:pt x="56" y="0"/>
                    <a:pt x="60" y="0"/>
                    <a:pt x="62" y="2"/>
                  </a:cubicBezTo>
                  <a:cubicBezTo>
                    <a:pt x="64" y="3"/>
                    <a:pt x="64" y="5"/>
                    <a:pt x="64" y="6"/>
                  </a:cubicBezTo>
                  <a:cubicBezTo>
                    <a:pt x="64" y="48"/>
                    <a:pt x="64" y="48"/>
                    <a:pt x="64" y="48"/>
                  </a:cubicBezTo>
                  <a:cubicBezTo>
                    <a:pt x="64" y="58"/>
                    <a:pt x="56" y="66"/>
                    <a:pt x="46" y="66"/>
                  </a:cubicBezTo>
                  <a:cubicBezTo>
                    <a:pt x="46" y="66"/>
                    <a:pt x="46" y="66"/>
                    <a:pt x="46"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92">
              <a:extLst>
                <a:ext uri="{FF2B5EF4-FFF2-40B4-BE49-F238E27FC236}">
                  <a16:creationId xmlns:a16="http://schemas.microsoft.com/office/drawing/2014/main" xmlns="" id="{D8AF875C-B093-4D13-B53F-1158708B46CD}"/>
                </a:ext>
              </a:extLst>
            </p:cNvPr>
            <p:cNvSpPr>
              <a:spLocks/>
            </p:cNvSpPr>
            <p:nvPr/>
          </p:nvSpPr>
          <p:spPr bwMode="auto">
            <a:xfrm>
              <a:off x="2" y="-1"/>
              <a:ext cx="388" cy="511"/>
            </a:xfrm>
            <a:custGeom>
              <a:avLst/>
              <a:gdLst>
                <a:gd name="T0" fmla="*/ 138 w 192"/>
                <a:gd name="T1" fmla="*/ 247 h 253"/>
                <a:gd name="T2" fmla="*/ 132 w 192"/>
                <a:gd name="T3" fmla="*/ 253 h 253"/>
                <a:gd name="T4" fmla="*/ 132 w 192"/>
                <a:gd name="T5" fmla="*/ 253 h 253"/>
                <a:gd name="T6" fmla="*/ 30 w 192"/>
                <a:gd name="T7" fmla="*/ 253 h 253"/>
                <a:gd name="T8" fmla="*/ 0 w 192"/>
                <a:gd name="T9" fmla="*/ 223 h 253"/>
                <a:gd name="T10" fmla="*/ 0 w 192"/>
                <a:gd name="T11" fmla="*/ 60 h 253"/>
                <a:gd name="T12" fmla="*/ 2 w 192"/>
                <a:gd name="T13" fmla="*/ 56 h 253"/>
                <a:gd name="T14" fmla="*/ 56 w 192"/>
                <a:gd name="T15" fmla="*/ 2 h 253"/>
                <a:gd name="T16" fmla="*/ 60 w 192"/>
                <a:gd name="T17" fmla="*/ 0 h 253"/>
                <a:gd name="T18" fmla="*/ 162 w 192"/>
                <a:gd name="T19" fmla="*/ 0 h 253"/>
                <a:gd name="T20" fmla="*/ 192 w 192"/>
                <a:gd name="T21" fmla="*/ 30 h 253"/>
                <a:gd name="T22" fmla="*/ 192 w 192"/>
                <a:gd name="T23" fmla="*/ 120 h 253"/>
                <a:gd name="T24" fmla="*/ 186 w 192"/>
                <a:gd name="T25" fmla="*/ 126 h 253"/>
                <a:gd name="T26" fmla="*/ 186 w 192"/>
                <a:gd name="T27" fmla="*/ 126 h 253"/>
                <a:gd name="T28" fmla="*/ 180 w 192"/>
                <a:gd name="T29" fmla="*/ 120 h 253"/>
                <a:gd name="T30" fmla="*/ 180 w 192"/>
                <a:gd name="T31" fmla="*/ 30 h 253"/>
                <a:gd name="T32" fmla="*/ 162 w 192"/>
                <a:gd name="T33" fmla="*/ 12 h 253"/>
                <a:gd name="T34" fmla="*/ 162 w 192"/>
                <a:gd name="T35" fmla="*/ 12 h 253"/>
                <a:gd name="T36" fmla="*/ 63 w 192"/>
                <a:gd name="T37" fmla="*/ 12 h 253"/>
                <a:gd name="T38" fmla="*/ 12 w 192"/>
                <a:gd name="T39" fmla="*/ 63 h 253"/>
                <a:gd name="T40" fmla="*/ 12 w 192"/>
                <a:gd name="T41" fmla="*/ 223 h 253"/>
                <a:gd name="T42" fmla="*/ 30 w 192"/>
                <a:gd name="T43" fmla="*/ 241 h 253"/>
                <a:gd name="T44" fmla="*/ 132 w 192"/>
                <a:gd name="T45" fmla="*/ 241 h 253"/>
                <a:gd name="T46" fmla="*/ 138 w 192"/>
                <a:gd name="T47" fmla="*/ 24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253">
                  <a:moveTo>
                    <a:pt x="138" y="247"/>
                  </a:moveTo>
                  <a:cubicBezTo>
                    <a:pt x="138" y="250"/>
                    <a:pt x="136" y="253"/>
                    <a:pt x="132" y="253"/>
                  </a:cubicBezTo>
                  <a:cubicBezTo>
                    <a:pt x="132" y="253"/>
                    <a:pt x="132" y="253"/>
                    <a:pt x="132" y="253"/>
                  </a:cubicBezTo>
                  <a:cubicBezTo>
                    <a:pt x="30" y="253"/>
                    <a:pt x="30" y="253"/>
                    <a:pt x="30" y="253"/>
                  </a:cubicBezTo>
                  <a:cubicBezTo>
                    <a:pt x="13" y="253"/>
                    <a:pt x="0" y="239"/>
                    <a:pt x="0" y="223"/>
                  </a:cubicBezTo>
                  <a:cubicBezTo>
                    <a:pt x="0" y="60"/>
                    <a:pt x="0" y="60"/>
                    <a:pt x="0" y="60"/>
                  </a:cubicBezTo>
                  <a:cubicBezTo>
                    <a:pt x="0" y="59"/>
                    <a:pt x="1" y="57"/>
                    <a:pt x="2" y="56"/>
                  </a:cubicBezTo>
                  <a:cubicBezTo>
                    <a:pt x="56" y="2"/>
                    <a:pt x="56" y="2"/>
                    <a:pt x="56" y="2"/>
                  </a:cubicBezTo>
                  <a:cubicBezTo>
                    <a:pt x="57" y="1"/>
                    <a:pt x="58" y="0"/>
                    <a:pt x="60" y="0"/>
                  </a:cubicBezTo>
                  <a:cubicBezTo>
                    <a:pt x="162" y="0"/>
                    <a:pt x="162" y="0"/>
                    <a:pt x="162" y="0"/>
                  </a:cubicBezTo>
                  <a:cubicBezTo>
                    <a:pt x="179" y="0"/>
                    <a:pt x="192" y="14"/>
                    <a:pt x="192" y="30"/>
                  </a:cubicBezTo>
                  <a:cubicBezTo>
                    <a:pt x="192" y="120"/>
                    <a:pt x="192" y="120"/>
                    <a:pt x="192" y="120"/>
                  </a:cubicBezTo>
                  <a:cubicBezTo>
                    <a:pt x="192" y="124"/>
                    <a:pt x="190" y="126"/>
                    <a:pt x="186" y="126"/>
                  </a:cubicBezTo>
                  <a:cubicBezTo>
                    <a:pt x="186" y="126"/>
                    <a:pt x="186" y="126"/>
                    <a:pt x="186" y="126"/>
                  </a:cubicBezTo>
                  <a:cubicBezTo>
                    <a:pt x="183" y="126"/>
                    <a:pt x="180" y="124"/>
                    <a:pt x="180" y="120"/>
                  </a:cubicBezTo>
                  <a:cubicBezTo>
                    <a:pt x="180" y="30"/>
                    <a:pt x="180" y="30"/>
                    <a:pt x="180" y="30"/>
                  </a:cubicBezTo>
                  <a:cubicBezTo>
                    <a:pt x="180" y="20"/>
                    <a:pt x="172" y="12"/>
                    <a:pt x="162" y="12"/>
                  </a:cubicBezTo>
                  <a:cubicBezTo>
                    <a:pt x="162" y="12"/>
                    <a:pt x="162" y="12"/>
                    <a:pt x="162" y="12"/>
                  </a:cubicBezTo>
                  <a:cubicBezTo>
                    <a:pt x="63" y="12"/>
                    <a:pt x="63" y="12"/>
                    <a:pt x="63" y="12"/>
                  </a:cubicBezTo>
                  <a:cubicBezTo>
                    <a:pt x="12" y="63"/>
                    <a:pt x="12" y="63"/>
                    <a:pt x="12" y="63"/>
                  </a:cubicBezTo>
                  <a:cubicBezTo>
                    <a:pt x="12" y="223"/>
                    <a:pt x="12" y="223"/>
                    <a:pt x="12" y="223"/>
                  </a:cubicBezTo>
                  <a:cubicBezTo>
                    <a:pt x="12" y="233"/>
                    <a:pt x="20" y="241"/>
                    <a:pt x="30" y="241"/>
                  </a:cubicBezTo>
                  <a:cubicBezTo>
                    <a:pt x="132" y="241"/>
                    <a:pt x="132" y="241"/>
                    <a:pt x="132" y="241"/>
                  </a:cubicBezTo>
                  <a:cubicBezTo>
                    <a:pt x="136" y="241"/>
                    <a:pt x="138" y="244"/>
                    <a:pt x="138" y="24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93">
              <a:extLst>
                <a:ext uri="{FF2B5EF4-FFF2-40B4-BE49-F238E27FC236}">
                  <a16:creationId xmlns:a16="http://schemas.microsoft.com/office/drawing/2014/main" xmlns="" id="{C59B2EF4-0742-42F6-896C-A697D7ED7577}"/>
                </a:ext>
              </a:extLst>
            </p:cNvPr>
            <p:cNvSpPr>
              <a:spLocks/>
            </p:cNvSpPr>
            <p:nvPr/>
          </p:nvSpPr>
          <p:spPr bwMode="auto">
            <a:xfrm>
              <a:off x="281" y="62"/>
              <a:ext cx="61" cy="60"/>
            </a:xfrm>
            <a:custGeom>
              <a:avLst/>
              <a:gdLst>
                <a:gd name="T0" fmla="*/ 24 w 30"/>
                <a:gd name="T1" fmla="*/ 30 h 30"/>
                <a:gd name="T2" fmla="*/ 24 w 30"/>
                <a:gd name="T3" fmla="*/ 30 h 30"/>
                <a:gd name="T4" fmla="*/ 18 w 30"/>
                <a:gd name="T5" fmla="*/ 24 h 30"/>
                <a:gd name="T6" fmla="*/ 18 w 30"/>
                <a:gd name="T7" fmla="*/ 18 h 30"/>
                <a:gd name="T8" fmla="*/ 12 w 30"/>
                <a:gd name="T9" fmla="*/ 12 h 30"/>
                <a:gd name="T10" fmla="*/ 6 w 30"/>
                <a:gd name="T11" fmla="*/ 12 h 30"/>
                <a:gd name="T12" fmla="*/ 0 w 30"/>
                <a:gd name="T13" fmla="*/ 6 h 30"/>
                <a:gd name="T14" fmla="*/ 0 w 30"/>
                <a:gd name="T15" fmla="*/ 6 h 30"/>
                <a:gd name="T16" fmla="*/ 6 w 30"/>
                <a:gd name="T17" fmla="*/ 0 h 30"/>
                <a:gd name="T18" fmla="*/ 6 w 30"/>
                <a:gd name="T19" fmla="*/ 0 h 30"/>
                <a:gd name="T20" fmla="*/ 12 w 30"/>
                <a:gd name="T21" fmla="*/ 0 h 30"/>
                <a:gd name="T22" fmla="*/ 30 w 30"/>
                <a:gd name="T23" fmla="*/ 18 h 30"/>
                <a:gd name="T24" fmla="*/ 30 w 30"/>
                <a:gd name="T25" fmla="*/ 24 h 30"/>
                <a:gd name="T26" fmla="*/ 24 w 30"/>
                <a:gd name="T27" fmla="*/ 30 h 30"/>
                <a:gd name="T28" fmla="*/ 24 w 30"/>
                <a:gd name="T2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0">
                  <a:moveTo>
                    <a:pt x="24" y="30"/>
                  </a:moveTo>
                  <a:cubicBezTo>
                    <a:pt x="24" y="30"/>
                    <a:pt x="24" y="30"/>
                    <a:pt x="24" y="30"/>
                  </a:cubicBezTo>
                  <a:cubicBezTo>
                    <a:pt x="21" y="30"/>
                    <a:pt x="18" y="27"/>
                    <a:pt x="18" y="24"/>
                  </a:cubicBezTo>
                  <a:cubicBezTo>
                    <a:pt x="18" y="18"/>
                    <a:pt x="18" y="18"/>
                    <a:pt x="18" y="18"/>
                  </a:cubicBezTo>
                  <a:cubicBezTo>
                    <a:pt x="18" y="15"/>
                    <a:pt x="16" y="12"/>
                    <a:pt x="12" y="12"/>
                  </a:cubicBezTo>
                  <a:cubicBezTo>
                    <a:pt x="6" y="12"/>
                    <a:pt x="6" y="12"/>
                    <a:pt x="6" y="12"/>
                  </a:cubicBezTo>
                  <a:cubicBezTo>
                    <a:pt x="3" y="12"/>
                    <a:pt x="0" y="9"/>
                    <a:pt x="0" y="6"/>
                  </a:cubicBezTo>
                  <a:cubicBezTo>
                    <a:pt x="0" y="6"/>
                    <a:pt x="0" y="6"/>
                    <a:pt x="0" y="6"/>
                  </a:cubicBezTo>
                  <a:cubicBezTo>
                    <a:pt x="0" y="3"/>
                    <a:pt x="3" y="0"/>
                    <a:pt x="6" y="0"/>
                  </a:cubicBezTo>
                  <a:cubicBezTo>
                    <a:pt x="6" y="0"/>
                    <a:pt x="6" y="0"/>
                    <a:pt x="6" y="0"/>
                  </a:cubicBezTo>
                  <a:cubicBezTo>
                    <a:pt x="12" y="0"/>
                    <a:pt x="12" y="0"/>
                    <a:pt x="12" y="0"/>
                  </a:cubicBezTo>
                  <a:cubicBezTo>
                    <a:pt x="22" y="0"/>
                    <a:pt x="30" y="8"/>
                    <a:pt x="30" y="18"/>
                  </a:cubicBezTo>
                  <a:cubicBezTo>
                    <a:pt x="30" y="24"/>
                    <a:pt x="30" y="24"/>
                    <a:pt x="30" y="24"/>
                  </a:cubicBezTo>
                  <a:cubicBezTo>
                    <a:pt x="30" y="27"/>
                    <a:pt x="28" y="30"/>
                    <a:pt x="24" y="30"/>
                  </a:cubicBezTo>
                  <a:cubicBezTo>
                    <a:pt x="24" y="30"/>
                    <a:pt x="24" y="30"/>
                    <a:pt x="24" y="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94">
              <a:extLst>
                <a:ext uri="{FF2B5EF4-FFF2-40B4-BE49-F238E27FC236}">
                  <a16:creationId xmlns:a16="http://schemas.microsoft.com/office/drawing/2014/main" xmlns="" id="{C952A4F6-825F-47EA-9BED-680F195C50FB}"/>
                </a:ext>
              </a:extLst>
            </p:cNvPr>
            <p:cNvSpPr>
              <a:spLocks/>
            </p:cNvSpPr>
            <p:nvPr/>
          </p:nvSpPr>
          <p:spPr bwMode="auto">
            <a:xfrm>
              <a:off x="170" y="62"/>
              <a:ext cx="24" cy="24"/>
            </a:xfrm>
            <a:custGeom>
              <a:avLst/>
              <a:gdLst>
                <a:gd name="T0" fmla="*/ 6 w 12"/>
                <a:gd name="T1" fmla="*/ 0 h 12"/>
                <a:gd name="T2" fmla="*/ 6 w 12"/>
                <a:gd name="T3" fmla="*/ 0 h 12"/>
                <a:gd name="T4" fmla="*/ 12 w 12"/>
                <a:gd name="T5" fmla="*/ 6 h 12"/>
                <a:gd name="T6" fmla="*/ 12 w 12"/>
                <a:gd name="T7" fmla="*/ 6 h 12"/>
                <a:gd name="T8" fmla="*/ 12 w 12"/>
                <a:gd name="T9" fmla="*/ 6 h 12"/>
                <a:gd name="T10" fmla="*/ 6 w 12"/>
                <a:gd name="T11" fmla="*/ 12 h 12"/>
                <a:gd name="T12" fmla="*/ 6 w 12"/>
                <a:gd name="T13" fmla="*/ 12 h 12"/>
                <a:gd name="T14" fmla="*/ 0 w 12"/>
                <a:gd name="T15" fmla="*/ 6 h 12"/>
                <a:gd name="T16" fmla="*/ 0 w 12"/>
                <a:gd name="T17" fmla="*/ 6 h 12"/>
                <a:gd name="T18" fmla="*/ 6 w 12"/>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6" y="0"/>
                    <a:pt x="6" y="0"/>
                    <a:pt x="6" y="0"/>
                  </a:cubicBezTo>
                  <a:cubicBezTo>
                    <a:pt x="10" y="0"/>
                    <a:pt x="12" y="3"/>
                    <a:pt x="12" y="6"/>
                  </a:cubicBezTo>
                  <a:cubicBezTo>
                    <a:pt x="12" y="6"/>
                    <a:pt x="12" y="6"/>
                    <a:pt x="12" y="6"/>
                  </a:cubicBezTo>
                  <a:cubicBezTo>
                    <a:pt x="12" y="6"/>
                    <a:pt x="12" y="6"/>
                    <a:pt x="12" y="6"/>
                  </a:cubicBezTo>
                  <a:cubicBezTo>
                    <a:pt x="12" y="9"/>
                    <a:pt x="10" y="12"/>
                    <a:pt x="6" y="12"/>
                  </a:cubicBezTo>
                  <a:cubicBezTo>
                    <a:pt x="6" y="12"/>
                    <a:pt x="6" y="12"/>
                    <a:pt x="6" y="12"/>
                  </a:cubicBezTo>
                  <a:cubicBezTo>
                    <a:pt x="3" y="12"/>
                    <a:pt x="0" y="9"/>
                    <a:pt x="0" y="6"/>
                  </a:cubicBezTo>
                  <a:cubicBezTo>
                    <a:pt x="0" y="6"/>
                    <a:pt x="0" y="6"/>
                    <a:pt x="0" y="6"/>
                  </a:cubicBezTo>
                  <a:cubicBezTo>
                    <a:pt x="0" y="3"/>
                    <a:pt x="3"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95">
              <a:extLst>
                <a:ext uri="{FF2B5EF4-FFF2-40B4-BE49-F238E27FC236}">
                  <a16:creationId xmlns:a16="http://schemas.microsoft.com/office/drawing/2014/main" xmlns="" id="{1308C663-C5F2-4370-A62D-87844E49EDC5}"/>
                </a:ext>
              </a:extLst>
            </p:cNvPr>
            <p:cNvSpPr>
              <a:spLocks noEditPoints="1"/>
            </p:cNvSpPr>
            <p:nvPr/>
          </p:nvSpPr>
          <p:spPr bwMode="auto">
            <a:xfrm>
              <a:off x="271" y="262"/>
              <a:ext cx="313" cy="224"/>
            </a:xfrm>
            <a:custGeom>
              <a:avLst/>
              <a:gdLst>
                <a:gd name="T0" fmla="*/ 120 w 155"/>
                <a:gd name="T1" fmla="*/ 111 h 111"/>
                <a:gd name="T2" fmla="*/ 36 w 155"/>
                <a:gd name="T3" fmla="*/ 111 h 111"/>
                <a:gd name="T4" fmla="*/ 0 w 155"/>
                <a:gd name="T5" fmla="*/ 75 h 111"/>
                <a:gd name="T6" fmla="*/ 36 w 155"/>
                <a:gd name="T7" fmla="*/ 39 h 111"/>
                <a:gd name="T8" fmla="*/ 36 w 155"/>
                <a:gd name="T9" fmla="*/ 39 h 111"/>
                <a:gd name="T10" fmla="*/ 85 w 155"/>
                <a:gd name="T11" fmla="*/ 4 h 111"/>
                <a:gd name="T12" fmla="*/ 119 w 155"/>
                <a:gd name="T13" fmla="*/ 39 h 111"/>
                <a:gd name="T14" fmla="*/ 119 w 155"/>
                <a:gd name="T15" fmla="*/ 39 h 111"/>
                <a:gd name="T16" fmla="*/ 155 w 155"/>
                <a:gd name="T17" fmla="*/ 75 h 111"/>
                <a:gd name="T18" fmla="*/ 119 w 155"/>
                <a:gd name="T19" fmla="*/ 111 h 111"/>
                <a:gd name="T20" fmla="*/ 119 w 155"/>
                <a:gd name="T21" fmla="*/ 111 h 111"/>
                <a:gd name="T22" fmla="*/ 120 w 155"/>
                <a:gd name="T23" fmla="*/ 111 h 111"/>
                <a:gd name="T24" fmla="*/ 36 w 155"/>
                <a:gd name="T25" fmla="*/ 51 h 111"/>
                <a:gd name="T26" fmla="*/ 12 w 155"/>
                <a:gd name="T27" fmla="*/ 75 h 111"/>
                <a:gd name="T28" fmla="*/ 36 w 155"/>
                <a:gd name="T29" fmla="*/ 99 h 111"/>
                <a:gd name="T30" fmla="*/ 120 w 155"/>
                <a:gd name="T31" fmla="*/ 99 h 111"/>
                <a:gd name="T32" fmla="*/ 144 w 155"/>
                <a:gd name="T33" fmla="*/ 75 h 111"/>
                <a:gd name="T34" fmla="*/ 120 w 155"/>
                <a:gd name="T35" fmla="*/ 51 h 111"/>
                <a:gd name="T36" fmla="*/ 114 w 155"/>
                <a:gd name="T37" fmla="*/ 51 h 111"/>
                <a:gd name="T38" fmla="*/ 108 w 155"/>
                <a:gd name="T39" fmla="*/ 45 h 111"/>
                <a:gd name="T40" fmla="*/ 75 w 155"/>
                <a:gd name="T41" fmla="*/ 17 h 111"/>
                <a:gd name="T42" fmla="*/ 48 w 155"/>
                <a:gd name="T43" fmla="*/ 45 h 111"/>
                <a:gd name="T44" fmla="*/ 42 w 155"/>
                <a:gd name="T45" fmla="*/ 51 h 111"/>
                <a:gd name="T46" fmla="*/ 36 w 155"/>
                <a:gd name="T47" fmla="*/ 5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5" h="111">
                  <a:moveTo>
                    <a:pt x="120" y="111"/>
                  </a:moveTo>
                  <a:cubicBezTo>
                    <a:pt x="36" y="111"/>
                    <a:pt x="36" y="111"/>
                    <a:pt x="36" y="111"/>
                  </a:cubicBezTo>
                  <a:cubicBezTo>
                    <a:pt x="16" y="111"/>
                    <a:pt x="0" y="95"/>
                    <a:pt x="0" y="75"/>
                  </a:cubicBezTo>
                  <a:cubicBezTo>
                    <a:pt x="0" y="55"/>
                    <a:pt x="16" y="39"/>
                    <a:pt x="36" y="39"/>
                  </a:cubicBezTo>
                  <a:cubicBezTo>
                    <a:pt x="36" y="39"/>
                    <a:pt x="36" y="39"/>
                    <a:pt x="36" y="39"/>
                  </a:cubicBezTo>
                  <a:cubicBezTo>
                    <a:pt x="40" y="16"/>
                    <a:pt x="62" y="0"/>
                    <a:pt x="85" y="4"/>
                  </a:cubicBezTo>
                  <a:cubicBezTo>
                    <a:pt x="102" y="7"/>
                    <a:pt x="116" y="21"/>
                    <a:pt x="119" y="39"/>
                  </a:cubicBezTo>
                  <a:cubicBezTo>
                    <a:pt x="119" y="39"/>
                    <a:pt x="119" y="39"/>
                    <a:pt x="119" y="39"/>
                  </a:cubicBezTo>
                  <a:cubicBezTo>
                    <a:pt x="139" y="39"/>
                    <a:pt x="155" y="55"/>
                    <a:pt x="155" y="75"/>
                  </a:cubicBezTo>
                  <a:cubicBezTo>
                    <a:pt x="155" y="94"/>
                    <a:pt x="139" y="111"/>
                    <a:pt x="119" y="111"/>
                  </a:cubicBezTo>
                  <a:cubicBezTo>
                    <a:pt x="119" y="111"/>
                    <a:pt x="119" y="111"/>
                    <a:pt x="119" y="111"/>
                  </a:cubicBezTo>
                  <a:lnTo>
                    <a:pt x="120" y="111"/>
                  </a:lnTo>
                  <a:close/>
                  <a:moveTo>
                    <a:pt x="36" y="51"/>
                  </a:moveTo>
                  <a:cubicBezTo>
                    <a:pt x="22" y="51"/>
                    <a:pt x="12" y="61"/>
                    <a:pt x="12" y="75"/>
                  </a:cubicBezTo>
                  <a:cubicBezTo>
                    <a:pt x="12" y="88"/>
                    <a:pt x="22" y="99"/>
                    <a:pt x="36" y="99"/>
                  </a:cubicBezTo>
                  <a:cubicBezTo>
                    <a:pt x="120" y="99"/>
                    <a:pt x="120" y="99"/>
                    <a:pt x="120" y="99"/>
                  </a:cubicBezTo>
                  <a:cubicBezTo>
                    <a:pt x="133" y="99"/>
                    <a:pt x="144" y="88"/>
                    <a:pt x="144" y="75"/>
                  </a:cubicBezTo>
                  <a:cubicBezTo>
                    <a:pt x="144" y="61"/>
                    <a:pt x="133" y="51"/>
                    <a:pt x="120" y="51"/>
                  </a:cubicBezTo>
                  <a:cubicBezTo>
                    <a:pt x="114" y="51"/>
                    <a:pt x="114" y="51"/>
                    <a:pt x="114" y="51"/>
                  </a:cubicBezTo>
                  <a:cubicBezTo>
                    <a:pt x="110" y="51"/>
                    <a:pt x="108" y="48"/>
                    <a:pt x="108" y="45"/>
                  </a:cubicBezTo>
                  <a:cubicBezTo>
                    <a:pt x="106" y="28"/>
                    <a:pt x="92" y="16"/>
                    <a:pt x="75" y="17"/>
                  </a:cubicBezTo>
                  <a:cubicBezTo>
                    <a:pt x="61" y="18"/>
                    <a:pt x="49" y="30"/>
                    <a:pt x="48" y="45"/>
                  </a:cubicBezTo>
                  <a:cubicBezTo>
                    <a:pt x="48" y="48"/>
                    <a:pt x="45" y="51"/>
                    <a:pt x="42" y="51"/>
                  </a:cubicBezTo>
                  <a:lnTo>
                    <a:pt x="36" y="5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96">
              <a:extLst>
                <a:ext uri="{FF2B5EF4-FFF2-40B4-BE49-F238E27FC236}">
                  <a16:creationId xmlns:a16="http://schemas.microsoft.com/office/drawing/2014/main" xmlns="" id="{A0C15CB3-30E2-4F64-A49E-EC171EB310B7}"/>
                </a:ext>
              </a:extLst>
            </p:cNvPr>
            <p:cNvSpPr>
              <a:spLocks/>
            </p:cNvSpPr>
            <p:nvPr/>
          </p:nvSpPr>
          <p:spPr bwMode="auto">
            <a:xfrm>
              <a:off x="414" y="413"/>
              <a:ext cx="67" cy="170"/>
            </a:xfrm>
            <a:custGeom>
              <a:avLst/>
              <a:gdLst>
                <a:gd name="T0" fmla="*/ 6 w 33"/>
                <a:gd name="T1" fmla="*/ 84 h 84"/>
                <a:gd name="T2" fmla="*/ 4 w 33"/>
                <a:gd name="T3" fmla="*/ 83 h 84"/>
                <a:gd name="T4" fmla="*/ 0 w 33"/>
                <a:gd name="T5" fmla="*/ 78 h 84"/>
                <a:gd name="T6" fmla="*/ 0 w 33"/>
                <a:gd name="T7" fmla="*/ 6 h 84"/>
                <a:gd name="T8" fmla="*/ 6 w 33"/>
                <a:gd name="T9" fmla="*/ 0 h 84"/>
                <a:gd name="T10" fmla="*/ 6 w 33"/>
                <a:gd name="T11" fmla="*/ 0 h 84"/>
                <a:gd name="T12" fmla="*/ 12 w 33"/>
                <a:gd name="T13" fmla="*/ 6 h 84"/>
                <a:gd name="T14" fmla="*/ 12 w 33"/>
                <a:gd name="T15" fmla="*/ 63 h 84"/>
                <a:gd name="T16" fmla="*/ 22 w 33"/>
                <a:gd name="T17" fmla="*/ 54 h 84"/>
                <a:gd name="T18" fmla="*/ 30 w 33"/>
                <a:gd name="T19" fmla="*/ 54 h 84"/>
                <a:gd name="T20" fmla="*/ 30 w 33"/>
                <a:gd name="T21" fmla="*/ 54 h 84"/>
                <a:gd name="T22" fmla="*/ 30 w 33"/>
                <a:gd name="T23" fmla="*/ 54 h 84"/>
                <a:gd name="T24" fmla="*/ 31 w 33"/>
                <a:gd name="T25" fmla="*/ 62 h 84"/>
                <a:gd name="T26" fmla="*/ 30 w 33"/>
                <a:gd name="T27" fmla="*/ 62 h 84"/>
                <a:gd name="T28" fmla="*/ 10 w 33"/>
                <a:gd name="T29" fmla="*/ 82 h 84"/>
                <a:gd name="T30" fmla="*/ 6 w 33"/>
                <a:gd name="T3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84">
                  <a:moveTo>
                    <a:pt x="6" y="84"/>
                  </a:moveTo>
                  <a:cubicBezTo>
                    <a:pt x="6" y="84"/>
                    <a:pt x="5" y="84"/>
                    <a:pt x="4" y="83"/>
                  </a:cubicBezTo>
                  <a:cubicBezTo>
                    <a:pt x="2" y="82"/>
                    <a:pt x="0" y="80"/>
                    <a:pt x="0" y="78"/>
                  </a:cubicBezTo>
                  <a:cubicBezTo>
                    <a:pt x="0" y="6"/>
                    <a:pt x="0" y="6"/>
                    <a:pt x="0" y="6"/>
                  </a:cubicBezTo>
                  <a:cubicBezTo>
                    <a:pt x="0" y="3"/>
                    <a:pt x="3" y="0"/>
                    <a:pt x="6" y="0"/>
                  </a:cubicBezTo>
                  <a:cubicBezTo>
                    <a:pt x="6" y="0"/>
                    <a:pt x="6" y="0"/>
                    <a:pt x="6" y="0"/>
                  </a:cubicBezTo>
                  <a:cubicBezTo>
                    <a:pt x="10" y="0"/>
                    <a:pt x="12" y="3"/>
                    <a:pt x="12" y="6"/>
                  </a:cubicBezTo>
                  <a:cubicBezTo>
                    <a:pt x="12" y="63"/>
                    <a:pt x="12" y="63"/>
                    <a:pt x="12" y="63"/>
                  </a:cubicBezTo>
                  <a:cubicBezTo>
                    <a:pt x="22" y="54"/>
                    <a:pt x="22" y="54"/>
                    <a:pt x="22" y="54"/>
                  </a:cubicBezTo>
                  <a:cubicBezTo>
                    <a:pt x="24" y="51"/>
                    <a:pt x="28" y="51"/>
                    <a:pt x="30" y="54"/>
                  </a:cubicBezTo>
                  <a:cubicBezTo>
                    <a:pt x="30" y="54"/>
                    <a:pt x="30" y="54"/>
                    <a:pt x="30" y="54"/>
                  </a:cubicBezTo>
                  <a:cubicBezTo>
                    <a:pt x="30" y="54"/>
                    <a:pt x="30" y="54"/>
                    <a:pt x="30" y="54"/>
                  </a:cubicBezTo>
                  <a:cubicBezTo>
                    <a:pt x="33" y="56"/>
                    <a:pt x="33" y="60"/>
                    <a:pt x="31" y="62"/>
                  </a:cubicBezTo>
                  <a:cubicBezTo>
                    <a:pt x="31" y="62"/>
                    <a:pt x="30" y="62"/>
                    <a:pt x="30" y="62"/>
                  </a:cubicBezTo>
                  <a:cubicBezTo>
                    <a:pt x="10" y="82"/>
                    <a:pt x="10" y="82"/>
                    <a:pt x="10" y="82"/>
                  </a:cubicBezTo>
                  <a:cubicBezTo>
                    <a:pt x="9" y="83"/>
                    <a:pt x="8" y="84"/>
                    <a:pt x="6" y="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97">
              <a:extLst>
                <a:ext uri="{FF2B5EF4-FFF2-40B4-BE49-F238E27FC236}">
                  <a16:creationId xmlns:a16="http://schemas.microsoft.com/office/drawing/2014/main" xmlns="" id="{A248002D-7BFC-4945-BB19-846DA81C9104}"/>
                </a:ext>
              </a:extLst>
            </p:cNvPr>
            <p:cNvSpPr>
              <a:spLocks/>
            </p:cNvSpPr>
            <p:nvPr/>
          </p:nvSpPr>
          <p:spPr bwMode="auto">
            <a:xfrm>
              <a:off x="374" y="516"/>
              <a:ext cx="62" cy="63"/>
            </a:xfrm>
            <a:custGeom>
              <a:avLst/>
              <a:gdLst>
                <a:gd name="T0" fmla="*/ 2 w 31"/>
                <a:gd name="T1" fmla="*/ 3 h 31"/>
                <a:gd name="T2" fmla="*/ 2 w 31"/>
                <a:gd name="T3" fmla="*/ 3 h 31"/>
                <a:gd name="T4" fmla="*/ 11 w 31"/>
                <a:gd name="T5" fmla="*/ 3 h 31"/>
                <a:gd name="T6" fmla="*/ 11 w 31"/>
                <a:gd name="T7" fmla="*/ 3 h 31"/>
                <a:gd name="T8" fmla="*/ 31 w 31"/>
                <a:gd name="T9" fmla="*/ 23 h 31"/>
                <a:gd name="T10" fmla="*/ 22 w 31"/>
                <a:gd name="T11" fmla="*/ 31 h 31"/>
                <a:gd name="T12" fmla="*/ 2 w 31"/>
                <a:gd name="T13" fmla="*/ 11 h 31"/>
                <a:gd name="T14" fmla="*/ 2 w 31"/>
                <a:gd name="T15" fmla="*/ 3 h 31"/>
                <a:gd name="T16" fmla="*/ 2 w 31"/>
                <a:gd name="T1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1">
                  <a:moveTo>
                    <a:pt x="2" y="3"/>
                  </a:moveTo>
                  <a:cubicBezTo>
                    <a:pt x="2" y="3"/>
                    <a:pt x="2" y="3"/>
                    <a:pt x="2" y="3"/>
                  </a:cubicBezTo>
                  <a:cubicBezTo>
                    <a:pt x="5" y="0"/>
                    <a:pt x="9" y="0"/>
                    <a:pt x="11" y="3"/>
                  </a:cubicBezTo>
                  <a:cubicBezTo>
                    <a:pt x="11" y="3"/>
                    <a:pt x="11" y="3"/>
                    <a:pt x="11" y="3"/>
                  </a:cubicBezTo>
                  <a:cubicBezTo>
                    <a:pt x="31" y="23"/>
                    <a:pt x="31" y="23"/>
                    <a:pt x="31" y="23"/>
                  </a:cubicBezTo>
                  <a:cubicBezTo>
                    <a:pt x="22" y="31"/>
                    <a:pt x="22" y="31"/>
                    <a:pt x="22" y="31"/>
                  </a:cubicBezTo>
                  <a:cubicBezTo>
                    <a:pt x="2" y="11"/>
                    <a:pt x="2" y="11"/>
                    <a:pt x="2" y="11"/>
                  </a:cubicBezTo>
                  <a:cubicBezTo>
                    <a:pt x="0" y="9"/>
                    <a:pt x="0" y="5"/>
                    <a:pt x="2" y="3"/>
                  </a:cubicBezTo>
                  <a:cubicBezTo>
                    <a:pt x="2" y="3"/>
                    <a:pt x="2" y="3"/>
                    <a:pt x="2"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98">
              <a:extLst>
                <a:ext uri="{FF2B5EF4-FFF2-40B4-BE49-F238E27FC236}">
                  <a16:creationId xmlns:a16="http://schemas.microsoft.com/office/drawing/2014/main" xmlns="" id="{914C0D8F-948C-4E5A-B82D-A7BB1D3F0E3E}"/>
                </a:ext>
              </a:extLst>
            </p:cNvPr>
            <p:cNvSpPr>
              <a:spLocks/>
            </p:cNvSpPr>
            <p:nvPr/>
          </p:nvSpPr>
          <p:spPr bwMode="auto">
            <a:xfrm>
              <a:off x="75" y="193"/>
              <a:ext cx="242" cy="24"/>
            </a:xfrm>
            <a:custGeom>
              <a:avLst/>
              <a:gdLst>
                <a:gd name="T0" fmla="*/ 6 w 120"/>
                <a:gd name="T1" fmla="*/ 0 h 12"/>
                <a:gd name="T2" fmla="*/ 114 w 120"/>
                <a:gd name="T3" fmla="*/ 0 h 12"/>
                <a:gd name="T4" fmla="*/ 120 w 120"/>
                <a:gd name="T5" fmla="*/ 6 h 12"/>
                <a:gd name="T6" fmla="*/ 120 w 120"/>
                <a:gd name="T7" fmla="*/ 6 h 12"/>
                <a:gd name="T8" fmla="*/ 114 w 120"/>
                <a:gd name="T9" fmla="*/ 12 h 12"/>
                <a:gd name="T10" fmla="*/ 6 w 120"/>
                <a:gd name="T11" fmla="*/ 12 h 12"/>
                <a:gd name="T12" fmla="*/ 0 w 120"/>
                <a:gd name="T13" fmla="*/ 6 h 12"/>
                <a:gd name="T14" fmla="*/ 0 w 120"/>
                <a:gd name="T15" fmla="*/ 6 h 12"/>
                <a:gd name="T16" fmla="*/ 0 w 120"/>
                <a:gd name="T17" fmla="*/ 6 h 12"/>
                <a:gd name="T18" fmla="*/ 6 w 120"/>
                <a:gd name="T19" fmla="*/ 0 h 12"/>
                <a:gd name="T20" fmla="*/ 6 w 120"/>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2">
                  <a:moveTo>
                    <a:pt x="6" y="0"/>
                  </a:moveTo>
                  <a:cubicBezTo>
                    <a:pt x="114" y="0"/>
                    <a:pt x="114" y="0"/>
                    <a:pt x="114" y="0"/>
                  </a:cubicBezTo>
                  <a:cubicBezTo>
                    <a:pt x="118" y="0"/>
                    <a:pt x="120" y="3"/>
                    <a:pt x="120" y="6"/>
                  </a:cubicBezTo>
                  <a:cubicBezTo>
                    <a:pt x="120" y="6"/>
                    <a:pt x="120" y="6"/>
                    <a:pt x="120" y="6"/>
                  </a:cubicBezTo>
                  <a:cubicBezTo>
                    <a:pt x="120" y="10"/>
                    <a:pt x="118" y="12"/>
                    <a:pt x="114" y="12"/>
                  </a:cubicBezTo>
                  <a:cubicBezTo>
                    <a:pt x="6" y="12"/>
                    <a:pt x="6" y="12"/>
                    <a:pt x="6" y="12"/>
                  </a:cubicBezTo>
                  <a:cubicBezTo>
                    <a:pt x="3" y="12"/>
                    <a:pt x="0" y="10"/>
                    <a:pt x="0" y="6"/>
                  </a:cubicBezTo>
                  <a:cubicBezTo>
                    <a:pt x="0" y="6"/>
                    <a:pt x="0" y="6"/>
                    <a:pt x="0" y="6"/>
                  </a:cubicBezTo>
                  <a:cubicBezTo>
                    <a:pt x="0" y="6"/>
                    <a:pt x="0" y="6"/>
                    <a:pt x="0" y="6"/>
                  </a:cubicBezTo>
                  <a:cubicBezTo>
                    <a:pt x="0" y="3"/>
                    <a:pt x="3" y="0"/>
                    <a:pt x="6" y="0"/>
                  </a:cubicBezTo>
                  <a:cubicBezTo>
                    <a:pt x="6" y="0"/>
                    <a:pt x="6"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99">
              <a:extLst>
                <a:ext uri="{FF2B5EF4-FFF2-40B4-BE49-F238E27FC236}">
                  <a16:creationId xmlns:a16="http://schemas.microsoft.com/office/drawing/2014/main" xmlns="" id="{1B8E7CA9-7E5F-46DD-A604-D2427A0DE5E6}"/>
                </a:ext>
              </a:extLst>
            </p:cNvPr>
            <p:cNvSpPr>
              <a:spLocks/>
            </p:cNvSpPr>
            <p:nvPr/>
          </p:nvSpPr>
          <p:spPr bwMode="auto">
            <a:xfrm>
              <a:off x="75" y="254"/>
              <a:ext cx="107" cy="24"/>
            </a:xfrm>
            <a:custGeom>
              <a:avLst/>
              <a:gdLst>
                <a:gd name="T0" fmla="*/ 6 w 53"/>
                <a:gd name="T1" fmla="*/ 0 h 12"/>
                <a:gd name="T2" fmla="*/ 47 w 53"/>
                <a:gd name="T3" fmla="*/ 0 h 12"/>
                <a:gd name="T4" fmla="*/ 53 w 53"/>
                <a:gd name="T5" fmla="*/ 6 h 12"/>
                <a:gd name="T6" fmla="*/ 53 w 53"/>
                <a:gd name="T7" fmla="*/ 6 h 12"/>
                <a:gd name="T8" fmla="*/ 47 w 53"/>
                <a:gd name="T9" fmla="*/ 12 h 12"/>
                <a:gd name="T10" fmla="*/ 6 w 53"/>
                <a:gd name="T11" fmla="*/ 12 h 12"/>
                <a:gd name="T12" fmla="*/ 0 w 53"/>
                <a:gd name="T13" fmla="*/ 7 h 12"/>
                <a:gd name="T14" fmla="*/ 0 w 53"/>
                <a:gd name="T15" fmla="*/ 6 h 12"/>
                <a:gd name="T16" fmla="*/ 0 w 53"/>
                <a:gd name="T17" fmla="*/ 6 h 12"/>
                <a:gd name="T18" fmla="*/ 6 w 53"/>
                <a:gd name="T19" fmla="*/ 0 h 12"/>
                <a:gd name="T20" fmla="*/ 6 w 53"/>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12">
                  <a:moveTo>
                    <a:pt x="6" y="0"/>
                  </a:moveTo>
                  <a:cubicBezTo>
                    <a:pt x="47" y="0"/>
                    <a:pt x="47" y="0"/>
                    <a:pt x="47" y="0"/>
                  </a:cubicBezTo>
                  <a:cubicBezTo>
                    <a:pt x="51" y="0"/>
                    <a:pt x="53" y="3"/>
                    <a:pt x="53" y="6"/>
                  </a:cubicBezTo>
                  <a:cubicBezTo>
                    <a:pt x="53" y="6"/>
                    <a:pt x="53" y="6"/>
                    <a:pt x="53" y="6"/>
                  </a:cubicBezTo>
                  <a:cubicBezTo>
                    <a:pt x="53" y="10"/>
                    <a:pt x="51" y="12"/>
                    <a:pt x="47" y="12"/>
                  </a:cubicBezTo>
                  <a:cubicBezTo>
                    <a:pt x="6" y="12"/>
                    <a:pt x="6" y="12"/>
                    <a:pt x="6" y="12"/>
                  </a:cubicBezTo>
                  <a:cubicBezTo>
                    <a:pt x="3" y="12"/>
                    <a:pt x="0" y="10"/>
                    <a:pt x="0" y="7"/>
                  </a:cubicBezTo>
                  <a:cubicBezTo>
                    <a:pt x="0" y="6"/>
                    <a:pt x="0" y="6"/>
                    <a:pt x="0" y="6"/>
                  </a:cubicBezTo>
                  <a:cubicBezTo>
                    <a:pt x="0" y="6"/>
                    <a:pt x="0" y="6"/>
                    <a:pt x="0" y="6"/>
                  </a:cubicBezTo>
                  <a:cubicBezTo>
                    <a:pt x="0" y="3"/>
                    <a:pt x="3" y="0"/>
                    <a:pt x="6" y="0"/>
                  </a:cubicBezTo>
                  <a:cubicBezTo>
                    <a:pt x="6" y="0"/>
                    <a:pt x="6"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00">
              <a:extLst>
                <a:ext uri="{FF2B5EF4-FFF2-40B4-BE49-F238E27FC236}">
                  <a16:creationId xmlns:a16="http://schemas.microsoft.com/office/drawing/2014/main" xmlns="" id="{01319BEB-8AA1-4C8E-B538-BC3AE42632EF}"/>
                </a:ext>
              </a:extLst>
            </p:cNvPr>
            <p:cNvSpPr>
              <a:spLocks/>
            </p:cNvSpPr>
            <p:nvPr/>
          </p:nvSpPr>
          <p:spPr bwMode="auto">
            <a:xfrm>
              <a:off x="198" y="254"/>
              <a:ext cx="107" cy="24"/>
            </a:xfrm>
            <a:custGeom>
              <a:avLst/>
              <a:gdLst>
                <a:gd name="T0" fmla="*/ 6 w 53"/>
                <a:gd name="T1" fmla="*/ 0 h 12"/>
                <a:gd name="T2" fmla="*/ 47 w 53"/>
                <a:gd name="T3" fmla="*/ 0 h 12"/>
                <a:gd name="T4" fmla="*/ 53 w 53"/>
                <a:gd name="T5" fmla="*/ 6 h 12"/>
                <a:gd name="T6" fmla="*/ 53 w 53"/>
                <a:gd name="T7" fmla="*/ 6 h 12"/>
                <a:gd name="T8" fmla="*/ 47 w 53"/>
                <a:gd name="T9" fmla="*/ 12 h 12"/>
                <a:gd name="T10" fmla="*/ 6 w 53"/>
                <a:gd name="T11" fmla="*/ 12 h 12"/>
                <a:gd name="T12" fmla="*/ 0 w 53"/>
                <a:gd name="T13" fmla="*/ 6 h 12"/>
                <a:gd name="T14" fmla="*/ 0 w 53"/>
                <a:gd name="T15" fmla="*/ 6 h 12"/>
                <a:gd name="T16" fmla="*/ 6 w 5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
                  <a:moveTo>
                    <a:pt x="6" y="0"/>
                  </a:moveTo>
                  <a:cubicBezTo>
                    <a:pt x="47" y="0"/>
                    <a:pt x="47" y="0"/>
                    <a:pt x="47" y="0"/>
                  </a:cubicBezTo>
                  <a:cubicBezTo>
                    <a:pt x="50" y="0"/>
                    <a:pt x="53" y="3"/>
                    <a:pt x="53" y="6"/>
                  </a:cubicBezTo>
                  <a:cubicBezTo>
                    <a:pt x="53" y="6"/>
                    <a:pt x="53" y="6"/>
                    <a:pt x="53" y="6"/>
                  </a:cubicBezTo>
                  <a:cubicBezTo>
                    <a:pt x="53" y="10"/>
                    <a:pt x="50" y="12"/>
                    <a:pt x="47" y="12"/>
                  </a:cubicBezTo>
                  <a:cubicBezTo>
                    <a:pt x="6" y="12"/>
                    <a:pt x="6" y="12"/>
                    <a:pt x="6" y="12"/>
                  </a:cubicBezTo>
                  <a:cubicBezTo>
                    <a:pt x="2" y="12"/>
                    <a:pt x="0" y="10"/>
                    <a:pt x="0" y="6"/>
                  </a:cubicBezTo>
                  <a:cubicBezTo>
                    <a:pt x="0" y="6"/>
                    <a:pt x="0" y="6"/>
                    <a:pt x="0" y="6"/>
                  </a:cubicBezTo>
                  <a:cubicBezTo>
                    <a:pt x="0" y="3"/>
                    <a:pt x="2"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01">
              <a:extLst>
                <a:ext uri="{FF2B5EF4-FFF2-40B4-BE49-F238E27FC236}">
                  <a16:creationId xmlns:a16="http://schemas.microsoft.com/office/drawing/2014/main" xmlns="" id="{1831FD49-2EA6-489A-99CC-6D02420D7516}"/>
                </a:ext>
              </a:extLst>
            </p:cNvPr>
            <p:cNvSpPr>
              <a:spLocks/>
            </p:cNvSpPr>
            <p:nvPr/>
          </p:nvSpPr>
          <p:spPr bwMode="auto">
            <a:xfrm>
              <a:off x="75" y="316"/>
              <a:ext cx="194" cy="25"/>
            </a:xfrm>
            <a:custGeom>
              <a:avLst/>
              <a:gdLst>
                <a:gd name="T0" fmla="*/ 6 w 96"/>
                <a:gd name="T1" fmla="*/ 0 h 12"/>
                <a:gd name="T2" fmla="*/ 90 w 96"/>
                <a:gd name="T3" fmla="*/ 0 h 12"/>
                <a:gd name="T4" fmla="*/ 96 w 96"/>
                <a:gd name="T5" fmla="*/ 6 h 12"/>
                <a:gd name="T6" fmla="*/ 96 w 96"/>
                <a:gd name="T7" fmla="*/ 6 h 12"/>
                <a:gd name="T8" fmla="*/ 90 w 96"/>
                <a:gd name="T9" fmla="*/ 12 h 12"/>
                <a:gd name="T10" fmla="*/ 6 w 96"/>
                <a:gd name="T11" fmla="*/ 12 h 12"/>
                <a:gd name="T12" fmla="*/ 0 w 96"/>
                <a:gd name="T13" fmla="*/ 6 h 12"/>
                <a:gd name="T14" fmla="*/ 0 w 96"/>
                <a:gd name="T15" fmla="*/ 6 h 12"/>
                <a:gd name="T16" fmla="*/ 0 w 96"/>
                <a:gd name="T17" fmla="*/ 6 h 12"/>
                <a:gd name="T18" fmla="*/ 6 w 96"/>
                <a:gd name="T19" fmla="*/ 0 h 12"/>
                <a:gd name="T20" fmla="*/ 6 w 96"/>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2">
                  <a:moveTo>
                    <a:pt x="6" y="0"/>
                  </a:moveTo>
                  <a:cubicBezTo>
                    <a:pt x="90" y="0"/>
                    <a:pt x="90" y="0"/>
                    <a:pt x="90" y="0"/>
                  </a:cubicBezTo>
                  <a:cubicBezTo>
                    <a:pt x="93" y="0"/>
                    <a:pt x="96" y="2"/>
                    <a:pt x="96" y="6"/>
                  </a:cubicBezTo>
                  <a:cubicBezTo>
                    <a:pt x="96" y="6"/>
                    <a:pt x="96" y="6"/>
                    <a:pt x="96" y="6"/>
                  </a:cubicBezTo>
                  <a:cubicBezTo>
                    <a:pt x="96" y="9"/>
                    <a:pt x="93" y="12"/>
                    <a:pt x="90" y="12"/>
                  </a:cubicBezTo>
                  <a:cubicBezTo>
                    <a:pt x="6" y="12"/>
                    <a:pt x="6" y="12"/>
                    <a:pt x="6" y="12"/>
                  </a:cubicBezTo>
                  <a:cubicBezTo>
                    <a:pt x="3" y="12"/>
                    <a:pt x="0" y="9"/>
                    <a:pt x="0" y="6"/>
                  </a:cubicBezTo>
                  <a:cubicBezTo>
                    <a:pt x="0" y="6"/>
                    <a:pt x="0" y="6"/>
                    <a:pt x="0" y="6"/>
                  </a:cubicBezTo>
                  <a:cubicBezTo>
                    <a:pt x="0" y="6"/>
                    <a:pt x="0" y="6"/>
                    <a:pt x="0" y="6"/>
                  </a:cubicBezTo>
                  <a:cubicBezTo>
                    <a:pt x="0" y="2"/>
                    <a:pt x="3" y="0"/>
                    <a:pt x="6" y="0"/>
                  </a:cubicBezTo>
                  <a:cubicBezTo>
                    <a:pt x="6" y="0"/>
                    <a:pt x="6"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02">
              <a:extLst>
                <a:ext uri="{FF2B5EF4-FFF2-40B4-BE49-F238E27FC236}">
                  <a16:creationId xmlns:a16="http://schemas.microsoft.com/office/drawing/2014/main" xmlns="" id="{FECD0616-5244-465F-8155-3161B9C03C94}"/>
                </a:ext>
              </a:extLst>
            </p:cNvPr>
            <p:cNvSpPr>
              <a:spLocks/>
            </p:cNvSpPr>
            <p:nvPr/>
          </p:nvSpPr>
          <p:spPr bwMode="auto">
            <a:xfrm>
              <a:off x="75" y="377"/>
              <a:ext cx="129" cy="24"/>
            </a:xfrm>
            <a:custGeom>
              <a:avLst/>
              <a:gdLst>
                <a:gd name="T0" fmla="*/ 6 w 64"/>
                <a:gd name="T1" fmla="*/ 0 h 12"/>
                <a:gd name="T2" fmla="*/ 58 w 64"/>
                <a:gd name="T3" fmla="*/ 0 h 12"/>
                <a:gd name="T4" fmla="*/ 64 w 64"/>
                <a:gd name="T5" fmla="*/ 6 h 12"/>
                <a:gd name="T6" fmla="*/ 64 w 64"/>
                <a:gd name="T7" fmla="*/ 6 h 12"/>
                <a:gd name="T8" fmla="*/ 58 w 64"/>
                <a:gd name="T9" fmla="*/ 12 h 12"/>
                <a:gd name="T10" fmla="*/ 6 w 64"/>
                <a:gd name="T11" fmla="*/ 12 h 12"/>
                <a:gd name="T12" fmla="*/ 0 w 64"/>
                <a:gd name="T13" fmla="*/ 6 h 12"/>
                <a:gd name="T14" fmla="*/ 0 w 64"/>
                <a:gd name="T15" fmla="*/ 6 h 12"/>
                <a:gd name="T16" fmla="*/ 0 w 64"/>
                <a:gd name="T17" fmla="*/ 6 h 12"/>
                <a:gd name="T18" fmla="*/ 6 w 64"/>
                <a:gd name="T19" fmla="*/ 0 h 12"/>
                <a:gd name="T20" fmla="*/ 6 w 64"/>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2">
                  <a:moveTo>
                    <a:pt x="6" y="0"/>
                  </a:moveTo>
                  <a:cubicBezTo>
                    <a:pt x="58" y="0"/>
                    <a:pt x="58" y="0"/>
                    <a:pt x="58" y="0"/>
                  </a:cubicBezTo>
                  <a:cubicBezTo>
                    <a:pt x="61" y="0"/>
                    <a:pt x="64" y="2"/>
                    <a:pt x="64" y="6"/>
                  </a:cubicBezTo>
                  <a:cubicBezTo>
                    <a:pt x="64" y="6"/>
                    <a:pt x="64" y="6"/>
                    <a:pt x="64" y="6"/>
                  </a:cubicBezTo>
                  <a:cubicBezTo>
                    <a:pt x="64" y="9"/>
                    <a:pt x="61" y="12"/>
                    <a:pt x="58" y="12"/>
                  </a:cubicBezTo>
                  <a:cubicBezTo>
                    <a:pt x="6" y="12"/>
                    <a:pt x="6" y="12"/>
                    <a:pt x="6" y="12"/>
                  </a:cubicBezTo>
                  <a:cubicBezTo>
                    <a:pt x="3" y="12"/>
                    <a:pt x="0" y="9"/>
                    <a:pt x="0" y="6"/>
                  </a:cubicBezTo>
                  <a:cubicBezTo>
                    <a:pt x="0" y="6"/>
                    <a:pt x="0" y="6"/>
                    <a:pt x="0" y="6"/>
                  </a:cubicBezTo>
                  <a:cubicBezTo>
                    <a:pt x="0" y="6"/>
                    <a:pt x="0" y="6"/>
                    <a:pt x="0" y="6"/>
                  </a:cubicBezTo>
                  <a:cubicBezTo>
                    <a:pt x="0" y="2"/>
                    <a:pt x="3" y="0"/>
                    <a:pt x="6" y="0"/>
                  </a:cubicBezTo>
                  <a:cubicBezTo>
                    <a:pt x="6" y="0"/>
                    <a:pt x="6"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03">
              <a:extLst>
                <a:ext uri="{FF2B5EF4-FFF2-40B4-BE49-F238E27FC236}">
                  <a16:creationId xmlns:a16="http://schemas.microsoft.com/office/drawing/2014/main" xmlns="" id="{2C3E997A-34AB-4FA6-8BB4-5C99219694EC}"/>
                </a:ext>
              </a:extLst>
            </p:cNvPr>
            <p:cNvSpPr>
              <a:spLocks/>
            </p:cNvSpPr>
            <p:nvPr/>
          </p:nvSpPr>
          <p:spPr bwMode="auto">
            <a:xfrm>
              <a:off x="212" y="377"/>
              <a:ext cx="53" cy="24"/>
            </a:xfrm>
            <a:custGeom>
              <a:avLst/>
              <a:gdLst>
                <a:gd name="T0" fmla="*/ 6 w 26"/>
                <a:gd name="T1" fmla="*/ 0 h 12"/>
                <a:gd name="T2" fmla="*/ 20 w 26"/>
                <a:gd name="T3" fmla="*/ 0 h 12"/>
                <a:gd name="T4" fmla="*/ 26 w 26"/>
                <a:gd name="T5" fmla="*/ 6 h 12"/>
                <a:gd name="T6" fmla="*/ 26 w 26"/>
                <a:gd name="T7" fmla="*/ 6 h 12"/>
                <a:gd name="T8" fmla="*/ 20 w 26"/>
                <a:gd name="T9" fmla="*/ 12 h 12"/>
                <a:gd name="T10" fmla="*/ 6 w 26"/>
                <a:gd name="T11" fmla="*/ 12 h 12"/>
                <a:gd name="T12" fmla="*/ 0 w 26"/>
                <a:gd name="T13" fmla="*/ 6 h 12"/>
                <a:gd name="T14" fmla="*/ 0 w 26"/>
                <a:gd name="T15" fmla="*/ 6 h 12"/>
                <a:gd name="T16" fmla="*/ 6 w 26"/>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2">
                  <a:moveTo>
                    <a:pt x="6" y="0"/>
                  </a:moveTo>
                  <a:cubicBezTo>
                    <a:pt x="20" y="0"/>
                    <a:pt x="20" y="0"/>
                    <a:pt x="20" y="0"/>
                  </a:cubicBezTo>
                  <a:cubicBezTo>
                    <a:pt x="23" y="0"/>
                    <a:pt x="26" y="2"/>
                    <a:pt x="26" y="6"/>
                  </a:cubicBezTo>
                  <a:cubicBezTo>
                    <a:pt x="26" y="6"/>
                    <a:pt x="26" y="6"/>
                    <a:pt x="26" y="6"/>
                  </a:cubicBezTo>
                  <a:cubicBezTo>
                    <a:pt x="26" y="9"/>
                    <a:pt x="23" y="12"/>
                    <a:pt x="20" y="12"/>
                  </a:cubicBezTo>
                  <a:cubicBezTo>
                    <a:pt x="6" y="12"/>
                    <a:pt x="6" y="12"/>
                    <a:pt x="6" y="12"/>
                  </a:cubicBezTo>
                  <a:cubicBezTo>
                    <a:pt x="3" y="12"/>
                    <a:pt x="0" y="9"/>
                    <a:pt x="0" y="6"/>
                  </a:cubicBezTo>
                  <a:cubicBezTo>
                    <a:pt x="0" y="6"/>
                    <a:pt x="0" y="6"/>
                    <a:pt x="0" y="6"/>
                  </a:cubicBezTo>
                  <a:cubicBezTo>
                    <a:pt x="0" y="2"/>
                    <a:pt x="3" y="0"/>
                    <a:pt x="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04">
              <a:extLst>
                <a:ext uri="{FF2B5EF4-FFF2-40B4-BE49-F238E27FC236}">
                  <a16:creationId xmlns:a16="http://schemas.microsoft.com/office/drawing/2014/main" xmlns="" id="{CA3C1CFB-F592-4884-826D-3DC64BEB8B67}"/>
                </a:ext>
              </a:extLst>
            </p:cNvPr>
            <p:cNvSpPr>
              <a:spLocks/>
            </p:cNvSpPr>
            <p:nvPr/>
          </p:nvSpPr>
          <p:spPr bwMode="auto">
            <a:xfrm>
              <a:off x="202" y="62"/>
              <a:ext cx="71" cy="22"/>
            </a:xfrm>
            <a:custGeom>
              <a:avLst/>
              <a:gdLst>
                <a:gd name="T0" fmla="*/ 5 w 35"/>
                <a:gd name="T1" fmla="*/ 0 h 11"/>
                <a:gd name="T2" fmla="*/ 30 w 35"/>
                <a:gd name="T3" fmla="*/ 0 h 11"/>
                <a:gd name="T4" fmla="*/ 35 w 35"/>
                <a:gd name="T5" fmla="*/ 4 h 11"/>
                <a:gd name="T6" fmla="*/ 35 w 35"/>
                <a:gd name="T7" fmla="*/ 6 h 11"/>
                <a:gd name="T8" fmla="*/ 30 w 35"/>
                <a:gd name="T9" fmla="*/ 11 h 11"/>
                <a:gd name="T10" fmla="*/ 5 w 35"/>
                <a:gd name="T11" fmla="*/ 11 h 11"/>
                <a:gd name="T12" fmla="*/ 0 w 35"/>
                <a:gd name="T13" fmla="*/ 6 h 11"/>
                <a:gd name="T14" fmla="*/ 0 w 35"/>
                <a:gd name="T15" fmla="*/ 4 h 11"/>
                <a:gd name="T16" fmla="*/ 5 w 35"/>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1">
                  <a:moveTo>
                    <a:pt x="5" y="0"/>
                  </a:moveTo>
                  <a:cubicBezTo>
                    <a:pt x="30" y="0"/>
                    <a:pt x="30" y="0"/>
                    <a:pt x="30" y="0"/>
                  </a:cubicBezTo>
                  <a:cubicBezTo>
                    <a:pt x="33" y="0"/>
                    <a:pt x="35" y="2"/>
                    <a:pt x="35" y="4"/>
                  </a:cubicBezTo>
                  <a:cubicBezTo>
                    <a:pt x="35" y="6"/>
                    <a:pt x="35" y="6"/>
                    <a:pt x="35" y="6"/>
                  </a:cubicBezTo>
                  <a:cubicBezTo>
                    <a:pt x="35" y="9"/>
                    <a:pt x="33" y="11"/>
                    <a:pt x="30" y="11"/>
                  </a:cubicBezTo>
                  <a:cubicBezTo>
                    <a:pt x="5" y="11"/>
                    <a:pt x="5" y="11"/>
                    <a:pt x="5" y="11"/>
                  </a:cubicBezTo>
                  <a:cubicBezTo>
                    <a:pt x="2" y="11"/>
                    <a:pt x="0" y="9"/>
                    <a:pt x="0" y="6"/>
                  </a:cubicBezTo>
                  <a:cubicBezTo>
                    <a:pt x="0" y="4"/>
                    <a:pt x="0" y="4"/>
                    <a:pt x="0" y="4"/>
                  </a:cubicBezTo>
                  <a:cubicBezTo>
                    <a:pt x="0" y="2"/>
                    <a:pt x="2" y="0"/>
                    <a:pt x="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105">
              <a:extLst>
                <a:ext uri="{FF2B5EF4-FFF2-40B4-BE49-F238E27FC236}">
                  <a16:creationId xmlns:a16="http://schemas.microsoft.com/office/drawing/2014/main" xmlns="" id="{85C4B19D-B19B-4244-963E-AE0242A44050}"/>
                </a:ext>
              </a:extLst>
            </p:cNvPr>
            <p:cNvSpPr>
              <a:spLocks noChangeArrowheads="1"/>
            </p:cNvSpPr>
            <p:nvPr/>
          </p:nvSpPr>
          <p:spPr bwMode="auto">
            <a:xfrm>
              <a:off x="103" y="431"/>
              <a:ext cx="18" cy="19"/>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Oval 106">
              <a:extLst>
                <a:ext uri="{FF2B5EF4-FFF2-40B4-BE49-F238E27FC236}">
                  <a16:creationId xmlns:a16="http://schemas.microsoft.com/office/drawing/2014/main" xmlns="" id="{EDDDA1FA-1BB9-4D73-8A86-F42819F329C6}"/>
                </a:ext>
              </a:extLst>
            </p:cNvPr>
            <p:cNvSpPr>
              <a:spLocks noChangeArrowheads="1"/>
            </p:cNvSpPr>
            <p:nvPr/>
          </p:nvSpPr>
          <p:spPr bwMode="auto">
            <a:xfrm>
              <a:off x="133" y="431"/>
              <a:ext cx="21" cy="19"/>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Oval 107">
              <a:extLst>
                <a:ext uri="{FF2B5EF4-FFF2-40B4-BE49-F238E27FC236}">
                  <a16:creationId xmlns:a16="http://schemas.microsoft.com/office/drawing/2014/main" xmlns="" id="{FC385BF3-78F8-4C18-A148-611520EA8622}"/>
                </a:ext>
              </a:extLst>
            </p:cNvPr>
            <p:cNvSpPr>
              <a:spLocks noChangeArrowheads="1"/>
            </p:cNvSpPr>
            <p:nvPr/>
          </p:nvSpPr>
          <p:spPr bwMode="auto">
            <a:xfrm>
              <a:off x="166" y="431"/>
              <a:ext cx="18" cy="19"/>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95" name="文本框 194">
            <a:extLst>
              <a:ext uri="{FF2B5EF4-FFF2-40B4-BE49-F238E27FC236}">
                <a16:creationId xmlns:a16="http://schemas.microsoft.com/office/drawing/2014/main" xmlns="" id="{9FE93B5F-BC2F-44D6-9FDF-05ED318FC3A2}"/>
              </a:ext>
            </a:extLst>
          </p:cNvPr>
          <p:cNvSpPr txBox="1"/>
          <p:nvPr/>
        </p:nvSpPr>
        <p:spPr>
          <a:xfrm>
            <a:off x="7005551" y="1326352"/>
            <a:ext cx="3274173" cy="430887"/>
          </a:xfrm>
          <a:prstGeom prst="rect">
            <a:avLst/>
          </a:prstGeom>
          <a:noFill/>
        </p:spPr>
        <p:txBody>
          <a:bodyPr wrap="square" rtlCol="0">
            <a:spAutoFit/>
          </a:bodyPr>
          <a:lstStyle/>
          <a:p>
            <a:r>
              <a:rPr lang="fr-FR" altLang="zh-CN" sz="2200" b="1">
                <a:solidFill>
                  <a:schemeClr val="bg1"/>
                </a:solidFill>
              </a:rPr>
              <a:t>MALESUADA FAMES AC</a:t>
            </a:r>
          </a:p>
        </p:txBody>
      </p:sp>
      <p:sp>
        <p:nvSpPr>
          <p:cNvPr id="196" name="文本框 195">
            <a:extLst>
              <a:ext uri="{FF2B5EF4-FFF2-40B4-BE49-F238E27FC236}">
                <a16:creationId xmlns:a16="http://schemas.microsoft.com/office/drawing/2014/main" xmlns="" id="{8C5DD848-74FB-4F5E-8888-525F415A1B80}"/>
              </a:ext>
            </a:extLst>
          </p:cNvPr>
          <p:cNvSpPr txBox="1"/>
          <p:nvPr/>
        </p:nvSpPr>
        <p:spPr>
          <a:xfrm>
            <a:off x="7005551" y="1672943"/>
            <a:ext cx="2384108" cy="307777"/>
          </a:xfrm>
          <a:prstGeom prst="rect">
            <a:avLst/>
          </a:prstGeom>
          <a:noFill/>
        </p:spPr>
        <p:txBody>
          <a:bodyPr wrap="square" rtlCol="0">
            <a:spAutoFit/>
          </a:bodyPr>
          <a:lstStyle/>
          <a:p>
            <a:r>
              <a:rPr lang="fr-FR" altLang="zh-CN" sz="1400">
                <a:solidFill>
                  <a:schemeClr val="bg1"/>
                </a:solidFill>
              </a:rPr>
              <a:t>Information</a:t>
            </a:r>
            <a:endParaRPr lang="en-US" altLang="zh-CN" sz="1400">
              <a:solidFill>
                <a:schemeClr val="bg1"/>
              </a:solidFill>
            </a:endParaRPr>
          </a:p>
        </p:txBody>
      </p:sp>
      <p:sp>
        <p:nvSpPr>
          <p:cNvPr id="197" name="文本框 196">
            <a:extLst>
              <a:ext uri="{FF2B5EF4-FFF2-40B4-BE49-F238E27FC236}">
                <a16:creationId xmlns:a16="http://schemas.microsoft.com/office/drawing/2014/main" xmlns="" id="{E677EC7C-2135-431F-8000-72A842F84505}"/>
              </a:ext>
            </a:extLst>
          </p:cNvPr>
          <p:cNvSpPr txBox="1"/>
          <p:nvPr/>
        </p:nvSpPr>
        <p:spPr>
          <a:xfrm>
            <a:off x="7005550" y="2031521"/>
            <a:ext cx="4072460" cy="1109791"/>
          </a:xfrm>
          <a:prstGeom prst="rect">
            <a:avLst/>
          </a:prstGeom>
          <a:noFill/>
        </p:spPr>
        <p:txBody>
          <a:bodyPr wrap="square" rtlCol="0">
            <a:spAutoFit/>
          </a:bodyPr>
          <a:lstStyle/>
          <a:p>
            <a:pPr>
              <a:lnSpc>
                <a:spcPct val="120000"/>
              </a:lnSpc>
            </a:pPr>
            <a:r>
              <a:rPr lang="en-US" altLang="zh-CN" sz="1400">
                <a:solidFill>
                  <a:schemeClr val="bg1"/>
                </a:solidFill>
              </a:rPr>
              <a:t>porttitor congue massa. fusce posuere, magna sed </a:t>
            </a:r>
          </a:p>
          <a:p>
            <a:pPr>
              <a:lnSpc>
                <a:spcPct val="120000"/>
              </a:lnSpc>
            </a:pPr>
            <a:endParaRPr lang="en-US" altLang="zh-CN" sz="1400">
              <a:solidFill>
                <a:schemeClr val="bg1"/>
              </a:solidFill>
            </a:endParaRPr>
          </a:p>
          <a:p>
            <a:pPr>
              <a:lnSpc>
                <a:spcPct val="120000"/>
              </a:lnSpc>
            </a:pPr>
            <a:r>
              <a:rPr lang="en-US" altLang="zh-CN" sz="1400">
                <a:solidFill>
                  <a:schemeClr val="bg1"/>
                </a:solidFill>
              </a:rPr>
              <a:t>morbi tristique senectus et netus et malesuada fames ac turpis egestas</a:t>
            </a:r>
          </a:p>
        </p:txBody>
      </p:sp>
      <p:cxnSp>
        <p:nvCxnSpPr>
          <p:cNvPr id="198" name="直接连接符 197">
            <a:extLst>
              <a:ext uri="{FF2B5EF4-FFF2-40B4-BE49-F238E27FC236}">
                <a16:creationId xmlns:a16="http://schemas.microsoft.com/office/drawing/2014/main" xmlns="" id="{8FFE3D07-AB99-427C-9595-730F2B68200B}"/>
              </a:ext>
            </a:extLst>
          </p:cNvPr>
          <p:cNvCxnSpPr>
            <a:cxnSpLocks/>
          </p:cNvCxnSpPr>
          <p:nvPr/>
        </p:nvCxnSpPr>
        <p:spPr>
          <a:xfrm>
            <a:off x="7101277" y="2006120"/>
            <a:ext cx="975360" cy="0"/>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
        <p:nvSpPr>
          <p:cNvPr id="218" name="文本框 217">
            <a:extLst>
              <a:ext uri="{FF2B5EF4-FFF2-40B4-BE49-F238E27FC236}">
                <a16:creationId xmlns:a16="http://schemas.microsoft.com/office/drawing/2014/main" xmlns="" id="{B5D9B071-7509-4424-B87B-D75CAF3E1339}"/>
              </a:ext>
            </a:extLst>
          </p:cNvPr>
          <p:cNvSpPr txBox="1"/>
          <p:nvPr/>
        </p:nvSpPr>
        <p:spPr>
          <a:xfrm>
            <a:off x="1113992" y="3716688"/>
            <a:ext cx="3274173" cy="430887"/>
          </a:xfrm>
          <a:prstGeom prst="rect">
            <a:avLst/>
          </a:prstGeom>
          <a:noFill/>
        </p:spPr>
        <p:txBody>
          <a:bodyPr wrap="square" rtlCol="0">
            <a:spAutoFit/>
          </a:bodyPr>
          <a:lstStyle/>
          <a:p>
            <a:r>
              <a:rPr lang="fr-FR" altLang="zh-CN" sz="2200" b="1">
                <a:solidFill>
                  <a:schemeClr val="bg1"/>
                </a:solidFill>
              </a:rPr>
              <a:t>MALESUADA FAMES AC</a:t>
            </a:r>
          </a:p>
        </p:txBody>
      </p:sp>
      <p:sp>
        <p:nvSpPr>
          <p:cNvPr id="219" name="文本框 218">
            <a:extLst>
              <a:ext uri="{FF2B5EF4-FFF2-40B4-BE49-F238E27FC236}">
                <a16:creationId xmlns:a16="http://schemas.microsoft.com/office/drawing/2014/main" xmlns="" id="{960930E6-5C42-47F0-A3B8-D58148BCF4D8}"/>
              </a:ext>
            </a:extLst>
          </p:cNvPr>
          <p:cNvSpPr txBox="1"/>
          <p:nvPr/>
        </p:nvSpPr>
        <p:spPr>
          <a:xfrm>
            <a:off x="1113992" y="4063279"/>
            <a:ext cx="2384108" cy="307777"/>
          </a:xfrm>
          <a:prstGeom prst="rect">
            <a:avLst/>
          </a:prstGeom>
          <a:noFill/>
        </p:spPr>
        <p:txBody>
          <a:bodyPr wrap="square" rtlCol="0">
            <a:spAutoFit/>
          </a:bodyPr>
          <a:lstStyle/>
          <a:p>
            <a:r>
              <a:rPr lang="fr-FR" altLang="zh-CN" sz="1400">
                <a:solidFill>
                  <a:schemeClr val="bg1"/>
                </a:solidFill>
              </a:rPr>
              <a:t>Information</a:t>
            </a:r>
            <a:endParaRPr lang="en-US" altLang="zh-CN" sz="1400">
              <a:solidFill>
                <a:schemeClr val="bg1"/>
              </a:solidFill>
            </a:endParaRPr>
          </a:p>
        </p:txBody>
      </p:sp>
      <p:sp>
        <p:nvSpPr>
          <p:cNvPr id="220" name="文本框 219">
            <a:extLst>
              <a:ext uri="{FF2B5EF4-FFF2-40B4-BE49-F238E27FC236}">
                <a16:creationId xmlns:a16="http://schemas.microsoft.com/office/drawing/2014/main" xmlns="" id="{2D4ED139-373D-40EE-B127-7054951ECE2E}"/>
              </a:ext>
            </a:extLst>
          </p:cNvPr>
          <p:cNvSpPr txBox="1"/>
          <p:nvPr/>
        </p:nvSpPr>
        <p:spPr>
          <a:xfrm>
            <a:off x="1113991" y="4421857"/>
            <a:ext cx="4072460" cy="1109791"/>
          </a:xfrm>
          <a:prstGeom prst="rect">
            <a:avLst/>
          </a:prstGeom>
          <a:noFill/>
        </p:spPr>
        <p:txBody>
          <a:bodyPr wrap="square" rtlCol="0">
            <a:spAutoFit/>
          </a:bodyPr>
          <a:lstStyle/>
          <a:p>
            <a:pPr>
              <a:lnSpc>
                <a:spcPct val="120000"/>
              </a:lnSpc>
            </a:pPr>
            <a:r>
              <a:rPr lang="en-US" altLang="zh-CN" sz="1400">
                <a:solidFill>
                  <a:schemeClr val="bg1"/>
                </a:solidFill>
              </a:rPr>
              <a:t>porttitor congue massa. fusce posuere, magna sed </a:t>
            </a:r>
          </a:p>
          <a:p>
            <a:pPr>
              <a:lnSpc>
                <a:spcPct val="120000"/>
              </a:lnSpc>
            </a:pPr>
            <a:endParaRPr lang="en-US" altLang="zh-CN" sz="1400">
              <a:solidFill>
                <a:schemeClr val="bg1"/>
              </a:solidFill>
            </a:endParaRPr>
          </a:p>
          <a:p>
            <a:pPr>
              <a:lnSpc>
                <a:spcPct val="120000"/>
              </a:lnSpc>
            </a:pPr>
            <a:r>
              <a:rPr lang="en-US" altLang="zh-CN" sz="1400">
                <a:solidFill>
                  <a:schemeClr val="bg1"/>
                </a:solidFill>
              </a:rPr>
              <a:t>morbi tristique senectus et netus et malesuada fames ac turpis egestas</a:t>
            </a:r>
          </a:p>
        </p:txBody>
      </p:sp>
      <p:cxnSp>
        <p:nvCxnSpPr>
          <p:cNvPr id="221" name="直接连接符 220">
            <a:extLst>
              <a:ext uri="{FF2B5EF4-FFF2-40B4-BE49-F238E27FC236}">
                <a16:creationId xmlns:a16="http://schemas.microsoft.com/office/drawing/2014/main" xmlns="" id="{A5100FB2-C00D-4B01-A820-D2321A162532}"/>
              </a:ext>
            </a:extLst>
          </p:cNvPr>
          <p:cNvCxnSpPr>
            <a:cxnSpLocks/>
          </p:cNvCxnSpPr>
          <p:nvPr/>
        </p:nvCxnSpPr>
        <p:spPr>
          <a:xfrm>
            <a:off x="1209718" y="4396456"/>
            <a:ext cx="975360" cy="0"/>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
        <p:nvSpPr>
          <p:cNvPr id="241" name="文本框 240">
            <a:extLst>
              <a:ext uri="{FF2B5EF4-FFF2-40B4-BE49-F238E27FC236}">
                <a16:creationId xmlns:a16="http://schemas.microsoft.com/office/drawing/2014/main" xmlns="" id="{3D4C4140-6CFB-43BF-8A94-5CC0B9BCAE74}"/>
              </a:ext>
            </a:extLst>
          </p:cNvPr>
          <p:cNvSpPr txBox="1"/>
          <p:nvPr/>
        </p:nvSpPr>
        <p:spPr>
          <a:xfrm>
            <a:off x="7005551" y="3716688"/>
            <a:ext cx="3274173" cy="430887"/>
          </a:xfrm>
          <a:prstGeom prst="rect">
            <a:avLst/>
          </a:prstGeom>
          <a:noFill/>
        </p:spPr>
        <p:txBody>
          <a:bodyPr wrap="square" rtlCol="0">
            <a:spAutoFit/>
          </a:bodyPr>
          <a:lstStyle/>
          <a:p>
            <a:r>
              <a:rPr lang="fr-FR" altLang="zh-CN" sz="2200" b="1">
                <a:solidFill>
                  <a:schemeClr val="bg1"/>
                </a:solidFill>
              </a:rPr>
              <a:t>MALESUADA FAMES AC</a:t>
            </a:r>
          </a:p>
        </p:txBody>
      </p:sp>
      <p:sp>
        <p:nvSpPr>
          <p:cNvPr id="242" name="文本框 241">
            <a:extLst>
              <a:ext uri="{FF2B5EF4-FFF2-40B4-BE49-F238E27FC236}">
                <a16:creationId xmlns:a16="http://schemas.microsoft.com/office/drawing/2014/main" xmlns="" id="{BAB0D96B-FA5D-4449-9736-FAC731CBCC81}"/>
              </a:ext>
            </a:extLst>
          </p:cNvPr>
          <p:cNvSpPr txBox="1"/>
          <p:nvPr/>
        </p:nvSpPr>
        <p:spPr>
          <a:xfrm>
            <a:off x="7005551" y="4063279"/>
            <a:ext cx="2384108" cy="307777"/>
          </a:xfrm>
          <a:prstGeom prst="rect">
            <a:avLst/>
          </a:prstGeom>
          <a:noFill/>
        </p:spPr>
        <p:txBody>
          <a:bodyPr wrap="square" rtlCol="0">
            <a:spAutoFit/>
          </a:bodyPr>
          <a:lstStyle/>
          <a:p>
            <a:r>
              <a:rPr lang="fr-FR" altLang="zh-CN" sz="1400">
                <a:solidFill>
                  <a:schemeClr val="bg1"/>
                </a:solidFill>
              </a:rPr>
              <a:t>Information</a:t>
            </a:r>
            <a:endParaRPr lang="en-US" altLang="zh-CN" sz="1400">
              <a:solidFill>
                <a:schemeClr val="bg1"/>
              </a:solidFill>
            </a:endParaRPr>
          </a:p>
        </p:txBody>
      </p:sp>
      <p:sp>
        <p:nvSpPr>
          <p:cNvPr id="243" name="文本框 242">
            <a:extLst>
              <a:ext uri="{FF2B5EF4-FFF2-40B4-BE49-F238E27FC236}">
                <a16:creationId xmlns:a16="http://schemas.microsoft.com/office/drawing/2014/main" xmlns="" id="{8BA28BCF-111B-443A-B477-78D7C1BA2B2A}"/>
              </a:ext>
            </a:extLst>
          </p:cNvPr>
          <p:cNvSpPr txBox="1"/>
          <p:nvPr/>
        </p:nvSpPr>
        <p:spPr>
          <a:xfrm>
            <a:off x="7005550" y="4421857"/>
            <a:ext cx="4072460" cy="1109791"/>
          </a:xfrm>
          <a:prstGeom prst="rect">
            <a:avLst/>
          </a:prstGeom>
          <a:noFill/>
        </p:spPr>
        <p:txBody>
          <a:bodyPr wrap="square" rtlCol="0">
            <a:spAutoFit/>
          </a:bodyPr>
          <a:lstStyle/>
          <a:p>
            <a:pPr>
              <a:lnSpc>
                <a:spcPct val="120000"/>
              </a:lnSpc>
            </a:pPr>
            <a:r>
              <a:rPr lang="en-US" altLang="zh-CN" sz="1400">
                <a:solidFill>
                  <a:schemeClr val="bg1"/>
                </a:solidFill>
              </a:rPr>
              <a:t>porttitor congue massa. fusce posuere, magna sed </a:t>
            </a:r>
          </a:p>
          <a:p>
            <a:pPr>
              <a:lnSpc>
                <a:spcPct val="120000"/>
              </a:lnSpc>
            </a:pPr>
            <a:endParaRPr lang="en-US" altLang="zh-CN" sz="1400">
              <a:solidFill>
                <a:schemeClr val="bg1"/>
              </a:solidFill>
            </a:endParaRPr>
          </a:p>
          <a:p>
            <a:pPr>
              <a:lnSpc>
                <a:spcPct val="120000"/>
              </a:lnSpc>
            </a:pPr>
            <a:r>
              <a:rPr lang="en-US" altLang="zh-CN" sz="1400">
                <a:solidFill>
                  <a:schemeClr val="bg1"/>
                </a:solidFill>
              </a:rPr>
              <a:t>morbi tristique senectus et netus et malesuada fames ac turpis egestas</a:t>
            </a:r>
          </a:p>
        </p:txBody>
      </p:sp>
      <p:cxnSp>
        <p:nvCxnSpPr>
          <p:cNvPr id="244" name="直接连接符 243">
            <a:extLst>
              <a:ext uri="{FF2B5EF4-FFF2-40B4-BE49-F238E27FC236}">
                <a16:creationId xmlns:a16="http://schemas.microsoft.com/office/drawing/2014/main" xmlns="" id="{A49241A3-A666-47F3-9DE7-6B157D763372}"/>
              </a:ext>
            </a:extLst>
          </p:cNvPr>
          <p:cNvCxnSpPr>
            <a:cxnSpLocks/>
          </p:cNvCxnSpPr>
          <p:nvPr/>
        </p:nvCxnSpPr>
        <p:spPr>
          <a:xfrm>
            <a:off x="7101277" y="4396456"/>
            <a:ext cx="975360" cy="0"/>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grpSp>
        <p:nvGrpSpPr>
          <p:cNvPr id="267" name="Group 110">
            <a:extLst>
              <a:ext uri="{FF2B5EF4-FFF2-40B4-BE49-F238E27FC236}">
                <a16:creationId xmlns:a16="http://schemas.microsoft.com/office/drawing/2014/main" xmlns="" id="{2BF3BBE9-6911-4E41-A872-43DEE0AD641B}"/>
              </a:ext>
            </a:extLst>
          </p:cNvPr>
          <p:cNvGrpSpPr>
            <a:grpSpLocks noChangeAspect="1"/>
          </p:cNvGrpSpPr>
          <p:nvPr/>
        </p:nvGrpSpPr>
        <p:grpSpPr bwMode="auto">
          <a:xfrm>
            <a:off x="10772010" y="2833535"/>
            <a:ext cx="306000" cy="310935"/>
            <a:chOff x="-1" y="1"/>
            <a:chExt cx="496" cy="504"/>
          </a:xfrm>
          <a:solidFill>
            <a:srgbClr val="F50284"/>
          </a:solidFill>
        </p:grpSpPr>
        <p:sp>
          <p:nvSpPr>
            <p:cNvPr id="268" name="Freeform 111">
              <a:extLst>
                <a:ext uri="{FF2B5EF4-FFF2-40B4-BE49-F238E27FC236}">
                  <a16:creationId xmlns:a16="http://schemas.microsoft.com/office/drawing/2014/main" xmlns="" id="{DC30BD4C-5E55-482C-AB48-954AF926C9D9}"/>
                </a:ext>
              </a:extLst>
            </p:cNvPr>
            <p:cNvSpPr>
              <a:spLocks/>
            </p:cNvSpPr>
            <p:nvPr/>
          </p:nvSpPr>
          <p:spPr bwMode="auto">
            <a:xfrm>
              <a:off x="31" y="50"/>
              <a:ext cx="17" cy="16"/>
            </a:xfrm>
            <a:custGeom>
              <a:avLst/>
              <a:gdLst>
                <a:gd name="T0" fmla="*/ 7 w 8"/>
                <a:gd name="T1" fmla="*/ 1 h 8"/>
                <a:gd name="T2" fmla="*/ 3 w 8"/>
                <a:gd name="T3" fmla="*/ 0 h 8"/>
                <a:gd name="T4" fmla="*/ 2 w 8"/>
                <a:gd name="T5" fmla="*/ 0 h 8"/>
                <a:gd name="T6" fmla="*/ 2 w 8"/>
                <a:gd name="T7" fmla="*/ 1 h 8"/>
                <a:gd name="T8" fmla="*/ 1 w 8"/>
                <a:gd name="T9" fmla="*/ 1 h 8"/>
                <a:gd name="T10" fmla="*/ 0 w 8"/>
                <a:gd name="T11" fmla="*/ 4 h 8"/>
                <a:gd name="T12" fmla="*/ 0 w 8"/>
                <a:gd name="T13" fmla="*/ 6 h 8"/>
                <a:gd name="T14" fmla="*/ 1 w 8"/>
                <a:gd name="T15" fmla="*/ 7 h 8"/>
                <a:gd name="T16" fmla="*/ 4 w 8"/>
                <a:gd name="T17" fmla="*/ 8 h 8"/>
                <a:gd name="T18" fmla="*/ 6 w 8"/>
                <a:gd name="T19" fmla="*/ 8 h 8"/>
                <a:gd name="T20" fmla="*/ 8 w 8"/>
                <a:gd name="T21" fmla="*/ 6 h 8"/>
                <a:gd name="T22" fmla="*/ 8 w 8"/>
                <a:gd name="T23" fmla="*/ 2 h 8"/>
                <a:gd name="T24" fmla="*/ 7 w 8"/>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1"/>
                  </a:moveTo>
                  <a:cubicBezTo>
                    <a:pt x="6" y="0"/>
                    <a:pt x="5" y="0"/>
                    <a:pt x="3" y="0"/>
                  </a:cubicBezTo>
                  <a:cubicBezTo>
                    <a:pt x="3" y="0"/>
                    <a:pt x="3" y="0"/>
                    <a:pt x="2" y="0"/>
                  </a:cubicBezTo>
                  <a:cubicBezTo>
                    <a:pt x="2" y="0"/>
                    <a:pt x="2" y="1"/>
                    <a:pt x="2" y="1"/>
                  </a:cubicBezTo>
                  <a:cubicBezTo>
                    <a:pt x="2" y="1"/>
                    <a:pt x="1" y="1"/>
                    <a:pt x="1" y="1"/>
                  </a:cubicBezTo>
                  <a:cubicBezTo>
                    <a:pt x="0" y="2"/>
                    <a:pt x="0" y="3"/>
                    <a:pt x="0" y="4"/>
                  </a:cubicBezTo>
                  <a:cubicBezTo>
                    <a:pt x="0" y="5"/>
                    <a:pt x="0" y="5"/>
                    <a:pt x="0" y="6"/>
                  </a:cubicBezTo>
                  <a:cubicBezTo>
                    <a:pt x="1" y="6"/>
                    <a:pt x="1" y="6"/>
                    <a:pt x="1" y="7"/>
                  </a:cubicBezTo>
                  <a:cubicBezTo>
                    <a:pt x="2" y="8"/>
                    <a:pt x="3" y="8"/>
                    <a:pt x="4" y="8"/>
                  </a:cubicBezTo>
                  <a:cubicBezTo>
                    <a:pt x="5" y="8"/>
                    <a:pt x="5" y="8"/>
                    <a:pt x="6" y="8"/>
                  </a:cubicBezTo>
                  <a:cubicBezTo>
                    <a:pt x="6" y="7"/>
                    <a:pt x="7" y="6"/>
                    <a:pt x="8" y="6"/>
                  </a:cubicBezTo>
                  <a:cubicBezTo>
                    <a:pt x="8" y="5"/>
                    <a:pt x="8" y="3"/>
                    <a:pt x="8" y="2"/>
                  </a:cubicBezTo>
                  <a:cubicBezTo>
                    <a:pt x="7" y="2"/>
                    <a:pt x="7" y="2"/>
                    <a:pt x="7"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112">
              <a:extLst>
                <a:ext uri="{FF2B5EF4-FFF2-40B4-BE49-F238E27FC236}">
                  <a16:creationId xmlns:a16="http://schemas.microsoft.com/office/drawing/2014/main" xmlns="" id="{61884D29-F3A9-45BB-A491-7DE361C5DBC9}"/>
                </a:ext>
              </a:extLst>
            </p:cNvPr>
            <p:cNvSpPr>
              <a:spLocks/>
            </p:cNvSpPr>
            <p:nvPr/>
          </p:nvSpPr>
          <p:spPr bwMode="auto">
            <a:xfrm>
              <a:off x="64" y="50"/>
              <a:ext cx="16" cy="16"/>
            </a:xfrm>
            <a:custGeom>
              <a:avLst/>
              <a:gdLst>
                <a:gd name="T0" fmla="*/ 3 w 8"/>
                <a:gd name="T1" fmla="*/ 0 h 8"/>
                <a:gd name="T2" fmla="*/ 2 w 8"/>
                <a:gd name="T3" fmla="*/ 0 h 8"/>
                <a:gd name="T4" fmla="*/ 2 w 8"/>
                <a:gd name="T5" fmla="*/ 1 h 8"/>
                <a:gd name="T6" fmla="*/ 1 w 8"/>
                <a:gd name="T7" fmla="*/ 1 h 8"/>
                <a:gd name="T8" fmla="*/ 0 w 8"/>
                <a:gd name="T9" fmla="*/ 4 h 8"/>
                <a:gd name="T10" fmla="*/ 0 w 8"/>
                <a:gd name="T11" fmla="*/ 6 h 8"/>
                <a:gd name="T12" fmla="*/ 1 w 8"/>
                <a:gd name="T13" fmla="*/ 7 h 8"/>
                <a:gd name="T14" fmla="*/ 7 w 8"/>
                <a:gd name="T15" fmla="*/ 7 h 8"/>
                <a:gd name="T16" fmla="*/ 8 w 8"/>
                <a:gd name="T17" fmla="*/ 4 h 8"/>
                <a:gd name="T18" fmla="*/ 7 w 8"/>
                <a:gd name="T19" fmla="*/ 1 h 8"/>
                <a:gd name="T20" fmla="*/ 3 w 8"/>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3" y="0"/>
                  </a:moveTo>
                  <a:cubicBezTo>
                    <a:pt x="3" y="0"/>
                    <a:pt x="3" y="0"/>
                    <a:pt x="2" y="0"/>
                  </a:cubicBezTo>
                  <a:cubicBezTo>
                    <a:pt x="2" y="0"/>
                    <a:pt x="2" y="1"/>
                    <a:pt x="2" y="1"/>
                  </a:cubicBezTo>
                  <a:cubicBezTo>
                    <a:pt x="2" y="1"/>
                    <a:pt x="1" y="1"/>
                    <a:pt x="1" y="1"/>
                  </a:cubicBezTo>
                  <a:cubicBezTo>
                    <a:pt x="0" y="2"/>
                    <a:pt x="0" y="3"/>
                    <a:pt x="0" y="4"/>
                  </a:cubicBezTo>
                  <a:cubicBezTo>
                    <a:pt x="0" y="5"/>
                    <a:pt x="0" y="5"/>
                    <a:pt x="0" y="6"/>
                  </a:cubicBezTo>
                  <a:cubicBezTo>
                    <a:pt x="1" y="6"/>
                    <a:pt x="1" y="6"/>
                    <a:pt x="1" y="7"/>
                  </a:cubicBezTo>
                  <a:cubicBezTo>
                    <a:pt x="3" y="8"/>
                    <a:pt x="5" y="8"/>
                    <a:pt x="7" y="7"/>
                  </a:cubicBezTo>
                  <a:cubicBezTo>
                    <a:pt x="8" y="6"/>
                    <a:pt x="8" y="5"/>
                    <a:pt x="8" y="4"/>
                  </a:cubicBezTo>
                  <a:cubicBezTo>
                    <a:pt x="8" y="3"/>
                    <a:pt x="8" y="2"/>
                    <a:pt x="7" y="1"/>
                  </a:cubicBezTo>
                  <a:cubicBezTo>
                    <a:pt x="6" y="0"/>
                    <a:pt x="5"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113">
              <a:extLst>
                <a:ext uri="{FF2B5EF4-FFF2-40B4-BE49-F238E27FC236}">
                  <a16:creationId xmlns:a16="http://schemas.microsoft.com/office/drawing/2014/main" xmlns="" id="{4D8A7AA4-07B4-4C16-8AEA-CA94C776128E}"/>
                </a:ext>
              </a:extLst>
            </p:cNvPr>
            <p:cNvSpPr>
              <a:spLocks/>
            </p:cNvSpPr>
            <p:nvPr/>
          </p:nvSpPr>
          <p:spPr bwMode="auto">
            <a:xfrm>
              <a:off x="96" y="50"/>
              <a:ext cx="16" cy="16"/>
            </a:xfrm>
            <a:custGeom>
              <a:avLst/>
              <a:gdLst>
                <a:gd name="T0" fmla="*/ 7 w 8"/>
                <a:gd name="T1" fmla="*/ 1 h 8"/>
                <a:gd name="T2" fmla="*/ 3 w 8"/>
                <a:gd name="T3" fmla="*/ 0 h 8"/>
                <a:gd name="T4" fmla="*/ 2 w 8"/>
                <a:gd name="T5" fmla="*/ 0 h 8"/>
                <a:gd name="T6" fmla="*/ 2 w 8"/>
                <a:gd name="T7" fmla="*/ 1 h 8"/>
                <a:gd name="T8" fmla="*/ 1 w 8"/>
                <a:gd name="T9" fmla="*/ 1 h 8"/>
                <a:gd name="T10" fmla="*/ 0 w 8"/>
                <a:gd name="T11" fmla="*/ 2 h 8"/>
                <a:gd name="T12" fmla="*/ 1 w 8"/>
                <a:gd name="T13" fmla="*/ 7 h 8"/>
                <a:gd name="T14" fmla="*/ 4 w 8"/>
                <a:gd name="T15" fmla="*/ 8 h 8"/>
                <a:gd name="T16" fmla="*/ 6 w 8"/>
                <a:gd name="T17" fmla="*/ 8 h 8"/>
                <a:gd name="T18" fmla="*/ 7 w 8"/>
                <a:gd name="T19" fmla="*/ 7 h 8"/>
                <a:gd name="T20" fmla="*/ 8 w 8"/>
                <a:gd name="T21" fmla="*/ 2 h 8"/>
                <a:gd name="T22" fmla="*/ 7 w 8"/>
                <a:gd name="T23"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7" y="1"/>
                  </a:moveTo>
                  <a:cubicBezTo>
                    <a:pt x="6" y="0"/>
                    <a:pt x="5" y="0"/>
                    <a:pt x="3" y="0"/>
                  </a:cubicBezTo>
                  <a:cubicBezTo>
                    <a:pt x="3" y="0"/>
                    <a:pt x="3" y="0"/>
                    <a:pt x="2" y="0"/>
                  </a:cubicBezTo>
                  <a:cubicBezTo>
                    <a:pt x="2" y="0"/>
                    <a:pt x="2" y="1"/>
                    <a:pt x="2" y="1"/>
                  </a:cubicBezTo>
                  <a:cubicBezTo>
                    <a:pt x="2" y="1"/>
                    <a:pt x="1" y="1"/>
                    <a:pt x="1" y="1"/>
                  </a:cubicBezTo>
                  <a:cubicBezTo>
                    <a:pt x="1" y="2"/>
                    <a:pt x="1" y="2"/>
                    <a:pt x="0" y="2"/>
                  </a:cubicBezTo>
                  <a:cubicBezTo>
                    <a:pt x="0" y="4"/>
                    <a:pt x="0" y="6"/>
                    <a:pt x="1" y="7"/>
                  </a:cubicBezTo>
                  <a:cubicBezTo>
                    <a:pt x="2" y="8"/>
                    <a:pt x="3" y="8"/>
                    <a:pt x="4" y="8"/>
                  </a:cubicBezTo>
                  <a:cubicBezTo>
                    <a:pt x="5" y="8"/>
                    <a:pt x="5" y="8"/>
                    <a:pt x="6" y="8"/>
                  </a:cubicBezTo>
                  <a:cubicBezTo>
                    <a:pt x="6" y="7"/>
                    <a:pt x="6" y="7"/>
                    <a:pt x="7" y="7"/>
                  </a:cubicBezTo>
                  <a:cubicBezTo>
                    <a:pt x="8" y="6"/>
                    <a:pt x="8" y="4"/>
                    <a:pt x="8" y="2"/>
                  </a:cubicBezTo>
                  <a:cubicBezTo>
                    <a:pt x="7" y="2"/>
                    <a:pt x="7" y="2"/>
                    <a:pt x="7"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114">
              <a:extLst>
                <a:ext uri="{FF2B5EF4-FFF2-40B4-BE49-F238E27FC236}">
                  <a16:creationId xmlns:a16="http://schemas.microsoft.com/office/drawing/2014/main" xmlns="" id="{5955C416-AD59-4436-991F-89316A2EE34E}"/>
                </a:ext>
              </a:extLst>
            </p:cNvPr>
            <p:cNvSpPr>
              <a:spLocks/>
            </p:cNvSpPr>
            <p:nvPr/>
          </p:nvSpPr>
          <p:spPr bwMode="auto">
            <a:xfrm>
              <a:off x="329" y="244"/>
              <a:ext cx="18" cy="16"/>
            </a:xfrm>
            <a:custGeom>
              <a:avLst/>
              <a:gdLst>
                <a:gd name="T0" fmla="*/ 5 w 9"/>
                <a:gd name="T1" fmla="*/ 8 h 8"/>
                <a:gd name="T2" fmla="*/ 8 w 9"/>
                <a:gd name="T3" fmla="*/ 7 h 8"/>
                <a:gd name="T4" fmla="*/ 9 w 9"/>
                <a:gd name="T5" fmla="*/ 6 h 8"/>
                <a:gd name="T6" fmla="*/ 9 w 9"/>
                <a:gd name="T7" fmla="*/ 2 h 8"/>
                <a:gd name="T8" fmla="*/ 8 w 9"/>
                <a:gd name="T9" fmla="*/ 1 h 8"/>
                <a:gd name="T10" fmla="*/ 7 w 9"/>
                <a:gd name="T11" fmla="*/ 0 h 8"/>
                <a:gd name="T12" fmla="*/ 2 w 9"/>
                <a:gd name="T13" fmla="*/ 1 h 8"/>
                <a:gd name="T14" fmla="*/ 1 w 9"/>
                <a:gd name="T15" fmla="*/ 2 h 8"/>
                <a:gd name="T16" fmla="*/ 3 w 9"/>
                <a:gd name="T17" fmla="*/ 8 h 8"/>
                <a:gd name="T18" fmla="*/ 5 w 9"/>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5" y="8"/>
                  </a:moveTo>
                  <a:cubicBezTo>
                    <a:pt x="6" y="8"/>
                    <a:pt x="7" y="8"/>
                    <a:pt x="8" y="7"/>
                  </a:cubicBezTo>
                  <a:cubicBezTo>
                    <a:pt x="8" y="6"/>
                    <a:pt x="8" y="6"/>
                    <a:pt x="9" y="6"/>
                  </a:cubicBezTo>
                  <a:cubicBezTo>
                    <a:pt x="9" y="5"/>
                    <a:pt x="9" y="3"/>
                    <a:pt x="9" y="2"/>
                  </a:cubicBezTo>
                  <a:cubicBezTo>
                    <a:pt x="8" y="2"/>
                    <a:pt x="8" y="2"/>
                    <a:pt x="8" y="1"/>
                  </a:cubicBezTo>
                  <a:cubicBezTo>
                    <a:pt x="7" y="1"/>
                    <a:pt x="7" y="1"/>
                    <a:pt x="7" y="0"/>
                  </a:cubicBezTo>
                  <a:cubicBezTo>
                    <a:pt x="5" y="0"/>
                    <a:pt x="3" y="0"/>
                    <a:pt x="2" y="1"/>
                  </a:cubicBezTo>
                  <a:cubicBezTo>
                    <a:pt x="2" y="2"/>
                    <a:pt x="2" y="2"/>
                    <a:pt x="1" y="2"/>
                  </a:cubicBezTo>
                  <a:cubicBezTo>
                    <a:pt x="0" y="4"/>
                    <a:pt x="1" y="7"/>
                    <a:pt x="3" y="8"/>
                  </a:cubicBezTo>
                  <a:cubicBezTo>
                    <a:pt x="4" y="8"/>
                    <a:pt x="4" y="8"/>
                    <a:pt x="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115">
              <a:extLst>
                <a:ext uri="{FF2B5EF4-FFF2-40B4-BE49-F238E27FC236}">
                  <a16:creationId xmlns:a16="http://schemas.microsoft.com/office/drawing/2014/main" xmlns="" id="{1AD0B84B-3037-467F-B9C5-9AAA7D760611}"/>
                </a:ext>
              </a:extLst>
            </p:cNvPr>
            <p:cNvSpPr>
              <a:spLocks/>
            </p:cNvSpPr>
            <p:nvPr/>
          </p:nvSpPr>
          <p:spPr bwMode="auto">
            <a:xfrm>
              <a:off x="329" y="422"/>
              <a:ext cx="18" cy="18"/>
            </a:xfrm>
            <a:custGeom>
              <a:avLst/>
              <a:gdLst>
                <a:gd name="T0" fmla="*/ 8 w 9"/>
                <a:gd name="T1" fmla="*/ 1 h 9"/>
                <a:gd name="T2" fmla="*/ 2 w 9"/>
                <a:gd name="T3" fmla="*/ 1 h 9"/>
                <a:gd name="T4" fmla="*/ 1 w 9"/>
                <a:gd name="T5" fmla="*/ 2 h 9"/>
                <a:gd name="T6" fmla="*/ 3 w 9"/>
                <a:gd name="T7" fmla="*/ 8 h 9"/>
                <a:gd name="T8" fmla="*/ 9 w 9"/>
                <a:gd name="T9" fmla="*/ 6 h 9"/>
                <a:gd name="T10" fmla="*/ 9 w 9"/>
                <a:gd name="T11" fmla="*/ 2 h 9"/>
                <a:gd name="T12" fmla="*/ 8 w 9"/>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8" y="1"/>
                  </a:moveTo>
                  <a:cubicBezTo>
                    <a:pt x="6" y="0"/>
                    <a:pt x="4" y="0"/>
                    <a:pt x="2" y="1"/>
                  </a:cubicBezTo>
                  <a:cubicBezTo>
                    <a:pt x="2" y="2"/>
                    <a:pt x="2" y="2"/>
                    <a:pt x="1" y="2"/>
                  </a:cubicBezTo>
                  <a:cubicBezTo>
                    <a:pt x="0" y="5"/>
                    <a:pt x="1" y="7"/>
                    <a:pt x="3" y="8"/>
                  </a:cubicBezTo>
                  <a:cubicBezTo>
                    <a:pt x="5" y="9"/>
                    <a:pt x="8" y="8"/>
                    <a:pt x="9" y="6"/>
                  </a:cubicBezTo>
                  <a:cubicBezTo>
                    <a:pt x="9" y="5"/>
                    <a:pt x="9" y="3"/>
                    <a:pt x="9" y="2"/>
                  </a:cubicBezTo>
                  <a:cubicBezTo>
                    <a:pt x="8" y="2"/>
                    <a:pt x="8" y="2"/>
                    <a:pt x="8"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116">
              <a:extLst>
                <a:ext uri="{FF2B5EF4-FFF2-40B4-BE49-F238E27FC236}">
                  <a16:creationId xmlns:a16="http://schemas.microsoft.com/office/drawing/2014/main" xmlns="" id="{9B5E595D-5DBE-4AE9-B9E1-7D66E439189C}"/>
                </a:ext>
              </a:extLst>
            </p:cNvPr>
            <p:cNvSpPr>
              <a:spLocks/>
            </p:cNvSpPr>
            <p:nvPr/>
          </p:nvSpPr>
          <p:spPr bwMode="auto">
            <a:xfrm>
              <a:off x="420" y="333"/>
              <a:ext cx="16" cy="16"/>
            </a:xfrm>
            <a:custGeom>
              <a:avLst/>
              <a:gdLst>
                <a:gd name="T0" fmla="*/ 8 w 8"/>
                <a:gd name="T1" fmla="*/ 2 h 8"/>
                <a:gd name="T2" fmla="*/ 7 w 8"/>
                <a:gd name="T3" fmla="*/ 1 h 8"/>
                <a:gd name="T4" fmla="*/ 1 w 8"/>
                <a:gd name="T5" fmla="*/ 1 h 8"/>
                <a:gd name="T6" fmla="*/ 0 w 8"/>
                <a:gd name="T7" fmla="*/ 2 h 8"/>
                <a:gd name="T8" fmla="*/ 0 w 8"/>
                <a:gd name="T9" fmla="*/ 4 h 8"/>
                <a:gd name="T10" fmla="*/ 0 w 8"/>
                <a:gd name="T11" fmla="*/ 6 h 8"/>
                <a:gd name="T12" fmla="*/ 1 w 8"/>
                <a:gd name="T13" fmla="*/ 7 h 8"/>
                <a:gd name="T14" fmla="*/ 4 w 8"/>
                <a:gd name="T15" fmla="*/ 8 h 8"/>
                <a:gd name="T16" fmla="*/ 6 w 8"/>
                <a:gd name="T17" fmla="*/ 8 h 8"/>
                <a:gd name="T18" fmla="*/ 7 w 8"/>
                <a:gd name="T19" fmla="*/ 7 h 8"/>
                <a:gd name="T20" fmla="*/ 8 w 8"/>
                <a:gd name="T21" fmla="*/ 6 h 8"/>
                <a:gd name="T22" fmla="*/ 8 w 8"/>
                <a:gd name="T2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8" y="2"/>
                  </a:moveTo>
                  <a:cubicBezTo>
                    <a:pt x="7" y="2"/>
                    <a:pt x="7" y="2"/>
                    <a:pt x="7" y="1"/>
                  </a:cubicBezTo>
                  <a:cubicBezTo>
                    <a:pt x="5" y="0"/>
                    <a:pt x="3" y="0"/>
                    <a:pt x="1" y="1"/>
                  </a:cubicBezTo>
                  <a:cubicBezTo>
                    <a:pt x="1" y="2"/>
                    <a:pt x="1" y="2"/>
                    <a:pt x="0" y="2"/>
                  </a:cubicBezTo>
                  <a:cubicBezTo>
                    <a:pt x="0" y="3"/>
                    <a:pt x="0" y="3"/>
                    <a:pt x="0" y="4"/>
                  </a:cubicBezTo>
                  <a:cubicBezTo>
                    <a:pt x="0" y="5"/>
                    <a:pt x="0" y="5"/>
                    <a:pt x="0" y="6"/>
                  </a:cubicBezTo>
                  <a:cubicBezTo>
                    <a:pt x="1" y="6"/>
                    <a:pt x="1" y="6"/>
                    <a:pt x="1" y="7"/>
                  </a:cubicBezTo>
                  <a:cubicBezTo>
                    <a:pt x="2" y="8"/>
                    <a:pt x="3" y="8"/>
                    <a:pt x="4" y="8"/>
                  </a:cubicBezTo>
                  <a:cubicBezTo>
                    <a:pt x="5" y="8"/>
                    <a:pt x="5" y="8"/>
                    <a:pt x="6" y="8"/>
                  </a:cubicBezTo>
                  <a:cubicBezTo>
                    <a:pt x="6" y="7"/>
                    <a:pt x="6" y="7"/>
                    <a:pt x="7" y="7"/>
                  </a:cubicBezTo>
                  <a:cubicBezTo>
                    <a:pt x="7" y="6"/>
                    <a:pt x="7" y="6"/>
                    <a:pt x="8" y="6"/>
                  </a:cubicBezTo>
                  <a:cubicBezTo>
                    <a:pt x="8" y="5"/>
                    <a:pt x="8" y="3"/>
                    <a:pt x="8"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117">
              <a:extLst>
                <a:ext uri="{FF2B5EF4-FFF2-40B4-BE49-F238E27FC236}">
                  <a16:creationId xmlns:a16="http://schemas.microsoft.com/office/drawing/2014/main" xmlns="" id="{D9CBB031-1F5F-496F-A1ED-42FB18D99BBB}"/>
                </a:ext>
              </a:extLst>
            </p:cNvPr>
            <p:cNvSpPr>
              <a:spLocks/>
            </p:cNvSpPr>
            <p:nvPr/>
          </p:nvSpPr>
          <p:spPr bwMode="auto">
            <a:xfrm>
              <a:off x="242" y="333"/>
              <a:ext cx="16" cy="16"/>
            </a:xfrm>
            <a:custGeom>
              <a:avLst/>
              <a:gdLst>
                <a:gd name="T0" fmla="*/ 7 w 8"/>
                <a:gd name="T1" fmla="*/ 1 h 8"/>
                <a:gd name="T2" fmla="*/ 1 w 8"/>
                <a:gd name="T3" fmla="*/ 1 h 8"/>
                <a:gd name="T4" fmla="*/ 0 w 8"/>
                <a:gd name="T5" fmla="*/ 2 h 8"/>
                <a:gd name="T6" fmla="*/ 0 w 8"/>
                <a:gd name="T7" fmla="*/ 6 h 8"/>
                <a:gd name="T8" fmla="*/ 1 w 8"/>
                <a:gd name="T9" fmla="*/ 7 h 8"/>
                <a:gd name="T10" fmla="*/ 4 w 8"/>
                <a:gd name="T11" fmla="*/ 8 h 8"/>
                <a:gd name="T12" fmla="*/ 6 w 8"/>
                <a:gd name="T13" fmla="*/ 8 h 8"/>
                <a:gd name="T14" fmla="*/ 7 w 8"/>
                <a:gd name="T15" fmla="*/ 7 h 8"/>
                <a:gd name="T16" fmla="*/ 8 w 8"/>
                <a:gd name="T17" fmla="*/ 6 h 8"/>
                <a:gd name="T18" fmla="*/ 8 w 8"/>
                <a:gd name="T19" fmla="*/ 2 h 8"/>
                <a:gd name="T20" fmla="*/ 7 w 8"/>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7" y="1"/>
                  </a:moveTo>
                  <a:cubicBezTo>
                    <a:pt x="5" y="0"/>
                    <a:pt x="3" y="0"/>
                    <a:pt x="1" y="1"/>
                  </a:cubicBezTo>
                  <a:cubicBezTo>
                    <a:pt x="1" y="2"/>
                    <a:pt x="1" y="2"/>
                    <a:pt x="0" y="2"/>
                  </a:cubicBezTo>
                  <a:cubicBezTo>
                    <a:pt x="0" y="3"/>
                    <a:pt x="0" y="5"/>
                    <a:pt x="0" y="6"/>
                  </a:cubicBezTo>
                  <a:cubicBezTo>
                    <a:pt x="1" y="6"/>
                    <a:pt x="1" y="6"/>
                    <a:pt x="1" y="7"/>
                  </a:cubicBezTo>
                  <a:cubicBezTo>
                    <a:pt x="2" y="8"/>
                    <a:pt x="3" y="8"/>
                    <a:pt x="4" y="8"/>
                  </a:cubicBezTo>
                  <a:cubicBezTo>
                    <a:pt x="5" y="8"/>
                    <a:pt x="5" y="8"/>
                    <a:pt x="6" y="8"/>
                  </a:cubicBezTo>
                  <a:cubicBezTo>
                    <a:pt x="6" y="7"/>
                    <a:pt x="6" y="7"/>
                    <a:pt x="7" y="7"/>
                  </a:cubicBezTo>
                  <a:cubicBezTo>
                    <a:pt x="7" y="6"/>
                    <a:pt x="7" y="6"/>
                    <a:pt x="8" y="6"/>
                  </a:cubicBezTo>
                  <a:cubicBezTo>
                    <a:pt x="8" y="5"/>
                    <a:pt x="8" y="3"/>
                    <a:pt x="8" y="2"/>
                  </a:cubicBezTo>
                  <a:cubicBezTo>
                    <a:pt x="7" y="2"/>
                    <a:pt x="7" y="2"/>
                    <a:pt x="7"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118">
              <a:extLst>
                <a:ext uri="{FF2B5EF4-FFF2-40B4-BE49-F238E27FC236}">
                  <a16:creationId xmlns:a16="http://schemas.microsoft.com/office/drawing/2014/main" xmlns="" id="{08F950CA-F788-4EB9-B393-949BE485D3D9}"/>
                </a:ext>
              </a:extLst>
            </p:cNvPr>
            <p:cNvSpPr>
              <a:spLocks noEditPoints="1"/>
            </p:cNvSpPr>
            <p:nvPr/>
          </p:nvSpPr>
          <p:spPr bwMode="auto">
            <a:xfrm>
              <a:off x="145" y="33"/>
              <a:ext cx="259" cy="49"/>
            </a:xfrm>
            <a:custGeom>
              <a:avLst/>
              <a:gdLst>
                <a:gd name="T0" fmla="*/ 12 w 128"/>
                <a:gd name="T1" fmla="*/ 24 h 24"/>
                <a:gd name="T2" fmla="*/ 116 w 128"/>
                <a:gd name="T3" fmla="*/ 24 h 24"/>
                <a:gd name="T4" fmla="*/ 128 w 128"/>
                <a:gd name="T5" fmla="*/ 12 h 24"/>
                <a:gd name="T6" fmla="*/ 116 w 128"/>
                <a:gd name="T7" fmla="*/ 0 h 24"/>
                <a:gd name="T8" fmla="*/ 12 w 128"/>
                <a:gd name="T9" fmla="*/ 0 h 24"/>
                <a:gd name="T10" fmla="*/ 0 w 128"/>
                <a:gd name="T11" fmla="*/ 12 h 24"/>
                <a:gd name="T12" fmla="*/ 12 w 128"/>
                <a:gd name="T13" fmla="*/ 24 h 24"/>
                <a:gd name="T14" fmla="*/ 12 w 128"/>
                <a:gd name="T15" fmla="*/ 8 h 24"/>
                <a:gd name="T16" fmla="*/ 116 w 128"/>
                <a:gd name="T17" fmla="*/ 8 h 24"/>
                <a:gd name="T18" fmla="*/ 120 w 128"/>
                <a:gd name="T19" fmla="*/ 12 h 24"/>
                <a:gd name="T20" fmla="*/ 116 w 128"/>
                <a:gd name="T21" fmla="*/ 16 h 24"/>
                <a:gd name="T22" fmla="*/ 12 w 128"/>
                <a:gd name="T23" fmla="*/ 16 h 24"/>
                <a:gd name="T24" fmla="*/ 8 w 128"/>
                <a:gd name="T25" fmla="*/ 12 h 24"/>
                <a:gd name="T26" fmla="*/ 12 w 128"/>
                <a:gd name="T2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24">
                  <a:moveTo>
                    <a:pt x="12" y="24"/>
                  </a:moveTo>
                  <a:cubicBezTo>
                    <a:pt x="116" y="24"/>
                    <a:pt x="116" y="24"/>
                    <a:pt x="116" y="24"/>
                  </a:cubicBezTo>
                  <a:cubicBezTo>
                    <a:pt x="123" y="24"/>
                    <a:pt x="128" y="19"/>
                    <a:pt x="128" y="12"/>
                  </a:cubicBezTo>
                  <a:cubicBezTo>
                    <a:pt x="128" y="5"/>
                    <a:pt x="123" y="0"/>
                    <a:pt x="116" y="0"/>
                  </a:cubicBezTo>
                  <a:cubicBezTo>
                    <a:pt x="12" y="0"/>
                    <a:pt x="12" y="0"/>
                    <a:pt x="12" y="0"/>
                  </a:cubicBezTo>
                  <a:cubicBezTo>
                    <a:pt x="5" y="0"/>
                    <a:pt x="0" y="5"/>
                    <a:pt x="0" y="12"/>
                  </a:cubicBezTo>
                  <a:cubicBezTo>
                    <a:pt x="0" y="19"/>
                    <a:pt x="5" y="24"/>
                    <a:pt x="12" y="24"/>
                  </a:cubicBezTo>
                  <a:close/>
                  <a:moveTo>
                    <a:pt x="12" y="8"/>
                  </a:moveTo>
                  <a:cubicBezTo>
                    <a:pt x="116" y="8"/>
                    <a:pt x="116" y="8"/>
                    <a:pt x="116" y="8"/>
                  </a:cubicBezTo>
                  <a:cubicBezTo>
                    <a:pt x="118" y="8"/>
                    <a:pt x="120" y="10"/>
                    <a:pt x="120" y="12"/>
                  </a:cubicBezTo>
                  <a:cubicBezTo>
                    <a:pt x="120" y="14"/>
                    <a:pt x="118" y="16"/>
                    <a:pt x="116" y="16"/>
                  </a:cubicBezTo>
                  <a:cubicBezTo>
                    <a:pt x="12" y="16"/>
                    <a:pt x="12" y="16"/>
                    <a:pt x="12" y="16"/>
                  </a:cubicBezTo>
                  <a:cubicBezTo>
                    <a:pt x="10" y="16"/>
                    <a:pt x="8" y="14"/>
                    <a:pt x="8" y="12"/>
                  </a:cubicBezTo>
                  <a:cubicBezTo>
                    <a:pt x="8" y="10"/>
                    <a:pt x="10" y="8"/>
                    <a:pt x="12"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119">
              <a:extLst>
                <a:ext uri="{FF2B5EF4-FFF2-40B4-BE49-F238E27FC236}">
                  <a16:creationId xmlns:a16="http://schemas.microsoft.com/office/drawing/2014/main" xmlns="" id="{C85555DE-ECC2-446E-B2C1-912B190D498C}"/>
                </a:ext>
              </a:extLst>
            </p:cNvPr>
            <p:cNvSpPr>
              <a:spLocks noEditPoints="1"/>
            </p:cNvSpPr>
            <p:nvPr/>
          </p:nvSpPr>
          <p:spPr bwMode="auto">
            <a:xfrm>
              <a:off x="-1" y="1"/>
              <a:ext cx="496" cy="504"/>
            </a:xfrm>
            <a:custGeom>
              <a:avLst/>
              <a:gdLst>
                <a:gd name="T0" fmla="*/ 224 w 245"/>
                <a:gd name="T1" fmla="*/ 123 h 249"/>
                <a:gd name="T2" fmla="*/ 224 w 245"/>
                <a:gd name="T3" fmla="*/ 20 h 249"/>
                <a:gd name="T4" fmla="*/ 204 w 245"/>
                <a:gd name="T5" fmla="*/ 0 h 249"/>
                <a:gd name="T6" fmla="*/ 20 w 245"/>
                <a:gd name="T7" fmla="*/ 0 h 249"/>
                <a:gd name="T8" fmla="*/ 0 w 245"/>
                <a:gd name="T9" fmla="*/ 20 h 249"/>
                <a:gd name="T10" fmla="*/ 0 w 245"/>
                <a:gd name="T11" fmla="*/ 204 h 249"/>
                <a:gd name="T12" fmla="*/ 20 w 245"/>
                <a:gd name="T13" fmla="*/ 224 h 249"/>
                <a:gd name="T14" fmla="*/ 123 w 245"/>
                <a:gd name="T15" fmla="*/ 224 h 249"/>
                <a:gd name="T16" fmla="*/ 224 w 245"/>
                <a:gd name="T17" fmla="*/ 213 h 249"/>
                <a:gd name="T18" fmla="*/ 224 w 245"/>
                <a:gd name="T19" fmla="*/ 123 h 249"/>
                <a:gd name="T20" fmla="*/ 216 w 245"/>
                <a:gd name="T21" fmla="*/ 56 h 249"/>
                <a:gd name="T22" fmla="*/ 216 w 245"/>
                <a:gd name="T23" fmla="*/ 114 h 249"/>
                <a:gd name="T24" fmla="*/ 114 w 245"/>
                <a:gd name="T25" fmla="*/ 120 h 249"/>
                <a:gd name="T26" fmla="*/ 114 w 245"/>
                <a:gd name="T27" fmla="*/ 216 h 249"/>
                <a:gd name="T28" fmla="*/ 64 w 245"/>
                <a:gd name="T29" fmla="*/ 216 h 249"/>
                <a:gd name="T30" fmla="*/ 64 w 245"/>
                <a:gd name="T31" fmla="*/ 56 h 249"/>
                <a:gd name="T32" fmla="*/ 216 w 245"/>
                <a:gd name="T33" fmla="*/ 56 h 249"/>
                <a:gd name="T34" fmla="*/ 8 w 245"/>
                <a:gd name="T35" fmla="*/ 20 h 249"/>
                <a:gd name="T36" fmla="*/ 20 w 245"/>
                <a:gd name="T37" fmla="*/ 8 h 249"/>
                <a:gd name="T38" fmla="*/ 204 w 245"/>
                <a:gd name="T39" fmla="*/ 8 h 249"/>
                <a:gd name="T40" fmla="*/ 216 w 245"/>
                <a:gd name="T41" fmla="*/ 20 h 249"/>
                <a:gd name="T42" fmla="*/ 216 w 245"/>
                <a:gd name="T43" fmla="*/ 48 h 249"/>
                <a:gd name="T44" fmla="*/ 8 w 245"/>
                <a:gd name="T45" fmla="*/ 48 h 249"/>
                <a:gd name="T46" fmla="*/ 8 w 245"/>
                <a:gd name="T47" fmla="*/ 20 h 249"/>
                <a:gd name="T48" fmla="*/ 20 w 245"/>
                <a:gd name="T49" fmla="*/ 216 h 249"/>
                <a:gd name="T50" fmla="*/ 8 w 245"/>
                <a:gd name="T51" fmla="*/ 204 h 249"/>
                <a:gd name="T52" fmla="*/ 8 w 245"/>
                <a:gd name="T53" fmla="*/ 56 h 249"/>
                <a:gd name="T54" fmla="*/ 56 w 245"/>
                <a:gd name="T55" fmla="*/ 56 h 249"/>
                <a:gd name="T56" fmla="*/ 56 w 245"/>
                <a:gd name="T57" fmla="*/ 216 h 249"/>
                <a:gd name="T58" fmla="*/ 20 w 245"/>
                <a:gd name="T59" fmla="*/ 216 h 249"/>
                <a:gd name="T60" fmla="*/ 168 w 245"/>
                <a:gd name="T61" fmla="*/ 232 h 249"/>
                <a:gd name="T62" fmla="*/ 104 w 245"/>
                <a:gd name="T63" fmla="*/ 168 h 249"/>
                <a:gd name="T64" fmla="*/ 168 w 245"/>
                <a:gd name="T65" fmla="*/ 104 h 249"/>
                <a:gd name="T66" fmla="*/ 232 w 245"/>
                <a:gd name="T67" fmla="*/ 168 h 249"/>
                <a:gd name="T68" fmla="*/ 168 w 245"/>
                <a:gd name="T69" fmla="*/ 2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5" h="249">
                  <a:moveTo>
                    <a:pt x="224" y="123"/>
                  </a:moveTo>
                  <a:cubicBezTo>
                    <a:pt x="224" y="20"/>
                    <a:pt x="224" y="20"/>
                    <a:pt x="224" y="20"/>
                  </a:cubicBezTo>
                  <a:cubicBezTo>
                    <a:pt x="224" y="9"/>
                    <a:pt x="215" y="0"/>
                    <a:pt x="204" y="0"/>
                  </a:cubicBezTo>
                  <a:cubicBezTo>
                    <a:pt x="20" y="0"/>
                    <a:pt x="20" y="0"/>
                    <a:pt x="20" y="0"/>
                  </a:cubicBezTo>
                  <a:cubicBezTo>
                    <a:pt x="9" y="0"/>
                    <a:pt x="0" y="9"/>
                    <a:pt x="0" y="20"/>
                  </a:cubicBezTo>
                  <a:cubicBezTo>
                    <a:pt x="0" y="204"/>
                    <a:pt x="0" y="204"/>
                    <a:pt x="0" y="204"/>
                  </a:cubicBezTo>
                  <a:cubicBezTo>
                    <a:pt x="0" y="215"/>
                    <a:pt x="9" y="224"/>
                    <a:pt x="20" y="224"/>
                  </a:cubicBezTo>
                  <a:cubicBezTo>
                    <a:pt x="123" y="224"/>
                    <a:pt x="123" y="224"/>
                    <a:pt x="123" y="224"/>
                  </a:cubicBezTo>
                  <a:cubicBezTo>
                    <a:pt x="154" y="249"/>
                    <a:pt x="199" y="244"/>
                    <a:pt x="224" y="213"/>
                  </a:cubicBezTo>
                  <a:cubicBezTo>
                    <a:pt x="245" y="187"/>
                    <a:pt x="245" y="149"/>
                    <a:pt x="224" y="123"/>
                  </a:cubicBezTo>
                  <a:close/>
                  <a:moveTo>
                    <a:pt x="216" y="56"/>
                  </a:moveTo>
                  <a:cubicBezTo>
                    <a:pt x="216" y="114"/>
                    <a:pt x="216" y="114"/>
                    <a:pt x="216" y="114"/>
                  </a:cubicBezTo>
                  <a:cubicBezTo>
                    <a:pt x="187" y="88"/>
                    <a:pt x="141" y="90"/>
                    <a:pt x="114" y="120"/>
                  </a:cubicBezTo>
                  <a:cubicBezTo>
                    <a:pt x="90" y="147"/>
                    <a:pt x="90" y="189"/>
                    <a:pt x="114" y="216"/>
                  </a:cubicBezTo>
                  <a:cubicBezTo>
                    <a:pt x="64" y="216"/>
                    <a:pt x="64" y="216"/>
                    <a:pt x="64" y="216"/>
                  </a:cubicBezTo>
                  <a:cubicBezTo>
                    <a:pt x="64" y="56"/>
                    <a:pt x="64" y="56"/>
                    <a:pt x="64" y="56"/>
                  </a:cubicBezTo>
                  <a:lnTo>
                    <a:pt x="216" y="56"/>
                  </a:lnTo>
                  <a:close/>
                  <a:moveTo>
                    <a:pt x="8" y="20"/>
                  </a:moveTo>
                  <a:cubicBezTo>
                    <a:pt x="8" y="13"/>
                    <a:pt x="13" y="8"/>
                    <a:pt x="20" y="8"/>
                  </a:cubicBezTo>
                  <a:cubicBezTo>
                    <a:pt x="204" y="8"/>
                    <a:pt x="204" y="8"/>
                    <a:pt x="204" y="8"/>
                  </a:cubicBezTo>
                  <a:cubicBezTo>
                    <a:pt x="211" y="8"/>
                    <a:pt x="216" y="13"/>
                    <a:pt x="216" y="20"/>
                  </a:cubicBezTo>
                  <a:cubicBezTo>
                    <a:pt x="216" y="48"/>
                    <a:pt x="216" y="48"/>
                    <a:pt x="216" y="48"/>
                  </a:cubicBezTo>
                  <a:cubicBezTo>
                    <a:pt x="8" y="48"/>
                    <a:pt x="8" y="48"/>
                    <a:pt x="8" y="48"/>
                  </a:cubicBezTo>
                  <a:lnTo>
                    <a:pt x="8" y="20"/>
                  </a:lnTo>
                  <a:close/>
                  <a:moveTo>
                    <a:pt x="20" y="216"/>
                  </a:moveTo>
                  <a:cubicBezTo>
                    <a:pt x="13" y="216"/>
                    <a:pt x="8" y="211"/>
                    <a:pt x="8" y="204"/>
                  </a:cubicBezTo>
                  <a:cubicBezTo>
                    <a:pt x="8" y="56"/>
                    <a:pt x="8" y="56"/>
                    <a:pt x="8" y="56"/>
                  </a:cubicBezTo>
                  <a:cubicBezTo>
                    <a:pt x="56" y="56"/>
                    <a:pt x="56" y="56"/>
                    <a:pt x="56" y="56"/>
                  </a:cubicBezTo>
                  <a:cubicBezTo>
                    <a:pt x="56" y="216"/>
                    <a:pt x="56" y="216"/>
                    <a:pt x="56" y="216"/>
                  </a:cubicBezTo>
                  <a:lnTo>
                    <a:pt x="20" y="216"/>
                  </a:lnTo>
                  <a:close/>
                  <a:moveTo>
                    <a:pt x="168" y="232"/>
                  </a:moveTo>
                  <a:cubicBezTo>
                    <a:pt x="133" y="232"/>
                    <a:pt x="104" y="203"/>
                    <a:pt x="104" y="168"/>
                  </a:cubicBezTo>
                  <a:cubicBezTo>
                    <a:pt x="104" y="133"/>
                    <a:pt x="133" y="104"/>
                    <a:pt x="168" y="104"/>
                  </a:cubicBezTo>
                  <a:cubicBezTo>
                    <a:pt x="203" y="104"/>
                    <a:pt x="232" y="133"/>
                    <a:pt x="232" y="168"/>
                  </a:cubicBezTo>
                  <a:cubicBezTo>
                    <a:pt x="232" y="203"/>
                    <a:pt x="203" y="232"/>
                    <a:pt x="168" y="2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120">
              <a:extLst>
                <a:ext uri="{FF2B5EF4-FFF2-40B4-BE49-F238E27FC236}">
                  <a16:creationId xmlns:a16="http://schemas.microsoft.com/office/drawing/2014/main" xmlns="" id="{22A43D4E-8BA2-4FD8-99BE-E503AF3E265B}"/>
                </a:ext>
              </a:extLst>
            </p:cNvPr>
            <p:cNvSpPr>
              <a:spLocks noEditPoints="1"/>
            </p:cNvSpPr>
            <p:nvPr/>
          </p:nvSpPr>
          <p:spPr bwMode="auto">
            <a:xfrm>
              <a:off x="218" y="220"/>
              <a:ext cx="243" cy="243"/>
            </a:xfrm>
            <a:custGeom>
              <a:avLst/>
              <a:gdLst>
                <a:gd name="T0" fmla="*/ 60 w 120"/>
                <a:gd name="T1" fmla="*/ 0 h 120"/>
                <a:gd name="T2" fmla="*/ 0 w 120"/>
                <a:gd name="T3" fmla="*/ 60 h 120"/>
                <a:gd name="T4" fmla="*/ 60 w 120"/>
                <a:gd name="T5" fmla="*/ 120 h 120"/>
                <a:gd name="T6" fmla="*/ 120 w 120"/>
                <a:gd name="T7" fmla="*/ 60 h 120"/>
                <a:gd name="T8" fmla="*/ 60 w 120"/>
                <a:gd name="T9" fmla="*/ 0 h 120"/>
                <a:gd name="T10" fmla="*/ 60 w 120"/>
                <a:gd name="T11" fmla="*/ 112 h 120"/>
                <a:gd name="T12" fmla="*/ 8 w 120"/>
                <a:gd name="T13" fmla="*/ 60 h 120"/>
                <a:gd name="T14" fmla="*/ 60 w 120"/>
                <a:gd name="T15" fmla="*/ 8 h 120"/>
                <a:gd name="T16" fmla="*/ 112 w 120"/>
                <a:gd name="T17" fmla="*/ 60 h 120"/>
                <a:gd name="T18" fmla="*/ 60 w 120"/>
                <a:gd name="T19"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60" y="112"/>
                  </a:moveTo>
                  <a:cubicBezTo>
                    <a:pt x="31" y="112"/>
                    <a:pt x="8" y="89"/>
                    <a:pt x="8" y="60"/>
                  </a:cubicBezTo>
                  <a:cubicBezTo>
                    <a:pt x="8" y="31"/>
                    <a:pt x="31" y="8"/>
                    <a:pt x="60" y="8"/>
                  </a:cubicBezTo>
                  <a:cubicBezTo>
                    <a:pt x="89" y="8"/>
                    <a:pt x="112" y="31"/>
                    <a:pt x="112" y="60"/>
                  </a:cubicBezTo>
                  <a:cubicBezTo>
                    <a:pt x="112" y="89"/>
                    <a:pt x="89" y="112"/>
                    <a:pt x="60" y="1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121">
              <a:extLst>
                <a:ext uri="{FF2B5EF4-FFF2-40B4-BE49-F238E27FC236}">
                  <a16:creationId xmlns:a16="http://schemas.microsoft.com/office/drawing/2014/main" xmlns="" id="{A011A77E-2644-4D9D-999E-2E5696F62F02}"/>
                </a:ext>
              </a:extLst>
            </p:cNvPr>
            <p:cNvSpPr>
              <a:spLocks/>
            </p:cNvSpPr>
            <p:nvPr/>
          </p:nvSpPr>
          <p:spPr bwMode="auto">
            <a:xfrm>
              <a:off x="293" y="287"/>
              <a:ext cx="109" cy="70"/>
            </a:xfrm>
            <a:custGeom>
              <a:avLst/>
              <a:gdLst>
                <a:gd name="T0" fmla="*/ 23 w 54"/>
                <a:gd name="T1" fmla="*/ 25 h 35"/>
                <a:gd name="T2" fmla="*/ 6 w 54"/>
                <a:gd name="T3" fmla="*/ 8 h 35"/>
                <a:gd name="T4" fmla="*/ 0 w 54"/>
                <a:gd name="T5" fmla="*/ 14 h 35"/>
                <a:gd name="T6" fmla="*/ 20 w 54"/>
                <a:gd name="T7" fmla="*/ 34 h 35"/>
                <a:gd name="T8" fmla="*/ 26 w 54"/>
                <a:gd name="T9" fmla="*/ 34 h 35"/>
                <a:gd name="T10" fmla="*/ 54 w 54"/>
                <a:gd name="T11" fmla="*/ 6 h 35"/>
                <a:gd name="T12" fmla="*/ 48 w 54"/>
                <a:gd name="T13" fmla="*/ 0 h 35"/>
                <a:gd name="T14" fmla="*/ 23 w 54"/>
                <a:gd name="T15" fmla="*/ 2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35">
                  <a:moveTo>
                    <a:pt x="23" y="25"/>
                  </a:moveTo>
                  <a:cubicBezTo>
                    <a:pt x="6" y="8"/>
                    <a:pt x="6" y="8"/>
                    <a:pt x="6" y="8"/>
                  </a:cubicBezTo>
                  <a:cubicBezTo>
                    <a:pt x="0" y="14"/>
                    <a:pt x="0" y="14"/>
                    <a:pt x="0" y="14"/>
                  </a:cubicBezTo>
                  <a:cubicBezTo>
                    <a:pt x="20" y="34"/>
                    <a:pt x="20" y="34"/>
                    <a:pt x="20" y="34"/>
                  </a:cubicBezTo>
                  <a:cubicBezTo>
                    <a:pt x="22" y="35"/>
                    <a:pt x="24" y="35"/>
                    <a:pt x="26" y="34"/>
                  </a:cubicBezTo>
                  <a:cubicBezTo>
                    <a:pt x="54" y="6"/>
                    <a:pt x="54" y="6"/>
                    <a:pt x="54" y="6"/>
                  </a:cubicBezTo>
                  <a:cubicBezTo>
                    <a:pt x="48" y="0"/>
                    <a:pt x="48" y="0"/>
                    <a:pt x="48" y="0"/>
                  </a:cubicBezTo>
                  <a:lnTo>
                    <a:pt x="23" y="2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79" name="Group 132">
            <a:extLst>
              <a:ext uri="{FF2B5EF4-FFF2-40B4-BE49-F238E27FC236}">
                <a16:creationId xmlns:a16="http://schemas.microsoft.com/office/drawing/2014/main" xmlns="" id="{E6F08D51-3057-47E2-90EA-54876416A892}"/>
              </a:ext>
            </a:extLst>
          </p:cNvPr>
          <p:cNvGrpSpPr>
            <a:grpSpLocks noChangeAspect="1"/>
          </p:cNvGrpSpPr>
          <p:nvPr/>
        </p:nvGrpSpPr>
        <p:grpSpPr bwMode="auto">
          <a:xfrm>
            <a:off x="4880451" y="5237128"/>
            <a:ext cx="306000" cy="263672"/>
            <a:chOff x="-2" y="-5"/>
            <a:chExt cx="788" cy="679"/>
          </a:xfrm>
          <a:solidFill>
            <a:srgbClr val="F50284"/>
          </a:solidFill>
        </p:grpSpPr>
        <p:sp>
          <p:nvSpPr>
            <p:cNvPr id="280" name="Freeform 133">
              <a:extLst>
                <a:ext uri="{FF2B5EF4-FFF2-40B4-BE49-F238E27FC236}">
                  <a16:creationId xmlns:a16="http://schemas.microsoft.com/office/drawing/2014/main" xmlns="" id="{40F07A66-6E16-4483-98A6-019CAE7D7BF5}"/>
                </a:ext>
              </a:extLst>
            </p:cNvPr>
            <p:cNvSpPr>
              <a:spLocks noEditPoints="1"/>
            </p:cNvSpPr>
            <p:nvPr/>
          </p:nvSpPr>
          <p:spPr bwMode="auto">
            <a:xfrm>
              <a:off x="-2" y="19"/>
              <a:ext cx="222" cy="651"/>
            </a:xfrm>
            <a:custGeom>
              <a:avLst/>
              <a:gdLst>
                <a:gd name="T0" fmla="*/ 95 w 110"/>
                <a:gd name="T1" fmla="*/ 322 h 322"/>
                <a:gd name="T2" fmla="*/ 14 w 110"/>
                <a:gd name="T3" fmla="*/ 322 h 322"/>
                <a:gd name="T4" fmla="*/ 0 w 110"/>
                <a:gd name="T5" fmla="*/ 308 h 322"/>
                <a:gd name="T6" fmla="*/ 0 w 110"/>
                <a:gd name="T7" fmla="*/ 14 h 322"/>
                <a:gd name="T8" fmla="*/ 14 w 110"/>
                <a:gd name="T9" fmla="*/ 0 h 322"/>
                <a:gd name="T10" fmla="*/ 95 w 110"/>
                <a:gd name="T11" fmla="*/ 0 h 322"/>
                <a:gd name="T12" fmla="*/ 110 w 110"/>
                <a:gd name="T13" fmla="*/ 14 h 322"/>
                <a:gd name="T14" fmla="*/ 110 w 110"/>
                <a:gd name="T15" fmla="*/ 308 h 322"/>
                <a:gd name="T16" fmla="*/ 95 w 110"/>
                <a:gd name="T17" fmla="*/ 322 h 322"/>
                <a:gd name="T18" fmla="*/ 14 w 110"/>
                <a:gd name="T19" fmla="*/ 10 h 322"/>
                <a:gd name="T20" fmla="*/ 10 w 110"/>
                <a:gd name="T21" fmla="*/ 14 h 322"/>
                <a:gd name="T22" fmla="*/ 10 w 110"/>
                <a:gd name="T23" fmla="*/ 308 h 322"/>
                <a:gd name="T24" fmla="*/ 14 w 110"/>
                <a:gd name="T25" fmla="*/ 312 h 322"/>
                <a:gd name="T26" fmla="*/ 95 w 110"/>
                <a:gd name="T27" fmla="*/ 312 h 322"/>
                <a:gd name="T28" fmla="*/ 99 w 110"/>
                <a:gd name="T29" fmla="*/ 308 h 322"/>
                <a:gd name="T30" fmla="*/ 99 w 110"/>
                <a:gd name="T31" fmla="*/ 14 h 322"/>
                <a:gd name="T32" fmla="*/ 95 w 110"/>
                <a:gd name="T33" fmla="*/ 10 h 322"/>
                <a:gd name="T34" fmla="*/ 14 w 110"/>
                <a:gd name="T35" fmla="*/ 1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322">
                  <a:moveTo>
                    <a:pt x="95" y="322"/>
                  </a:moveTo>
                  <a:cubicBezTo>
                    <a:pt x="14" y="322"/>
                    <a:pt x="14" y="322"/>
                    <a:pt x="14" y="322"/>
                  </a:cubicBezTo>
                  <a:cubicBezTo>
                    <a:pt x="6" y="322"/>
                    <a:pt x="0" y="316"/>
                    <a:pt x="0" y="308"/>
                  </a:cubicBezTo>
                  <a:cubicBezTo>
                    <a:pt x="0" y="14"/>
                    <a:pt x="0" y="14"/>
                    <a:pt x="0" y="14"/>
                  </a:cubicBezTo>
                  <a:cubicBezTo>
                    <a:pt x="0" y="6"/>
                    <a:pt x="6" y="0"/>
                    <a:pt x="14" y="0"/>
                  </a:cubicBezTo>
                  <a:cubicBezTo>
                    <a:pt x="95" y="0"/>
                    <a:pt x="95" y="0"/>
                    <a:pt x="95" y="0"/>
                  </a:cubicBezTo>
                  <a:cubicBezTo>
                    <a:pt x="103" y="0"/>
                    <a:pt x="110" y="6"/>
                    <a:pt x="110" y="14"/>
                  </a:cubicBezTo>
                  <a:cubicBezTo>
                    <a:pt x="110" y="308"/>
                    <a:pt x="110" y="308"/>
                    <a:pt x="110" y="308"/>
                  </a:cubicBezTo>
                  <a:cubicBezTo>
                    <a:pt x="110" y="316"/>
                    <a:pt x="104" y="322"/>
                    <a:pt x="95" y="322"/>
                  </a:cubicBezTo>
                  <a:close/>
                  <a:moveTo>
                    <a:pt x="14" y="10"/>
                  </a:moveTo>
                  <a:cubicBezTo>
                    <a:pt x="12" y="10"/>
                    <a:pt x="10" y="12"/>
                    <a:pt x="10" y="14"/>
                  </a:cubicBezTo>
                  <a:cubicBezTo>
                    <a:pt x="10" y="308"/>
                    <a:pt x="10" y="308"/>
                    <a:pt x="10" y="308"/>
                  </a:cubicBezTo>
                  <a:cubicBezTo>
                    <a:pt x="10" y="310"/>
                    <a:pt x="12" y="312"/>
                    <a:pt x="14" y="312"/>
                  </a:cubicBezTo>
                  <a:cubicBezTo>
                    <a:pt x="95" y="312"/>
                    <a:pt x="95" y="312"/>
                    <a:pt x="95" y="312"/>
                  </a:cubicBezTo>
                  <a:cubicBezTo>
                    <a:pt x="98" y="312"/>
                    <a:pt x="99" y="310"/>
                    <a:pt x="99" y="308"/>
                  </a:cubicBezTo>
                  <a:cubicBezTo>
                    <a:pt x="99" y="14"/>
                    <a:pt x="99" y="14"/>
                    <a:pt x="99" y="14"/>
                  </a:cubicBezTo>
                  <a:cubicBezTo>
                    <a:pt x="99" y="12"/>
                    <a:pt x="97" y="10"/>
                    <a:pt x="95" y="10"/>
                  </a:cubicBezTo>
                  <a:lnTo>
                    <a:pt x="14"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134">
              <a:extLst>
                <a:ext uri="{FF2B5EF4-FFF2-40B4-BE49-F238E27FC236}">
                  <a16:creationId xmlns:a16="http://schemas.microsoft.com/office/drawing/2014/main" xmlns="" id="{33FB8C1E-BCE8-48EF-807D-834DBBE137D9}"/>
                </a:ext>
              </a:extLst>
            </p:cNvPr>
            <p:cNvSpPr>
              <a:spLocks noEditPoints="1"/>
            </p:cNvSpPr>
            <p:nvPr/>
          </p:nvSpPr>
          <p:spPr bwMode="auto">
            <a:xfrm>
              <a:off x="38" y="82"/>
              <a:ext cx="143" cy="220"/>
            </a:xfrm>
            <a:custGeom>
              <a:avLst/>
              <a:gdLst>
                <a:gd name="T0" fmla="*/ 57 w 71"/>
                <a:gd name="T1" fmla="*/ 109 h 109"/>
                <a:gd name="T2" fmla="*/ 13 w 71"/>
                <a:gd name="T3" fmla="*/ 109 h 109"/>
                <a:gd name="T4" fmla="*/ 0 w 71"/>
                <a:gd name="T5" fmla="*/ 96 h 109"/>
                <a:gd name="T6" fmla="*/ 0 w 71"/>
                <a:gd name="T7" fmla="*/ 13 h 109"/>
                <a:gd name="T8" fmla="*/ 13 w 71"/>
                <a:gd name="T9" fmla="*/ 0 h 109"/>
                <a:gd name="T10" fmla="*/ 57 w 71"/>
                <a:gd name="T11" fmla="*/ 0 h 109"/>
                <a:gd name="T12" fmla="*/ 70 w 71"/>
                <a:gd name="T13" fmla="*/ 13 h 109"/>
                <a:gd name="T14" fmla="*/ 70 w 71"/>
                <a:gd name="T15" fmla="*/ 95 h 109"/>
                <a:gd name="T16" fmla="*/ 57 w 71"/>
                <a:gd name="T17" fmla="*/ 109 h 109"/>
                <a:gd name="T18" fmla="*/ 13 w 71"/>
                <a:gd name="T19" fmla="*/ 10 h 109"/>
                <a:gd name="T20" fmla="*/ 10 w 71"/>
                <a:gd name="T21" fmla="*/ 13 h 109"/>
                <a:gd name="T22" fmla="*/ 10 w 71"/>
                <a:gd name="T23" fmla="*/ 95 h 109"/>
                <a:gd name="T24" fmla="*/ 13 w 71"/>
                <a:gd name="T25" fmla="*/ 98 h 109"/>
                <a:gd name="T26" fmla="*/ 57 w 71"/>
                <a:gd name="T27" fmla="*/ 98 h 109"/>
                <a:gd name="T28" fmla="*/ 60 w 71"/>
                <a:gd name="T29" fmla="*/ 95 h 109"/>
                <a:gd name="T30" fmla="*/ 60 w 71"/>
                <a:gd name="T31" fmla="*/ 13 h 109"/>
                <a:gd name="T32" fmla="*/ 57 w 71"/>
                <a:gd name="T33" fmla="*/ 10 h 109"/>
                <a:gd name="T34" fmla="*/ 13 w 71"/>
                <a:gd name="T35" fmla="*/ 1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109">
                  <a:moveTo>
                    <a:pt x="57" y="109"/>
                  </a:moveTo>
                  <a:cubicBezTo>
                    <a:pt x="13" y="109"/>
                    <a:pt x="13" y="109"/>
                    <a:pt x="13" y="109"/>
                  </a:cubicBezTo>
                  <a:cubicBezTo>
                    <a:pt x="6" y="109"/>
                    <a:pt x="0" y="103"/>
                    <a:pt x="0" y="96"/>
                  </a:cubicBezTo>
                  <a:cubicBezTo>
                    <a:pt x="0" y="13"/>
                    <a:pt x="0" y="13"/>
                    <a:pt x="0" y="13"/>
                  </a:cubicBezTo>
                  <a:cubicBezTo>
                    <a:pt x="0" y="6"/>
                    <a:pt x="6" y="0"/>
                    <a:pt x="13" y="0"/>
                  </a:cubicBezTo>
                  <a:cubicBezTo>
                    <a:pt x="57" y="0"/>
                    <a:pt x="57" y="0"/>
                    <a:pt x="57" y="0"/>
                  </a:cubicBezTo>
                  <a:cubicBezTo>
                    <a:pt x="64" y="0"/>
                    <a:pt x="70" y="6"/>
                    <a:pt x="70" y="13"/>
                  </a:cubicBezTo>
                  <a:cubicBezTo>
                    <a:pt x="70" y="95"/>
                    <a:pt x="70" y="95"/>
                    <a:pt x="70" y="95"/>
                  </a:cubicBezTo>
                  <a:cubicBezTo>
                    <a:pt x="71" y="103"/>
                    <a:pt x="65" y="109"/>
                    <a:pt x="57" y="109"/>
                  </a:cubicBezTo>
                  <a:close/>
                  <a:moveTo>
                    <a:pt x="13" y="10"/>
                  </a:moveTo>
                  <a:cubicBezTo>
                    <a:pt x="11" y="10"/>
                    <a:pt x="10" y="11"/>
                    <a:pt x="10" y="13"/>
                  </a:cubicBezTo>
                  <a:cubicBezTo>
                    <a:pt x="10" y="95"/>
                    <a:pt x="10" y="95"/>
                    <a:pt x="10" y="95"/>
                  </a:cubicBezTo>
                  <a:cubicBezTo>
                    <a:pt x="10" y="97"/>
                    <a:pt x="11" y="98"/>
                    <a:pt x="13" y="98"/>
                  </a:cubicBezTo>
                  <a:cubicBezTo>
                    <a:pt x="57" y="98"/>
                    <a:pt x="57" y="98"/>
                    <a:pt x="57" y="98"/>
                  </a:cubicBezTo>
                  <a:cubicBezTo>
                    <a:pt x="59" y="98"/>
                    <a:pt x="60" y="97"/>
                    <a:pt x="60" y="95"/>
                  </a:cubicBezTo>
                  <a:cubicBezTo>
                    <a:pt x="60" y="13"/>
                    <a:pt x="60" y="13"/>
                    <a:pt x="60" y="13"/>
                  </a:cubicBezTo>
                  <a:cubicBezTo>
                    <a:pt x="60" y="11"/>
                    <a:pt x="59" y="10"/>
                    <a:pt x="57" y="10"/>
                  </a:cubicBezTo>
                  <a:lnTo>
                    <a:pt x="13"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2" name="Rectangle 135">
              <a:extLst>
                <a:ext uri="{FF2B5EF4-FFF2-40B4-BE49-F238E27FC236}">
                  <a16:creationId xmlns:a16="http://schemas.microsoft.com/office/drawing/2014/main" xmlns="" id="{82346465-0D8C-4B93-8694-EB2A29AFB80F}"/>
                </a:ext>
              </a:extLst>
            </p:cNvPr>
            <p:cNvSpPr>
              <a:spLocks noChangeArrowheads="1"/>
            </p:cNvSpPr>
            <p:nvPr/>
          </p:nvSpPr>
          <p:spPr bwMode="auto">
            <a:xfrm>
              <a:off x="72" y="116"/>
              <a:ext cx="73" cy="41"/>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3" name="Rectangle 136">
              <a:extLst>
                <a:ext uri="{FF2B5EF4-FFF2-40B4-BE49-F238E27FC236}">
                  <a16:creationId xmlns:a16="http://schemas.microsoft.com/office/drawing/2014/main" xmlns="" id="{5C2A6DDE-C096-4057-BFD8-E2DA494B1C98}"/>
                </a:ext>
              </a:extLst>
            </p:cNvPr>
            <p:cNvSpPr>
              <a:spLocks noChangeArrowheads="1"/>
            </p:cNvSpPr>
            <p:nvPr/>
          </p:nvSpPr>
          <p:spPr bwMode="auto">
            <a:xfrm>
              <a:off x="72" y="177"/>
              <a:ext cx="73" cy="2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4" name="Rectangle 137">
              <a:extLst>
                <a:ext uri="{FF2B5EF4-FFF2-40B4-BE49-F238E27FC236}">
                  <a16:creationId xmlns:a16="http://schemas.microsoft.com/office/drawing/2014/main" xmlns="" id="{7C6393D6-1085-4DF1-8BA2-BD7D93A53BF8}"/>
                </a:ext>
              </a:extLst>
            </p:cNvPr>
            <p:cNvSpPr>
              <a:spLocks noChangeArrowheads="1"/>
            </p:cNvSpPr>
            <p:nvPr/>
          </p:nvSpPr>
          <p:spPr bwMode="auto">
            <a:xfrm>
              <a:off x="72" y="211"/>
              <a:ext cx="73" cy="2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5" name="Rectangle 138">
              <a:extLst>
                <a:ext uri="{FF2B5EF4-FFF2-40B4-BE49-F238E27FC236}">
                  <a16:creationId xmlns:a16="http://schemas.microsoft.com/office/drawing/2014/main" xmlns="" id="{9531066E-F2F9-440E-AB83-3DBE35DFD0E8}"/>
                </a:ext>
              </a:extLst>
            </p:cNvPr>
            <p:cNvSpPr>
              <a:spLocks noChangeArrowheads="1"/>
            </p:cNvSpPr>
            <p:nvPr/>
          </p:nvSpPr>
          <p:spPr bwMode="auto">
            <a:xfrm>
              <a:off x="72" y="248"/>
              <a:ext cx="73" cy="2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139">
              <a:extLst>
                <a:ext uri="{FF2B5EF4-FFF2-40B4-BE49-F238E27FC236}">
                  <a16:creationId xmlns:a16="http://schemas.microsoft.com/office/drawing/2014/main" xmlns="" id="{CB0375E9-098B-48C5-B3C6-A5734B8F9590}"/>
                </a:ext>
              </a:extLst>
            </p:cNvPr>
            <p:cNvSpPr>
              <a:spLocks noEditPoints="1"/>
            </p:cNvSpPr>
            <p:nvPr/>
          </p:nvSpPr>
          <p:spPr bwMode="auto">
            <a:xfrm>
              <a:off x="56" y="494"/>
              <a:ext cx="105" cy="105"/>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10 h 52"/>
                <a:gd name="T12" fmla="*/ 10 w 52"/>
                <a:gd name="T13" fmla="*/ 26 h 52"/>
                <a:gd name="T14" fmla="*/ 26 w 52"/>
                <a:gd name="T15" fmla="*/ 41 h 52"/>
                <a:gd name="T16" fmla="*/ 42 w 52"/>
                <a:gd name="T17" fmla="*/ 26 h 52"/>
                <a:gd name="T18" fmla="*/ 26 w 52"/>
                <a:gd name="T19"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1"/>
                    <a:pt x="12" y="0"/>
                    <a:pt x="26" y="0"/>
                  </a:cubicBezTo>
                  <a:cubicBezTo>
                    <a:pt x="40" y="0"/>
                    <a:pt x="52" y="11"/>
                    <a:pt x="52" y="26"/>
                  </a:cubicBezTo>
                  <a:cubicBezTo>
                    <a:pt x="52" y="40"/>
                    <a:pt x="40" y="52"/>
                    <a:pt x="26" y="52"/>
                  </a:cubicBezTo>
                  <a:close/>
                  <a:moveTo>
                    <a:pt x="26" y="10"/>
                  </a:moveTo>
                  <a:cubicBezTo>
                    <a:pt x="17" y="10"/>
                    <a:pt x="10" y="17"/>
                    <a:pt x="10" y="26"/>
                  </a:cubicBezTo>
                  <a:cubicBezTo>
                    <a:pt x="10" y="35"/>
                    <a:pt x="18" y="41"/>
                    <a:pt x="26" y="41"/>
                  </a:cubicBezTo>
                  <a:cubicBezTo>
                    <a:pt x="34" y="41"/>
                    <a:pt x="42" y="34"/>
                    <a:pt x="42" y="26"/>
                  </a:cubicBezTo>
                  <a:cubicBezTo>
                    <a:pt x="42" y="17"/>
                    <a:pt x="35" y="10"/>
                    <a:pt x="2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140">
              <a:extLst>
                <a:ext uri="{FF2B5EF4-FFF2-40B4-BE49-F238E27FC236}">
                  <a16:creationId xmlns:a16="http://schemas.microsoft.com/office/drawing/2014/main" xmlns="" id="{99440024-FE07-47E5-A718-8D51D39304F0}"/>
                </a:ext>
              </a:extLst>
            </p:cNvPr>
            <p:cNvSpPr>
              <a:spLocks noEditPoints="1"/>
            </p:cNvSpPr>
            <p:nvPr/>
          </p:nvSpPr>
          <p:spPr bwMode="auto">
            <a:xfrm>
              <a:off x="270" y="82"/>
              <a:ext cx="141" cy="220"/>
            </a:xfrm>
            <a:custGeom>
              <a:avLst/>
              <a:gdLst>
                <a:gd name="T0" fmla="*/ 57 w 70"/>
                <a:gd name="T1" fmla="*/ 0 h 109"/>
                <a:gd name="T2" fmla="*/ 13 w 70"/>
                <a:gd name="T3" fmla="*/ 0 h 109"/>
                <a:gd name="T4" fmla="*/ 0 w 70"/>
                <a:gd name="T5" fmla="*/ 13 h 109"/>
                <a:gd name="T6" fmla="*/ 0 w 70"/>
                <a:gd name="T7" fmla="*/ 95 h 109"/>
                <a:gd name="T8" fmla="*/ 13 w 70"/>
                <a:gd name="T9" fmla="*/ 109 h 109"/>
                <a:gd name="T10" fmla="*/ 57 w 70"/>
                <a:gd name="T11" fmla="*/ 109 h 109"/>
                <a:gd name="T12" fmla="*/ 70 w 70"/>
                <a:gd name="T13" fmla="*/ 95 h 109"/>
                <a:gd name="T14" fmla="*/ 70 w 70"/>
                <a:gd name="T15" fmla="*/ 13 h 109"/>
                <a:gd name="T16" fmla="*/ 57 w 70"/>
                <a:gd name="T17" fmla="*/ 0 h 109"/>
                <a:gd name="T18" fmla="*/ 60 w 70"/>
                <a:gd name="T19" fmla="*/ 96 h 109"/>
                <a:gd name="T20" fmla="*/ 57 w 70"/>
                <a:gd name="T21" fmla="*/ 99 h 109"/>
                <a:gd name="T22" fmla="*/ 13 w 70"/>
                <a:gd name="T23" fmla="*/ 99 h 109"/>
                <a:gd name="T24" fmla="*/ 10 w 70"/>
                <a:gd name="T25" fmla="*/ 96 h 109"/>
                <a:gd name="T26" fmla="*/ 10 w 70"/>
                <a:gd name="T27" fmla="*/ 13 h 109"/>
                <a:gd name="T28" fmla="*/ 13 w 70"/>
                <a:gd name="T29" fmla="*/ 10 h 109"/>
                <a:gd name="T30" fmla="*/ 57 w 70"/>
                <a:gd name="T31" fmla="*/ 10 h 109"/>
                <a:gd name="T32" fmla="*/ 60 w 70"/>
                <a:gd name="T33" fmla="*/ 13 h 109"/>
                <a:gd name="T34" fmla="*/ 60 w 70"/>
                <a:gd name="T35" fmla="*/ 9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109">
                  <a:moveTo>
                    <a:pt x="57" y="0"/>
                  </a:moveTo>
                  <a:cubicBezTo>
                    <a:pt x="13" y="0"/>
                    <a:pt x="13" y="0"/>
                    <a:pt x="13" y="0"/>
                  </a:cubicBezTo>
                  <a:cubicBezTo>
                    <a:pt x="6" y="0"/>
                    <a:pt x="0" y="6"/>
                    <a:pt x="0" y="13"/>
                  </a:cubicBezTo>
                  <a:cubicBezTo>
                    <a:pt x="0" y="95"/>
                    <a:pt x="0" y="95"/>
                    <a:pt x="0" y="95"/>
                  </a:cubicBezTo>
                  <a:cubicBezTo>
                    <a:pt x="0" y="103"/>
                    <a:pt x="6" y="109"/>
                    <a:pt x="13" y="109"/>
                  </a:cubicBezTo>
                  <a:cubicBezTo>
                    <a:pt x="57" y="109"/>
                    <a:pt x="57" y="109"/>
                    <a:pt x="57" y="109"/>
                  </a:cubicBezTo>
                  <a:cubicBezTo>
                    <a:pt x="64" y="109"/>
                    <a:pt x="70" y="103"/>
                    <a:pt x="70" y="95"/>
                  </a:cubicBezTo>
                  <a:cubicBezTo>
                    <a:pt x="70" y="13"/>
                    <a:pt x="70" y="13"/>
                    <a:pt x="70" y="13"/>
                  </a:cubicBezTo>
                  <a:cubicBezTo>
                    <a:pt x="70" y="6"/>
                    <a:pt x="64" y="0"/>
                    <a:pt x="57" y="0"/>
                  </a:cubicBezTo>
                  <a:close/>
                  <a:moveTo>
                    <a:pt x="60" y="96"/>
                  </a:moveTo>
                  <a:cubicBezTo>
                    <a:pt x="60" y="97"/>
                    <a:pt x="59" y="99"/>
                    <a:pt x="57" y="99"/>
                  </a:cubicBezTo>
                  <a:cubicBezTo>
                    <a:pt x="13" y="99"/>
                    <a:pt x="13" y="99"/>
                    <a:pt x="13" y="99"/>
                  </a:cubicBezTo>
                  <a:cubicBezTo>
                    <a:pt x="12" y="99"/>
                    <a:pt x="10" y="97"/>
                    <a:pt x="10" y="96"/>
                  </a:cubicBezTo>
                  <a:cubicBezTo>
                    <a:pt x="10" y="13"/>
                    <a:pt x="10" y="13"/>
                    <a:pt x="10" y="13"/>
                  </a:cubicBezTo>
                  <a:cubicBezTo>
                    <a:pt x="10" y="11"/>
                    <a:pt x="12" y="10"/>
                    <a:pt x="13" y="10"/>
                  </a:cubicBezTo>
                  <a:cubicBezTo>
                    <a:pt x="57" y="10"/>
                    <a:pt x="57" y="10"/>
                    <a:pt x="57" y="10"/>
                  </a:cubicBezTo>
                  <a:cubicBezTo>
                    <a:pt x="59" y="10"/>
                    <a:pt x="60" y="11"/>
                    <a:pt x="60" y="13"/>
                  </a:cubicBezTo>
                  <a:lnTo>
                    <a:pt x="60" y="9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8" name="Rectangle 141">
              <a:extLst>
                <a:ext uri="{FF2B5EF4-FFF2-40B4-BE49-F238E27FC236}">
                  <a16:creationId xmlns:a16="http://schemas.microsoft.com/office/drawing/2014/main" xmlns="" id="{E782F002-6ED0-464A-8CA3-B3D88FFAEC95}"/>
                </a:ext>
              </a:extLst>
            </p:cNvPr>
            <p:cNvSpPr>
              <a:spLocks noChangeArrowheads="1"/>
            </p:cNvSpPr>
            <p:nvPr/>
          </p:nvSpPr>
          <p:spPr bwMode="auto">
            <a:xfrm>
              <a:off x="304" y="116"/>
              <a:ext cx="73" cy="41"/>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9" name="Rectangle 142">
              <a:extLst>
                <a:ext uri="{FF2B5EF4-FFF2-40B4-BE49-F238E27FC236}">
                  <a16:creationId xmlns:a16="http://schemas.microsoft.com/office/drawing/2014/main" xmlns="" id="{285FB987-CBC3-47A7-BC0D-4FED56D72399}"/>
                </a:ext>
              </a:extLst>
            </p:cNvPr>
            <p:cNvSpPr>
              <a:spLocks noChangeArrowheads="1"/>
            </p:cNvSpPr>
            <p:nvPr/>
          </p:nvSpPr>
          <p:spPr bwMode="auto">
            <a:xfrm>
              <a:off x="304" y="177"/>
              <a:ext cx="73" cy="2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0" name="Rectangle 143">
              <a:extLst>
                <a:ext uri="{FF2B5EF4-FFF2-40B4-BE49-F238E27FC236}">
                  <a16:creationId xmlns:a16="http://schemas.microsoft.com/office/drawing/2014/main" xmlns="" id="{0AD23138-1439-48C2-AAC9-B837BA18DF49}"/>
                </a:ext>
              </a:extLst>
            </p:cNvPr>
            <p:cNvSpPr>
              <a:spLocks noChangeArrowheads="1"/>
            </p:cNvSpPr>
            <p:nvPr/>
          </p:nvSpPr>
          <p:spPr bwMode="auto">
            <a:xfrm>
              <a:off x="304" y="211"/>
              <a:ext cx="73" cy="2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1" name="Rectangle 144">
              <a:extLst>
                <a:ext uri="{FF2B5EF4-FFF2-40B4-BE49-F238E27FC236}">
                  <a16:creationId xmlns:a16="http://schemas.microsoft.com/office/drawing/2014/main" xmlns="" id="{8AD0A22B-5D50-4B34-B72E-7DDEABC42B1C}"/>
                </a:ext>
              </a:extLst>
            </p:cNvPr>
            <p:cNvSpPr>
              <a:spLocks noChangeArrowheads="1"/>
            </p:cNvSpPr>
            <p:nvPr/>
          </p:nvSpPr>
          <p:spPr bwMode="auto">
            <a:xfrm>
              <a:off x="304" y="248"/>
              <a:ext cx="73" cy="2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145">
              <a:extLst>
                <a:ext uri="{FF2B5EF4-FFF2-40B4-BE49-F238E27FC236}">
                  <a16:creationId xmlns:a16="http://schemas.microsoft.com/office/drawing/2014/main" xmlns="" id="{6B52B039-774F-4EFA-A776-072167B25A0D}"/>
                </a:ext>
              </a:extLst>
            </p:cNvPr>
            <p:cNvSpPr>
              <a:spLocks noEditPoints="1"/>
            </p:cNvSpPr>
            <p:nvPr/>
          </p:nvSpPr>
          <p:spPr bwMode="auto">
            <a:xfrm>
              <a:off x="288" y="494"/>
              <a:ext cx="105" cy="10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1 h 52"/>
                <a:gd name="T12" fmla="*/ 11 w 52"/>
                <a:gd name="T13" fmla="*/ 26 h 52"/>
                <a:gd name="T14" fmla="*/ 26 w 52"/>
                <a:gd name="T15" fmla="*/ 10 h 52"/>
                <a:gd name="T16" fmla="*/ 42 w 52"/>
                <a:gd name="T17" fmla="*/ 26 h 52"/>
                <a:gd name="T18" fmla="*/ 26 w 52"/>
                <a:gd name="T19" fmla="*/ 4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1" y="52"/>
                    <a:pt x="52" y="40"/>
                    <a:pt x="52" y="26"/>
                  </a:cubicBezTo>
                  <a:cubicBezTo>
                    <a:pt x="52" y="11"/>
                    <a:pt x="41" y="0"/>
                    <a:pt x="26" y="0"/>
                  </a:cubicBezTo>
                  <a:close/>
                  <a:moveTo>
                    <a:pt x="26" y="41"/>
                  </a:moveTo>
                  <a:cubicBezTo>
                    <a:pt x="17" y="41"/>
                    <a:pt x="11" y="34"/>
                    <a:pt x="11" y="26"/>
                  </a:cubicBezTo>
                  <a:cubicBezTo>
                    <a:pt x="11" y="17"/>
                    <a:pt x="18" y="10"/>
                    <a:pt x="26" y="10"/>
                  </a:cubicBezTo>
                  <a:cubicBezTo>
                    <a:pt x="35" y="10"/>
                    <a:pt x="42" y="17"/>
                    <a:pt x="42" y="26"/>
                  </a:cubicBezTo>
                  <a:cubicBezTo>
                    <a:pt x="42" y="35"/>
                    <a:pt x="35" y="41"/>
                    <a:pt x="26" y="4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146">
              <a:extLst>
                <a:ext uri="{FF2B5EF4-FFF2-40B4-BE49-F238E27FC236}">
                  <a16:creationId xmlns:a16="http://schemas.microsoft.com/office/drawing/2014/main" xmlns="" id="{88A44DED-F925-48B0-8A52-62DD8D942C04}"/>
                </a:ext>
              </a:extLst>
            </p:cNvPr>
            <p:cNvSpPr>
              <a:spLocks noEditPoints="1"/>
            </p:cNvSpPr>
            <p:nvPr/>
          </p:nvSpPr>
          <p:spPr bwMode="auto">
            <a:xfrm>
              <a:off x="230" y="-5"/>
              <a:ext cx="556" cy="679"/>
            </a:xfrm>
            <a:custGeom>
              <a:avLst/>
              <a:gdLst>
                <a:gd name="T0" fmla="*/ 275 w 276"/>
                <a:gd name="T1" fmla="*/ 300 h 336"/>
                <a:gd name="T2" fmla="*/ 215 w 276"/>
                <a:gd name="T3" fmla="*/ 13 h 336"/>
                <a:gd name="T4" fmla="*/ 198 w 276"/>
                <a:gd name="T5" fmla="*/ 2 h 336"/>
                <a:gd name="T6" fmla="*/ 118 w 276"/>
                <a:gd name="T7" fmla="*/ 18 h 336"/>
                <a:gd name="T8" fmla="*/ 110 w 276"/>
                <a:gd name="T9" fmla="*/ 24 h 336"/>
                <a:gd name="T10" fmla="*/ 96 w 276"/>
                <a:gd name="T11" fmla="*/ 12 h 336"/>
                <a:gd name="T12" fmla="*/ 14 w 276"/>
                <a:gd name="T13" fmla="*/ 12 h 336"/>
                <a:gd name="T14" fmla="*/ 0 w 276"/>
                <a:gd name="T15" fmla="*/ 26 h 336"/>
                <a:gd name="T16" fmla="*/ 0 w 276"/>
                <a:gd name="T17" fmla="*/ 320 h 336"/>
                <a:gd name="T18" fmla="*/ 14 w 276"/>
                <a:gd name="T19" fmla="*/ 334 h 336"/>
                <a:gd name="T20" fmla="*/ 96 w 276"/>
                <a:gd name="T21" fmla="*/ 334 h 336"/>
                <a:gd name="T22" fmla="*/ 110 w 276"/>
                <a:gd name="T23" fmla="*/ 320 h 336"/>
                <a:gd name="T24" fmla="*/ 110 w 276"/>
                <a:gd name="T25" fmla="*/ 51 h 336"/>
                <a:gd name="T26" fmla="*/ 166 w 276"/>
                <a:gd name="T27" fmla="*/ 323 h 336"/>
                <a:gd name="T28" fmla="*/ 184 w 276"/>
                <a:gd name="T29" fmla="*/ 334 h 336"/>
                <a:gd name="T30" fmla="*/ 263 w 276"/>
                <a:gd name="T31" fmla="*/ 318 h 336"/>
                <a:gd name="T32" fmla="*/ 275 w 276"/>
                <a:gd name="T33" fmla="*/ 300 h 336"/>
                <a:gd name="T34" fmla="*/ 100 w 276"/>
                <a:gd name="T35" fmla="*/ 320 h 336"/>
                <a:gd name="T36" fmla="*/ 96 w 276"/>
                <a:gd name="T37" fmla="*/ 324 h 336"/>
                <a:gd name="T38" fmla="*/ 14 w 276"/>
                <a:gd name="T39" fmla="*/ 324 h 336"/>
                <a:gd name="T40" fmla="*/ 10 w 276"/>
                <a:gd name="T41" fmla="*/ 320 h 336"/>
                <a:gd name="T42" fmla="*/ 10 w 276"/>
                <a:gd name="T43" fmla="*/ 26 h 336"/>
                <a:gd name="T44" fmla="*/ 14 w 276"/>
                <a:gd name="T45" fmla="*/ 22 h 336"/>
                <a:gd name="T46" fmla="*/ 96 w 276"/>
                <a:gd name="T47" fmla="*/ 22 h 336"/>
                <a:gd name="T48" fmla="*/ 100 w 276"/>
                <a:gd name="T49" fmla="*/ 26 h 336"/>
                <a:gd name="T50" fmla="*/ 100 w 276"/>
                <a:gd name="T51" fmla="*/ 320 h 336"/>
                <a:gd name="T52" fmla="*/ 262 w 276"/>
                <a:gd name="T53" fmla="*/ 307 h 336"/>
                <a:gd name="T54" fmla="*/ 182 w 276"/>
                <a:gd name="T55" fmla="*/ 324 h 336"/>
                <a:gd name="T56" fmla="*/ 177 w 276"/>
                <a:gd name="T57" fmla="*/ 321 h 336"/>
                <a:gd name="T58" fmla="*/ 117 w 276"/>
                <a:gd name="T59" fmla="*/ 34 h 336"/>
                <a:gd name="T60" fmla="*/ 120 w 276"/>
                <a:gd name="T61" fmla="*/ 29 h 336"/>
                <a:gd name="T62" fmla="*/ 200 w 276"/>
                <a:gd name="T63" fmla="*/ 12 h 336"/>
                <a:gd name="T64" fmla="*/ 205 w 276"/>
                <a:gd name="T65" fmla="*/ 15 h 336"/>
                <a:gd name="T66" fmla="*/ 264 w 276"/>
                <a:gd name="T67" fmla="*/ 302 h 336"/>
                <a:gd name="T68" fmla="*/ 262 w 276"/>
                <a:gd name="T69" fmla="*/ 30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6" h="336">
                  <a:moveTo>
                    <a:pt x="275" y="300"/>
                  </a:moveTo>
                  <a:cubicBezTo>
                    <a:pt x="215" y="13"/>
                    <a:pt x="215" y="13"/>
                    <a:pt x="215" y="13"/>
                  </a:cubicBezTo>
                  <a:cubicBezTo>
                    <a:pt x="214" y="5"/>
                    <a:pt x="206" y="0"/>
                    <a:pt x="198" y="2"/>
                  </a:cubicBezTo>
                  <a:cubicBezTo>
                    <a:pt x="118" y="18"/>
                    <a:pt x="118" y="18"/>
                    <a:pt x="118" y="18"/>
                  </a:cubicBezTo>
                  <a:cubicBezTo>
                    <a:pt x="115" y="19"/>
                    <a:pt x="112" y="21"/>
                    <a:pt x="110" y="24"/>
                  </a:cubicBezTo>
                  <a:cubicBezTo>
                    <a:pt x="109" y="17"/>
                    <a:pt x="103" y="12"/>
                    <a:pt x="96" y="12"/>
                  </a:cubicBezTo>
                  <a:cubicBezTo>
                    <a:pt x="14" y="12"/>
                    <a:pt x="14" y="12"/>
                    <a:pt x="14" y="12"/>
                  </a:cubicBezTo>
                  <a:cubicBezTo>
                    <a:pt x="6" y="12"/>
                    <a:pt x="0" y="18"/>
                    <a:pt x="0" y="26"/>
                  </a:cubicBezTo>
                  <a:cubicBezTo>
                    <a:pt x="0" y="320"/>
                    <a:pt x="0" y="320"/>
                    <a:pt x="0" y="320"/>
                  </a:cubicBezTo>
                  <a:cubicBezTo>
                    <a:pt x="0" y="328"/>
                    <a:pt x="6" y="334"/>
                    <a:pt x="14" y="334"/>
                  </a:cubicBezTo>
                  <a:cubicBezTo>
                    <a:pt x="96" y="334"/>
                    <a:pt x="96" y="334"/>
                    <a:pt x="96" y="334"/>
                  </a:cubicBezTo>
                  <a:cubicBezTo>
                    <a:pt x="104" y="334"/>
                    <a:pt x="110" y="328"/>
                    <a:pt x="110" y="320"/>
                  </a:cubicBezTo>
                  <a:cubicBezTo>
                    <a:pt x="110" y="51"/>
                    <a:pt x="110" y="51"/>
                    <a:pt x="110" y="51"/>
                  </a:cubicBezTo>
                  <a:cubicBezTo>
                    <a:pt x="166" y="323"/>
                    <a:pt x="166" y="323"/>
                    <a:pt x="166" y="323"/>
                  </a:cubicBezTo>
                  <a:cubicBezTo>
                    <a:pt x="168" y="331"/>
                    <a:pt x="176" y="336"/>
                    <a:pt x="184" y="334"/>
                  </a:cubicBezTo>
                  <a:cubicBezTo>
                    <a:pt x="263" y="318"/>
                    <a:pt x="263" y="318"/>
                    <a:pt x="263" y="318"/>
                  </a:cubicBezTo>
                  <a:cubicBezTo>
                    <a:pt x="272" y="316"/>
                    <a:pt x="276" y="308"/>
                    <a:pt x="275" y="300"/>
                  </a:cubicBezTo>
                  <a:close/>
                  <a:moveTo>
                    <a:pt x="100" y="320"/>
                  </a:moveTo>
                  <a:cubicBezTo>
                    <a:pt x="100" y="322"/>
                    <a:pt x="98" y="324"/>
                    <a:pt x="96" y="324"/>
                  </a:cubicBezTo>
                  <a:cubicBezTo>
                    <a:pt x="14" y="324"/>
                    <a:pt x="14" y="324"/>
                    <a:pt x="14" y="324"/>
                  </a:cubicBezTo>
                  <a:cubicBezTo>
                    <a:pt x="12" y="324"/>
                    <a:pt x="10" y="322"/>
                    <a:pt x="10" y="320"/>
                  </a:cubicBezTo>
                  <a:cubicBezTo>
                    <a:pt x="10" y="26"/>
                    <a:pt x="10" y="26"/>
                    <a:pt x="10" y="26"/>
                  </a:cubicBezTo>
                  <a:cubicBezTo>
                    <a:pt x="10" y="24"/>
                    <a:pt x="12" y="22"/>
                    <a:pt x="14" y="22"/>
                  </a:cubicBezTo>
                  <a:cubicBezTo>
                    <a:pt x="96" y="22"/>
                    <a:pt x="96" y="22"/>
                    <a:pt x="96" y="22"/>
                  </a:cubicBezTo>
                  <a:cubicBezTo>
                    <a:pt x="98" y="22"/>
                    <a:pt x="100" y="24"/>
                    <a:pt x="100" y="26"/>
                  </a:cubicBezTo>
                  <a:lnTo>
                    <a:pt x="100" y="320"/>
                  </a:lnTo>
                  <a:close/>
                  <a:moveTo>
                    <a:pt x="262" y="307"/>
                  </a:moveTo>
                  <a:cubicBezTo>
                    <a:pt x="182" y="324"/>
                    <a:pt x="182" y="324"/>
                    <a:pt x="182" y="324"/>
                  </a:cubicBezTo>
                  <a:cubicBezTo>
                    <a:pt x="180" y="324"/>
                    <a:pt x="178" y="323"/>
                    <a:pt x="177" y="321"/>
                  </a:cubicBezTo>
                  <a:cubicBezTo>
                    <a:pt x="117" y="34"/>
                    <a:pt x="117" y="34"/>
                    <a:pt x="117" y="34"/>
                  </a:cubicBezTo>
                  <a:cubicBezTo>
                    <a:pt x="117" y="31"/>
                    <a:pt x="118" y="29"/>
                    <a:pt x="120" y="29"/>
                  </a:cubicBezTo>
                  <a:cubicBezTo>
                    <a:pt x="200" y="12"/>
                    <a:pt x="200" y="12"/>
                    <a:pt x="200" y="12"/>
                  </a:cubicBezTo>
                  <a:cubicBezTo>
                    <a:pt x="202" y="12"/>
                    <a:pt x="204" y="13"/>
                    <a:pt x="205" y="15"/>
                  </a:cubicBezTo>
                  <a:cubicBezTo>
                    <a:pt x="264" y="302"/>
                    <a:pt x="264" y="302"/>
                    <a:pt x="264" y="302"/>
                  </a:cubicBezTo>
                  <a:cubicBezTo>
                    <a:pt x="265" y="305"/>
                    <a:pt x="264" y="307"/>
                    <a:pt x="262" y="30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147">
              <a:extLst>
                <a:ext uri="{FF2B5EF4-FFF2-40B4-BE49-F238E27FC236}">
                  <a16:creationId xmlns:a16="http://schemas.microsoft.com/office/drawing/2014/main" xmlns="" id="{1148E9B0-D4E1-4E10-A184-F593991C4B9B}"/>
                </a:ext>
              </a:extLst>
            </p:cNvPr>
            <p:cNvSpPr>
              <a:spLocks noEditPoints="1"/>
            </p:cNvSpPr>
            <p:nvPr/>
          </p:nvSpPr>
          <p:spPr bwMode="auto">
            <a:xfrm>
              <a:off x="494" y="64"/>
              <a:ext cx="179" cy="240"/>
            </a:xfrm>
            <a:custGeom>
              <a:avLst/>
              <a:gdLst>
                <a:gd name="T0" fmla="*/ 88 w 89"/>
                <a:gd name="T1" fmla="*/ 93 h 119"/>
                <a:gd name="T2" fmla="*/ 71 w 89"/>
                <a:gd name="T3" fmla="*/ 12 h 119"/>
                <a:gd name="T4" fmla="*/ 55 w 89"/>
                <a:gd name="T5" fmla="*/ 2 h 119"/>
                <a:gd name="T6" fmla="*/ 12 w 89"/>
                <a:gd name="T7" fmla="*/ 10 h 119"/>
                <a:gd name="T8" fmla="*/ 1 w 89"/>
                <a:gd name="T9" fmla="*/ 26 h 119"/>
                <a:gd name="T10" fmla="*/ 18 w 89"/>
                <a:gd name="T11" fmla="*/ 107 h 119"/>
                <a:gd name="T12" fmla="*/ 34 w 89"/>
                <a:gd name="T13" fmla="*/ 118 h 119"/>
                <a:gd name="T14" fmla="*/ 77 w 89"/>
                <a:gd name="T15" fmla="*/ 109 h 119"/>
                <a:gd name="T16" fmla="*/ 88 w 89"/>
                <a:gd name="T17" fmla="*/ 93 h 119"/>
                <a:gd name="T18" fmla="*/ 75 w 89"/>
                <a:gd name="T19" fmla="*/ 98 h 119"/>
                <a:gd name="T20" fmla="*/ 32 w 89"/>
                <a:gd name="T21" fmla="*/ 107 h 119"/>
                <a:gd name="T22" fmla="*/ 28 w 89"/>
                <a:gd name="T23" fmla="*/ 105 h 119"/>
                <a:gd name="T24" fmla="*/ 11 w 89"/>
                <a:gd name="T25" fmla="*/ 24 h 119"/>
                <a:gd name="T26" fmla="*/ 14 w 89"/>
                <a:gd name="T27" fmla="*/ 20 h 119"/>
                <a:gd name="T28" fmla="*/ 57 w 89"/>
                <a:gd name="T29" fmla="*/ 12 h 119"/>
                <a:gd name="T30" fmla="*/ 61 w 89"/>
                <a:gd name="T31" fmla="*/ 14 h 119"/>
                <a:gd name="T32" fmla="*/ 77 w 89"/>
                <a:gd name="T33" fmla="*/ 95 h 119"/>
                <a:gd name="T34" fmla="*/ 75 w 89"/>
                <a:gd name="T35" fmla="*/ 9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119">
                  <a:moveTo>
                    <a:pt x="88" y="93"/>
                  </a:moveTo>
                  <a:cubicBezTo>
                    <a:pt x="71" y="12"/>
                    <a:pt x="71" y="12"/>
                    <a:pt x="71" y="12"/>
                  </a:cubicBezTo>
                  <a:cubicBezTo>
                    <a:pt x="69" y="5"/>
                    <a:pt x="63" y="0"/>
                    <a:pt x="55" y="2"/>
                  </a:cubicBezTo>
                  <a:cubicBezTo>
                    <a:pt x="12" y="10"/>
                    <a:pt x="12" y="10"/>
                    <a:pt x="12" y="10"/>
                  </a:cubicBezTo>
                  <a:cubicBezTo>
                    <a:pt x="5" y="12"/>
                    <a:pt x="0" y="19"/>
                    <a:pt x="1" y="26"/>
                  </a:cubicBezTo>
                  <a:cubicBezTo>
                    <a:pt x="18" y="107"/>
                    <a:pt x="18" y="107"/>
                    <a:pt x="18" y="107"/>
                  </a:cubicBezTo>
                  <a:cubicBezTo>
                    <a:pt x="20" y="114"/>
                    <a:pt x="27" y="119"/>
                    <a:pt x="34" y="118"/>
                  </a:cubicBezTo>
                  <a:cubicBezTo>
                    <a:pt x="77" y="109"/>
                    <a:pt x="77" y="109"/>
                    <a:pt x="77" y="109"/>
                  </a:cubicBezTo>
                  <a:cubicBezTo>
                    <a:pt x="85" y="107"/>
                    <a:pt x="89" y="100"/>
                    <a:pt x="88" y="93"/>
                  </a:cubicBezTo>
                  <a:close/>
                  <a:moveTo>
                    <a:pt x="75" y="98"/>
                  </a:moveTo>
                  <a:cubicBezTo>
                    <a:pt x="32" y="107"/>
                    <a:pt x="32" y="107"/>
                    <a:pt x="32" y="107"/>
                  </a:cubicBezTo>
                  <a:cubicBezTo>
                    <a:pt x="30" y="108"/>
                    <a:pt x="29" y="106"/>
                    <a:pt x="28" y="105"/>
                  </a:cubicBezTo>
                  <a:cubicBezTo>
                    <a:pt x="11" y="24"/>
                    <a:pt x="11" y="24"/>
                    <a:pt x="11" y="24"/>
                  </a:cubicBezTo>
                  <a:cubicBezTo>
                    <a:pt x="11" y="22"/>
                    <a:pt x="12" y="21"/>
                    <a:pt x="14" y="20"/>
                  </a:cubicBezTo>
                  <a:cubicBezTo>
                    <a:pt x="57" y="12"/>
                    <a:pt x="57" y="12"/>
                    <a:pt x="57" y="12"/>
                  </a:cubicBezTo>
                  <a:cubicBezTo>
                    <a:pt x="59" y="12"/>
                    <a:pt x="60" y="13"/>
                    <a:pt x="61" y="14"/>
                  </a:cubicBezTo>
                  <a:cubicBezTo>
                    <a:pt x="77" y="95"/>
                    <a:pt x="77" y="95"/>
                    <a:pt x="77" y="95"/>
                  </a:cubicBezTo>
                  <a:cubicBezTo>
                    <a:pt x="78" y="97"/>
                    <a:pt x="77" y="98"/>
                    <a:pt x="75" y="9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148">
              <a:extLst>
                <a:ext uri="{FF2B5EF4-FFF2-40B4-BE49-F238E27FC236}">
                  <a16:creationId xmlns:a16="http://schemas.microsoft.com/office/drawing/2014/main" xmlns="" id="{D4024BBA-5D2D-4D45-B894-BD209690B58E}"/>
                </a:ext>
              </a:extLst>
            </p:cNvPr>
            <p:cNvSpPr>
              <a:spLocks/>
            </p:cNvSpPr>
            <p:nvPr/>
          </p:nvSpPr>
          <p:spPr bwMode="auto">
            <a:xfrm>
              <a:off x="532" y="102"/>
              <a:ext cx="81" cy="57"/>
            </a:xfrm>
            <a:custGeom>
              <a:avLst/>
              <a:gdLst>
                <a:gd name="T0" fmla="*/ 0 w 81"/>
                <a:gd name="T1" fmla="*/ 14 h 57"/>
                <a:gd name="T2" fmla="*/ 71 w 81"/>
                <a:gd name="T3" fmla="*/ 0 h 57"/>
                <a:gd name="T4" fmla="*/ 81 w 81"/>
                <a:gd name="T5" fmla="*/ 41 h 57"/>
                <a:gd name="T6" fmla="*/ 8 w 81"/>
                <a:gd name="T7" fmla="*/ 57 h 57"/>
                <a:gd name="T8" fmla="*/ 0 w 81"/>
                <a:gd name="T9" fmla="*/ 14 h 57"/>
              </a:gdLst>
              <a:ahLst/>
              <a:cxnLst>
                <a:cxn ang="0">
                  <a:pos x="T0" y="T1"/>
                </a:cxn>
                <a:cxn ang="0">
                  <a:pos x="T2" y="T3"/>
                </a:cxn>
                <a:cxn ang="0">
                  <a:pos x="T4" y="T5"/>
                </a:cxn>
                <a:cxn ang="0">
                  <a:pos x="T6" y="T7"/>
                </a:cxn>
                <a:cxn ang="0">
                  <a:pos x="T8" y="T9"/>
                </a:cxn>
              </a:cxnLst>
              <a:rect l="0" t="0" r="r" b="b"/>
              <a:pathLst>
                <a:path w="81" h="57">
                  <a:moveTo>
                    <a:pt x="0" y="14"/>
                  </a:moveTo>
                  <a:lnTo>
                    <a:pt x="71" y="0"/>
                  </a:lnTo>
                  <a:lnTo>
                    <a:pt x="81" y="41"/>
                  </a:lnTo>
                  <a:lnTo>
                    <a:pt x="8" y="57"/>
                  </a:lnTo>
                  <a:lnTo>
                    <a:pt x="0"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149">
              <a:extLst>
                <a:ext uri="{FF2B5EF4-FFF2-40B4-BE49-F238E27FC236}">
                  <a16:creationId xmlns:a16="http://schemas.microsoft.com/office/drawing/2014/main" xmlns="" id="{C78F0326-6700-4F0B-B3F3-BDC289C21375}"/>
                </a:ext>
              </a:extLst>
            </p:cNvPr>
            <p:cNvSpPr>
              <a:spLocks/>
            </p:cNvSpPr>
            <p:nvPr/>
          </p:nvSpPr>
          <p:spPr bwMode="auto">
            <a:xfrm>
              <a:off x="546" y="163"/>
              <a:ext cx="75" cy="34"/>
            </a:xfrm>
            <a:custGeom>
              <a:avLst/>
              <a:gdLst>
                <a:gd name="T0" fmla="*/ 0 w 75"/>
                <a:gd name="T1" fmla="*/ 14 h 34"/>
                <a:gd name="T2" fmla="*/ 71 w 75"/>
                <a:gd name="T3" fmla="*/ 0 h 34"/>
                <a:gd name="T4" fmla="*/ 75 w 75"/>
                <a:gd name="T5" fmla="*/ 20 h 34"/>
                <a:gd name="T6" fmla="*/ 4 w 75"/>
                <a:gd name="T7" fmla="*/ 34 h 34"/>
                <a:gd name="T8" fmla="*/ 0 w 75"/>
                <a:gd name="T9" fmla="*/ 14 h 34"/>
              </a:gdLst>
              <a:ahLst/>
              <a:cxnLst>
                <a:cxn ang="0">
                  <a:pos x="T0" y="T1"/>
                </a:cxn>
                <a:cxn ang="0">
                  <a:pos x="T2" y="T3"/>
                </a:cxn>
                <a:cxn ang="0">
                  <a:pos x="T4" y="T5"/>
                </a:cxn>
                <a:cxn ang="0">
                  <a:pos x="T6" y="T7"/>
                </a:cxn>
                <a:cxn ang="0">
                  <a:pos x="T8" y="T9"/>
                </a:cxn>
              </a:cxnLst>
              <a:rect l="0" t="0" r="r" b="b"/>
              <a:pathLst>
                <a:path w="75" h="34">
                  <a:moveTo>
                    <a:pt x="0" y="14"/>
                  </a:moveTo>
                  <a:lnTo>
                    <a:pt x="71" y="0"/>
                  </a:lnTo>
                  <a:lnTo>
                    <a:pt x="75" y="20"/>
                  </a:lnTo>
                  <a:lnTo>
                    <a:pt x="4" y="34"/>
                  </a:lnTo>
                  <a:lnTo>
                    <a:pt x="0"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150">
              <a:extLst>
                <a:ext uri="{FF2B5EF4-FFF2-40B4-BE49-F238E27FC236}">
                  <a16:creationId xmlns:a16="http://schemas.microsoft.com/office/drawing/2014/main" xmlns="" id="{01C5BC61-7CC5-4868-81F6-C3E665378D56}"/>
                </a:ext>
              </a:extLst>
            </p:cNvPr>
            <p:cNvSpPr>
              <a:spLocks/>
            </p:cNvSpPr>
            <p:nvPr/>
          </p:nvSpPr>
          <p:spPr bwMode="auto">
            <a:xfrm>
              <a:off x="552" y="197"/>
              <a:ext cx="75" cy="34"/>
            </a:xfrm>
            <a:custGeom>
              <a:avLst/>
              <a:gdLst>
                <a:gd name="T0" fmla="*/ 0 w 75"/>
                <a:gd name="T1" fmla="*/ 14 h 34"/>
                <a:gd name="T2" fmla="*/ 71 w 75"/>
                <a:gd name="T3" fmla="*/ 0 h 34"/>
                <a:gd name="T4" fmla="*/ 75 w 75"/>
                <a:gd name="T5" fmla="*/ 20 h 34"/>
                <a:gd name="T6" fmla="*/ 4 w 75"/>
                <a:gd name="T7" fmla="*/ 34 h 34"/>
                <a:gd name="T8" fmla="*/ 0 w 75"/>
                <a:gd name="T9" fmla="*/ 14 h 34"/>
              </a:gdLst>
              <a:ahLst/>
              <a:cxnLst>
                <a:cxn ang="0">
                  <a:pos x="T0" y="T1"/>
                </a:cxn>
                <a:cxn ang="0">
                  <a:pos x="T2" y="T3"/>
                </a:cxn>
                <a:cxn ang="0">
                  <a:pos x="T4" y="T5"/>
                </a:cxn>
                <a:cxn ang="0">
                  <a:pos x="T6" y="T7"/>
                </a:cxn>
                <a:cxn ang="0">
                  <a:pos x="T8" y="T9"/>
                </a:cxn>
              </a:cxnLst>
              <a:rect l="0" t="0" r="r" b="b"/>
              <a:pathLst>
                <a:path w="75" h="34">
                  <a:moveTo>
                    <a:pt x="0" y="14"/>
                  </a:moveTo>
                  <a:lnTo>
                    <a:pt x="71" y="0"/>
                  </a:lnTo>
                  <a:lnTo>
                    <a:pt x="75" y="20"/>
                  </a:lnTo>
                  <a:lnTo>
                    <a:pt x="4" y="34"/>
                  </a:lnTo>
                  <a:lnTo>
                    <a:pt x="0"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151">
              <a:extLst>
                <a:ext uri="{FF2B5EF4-FFF2-40B4-BE49-F238E27FC236}">
                  <a16:creationId xmlns:a16="http://schemas.microsoft.com/office/drawing/2014/main" xmlns="" id="{9EE0D5A9-18B7-4FE8-A3C8-52D039F8B6D9}"/>
                </a:ext>
              </a:extLst>
            </p:cNvPr>
            <p:cNvSpPr>
              <a:spLocks/>
            </p:cNvSpPr>
            <p:nvPr/>
          </p:nvSpPr>
          <p:spPr bwMode="auto">
            <a:xfrm>
              <a:off x="558" y="231"/>
              <a:ext cx="77" cy="35"/>
            </a:xfrm>
            <a:custGeom>
              <a:avLst/>
              <a:gdLst>
                <a:gd name="T0" fmla="*/ 0 w 77"/>
                <a:gd name="T1" fmla="*/ 15 h 35"/>
                <a:gd name="T2" fmla="*/ 73 w 77"/>
                <a:gd name="T3" fmla="*/ 0 h 35"/>
                <a:gd name="T4" fmla="*/ 77 w 77"/>
                <a:gd name="T5" fmla="*/ 21 h 35"/>
                <a:gd name="T6" fmla="*/ 4 w 77"/>
                <a:gd name="T7" fmla="*/ 35 h 35"/>
                <a:gd name="T8" fmla="*/ 0 w 77"/>
                <a:gd name="T9" fmla="*/ 15 h 35"/>
              </a:gdLst>
              <a:ahLst/>
              <a:cxnLst>
                <a:cxn ang="0">
                  <a:pos x="T0" y="T1"/>
                </a:cxn>
                <a:cxn ang="0">
                  <a:pos x="T2" y="T3"/>
                </a:cxn>
                <a:cxn ang="0">
                  <a:pos x="T4" y="T5"/>
                </a:cxn>
                <a:cxn ang="0">
                  <a:pos x="T6" y="T7"/>
                </a:cxn>
                <a:cxn ang="0">
                  <a:pos x="T8" y="T9"/>
                </a:cxn>
              </a:cxnLst>
              <a:rect l="0" t="0" r="r" b="b"/>
              <a:pathLst>
                <a:path w="77" h="35">
                  <a:moveTo>
                    <a:pt x="0" y="15"/>
                  </a:moveTo>
                  <a:lnTo>
                    <a:pt x="73" y="0"/>
                  </a:lnTo>
                  <a:lnTo>
                    <a:pt x="77" y="21"/>
                  </a:lnTo>
                  <a:lnTo>
                    <a:pt x="4" y="35"/>
                  </a:lnTo>
                  <a:lnTo>
                    <a:pt x="0" y="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152">
              <a:extLst>
                <a:ext uri="{FF2B5EF4-FFF2-40B4-BE49-F238E27FC236}">
                  <a16:creationId xmlns:a16="http://schemas.microsoft.com/office/drawing/2014/main" xmlns="" id="{41DC3E94-C5B2-46D7-A688-295F1E3AAC67}"/>
                </a:ext>
              </a:extLst>
            </p:cNvPr>
            <p:cNvSpPr>
              <a:spLocks noEditPoints="1"/>
            </p:cNvSpPr>
            <p:nvPr/>
          </p:nvSpPr>
          <p:spPr bwMode="auto">
            <a:xfrm>
              <a:off x="599" y="474"/>
              <a:ext cx="114" cy="115"/>
            </a:xfrm>
            <a:custGeom>
              <a:avLst/>
              <a:gdLst>
                <a:gd name="T0" fmla="*/ 23 w 57"/>
                <a:gd name="T1" fmla="*/ 3 h 57"/>
                <a:gd name="T2" fmla="*/ 3 w 57"/>
                <a:gd name="T3" fmla="*/ 34 h 57"/>
                <a:gd name="T4" fmla="*/ 33 w 57"/>
                <a:gd name="T5" fmla="*/ 54 h 57"/>
                <a:gd name="T6" fmla="*/ 54 w 57"/>
                <a:gd name="T7" fmla="*/ 23 h 57"/>
                <a:gd name="T8" fmla="*/ 23 w 57"/>
                <a:gd name="T9" fmla="*/ 3 h 57"/>
                <a:gd name="T10" fmla="*/ 31 w 57"/>
                <a:gd name="T11" fmla="*/ 44 h 57"/>
                <a:gd name="T12" fmla="*/ 13 w 57"/>
                <a:gd name="T13" fmla="*/ 32 h 57"/>
                <a:gd name="T14" fmla="*/ 25 w 57"/>
                <a:gd name="T15" fmla="*/ 13 h 57"/>
                <a:gd name="T16" fmla="*/ 43 w 57"/>
                <a:gd name="T17" fmla="*/ 25 h 57"/>
                <a:gd name="T18" fmla="*/ 31 w 57"/>
                <a:gd name="T19" fmla="*/ 4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23" y="3"/>
                  </a:moveTo>
                  <a:cubicBezTo>
                    <a:pt x="9" y="6"/>
                    <a:pt x="0" y="20"/>
                    <a:pt x="3" y="34"/>
                  </a:cubicBezTo>
                  <a:cubicBezTo>
                    <a:pt x="5" y="48"/>
                    <a:pt x="19" y="57"/>
                    <a:pt x="33" y="54"/>
                  </a:cubicBezTo>
                  <a:cubicBezTo>
                    <a:pt x="47" y="51"/>
                    <a:pt x="57" y="37"/>
                    <a:pt x="54" y="23"/>
                  </a:cubicBezTo>
                  <a:cubicBezTo>
                    <a:pt x="51" y="9"/>
                    <a:pt x="37" y="0"/>
                    <a:pt x="23" y="3"/>
                  </a:cubicBezTo>
                  <a:close/>
                  <a:moveTo>
                    <a:pt x="31" y="44"/>
                  </a:moveTo>
                  <a:cubicBezTo>
                    <a:pt x="23" y="45"/>
                    <a:pt x="15" y="40"/>
                    <a:pt x="13" y="32"/>
                  </a:cubicBezTo>
                  <a:cubicBezTo>
                    <a:pt x="11" y="23"/>
                    <a:pt x="17" y="15"/>
                    <a:pt x="25" y="13"/>
                  </a:cubicBezTo>
                  <a:cubicBezTo>
                    <a:pt x="33" y="12"/>
                    <a:pt x="42" y="17"/>
                    <a:pt x="43" y="25"/>
                  </a:cubicBezTo>
                  <a:cubicBezTo>
                    <a:pt x="45" y="34"/>
                    <a:pt x="40" y="42"/>
                    <a:pt x="31" y="4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00" name="Group 155">
            <a:extLst>
              <a:ext uri="{FF2B5EF4-FFF2-40B4-BE49-F238E27FC236}">
                <a16:creationId xmlns:a16="http://schemas.microsoft.com/office/drawing/2014/main" xmlns="" id="{F5613D33-217D-4BCD-8F78-01B36806FA8F}"/>
              </a:ext>
            </a:extLst>
          </p:cNvPr>
          <p:cNvGrpSpPr>
            <a:grpSpLocks noChangeAspect="1"/>
          </p:cNvGrpSpPr>
          <p:nvPr/>
        </p:nvGrpSpPr>
        <p:grpSpPr bwMode="auto">
          <a:xfrm>
            <a:off x="10772010" y="5223871"/>
            <a:ext cx="306000" cy="290186"/>
            <a:chOff x="-1" y="3"/>
            <a:chExt cx="774" cy="734"/>
          </a:xfrm>
          <a:solidFill>
            <a:srgbClr val="F50284"/>
          </a:solidFill>
        </p:grpSpPr>
        <p:sp>
          <p:nvSpPr>
            <p:cNvPr id="301" name="Freeform 156">
              <a:extLst>
                <a:ext uri="{FF2B5EF4-FFF2-40B4-BE49-F238E27FC236}">
                  <a16:creationId xmlns:a16="http://schemas.microsoft.com/office/drawing/2014/main" xmlns="" id="{CBFD6E63-6BEB-482A-A20F-A0A1CDE1330C}"/>
                </a:ext>
              </a:extLst>
            </p:cNvPr>
            <p:cNvSpPr>
              <a:spLocks noEditPoints="1"/>
            </p:cNvSpPr>
            <p:nvPr/>
          </p:nvSpPr>
          <p:spPr bwMode="auto">
            <a:xfrm>
              <a:off x="92" y="398"/>
              <a:ext cx="242" cy="277"/>
            </a:xfrm>
            <a:custGeom>
              <a:avLst/>
              <a:gdLst>
                <a:gd name="T0" fmla="*/ 112 w 120"/>
                <a:gd name="T1" fmla="*/ 137 h 137"/>
                <a:gd name="T2" fmla="*/ 8 w 120"/>
                <a:gd name="T3" fmla="*/ 137 h 137"/>
                <a:gd name="T4" fmla="*/ 0 w 120"/>
                <a:gd name="T5" fmla="*/ 129 h 137"/>
                <a:gd name="T6" fmla="*/ 0 w 120"/>
                <a:gd name="T7" fmla="*/ 8 h 137"/>
                <a:gd name="T8" fmla="*/ 8 w 120"/>
                <a:gd name="T9" fmla="*/ 0 h 137"/>
                <a:gd name="T10" fmla="*/ 112 w 120"/>
                <a:gd name="T11" fmla="*/ 0 h 137"/>
                <a:gd name="T12" fmla="*/ 120 w 120"/>
                <a:gd name="T13" fmla="*/ 8 h 137"/>
                <a:gd name="T14" fmla="*/ 120 w 120"/>
                <a:gd name="T15" fmla="*/ 129 h 137"/>
                <a:gd name="T16" fmla="*/ 112 w 120"/>
                <a:gd name="T17" fmla="*/ 137 h 137"/>
                <a:gd name="T18" fmla="*/ 16 w 120"/>
                <a:gd name="T19" fmla="*/ 121 h 137"/>
                <a:gd name="T20" fmla="*/ 104 w 120"/>
                <a:gd name="T21" fmla="*/ 121 h 137"/>
                <a:gd name="T22" fmla="*/ 104 w 120"/>
                <a:gd name="T23" fmla="*/ 16 h 137"/>
                <a:gd name="T24" fmla="*/ 16 w 120"/>
                <a:gd name="T25" fmla="*/ 16 h 137"/>
                <a:gd name="T26" fmla="*/ 16 w 120"/>
                <a:gd name="T27" fmla="*/ 12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37">
                  <a:moveTo>
                    <a:pt x="112" y="137"/>
                  </a:moveTo>
                  <a:cubicBezTo>
                    <a:pt x="8" y="137"/>
                    <a:pt x="8" y="137"/>
                    <a:pt x="8" y="137"/>
                  </a:cubicBezTo>
                  <a:cubicBezTo>
                    <a:pt x="3" y="137"/>
                    <a:pt x="0" y="134"/>
                    <a:pt x="0" y="129"/>
                  </a:cubicBezTo>
                  <a:cubicBezTo>
                    <a:pt x="0" y="8"/>
                    <a:pt x="0" y="8"/>
                    <a:pt x="0" y="8"/>
                  </a:cubicBezTo>
                  <a:cubicBezTo>
                    <a:pt x="0" y="4"/>
                    <a:pt x="3" y="0"/>
                    <a:pt x="8" y="0"/>
                  </a:cubicBezTo>
                  <a:cubicBezTo>
                    <a:pt x="112" y="0"/>
                    <a:pt x="112" y="0"/>
                    <a:pt x="112" y="0"/>
                  </a:cubicBezTo>
                  <a:cubicBezTo>
                    <a:pt x="116" y="0"/>
                    <a:pt x="120" y="4"/>
                    <a:pt x="120" y="8"/>
                  </a:cubicBezTo>
                  <a:cubicBezTo>
                    <a:pt x="120" y="129"/>
                    <a:pt x="120" y="129"/>
                    <a:pt x="120" y="129"/>
                  </a:cubicBezTo>
                  <a:cubicBezTo>
                    <a:pt x="120" y="134"/>
                    <a:pt x="116" y="137"/>
                    <a:pt x="112" y="137"/>
                  </a:cubicBezTo>
                  <a:close/>
                  <a:moveTo>
                    <a:pt x="16" y="121"/>
                  </a:moveTo>
                  <a:cubicBezTo>
                    <a:pt x="104" y="121"/>
                    <a:pt x="104" y="121"/>
                    <a:pt x="104" y="121"/>
                  </a:cubicBezTo>
                  <a:cubicBezTo>
                    <a:pt x="104" y="16"/>
                    <a:pt x="104" y="16"/>
                    <a:pt x="104" y="16"/>
                  </a:cubicBezTo>
                  <a:cubicBezTo>
                    <a:pt x="16" y="16"/>
                    <a:pt x="16" y="16"/>
                    <a:pt x="16" y="16"/>
                  </a:cubicBezTo>
                  <a:lnTo>
                    <a:pt x="16"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58">
              <a:extLst>
                <a:ext uri="{FF2B5EF4-FFF2-40B4-BE49-F238E27FC236}">
                  <a16:creationId xmlns:a16="http://schemas.microsoft.com/office/drawing/2014/main" xmlns="" id="{86ACF3DE-5D5E-4491-B992-B60EB77522F5}"/>
                </a:ext>
              </a:extLst>
            </p:cNvPr>
            <p:cNvSpPr>
              <a:spLocks/>
            </p:cNvSpPr>
            <p:nvPr/>
          </p:nvSpPr>
          <p:spPr bwMode="auto">
            <a:xfrm>
              <a:off x="420" y="487"/>
              <a:ext cx="256" cy="32"/>
            </a:xfrm>
            <a:custGeom>
              <a:avLst/>
              <a:gdLst>
                <a:gd name="T0" fmla="*/ 119 w 127"/>
                <a:gd name="T1" fmla="*/ 16 h 16"/>
                <a:gd name="T2" fmla="*/ 8 w 127"/>
                <a:gd name="T3" fmla="*/ 16 h 16"/>
                <a:gd name="T4" fmla="*/ 0 w 127"/>
                <a:gd name="T5" fmla="*/ 8 h 16"/>
                <a:gd name="T6" fmla="*/ 8 w 127"/>
                <a:gd name="T7" fmla="*/ 0 h 16"/>
                <a:gd name="T8" fmla="*/ 119 w 127"/>
                <a:gd name="T9" fmla="*/ 0 h 16"/>
                <a:gd name="T10" fmla="*/ 127 w 127"/>
                <a:gd name="T11" fmla="*/ 8 h 16"/>
                <a:gd name="T12" fmla="*/ 119 w 127"/>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27" h="16">
                  <a:moveTo>
                    <a:pt x="119" y="16"/>
                  </a:moveTo>
                  <a:cubicBezTo>
                    <a:pt x="8" y="16"/>
                    <a:pt x="8" y="16"/>
                    <a:pt x="8" y="16"/>
                  </a:cubicBezTo>
                  <a:cubicBezTo>
                    <a:pt x="4" y="16"/>
                    <a:pt x="0" y="13"/>
                    <a:pt x="0" y="8"/>
                  </a:cubicBezTo>
                  <a:cubicBezTo>
                    <a:pt x="0" y="4"/>
                    <a:pt x="4" y="0"/>
                    <a:pt x="8" y="0"/>
                  </a:cubicBezTo>
                  <a:cubicBezTo>
                    <a:pt x="119" y="0"/>
                    <a:pt x="119" y="0"/>
                    <a:pt x="119" y="0"/>
                  </a:cubicBezTo>
                  <a:cubicBezTo>
                    <a:pt x="123" y="0"/>
                    <a:pt x="127" y="4"/>
                    <a:pt x="127" y="8"/>
                  </a:cubicBezTo>
                  <a:cubicBezTo>
                    <a:pt x="127" y="13"/>
                    <a:pt x="123" y="16"/>
                    <a:pt x="11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59">
              <a:extLst>
                <a:ext uri="{FF2B5EF4-FFF2-40B4-BE49-F238E27FC236}">
                  <a16:creationId xmlns:a16="http://schemas.microsoft.com/office/drawing/2014/main" xmlns="" id="{6A5B2B6F-3F79-4F1B-A048-2C08EB42714C}"/>
                </a:ext>
              </a:extLst>
            </p:cNvPr>
            <p:cNvSpPr>
              <a:spLocks/>
            </p:cNvSpPr>
            <p:nvPr/>
          </p:nvSpPr>
          <p:spPr bwMode="auto">
            <a:xfrm>
              <a:off x="420" y="552"/>
              <a:ext cx="256" cy="32"/>
            </a:xfrm>
            <a:custGeom>
              <a:avLst/>
              <a:gdLst>
                <a:gd name="T0" fmla="*/ 119 w 127"/>
                <a:gd name="T1" fmla="*/ 16 h 16"/>
                <a:gd name="T2" fmla="*/ 8 w 127"/>
                <a:gd name="T3" fmla="*/ 16 h 16"/>
                <a:gd name="T4" fmla="*/ 0 w 127"/>
                <a:gd name="T5" fmla="*/ 8 h 16"/>
                <a:gd name="T6" fmla="*/ 8 w 127"/>
                <a:gd name="T7" fmla="*/ 0 h 16"/>
                <a:gd name="T8" fmla="*/ 119 w 127"/>
                <a:gd name="T9" fmla="*/ 0 h 16"/>
                <a:gd name="T10" fmla="*/ 127 w 127"/>
                <a:gd name="T11" fmla="*/ 8 h 16"/>
                <a:gd name="T12" fmla="*/ 119 w 127"/>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27" h="16">
                  <a:moveTo>
                    <a:pt x="119" y="16"/>
                  </a:moveTo>
                  <a:cubicBezTo>
                    <a:pt x="8" y="16"/>
                    <a:pt x="8" y="16"/>
                    <a:pt x="8" y="16"/>
                  </a:cubicBezTo>
                  <a:cubicBezTo>
                    <a:pt x="4" y="16"/>
                    <a:pt x="0" y="13"/>
                    <a:pt x="0" y="8"/>
                  </a:cubicBezTo>
                  <a:cubicBezTo>
                    <a:pt x="0" y="4"/>
                    <a:pt x="4" y="0"/>
                    <a:pt x="8" y="0"/>
                  </a:cubicBezTo>
                  <a:cubicBezTo>
                    <a:pt x="119" y="0"/>
                    <a:pt x="119" y="0"/>
                    <a:pt x="119" y="0"/>
                  </a:cubicBezTo>
                  <a:cubicBezTo>
                    <a:pt x="123" y="0"/>
                    <a:pt x="127" y="4"/>
                    <a:pt x="127" y="8"/>
                  </a:cubicBezTo>
                  <a:cubicBezTo>
                    <a:pt x="127" y="13"/>
                    <a:pt x="123" y="16"/>
                    <a:pt x="11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61">
              <a:extLst>
                <a:ext uri="{FF2B5EF4-FFF2-40B4-BE49-F238E27FC236}">
                  <a16:creationId xmlns:a16="http://schemas.microsoft.com/office/drawing/2014/main" xmlns="" id="{3297E654-EBDD-4666-879C-8B7AD296FE1D}"/>
                </a:ext>
              </a:extLst>
            </p:cNvPr>
            <p:cNvSpPr>
              <a:spLocks noEditPoints="1"/>
            </p:cNvSpPr>
            <p:nvPr/>
          </p:nvSpPr>
          <p:spPr bwMode="auto">
            <a:xfrm>
              <a:off x="-1" y="3"/>
              <a:ext cx="774" cy="734"/>
            </a:xfrm>
            <a:custGeom>
              <a:avLst/>
              <a:gdLst>
                <a:gd name="T0" fmla="*/ 376 w 384"/>
                <a:gd name="T1" fmla="*/ 99 h 364"/>
                <a:gd name="T2" fmla="*/ 228 w 384"/>
                <a:gd name="T3" fmla="*/ 99 h 364"/>
                <a:gd name="T4" fmla="*/ 228 w 384"/>
                <a:gd name="T5" fmla="*/ 8 h 364"/>
                <a:gd name="T6" fmla="*/ 220 w 384"/>
                <a:gd name="T7" fmla="*/ 0 h 364"/>
                <a:gd name="T8" fmla="*/ 164 w 384"/>
                <a:gd name="T9" fmla="*/ 0 h 364"/>
                <a:gd name="T10" fmla="*/ 156 w 384"/>
                <a:gd name="T11" fmla="*/ 8 h 364"/>
                <a:gd name="T12" fmla="*/ 156 w 384"/>
                <a:gd name="T13" fmla="*/ 99 h 364"/>
                <a:gd name="T14" fmla="*/ 8 w 384"/>
                <a:gd name="T15" fmla="*/ 99 h 364"/>
                <a:gd name="T16" fmla="*/ 0 w 384"/>
                <a:gd name="T17" fmla="*/ 107 h 364"/>
                <a:gd name="T18" fmla="*/ 0 w 384"/>
                <a:gd name="T19" fmla="*/ 356 h 364"/>
                <a:gd name="T20" fmla="*/ 8 w 384"/>
                <a:gd name="T21" fmla="*/ 364 h 364"/>
                <a:gd name="T22" fmla="*/ 376 w 384"/>
                <a:gd name="T23" fmla="*/ 364 h 364"/>
                <a:gd name="T24" fmla="*/ 384 w 384"/>
                <a:gd name="T25" fmla="*/ 356 h 364"/>
                <a:gd name="T26" fmla="*/ 384 w 384"/>
                <a:gd name="T27" fmla="*/ 107 h 364"/>
                <a:gd name="T28" fmla="*/ 376 w 384"/>
                <a:gd name="T29" fmla="*/ 99 h 364"/>
                <a:gd name="T30" fmla="*/ 172 w 384"/>
                <a:gd name="T31" fmla="*/ 16 h 364"/>
                <a:gd name="T32" fmla="*/ 212 w 384"/>
                <a:gd name="T33" fmla="*/ 16 h 364"/>
                <a:gd name="T34" fmla="*/ 212 w 384"/>
                <a:gd name="T35" fmla="*/ 142 h 364"/>
                <a:gd name="T36" fmla="*/ 172 w 384"/>
                <a:gd name="T37" fmla="*/ 142 h 364"/>
                <a:gd name="T38" fmla="*/ 172 w 384"/>
                <a:gd name="T39" fmla="*/ 16 h 364"/>
                <a:gd name="T40" fmla="*/ 164 w 384"/>
                <a:gd name="T41" fmla="*/ 158 h 364"/>
                <a:gd name="T42" fmla="*/ 220 w 384"/>
                <a:gd name="T43" fmla="*/ 158 h 364"/>
                <a:gd name="T44" fmla="*/ 228 w 384"/>
                <a:gd name="T45" fmla="*/ 150 h 364"/>
                <a:gd name="T46" fmla="*/ 228 w 384"/>
                <a:gd name="T47" fmla="*/ 138 h 364"/>
                <a:gd name="T48" fmla="*/ 241 w 384"/>
                <a:gd name="T49" fmla="*/ 138 h 364"/>
                <a:gd name="T50" fmla="*/ 241 w 384"/>
                <a:gd name="T51" fmla="*/ 166 h 364"/>
                <a:gd name="T52" fmla="*/ 143 w 384"/>
                <a:gd name="T53" fmla="*/ 166 h 364"/>
                <a:gd name="T54" fmla="*/ 143 w 384"/>
                <a:gd name="T55" fmla="*/ 138 h 364"/>
                <a:gd name="T56" fmla="*/ 156 w 384"/>
                <a:gd name="T57" fmla="*/ 138 h 364"/>
                <a:gd name="T58" fmla="*/ 156 w 384"/>
                <a:gd name="T59" fmla="*/ 150 h 364"/>
                <a:gd name="T60" fmla="*/ 164 w 384"/>
                <a:gd name="T61" fmla="*/ 158 h 364"/>
                <a:gd name="T62" fmla="*/ 368 w 384"/>
                <a:gd name="T63" fmla="*/ 348 h 364"/>
                <a:gd name="T64" fmla="*/ 16 w 384"/>
                <a:gd name="T65" fmla="*/ 348 h 364"/>
                <a:gd name="T66" fmla="*/ 16 w 384"/>
                <a:gd name="T67" fmla="*/ 115 h 364"/>
                <a:gd name="T68" fmla="*/ 156 w 384"/>
                <a:gd name="T69" fmla="*/ 115 h 364"/>
                <a:gd name="T70" fmla="*/ 156 w 384"/>
                <a:gd name="T71" fmla="*/ 123 h 364"/>
                <a:gd name="T72" fmla="*/ 135 w 384"/>
                <a:gd name="T73" fmla="*/ 123 h 364"/>
                <a:gd name="T74" fmla="*/ 127 w 384"/>
                <a:gd name="T75" fmla="*/ 131 h 364"/>
                <a:gd name="T76" fmla="*/ 127 w 384"/>
                <a:gd name="T77" fmla="*/ 174 h 364"/>
                <a:gd name="T78" fmla="*/ 135 w 384"/>
                <a:gd name="T79" fmla="*/ 181 h 364"/>
                <a:gd name="T80" fmla="*/ 250 w 384"/>
                <a:gd name="T81" fmla="*/ 181 h 364"/>
                <a:gd name="T82" fmla="*/ 258 w 384"/>
                <a:gd name="T83" fmla="*/ 174 h 364"/>
                <a:gd name="T84" fmla="*/ 258 w 384"/>
                <a:gd name="T85" fmla="*/ 131 h 364"/>
                <a:gd name="T86" fmla="*/ 250 w 384"/>
                <a:gd name="T87" fmla="*/ 123 h 364"/>
                <a:gd name="T88" fmla="*/ 228 w 384"/>
                <a:gd name="T89" fmla="*/ 123 h 364"/>
                <a:gd name="T90" fmla="*/ 228 w 384"/>
                <a:gd name="T91" fmla="*/ 115 h 364"/>
                <a:gd name="T92" fmla="*/ 368 w 384"/>
                <a:gd name="T93" fmla="*/ 115 h 364"/>
                <a:gd name="T94" fmla="*/ 368 w 384"/>
                <a:gd name="T95" fmla="*/ 34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64">
                  <a:moveTo>
                    <a:pt x="376" y="99"/>
                  </a:moveTo>
                  <a:cubicBezTo>
                    <a:pt x="228" y="99"/>
                    <a:pt x="228" y="99"/>
                    <a:pt x="228" y="99"/>
                  </a:cubicBezTo>
                  <a:cubicBezTo>
                    <a:pt x="228" y="8"/>
                    <a:pt x="228" y="8"/>
                    <a:pt x="228" y="8"/>
                  </a:cubicBezTo>
                  <a:cubicBezTo>
                    <a:pt x="228" y="4"/>
                    <a:pt x="224" y="0"/>
                    <a:pt x="220" y="0"/>
                  </a:cubicBezTo>
                  <a:cubicBezTo>
                    <a:pt x="164" y="0"/>
                    <a:pt x="164" y="0"/>
                    <a:pt x="164" y="0"/>
                  </a:cubicBezTo>
                  <a:cubicBezTo>
                    <a:pt x="160" y="0"/>
                    <a:pt x="156" y="4"/>
                    <a:pt x="156" y="8"/>
                  </a:cubicBezTo>
                  <a:cubicBezTo>
                    <a:pt x="156" y="99"/>
                    <a:pt x="156" y="99"/>
                    <a:pt x="156" y="99"/>
                  </a:cubicBezTo>
                  <a:cubicBezTo>
                    <a:pt x="8" y="99"/>
                    <a:pt x="8" y="99"/>
                    <a:pt x="8" y="99"/>
                  </a:cubicBezTo>
                  <a:cubicBezTo>
                    <a:pt x="4" y="99"/>
                    <a:pt x="0" y="103"/>
                    <a:pt x="0" y="107"/>
                  </a:cubicBezTo>
                  <a:cubicBezTo>
                    <a:pt x="0" y="356"/>
                    <a:pt x="0" y="356"/>
                    <a:pt x="0" y="356"/>
                  </a:cubicBezTo>
                  <a:cubicBezTo>
                    <a:pt x="0" y="361"/>
                    <a:pt x="4" y="364"/>
                    <a:pt x="8" y="364"/>
                  </a:cubicBezTo>
                  <a:cubicBezTo>
                    <a:pt x="376" y="364"/>
                    <a:pt x="376" y="364"/>
                    <a:pt x="376" y="364"/>
                  </a:cubicBezTo>
                  <a:cubicBezTo>
                    <a:pt x="380" y="364"/>
                    <a:pt x="384" y="361"/>
                    <a:pt x="384" y="356"/>
                  </a:cubicBezTo>
                  <a:cubicBezTo>
                    <a:pt x="384" y="107"/>
                    <a:pt x="384" y="107"/>
                    <a:pt x="384" y="107"/>
                  </a:cubicBezTo>
                  <a:cubicBezTo>
                    <a:pt x="384" y="103"/>
                    <a:pt x="380" y="99"/>
                    <a:pt x="376" y="99"/>
                  </a:cubicBezTo>
                  <a:close/>
                  <a:moveTo>
                    <a:pt x="172" y="16"/>
                  </a:moveTo>
                  <a:cubicBezTo>
                    <a:pt x="212" y="16"/>
                    <a:pt x="212" y="16"/>
                    <a:pt x="212" y="16"/>
                  </a:cubicBezTo>
                  <a:cubicBezTo>
                    <a:pt x="212" y="142"/>
                    <a:pt x="212" y="142"/>
                    <a:pt x="212" y="142"/>
                  </a:cubicBezTo>
                  <a:cubicBezTo>
                    <a:pt x="172" y="142"/>
                    <a:pt x="172" y="142"/>
                    <a:pt x="172" y="142"/>
                  </a:cubicBezTo>
                  <a:lnTo>
                    <a:pt x="172" y="16"/>
                  </a:lnTo>
                  <a:close/>
                  <a:moveTo>
                    <a:pt x="164" y="158"/>
                  </a:moveTo>
                  <a:cubicBezTo>
                    <a:pt x="220" y="158"/>
                    <a:pt x="220" y="158"/>
                    <a:pt x="220" y="158"/>
                  </a:cubicBezTo>
                  <a:cubicBezTo>
                    <a:pt x="224" y="158"/>
                    <a:pt x="228" y="154"/>
                    <a:pt x="228" y="150"/>
                  </a:cubicBezTo>
                  <a:cubicBezTo>
                    <a:pt x="228" y="138"/>
                    <a:pt x="228" y="138"/>
                    <a:pt x="228" y="138"/>
                  </a:cubicBezTo>
                  <a:cubicBezTo>
                    <a:pt x="241" y="138"/>
                    <a:pt x="241" y="138"/>
                    <a:pt x="241" y="138"/>
                  </a:cubicBezTo>
                  <a:cubicBezTo>
                    <a:pt x="241" y="166"/>
                    <a:pt x="241" y="166"/>
                    <a:pt x="241" y="166"/>
                  </a:cubicBezTo>
                  <a:cubicBezTo>
                    <a:pt x="143" y="166"/>
                    <a:pt x="143" y="166"/>
                    <a:pt x="143" y="166"/>
                  </a:cubicBezTo>
                  <a:cubicBezTo>
                    <a:pt x="143" y="138"/>
                    <a:pt x="143" y="138"/>
                    <a:pt x="143" y="138"/>
                  </a:cubicBezTo>
                  <a:cubicBezTo>
                    <a:pt x="156" y="138"/>
                    <a:pt x="156" y="138"/>
                    <a:pt x="156" y="138"/>
                  </a:cubicBezTo>
                  <a:cubicBezTo>
                    <a:pt x="156" y="150"/>
                    <a:pt x="156" y="150"/>
                    <a:pt x="156" y="150"/>
                  </a:cubicBezTo>
                  <a:cubicBezTo>
                    <a:pt x="156" y="154"/>
                    <a:pt x="160" y="158"/>
                    <a:pt x="164" y="158"/>
                  </a:cubicBezTo>
                  <a:close/>
                  <a:moveTo>
                    <a:pt x="368" y="348"/>
                  </a:moveTo>
                  <a:cubicBezTo>
                    <a:pt x="16" y="348"/>
                    <a:pt x="16" y="348"/>
                    <a:pt x="16" y="348"/>
                  </a:cubicBezTo>
                  <a:cubicBezTo>
                    <a:pt x="16" y="115"/>
                    <a:pt x="16" y="115"/>
                    <a:pt x="16" y="115"/>
                  </a:cubicBezTo>
                  <a:cubicBezTo>
                    <a:pt x="156" y="115"/>
                    <a:pt x="156" y="115"/>
                    <a:pt x="156" y="115"/>
                  </a:cubicBezTo>
                  <a:cubicBezTo>
                    <a:pt x="156" y="123"/>
                    <a:pt x="156" y="123"/>
                    <a:pt x="156" y="123"/>
                  </a:cubicBezTo>
                  <a:cubicBezTo>
                    <a:pt x="135" y="123"/>
                    <a:pt x="135" y="123"/>
                    <a:pt x="135" y="123"/>
                  </a:cubicBezTo>
                  <a:cubicBezTo>
                    <a:pt x="130" y="123"/>
                    <a:pt x="127" y="126"/>
                    <a:pt x="127" y="131"/>
                  </a:cubicBezTo>
                  <a:cubicBezTo>
                    <a:pt x="127" y="174"/>
                    <a:pt x="127" y="174"/>
                    <a:pt x="127" y="174"/>
                  </a:cubicBezTo>
                  <a:cubicBezTo>
                    <a:pt x="127" y="178"/>
                    <a:pt x="130" y="181"/>
                    <a:pt x="135" y="181"/>
                  </a:cubicBezTo>
                  <a:cubicBezTo>
                    <a:pt x="250" y="181"/>
                    <a:pt x="250" y="181"/>
                    <a:pt x="250" y="181"/>
                  </a:cubicBezTo>
                  <a:cubicBezTo>
                    <a:pt x="254" y="181"/>
                    <a:pt x="258" y="178"/>
                    <a:pt x="258" y="174"/>
                  </a:cubicBezTo>
                  <a:cubicBezTo>
                    <a:pt x="258" y="131"/>
                    <a:pt x="258" y="131"/>
                    <a:pt x="258" y="131"/>
                  </a:cubicBezTo>
                  <a:cubicBezTo>
                    <a:pt x="258" y="127"/>
                    <a:pt x="254" y="123"/>
                    <a:pt x="250" y="123"/>
                  </a:cubicBezTo>
                  <a:cubicBezTo>
                    <a:pt x="228" y="123"/>
                    <a:pt x="228" y="123"/>
                    <a:pt x="228" y="123"/>
                  </a:cubicBezTo>
                  <a:cubicBezTo>
                    <a:pt x="228" y="115"/>
                    <a:pt x="228" y="115"/>
                    <a:pt x="228" y="115"/>
                  </a:cubicBezTo>
                  <a:cubicBezTo>
                    <a:pt x="368" y="115"/>
                    <a:pt x="368" y="115"/>
                    <a:pt x="368" y="115"/>
                  </a:cubicBezTo>
                  <a:lnTo>
                    <a:pt x="368" y="3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Oval 162">
              <a:extLst>
                <a:ext uri="{FF2B5EF4-FFF2-40B4-BE49-F238E27FC236}">
                  <a16:creationId xmlns:a16="http://schemas.microsoft.com/office/drawing/2014/main" xmlns="" id="{2406139F-F213-4F54-8879-BE0928996BFB}"/>
                </a:ext>
              </a:extLst>
            </p:cNvPr>
            <p:cNvSpPr>
              <a:spLocks noChangeArrowheads="1"/>
            </p:cNvSpPr>
            <p:nvPr/>
          </p:nvSpPr>
          <p:spPr bwMode="auto">
            <a:xfrm>
              <a:off x="166" y="455"/>
              <a:ext cx="93" cy="1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63">
              <a:extLst>
                <a:ext uri="{FF2B5EF4-FFF2-40B4-BE49-F238E27FC236}">
                  <a16:creationId xmlns:a16="http://schemas.microsoft.com/office/drawing/2014/main" xmlns="" id="{9E7A05CB-CB41-41DB-80AA-ABDB8D1E8488}"/>
                </a:ext>
              </a:extLst>
            </p:cNvPr>
            <p:cNvSpPr>
              <a:spLocks/>
            </p:cNvSpPr>
            <p:nvPr/>
          </p:nvSpPr>
          <p:spPr bwMode="auto">
            <a:xfrm>
              <a:off x="130" y="554"/>
              <a:ext cx="163" cy="80"/>
            </a:xfrm>
            <a:custGeom>
              <a:avLst/>
              <a:gdLst>
                <a:gd name="T0" fmla="*/ 81 w 81"/>
                <a:gd name="T1" fmla="*/ 15 h 40"/>
                <a:gd name="T2" fmla="*/ 61 w 81"/>
                <a:gd name="T3" fmla="*/ 0 h 40"/>
                <a:gd name="T4" fmla="*/ 41 w 81"/>
                <a:gd name="T5" fmla="*/ 14 h 40"/>
                <a:gd name="T6" fmla="*/ 20 w 81"/>
                <a:gd name="T7" fmla="*/ 0 h 40"/>
                <a:gd name="T8" fmla="*/ 0 w 81"/>
                <a:gd name="T9" fmla="*/ 15 h 40"/>
                <a:gd name="T10" fmla="*/ 0 w 81"/>
                <a:gd name="T11" fmla="*/ 40 h 40"/>
                <a:gd name="T12" fmla="*/ 81 w 81"/>
                <a:gd name="T13" fmla="*/ 40 h 40"/>
                <a:gd name="T14" fmla="*/ 81 w 81"/>
                <a:gd name="T15" fmla="*/ 1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40">
                  <a:moveTo>
                    <a:pt x="81" y="15"/>
                  </a:moveTo>
                  <a:cubicBezTo>
                    <a:pt x="76" y="9"/>
                    <a:pt x="69" y="4"/>
                    <a:pt x="61" y="0"/>
                  </a:cubicBezTo>
                  <a:cubicBezTo>
                    <a:pt x="57" y="8"/>
                    <a:pt x="49" y="14"/>
                    <a:pt x="41" y="14"/>
                  </a:cubicBezTo>
                  <a:cubicBezTo>
                    <a:pt x="32" y="14"/>
                    <a:pt x="25" y="8"/>
                    <a:pt x="20" y="0"/>
                  </a:cubicBezTo>
                  <a:cubicBezTo>
                    <a:pt x="12" y="4"/>
                    <a:pt x="5" y="9"/>
                    <a:pt x="0" y="15"/>
                  </a:cubicBezTo>
                  <a:cubicBezTo>
                    <a:pt x="0" y="40"/>
                    <a:pt x="0" y="40"/>
                    <a:pt x="0" y="40"/>
                  </a:cubicBezTo>
                  <a:cubicBezTo>
                    <a:pt x="81" y="40"/>
                    <a:pt x="81" y="40"/>
                    <a:pt x="81" y="40"/>
                  </a:cubicBezTo>
                  <a:cubicBezTo>
                    <a:pt x="81" y="15"/>
                    <a:pt x="81" y="15"/>
                    <a:pt x="8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21416936"/>
      </p:ext>
    </p:extLst>
  </p:cSld>
  <p:clrMapOvr>
    <a:masterClrMapping/>
  </p:clrMapOvr>
  <p:transition spd="slow">
    <p:push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人, 建筑, 女人, 户外&#10;&#10;描述已自动生成">
            <a:extLst>
              <a:ext uri="{FF2B5EF4-FFF2-40B4-BE49-F238E27FC236}">
                <a16:creationId xmlns:a16="http://schemas.microsoft.com/office/drawing/2014/main" xmlns="" id="{F9E03995-1232-4324-BF36-85BB8A5F74D3}"/>
              </a:ext>
            </a:extLst>
          </p:cNvPr>
          <p:cNvPicPr>
            <a:picLocks noChangeAspect="1"/>
          </p:cNvPicPr>
          <p:nvPr/>
        </p:nvPicPr>
        <p:blipFill rotWithShape="1">
          <a:blip r:embed="rId2">
            <a:duotone>
              <a:prstClr val="black"/>
              <a:schemeClr val="accent5">
                <a:tint val="45000"/>
                <a:satMod val="400000"/>
              </a:schemeClr>
            </a:duotone>
            <a:extLst>
              <a:ext uri="{28A0092B-C50C-407E-A947-70E740481C1C}">
                <a14:useLocalDpi xmlns:a14="http://schemas.microsoft.com/office/drawing/2010/main" val="0"/>
              </a:ext>
            </a:extLst>
          </a:blip>
          <a:srcRect t="7812" b="64063"/>
          <a:stretch/>
        </p:blipFill>
        <p:spPr>
          <a:xfrm>
            <a:off x="0" y="0"/>
            <a:ext cx="12192000" cy="2286000"/>
          </a:xfrm>
          <a:custGeom>
            <a:avLst/>
            <a:gdLst>
              <a:gd name="connsiteX0" fmla="*/ 0 w 12192000"/>
              <a:gd name="connsiteY0" fmla="*/ 0 h 2286000"/>
              <a:gd name="connsiteX1" fmla="*/ 12192000 w 12192000"/>
              <a:gd name="connsiteY1" fmla="*/ 0 h 2286000"/>
              <a:gd name="connsiteX2" fmla="*/ 12192000 w 12192000"/>
              <a:gd name="connsiteY2" fmla="*/ 2286000 h 2286000"/>
              <a:gd name="connsiteX3" fmla="*/ 0 w 12192000"/>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92000" h="2286000">
                <a:moveTo>
                  <a:pt x="0" y="0"/>
                </a:moveTo>
                <a:lnTo>
                  <a:pt x="12192000" y="0"/>
                </a:lnTo>
                <a:lnTo>
                  <a:pt x="12192000" y="2286000"/>
                </a:lnTo>
                <a:lnTo>
                  <a:pt x="0" y="2286000"/>
                </a:lnTo>
                <a:close/>
              </a:path>
            </a:pathLst>
          </a:custGeom>
        </p:spPr>
      </p:pic>
      <p:pic>
        <p:nvPicPr>
          <p:cNvPr id="14" name="图片 13" descr="图片包含 人, 建筑, 女人, 户外&#10;&#10;描述已自动生成">
            <a:extLst>
              <a:ext uri="{FF2B5EF4-FFF2-40B4-BE49-F238E27FC236}">
                <a16:creationId xmlns:a16="http://schemas.microsoft.com/office/drawing/2014/main" xmlns="" id="{90D056C7-465B-459B-88B4-3E42CBE2B4AE}"/>
              </a:ext>
            </a:extLst>
          </p:cNvPr>
          <p:cNvPicPr>
            <a:picLocks noChangeAspect="1"/>
          </p:cNvPicPr>
          <p:nvPr/>
        </p:nvPicPr>
        <p:blipFill rotWithShape="1">
          <a:blip r:embed="rId2">
            <a:duotone>
              <a:prstClr val="black"/>
              <a:schemeClr val="accent5">
                <a:tint val="45000"/>
                <a:satMod val="400000"/>
              </a:schemeClr>
            </a:duotone>
            <a:extLst>
              <a:ext uri="{28A0092B-C50C-407E-A947-70E740481C1C}">
                <a14:useLocalDpi xmlns:a14="http://schemas.microsoft.com/office/drawing/2010/main" val="0"/>
              </a:ext>
            </a:extLst>
          </a:blip>
          <a:srcRect t="64063" b="7812"/>
          <a:stretch/>
        </p:blipFill>
        <p:spPr>
          <a:xfrm>
            <a:off x="0" y="4572000"/>
            <a:ext cx="12192000" cy="2286000"/>
          </a:xfrm>
          <a:custGeom>
            <a:avLst/>
            <a:gdLst>
              <a:gd name="connsiteX0" fmla="*/ 0 w 12192000"/>
              <a:gd name="connsiteY0" fmla="*/ 0 h 2286000"/>
              <a:gd name="connsiteX1" fmla="*/ 12192000 w 12192000"/>
              <a:gd name="connsiteY1" fmla="*/ 0 h 2286000"/>
              <a:gd name="connsiteX2" fmla="*/ 12192000 w 12192000"/>
              <a:gd name="connsiteY2" fmla="*/ 2286000 h 2286000"/>
              <a:gd name="connsiteX3" fmla="*/ 0 w 12192000"/>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92000" h="2286000">
                <a:moveTo>
                  <a:pt x="0" y="0"/>
                </a:moveTo>
                <a:lnTo>
                  <a:pt x="12192000" y="0"/>
                </a:lnTo>
                <a:lnTo>
                  <a:pt x="12192000" y="2286000"/>
                </a:lnTo>
                <a:lnTo>
                  <a:pt x="0" y="2286000"/>
                </a:lnTo>
                <a:close/>
              </a:path>
            </a:pathLst>
          </a:custGeom>
        </p:spPr>
      </p:pic>
      <p:pic>
        <p:nvPicPr>
          <p:cNvPr id="13" name="图片 12" descr="图片包含 人, 建筑, 女人, 户外&#10;&#10;描述已自动生成">
            <a:extLst>
              <a:ext uri="{FF2B5EF4-FFF2-40B4-BE49-F238E27FC236}">
                <a16:creationId xmlns:a16="http://schemas.microsoft.com/office/drawing/2014/main" xmlns="" id="{035228B9-C6C3-454D-A587-A728B2B87A04}"/>
              </a:ext>
            </a:extLst>
          </p:cNvPr>
          <p:cNvPicPr>
            <a:picLocks noChangeAspect="1"/>
          </p:cNvPicPr>
          <p:nvPr/>
        </p:nvPicPr>
        <p:blipFill rotWithShape="1">
          <a:blip r:embed="rId3">
            <a:duotone>
              <a:prstClr val="black"/>
              <a:srgbClr val="F50284">
                <a:tint val="45000"/>
                <a:satMod val="400000"/>
              </a:srgbClr>
            </a:duotone>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rcRect t="35937" b="35937"/>
          <a:stretch/>
        </p:blipFill>
        <p:spPr>
          <a:xfrm>
            <a:off x="0" y="2286000"/>
            <a:ext cx="12192000" cy="2286000"/>
          </a:xfrm>
          <a:custGeom>
            <a:avLst/>
            <a:gdLst>
              <a:gd name="connsiteX0" fmla="*/ 0 w 4064000"/>
              <a:gd name="connsiteY0" fmla="*/ 0 h 6858000"/>
              <a:gd name="connsiteX1" fmla="*/ 4064000 w 4064000"/>
              <a:gd name="connsiteY1" fmla="*/ 0 h 6858000"/>
              <a:gd name="connsiteX2" fmla="*/ 4064000 w 4064000"/>
              <a:gd name="connsiteY2" fmla="*/ 6858000 h 6858000"/>
              <a:gd name="connsiteX3" fmla="*/ 0 w 4064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64000" h="6858000">
                <a:moveTo>
                  <a:pt x="0" y="0"/>
                </a:moveTo>
                <a:lnTo>
                  <a:pt x="4064000" y="0"/>
                </a:lnTo>
                <a:lnTo>
                  <a:pt x="4064000" y="6858000"/>
                </a:lnTo>
                <a:lnTo>
                  <a:pt x="0" y="6858000"/>
                </a:lnTo>
                <a:close/>
              </a:path>
            </a:pathLst>
          </a:custGeom>
        </p:spPr>
      </p:pic>
      <p:sp>
        <p:nvSpPr>
          <p:cNvPr id="4" name="矩形 3">
            <a:extLst>
              <a:ext uri="{FF2B5EF4-FFF2-40B4-BE49-F238E27FC236}">
                <a16:creationId xmlns:a16="http://schemas.microsoft.com/office/drawing/2014/main" xmlns="" id="{7B537C68-C0DA-4E35-B6E1-8ADCDFA7E933}"/>
              </a:ext>
            </a:extLst>
          </p:cNvPr>
          <p:cNvSpPr/>
          <p:nvPr/>
        </p:nvSpPr>
        <p:spPr>
          <a:xfrm>
            <a:off x="0" y="0"/>
            <a:ext cx="12192000" cy="2286000"/>
          </a:xfrm>
          <a:prstGeom prst="rect">
            <a:avLst/>
          </a:prstGeom>
          <a:solidFill>
            <a:srgbClr val="242B3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9A0D2B1-CFF5-44E6-89DF-F62BC799DA5A}"/>
              </a:ext>
            </a:extLst>
          </p:cNvPr>
          <p:cNvSpPr/>
          <p:nvPr/>
        </p:nvSpPr>
        <p:spPr>
          <a:xfrm>
            <a:off x="0" y="2286000"/>
            <a:ext cx="12192000" cy="2286000"/>
          </a:xfrm>
          <a:prstGeom prst="rect">
            <a:avLst/>
          </a:prstGeom>
          <a:solidFill>
            <a:srgbClr val="F50284">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1C7302AF-DD75-4FB8-A2F9-46993B0EAFA4}"/>
              </a:ext>
            </a:extLst>
          </p:cNvPr>
          <p:cNvSpPr/>
          <p:nvPr/>
        </p:nvSpPr>
        <p:spPr>
          <a:xfrm>
            <a:off x="0" y="4572000"/>
            <a:ext cx="12192000" cy="2286000"/>
          </a:xfrm>
          <a:prstGeom prst="rect">
            <a:avLst/>
          </a:prstGeom>
          <a:solidFill>
            <a:srgbClr val="242B3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3D167355-5489-48E1-A1ED-72B90EF7DB51}"/>
              </a:ext>
            </a:extLst>
          </p:cNvPr>
          <p:cNvGrpSpPr/>
          <p:nvPr/>
        </p:nvGrpSpPr>
        <p:grpSpPr>
          <a:xfrm>
            <a:off x="11740675" y="552440"/>
            <a:ext cx="152718" cy="80961"/>
            <a:chOff x="11787188" y="657056"/>
            <a:chExt cx="152718" cy="80961"/>
          </a:xfrm>
        </p:grpSpPr>
        <p:cxnSp>
          <p:nvCxnSpPr>
            <p:cNvPr id="17" name="直接连接符 16">
              <a:extLst>
                <a:ext uri="{FF2B5EF4-FFF2-40B4-BE49-F238E27FC236}">
                  <a16:creationId xmlns:a16="http://schemas.microsoft.com/office/drawing/2014/main" xmlns="" id="{6E73139C-5B1C-4F4D-9F63-154D423F5F79}"/>
                </a:ext>
              </a:extLst>
            </p:cNvPr>
            <p:cNvCxnSpPr>
              <a:cxnSpLocks/>
            </p:cNvCxnSpPr>
            <p:nvPr/>
          </p:nvCxnSpPr>
          <p:spPr>
            <a:xfrm>
              <a:off x="11787188" y="657056"/>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CDCF302A-4028-4A07-85DF-3F191C8FB18C}"/>
                </a:ext>
              </a:extLst>
            </p:cNvPr>
            <p:cNvCxnSpPr>
              <a:cxnSpLocks/>
            </p:cNvCxnSpPr>
            <p:nvPr/>
          </p:nvCxnSpPr>
          <p:spPr>
            <a:xfrm>
              <a:off x="11787188" y="69753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BAEFEA38-B61D-4A5E-A985-99FEB932E613}"/>
                </a:ext>
              </a:extLst>
            </p:cNvPr>
            <p:cNvCxnSpPr>
              <a:cxnSpLocks/>
            </p:cNvCxnSpPr>
            <p:nvPr/>
          </p:nvCxnSpPr>
          <p:spPr>
            <a:xfrm>
              <a:off x="11787188" y="738017"/>
              <a:ext cx="1527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 name="文本框 19">
            <a:extLst>
              <a:ext uri="{FF2B5EF4-FFF2-40B4-BE49-F238E27FC236}">
                <a16:creationId xmlns:a16="http://schemas.microsoft.com/office/drawing/2014/main" xmlns="" id="{6BB021F2-82F4-4843-B61A-F77A2A5B4934}"/>
              </a:ext>
            </a:extLst>
          </p:cNvPr>
          <p:cNvSpPr txBox="1"/>
          <p:nvPr/>
        </p:nvSpPr>
        <p:spPr>
          <a:xfrm>
            <a:off x="730568" y="362088"/>
            <a:ext cx="914399" cy="461665"/>
          </a:xfrm>
          <a:prstGeom prst="rect">
            <a:avLst/>
          </a:prstGeom>
          <a:noFill/>
        </p:spPr>
        <p:txBody>
          <a:bodyPr wrap="square" rtlCol="0">
            <a:spAutoFit/>
          </a:bodyPr>
          <a:lstStyle/>
          <a:p>
            <a:pPr algn="dist"/>
            <a:r>
              <a:rPr lang="en-US" altLang="zh-CN" sz="1200" b="1">
                <a:solidFill>
                  <a:schemeClr val="bg1"/>
                </a:solidFill>
              </a:rPr>
              <a:t>DESIGNED </a:t>
            </a:r>
          </a:p>
          <a:p>
            <a:pPr algn="dist"/>
            <a:r>
              <a:rPr lang="en-US" altLang="zh-CN" sz="1200" b="1">
                <a:solidFill>
                  <a:schemeClr val="bg1"/>
                </a:solidFill>
              </a:rPr>
              <a:t>BY XIAO</a:t>
            </a:r>
            <a:endParaRPr lang="zh-CN" altLang="en-US" sz="1200" b="1">
              <a:solidFill>
                <a:schemeClr val="bg1"/>
              </a:solidFill>
            </a:endParaRPr>
          </a:p>
        </p:txBody>
      </p:sp>
      <p:cxnSp>
        <p:nvCxnSpPr>
          <p:cNvPr id="21" name="直接连接符 20">
            <a:extLst>
              <a:ext uri="{FF2B5EF4-FFF2-40B4-BE49-F238E27FC236}">
                <a16:creationId xmlns:a16="http://schemas.microsoft.com/office/drawing/2014/main" xmlns="" id="{3BBC357D-51B5-4A49-9589-416BFED34DF3}"/>
              </a:ext>
            </a:extLst>
          </p:cNvPr>
          <p:cNvCxnSpPr>
            <a:cxnSpLocks/>
          </p:cNvCxnSpPr>
          <p:nvPr/>
        </p:nvCxnSpPr>
        <p:spPr>
          <a:xfrm>
            <a:off x="725410" y="426223"/>
            <a:ext cx="0" cy="33339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xmlns="" id="{6E4140FE-CC0A-4182-86C0-6E33496AF28C}"/>
              </a:ext>
            </a:extLst>
          </p:cNvPr>
          <p:cNvGrpSpPr/>
          <p:nvPr/>
        </p:nvGrpSpPr>
        <p:grpSpPr>
          <a:xfrm>
            <a:off x="298608" y="429724"/>
            <a:ext cx="326392" cy="326392"/>
            <a:chOff x="345121" y="429724"/>
            <a:chExt cx="326392" cy="326392"/>
          </a:xfrm>
        </p:grpSpPr>
        <p:sp>
          <p:nvSpPr>
            <p:cNvPr id="23" name="椭圆 22">
              <a:extLst>
                <a:ext uri="{FF2B5EF4-FFF2-40B4-BE49-F238E27FC236}">
                  <a16:creationId xmlns:a16="http://schemas.microsoft.com/office/drawing/2014/main" xmlns="" id="{8E52CE6F-F7CA-42DC-AB24-3ED3B3618B79}"/>
                </a:ext>
              </a:extLst>
            </p:cNvPr>
            <p:cNvSpPr/>
            <p:nvPr/>
          </p:nvSpPr>
          <p:spPr>
            <a:xfrm>
              <a:off x="345122" y="429724"/>
              <a:ext cx="326391" cy="326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b="1">
                <a:solidFill>
                  <a:schemeClr val="tx1"/>
                </a:solidFill>
              </a:endParaRPr>
            </a:p>
          </p:txBody>
        </p:sp>
        <p:sp>
          <p:nvSpPr>
            <p:cNvPr id="24" name="文本框 23">
              <a:extLst>
                <a:ext uri="{FF2B5EF4-FFF2-40B4-BE49-F238E27FC236}">
                  <a16:creationId xmlns:a16="http://schemas.microsoft.com/office/drawing/2014/main" xmlns="" id="{B081F607-575D-428A-B96F-528ADA23CE33}"/>
                </a:ext>
              </a:extLst>
            </p:cNvPr>
            <p:cNvSpPr txBox="1"/>
            <p:nvPr/>
          </p:nvSpPr>
          <p:spPr>
            <a:xfrm>
              <a:off x="345121" y="469810"/>
              <a:ext cx="326392" cy="246221"/>
            </a:xfrm>
            <a:prstGeom prst="rect">
              <a:avLst/>
            </a:prstGeom>
            <a:noFill/>
          </p:spPr>
          <p:txBody>
            <a:bodyPr wrap="square" rtlCol="0">
              <a:spAutoFit/>
            </a:bodyPr>
            <a:lstStyle/>
            <a:p>
              <a:pPr algn="ctr"/>
              <a:r>
                <a:rPr lang="en-US" altLang="zh-CN" sz="1000" b="1"/>
                <a:t>07</a:t>
              </a:r>
            </a:p>
          </p:txBody>
        </p:sp>
      </p:grpSp>
      <p:sp>
        <p:nvSpPr>
          <p:cNvPr id="25" name="文本框 24">
            <a:extLst>
              <a:ext uri="{FF2B5EF4-FFF2-40B4-BE49-F238E27FC236}">
                <a16:creationId xmlns:a16="http://schemas.microsoft.com/office/drawing/2014/main" xmlns="" id="{776BAA9E-19C6-47E4-9E8C-DC2C3E15CBF5}"/>
              </a:ext>
            </a:extLst>
          </p:cNvPr>
          <p:cNvSpPr txBox="1"/>
          <p:nvPr/>
        </p:nvSpPr>
        <p:spPr>
          <a:xfrm>
            <a:off x="298608" y="6188135"/>
            <a:ext cx="1644492" cy="307777"/>
          </a:xfrm>
          <a:prstGeom prst="rect">
            <a:avLst/>
          </a:prstGeom>
          <a:noFill/>
        </p:spPr>
        <p:txBody>
          <a:bodyPr wrap="square" rtlCol="0">
            <a:spAutoFit/>
          </a:bodyPr>
          <a:lstStyle/>
          <a:p>
            <a:r>
              <a:rPr lang="en-US" altLang="zh-CN" sz="1400" b="1">
                <a:solidFill>
                  <a:srgbClr val="F50284"/>
                </a:solidFill>
              </a:rPr>
              <a:t>SUPPORTERS SAY</a:t>
            </a:r>
            <a:endParaRPr lang="zh-CN" altLang="en-US" sz="1400" b="1">
              <a:solidFill>
                <a:srgbClr val="F50284"/>
              </a:solidFill>
            </a:endParaRPr>
          </a:p>
        </p:txBody>
      </p:sp>
      <p:sp>
        <p:nvSpPr>
          <p:cNvPr id="26" name="任意多边形: 形状 25">
            <a:extLst>
              <a:ext uri="{FF2B5EF4-FFF2-40B4-BE49-F238E27FC236}">
                <a16:creationId xmlns:a16="http://schemas.microsoft.com/office/drawing/2014/main" xmlns="" id="{1AABBF95-805B-4D18-969F-53CDF3EA5DB4}"/>
              </a:ext>
            </a:extLst>
          </p:cNvPr>
          <p:cNvSpPr/>
          <p:nvPr/>
        </p:nvSpPr>
        <p:spPr>
          <a:xfrm flipV="1">
            <a:off x="11795124" y="6428619"/>
            <a:ext cx="98268" cy="67293"/>
          </a:xfrm>
          <a:custGeom>
            <a:avLst/>
            <a:gdLst>
              <a:gd name="connsiteX0" fmla="*/ 355007 w 744783"/>
              <a:gd name="connsiteY0" fmla="*/ 0 h 710015"/>
              <a:gd name="connsiteX1" fmla="*/ 715434 w 744783"/>
              <a:gd name="connsiteY1" fmla="*/ 658325 h 710015"/>
              <a:gd name="connsiteX2" fmla="*/ 744783 w 744783"/>
              <a:gd name="connsiteY2" fmla="*/ 710015 h 710015"/>
              <a:gd name="connsiteX3" fmla="*/ 0 w 744783"/>
              <a:gd name="connsiteY3" fmla="*/ 710015 h 710015"/>
              <a:gd name="connsiteX0" fmla="*/ 744783 w 836223"/>
              <a:gd name="connsiteY0" fmla="*/ 710015 h 801455"/>
              <a:gd name="connsiteX1" fmla="*/ 0 w 836223"/>
              <a:gd name="connsiteY1" fmla="*/ 710015 h 801455"/>
              <a:gd name="connsiteX2" fmla="*/ 355007 w 836223"/>
              <a:gd name="connsiteY2" fmla="*/ 0 h 801455"/>
              <a:gd name="connsiteX3" fmla="*/ 715434 w 836223"/>
              <a:gd name="connsiteY3" fmla="*/ 658325 h 801455"/>
              <a:gd name="connsiteX4" fmla="*/ 836223 w 836223"/>
              <a:gd name="connsiteY4" fmla="*/ 801455 h 801455"/>
              <a:gd name="connsiteX0" fmla="*/ 744783 w 744783"/>
              <a:gd name="connsiteY0" fmla="*/ 710015 h 710015"/>
              <a:gd name="connsiteX1" fmla="*/ 0 w 744783"/>
              <a:gd name="connsiteY1" fmla="*/ 710015 h 710015"/>
              <a:gd name="connsiteX2" fmla="*/ 355007 w 744783"/>
              <a:gd name="connsiteY2" fmla="*/ 0 h 710015"/>
              <a:gd name="connsiteX3" fmla="*/ 715434 w 744783"/>
              <a:gd name="connsiteY3" fmla="*/ 658325 h 710015"/>
              <a:gd name="connsiteX0" fmla="*/ 0 w 715434"/>
              <a:gd name="connsiteY0" fmla="*/ 710015 h 710015"/>
              <a:gd name="connsiteX1" fmla="*/ 355007 w 715434"/>
              <a:gd name="connsiteY1" fmla="*/ 0 h 710015"/>
              <a:gd name="connsiteX2" fmla="*/ 715434 w 715434"/>
              <a:gd name="connsiteY2" fmla="*/ 658325 h 710015"/>
              <a:gd name="connsiteX0" fmla="*/ 0 w 684478"/>
              <a:gd name="connsiteY0" fmla="*/ 652865 h 658325"/>
              <a:gd name="connsiteX1" fmla="*/ 324051 w 684478"/>
              <a:gd name="connsiteY1" fmla="*/ 0 h 658325"/>
              <a:gd name="connsiteX2" fmla="*/ 684478 w 684478"/>
              <a:gd name="connsiteY2" fmla="*/ 658325 h 658325"/>
              <a:gd name="connsiteX0" fmla="*/ 0 w 686859"/>
              <a:gd name="connsiteY0" fmla="*/ 664771 h 664771"/>
              <a:gd name="connsiteX1" fmla="*/ 326432 w 686859"/>
              <a:gd name="connsiteY1" fmla="*/ 0 h 664771"/>
              <a:gd name="connsiteX2" fmla="*/ 686859 w 686859"/>
              <a:gd name="connsiteY2" fmla="*/ 658325 h 664771"/>
            </a:gdLst>
            <a:ahLst/>
            <a:cxnLst>
              <a:cxn ang="0">
                <a:pos x="connsiteX0" y="connsiteY0"/>
              </a:cxn>
              <a:cxn ang="0">
                <a:pos x="connsiteX1" y="connsiteY1"/>
              </a:cxn>
              <a:cxn ang="0">
                <a:pos x="connsiteX2" y="connsiteY2"/>
              </a:cxn>
            </a:cxnLst>
            <a:rect l="l" t="t" r="r" b="b"/>
            <a:pathLst>
              <a:path w="686859" h="664771">
                <a:moveTo>
                  <a:pt x="0" y="664771"/>
                </a:moveTo>
                <a:lnTo>
                  <a:pt x="326432" y="0"/>
                </a:lnTo>
                <a:cubicBezTo>
                  <a:pt x="406897" y="160881"/>
                  <a:pt x="573341" y="458063"/>
                  <a:pt x="686859" y="658325"/>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a:extLst>
              <a:ext uri="{FF2B5EF4-FFF2-40B4-BE49-F238E27FC236}">
                <a16:creationId xmlns:a16="http://schemas.microsoft.com/office/drawing/2014/main" xmlns="" id="{22B81A23-6747-4C45-8F1B-3DA372F92F13}"/>
              </a:ext>
            </a:extLst>
          </p:cNvPr>
          <p:cNvSpPr txBox="1"/>
          <p:nvPr/>
        </p:nvSpPr>
        <p:spPr>
          <a:xfrm>
            <a:off x="404774" y="1133445"/>
            <a:ext cx="3297396" cy="400110"/>
          </a:xfrm>
          <a:prstGeom prst="rect">
            <a:avLst/>
          </a:prstGeom>
          <a:noFill/>
        </p:spPr>
        <p:txBody>
          <a:bodyPr wrap="square" rtlCol="0">
            <a:spAutoFit/>
          </a:bodyPr>
          <a:lstStyle/>
          <a:p>
            <a:r>
              <a:rPr lang="fr-FR" altLang="zh-CN" sz="2000" b="1">
                <a:solidFill>
                  <a:schemeClr val="bg1"/>
                </a:solidFill>
              </a:rPr>
              <a:t>ET MALESUADA FAMES AC</a:t>
            </a:r>
          </a:p>
        </p:txBody>
      </p:sp>
      <p:sp>
        <p:nvSpPr>
          <p:cNvPr id="30" name="文本框 29">
            <a:extLst>
              <a:ext uri="{FF2B5EF4-FFF2-40B4-BE49-F238E27FC236}">
                <a16:creationId xmlns:a16="http://schemas.microsoft.com/office/drawing/2014/main" xmlns="" id="{A4C59F5E-6B89-40F2-AE73-7A2DDFAF61E1}"/>
              </a:ext>
            </a:extLst>
          </p:cNvPr>
          <p:cNvSpPr txBox="1"/>
          <p:nvPr/>
        </p:nvSpPr>
        <p:spPr>
          <a:xfrm>
            <a:off x="4387732" y="778605"/>
            <a:ext cx="7399495" cy="1109791"/>
          </a:xfrm>
          <a:prstGeom prst="rect">
            <a:avLst/>
          </a:prstGeom>
          <a:noFill/>
        </p:spPr>
        <p:txBody>
          <a:bodyPr wrap="square" rtlCol="0">
            <a:spAutoFit/>
          </a:bodyPr>
          <a:lstStyle/>
          <a:p>
            <a:pPr>
              <a:lnSpc>
                <a:spcPct val="120000"/>
              </a:lnSpc>
            </a:pPr>
            <a:r>
              <a:rPr lang="en-US" altLang="zh-CN" sz="1400">
                <a:solidFill>
                  <a:schemeClr val="bg1"/>
                </a:solidFill>
              </a:rPr>
              <a:t>fusce posuere, magna sed pulvinar ultricies, purus lectus malesuada libero, sit amet commodo magna eros quis urna. nunc viverra imperdiet enim.</a:t>
            </a:r>
          </a:p>
          <a:p>
            <a:pPr>
              <a:lnSpc>
                <a:spcPct val="120000"/>
              </a:lnSpc>
            </a:pPr>
            <a:endParaRPr lang="en-US" altLang="zh-CN" sz="1400">
              <a:solidFill>
                <a:schemeClr val="bg1"/>
              </a:solidFill>
            </a:endParaRPr>
          </a:p>
          <a:p>
            <a:pPr>
              <a:lnSpc>
                <a:spcPct val="120000"/>
              </a:lnSpc>
            </a:pPr>
            <a:r>
              <a:rPr lang="en-US" altLang="zh-CN" sz="1400">
                <a:solidFill>
                  <a:schemeClr val="bg1"/>
                </a:solidFill>
              </a:rPr>
              <a:t>netus et malesuada fames ac turpis egestas. proin</a:t>
            </a:r>
          </a:p>
        </p:txBody>
      </p:sp>
      <p:cxnSp>
        <p:nvCxnSpPr>
          <p:cNvPr id="43" name="直接连接符 42">
            <a:extLst>
              <a:ext uri="{FF2B5EF4-FFF2-40B4-BE49-F238E27FC236}">
                <a16:creationId xmlns:a16="http://schemas.microsoft.com/office/drawing/2014/main" xmlns="" id="{4F5A72D9-6B9B-405B-9358-141CB6D36067}"/>
              </a:ext>
            </a:extLst>
          </p:cNvPr>
          <p:cNvCxnSpPr>
            <a:cxnSpLocks/>
          </p:cNvCxnSpPr>
          <p:nvPr/>
        </p:nvCxnSpPr>
        <p:spPr>
          <a:xfrm>
            <a:off x="4044951" y="1026461"/>
            <a:ext cx="0" cy="723305"/>
          </a:xfrm>
          <a:prstGeom prst="line">
            <a:avLst/>
          </a:prstGeom>
          <a:ln w="12700">
            <a:solidFill>
              <a:srgbClr val="5D656C"/>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49695CE6-C751-4EF1-969E-92D341D8FE62}"/>
              </a:ext>
            </a:extLst>
          </p:cNvPr>
          <p:cNvCxnSpPr>
            <a:cxnSpLocks/>
          </p:cNvCxnSpPr>
          <p:nvPr/>
        </p:nvCxnSpPr>
        <p:spPr>
          <a:xfrm>
            <a:off x="4044951" y="1207436"/>
            <a:ext cx="0" cy="346765"/>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xmlns="" id="{9FA38EE5-B1A6-4A33-9501-62356DBDE888}"/>
              </a:ext>
            </a:extLst>
          </p:cNvPr>
          <p:cNvSpPr txBox="1"/>
          <p:nvPr/>
        </p:nvSpPr>
        <p:spPr>
          <a:xfrm flipH="1">
            <a:off x="8489831" y="5324445"/>
            <a:ext cx="3297396" cy="400110"/>
          </a:xfrm>
          <a:prstGeom prst="rect">
            <a:avLst/>
          </a:prstGeom>
          <a:noFill/>
        </p:spPr>
        <p:txBody>
          <a:bodyPr wrap="square" rtlCol="0">
            <a:spAutoFit/>
          </a:bodyPr>
          <a:lstStyle/>
          <a:p>
            <a:pPr algn="r"/>
            <a:r>
              <a:rPr lang="fr-FR" altLang="zh-CN" sz="2000" b="1">
                <a:solidFill>
                  <a:schemeClr val="bg1"/>
                </a:solidFill>
              </a:rPr>
              <a:t>ET MALESUADA FAMES AC</a:t>
            </a:r>
          </a:p>
        </p:txBody>
      </p:sp>
      <p:sp>
        <p:nvSpPr>
          <p:cNvPr id="56" name="文本框 55">
            <a:extLst>
              <a:ext uri="{FF2B5EF4-FFF2-40B4-BE49-F238E27FC236}">
                <a16:creationId xmlns:a16="http://schemas.microsoft.com/office/drawing/2014/main" xmlns="" id="{9BAA3E37-1BBB-41A5-AEFC-1E2E823C7A54}"/>
              </a:ext>
            </a:extLst>
          </p:cNvPr>
          <p:cNvSpPr txBox="1"/>
          <p:nvPr/>
        </p:nvSpPr>
        <p:spPr>
          <a:xfrm flipH="1">
            <a:off x="404774" y="4969605"/>
            <a:ext cx="7399495" cy="1109791"/>
          </a:xfrm>
          <a:prstGeom prst="rect">
            <a:avLst/>
          </a:prstGeom>
          <a:noFill/>
        </p:spPr>
        <p:txBody>
          <a:bodyPr wrap="square" rtlCol="0">
            <a:spAutoFit/>
          </a:bodyPr>
          <a:lstStyle/>
          <a:p>
            <a:pPr algn="r">
              <a:lnSpc>
                <a:spcPct val="120000"/>
              </a:lnSpc>
            </a:pPr>
            <a:r>
              <a:rPr lang="en-US" altLang="zh-CN" sz="1400">
                <a:solidFill>
                  <a:schemeClr val="bg1"/>
                </a:solidFill>
              </a:rPr>
              <a:t>fusce posuere, magna sed pulvinar ultricies, purus lectus malesuada libero, sit amet commodo magna eros quis urna. nunc viverra imperdiet enim.</a:t>
            </a:r>
          </a:p>
          <a:p>
            <a:pPr algn="r">
              <a:lnSpc>
                <a:spcPct val="120000"/>
              </a:lnSpc>
            </a:pPr>
            <a:endParaRPr lang="en-US" altLang="zh-CN" sz="1400">
              <a:solidFill>
                <a:schemeClr val="bg1"/>
              </a:solidFill>
            </a:endParaRPr>
          </a:p>
          <a:p>
            <a:pPr algn="r">
              <a:lnSpc>
                <a:spcPct val="120000"/>
              </a:lnSpc>
            </a:pPr>
            <a:r>
              <a:rPr lang="en-US" altLang="zh-CN" sz="1400">
                <a:solidFill>
                  <a:schemeClr val="bg1"/>
                </a:solidFill>
              </a:rPr>
              <a:t>netus et malesuada fames ac turpis egestas. proin</a:t>
            </a:r>
          </a:p>
        </p:txBody>
      </p:sp>
      <p:cxnSp>
        <p:nvCxnSpPr>
          <p:cNvPr id="57" name="直接连接符 56">
            <a:extLst>
              <a:ext uri="{FF2B5EF4-FFF2-40B4-BE49-F238E27FC236}">
                <a16:creationId xmlns:a16="http://schemas.microsoft.com/office/drawing/2014/main" xmlns="" id="{6CA32C07-F91F-4A44-AB48-CEF4C83240F8}"/>
              </a:ext>
            </a:extLst>
          </p:cNvPr>
          <p:cNvCxnSpPr>
            <a:cxnSpLocks/>
          </p:cNvCxnSpPr>
          <p:nvPr/>
        </p:nvCxnSpPr>
        <p:spPr>
          <a:xfrm flipH="1">
            <a:off x="8147050" y="5217461"/>
            <a:ext cx="0" cy="723305"/>
          </a:xfrm>
          <a:prstGeom prst="line">
            <a:avLst/>
          </a:prstGeom>
          <a:ln w="12700">
            <a:solidFill>
              <a:srgbClr val="5D656C"/>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629A6E11-BFF8-47CD-B713-0D2366B83699}"/>
              </a:ext>
            </a:extLst>
          </p:cNvPr>
          <p:cNvCxnSpPr>
            <a:cxnSpLocks/>
          </p:cNvCxnSpPr>
          <p:nvPr/>
        </p:nvCxnSpPr>
        <p:spPr>
          <a:xfrm flipH="1">
            <a:off x="8147050" y="5398436"/>
            <a:ext cx="0" cy="346765"/>
          </a:xfrm>
          <a:prstGeom prst="line">
            <a:avLst/>
          </a:prstGeom>
          <a:ln w="12700">
            <a:solidFill>
              <a:srgbClr val="F50284"/>
            </a:solidFill>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a16="http://schemas.microsoft.com/office/drawing/2014/main" xmlns="" id="{5546258B-96D5-40A5-B856-FEC554218817}"/>
              </a:ext>
            </a:extLst>
          </p:cNvPr>
          <p:cNvSpPr txBox="1"/>
          <p:nvPr/>
        </p:nvSpPr>
        <p:spPr>
          <a:xfrm>
            <a:off x="1571784" y="3132637"/>
            <a:ext cx="9048433" cy="592726"/>
          </a:xfrm>
          <a:prstGeom prst="rect">
            <a:avLst/>
          </a:prstGeom>
          <a:noFill/>
        </p:spPr>
        <p:txBody>
          <a:bodyPr wrap="square" rtlCol="0">
            <a:spAutoFit/>
          </a:bodyPr>
          <a:lstStyle/>
          <a:p>
            <a:pPr algn="ctr">
              <a:lnSpc>
                <a:spcPct val="120000"/>
              </a:lnSpc>
            </a:pPr>
            <a:r>
              <a:rPr lang="en-US" altLang="zh-CN" sz="1400">
                <a:solidFill>
                  <a:schemeClr val="bg1"/>
                </a:solidFill>
              </a:rPr>
              <a:t>lorem ipsum dolor sit amet, consectetuer adipiscing elit. maecenas porttitor congue massa. fusce posuere magna sit amet commodo magna eros quis urna</a:t>
            </a:r>
          </a:p>
        </p:txBody>
      </p:sp>
    </p:spTree>
    <p:extLst>
      <p:ext uri="{BB962C8B-B14F-4D97-AF65-F5344CB8AC3E}">
        <p14:creationId xmlns:p14="http://schemas.microsoft.com/office/powerpoint/2010/main" val="4263503238"/>
      </p:ext>
    </p:extLst>
  </p:cSld>
  <p:clrMapOvr>
    <a:masterClrMapping/>
  </p:clrMapOvr>
  <p:transition spd="slow">
    <p:push dir="d"/>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TotalTime>
  <Words>856</Words>
  <Application>Microsoft Office PowerPoint</Application>
  <PresentationFormat>宽屏</PresentationFormat>
  <Paragraphs>149</Paragraphs>
  <Slides>13</Slides>
  <Notes>1</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13</vt:i4>
      </vt:variant>
    </vt:vector>
  </HeadingPairs>
  <TitlesOfParts>
    <vt:vector size="16" baseType="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 tmob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 ptmoba n.com</dc:description>
  <cp:lastModifiedBy>YANGs</cp:lastModifiedBy>
  <cp:revision>15</cp:revision>
  <dcterms:created xsi:type="dcterms:W3CDTF">2020-09-24T01:22:13Z</dcterms:created>
  <dcterms:modified xsi:type="dcterms:W3CDTF">2020-09-27T12:19:47Z</dcterms:modified>
</cp:coreProperties>
</file>