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68" r:id="rId2"/>
  </p:sldMasterIdLst>
  <p:sldIdLst>
    <p:sldId id="285" r:id="rId3"/>
    <p:sldId id="286" r:id="rId4"/>
    <p:sldId id="287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298" r:id="rId17"/>
    <p:sldId id="271" r:id="rId18"/>
    <p:sldId id="280" r:id="rId19"/>
    <p:sldId id="28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AAEBA7D0-9160-4F01-9151-EB312F3511D0}">
          <p14:sldIdLst>
            <p14:sldId id="285"/>
            <p14:sldId id="286"/>
            <p14:sldId id="287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298"/>
          </p14:sldIdLst>
        </p14:section>
        <p14:section name="标注页" id="{4F6F5A76-2E03-48C5-B877-8BAC8FA13C20}">
          <p14:sldIdLst>
            <p14:sldId id="271"/>
            <p14:sldId id="280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0021"/>
    <a:srgbClr val="FE1A2B"/>
    <a:srgbClr val="926D58"/>
    <a:srgbClr val="EBC6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32" y="14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0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rgbClr val="DA2429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四月</c:v>
                </c:pt>
                <c:pt idx="1">
                  <c:v>五月</c:v>
                </c:pt>
                <c:pt idx="2">
                  <c:v>六月</c:v>
                </c:pt>
                <c:pt idx="3">
                  <c:v>七月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452</c:v>
                </c:pt>
                <c:pt idx="2">
                  <c:v>600</c:v>
                </c:pt>
                <c:pt idx="3">
                  <c:v>900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F8A-4663-8BE0-7A3D48755B5C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19681760"/>
        <c:axId val="719682304"/>
      </c:lineChart>
      <c:catAx>
        <c:axId val="719681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19682304"/>
        <c:crosses val="autoZero"/>
        <c:auto val="1"/>
        <c:lblAlgn val="ctr"/>
        <c:lblOffset val="100"/>
        <c:noMultiLvlLbl val="0"/>
      </c:catAx>
      <c:valAx>
        <c:axId val="719682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19681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jp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fficePLUS-1">
            <a:hlinkClick r:id="rId2"/>
            <a:extLst>
              <a:ext uri="{FF2B5EF4-FFF2-40B4-BE49-F238E27FC236}">
                <a16:creationId xmlns:a16="http://schemas.microsoft.com/office/drawing/2014/main" xmlns="" id="{4A627E62-6DD7-406A-89F8-1478F332C2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3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微软黑科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  <a:extLst>
              <a:ext uri="{FF2B5EF4-FFF2-40B4-BE49-F238E27FC236}">
                <a16:creationId xmlns:a16="http://schemas.microsoft.com/office/drawing/2014/main" xmlns="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7F32EC9-ED26-45EE-9DC4-21C3241FF7A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6F84124-CE71-4190-B92C-B61E496F7B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9B45288-397E-405A-A715-DCD4FE40DCE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54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fficePLUS-1">
            <a:hlinkClick r:id="rId2"/>
            <a:extLst>
              <a:ext uri="{FF2B5EF4-FFF2-40B4-BE49-F238E27FC236}">
                <a16:creationId xmlns:a16="http://schemas.microsoft.com/office/drawing/2014/main" xmlns="" id="{72B76180-DAF0-45AB-9383-22CA5F9EA4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22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hlinkClick r:id="rId2"/>
            <a:extLst>
              <a:ext uri="{FF2B5EF4-FFF2-40B4-BE49-F238E27FC236}">
                <a16:creationId xmlns:a16="http://schemas.microsoft.com/office/drawing/2014/main" xmlns="" id="{AC6986B9-0F11-4642-B1DC-BAE19C5A2D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8238" y="333375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4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fficePLUS-1">
            <a:hlinkClick r:id="rId2"/>
            <a:extLst>
              <a:ext uri="{FF2B5EF4-FFF2-40B4-BE49-F238E27FC236}">
                <a16:creationId xmlns:a16="http://schemas.microsoft.com/office/drawing/2014/main" xmlns="" id="{2C3DB625-003F-40E7-8639-450F976A4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7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fficePLUS-1">
            <a:hlinkClick r:id="rId2"/>
            <a:extLst>
              <a:ext uri="{FF2B5EF4-FFF2-40B4-BE49-F238E27FC236}">
                <a16:creationId xmlns:a16="http://schemas.microsoft.com/office/drawing/2014/main" xmlns="" id="{4AA0F2D5-31C9-4632-B4D1-970E455438E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9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13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演示佛系体 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+mn-ea"/>
                <a:cs typeface="Segoe UI Light"/>
              </a:rPr>
              <a:t>pexels.com 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24563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50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382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xmlns="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xmlns="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>
            <a:extLst>
              <a:ext uri="{FF2B5EF4-FFF2-40B4-BE49-F238E27FC236}">
                <a16:creationId xmlns:a16="http://schemas.microsoft.com/office/drawing/2014/main" xmlns="" id="{2C93A5A6-170C-429C-ADC7-10414B48EC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412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1591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hyperlink" Target="http://office.msn.com.cn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21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.png"/><Relationship Id="rId4" Type="http://schemas.openxmlformats.org/officeDocument/2006/relationships/hyperlink" Target="http://office.msn.com.cn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hyperlink" Target="http://office.msn.com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5" Type="http://schemas.openxmlformats.org/officeDocument/2006/relationships/image" Target="../media/image1.png"/><Relationship Id="rId4" Type="http://schemas.openxmlformats.org/officeDocument/2006/relationships/hyperlink" Target="http://office.msn.com.c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hyperlink" Target="http://office.msn.com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fficePLUS.cn-1">
            <a:extLst>
              <a:ext uri="{FF2B5EF4-FFF2-40B4-BE49-F238E27FC236}">
                <a16:creationId xmlns:a16="http://schemas.microsoft.com/office/drawing/2014/main" xmlns="" id="{72653BA6-03DC-4A6B-874B-72477E9472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667001" y="-2667000"/>
            <a:ext cx="6857999" cy="12192000"/>
          </a:xfrm>
          <a:custGeom>
            <a:avLst/>
            <a:gdLst>
              <a:gd name="connsiteX0" fmla="*/ 6857999 w 6857999"/>
              <a:gd name="connsiteY0" fmla="*/ 0 h 12192000"/>
              <a:gd name="connsiteX1" fmla="*/ 6857999 w 6857999"/>
              <a:gd name="connsiteY1" fmla="*/ 12192000 h 12192000"/>
              <a:gd name="connsiteX2" fmla="*/ 0 w 6857999"/>
              <a:gd name="connsiteY2" fmla="*/ 12191999 h 12192000"/>
              <a:gd name="connsiteX3" fmla="*/ 0 w 6857999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12192000">
                <a:moveTo>
                  <a:pt x="6857999" y="0"/>
                </a:moveTo>
                <a:lnTo>
                  <a:pt x="6857999" y="12192000"/>
                </a:lnTo>
                <a:lnTo>
                  <a:pt x="0" y="1219199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OfficePLUS.cn-2">
            <a:extLst>
              <a:ext uri="{FF2B5EF4-FFF2-40B4-BE49-F238E27FC236}">
                <a16:creationId xmlns:a16="http://schemas.microsoft.com/office/drawing/2014/main" xmlns="" id="{AB31B933-4E5B-40AE-8573-054B1F067E1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3585" y="1743656"/>
            <a:ext cx="9237354" cy="3042495"/>
          </a:xfrm>
          <a:custGeom>
            <a:avLst/>
            <a:gdLst/>
            <a:ahLst/>
            <a:cxnLst/>
            <a:rect l="l" t="t" r="r" b="b"/>
            <a:pathLst>
              <a:path w="9237354" h="3042495">
                <a:moveTo>
                  <a:pt x="5231892" y="2969533"/>
                </a:moveTo>
                <a:lnTo>
                  <a:pt x="5279317" y="2969533"/>
                </a:lnTo>
                <a:lnTo>
                  <a:pt x="5279317" y="2980478"/>
                </a:lnTo>
                <a:lnTo>
                  <a:pt x="5231892" y="2980478"/>
                </a:lnTo>
                <a:close/>
                <a:moveTo>
                  <a:pt x="583692" y="2969533"/>
                </a:moveTo>
                <a:lnTo>
                  <a:pt x="631117" y="2969533"/>
                </a:lnTo>
                <a:lnTo>
                  <a:pt x="631117" y="2980478"/>
                </a:lnTo>
                <a:lnTo>
                  <a:pt x="583692" y="2980478"/>
                </a:lnTo>
                <a:close/>
                <a:moveTo>
                  <a:pt x="5377815" y="2954941"/>
                </a:moveTo>
                <a:lnTo>
                  <a:pt x="5407000" y="2954941"/>
                </a:lnTo>
                <a:lnTo>
                  <a:pt x="5407000" y="2965885"/>
                </a:lnTo>
                <a:lnTo>
                  <a:pt x="5377815" y="2965885"/>
                </a:lnTo>
                <a:close/>
                <a:moveTo>
                  <a:pt x="729615" y="2954941"/>
                </a:moveTo>
                <a:lnTo>
                  <a:pt x="758800" y="2954941"/>
                </a:lnTo>
                <a:lnTo>
                  <a:pt x="758800" y="2965885"/>
                </a:lnTo>
                <a:lnTo>
                  <a:pt x="729615" y="2965885"/>
                </a:lnTo>
                <a:close/>
                <a:moveTo>
                  <a:pt x="5432536" y="2933053"/>
                </a:moveTo>
                <a:lnTo>
                  <a:pt x="5436184" y="2943997"/>
                </a:lnTo>
                <a:lnTo>
                  <a:pt x="5414296" y="2951293"/>
                </a:lnTo>
                <a:lnTo>
                  <a:pt x="5414296" y="2940349"/>
                </a:lnTo>
                <a:close/>
                <a:moveTo>
                  <a:pt x="784336" y="2933053"/>
                </a:moveTo>
                <a:lnTo>
                  <a:pt x="787984" y="2943997"/>
                </a:lnTo>
                <a:lnTo>
                  <a:pt x="766096" y="2951293"/>
                </a:lnTo>
                <a:lnTo>
                  <a:pt x="766096" y="2940349"/>
                </a:lnTo>
                <a:close/>
                <a:moveTo>
                  <a:pt x="5585755" y="2878331"/>
                </a:moveTo>
                <a:lnTo>
                  <a:pt x="5611292" y="2878331"/>
                </a:lnTo>
                <a:cubicBezTo>
                  <a:pt x="5582107" y="2919676"/>
                  <a:pt x="5525562" y="2957373"/>
                  <a:pt x="5441656" y="2991422"/>
                </a:cubicBezTo>
                <a:cubicBezTo>
                  <a:pt x="5357751" y="3025470"/>
                  <a:pt x="5285397" y="3042495"/>
                  <a:pt x="5224596" y="3042495"/>
                </a:cubicBezTo>
                <a:cubicBezTo>
                  <a:pt x="5185683" y="3042495"/>
                  <a:pt x="5156498" y="3033982"/>
                  <a:pt x="5137042" y="3016958"/>
                </a:cubicBezTo>
                <a:cubicBezTo>
                  <a:pt x="5137042" y="3012094"/>
                  <a:pt x="5143730" y="3002974"/>
                  <a:pt x="5157107" y="2989598"/>
                </a:cubicBezTo>
                <a:cubicBezTo>
                  <a:pt x="5170483" y="2976221"/>
                  <a:pt x="5177171" y="2967101"/>
                  <a:pt x="5177171" y="2962237"/>
                </a:cubicBezTo>
                <a:cubicBezTo>
                  <a:pt x="5177171" y="2957373"/>
                  <a:pt x="5173523" y="2952509"/>
                  <a:pt x="5166226" y="2947645"/>
                </a:cubicBezTo>
                <a:cubicBezTo>
                  <a:pt x="5175955" y="2925756"/>
                  <a:pt x="5188115" y="2914812"/>
                  <a:pt x="5202707" y="2914812"/>
                </a:cubicBezTo>
                <a:cubicBezTo>
                  <a:pt x="5217299" y="2914812"/>
                  <a:pt x="5230676" y="2920892"/>
                  <a:pt x="5242836" y="2933053"/>
                </a:cubicBezTo>
                <a:cubicBezTo>
                  <a:pt x="5237972" y="2940349"/>
                  <a:pt x="5223379" y="2942781"/>
                  <a:pt x="5199059" y="2940349"/>
                </a:cubicBezTo>
                <a:cubicBezTo>
                  <a:pt x="5199059" y="2942781"/>
                  <a:pt x="5197843" y="2943997"/>
                  <a:pt x="5195411" y="2943997"/>
                </a:cubicBezTo>
                <a:cubicBezTo>
                  <a:pt x="5195411" y="2946429"/>
                  <a:pt x="5195411" y="2950077"/>
                  <a:pt x="5195411" y="2954941"/>
                </a:cubicBezTo>
                <a:cubicBezTo>
                  <a:pt x="5195411" y="2988990"/>
                  <a:pt x="5206355" y="3006014"/>
                  <a:pt x="5228244" y="3006014"/>
                </a:cubicBezTo>
                <a:cubicBezTo>
                  <a:pt x="5235540" y="3006014"/>
                  <a:pt x="5244660" y="3004798"/>
                  <a:pt x="5255605" y="3002366"/>
                </a:cubicBezTo>
                <a:cubicBezTo>
                  <a:pt x="5266549" y="2999934"/>
                  <a:pt x="5275669" y="2998718"/>
                  <a:pt x="5282965" y="2998718"/>
                </a:cubicBezTo>
                <a:cubicBezTo>
                  <a:pt x="5290261" y="2998718"/>
                  <a:pt x="5295125" y="2998718"/>
                  <a:pt x="5297557" y="2998718"/>
                </a:cubicBezTo>
                <a:cubicBezTo>
                  <a:pt x="5302421" y="2996286"/>
                  <a:pt x="5306069" y="2995070"/>
                  <a:pt x="5308501" y="2995070"/>
                </a:cubicBezTo>
                <a:cubicBezTo>
                  <a:pt x="5306069" y="2995070"/>
                  <a:pt x="5301205" y="2997502"/>
                  <a:pt x="5293909" y="3002366"/>
                </a:cubicBezTo>
                <a:cubicBezTo>
                  <a:pt x="5291477" y="3002366"/>
                  <a:pt x="5290261" y="3002366"/>
                  <a:pt x="5290261" y="3002366"/>
                </a:cubicBezTo>
                <a:cubicBezTo>
                  <a:pt x="5290261" y="3004798"/>
                  <a:pt x="5291477" y="3006014"/>
                  <a:pt x="5293909" y="3006014"/>
                </a:cubicBezTo>
                <a:cubicBezTo>
                  <a:pt x="5296341" y="3006014"/>
                  <a:pt x="5299989" y="3006014"/>
                  <a:pt x="5304853" y="3006014"/>
                </a:cubicBezTo>
                <a:cubicBezTo>
                  <a:pt x="5341334" y="3006014"/>
                  <a:pt x="5391799" y="2992030"/>
                  <a:pt x="5456249" y="2964061"/>
                </a:cubicBezTo>
                <a:cubicBezTo>
                  <a:pt x="5520698" y="2936092"/>
                  <a:pt x="5563867" y="2907516"/>
                  <a:pt x="5585755" y="2878331"/>
                </a:cubicBezTo>
                <a:close/>
                <a:moveTo>
                  <a:pt x="937555" y="2878331"/>
                </a:moveTo>
                <a:lnTo>
                  <a:pt x="963092" y="2878331"/>
                </a:lnTo>
                <a:cubicBezTo>
                  <a:pt x="933907" y="2919676"/>
                  <a:pt x="877362" y="2957373"/>
                  <a:pt x="793456" y="2991422"/>
                </a:cubicBezTo>
                <a:cubicBezTo>
                  <a:pt x="709551" y="3025470"/>
                  <a:pt x="637197" y="3042495"/>
                  <a:pt x="576396" y="3042495"/>
                </a:cubicBezTo>
                <a:cubicBezTo>
                  <a:pt x="537483" y="3042495"/>
                  <a:pt x="508298" y="3033982"/>
                  <a:pt x="488842" y="3016958"/>
                </a:cubicBezTo>
                <a:cubicBezTo>
                  <a:pt x="488842" y="3012094"/>
                  <a:pt x="495530" y="3002974"/>
                  <a:pt x="508907" y="2989598"/>
                </a:cubicBezTo>
                <a:cubicBezTo>
                  <a:pt x="522283" y="2976221"/>
                  <a:pt x="528971" y="2967101"/>
                  <a:pt x="528971" y="2962237"/>
                </a:cubicBezTo>
                <a:cubicBezTo>
                  <a:pt x="528971" y="2957373"/>
                  <a:pt x="525323" y="2952509"/>
                  <a:pt x="518027" y="2947645"/>
                </a:cubicBezTo>
                <a:cubicBezTo>
                  <a:pt x="527755" y="2925756"/>
                  <a:pt x="539915" y="2914812"/>
                  <a:pt x="554507" y="2914812"/>
                </a:cubicBezTo>
                <a:cubicBezTo>
                  <a:pt x="569100" y="2914812"/>
                  <a:pt x="582476" y="2920892"/>
                  <a:pt x="594636" y="2933053"/>
                </a:cubicBezTo>
                <a:cubicBezTo>
                  <a:pt x="589772" y="2940349"/>
                  <a:pt x="575180" y="2942781"/>
                  <a:pt x="550859" y="2940349"/>
                </a:cubicBezTo>
                <a:cubicBezTo>
                  <a:pt x="550859" y="2942781"/>
                  <a:pt x="549644" y="2943997"/>
                  <a:pt x="547212" y="2943997"/>
                </a:cubicBezTo>
                <a:cubicBezTo>
                  <a:pt x="547212" y="2946429"/>
                  <a:pt x="547212" y="2950077"/>
                  <a:pt x="547212" y="2954941"/>
                </a:cubicBezTo>
                <a:cubicBezTo>
                  <a:pt x="547212" y="2988990"/>
                  <a:pt x="558156" y="3006014"/>
                  <a:pt x="580044" y="3006014"/>
                </a:cubicBezTo>
                <a:cubicBezTo>
                  <a:pt x="587340" y="3006014"/>
                  <a:pt x="596460" y="3004798"/>
                  <a:pt x="607405" y="3002366"/>
                </a:cubicBezTo>
                <a:cubicBezTo>
                  <a:pt x="618349" y="2999934"/>
                  <a:pt x="627469" y="2998718"/>
                  <a:pt x="634765" y="2998718"/>
                </a:cubicBezTo>
                <a:cubicBezTo>
                  <a:pt x="642061" y="2998718"/>
                  <a:pt x="646926" y="2998718"/>
                  <a:pt x="649357" y="2998718"/>
                </a:cubicBezTo>
                <a:cubicBezTo>
                  <a:pt x="654221" y="2996286"/>
                  <a:pt x="657870" y="2995070"/>
                  <a:pt x="660302" y="2995070"/>
                </a:cubicBezTo>
                <a:cubicBezTo>
                  <a:pt x="657870" y="2995070"/>
                  <a:pt x="653006" y="2997502"/>
                  <a:pt x="645709" y="3002366"/>
                </a:cubicBezTo>
                <a:cubicBezTo>
                  <a:pt x="643277" y="3002366"/>
                  <a:pt x="642061" y="3002366"/>
                  <a:pt x="642061" y="3002366"/>
                </a:cubicBezTo>
                <a:cubicBezTo>
                  <a:pt x="642061" y="3004798"/>
                  <a:pt x="643277" y="3006014"/>
                  <a:pt x="645709" y="3006014"/>
                </a:cubicBezTo>
                <a:cubicBezTo>
                  <a:pt x="648141" y="3006014"/>
                  <a:pt x="651790" y="3006014"/>
                  <a:pt x="656653" y="3006014"/>
                </a:cubicBezTo>
                <a:cubicBezTo>
                  <a:pt x="693134" y="3006014"/>
                  <a:pt x="743599" y="2992030"/>
                  <a:pt x="808049" y="2964061"/>
                </a:cubicBezTo>
                <a:cubicBezTo>
                  <a:pt x="872498" y="2936092"/>
                  <a:pt x="915667" y="2907516"/>
                  <a:pt x="937555" y="2878331"/>
                </a:cubicBezTo>
                <a:close/>
                <a:moveTo>
                  <a:pt x="4699273" y="2849147"/>
                </a:moveTo>
                <a:lnTo>
                  <a:pt x="4739402" y="2849147"/>
                </a:lnTo>
                <a:lnTo>
                  <a:pt x="4739402" y="2860091"/>
                </a:lnTo>
                <a:lnTo>
                  <a:pt x="4699273" y="2860091"/>
                </a:lnTo>
                <a:close/>
                <a:moveTo>
                  <a:pt x="51073" y="2849147"/>
                </a:moveTo>
                <a:lnTo>
                  <a:pt x="91202" y="2849147"/>
                </a:lnTo>
                <a:lnTo>
                  <a:pt x="91202" y="2860091"/>
                </a:lnTo>
                <a:lnTo>
                  <a:pt x="51073" y="2860091"/>
                </a:lnTo>
                <a:close/>
                <a:moveTo>
                  <a:pt x="8069970" y="2725112"/>
                </a:moveTo>
                <a:lnTo>
                  <a:pt x="8077266" y="2736056"/>
                </a:lnTo>
                <a:lnTo>
                  <a:pt x="8055378" y="2754297"/>
                </a:lnTo>
                <a:lnTo>
                  <a:pt x="8048081" y="2743353"/>
                </a:lnTo>
                <a:close/>
                <a:moveTo>
                  <a:pt x="3421771" y="2725112"/>
                </a:moveTo>
                <a:lnTo>
                  <a:pt x="3429067" y="2736056"/>
                </a:lnTo>
                <a:lnTo>
                  <a:pt x="3407178" y="2754297"/>
                </a:lnTo>
                <a:lnTo>
                  <a:pt x="3399882" y="2743353"/>
                </a:lnTo>
                <a:close/>
                <a:moveTo>
                  <a:pt x="8602589" y="2619318"/>
                </a:moveTo>
                <a:lnTo>
                  <a:pt x="8609885" y="2641206"/>
                </a:lnTo>
                <a:lnTo>
                  <a:pt x="8602589" y="2641206"/>
                </a:lnTo>
                <a:lnTo>
                  <a:pt x="8591644" y="2622966"/>
                </a:lnTo>
                <a:close/>
                <a:moveTo>
                  <a:pt x="3954390" y="2619318"/>
                </a:moveTo>
                <a:lnTo>
                  <a:pt x="3961686" y="2641206"/>
                </a:lnTo>
                <a:lnTo>
                  <a:pt x="3954390" y="2641206"/>
                </a:lnTo>
                <a:lnTo>
                  <a:pt x="3943445" y="2622966"/>
                </a:lnTo>
                <a:close/>
                <a:moveTo>
                  <a:pt x="8927268" y="2484339"/>
                </a:moveTo>
                <a:lnTo>
                  <a:pt x="8952804" y="2484339"/>
                </a:lnTo>
                <a:cubicBezTo>
                  <a:pt x="8981989" y="2513524"/>
                  <a:pt x="9001446" y="2528116"/>
                  <a:pt x="9011173" y="2528116"/>
                </a:cubicBezTo>
                <a:cubicBezTo>
                  <a:pt x="9016038" y="2528116"/>
                  <a:pt x="9020901" y="2525684"/>
                  <a:pt x="9025766" y="2520820"/>
                </a:cubicBezTo>
                <a:cubicBezTo>
                  <a:pt x="9030630" y="2515956"/>
                  <a:pt x="9033062" y="2513524"/>
                  <a:pt x="9033062" y="2513524"/>
                </a:cubicBezTo>
                <a:lnTo>
                  <a:pt x="9033062" y="2560949"/>
                </a:lnTo>
                <a:cubicBezTo>
                  <a:pt x="9035494" y="2592565"/>
                  <a:pt x="9022118" y="2608374"/>
                  <a:pt x="8992933" y="2608374"/>
                </a:cubicBezTo>
                <a:lnTo>
                  <a:pt x="8960100" y="2608374"/>
                </a:lnTo>
                <a:cubicBezTo>
                  <a:pt x="8933348" y="2608374"/>
                  <a:pt x="8919971" y="2594998"/>
                  <a:pt x="8919971" y="2568245"/>
                </a:cubicBezTo>
                <a:cubicBezTo>
                  <a:pt x="8919971" y="2570677"/>
                  <a:pt x="8923620" y="2565813"/>
                  <a:pt x="8930916" y="2553653"/>
                </a:cubicBezTo>
                <a:cubicBezTo>
                  <a:pt x="8928484" y="2543925"/>
                  <a:pt x="8927268" y="2520820"/>
                  <a:pt x="8927268" y="2484339"/>
                </a:cubicBezTo>
                <a:close/>
                <a:moveTo>
                  <a:pt x="4279068" y="2484339"/>
                </a:moveTo>
                <a:lnTo>
                  <a:pt x="4304605" y="2484339"/>
                </a:lnTo>
                <a:cubicBezTo>
                  <a:pt x="4333790" y="2513524"/>
                  <a:pt x="4353246" y="2528116"/>
                  <a:pt x="4362974" y="2528116"/>
                </a:cubicBezTo>
                <a:cubicBezTo>
                  <a:pt x="4367838" y="2528116"/>
                  <a:pt x="4372702" y="2525684"/>
                  <a:pt x="4377566" y="2520820"/>
                </a:cubicBezTo>
                <a:cubicBezTo>
                  <a:pt x="4382430" y="2515956"/>
                  <a:pt x="4384863" y="2513524"/>
                  <a:pt x="4384863" y="2513524"/>
                </a:cubicBezTo>
                <a:lnTo>
                  <a:pt x="4384863" y="2560949"/>
                </a:lnTo>
                <a:cubicBezTo>
                  <a:pt x="4387295" y="2592565"/>
                  <a:pt x="4373918" y="2608374"/>
                  <a:pt x="4344734" y="2608374"/>
                </a:cubicBezTo>
                <a:lnTo>
                  <a:pt x="4311901" y="2608374"/>
                </a:lnTo>
                <a:cubicBezTo>
                  <a:pt x="4285148" y="2608374"/>
                  <a:pt x="4271772" y="2594998"/>
                  <a:pt x="4271772" y="2568245"/>
                </a:cubicBezTo>
                <a:cubicBezTo>
                  <a:pt x="4271772" y="2570677"/>
                  <a:pt x="4275420" y="2565813"/>
                  <a:pt x="4282716" y="2553653"/>
                </a:cubicBezTo>
                <a:cubicBezTo>
                  <a:pt x="4280284" y="2543925"/>
                  <a:pt x="4279068" y="2520820"/>
                  <a:pt x="4279068" y="2484339"/>
                </a:cubicBezTo>
                <a:close/>
                <a:moveTo>
                  <a:pt x="8759456" y="2469747"/>
                </a:moveTo>
                <a:cubicBezTo>
                  <a:pt x="8766752" y="2469747"/>
                  <a:pt x="8778913" y="2472179"/>
                  <a:pt x="8795937" y="2477043"/>
                </a:cubicBezTo>
                <a:cubicBezTo>
                  <a:pt x="8812961" y="2481907"/>
                  <a:pt x="8825121" y="2484339"/>
                  <a:pt x="8832418" y="2484339"/>
                </a:cubicBezTo>
                <a:lnTo>
                  <a:pt x="8832418" y="2498931"/>
                </a:lnTo>
                <a:cubicBezTo>
                  <a:pt x="8834850" y="2511092"/>
                  <a:pt x="8834850" y="2517172"/>
                  <a:pt x="8832418" y="2517172"/>
                </a:cubicBezTo>
                <a:cubicBezTo>
                  <a:pt x="8856738" y="2541492"/>
                  <a:pt x="8868898" y="2557301"/>
                  <a:pt x="8868898" y="2564597"/>
                </a:cubicBezTo>
                <a:cubicBezTo>
                  <a:pt x="8868898" y="2562165"/>
                  <a:pt x="8859171" y="2577973"/>
                  <a:pt x="8839714" y="2612022"/>
                </a:cubicBezTo>
                <a:cubicBezTo>
                  <a:pt x="8839714" y="2621750"/>
                  <a:pt x="8836066" y="2636342"/>
                  <a:pt x="8828770" y="2655799"/>
                </a:cubicBezTo>
                <a:cubicBezTo>
                  <a:pt x="8792289" y="2699576"/>
                  <a:pt x="8757024" y="2721464"/>
                  <a:pt x="8722975" y="2721464"/>
                </a:cubicBezTo>
                <a:cubicBezTo>
                  <a:pt x="8720544" y="2721464"/>
                  <a:pt x="8710815" y="2719032"/>
                  <a:pt x="8693791" y="2714168"/>
                </a:cubicBezTo>
                <a:cubicBezTo>
                  <a:pt x="8679198" y="2711736"/>
                  <a:pt x="8668254" y="2711736"/>
                  <a:pt x="8660958" y="2714168"/>
                </a:cubicBezTo>
                <a:cubicBezTo>
                  <a:pt x="8663390" y="2704440"/>
                  <a:pt x="8660351" y="2689240"/>
                  <a:pt x="8651838" y="2668567"/>
                </a:cubicBezTo>
                <a:cubicBezTo>
                  <a:pt x="8643326" y="2647895"/>
                  <a:pt x="8639069" y="2633910"/>
                  <a:pt x="8639069" y="2626614"/>
                </a:cubicBezTo>
                <a:cubicBezTo>
                  <a:pt x="8639069" y="2636342"/>
                  <a:pt x="8651230" y="2607158"/>
                  <a:pt x="8675550" y="2539060"/>
                </a:cubicBezTo>
                <a:cubicBezTo>
                  <a:pt x="8687711" y="2531764"/>
                  <a:pt x="8697439" y="2522036"/>
                  <a:pt x="8704735" y="2509876"/>
                </a:cubicBezTo>
                <a:cubicBezTo>
                  <a:pt x="8695007" y="2502580"/>
                  <a:pt x="8686494" y="2501364"/>
                  <a:pt x="8679198" y="2506228"/>
                </a:cubicBezTo>
                <a:cubicBezTo>
                  <a:pt x="8730271" y="2481907"/>
                  <a:pt x="8757024" y="2469747"/>
                  <a:pt x="8759456" y="2469747"/>
                </a:cubicBezTo>
                <a:close/>
                <a:moveTo>
                  <a:pt x="4111257" y="2469747"/>
                </a:moveTo>
                <a:cubicBezTo>
                  <a:pt x="4118553" y="2469747"/>
                  <a:pt x="4130713" y="2472179"/>
                  <a:pt x="4147737" y="2477043"/>
                </a:cubicBezTo>
                <a:cubicBezTo>
                  <a:pt x="4164762" y="2481907"/>
                  <a:pt x="4176922" y="2484339"/>
                  <a:pt x="4184218" y="2484339"/>
                </a:cubicBezTo>
                <a:lnTo>
                  <a:pt x="4184218" y="2498931"/>
                </a:lnTo>
                <a:cubicBezTo>
                  <a:pt x="4186650" y="2511092"/>
                  <a:pt x="4186650" y="2517172"/>
                  <a:pt x="4184218" y="2517172"/>
                </a:cubicBezTo>
                <a:cubicBezTo>
                  <a:pt x="4208539" y="2541492"/>
                  <a:pt x="4220699" y="2557301"/>
                  <a:pt x="4220699" y="2564597"/>
                </a:cubicBezTo>
                <a:cubicBezTo>
                  <a:pt x="4220699" y="2562165"/>
                  <a:pt x="4210971" y="2577973"/>
                  <a:pt x="4191515" y="2612022"/>
                </a:cubicBezTo>
                <a:cubicBezTo>
                  <a:pt x="4191515" y="2621750"/>
                  <a:pt x="4187866" y="2636342"/>
                  <a:pt x="4180570" y="2655799"/>
                </a:cubicBezTo>
                <a:cubicBezTo>
                  <a:pt x="4144090" y="2699576"/>
                  <a:pt x="4108824" y="2721464"/>
                  <a:pt x="4074776" y="2721464"/>
                </a:cubicBezTo>
                <a:cubicBezTo>
                  <a:pt x="4072344" y="2721464"/>
                  <a:pt x="4062615" y="2719032"/>
                  <a:pt x="4045592" y="2714168"/>
                </a:cubicBezTo>
                <a:cubicBezTo>
                  <a:pt x="4030999" y="2711736"/>
                  <a:pt x="4020055" y="2711736"/>
                  <a:pt x="4012759" y="2714168"/>
                </a:cubicBezTo>
                <a:cubicBezTo>
                  <a:pt x="4015191" y="2704440"/>
                  <a:pt x="4012151" y="2689240"/>
                  <a:pt x="4003639" y="2668567"/>
                </a:cubicBezTo>
                <a:cubicBezTo>
                  <a:pt x="3995126" y="2647895"/>
                  <a:pt x="3990870" y="2633910"/>
                  <a:pt x="3990870" y="2626614"/>
                </a:cubicBezTo>
                <a:cubicBezTo>
                  <a:pt x="3990870" y="2636342"/>
                  <a:pt x="4003030" y="2607158"/>
                  <a:pt x="4027351" y="2539060"/>
                </a:cubicBezTo>
                <a:cubicBezTo>
                  <a:pt x="4039512" y="2531764"/>
                  <a:pt x="4049240" y="2522036"/>
                  <a:pt x="4056536" y="2509876"/>
                </a:cubicBezTo>
                <a:cubicBezTo>
                  <a:pt x="4046807" y="2502580"/>
                  <a:pt x="4038295" y="2501364"/>
                  <a:pt x="4030999" y="2506228"/>
                </a:cubicBezTo>
                <a:cubicBezTo>
                  <a:pt x="4082073" y="2481907"/>
                  <a:pt x="4108824" y="2469747"/>
                  <a:pt x="4111257" y="2469747"/>
                </a:cubicBezTo>
                <a:close/>
                <a:moveTo>
                  <a:pt x="8084562" y="2447859"/>
                </a:moveTo>
                <a:cubicBezTo>
                  <a:pt x="7987281" y="2501364"/>
                  <a:pt x="7919183" y="2528116"/>
                  <a:pt x="7880270" y="2528116"/>
                </a:cubicBezTo>
                <a:cubicBezTo>
                  <a:pt x="7872974" y="2528116"/>
                  <a:pt x="7869934" y="2525684"/>
                  <a:pt x="7871149" y="2520820"/>
                </a:cubicBezTo>
                <a:cubicBezTo>
                  <a:pt x="7872367" y="2515956"/>
                  <a:pt x="7870543" y="2513524"/>
                  <a:pt x="7865677" y="2513524"/>
                </a:cubicBezTo>
                <a:cubicBezTo>
                  <a:pt x="7860814" y="2513524"/>
                  <a:pt x="7837101" y="2524468"/>
                  <a:pt x="7794540" y="2546356"/>
                </a:cubicBezTo>
                <a:cubicBezTo>
                  <a:pt x="7751980" y="2568245"/>
                  <a:pt x="7728267" y="2579189"/>
                  <a:pt x="7723403" y="2579189"/>
                </a:cubicBezTo>
                <a:cubicBezTo>
                  <a:pt x="7718539" y="2579189"/>
                  <a:pt x="7705771" y="2579189"/>
                  <a:pt x="7685098" y="2579189"/>
                </a:cubicBezTo>
                <a:cubicBezTo>
                  <a:pt x="7664426" y="2579189"/>
                  <a:pt x="7648009" y="2579189"/>
                  <a:pt x="7635849" y="2579189"/>
                </a:cubicBezTo>
                <a:lnTo>
                  <a:pt x="7635849" y="2619318"/>
                </a:lnTo>
                <a:cubicBezTo>
                  <a:pt x="7650441" y="2633910"/>
                  <a:pt x="7657737" y="2641206"/>
                  <a:pt x="7657737" y="2641206"/>
                </a:cubicBezTo>
                <a:cubicBezTo>
                  <a:pt x="7665033" y="2641206"/>
                  <a:pt x="7674762" y="2639991"/>
                  <a:pt x="7686922" y="2637558"/>
                </a:cubicBezTo>
                <a:cubicBezTo>
                  <a:pt x="7699083" y="2635126"/>
                  <a:pt x="7707595" y="2633910"/>
                  <a:pt x="7712459" y="2633910"/>
                </a:cubicBezTo>
                <a:cubicBezTo>
                  <a:pt x="7746507" y="2633910"/>
                  <a:pt x="7782989" y="2619318"/>
                  <a:pt x="7821901" y="2590133"/>
                </a:cubicBezTo>
                <a:cubicBezTo>
                  <a:pt x="7807309" y="2619318"/>
                  <a:pt x="7800013" y="2633910"/>
                  <a:pt x="7800013" y="2633910"/>
                </a:cubicBezTo>
                <a:cubicBezTo>
                  <a:pt x="7802445" y="2633910"/>
                  <a:pt x="7810957" y="2641206"/>
                  <a:pt x="7825549" y="2655799"/>
                </a:cubicBezTo>
                <a:cubicBezTo>
                  <a:pt x="7852302" y="2650935"/>
                  <a:pt x="7888783" y="2633910"/>
                  <a:pt x="7934991" y="2604726"/>
                </a:cubicBezTo>
                <a:cubicBezTo>
                  <a:pt x="7971472" y="2580405"/>
                  <a:pt x="8006737" y="2556085"/>
                  <a:pt x="8040785" y="2531764"/>
                </a:cubicBezTo>
                <a:cubicBezTo>
                  <a:pt x="8043217" y="2524468"/>
                  <a:pt x="8046865" y="2515956"/>
                  <a:pt x="8051729" y="2506228"/>
                </a:cubicBezTo>
                <a:cubicBezTo>
                  <a:pt x="8068755" y="2496500"/>
                  <a:pt x="8088210" y="2477043"/>
                  <a:pt x="8110099" y="2447859"/>
                </a:cubicBezTo>
                <a:close/>
                <a:moveTo>
                  <a:pt x="3436363" y="2447859"/>
                </a:moveTo>
                <a:cubicBezTo>
                  <a:pt x="3339081" y="2501364"/>
                  <a:pt x="3270983" y="2528116"/>
                  <a:pt x="3232071" y="2528116"/>
                </a:cubicBezTo>
                <a:cubicBezTo>
                  <a:pt x="3224775" y="2528116"/>
                  <a:pt x="3221735" y="2525684"/>
                  <a:pt x="3222950" y="2520820"/>
                </a:cubicBezTo>
                <a:cubicBezTo>
                  <a:pt x="3224166" y="2515956"/>
                  <a:pt x="3222343" y="2513524"/>
                  <a:pt x="3217478" y="2513524"/>
                </a:cubicBezTo>
                <a:cubicBezTo>
                  <a:pt x="3212614" y="2513524"/>
                  <a:pt x="3188902" y="2524468"/>
                  <a:pt x="3146341" y="2546356"/>
                </a:cubicBezTo>
                <a:cubicBezTo>
                  <a:pt x="3103780" y="2568245"/>
                  <a:pt x="3080068" y="2579189"/>
                  <a:pt x="3075203" y="2579189"/>
                </a:cubicBezTo>
                <a:cubicBezTo>
                  <a:pt x="3070340" y="2579189"/>
                  <a:pt x="3057571" y="2579189"/>
                  <a:pt x="3036899" y="2579189"/>
                </a:cubicBezTo>
                <a:cubicBezTo>
                  <a:pt x="3016226" y="2579189"/>
                  <a:pt x="2999810" y="2579189"/>
                  <a:pt x="2987650" y="2579189"/>
                </a:cubicBezTo>
                <a:lnTo>
                  <a:pt x="2987650" y="2619318"/>
                </a:lnTo>
                <a:cubicBezTo>
                  <a:pt x="3002242" y="2633910"/>
                  <a:pt x="3009538" y="2641206"/>
                  <a:pt x="3009538" y="2641206"/>
                </a:cubicBezTo>
                <a:cubicBezTo>
                  <a:pt x="3016835" y="2641206"/>
                  <a:pt x="3026562" y="2639991"/>
                  <a:pt x="3038723" y="2637558"/>
                </a:cubicBezTo>
                <a:cubicBezTo>
                  <a:pt x="3050883" y="2635126"/>
                  <a:pt x="3059395" y="2633910"/>
                  <a:pt x="3064260" y="2633910"/>
                </a:cubicBezTo>
                <a:cubicBezTo>
                  <a:pt x="3098308" y="2633910"/>
                  <a:pt x="3134788" y="2619318"/>
                  <a:pt x="3173701" y="2590133"/>
                </a:cubicBezTo>
                <a:cubicBezTo>
                  <a:pt x="3159109" y="2619318"/>
                  <a:pt x="3151813" y="2633910"/>
                  <a:pt x="3151813" y="2633910"/>
                </a:cubicBezTo>
                <a:cubicBezTo>
                  <a:pt x="3154245" y="2633910"/>
                  <a:pt x="3162757" y="2641206"/>
                  <a:pt x="3177350" y="2655799"/>
                </a:cubicBezTo>
                <a:cubicBezTo>
                  <a:pt x="3204102" y="2650935"/>
                  <a:pt x="3240583" y="2633910"/>
                  <a:pt x="3286792" y="2604726"/>
                </a:cubicBezTo>
                <a:cubicBezTo>
                  <a:pt x="3323273" y="2580405"/>
                  <a:pt x="3358537" y="2556085"/>
                  <a:pt x="3392586" y="2531764"/>
                </a:cubicBezTo>
                <a:cubicBezTo>
                  <a:pt x="3395018" y="2524468"/>
                  <a:pt x="3398666" y="2515956"/>
                  <a:pt x="3403530" y="2506228"/>
                </a:cubicBezTo>
                <a:cubicBezTo>
                  <a:pt x="3420555" y="2496500"/>
                  <a:pt x="3440011" y="2477043"/>
                  <a:pt x="3461899" y="2447859"/>
                </a:cubicBezTo>
                <a:close/>
                <a:moveTo>
                  <a:pt x="8128339" y="2429618"/>
                </a:moveTo>
                <a:lnTo>
                  <a:pt x="8113747" y="2440562"/>
                </a:lnTo>
                <a:lnTo>
                  <a:pt x="8113747" y="2451507"/>
                </a:lnTo>
                <a:lnTo>
                  <a:pt x="8131987" y="2440562"/>
                </a:lnTo>
                <a:close/>
                <a:moveTo>
                  <a:pt x="3480140" y="2429618"/>
                </a:moveTo>
                <a:lnTo>
                  <a:pt x="3465548" y="2440562"/>
                </a:lnTo>
                <a:lnTo>
                  <a:pt x="3465548" y="2451507"/>
                </a:lnTo>
                <a:lnTo>
                  <a:pt x="3483788" y="2440562"/>
                </a:lnTo>
                <a:close/>
                <a:moveTo>
                  <a:pt x="7384132" y="2411378"/>
                </a:moveTo>
                <a:lnTo>
                  <a:pt x="7395076" y="2447859"/>
                </a:lnTo>
                <a:lnTo>
                  <a:pt x="7406021" y="2447859"/>
                </a:lnTo>
                <a:lnTo>
                  <a:pt x="7398724" y="2411378"/>
                </a:lnTo>
                <a:close/>
                <a:moveTo>
                  <a:pt x="2735933" y="2411378"/>
                </a:moveTo>
                <a:lnTo>
                  <a:pt x="2746877" y="2447859"/>
                </a:lnTo>
                <a:lnTo>
                  <a:pt x="2757821" y="2447859"/>
                </a:lnTo>
                <a:lnTo>
                  <a:pt x="2750525" y="2411378"/>
                </a:lnTo>
                <a:close/>
                <a:moveTo>
                  <a:pt x="5169874" y="2382193"/>
                </a:moveTo>
                <a:cubicBezTo>
                  <a:pt x="5109073" y="2408946"/>
                  <a:pt x="5062864" y="2430834"/>
                  <a:pt x="5031248" y="2447859"/>
                </a:cubicBezTo>
                <a:cubicBezTo>
                  <a:pt x="5031248" y="2452723"/>
                  <a:pt x="5028816" y="2458803"/>
                  <a:pt x="5023951" y="2466099"/>
                </a:cubicBezTo>
                <a:cubicBezTo>
                  <a:pt x="4994767" y="2478259"/>
                  <a:pt x="4925454" y="2529332"/>
                  <a:pt x="4816012" y="2619318"/>
                </a:cubicBezTo>
                <a:cubicBezTo>
                  <a:pt x="4820875" y="2619318"/>
                  <a:pt x="4826956" y="2622966"/>
                  <a:pt x="4834252" y="2630262"/>
                </a:cubicBezTo>
                <a:cubicBezTo>
                  <a:pt x="4856140" y="2630262"/>
                  <a:pt x="4882893" y="2624182"/>
                  <a:pt x="4914509" y="2612022"/>
                </a:cubicBezTo>
                <a:cubicBezTo>
                  <a:pt x="4929102" y="2599862"/>
                  <a:pt x="4947342" y="2584053"/>
                  <a:pt x="4969230" y="2564597"/>
                </a:cubicBezTo>
                <a:cubicBezTo>
                  <a:pt x="4974095" y="2554869"/>
                  <a:pt x="4980175" y="2543925"/>
                  <a:pt x="4987471" y="2531764"/>
                </a:cubicBezTo>
                <a:cubicBezTo>
                  <a:pt x="5038544" y="2495283"/>
                  <a:pt x="5099345" y="2445427"/>
                  <a:pt x="5169874" y="2382193"/>
                </a:cubicBezTo>
                <a:close/>
                <a:moveTo>
                  <a:pt x="521675" y="2382193"/>
                </a:moveTo>
                <a:cubicBezTo>
                  <a:pt x="460874" y="2408946"/>
                  <a:pt x="414665" y="2430834"/>
                  <a:pt x="383048" y="2447859"/>
                </a:cubicBezTo>
                <a:cubicBezTo>
                  <a:pt x="383048" y="2452723"/>
                  <a:pt x="380616" y="2458803"/>
                  <a:pt x="375752" y="2466099"/>
                </a:cubicBezTo>
                <a:cubicBezTo>
                  <a:pt x="346567" y="2478259"/>
                  <a:pt x="277254" y="2529332"/>
                  <a:pt x="167811" y="2619318"/>
                </a:cubicBezTo>
                <a:cubicBezTo>
                  <a:pt x="172676" y="2619318"/>
                  <a:pt x="178756" y="2622966"/>
                  <a:pt x="186052" y="2630262"/>
                </a:cubicBezTo>
                <a:cubicBezTo>
                  <a:pt x="207940" y="2630262"/>
                  <a:pt x="234693" y="2624182"/>
                  <a:pt x="266310" y="2612022"/>
                </a:cubicBezTo>
                <a:cubicBezTo>
                  <a:pt x="280902" y="2599862"/>
                  <a:pt x="299142" y="2584053"/>
                  <a:pt x="321031" y="2564597"/>
                </a:cubicBezTo>
                <a:cubicBezTo>
                  <a:pt x="325895" y="2554869"/>
                  <a:pt x="331975" y="2543925"/>
                  <a:pt x="339271" y="2531764"/>
                </a:cubicBezTo>
                <a:cubicBezTo>
                  <a:pt x="390344" y="2495283"/>
                  <a:pt x="451145" y="2445427"/>
                  <a:pt x="521675" y="2382193"/>
                </a:cubicBezTo>
                <a:close/>
                <a:moveTo>
                  <a:pt x="7022313" y="2365084"/>
                </a:moveTo>
                <a:lnTo>
                  <a:pt x="7022517" y="2365093"/>
                </a:lnTo>
                <a:cubicBezTo>
                  <a:pt x="7024037" y="2365549"/>
                  <a:pt x="7025405" y="2366385"/>
                  <a:pt x="7026621" y="2367601"/>
                </a:cubicBezTo>
                <a:cubicBezTo>
                  <a:pt x="7026621" y="2368209"/>
                  <a:pt x="7026241" y="2368285"/>
                  <a:pt x="7025481" y="2367829"/>
                </a:cubicBezTo>
                <a:close/>
                <a:moveTo>
                  <a:pt x="2374113" y="2365084"/>
                </a:moveTo>
                <a:lnTo>
                  <a:pt x="2374317" y="2365093"/>
                </a:lnTo>
                <a:cubicBezTo>
                  <a:pt x="2375837" y="2365549"/>
                  <a:pt x="2377205" y="2366385"/>
                  <a:pt x="2378421" y="2367601"/>
                </a:cubicBezTo>
                <a:cubicBezTo>
                  <a:pt x="2378421" y="2368209"/>
                  <a:pt x="2378041" y="2368285"/>
                  <a:pt x="2377281" y="2367829"/>
                </a:cubicBezTo>
                <a:close/>
                <a:moveTo>
                  <a:pt x="7920399" y="2305584"/>
                </a:moveTo>
                <a:cubicBezTo>
                  <a:pt x="7920399" y="2327472"/>
                  <a:pt x="7915535" y="2340848"/>
                  <a:pt x="7905807" y="2345712"/>
                </a:cubicBezTo>
                <a:lnTo>
                  <a:pt x="7865677" y="2345712"/>
                </a:lnTo>
                <a:cubicBezTo>
                  <a:pt x="7870543" y="2338416"/>
                  <a:pt x="7888783" y="2325040"/>
                  <a:pt x="7920399" y="2305584"/>
                </a:cubicBezTo>
                <a:close/>
                <a:moveTo>
                  <a:pt x="3272200" y="2305584"/>
                </a:moveTo>
                <a:cubicBezTo>
                  <a:pt x="3272200" y="2327472"/>
                  <a:pt x="3267335" y="2340848"/>
                  <a:pt x="3257607" y="2345712"/>
                </a:cubicBezTo>
                <a:lnTo>
                  <a:pt x="3217478" y="2345712"/>
                </a:lnTo>
                <a:cubicBezTo>
                  <a:pt x="3222343" y="2338416"/>
                  <a:pt x="3240583" y="2325040"/>
                  <a:pt x="3272200" y="2305584"/>
                </a:cubicBezTo>
                <a:close/>
                <a:moveTo>
                  <a:pt x="5213651" y="2254511"/>
                </a:moveTo>
                <a:cubicBezTo>
                  <a:pt x="5207571" y="2269103"/>
                  <a:pt x="5202099" y="2281871"/>
                  <a:pt x="5197235" y="2292815"/>
                </a:cubicBezTo>
                <a:lnTo>
                  <a:pt x="5192916" y="2302319"/>
                </a:lnTo>
                <a:lnTo>
                  <a:pt x="5197236" y="2290079"/>
                </a:lnTo>
                <a:cubicBezTo>
                  <a:pt x="5202707" y="2275487"/>
                  <a:pt x="5208180" y="2263631"/>
                  <a:pt x="5213651" y="2254511"/>
                </a:cubicBezTo>
                <a:close/>
                <a:moveTo>
                  <a:pt x="565452" y="2254511"/>
                </a:moveTo>
                <a:cubicBezTo>
                  <a:pt x="559372" y="2269103"/>
                  <a:pt x="553900" y="2281871"/>
                  <a:pt x="549036" y="2292815"/>
                </a:cubicBezTo>
                <a:lnTo>
                  <a:pt x="544715" y="2302319"/>
                </a:lnTo>
                <a:lnTo>
                  <a:pt x="549036" y="2290079"/>
                </a:lnTo>
                <a:cubicBezTo>
                  <a:pt x="554507" y="2275487"/>
                  <a:pt x="559980" y="2263631"/>
                  <a:pt x="565452" y="2254511"/>
                </a:cubicBezTo>
                <a:close/>
                <a:moveTo>
                  <a:pt x="5250132" y="2225326"/>
                </a:moveTo>
                <a:lnTo>
                  <a:pt x="5261076" y="2232622"/>
                </a:lnTo>
                <a:lnTo>
                  <a:pt x="5242836" y="2247214"/>
                </a:lnTo>
                <a:lnTo>
                  <a:pt x="5235540" y="2239918"/>
                </a:lnTo>
                <a:close/>
                <a:moveTo>
                  <a:pt x="601932" y="2225326"/>
                </a:moveTo>
                <a:lnTo>
                  <a:pt x="612877" y="2232622"/>
                </a:lnTo>
                <a:lnTo>
                  <a:pt x="594636" y="2247214"/>
                </a:lnTo>
                <a:lnTo>
                  <a:pt x="587340" y="2239918"/>
                </a:lnTo>
                <a:close/>
                <a:moveTo>
                  <a:pt x="8763104" y="2221678"/>
                </a:moveTo>
                <a:lnTo>
                  <a:pt x="8770400" y="2228974"/>
                </a:lnTo>
                <a:lnTo>
                  <a:pt x="8752160" y="2247214"/>
                </a:lnTo>
                <a:lnTo>
                  <a:pt x="8744864" y="2239918"/>
                </a:lnTo>
                <a:close/>
                <a:moveTo>
                  <a:pt x="4114905" y="2221678"/>
                </a:moveTo>
                <a:lnTo>
                  <a:pt x="4122201" y="2228974"/>
                </a:lnTo>
                <a:lnTo>
                  <a:pt x="4103961" y="2247214"/>
                </a:lnTo>
                <a:lnTo>
                  <a:pt x="4096665" y="2239918"/>
                </a:lnTo>
                <a:close/>
                <a:moveTo>
                  <a:pt x="8004305" y="2210734"/>
                </a:moveTo>
                <a:lnTo>
                  <a:pt x="8005012" y="2210817"/>
                </a:lnTo>
                <a:lnTo>
                  <a:pt x="8002937" y="2212102"/>
                </a:lnTo>
                <a:cubicBezTo>
                  <a:pt x="7994121" y="2217270"/>
                  <a:pt x="7986064" y="2221678"/>
                  <a:pt x="7978768" y="2225326"/>
                </a:cubicBezTo>
                <a:cubicBezTo>
                  <a:pt x="7990929" y="2215598"/>
                  <a:pt x="7999441" y="2210734"/>
                  <a:pt x="8004305" y="2210734"/>
                </a:cubicBezTo>
                <a:close/>
                <a:moveTo>
                  <a:pt x="3356105" y="2210734"/>
                </a:moveTo>
                <a:lnTo>
                  <a:pt x="3356813" y="2210817"/>
                </a:lnTo>
                <a:lnTo>
                  <a:pt x="3354737" y="2212102"/>
                </a:lnTo>
                <a:cubicBezTo>
                  <a:pt x="3345921" y="2217270"/>
                  <a:pt x="3337865" y="2221678"/>
                  <a:pt x="3330569" y="2225326"/>
                </a:cubicBezTo>
                <a:cubicBezTo>
                  <a:pt x="3342729" y="2215598"/>
                  <a:pt x="3351241" y="2210734"/>
                  <a:pt x="3356105" y="2210734"/>
                </a:cubicBezTo>
                <a:close/>
                <a:moveTo>
                  <a:pt x="7376836" y="2185197"/>
                </a:moveTo>
                <a:lnTo>
                  <a:pt x="7376836" y="2196141"/>
                </a:lnTo>
                <a:lnTo>
                  <a:pt x="7395076" y="2196141"/>
                </a:lnTo>
                <a:lnTo>
                  <a:pt x="7395076" y="2185197"/>
                </a:lnTo>
                <a:close/>
                <a:moveTo>
                  <a:pt x="2728636" y="2185197"/>
                </a:moveTo>
                <a:lnTo>
                  <a:pt x="2728636" y="2196141"/>
                </a:lnTo>
                <a:lnTo>
                  <a:pt x="2746877" y="2196141"/>
                </a:lnTo>
                <a:lnTo>
                  <a:pt x="2746877" y="2185197"/>
                </a:lnTo>
                <a:close/>
                <a:moveTo>
                  <a:pt x="8102803" y="2145068"/>
                </a:moveTo>
                <a:cubicBezTo>
                  <a:pt x="8054161" y="2193709"/>
                  <a:pt x="8026193" y="2218030"/>
                  <a:pt x="8018897" y="2218030"/>
                </a:cubicBezTo>
                <a:cubicBezTo>
                  <a:pt x="8014033" y="2218030"/>
                  <a:pt x="8012209" y="2216814"/>
                  <a:pt x="8013425" y="2214382"/>
                </a:cubicBezTo>
                <a:cubicBezTo>
                  <a:pt x="8014033" y="2213166"/>
                  <a:pt x="8013577" y="2212254"/>
                  <a:pt x="8012057" y="2211646"/>
                </a:cubicBezTo>
                <a:lnTo>
                  <a:pt x="8005012" y="2210817"/>
                </a:lnTo>
                <a:lnTo>
                  <a:pt x="8031665" y="2194317"/>
                </a:lnTo>
                <a:cubicBezTo>
                  <a:pt x="8052338" y="2180941"/>
                  <a:pt x="8076051" y="2164525"/>
                  <a:pt x="8102803" y="2145068"/>
                </a:cubicBezTo>
                <a:close/>
                <a:moveTo>
                  <a:pt x="3454603" y="2145068"/>
                </a:moveTo>
                <a:cubicBezTo>
                  <a:pt x="3405962" y="2193709"/>
                  <a:pt x="3377994" y="2218030"/>
                  <a:pt x="3370698" y="2218030"/>
                </a:cubicBezTo>
                <a:cubicBezTo>
                  <a:pt x="3365833" y="2218030"/>
                  <a:pt x="3364009" y="2216814"/>
                  <a:pt x="3365226" y="2214382"/>
                </a:cubicBezTo>
                <a:cubicBezTo>
                  <a:pt x="3365834" y="2213166"/>
                  <a:pt x="3365378" y="2212254"/>
                  <a:pt x="3363857" y="2211646"/>
                </a:cubicBezTo>
                <a:lnTo>
                  <a:pt x="3356813" y="2210817"/>
                </a:lnTo>
                <a:lnTo>
                  <a:pt x="3383466" y="2194317"/>
                </a:lnTo>
                <a:cubicBezTo>
                  <a:pt x="3404138" y="2180941"/>
                  <a:pt x="3427851" y="2164525"/>
                  <a:pt x="3454603" y="2145068"/>
                </a:cubicBezTo>
                <a:close/>
                <a:moveTo>
                  <a:pt x="6960956" y="2137772"/>
                </a:moveTo>
                <a:lnTo>
                  <a:pt x="6960956" y="2185197"/>
                </a:lnTo>
                <a:lnTo>
                  <a:pt x="6971900" y="2185197"/>
                </a:lnTo>
                <a:lnTo>
                  <a:pt x="6971900" y="2137772"/>
                </a:lnTo>
                <a:close/>
                <a:moveTo>
                  <a:pt x="2312756" y="2137772"/>
                </a:moveTo>
                <a:lnTo>
                  <a:pt x="2312756" y="2185197"/>
                </a:lnTo>
                <a:lnTo>
                  <a:pt x="2323700" y="2185197"/>
                </a:lnTo>
                <a:lnTo>
                  <a:pt x="2323700" y="2137772"/>
                </a:lnTo>
                <a:close/>
                <a:moveTo>
                  <a:pt x="6705714" y="2115884"/>
                </a:moveTo>
                <a:lnTo>
                  <a:pt x="6705714" y="2130476"/>
                </a:lnTo>
                <a:lnTo>
                  <a:pt x="6738547" y="2130476"/>
                </a:lnTo>
                <a:lnTo>
                  <a:pt x="6738547" y="2115884"/>
                </a:lnTo>
                <a:close/>
                <a:moveTo>
                  <a:pt x="6640049" y="2115884"/>
                </a:moveTo>
                <a:lnTo>
                  <a:pt x="6607216" y="2123180"/>
                </a:lnTo>
                <a:lnTo>
                  <a:pt x="6607216" y="2137772"/>
                </a:lnTo>
                <a:lnTo>
                  <a:pt x="6640049" y="2126828"/>
                </a:lnTo>
                <a:close/>
                <a:moveTo>
                  <a:pt x="2057515" y="2115884"/>
                </a:moveTo>
                <a:lnTo>
                  <a:pt x="2057515" y="2130476"/>
                </a:lnTo>
                <a:lnTo>
                  <a:pt x="2090347" y="2130476"/>
                </a:lnTo>
                <a:lnTo>
                  <a:pt x="2090347" y="2115884"/>
                </a:lnTo>
                <a:close/>
                <a:moveTo>
                  <a:pt x="1991849" y="2115884"/>
                </a:moveTo>
                <a:lnTo>
                  <a:pt x="1959017" y="2123180"/>
                </a:lnTo>
                <a:lnTo>
                  <a:pt x="1959017" y="2137772"/>
                </a:lnTo>
                <a:lnTo>
                  <a:pt x="1991849" y="2126828"/>
                </a:lnTo>
                <a:close/>
                <a:moveTo>
                  <a:pt x="6643697" y="2093995"/>
                </a:moveTo>
                <a:lnTo>
                  <a:pt x="6640049" y="2104939"/>
                </a:lnTo>
                <a:lnTo>
                  <a:pt x="6658289" y="2115884"/>
                </a:lnTo>
                <a:lnTo>
                  <a:pt x="6661937" y="2104939"/>
                </a:lnTo>
                <a:close/>
                <a:moveTo>
                  <a:pt x="1995497" y="2093995"/>
                </a:moveTo>
                <a:lnTo>
                  <a:pt x="1991849" y="2104939"/>
                </a:lnTo>
                <a:lnTo>
                  <a:pt x="2010090" y="2115884"/>
                </a:lnTo>
                <a:lnTo>
                  <a:pt x="2013738" y="2104939"/>
                </a:lnTo>
                <a:close/>
                <a:moveTo>
                  <a:pt x="7478981" y="2057514"/>
                </a:moveTo>
                <a:cubicBezTo>
                  <a:pt x="7520327" y="2098859"/>
                  <a:pt x="7540999" y="2126828"/>
                  <a:pt x="7540999" y="2141420"/>
                </a:cubicBezTo>
                <a:cubicBezTo>
                  <a:pt x="7540999" y="2163309"/>
                  <a:pt x="7532487" y="2174253"/>
                  <a:pt x="7515463" y="2174253"/>
                </a:cubicBezTo>
                <a:cubicBezTo>
                  <a:pt x="7510599" y="2174253"/>
                  <a:pt x="7503303" y="2169389"/>
                  <a:pt x="7493573" y="2159661"/>
                </a:cubicBezTo>
                <a:cubicBezTo>
                  <a:pt x="7486277" y="2166957"/>
                  <a:pt x="7482629" y="2174253"/>
                  <a:pt x="7482629" y="2181549"/>
                </a:cubicBezTo>
                <a:cubicBezTo>
                  <a:pt x="7482629" y="2213166"/>
                  <a:pt x="7492358" y="2270319"/>
                  <a:pt x="7511815" y="2353009"/>
                </a:cubicBezTo>
                <a:cubicBezTo>
                  <a:pt x="7489925" y="2345712"/>
                  <a:pt x="7476551" y="2333552"/>
                  <a:pt x="7471685" y="2316528"/>
                </a:cubicBezTo>
                <a:cubicBezTo>
                  <a:pt x="7454661" y="2263023"/>
                  <a:pt x="7446149" y="2201005"/>
                  <a:pt x="7446149" y="2130476"/>
                </a:cubicBezTo>
                <a:cubicBezTo>
                  <a:pt x="7446149" y="2125612"/>
                  <a:pt x="7447365" y="2115884"/>
                  <a:pt x="7449797" y="2101291"/>
                </a:cubicBezTo>
                <a:cubicBezTo>
                  <a:pt x="7452229" y="2086699"/>
                  <a:pt x="7453445" y="2074539"/>
                  <a:pt x="7453445" y="2064811"/>
                </a:cubicBezTo>
                <a:cubicBezTo>
                  <a:pt x="7470470" y="2064811"/>
                  <a:pt x="7478981" y="2062379"/>
                  <a:pt x="7478981" y="2057514"/>
                </a:cubicBezTo>
                <a:close/>
                <a:moveTo>
                  <a:pt x="7373188" y="2057514"/>
                </a:moveTo>
                <a:lnTo>
                  <a:pt x="7384132" y="2079403"/>
                </a:lnTo>
                <a:lnTo>
                  <a:pt x="7373188" y="2079403"/>
                </a:lnTo>
                <a:lnTo>
                  <a:pt x="7365892" y="2061162"/>
                </a:lnTo>
                <a:close/>
                <a:moveTo>
                  <a:pt x="2830782" y="2057514"/>
                </a:moveTo>
                <a:cubicBezTo>
                  <a:pt x="2872127" y="2098859"/>
                  <a:pt x="2892800" y="2126828"/>
                  <a:pt x="2892800" y="2141420"/>
                </a:cubicBezTo>
                <a:cubicBezTo>
                  <a:pt x="2892800" y="2163309"/>
                  <a:pt x="2884288" y="2174253"/>
                  <a:pt x="2867263" y="2174253"/>
                </a:cubicBezTo>
                <a:cubicBezTo>
                  <a:pt x="2862399" y="2174253"/>
                  <a:pt x="2855103" y="2169389"/>
                  <a:pt x="2845375" y="2159661"/>
                </a:cubicBezTo>
                <a:cubicBezTo>
                  <a:pt x="2838079" y="2166957"/>
                  <a:pt x="2834431" y="2174253"/>
                  <a:pt x="2834431" y="2181549"/>
                </a:cubicBezTo>
                <a:cubicBezTo>
                  <a:pt x="2834431" y="2213166"/>
                  <a:pt x="2844159" y="2270319"/>
                  <a:pt x="2863615" y="2353009"/>
                </a:cubicBezTo>
                <a:cubicBezTo>
                  <a:pt x="2841727" y="2345712"/>
                  <a:pt x="2828350" y="2333552"/>
                  <a:pt x="2823487" y="2316528"/>
                </a:cubicBezTo>
                <a:cubicBezTo>
                  <a:pt x="2806462" y="2263023"/>
                  <a:pt x="2797950" y="2201005"/>
                  <a:pt x="2797950" y="2130476"/>
                </a:cubicBezTo>
                <a:cubicBezTo>
                  <a:pt x="2797950" y="2125612"/>
                  <a:pt x="2799166" y="2115884"/>
                  <a:pt x="2801598" y="2101291"/>
                </a:cubicBezTo>
                <a:cubicBezTo>
                  <a:pt x="2804030" y="2086699"/>
                  <a:pt x="2805246" y="2074539"/>
                  <a:pt x="2805246" y="2064811"/>
                </a:cubicBezTo>
                <a:cubicBezTo>
                  <a:pt x="2822270" y="2064811"/>
                  <a:pt x="2830782" y="2062379"/>
                  <a:pt x="2830782" y="2057514"/>
                </a:cubicBezTo>
                <a:close/>
                <a:moveTo>
                  <a:pt x="2724989" y="2057514"/>
                </a:moveTo>
                <a:lnTo>
                  <a:pt x="2735933" y="2079403"/>
                </a:lnTo>
                <a:lnTo>
                  <a:pt x="2724989" y="2079403"/>
                </a:lnTo>
                <a:lnTo>
                  <a:pt x="2717692" y="2061162"/>
                </a:lnTo>
                <a:close/>
                <a:moveTo>
                  <a:pt x="5742623" y="2053866"/>
                </a:moveTo>
                <a:lnTo>
                  <a:pt x="5742623" y="2064811"/>
                </a:lnTo>
                <a:lnTo>
                  <a:pt x="5768159" y="2064811"/>
                </a:lnTo>
                <a:lnTo>
                  <a:pt x="5768159" y="2053866"/>
                </a:lnTo>
                <a:close/>
                <a:moveTo>
                  <a:pt x="1094423" y="2053866"/>
                </a:moveTo>
                <a:lnTo>
                  <a:pt x="1094423" y="2064811"/>
                </a:lnTo>
                <a:lnTo>
                  <a:pt x="1119959" y="2064811"/>
                </a:lnTo>
                <a:lnTo>
                  <a:pt x="1119959" y="2053866"/>
                </a:lnTo>
                <a:close/>
                <a:moveTo>
                  <a:pt x="8887139" y="2006441"/>
                </a:moveTo>
                <a:cubicBezTo>
                  <a:pt x="8879843" y="2006441"/>
                  <a:pt x="8873763" y="2007658"/>
                  <a:pt x="8868898" y="2010089"/>
                </a:cubicBezTo>
                <a:cubicBezTo>
                  <a:pt x="8873763" y="2014954"/>
                  <a:pt x="8877411" y="2021034"/>
                  <a:pt x="8879843" y="2028330"/>
                </a:cubicBezTo>
                <a:cubicBezTo>
                  <a:pt x="8882275" y="2025898"/>
                  <a:pt x="8886531" y="2022858"/>
                  <a:pt x="8892611" y="2019210"/>
                </a:cubicBezTo>
                <a:cubicBezTo>
                  <a:pt x="8898691" y="2015562"/>
                  <a:pt x="8902948" y="2012522"/>
                  <a:pt x="8905379" y="2010089"/>
                </a:cubicBezTo>
                <a:cubicBezTo>
                  <a:pt x="8900515" y="2007658"/>
                  <a:pt x="8894435" y="2006441"/>
                  <a:pt x="8887139" y="2006441"/>
                </a:cubicBezTo>
                <a:close/>
                <a:moveTo>
                  <a:pt x="4238940" y="2006441"/>
                </a:moveTo>
                <a:cubicBezTo>
                  <a:pt x="4231643" y="2006441"/>
                  <a:pt x="4225563" y="2007658"/>
                  <a:pt x="4220699" y="2010089"/>
                </a:cubicBezTo>
                <a:cubicBezTo>
                  <a:pt x="4225563" y="2014954"/>
                  <a:pt x="4229211" y="2021034"/>
                  <a:pt x="4231643" y="2028330"/>
                </a:cubicBezTo>
                <a:cubicBezTo>
                  <a:pt x="4234075" y="2025898"/>
                  <a:pt x="4238331" y="2022858"/>
                  <a:pt x="4244412" y="2019210"/>
                </a:cubicBezTo>
                <a:cubicBezTo>
                  <a:pt x="4250492" y="2015562"/>
                  <a:pt x="4254747" y="2012522"/>
                  <a:pt x="4257180" y="2010089"/>
                </a:cubicBezTo>
                <a:cubicBezTo>
                  <a:pt x="4252316" y="2007658"/>
                  <a:pt x="4246236" y="2006441"/>
                  <a:pt x="4238940" y="2006441"/>
                </a:cubicBezTo>
                <a:close/>
                <a:moveTo>
                  <a:pt x="5997988" y="1988201"/>
                </a:moveTo>
                <a:lnTo>
                  <a:pt x="5983395" y="1999145"/>
                </a:lnTo>
                <a:lnTo>
                  <a:pt x="5983395" y="2006441"/>
                </a:lnTo>
                <a:lnTo>
                  <a:pt x="6001636" y="1999145"/>
                </a:lnTo>
                <a:close/>
                <a:moveTo>
                  <a:pt x="1349788" y="1988201"/>
                </a:moveTo>
                <a:lnTo>
                  <a:pt x="1335196" y="1999145"/>
                </a:lnTo>
                <a:lnTo>
                  <a:pt x="1335196" y="2006441"/>
                </a:lnTo>
                <a:lnTo>
                  <a:pt x="1353436" y="1999145"/>
                </a:lnTo>
                <a:close/>
                <a:moveTo>
                  <a:pt x="6045413" y="1973609"/>
                </a:moveTo>
                <a:lnTo>
                  <a:pt x="6045413" y="1988201"/>
                </a:lnTo>
                <a:lnTo>
                  <a:pt x="6016228" y="1988201"/>
                </a:lnTo>
                <a:lnTo>
                  <a:pt x="6016228" y="1999145"/>
                </a:lnTo>
                <a:lnTo>
                  <a:pt x="6045413" y="1999145"/>
                </a:lnTo>
                <a:lnTo>
                  <a:pt x="6045413" y="1988201"/>
                </a:lnTo>
                <a:lnTo>
                  <a:pt x="6063653" y="1988201"/>
                </a:lnTo>
                <a:lnTo>
                  <a:pt x="6063653" y="1973609"/>
                </a:lnTo>
                <a:close/>
                <a:moveTo>
                  <a:pt x="1397213" y="1973609"/>
                </a:moveTo>
                <a:lnTo>
                  <a:pt x="1397213" y="1988201"/>
                </a:lnTo>
                <a:lnTo>
                  <a:pt x="1368028" y="1988201"/>
                </a:lnTo>
                <a:lnTo>
                  <a:pt x="1368028" y="1999145"/>
                </a:lnTo>
                <a:lnTo>
                  <a:pt x="1397213" y="1999145"/>
                </a:lnTo>
                <a:lnTo>
                  <a:pt x="1397213" y="1988201"/>
                </a:lnTo>
                <a:lnTo>
                  <a:pt x="1415453" y="1988201"/>
                </a:lnTo>
                <a:lnTo>
                  <a:pt x="1415453" y="1973609"/>
                </a:lnTo>
                <a:close/>
                <a:moveTo>
                  <a:pt x="6855162" y="1915240"/>
                </a:moveTo>
                <a:lnTo>
                  <a:pt x="6855418" y="1918524"/>
                </a:lnTo>
                <a:lnTo>
                  <a:pt x="6855262" y="1918189"/>
                </a:lnTo>
                <a:cubicBezTo>
                  <a:pt x="6855195" y="1917591"/>
                  <a:pt x="6855162" y="1916608"/>
                  <a:pt x="6855162" y="1915240"/>
                </a:cubicBezTo>
                <a:close/>
                <a:moveTo>
                  <a:pt x="2206962" y="1915240"/>
                </a:moveTo>
                <a:lnTo>
                  <a:pt x="2207218" y="1918524"/>
                </a:lnTo>
                <a:lnTo>
                  <a:pt x="2207062" y="1918189"/>
                </a:lnTo>
                <a:cubicBezTo>
                  <a:pt x="2206995" y="1917591"/>
                  <a:pt x="2206962" y="1916608"/>
                  <a:pt x="2206962" y="1915240"/>
                </a:cubicBezTo>
                <a:close/>
                <a:moveTo>
                  <a:pt x="5782751" y="1900647"/>
                </a:moveTo>
                <a:lnTo>
                  <a:pt x="5771807" y="1922536"/>
                </a:lnTo>
                <a:lnTo>
                  <a:pt x="5782751" y="1929832"/>
                </a:lnTo>
                <a:lnTo>
                  <a:pt x="5793696" y="1900647"/>
                </a:lnTo>
                <a:close/>
                <a:moveTo>
                  <a:pt x="1134552" y="1900647"/>
                </a:moveTo>
                <a:lnTo>
                  <a:pt x="1123607" y="1922536"/>
                </a:lnTo>
                <a:lnTo>
                  <a:pt x="1134552" y="1929832"/>
                </a:lnTo>
                <a:lnTo>
                  <a:pt x="1145496" y="1900647"/>
                </a:lnTo>
                <a:close/>
                <a:moveTo>
                  <a:pt x="6129318" y="1882407"/>
                </a:moveTo>
                <a:lnTo>
                  <a:pt x="6114726" y="1907943"/>
                </a:lnTo>
                <a:lnTo>
                  <a:pt x="6122022" y="1915240"/>
                </a:lnTo>
                <a:lnTo>
                  <a:pt x="6140263" y="1889703"/>
                </a:lnTo>
                <a:close/>
                <a:moveTo>
                  <a:pt x="1481119" y="1882407"/>
                </a:moveTo>
                <a:lnTo>
                  <a:pt x="1466526" y="1907943"/>
                </a:lnTo>
                <a:lnTo>
                  <a:pt x="1473823" y="1915240"/>
                </a:lnTo>
                <a:lnTo>
                  <a:pt x="1492063" y="1889703"/>
                </a:lnTo>
                <a:close/>
                <a:moveTo>
                  <a:pt x="5903138" y="1849574"/>
                </a:moveTo>
                <a:cubicBezTo>
                  <a:pt x="5878817" y="1876327"/>
                  <a:pt x="5831392" y="1937128"/>
                  <a:pt x="5760863" y="2031978"/>
                </a:cubicBezTo>
                <a:lnTo>
                  <a:pt x="5786400" y="2031978"/>
                </a:lnTo>
                <a:cubicBezTo>
                  <a:pt x="5810720" y="1990633"/>
                  <a:pt x="5849632" y="1929832"/>
                  <a:pt x="5903138" y="1849574"/>
                </a:cubicBezTo>
                <a:close/>
                <a:moveTo>
                  <a:pt x="1254938" y="1849574"/>
                </a:moveTo>
                <a:cubicBezTo>
                  <a:pt x="1230617" y="1876327"/>
                  <a:pt x="1183193" y="1937128"/>
                  <a:pt x="1112663" y="2031978"/>
                </a:cubicBezTo>
                <a:lnTo>
                  <a:pt x="1138200" y="2031978"/>
                </a:lnTo>
                <a:cubicBezTo>
                  <a:pt x="1162520" y="1990633"/>
                  <a:pt x="1201433" y="1929832"/>
                  <a:pt x="1254938" y="1849574"/>
                </a:cubicBezTo>
                <a:close/>
                <a:moveTo>
                  <a:pt x="5852065" y="1791205"/>
                </a:moveTo>
                <a:lnTo>
                  <a:pt x="5808288" y="1856870"/>
                </a:lnTo>
                <a:lnTo>
                  <a:pt x="5819232" y="1864167"/>
                </a:lnTo>
                <a:lnTo>
                  <a:pt x="5863009" y="1798501"/>
                </a:lnTo>
                <a:close/>
                <a:moveTo>
                  <a:pt x="1203865" y="1791205"/>
                </a:moveTo>
                <a:lnTo>
                  <a:pt x="1160088" y="1856870"/>
                </a:lnTo>
                <a:lnTo>
                  <a:pt x="1171032" y="1864167"/>
                </a:lnTo>
                <a:lnTo>
                  <a:pt x="1214809" y="1798501"/>
                </a:lnTo>
                <a:close/>
                <a:moveTo>
                  <a:pt x="7376836" y="1776613"/>
                </a:moveTo>
                <a:lnTo>
                  <a:pt x="7376836" y="1802149"/>
                </a:lnTo>
                <a:lnTo>
                  <a:pt x="7391428" y="1802149"/>
                </a:lnTo>
                <a:lnTo>
                  <a:pt x="7391428" y="1776613"/>
                </a:lnTo>
                <a:close/>
                <a:moveTo>
                  <a:pt x="2728636" y="1776613"/>
                </a:moveTo>
                <a:lnTo>
                  <a:pt x="2728636" y="1802149"/>
                </a:lnTo>
                <a:lnTo>
                  <a:pt x="2743229" y="1802149"/>
                </a:lnTo>
                <a:lnTo>
                  <a:pt x="2743229" y="1776613"/>
                </a:lnTo>
                <a:close/>
                <a:moveTo>
                  <a:pt x="6271593" y="1740132"/>
                </a:moveTo>
                <a:lnTo>
                  <a:pt x="6264297" y="1747428"/>
                </a:lnTo>
                <a:lnTo>
                  <a:pt x="6275241" y="1758372"/>
                </a:lnTo>
                <a:lnTo>
                  <a:pt x="6282537" y="1751076"/>
                </a:lnTo>
                <a:close/>
                <a:moveTo>
                  <a:pt x="1623394" y="1740132"/>
                </a:moveTo>
                <a:lnTo>
                  <a:pt x="1616097" y="1747428"/>
                </a:lnTo>
                <a:lnTo>
                  <a:pt x="1627042" y="1758372"/>
                </a:lnTo>
                <a:lnTo>
                  <a:pt x="1634338" y="1751076"/>
                </a:lnTo>
                <a:close/>
                <a:moveTo>
                  <a:pt x="5979747" y="1707299"/>
                </a:moveTo>
                <a:cubicBezTo>
                  <a:pt x="5962723" y="1707299"/>
                  <a:pt x="5954211" y="1715812"/>
                  <a:pt x="5954211" y="1732836"/>
                </a:cubicBezTo>
                <a:lnTo>
                  <a:pt x="5954211" y="1758372"/>
                </a:lnTo>
                <a:cubicBezTo>
                  <a:pt x="5971235" y="1741348"/>
                  <a:pt x="5979747" y="1724324"/>
                  <a:pt x="5979747" y="1707299"/>
                </a:cubicBezTo>
                <a:close/>
                <a:moveTo>
                  <a:pt x="1331548" y="1707299"/>
                </a:moveTo>
                <a:cubicBezTo>
                  <a:pt x="1314523" y="1707299"/>
                  <a:pt x="1306011" y="1715812"/>
                  <a:pt x="1306011" y="1732836"/>
                </a:cubicBezTo>
                <a:lnTo>
                  <a:pt x="1306011" y="1758372"/>
                </a:lnTo>
                <a:cubicBezTo>
                  <a:pt x="1323035" y="1741348"/>
                  <a:pt x="1331548" y="1724324"/>
                  <a:pt x="1331548" y="1707299"/>
                </a:cubicBezTo>
                <a:close/>
                <a:moveTo>
                  <a:pt x="6831345" y="1695671"/>
                </a:moveTo>
                <a:cubicBezTo>
                  <a:pt x="6844873" y="1694911"/>
                  <a:pt x="6857717" y="1695139"/>
                  <a:pt x="6869878" y="1696355"/>
                </a:cubicBezTo>
                <a:cubicBezTo>
                  <a:pt x="6852853" y="1696355"/>
                  <a:pt x="6824885" y="1701827"/>
                  <a:pt x="6785972" y="1712771"/>
                </a:cubicBezTo>
                <a:cubicBezTo>
                  <a:pt x="6747059" y="1723716"/>
                  <a:pt x="6726386" y="1729188"/>
                  <a:pt x="6723955" y="1729188"/>
                </a:cubicBezTo>
                <a:cubicBezTo>
                  <a:pt x="6702066" y="1729188"/>
                  <a:pt x="6691122" y="1729188"/>
                  <a:pt x="6691122" y="1729188"/>
                </a:cubicBezTo>
                <a:cubicBezTo>
                  <a:pt x="6744019" y="1709123"/>
                  <a:pt x="6790760" y="1697951"/>
                  <a:pt x="6831345" y="1695671"/>
                </a:cubicBezTo>
                <a:close/>
                <a:moveTo>
                  <a:pt x="2183145" y="1695671"/>
                </a:moveTo>
                <a:cubicBezTo>
                  <a:pt x="2196674" y="1694911"/>
                  <a:pt x="2209518" y="1695139"/>
                  <a:pt x="2221678" y="1696355"/>
                </a:cubicBezTo>
                <a:cubicBezTo>
                  <a:pt x="2204653" y="1696355"/>
                  <a:pt x="2176685" y="1701827"/>
                  <a:pt x="2137772" y="1712771"/>
                </a:cubicBezTo>
                <a:cubicBezTo>
                  <a:pt x="2098859" y="1723716"/>
                  <a:pt x="2078187" y="1729188"/>
                  <a:pt x="2075755" y="1729188"/>
                </a:cubicBezTo>
                <a:cubicBezTo>
                  <a:pt x="2053866" y="1729188"/>
                  <a:pt x="2042922" y="1729188"/>
                  <a:pt x="2042922" y="1729188"/>
                </a:cubicBezTo>
                <a:cubicBezTo>
                  <a:pt x="2095819" y="1709123"/>
                  <a:pt x="2142560" y="1697951"/>
                  <a:pt x="2183145" y="1695671"/>
                </a:cubicBezTo>
                <a:close/>
                <a:moveTo>
                  <a:pt x="6300778" y="1637986"/>
                </a:moveTo>
                <a:cubicBezTo>
                  <a:pt x="6261865" y="1708515"/>
                  <a:pt x="6207144" y="1809445"/>
                  <a:pt x="6136614" y="1940776"/>
                </a:cubicBezTo>
                <a:cubicBezTo>
                  <a:pt x="6139047" y="1940776"/>
                  <a:pt x="6143911" y="1937128"/>
                  <a:pt x="6151207" y="1929832"/>
                </a:cubicBezTo>
                <a:cubicBezTo>
                  <a:pt x="6158503" y="1922536"/>
                  <a:pt x="6165799" y="1918888"/>
                  <a:pt x="6173095" y="1918888"/>
                </a:cubicBezTo>
                <a:cubicBezTo>
                  <a:pt x="6177959" y="1918888"/>
                  <a:pt x="6179783" y="1920104"/>
                  <a:pt x="6178568" y="1922536"/>
                </a:cubicBezTo>
                <a:cubicBezTo>
                  <a:pt x="6177351" y="1924968"/>
                  <a:pt x="6180391" y="1926184"/>
                  <a:pt x="6187687" y="1926184"/>
                </a:cubicBezTo>
                <a:cubicBezTo>
                  <a:pt x="6194984" y="1926184"/>
                  <a:pt x="6202280" y="1922536"/>
                  <a:pt x="6209576" y="1915240"/>
                </a:cubicBezTo>
                <a:cubicBezTo>
                  <a:pt x="6216872" y="1907943"/>
                  <a:pt x="6221736" y="1904295"/>
                  <a:pt x="6224168" y="1904295"/>
                </a:cubicBezTo>
                <a:cubicBezTo>
                  <a:pt x="6231464" y="1872679"/>
                  <a:pt x="6242409" y="1831334"/>
                  <a:pt x="6257001" y="1780261"/>
                </a:cubicBezTo>
                <a:cubicBezTo>
                  <a:pt x="6244841" y="1809445"/>
                  <a:pt x="6222952" y="1844710"/>
                  <a:pt x="6191336" y="1886055"/>
                </a:cubicBezTo>
                <a:cubicBezTo>
                  <a:pt x="6186471" y="1881191"/>
                  <a:pt x="6185256" y="1877543"/>
                  <a:pt x="6187687" y="1875111"/>
                </a:cubicBezTo>
                <a:cubicBezTo>
                  <a:pt x="6199848" y="1848358"/>
                  <a:pt x="6218697" y="1808229"/>
                  <a:pt x="6244233" y="1754724"/>
                </a:cubicBezTo>
                <a:cubicBezTo>
                  <a:pt x="6269770" y="1701219"/>
                  <a:pt x="6288618" y="1662306"/>
                  <a:pt x="6300778" y="1637986"/>
                </a:cubicBezTo>
                <a:close/>
                <a:moveTo>
                  <a:pt x="1652578" y="1637986"/>
                </a:moveTo>
                <a:cubicBezTo>
                  <a:pt x="1613665" y="1708515"/>
                  <a:pt x="1558944" y="1809445"/>
                  <a:pt x="1488415" y="1940776"/>
                </a:cubicBezTo>
                <a:cubicBezTo>
                  <a:pt x="1490847" y="1940776"/>
                  <a:pt x="1495711" y="1937128"/>
                  <a:pt x="1503007" y="1929832"/>
                </a:cubicBezTo>
                <a:cubicBezTo>
                  <a:pt x="1510303" y="1922536"/>
                  <a:pt x="1517599" y="1918888"/>
                  <a:pt x="1524896" y="1918888"/>
                </a:cubicBezTo>
                <a:cubicBezTo>
                  <a:pt x="1529760" y="1918888"/>
                  <a:pt x="1531584" y="1920104"/>
                  <a:pt x="1530368" y="1922536"/>
                </a:cubicBezTo>
                <a:cubicBezTo>
                  <a:pt x="1529152" y="1924968"/>
                  <a:pt x="1532192" y="1926184"/>
                  <a:pt x="1539488" y="1926184"/>
                </a:cubicBezTo>
                <a:cubicBezTo>
                  <a:pt x="1546784" y="1926184"/>
                  <a:pt x="1554080" y="1922536"/>
                  <a:pt x="1561376" y="1915240"/>
                </a:cubicBezTo>
                <a:cubicBezTo>
                  <a:pt x="1568672" y="1907943"/>
                  <a:pt x="1573537" y="1904295"/>
                  <a:pt x="1575969" y="1904295"/>
                </a:cubicBezTo>
                <a:cubicBezTo>
                  <a:pt x="1583265" y="1872679"/>
                  <a:pt x="1594209" y="1831334"/>
                  <a:pt x="1608801" y="1780261"/>
                </a:cubicBezTo>
                <a:cubicBezTo>
                  <a:pt x="1596641" y="1809445"/>
                  <a:pt x="1574753" y="1844710"/>
                  <a:pt x="1543136" y="1886055"/>
                </a:cubicBezTo>
                <a:cubicBezTo>
                  <a:pt x="1538272" y="1881191"/>
                  <a:pt x="1537056" y="1877543"/>
                  <a:pt x="1539488" y="1875111"/>
                </a:cubicBezTo>
                <a:cubicBezTo>
                  <a:pt x="1551648" y="1848358"/>
                  <a:pt x="1570497" y="1808229"/>
                  <a:pt x="1596033" y="1754724"/>
                </a:cubicBezTo>
                <a:cubicBezTo>
                  <a:pt x="1621569" y="1701219"/>
                  <a:pt x="1640418" y="1662306"/>
                  <a:pt x="1652578" y="1637986"/>
                </a:cubicBezTo>
                <a:close/>
                <a:moveTo>
                  <a:pt x="6355499" y="1524896"/>
                </a:moveTo>
                <a:lnTo>
                  <a:pt x="6355499" y="1543136"/>
                </a:lnTo>
                <a:lnTo>
                  <a:pt x="6366443" y="1543136"/>
                </a:lnTo>
                <a:lnTo>
                  <a:pt x="6366443" y="1524896"/>
                </a:lnTo>
                <a:close/>
                <a:moveTo>
                  <a:pt x="1707299" y="1524896"/>
                </a:moveTo>
                <a:lnTo>
                  <a:pt x="1707299" y="1543136"/>
                </a:lnTo>
                <a:lnTo>
                  <a:pt x="1718244" y="1543136"/>
                </a:lnTo>
                <a:lnTo>
                  <a:pt x="1718244" y="1524896"/>
                </a:lnTo>
                <a:close/>
                <a:moveTo>
                  <a:pt x="8420185" y="1517599"/>
                </a:moveTo>
                <a:lnTo>
                  <a:pt x="8431129" y="1517599"/>
                </a:lnTo>
                <a:lnTo>
                  <a:pt x="8412889" y="1554080"/>
                </a:lnTo>
                <a:lnTo>
                  <a:pt x="8405592" y="1550432"/>
                </a:lnTo>
                <a:close/>
                <a:moveTo>
                  <a:pt x="3771986" y="1517599"/>
                </a:moveTo>
                <a:lnTo>
                  <a:pt x="3782930" y="1517599"/>
                </a:lnTo>
                <a:lnTo>
                  <a:pt x="3764689" y="1554080"/>
                </a:lnTo>
                <a:lnTo>
                  <a:pt x="3757394" y="1550432"/>
                </a:lnTo>
                <a:close/>
                <a:moveTo>
                  <a:pt x="6370091" y="1495711"/>
                </a:moveTo>
                <a:lnTo>
                  <a:pt x="6362795" y="1521248"/>
                </a:lnTo>
                <a:lnTo>
                  <a:pt x="6373739" y="1524896"/>
                </a:lnTo>
                <a:lnTo>
                  <a:pt x="6381035" y="1495711"/>
                </a:lnTo>
                <a:close/>
                <a:moveTo>
                  <a:pt x="1721892" y="1495711"/>
                </a:moveTo>
                <a:lnTo>
                  <a:pt x="1714595" y="1521248"/>
                </a:lnTo>
                <a:lnTo>
                  <a:pt x="1725540" y="1524896"/>
                </a:lnTo>
                <a:lnTo>
                  <a:pt x="1732836" y="1495711"/>
                </a:lnTo>
                <a:close/>
                <a:moveTo>
                  <a:pt x="6251073" y="1433922"/>
                </a:moveTo>
                <a:cubicBezTo>
                  <a:pt x="6250161" y="1433770"/>
                  <a:pt x="6249705" y="1434910"/>
                  <a:pt x="6249705" y="1437342"/>
                </a:cubicBezTo>
                <a:cubicBezTo>
                  <a:pt x="6232680" y="1476255"/>
                  <a:pt x="6209576" y="1529760"/>
                  <a:pt x="6180391" y="1597857"/>
                </a:cubicBezTo>
                <a:cubicBezTo>
                  <a:pt x="6197416" y="1597857"/>
                  <a:pt x="6199848" y="1603937"/>
                  <a:pt x="6187687" y="1616097"/>
                </a:cubicBezTo>
                <a:cubicBezTo>
                  <a:pt x="6177959" y="1616097"/>
                  <a:pt x="6174311" y="1619746"/>
                  <a:pt x="6176743" y="1627042"/>
                </a:cubicBezTo>
                <a:cubicBezTo>
                  <a:pt x="6186471" y="1646498"/>
                  <a:pt x="6188904" y="1662306"/>
                  <a:pt x="6184039" y="1674467"/>
                </a:cubicBezTo>
                <a:cubicBezTo>
                  <a:pt x="6145127" y="1735268"/>
                  <a:pt x="6091622" y="1826470"/>
                  <a:pt x="6023524" y="1948072"/>
                </a:cubicBezTo>
                <a:cubicBezTo>
                  <a:pt x="6028388" y="1948072"/>
                  <a:pt x="6033860" y="1950504"/>
                  <a:pt x="6039941" y="1955368"/>
                </a:cubicBezTo>
                <a:cubicBezTo>
                  <a:pt x="6046020" y="1960232"/>
                  <a:pt x="6051493" y="1962665"/>
                  <a:pt x="6056357" y="1962665"/>
                </a:cubicBezTo>
                <a:cubicBezTo>
                  <a:pt x="6061221" y="1957801"/>
                  <a:pt x="6062437" y="1954152"/>
                  <a:pt x="6060005" y="1951720"/>
                </a:cubicBezTo>
                <a:cubicBezTo>
                  <a:pt x="6069733" y="1944424"/>
                  <a:pt x="6081893" y="1933480"/>
                  <a:pt x="6096486" y="1918888"/>
                </a:cubicBezTo>
                <a:cubicBezTo>
                  <a:pt x="6157287" y="1802149"/>
                  <a:pt x="6201064" y="1709731"/>
                  <a:pt x="6227816" y="1641634"/>
                </a:cubicBezTo>
                <a:cubicBezTo>
                  <a:pt x="6237544" y="1610017"/>
                  <a:pt x="6246057" y="1577185"/>
                  <a:pt x="6253353" y="1543136"/>
                </a:cubicBezTo>
                <a:cubicBezTo>
                  <a:pt x="6250921" y="1530976"/>
                  <a:pt x="6250921" y="1513951"/>
                  <a:pt x="6253353" y="1492063"/>
                </a:cubicBezTo>
                <a:cubicBezTo>
                  <a:pt x="6265513" y="1484767"/>
                  <a:pt x="6271593" y="1477471"/>
                  <a:pt x="6271593" y="1470174"/>
                </a:cubicBezTo>
                <a:cubicBezTo>
                  <a:pt x="6260649" y="1446462"/>
                  <a:pt x="6253809" y="1434378"/>
                  <a:pt x="6251073" y="1433922"/>
                </a:cubicBezTo>
                <a:close/>
                <a:moveTo>
                  <a:pt x="1602873" y="1433922"/>
                </a:moveTo>
                <a:cubicBezTo>
                  <a:pt x="1601961" y="1433770"/>
                  <a:pt x="1601505" y="1434910"/>
                  <a:pt x="1601505" y="1437342"/>
                </a:cubicBezTo>
                <a:cubicBezTo>
                  <a:pt x="1584481" y="1476255"/>
                  <a:pt x="1561376" y="1529760"/>
                  <a:pt x="1532192" y="1597857"/>
                </a:cubicBezTo>
                <a:cubicBezTo>
                  <a:pt x="1549216" y="1597857"/>
                  <a:pt x="1551648" y="1603937"/>
                  <a:pt x="1539488" y="1616097"/>
                </a:cubicBezTo>
                <a:cubicBezTo>
                  <a:pt x="1529760" y="1616097"/>
                  <a:pt x="1526112" y="1619746"/>
                  <a:pt x="1528544" y="1627042"/>
                </a:cubicBezTo>
                <a:cubicBezTo>
                  <a:pt x="1538272" y="1646498"/>
                  <a:pt x="1540704" y="1662306"/>
                  <a:pt x="1535840" y="1674467"/>
                </a:cubicBezTo>
                <a:cubicBezTo>
                  <a:pt x="1496927" y="1735268"/>
                  <a:pt x="1443422" y="1826470"/>
                  <a:pt x="1375324" y="1948072"/>
                </a:cubicBezTo>
                <a:cubicBezTo>
                  <a:pt x="1380189" y="1948072"/>
                  <a:pt x="1385661" y="1950504"/>
                  <a:pt x="1391741" y="1955368"/>
                </a:cubicBezTo>
                <a:cubicBezTo>
                  <a:pt x="1397821" y="1960232"/>
                  <a:pt x="1403293" y="1962665"/>
                  <a:pt x="1408157" y="1962665"/>
                </a:cubicBezTo>
                <a:cubicBezTo>
                  <a:pt x="1413021" y="1957801"/>
                  <a:pt x="1414237" y="1954152"/>
                  <a:pt x="1411805" y="1951720"/>
                </a:cubicBezTo>
                <a:cubicBezTo>
                  <a:pt x="1421533" y="1944424"/>
                  <a:pt x="1433694" y="1933480"/>
                  <a:pt x="1448286" y="1918888"/>
                </a:cubicBezTo>
                <a:cubicBezTo>
                  <a:pt x="1509087" y="1802149"/>
                  <a:pt x="1552864" y="1709731"/>
                  <a:pt x="1579617" y="1641634"/>
                </a:cubicBezTo>
                <a:cubicBezTo>
                  <a:pt x="1589345" y="1610017"/>
                  <a:pt x="1597857" y="1577185"/>
                  <a:pt x="1605153" y="1543136"/>
                </a:cubicBezTo>
                <a:cubicBezTo>
                  <a:pt x="1602721" y="1530976"/>
                  <a:pt x="1602721" y="1513951"/>
                  <a:pt x="1605153" y="1492063"/>
                </a:cubicBezTo>
                <a:cubicBezTo>
                  <a:pt x="1617313" y="1484767"/>
                  <a:pt x="1623394" y="1477471"/>
                  <a:pt x="1623394" y="1470174"/>
                </a:cubicBezTo>
                <a:cubicBezTo>
                  <a:pt x="1612449" y="1446462"/>
                  <a:pt x="1605609" y="1434378"/>
                  <a:pt x="1602873" y="1433922"/>
                </a:cubicBezTo>
                <a:close/>
                <a:moveTo>
                  <a:pt x="6370091" y="1400861"/>
                </a:moveTo>
                <a:lnTo>
                  <a:pt x="6381035" y="1404509"/>
                </a:lnTo>
                <a:lnTo>
                  <a:pt x="6373739" y="1422749"/>
                </a:lnTo>
                <a:lnTo>
                  <a:pt x="6362795" y="1419101"/>
                </a:lnTo>
                <a:close/>
                <a:moveTo>
                  <a:pt x="1721892" y="1400861"/>
                </a:moveTo>
                <a:lnTo>
                  <a:pt x="1732836" y="1404509"/>
                </a:lnTo>
                <a:lnTo>
                  <a:pt x="1725540" y="1422749"/>
                </a:lnTo>
                <a:lnTo>
                  <a:pt x="1714595" y="1419101"/>
                </a:lnTo>
                <a:close/>
                <a:moveTo>
                  <a:pt x="7566535" y="1302363"/>
                </a:moveTo>
                <a:lnTo>
                  <a:pt x="7577479" y="1302363"/>
                </a:lnTo>
                <a:lnTo>
                  <a:pt x="7577479" y="1320603"/>
                </a:lnTo>
                <a:lnTo>
                  <a:pt x="7566535" y="1320603"/>
                </a:lnTo>
                <a:close/>
                <a:moveTo>
                  <a:pt x="2918336" y="1302363"/>
                </a:moveTo>
                <a:lnTo>
                  <a:pt x="2929281" y="1302363"/>
                </a:lnTo>
                <a:lnTo>
                  <a:pt x="2929281" y="1320603"/>
                </a:lnTo>
                <a:lnTo>
                  <a:pt x="2918336" y="1320603"/>
                </a:lnTo>
                <a:close/>
                <a:moveTo>
                  <a:pt x="7632201" y="1196569"/>
                </a:moveTo>
                <a:cubicBezTo>
                  <a:pt x="7627337" y="1199001"/>
                  <a:pt x="7624905" y="1206297"/>
                  <a:pt x="7624905" y="1218457"/>
                </a:cubicBezTo>
                <a:lnTo>
                  <a:pt x="7599369" y="1207513"/>
                </a:lnTo>
                <a:cubicBezTo>
                  <a:pt x="7611529" y="1207513"/>
                  <a:pt x="7622473" y="1203865"/>
                  <a:pt x="7632201" y="1196569"/>
                </a:cubicBezTo>
                <a:close/>
                <a:moveTo>
                  <a:pt x="2984002" y="1196569"/>
                </a:moveTo>
                <a:cubicBezTo>
                  <a:pt x="2979138" y="1199001"/>
                  <a:pt x="2976706" y="1206297"/>
                  <a:pt x="2976706" y="1218457"/>
                </a:cubicBezTo>
                <a:lnTo>
                  <a:pt x="2951169" y="1207513"/>
                </a:lnTo>
                <a:cubicBezTo>
                  <a:pt x="2963330" y="1207513"/>
                  <a:pt x="2974273" y="1203865"/>
                  <a:pt x="2984002" y="1196569"/>
                </a:cubicBezTo>
                <a:close/>
                <a:moveTo>
                  <a:pt x="9204521" y="1178328"/>
                </a:moveTo>
                <a:lnTo>
                  <a:pt x="9219114" y="1178328"/>
                </a:lnTo>
                <a:lnTo>
                  <a:pt x="9219114" y="1196569"/>
                </a:lnTo>
                <a:lnTo>
                  <a:pt x="9204521" y="1196569"/>
                </a:lnTo>
                <a:close/>
                <a:moveTo>
                  <a:pt x="4556322" y="1178328"/>
                </a:moveTo>
                <a:lnTo>
                  <a:pt x="4570914" y="1178328"/>
                </a:lnTo>
                <a:lnTo>
                  <a:pt x="4570914" y="1196569"/>
                </a:lnTo>
                <a:lnTo>
                  <a:pt x="4556322" y="1196569"/>
                </a:lnTo>
                <a:close/>
                <a:moveTo>
                  <a:pt x="6381035" y="1098071"/>
                </a:moveTo>
                <a:lnTo>
                  <a:pt x="6388332" y="1123607"/>
                </a:lnTo>
                <a:lnTo>
                  <a:pt x="6377387" y="1123607"/>
                </a:lnTo>
                <a:lnTo>
                  <a:pt x="6370091" y="1101719"/>
                </a:lnTo>
                <a:close/>
                <a:moveTo>
                  <a:pt x="1732836" y="1098071"/>
                </a:moveTo>
                <a:lnTo>
                  <a:pt x="1740132" y="1123607"/>
                </a:lnTo>
                <a:lnTo>
                  <a:pt x="1729188" y="1123607"/>
                </a:lnTo>
                <a:lnTo>
                  <a:pt x="1721892" y="1101719"/>
                </a:lnTo>
                <a:close/>
                <a:moveTo>
                  <a:pt x="7719755" y="1076182"/>
                </a:moveTo>
                <a:lnTo>
                  <a:pt x="7730699" y="1079830"/>
                </a:lnTo>
                <a:lnTo>
                  <a:pt x="7719755" y="1098071"/>
                </a:lnTo>
                <a:lnTo>
                  <a:pt x="7712459" y="1094423"/>
                </a:lnTo>
                <a:close/>
                <a:moveTo>
                  <a:pt x="3071556" y="1076182"/>
                </a:moveTo>
                <a:lnTo>
                  <a:pt x="3082500" y="1079830"/>
                </a:lnTo>
                <a:lnTo>
                  <a:pt x="3071556" y="1098071"/>
                </a:lnTo>
                <a:lnTo>
                  <a:pt x="3064260" y="1094423"/>
                </a:lnTo>
                <a:close/>
                <a:moveTo>
                  <a:pt x="9211817" y="1032405"/>
                </a:moveTo>
                <a:lnTo>
                  <a:pt x="9226410" y="1032405"/>
                </a:lnTo>
                <a:lnTo>
                  <a:pt x="9226410" y="1061590"/>
                </a:lnTo>
                <a:lnTo>
                  <a:pt x="9211817" y="1061590"/>
                </a:lnTo>
                <a:close/>
                <a:moveTo>
                  <a:pt x="4563618" y="1032405"/>
                </a:moveTo>
                <a:lnTo>
                  <a:pt x="4578211" y="1032405"/>
                </a:lnTo>
                <a:lnTo>
                  <a:pt x="4578211" y="1061590"/>
                </a:lnTo>
                <a:lnTo>
                  <a:pt x="4563618" y="1061590"/>
                </a:lnTo>
                <a:close/>
                <a:moveTo>
                  <a:pt x="7769225" y="1030002"/>
                </a:moveTo>
                <a:lnTo>
                  <a:pt x="7770827" y="1032405"/>
                </a:lnTo>
                <a:lnTo>
                  <a:pt x="7767671" y="1031879"/>
                </a:lnTo>
                <a:close/>
                <a:moveTo>
                  <a:pt x="3121026" y="1030002"/>
                </a:moveTo>
                <a:lnTo>
                  <a:pt x="3122629" y="1032405"/>
                </a:lnTo>
                <a:lnTo>
                  <a:pt x="3119471" y="1031879"/>
                </a:lnTo>
                <a:close/>
                <a:moveTo>
                  <a:pt x="7752587" y="1025109"/>
                </a:moveTo>
                <a:cubicBezTo>
                  <a:pt x="7759883" y="1025109"/>
                  <a:pt x="7763531" y="1026325"/>
                  <a:pt x="7763531" y="1028757"/>
                </a:cubicBezTo>
                <a:cubicBezTo>
                  <a:pt x="7763531" y="1029973"/>
                  <a:pt x="7764139" y="1030885"/>
                  <a:pt x="7765356" y="1031493"/>
                </a:cubicBezTo>
                <a:lnTo>
                  <a:pt x="7767671" y="1031879"/>
                </a:lnTo>
                <a:lnTo>
                  <a:pt x="7763645" y="1036738"/>
                </a:lnTo>
                <a:cubicBezTo>
                  <a:pt x="7752017" y="1050874"/>
                  <a:pt x="7743467" y="1061590"/>
                  <a:pt x="7737995" y="1068886"/>
                </a:cubicBezTo>
                <a:cubicBezTo>
                  <a:pt x="7735563" y="1039702"/>
                  <a:pt x="7740427" y="1025109"/>
                  <a:pt x="7752587" y="1025109"/>
                </a:cubicBezTo>
                <a:close/>
                <a:moveTo>
                  <a:pt x="3104388" y="1025109"/>
                </a:moveTo>
                <a:cubicBezTo>
                  <a:pt x="3111684" y="1025109"/>
                  <a:pt x="3115333" y="1026325"/>
                  <a:pt x="3115333" y="1028757"/>
                </a:cubicBezTo>
                <a:cubicBezTo>
                  <a:pt x="3115333" y="1029973"/>
                  <a:pt x="3115940" y="1030885"/>
                  <a:pt x="3117157" y="1031493"/>
                </a:cubicBezTo>
                <a:lnTo>
                  <a:pt x="3119471" y="1031879"/>
                </a:lnTo>
                <a:lnTo>
                  <a:pt x="3115447" y="1036738"/>
                </a:lnTo>
                <a:cubicBezTo>
                  <a:pt x="3103818" y="1050874"/>
                  <a:pt x="3095268" y="1061590"/>
                  <a:pt x="3089796" y="1068886"/>
                </a:cubicBezTo>
                <a:cubicBezTo>
                  <a:pt x="3087364" y="1039702"/>
                  <a:pt x="3092228" y="1025109"/>
                  <a:pt x="3104388" y="1025109"/>
                </a:cubicBezTo>
                <a:close/>
                <a:moveTo>
                  <a:pt x="5545627" y="1010517"/>
                </a:moveTo>
                <a:cubicBezTo>
                  <a:pt x="5567515" y="1022677"/>
                  <a:pt x="5578459" y="1036054"/>
                  <a:pt x="5578459" y="1050646"/>
                </a:cubicBezTo>
                <a:cubicBezTo>
                  <a:pt x="5578459" y="1055510"/>
                  <a:pt x="5567515" y="1084695"/>
                  <a:pt x="5545627" y="1138200"/>
                </a:cubicBezTo>
                <a:cubicBezTo>
                  <a:pt x="5528602" y="1143064"/>
                  <a:pt x="5518874" y="1145496"/>
                  <a:pt x="5516442" y="1145496"/>
                </a:cubicBezTo>
                <a:cubicBezTo>
                  <a:pt x="5509146" y="1145496"/>
                  <a:pt x="5502457" y="1144280"/>
                  <a:pt x="5496377" y="1141848"/>
                </a:cubicBezTo>
                <a:cubicBezTo>
                  <a:pt x="5490297" y="1139416"/>
                  <a:pt x="5487257" y="1138200"/>
                  <a:pt x="5487257" y="1138200"/>
                </a:cubicBezTo>
                <a:cubicBezTo>
                  <a:pt x="5487257" y="1138200"/>
                  <a:pt x="5485433" y="1135160"/>
                  <a:pt x="5481785" y="1129079"/>
                </a:cubicBezTo>
                <a:cubicBezTo>
                  <a:pt x="5478137" y="1122999"/>
                  <a:pt x="5476313" y="1117527"/>
                  <a:pt x="5476313" y="1112663"/>
                </a:cubicBezTo>
                <a:cubicBezTo>
                  <a:pt x="5476313" y="1076182"/>
                  <a:pt x="5499417" y="1042134"/>
                  <a:pt x="5545627" y="1010517"/>
                </a:cubicBezTo>
                <a:close/>
                <a:moveTo>
                  <a:pt x="897426" y="1010517"/>
                </a:moveTo>
                <a:cubicBezTo>
                  <a:pt x="919315" y="1022677"/>
                  <a:pt x="930259" y="1036054"/>
                  <a:pt x="930259" y="1050646"/>
                </a:cubicBezTo>
                <a:cubicBezTo>
                  <a:pt x="930259" y="1055510"/>
                  <a:pt x="919315" y="1084695"/>
                  <a:pt x="897426" y="1138200"/>
                </a:cubicBezTo>
                <a:cubicBezTo>
                  <a:pt x="880402" y="1143064"/>
                  <a:pt x="870674" y="1145496"/>
                  <a:pt x="868242" y="1145496"/>
                </a:cubicBezTo>
                <a:cubicBezTo>
                  <a:pt x="860946" y="1145496"/>
                  <a:pt x="854258" y="1144280"/>
                  <a:pt x="848178" y="1141848"/>
                </a:cubicBezTo>
                <a:cubicBezTo>
                  <a:pt x="842097" y="1139416"/>
                  <a:pt x="839057" y="1138200"/>
                  <a:pt x="839057" y="1138200"/>
                </a:cubicBezTo>
                <a:cubicBezTo>
                  <a:pt x="839057" y="1138200"/>
                  <a:pt x="837233" y="1135160"/>
                  <a:pt x="833585" y="1129079"/>
                </a:cubicBezTo>
                <a:cubicBezTo>
                  <a:pt x="829937" y="1122999"/>
                  <a:pt x="828113" y="1117527"/>
                  <a:pt x="828113" y="1112663"/>
                </a:cubicBezTo>
                <a:cubicBezTo>
                  <a:pt x="828113" y="1076182"/>
                  <a:pt x="851218" y="1042134"/>
                  <a:pt x="897426" y="1010517"/>
                </a:cubicBezTo>
                <a:close/>
                <a:moveTo>
                  <a:pt x="5272021" y="1003221"/>
                </a:moveTo>
                <a:lnTo>
                  <a:pt x="5290261" y="1028757"/>
                </a:lnTo>
                <a:lnTo>
                  <a:pt x="5279317" y="1036054"/>
                </a:lnTo>
                <a:lnTo>
                  <a:pt x="5261076" y="1010517"/>
                </a:lnTo>
                <a:close/>
                <a:moveTo>
                  <a:pt x="623821" y="1003221"/>
                </a:moveTo>
                <a:lnTo>
                  <a:pt x="642061" y="1028757"/>
                </a:lnTo>
                <a:lnTo>
                  <a:pt x="631117" y="1036054"/>
                </a:lnTo>
                <a:lnTo>
                  <a:pt x="612877" y="1010517"/>
                </a:lnTo>
                <a:close/>
                <a:moveTo>
                  <a:pt x="7814605" y="977684"/>
                </a:moveTo>
                <a:cubicBezTo>
                  <a:pt x="7807309" y="984981"/>
                  <a:pt x="7794540" y="999573"/>
                  <a:pt x="7776300" y="1021461"/>
                </a:cubicBezTo>
                <a:lnTo>
                  <a:pt x="7769225" y="1030002"/>
                </a:lnTo>
                <a:lnTo>
                  <a:pt x="7769004" y="1029669"/>
                </a:lnTo>
                <a:cubicBezTo>
                  <a:pt x="7767789" y="1027845"/>
                  <a:pt x="7765964" y="1025109"/>
                  <a:pt x="7763531" y="1021461"/>
                </a:cubicBezTo>
                <a:cubicBezTo>
                  <a:pt x="7770827" y="1004437"/>
                  <a:pt x="7787852" y="989845"/>
                  <a:pt x="7814605" y="977684"/>
                </a:cubicBezTo>
                <a:close/>
                <a:moveTo>
                  <a:pt x="3166405" y="977684"/>
                </a:moveTo>
                <a:cubicBezTo>
                  <a:pt x="3159109" y="984981"/>
                  <a:pt x="3146341" y="999573"/>
                  <a:pt x="3128101" y="1021461"/>
                </a:cubicBezTo>
                <a:lnTo>
                  <a:pt x="3121026" y="1030002"/>
                </a:lnTo>
                <a:lnTo>
                  <a:pt x="3120805" y="1029669"/>
                </a:lnTo>
                <a:cubicBezTo>
                  <a:pt x="3119589" y="1027845"/>
                  <a:pt x="3117764" y="1025109"/>
                  <a:pt x="3115333" y="1021461"/>
                </a:cubicBezTo>
                <a:cubicBezTo>
                  <a:pt x="3122629" y="1004437"/>
                  <a:pt x="3139653" y="989845"/>
                  <a:pt x="3166405" y="977684"/>
                </a:cubicBezTo>
                <a:close/>
                <a:moveTo>
                  <a:pt x="7595721" y="959444"/>
                </a:moveTo>
                <a:cubicBezTo>
                  <a:pt x="7585993" y="966740"/>
                  <a:pt x="7575049" y="974036"/>
                  <a:pt x="7562887" y="981332"/>
                </a:cubicBezTo>
                <a:lnTo>
                  <a:pt x="7562887" y="1017813"/>
                </a:lnTo>
                <a:cubicBezTo>
                  <a:pt x="7533703" y="1037270"/>
                  <a:pt x="7516679" y="1053078"/>
                  <a:pt x="7511815" y="1065238"/>
                </a:cubicBezTo>
                <a:cubicBezTo>
                  <a:pt x="7516679" y="1070102"/>
                  <a:pt x="7522759" y="1073750"/>
                  <a:pt x="7530055" y="1076182"/>
                </a:cubicBezTo>
                <a:cubicBezTo>
                  <a:pt x="7539783" y="1049430"/>
                  <a:pt x="7550727" y="1029973"/>
                  <a:pt x="7562887" y="1017813"/>
                </a:cubicBezTo>
                <a:cubicBezTo>
                  <a:pt x="7584775" y="995925"/>
                  <a:pt x="7595721" y="976468"/>
                  <a:pt x="7595721" y="959444"/>
                </a:cubicBezTo>
                <a:close/>
                <a:moveTo>
                  <a:pt x="2947521" y="959444"/>
                </a:moveTo>
                <a:cubicBezTo>
                  <a:pt x="2937793" y="966740"/>
                  <a:pt x="2926848" y="974036"/>
                  <a:pt x="2914688" y="981332"/>
                </a:cubicBezTo>
                <a:lnTo>
                  <a:pt x="2914688" y="1017813"/>
                </a:lnTo>
                <a:cubicBezTo>
                  <a:pt x="2885504" y="1037270"/>
                  <a:pt x="2868480" y="1053078"/>
                  <a:pt x="2863615" y="1065238"/>
                </a:cubicBezTo>
                <a:cubicBezTo>
                  <a:pt x="2868480" y="1070102"/>
                  <a:pt x="2874560" y="1073750"/>
                  <a:pt x="2881855" y="1076182"/>
                </a:cubicBezTo>
                <a:cubicBezTo>
                  <a:pt x="2891584" y="1049430"/>
                  <a:pt x="2902528" y="1029973"/>
                  <a:pt x="2914688" y="1017813"/>
                </a:cubicBezTo>
                <a:cubicBezTo>
                  <a:pt x="2936577" y="995925"/>
                  <a:pt x="2947521" y="976468"/>
                  <a:pt x="2947521" y="959444"/>
                </a:cubicBezTo>
                <a:close/>
                <a:moveTo>
                  <a:pt x="7887566" y="901075"/>
                </a:moveTo>
                <a:lnTo>
                  <a:pt x="7894862" y="908371"/>
                </a:lnTo>
                <a:lnTo>
                  <a:pt x="7862029" y="941204"/>
                </a:lnTo>
                <a:lnTo>
                  <a:pt x="7854733" y="933907"/>
                </a:lnTo>
                <a:close/>
                <a:moveTo>
                  <a:pt x="3239367" y="901075"/>
                </a:moveTo>
                <a:lnTo>
                  <a:pt x="3246663" y="908371"/>
                </a:lnTo>
                <a:lnTo>
                  <a:pt x="3213830" y="941204"/>
                </a:lnTo>
                <a:lnTo>
                  <a:pt x="3206534" y="933907"/>
                </a:lnTo>
                <a:close/>
                <a:moveTo>
                  <a:pt x="7654089" y="890130"/>
                </a:moveTo>
                <a:lnTo>
                  <a:pt x="7646793" y="912019"/>
                </a:lnTo>
                <a:lnTo>
                  <a:pt x="7657737" y="919315"/>
                </a:lnTo>
                <a:lnTo>
                  <a:pt x="7665033" y="890130"/>
                </a:lnTo>
                <a:close/>
                <a:moveTo>
                  <a:pt x="3005890" y="890130"/>
                </a:moveTo>
                <a:lnTo>
                  <a:pt x="2998594" y="912019"/>
                </a:lnTo>
                <a:lnTo>
                  <a:pt x="3009538" y="919315"/>
                </a:lnTo>
                <a:lnTo>
                  <a:pt x="3016835" y="890130"/>
                </a:lnTo>
                <a:close/>
                <a:moveTo>
                  <a:pt x="7931343" y="864594"/>
                </a:moveTo>
                <a:lnTo>
                  <a:pt x="7938639" y="871890"/>
                </a:lnTo>
                <a:lnTo>
                  <a:pt x="7905807" y="904723"/>
                </a:lnTo>
                <a:lnTo>
                  <a:pt x="7898510" y="897427"/>
                </a:lnTo>
                <a:close/>
                <a:moveTo>
                  <a:pt x="3283144" y="864594"/>
                </a:moveTo>
                <a:lnTo>
                  <a:pt x="3290440" y="871890"/>
                </a:lnTo>
                <a:lnTo>
                  <a:pt x="3257607" y="904723"/>
                </a:lnTo>
                <a:lnTo>
                  <a:pt x="3250311" y="897427"/>
                </a:lnTo>
                <a:close/>
                <a:moveTo>
                  <a:pt x="7683273" y="857298"/>
                </a:moveTo>
                <a:lnTo>
                  <a:pt x="7668681" y="882834"/>
                </a:lnTo>
                <a:lnTo>
                  <a:pt x="7675977" y="890130"/>
                </a:lnTo>
                <a:lnTo>
                  <a:pt x="7694218" y="864594"/>
                </a:lnTo>
                <a:close/>
                <a:moveTo>
                  <a:pt x="3035075" y="857298"/>
                </a:moveTo>
                <a:lnTo>
                  <a:pt x="3020483" y="882834"/>
                </a:lnTo>
                <a:lnTo>
                  <a:pt x="3027779" y="890130"/>
                </a:lnTo>
                <a:lnTo>
                  <a:pt x="3046019" y="864594"/>
                </a:lnTo>
                <a:close/>
                <a:moveTo>
                  <a:pt x="9236670" y="852738"/>
                </a:moveTo>
                <a:cubicBezTo>
                  <a:pt x="9237126" y="853346"/>
                  <a:pt x="9237354" y="854866"/>
                  <a:pt x="9237354" y="857298"/>
                </a:cubicBezTo>
                <a:lnTo>
                  <a:pt x="9236599" y="852769"/>
                </a:lnTo>
                <a:close/>
                <a:moveTo>
                  <a:pt x="4588471" y="852738"/>
                </a:moveTo>
                <a:cubicBezTo>
                  <a:pt x="4588927" y="853346"/>
                  <a:pt x="4589155" y="854866"/>
                  <a:pt x="4589155" y="857298"/>
                </a:cubicBezTo>
                <a:lnTo>
                  <a:pt x="4588400" y="852769"/>
                </a:lnTo>
                <a:close/>
                <a:moveTo>
                  <a:pt x="5465369" y="839057"/>
                </a:moveTo>
                <a:lnTo>
                  <a:pt x="5472665" y="846354"/>
                </a:lnTo>
                <a:lnTo>
                  <a:pt x="5454425" y="864594"/>
                </a:lnTo>
                <a:lnTo>
                  <a:pt x="5447128" y="857298"/>
                </a:lnTo>
                <a:close/>
                <a:moveTo>
                  <a:pt x="817169" y="839057"/>
                </a:moveTo>
                <a:lnTo>
                  <a:pt x="824465" y="846354"/>
                </a:lnTo>
                <a:lnTo>
                  <a:pt x="806225" y="864594"/>
                </a:lnTo>
                <a:lnTo>
                  <a:pt x="798928" y="857298"/>
                </a:lnTo>
                <a:close/>
                <a:moveTo>
                  <a:pt x="6267945" y="806225"/>
                </a:moveTo>
                <a:lnTo>
                  <a:pt x="6278889" y="839057"/>
                </a:lnTo>
                <a:lnTo>
                  <a:pt x="6289833" y="839057"/>
                </a:lnTo>
                <a:lnTo>
                  <a:pt x="6282537" y="806225"/>
                </a:lnTo>
                <a:close/>
                <a:moveTo>
                  <a:pt x="1619745" y="806225"/>
                </a:moveTo>
                <a:lnTo>
                  <a:pt x="1630690" y="839057"/>
                </a:lnTo>
                <a:lnTo>
                  <a:pt x="1641634" y="839057"/>
                </a:lnTo>
                <a:lnTo>
                  <a:pt x="1634338" y="806225"/>
                </a:lnTo>
                <a:close/>
                <a:moveTo>
                  <a:pt x="7344003" y="736911"/>
                </a:moveTo>
                <a:cubicBezTo>
                  <a:pt x="7346435" y="756368"/>
                  <a:pt x="7329411" y="792848"/>
                  <a:pt x="7292930" y="846354"/>
                </a:cubicBezTo>
                <a:cubicBezTo>
                  <a:pt x="7271042" y="877970"/>
                  <a:pt x="7247937" y="910803"/>
                  <a:pt x="7223617" y="944852"/>
                </a:cubicBezTo>
                <a:cubicBezTo>
                  <a:pt x="7211457" y="964308"/>
                  <a:pt x="7190784" y="1004437"/>
                  <a:pt x="7161600" y="1065238"/>
                </a:cubicBezTo>
                <a:cubicBezTo>
                  <a:pt x="7147007" y="1104151"/>
                  <a:pt x="7122687" y="1158872"/>
                  <a:pt x="7088638" y="1229402"/>
                </a:cubicBezTo>
                <a:cubicBezTo>
                  <a:pt x="7083774" y="1236698"/>
                  <a:pt x="7077086" y="1248858"/>
                  <a:pt x="7068574" y="1265882"/>
                </a:cubicBezTo>
                <a:cubicBezTo>
                  <a:pt x="7060061" y="1282907"/>
                  <a:pt x="7049725" y="1312699"/>
                  <a:pt x="7037565" y="1355260"/>
                </a:cubicBezTo>
                <a:cubicBezTo>
                  <a:pt x="7025405" y="1397821"/>
                  <a:pt x="7018109" y="1424573"/>
                  <a:pt x="7015677" y="1435518"/>
                </a:cubicBezTo>
                <a:cubicBezTo>
                  <a:pt x="7013245" y="1446462"/>
                  <a:pt x="7005948" y="1451934"/>
                  <a:pt x="6993788" y="1451934"/>
                </a:cubicBezTo>
                <a:lnTo>
                  <a:pt x="6993788" y="1426398"/>
                </a:lnTo>
                <a:cubicBezTo>
                  <a:pt x="6993788" y="1431262"/>
                  <a:pt x="7018109" y="1365596"/>
                  <a:pt x="7066750" y="1229402"/>
                </a:cubicBezTo>
                <a:cubicBezTo>
                  <a:pt x="7132415" y="1056726"/>
                  <a:pt x="7224833" y="892562"/>
                  <a:pt x="7344003" y="736911"/>
                </a:cubicBezTo>
                <a:close/>
                <a:moveTo>
                  <a:pt x="2695804" y="736911"/>
                </a:moveTo>
                <a:cubicBezTo>
                  <a:pt x="2698236" y="756368"/>
                  <a:pt x="2681212" y="792848"/>
                  <a:pt x="2644731" y="846354"/>
                </a:cubicBezTo>
                <a:cubicBezTo>
                  <a:pt x="2622842" y="877970"/>
                  <a:pt x="2599738" y="910803"/>
                  <a:pt x="2575417" y="944852"/>
                </a:cubicBezTo>
                <a:cubicBezTo>
                  <a:pt x="2563257" y="964308"/>
                  <a:pt x="2542585" y="1004437"/>
                  <a:pt x="2513400" y="1065238"/>
                </a:cubicBezTo>
                <a:cubicBezTo>
                  <a:pt x="2498808" y="1104151"/>
                  <a:pt x="2474487" y="1158872"/>
                  <a:pt x="2440439" y="1229402"/>
                </a:cubicBezTo>
                <a:cubicBezTo>
                  <a:pt x="2435574" y="1236698"/>
                  <a:pt x="2428886" y="1248858"/>
                  <a:pt x="2420374" y="1265882"/>
                </a:cubicBezTo>
                <a:cubicBezTo>
                  <a:pt x="2411862" y="1282907"/>
                  <a:pt x="2401526" y="1312699"/>
                  <a:pt x="2389366" y="1355260"/>
                </a:cubicBezTo>
                <a:cubicBezTo>
                  <a:pt x="2377206" y="1397821"/>
                  <a:pt x="2369909" y="1424573"/>
                  <a:pt x="2367477" y="1435518"/>
                </a:cubicBezTo>
                <a:cubicBezTo>
                  <a:pt x="2365045" y="1446462"/>
                  <a:pt x="2357749" y="1451934"/>
                  <a:pt x="2345589" y="1451934"/>
                </a:cubicBezTo>
                <a:lnTo>
                  <a:pt x="2345589" y="1426398"/>
                </a:lnTo>
                <a:cubicBezTo>
                  <a:pt x="2345589" y="1431262"/>
                  <a:pt x="2369909" y="1365596"/>
                  <a:pt x="2418550" y="1229402"/>
                </a:cubicBezTo>
                <a:cubicBezTo>
                  <a:pt x="2484216" y="1056726"/>
                  <a:pt x="2576633" y="892562"/>
                  <a:pt x="2695804" y="736911"/>
                </a:cubicBezTo>
                <a:close/>
                <a:moveTo>
                  <a:pt x="7829197" y="707727"/>
                </a:moveTo>
                <a:cubicBezTo>
                  <a:pt x="7814605" y="724751"/>
                  <a:pt x="7793933" y="750288"/>
                  <a:pt x="7767179" y="784336"/>
                </a:cubicBezTo>
                <a:cubicBezTo>
                  <a:pt x="7776908" y="774608"/>
                  <a:pt x="7790285" y="761232"/>
                  <a:pt x="7807309" y="744208"/>
                </a:cubicBezTo>
                <a:cubicBezTo>
                  <a:pt x="7824333" y="727183"/>
                  <a:pt x="7836493" y="716239"/>
                  <a:pt x="7843789" y="711375"/>
                </a:cubicBezTo>
                <a:close/>
                <a:moveTo>
                  <a:pt x="3180998" y="707727"/>
                </a:moveTo>
                <a:cubicBezTo>
                  <a:pt x="3166405" y="724751"/>
                  <a:pt x="3145733" y="750288"/>
                  <a:pt x="3118981" y="784336"/>
                </a:cubicBezTo>
                <a:cubicBezTo>
                  <a:pt x="3128708" y="774608"/>
                  <a:pt x="3142085" y="761232"/>
                  <a:pt x="3159109" y="744208"/>
                </a:cubicBezTo>
                <a:cubicBezTo>
                  <a:pt x="3176133" y="727183"/>
                  <a:pt x="3188294" y="716239"/>
                  <a:pt x="3195590" y="711375"/>
                </a:cubicBezTo>
                <a:close/>
                <a:moveTo>
                  <a:pt x="7034041" y="659024"/>
                </a:moveTo>
                <a:lnTo>
                  <a:pt x="7034041" y="662126"/>
                </a:lnTo>
                <a:cubicBezTo>
                  <a:pt x="7034041" y="664558"/>
                  <a:pt x="7034041" y="667598"/>
                  <a:pt x="7034041" y="671246"/>
                </a:cubicBezTo>
                <a:cubicBezTo>
                  <a:pt x="7034041" y="676110"/>
                  <a:pt x="7030393" y="678542"/>
                  <a:pt x="7023097" y="678542"/>
                </a:cubicBezTo>
                <a:cubicBezTo>
                  <a:pt x="7010937" y="678542"/>
                  <a:pt x="7006072" y="676110"/>
                  <a:pt x="7008505" y="671246"/>
                </a:cubicBezTo>
                <a:close/>
                <a:moveTo>
                  <a:pt x="2385841" y="659024"/>
                </a:moveTo>
                <a:lnTo>
                  <a:pt x="2385841" y="662126"/>
                </a:lnTo>
                <a:cubicBezTo>
                  <a:pt x="2385841" y="664558"/>
                  <a:pt x="2385841" y="667598"/>
                  <a:pt x="2385841" y="671246"/>
                </a:cubicBezTo>
                <a:cubicBezTo>
                  <a:pt x="2385841" y="676110"/>
                  <a:pt x="2382193" y="678542"/>
                  <a:pt x="2374897" y="678542"/>
                </a:cubicBezTo>
                <a:cubicBezTo>
                  <a:pt x="2362737" y="678542"/>
                  <a:pt x="2357872" y="676110"/>
                  <a:pt x="2360305" y="671246"/>
                </a:cubicBezTo>
                <a:close/>
                <a:moveTo>
                  <a:pt x="7034041" y="656654"/>
                </a:moveTo>
                <a:lnTo>
                  <a:pt x="7035635" y="658248"/>
                </a:lnTo>
                <a:lnTo>
                  <a:pt x="7035181" y="658478"/>
                </a:lnTo>
                <a:lnTo>
                  <a:pt x="7034041" y="659024"/>
                </a:lnTo>
                <a:close/>
                <a:moveTo>
                  <a:pt x="2385841" y="656654"/>
                </a:moveTo>
                <a:lnTo>
                  <a:pt x="2387435" y="658248"/>
                </a:lnTo>
                <a:lnTo>
                  <a:pt x="2386981" y="658478"/>
                </a:lnTo>
                <a:lnTo>
                  <a:pt x="2385841" y="659024"/>
                </a:lnTo>
                <a:close/>
                <a:moveTo>
                  <a:pt x="7063226" y="642061"/>
                </a:moveTo>
                <a:cubicBezTo>
                  <a:pt x="7072954" y="642061"/>
                  <a:pt x="7081466" y="646925"/>
                  <a:pt x="7088762" y="656654"/>
                </a:cubicBezTo>
                <a:cubicBezTo>
                  <a:pt x="7086330" y="656654"/>
                  <a:pt x="7080858" y="659086"/>
                  <a:pt x="7072346" y="663950"/>
                </a:cubicBezTo>
                <a:cubicBezTo>
                  <a:pt x="7063833" y="668814"/>
                  <a:pt x="7055930" y="671246"/>
                  <a:pt x="7048633" y="671246"/>
                </a:cubicBezTo>
                <a:cubicBezTo>
                  <a:pt x="7048633" y="671246"/>
                  <a:pt x="7045897" y="668510"/>
                  <a:pt x="7040425" y="663038"/>
                </a:cubicBezTo>
                <a:lnTo>
                  <a:pt x="7035635" y="658248"/>
                </a:lnTo>
                <a:lnTo>
                  <a:pt x="7053193" y="649358"/>
                </a:lnTo>
                <a:cubicBezTo>
                  <a:pt x="7062314" y="644494"/>
                  <a:pt x="7065658" y="642061"/>
                  <a:pt x="7063226" y="642061"/>
                </a:cubicBezTo>
                <a:close/>
                <a:moveTo>
                  <a:pt x="2415026" y="642061"/>
                </a:moveTo>
                <a:cubicBezTo>
                  <a:pt x="2424754" y="642061"/>
                  <a:pt x="2433266" y="646925"/>
                  <a:pt x="2440562" y="656654"/>
                </a:cubicBezTo>
                <a:cubicBezTo>
                  <a:pt x="2438131" y="656654"/>
                  <a:pt x="2432659" y="659086"/>
                  <a:pt x="2424146" y="663950"/>
                </a:cubicBezTo>
                <a:cubicBezTo>
                  <a:pt x="2415634" y="668814"/>
                  <a:pt x="2407730" y="671246"/>
                  <a:pt x="2400433" y="671246"/>
                </a:cubicBezTo>
                <a:cubicBezTo>
                  <a:pt x="2400433" y="671246"/>
                  <a:pt x="2397698" y="668510"/>
                  <a:pt x="2392226" y="663038"/>
                </a:cubicBezTo>
                <a:lnTo>
                  <a:pt x="2387435" y="658248"/>
                </a:lnTo>
                <a:lnTo>
                  <a:pt x="2404994" y="649358"/>
                </a:lnTo>
                <a:cubicBezTo>
                  <a:pt x="2414114" y="644494"/>
                  <a:pt x="2417458" y="642061"/>
                  <a:pt x="2415026" y="642061"/>
                </a:cubicBezTo>
                <a:close/>
                <a:moveTo>
                  <a:pt x="7081466" y="605581"/>
                </a:moveTo>
                <a:lnTo>
                  <a:pt x="7110651" y="612877"/>
                </a:lnTo>
                <a:lnTo>
                  <a:pt x="7107003" y="623821"/>
                </a:lnTo>
                <a:lnTo>
                  <a:pt x="7081466" y="616525"/>
                </a:lnTo>
                <a:close/>
                <a:moveTo>
                  <a:pt x="2433266" y="605581"/>
                </a:moveTo>
                <a:lnTo>
                  <a:pt x="2462451" y="612877"/>
                </a:lnTo>
                <a:lnTo>
                  <a:pt x="2458803" y="623821"/>
                </a:lnTo>
                <a:lnTo>
                  <a:pt x="2433266" y="616525"/>
                </a:lnTo>
                <a:close/>
                <a:moveTo>
                  <a:pt x="7468037" y="583692"/>
                </a:moveTo>
                <a:lnTo>
                  <a:pt x="7489925" y="583692"/>
                </a:lnTo>
                <a:lnTo>
                  <a:pt x="7489925" y="594636"/>
                </a:lnTo>
                <a:lnTo>
                  <a:pt x="7468037" y="594636"/>
                </a:lnTo>
                <a:close/>
                <a:moveTo>
                  <a:pt x="2819838" y="583692"/>
                </a:moveTo>
                <a:lnTo>
                  <a:pt x="2841727" y="583692"/>
                </a:lnTo>
                <a:lnTo>
                  <a:pt x="2841727" y="594636"/>
                </a:lnTo>
                <a:lnTo>
                  <a:pt x="2819838" y="594636"/>
                </a:lnTo>
                <a:close/>
                <a:moveTo>
                  <a:pt x="6176743" y="569100"/>
                </a:moveTo>
                <a:lnTo>
                  <a:pt x="6187687" y="580044"/>
                </a:lnTo>
                <a:lnTo>
                  <a:pt x="6180391" y="587340"/>
                </a:lnTo>
                <a:lnTo>
                  <a:pt x="6169447" y="576396"/>
                </a:lnTo>
                <a:close/>
                <a:moveTo>
                  <a:pt x="1528544" y="569100"/>
                </a:moveTo>
                <a:lnTo>
                  <a:pt x="1539488" y="580044"/>
                </a:lnTo>
                <a:lnTo>
                  <a:pt x="1532192" y="587340"/>
                </a:lnTo>
                <a:lnTo>
                  <a:pt x="1521248" y="576396"/>
                </a:lnTo>
                <a:close/>
                <a:moveTo>
                  <a:pt x="7986064" y="554508"/>
                </a:moveTo>
                <a:cubicBezTo>
                  <a:pt x="7959312" y="573964"/>
                  <a:pt x="7922831" y="601933"/>
                  <a:pt x="7876622" y="638413"/>
                </a:cubicBezTo>
                <a:cubicBezTo>
                  <a:pt x="7874191" y="640845"/>
                  <a:pt x="7871758" y="646925"/>
                  <a:pt x="7869325" y="656654"/>
                </a:cubicBezTo>
                <a:cubicBezTo>
                  <a:pt x="7866895" y="666382"/>
                  <a:pt x="7862029" y="671246"/>
                  <a:pt x="7854733" y="671246"/>
                </a:cubicBezTo>
                <a:lnTo>
                  <a:pt x="7876622" y="678542"/>
                </a:lnTo>
                <a:cubicBezTo>
                  <a:pt x="7891214" y="646925"/>
                  <a:pt x="7913103" y="625037"/>
                  <a:pt x="7942287" y="612877"/>
                </a:cubicBezTo>
                <a:cubicBezTo>
                  <a:pt x="7971472" y="600717"/>
                  <a:pt x="7986064" y="581260"/>
                  <a:pt x="7986064" y="554508"/>
                </a:cubicBezTo>
                <a:close/>
                <a:moveTo>
                  <a:pt x="3337865" y="554508"/>
                </a:moveTo>
                <a:cubicBezTo>
                  <a:pt x="3311112" y="573964"/>
                  <a:pt x="3274631" y="601933"/>
                  <a:pt x="3228423" y="638413"/>
                </a:cubicBezTo>
                <a:cubicBezTo>
                  <a:pt x="3225990" y="640845"/>
                  <a:pt x="3223558" y="646925"/>
                  <a:pt x="3221126" y="656654"/>
                </a:cubicBezTo>
                <a:cubicBezTo>
                  <a:pt x="3218695" y="666382"/>
                  <a:pt x="3213830" y="671246"/>
                  <a:pt x="3206534" y="671246"/>
                </a:cubicBezTo>
                <a:lnTo>
                  <a:pt x="3228423" y="678542"/>
                </a:lnTo>
                <a:cubicBezTo>
                  <a:pt x="3243015" y="646925"/>
                  <a:pt x="3264903" y="625037"/>
                  <a:pt x="3294088" y="612877"/>
                </a:cubicBezTo>
                <a:cubicBezTo>
                  <a:pt x="3323273" y="600717"/>
                  <a:pt x="3337865" y="581260"/>
                  <a:pt x="3337865" y="554508"/>
                </a:cubicBezTo>
                <a:close/>
                <a:moveTo>
                  <a:pt x="7511815" y="547211"/>
                </a:moveTo>
                <a:lnTo>
                  <a:pt x="7522759" y="550859"/>
                </a:lnTo>
                <a:lnTo>
                  <a:pt x="7511815" y="572748"/>
                </a:lnTo>
                <a:lnTo>
                  <a:pt x="7500871" y="565452"/>
                </a:lnTo>
                <a:close/>
                <a:moveTo>
                  <a:pt x="2863615" y="547211"/>
                </a:moveTo>
                <a:lnTo>
                  <a:pt x="2874560" y="550859"/>
                </a:lnTo>
                <a:lnTo>
                  <a:pt x="2863615" y="572748"/>
                </a:lnTo>
                <a:lnTo>
                  <a:pt x="2852671" y="565452"/>
                </a:lnTo>
                <a:close/>
                <a:moveTo>
                  <a:pt x="8263318" y="518027"/>
                </a:moveTo>
                <a:cubicBezTo>
                  <a:pt x="8251157" y="518027"/>
                  <a:pt x="8228054" y="535051"/>
                  <a:pt x="8194004" y="569100"/>
                </a:cubicBezTo>
                <a:cubicBezTo>
                  <a:pt x="8191573" y="559372"/>
                  <a:pt x="8186708" y="547211"/>
                  <a:pt x="8179412" y="532619"/>
                </a:cubicBezTo>
                <a:cubicBezTo>
                  <a:pt x="8155092" y="566668"/>
                  <a:pt x="8142931" y="590988"/>
                  <a:pt x="8142931" y="605581"/>
                </a:cubicBezTo>
                <a:cubicBezTo>
                  <a:pt x="8138067" y="600717"/>
                  <a:pt x="8133204" y="598284"/>
                  <a:pt x="8128339" y="598284"/>
                </a:cubicBezTo>
                <a:cubicBezTo>
                  <a:pt x="8096723" y="598284"/>
                  <a:pt x="8005521" y="673678"/>
                  <a:pt x="7854733" y="824465"/>
                </a:cubicBezTo>
                <a:cubicBezTo>
                  <a:pt x="7832845" y="846354"/>
                  <a:pt x="7793933" y="890130"/>
                  <a:pt x="7737995" y="955796"/>
                </a:cubicBezTo>
                <a:cubicBezTo>
                  <a:pt x="7650441" y="1062806"/>
                  <a:pt x="7583560" y="1180760"/>
                  <a:pt x="7537351" y="1309659"/>
                </a:cubicBezTo>
                <a:cubicBezTo>
                  <a:pt x="7527623" y="1346140"/>
                  <a:pt x="7513031" y="1393565"/>
                  <a:pt x="7493573" y="1451934"/>
                </a:cubicBezTo>
                <a:cubicBezTo>
                  <a:pt x="7493573" y="1459230"/>
                  <a:pt x="7493573" y="1468958"/>
                  <a:pt x="7493573" y="1481119"/>
                </a:cubicBezTo>
                <a:cubicBezTo>
                  <a:pt x="7483847" y="1495711"/>
                  <a:pt x="7474118" y="1515167"/>
                  <a:pt x="7464389" y="1539488"/>
                </a:cubicBezTo>
                <a:cubicBezTo>
                  <a:pt x="7447365" y="1602721"/>
                  <a:pt x="7438853" y="1647714"/>
                  <a:pt x="7438853" y="1674467"/>
                </a:cubicBezTo>
                <a:cubicBezTo>
                  <a:pt x="7436421" y="1681763"/>
                  <a:pt x="7430341" y="1693923"/>
                  <a:pt x="7420613" y="1710947"/>
                </a:cubicBezTo>
                <a:cubicBezTo>
                  <a:pt x="7415749" y="1706083"/>
                  <a:pt x="7413317" y="1698787"/>
                  <a:pt x="7413317" y="1689059"/>
                </a:cubicBezTo>
                <a:lnTo>
                  <a:pt x="7402373" y="1769317"/>
                </a:lnTo>
                <a:cubicBezTo>
                  <a:pt x="7404805" y="1769317"/>
                  <a:pt x="7408453" y="1768101"/>
                  <a:pt x="7413317" y="1765668"/>
                </a:cubicBezTo>
                <a:cubicBezTo>
                  <a:pt x="7418181" y="1763236"/>
                  <a:pt x="7424261" y="1762020"/>
                  <a:pt x="7431557" y="1762020"/>
                </a:cubicBezTo>
                <a:cubicBezTo>
                  <a:pt x="7433989" y="1762020"/>
                  <a:pt x="7438853" y="1765668"/>
                  <a:pt x="7446149" y="1772965"/>
                </a:cubicBezTo>
                <a:lnTo>
                  <a:pt x="7446149" y="1980905"/>
                </a:lnTo>
                <a:cubicBezTo>
                  <a:pt x="7443717" y="1995497"/>
                  <a:pt x="7425477" y="2018602"/>
                  <a:pt x="7391428" y="2050218"/>
                </a:cubicBezTo>
                <a:cubicBezTo>
                  <a:pt x="7376836" y="2028330"/>
                  <a:pt x="7372580" y="1994281"/>
                  <a:pt x="7378660" y="1948072"/>
                </a:cubicBezTo>
                <a:cubicBezTo>
                  <a:pt x="7384740" y="1901863"/>
                  <a:pt x="7382916" y="1873895"/>
                  <a:pt x="7373188" y="1864167"/>
                </a:cubicBezTo>
                <a:cubicBezTo>
                  <a:pt x="7348867" y="1971177"/>
                  <a:pt x="7336707" y="2022250"/>
                  <a:pt x="7336707" y="2017386"/>
                </a:cubicBezTo>
                <a:cubicBezTo>
                  <a:pt x="7336707" y="2029546"/>
                  <a:pt x="7342787" y="2046570"/>
                  <a:pt x="7354948" y="2068459"/>
                </a:cubicBezTo>
                <a:cubicBezTo>
                  <a:pt x="7362244" y="2083051"/>
                  <a:pt x="7361027" y="2097643"/>
                  <a:pt x="7351299" y="2112236"/>
                </a:cubicBezTo>
                <a:cubicBezTo>
                  <a:pt x="7353731" y="2114668"/>
                  <a:pt x="7368324" y="2129260"/>
                  <a:pt x="7395076" y="2156012"/>
                </a:cubicBezTo>
                <a:lnTo>
                  <a:pt x="7387780" y="2159661"/>
                </a:lnTo>
                <a:cubicBezTo>
                  <a:pt x="7395076" y="2166957"/>
                  <a:pt x="7403589" y="2175469"/>
                  <a:pt x="7413317" y="2185197"/>
                </a:cubicBezTo>
                <a:cubicBezTo>
                  <a:pt x="7435205" y="2236270"/>
                  <a:pt x="7460741" y="2312880"/>
                  <a:pt x="7489925" y="2415026"/>
                </a:cubicBezTo>
                <a:cubicBezTo>
                  <a:pt x="7499654" y="2480691"/>
                  <a:pt x="7525191" y="2513524"/>
                  <a:pt x="7566535" y="2513524"/>
                </a:cubicBezTo>
                <a:cubicBezTo>
                  <a:pt x="7571401" y="2513524"/>
                  <a:pt x="7600585" y="2508660"/>
                  <a:pt x="7654089" y="2498931"/>
                </a:cubicBezTo>
                <a:cubicBezTo>
                  <a:pt x="7707595" y="2489203"/>
                  <a:pt x="7736779" y="2484339"/>
                  <a:pt x="7741643" y="2484339"/>
                </a:cubicBezTo>
                <a:cubicBezTo>
                  <a:pt x="7748939" y="2484339"/>
                  <a:pt x="7756843" y="2486163"/>
                  <a:pt x="7765355" y="2489811"/>
                </a:cubicBezTo>
                <a:cubicBezTo>
                  <a:pt x="7773868" y="2493459"/>
                  <a:pt x="7778123" y="2495283"/>
                  <a:pt x="7778123" y="2495283"/>
                </a:cubicBezTo>
                <a:cubicBezTo>
                  <a:pt x="7770827" y="2485555"/>
                  <a:pt x="7767179" y="2474611"/>
                  <a:pt x="7767179" y="2462451"/>
                </a:cubicBezTo>
                <a:cubicBezTo>
                  <a:pt x="7767179" y="2413810"/>
                  <a:pt x="7796364" y="2389489"/>
                  <a:pt x="7854733" y="2389489"/>
                </a:cubicBezTo>
                <a:cubicBezTo>
                  <a:pt x="7859598" y="2389489"/>
                  <a:pt x="7866286" y="2390705"/>
                  <a:pt x="7874798" y="2393137"/>
                </a:cubicBezTo>
                <a:cubicBezTo>
                  <a:pt x="7883311" y="2395569"/>
                  <a:pt x="7889999" y="2396785"/>
                  <a:pt x="7894862" y="2396785"/>
                </a:cubicBezTo>
                <a:cubicBezTo>
                  <a:pt x="7897295" y="2396785"/>
                  <a:pt x="7956879" y="2367601"/>
                  <a:pt x="8073618" y="2309232"/>
                </a:cubicBezTo>
                <a:lnTo>
                  <a:pt x="8073618" y="2283695"/>
                </a:lnTo>
                <a:cubicBezTo>
                  <a:pt x="8068755" y="2283695"/>
                  <a:pt x="8049298" y="2294639"/>
                  <a:pt x="8015249" y="2316528"/>
                </a:cubicBezTo>
                <a:lnTo>
                  <a:pt x="7997008" y="2298287"/>
                </a:lnTo>
                <a:cubicBezTo>
                  <a:pt x="8018897" y="2281263"/>
                  <a:pt x="8074835" y="2241134"/>
                  <a:pt x="8164820" y="2177901"/>
                </a:cubicBezTo>
                <a:cubicBezTo>
                  <a:pt x="8172116" y="2148716"/>
                  <a:pt x="8175764" y="2135340"/>
                  <a:pt x="8175764" y="2137772"/>
                </a:cubicBezTo>
                <a:cubicBezTo>
                  <a:pt x="8163605" y="2137772"/>
                  <a:pt x="8156307" y="2136556"/>
                  <a:pt x="8153876" y="2134124"/>
                </a:cubicBezTo>
                <a:cubicBezTo>
                  <a:pt x="8156307" y="2131692"/>
                  <a:pt x="8166036" y="2130476"/>
                  <a:pt x="8183060" y="2130476"/>
                </a:cubicBezTo>
                <a:cubicBezTo>
                  <a:pt x="8183060" y="2111020"/>
                  <a:pt x="8187925" y="2084267"/>
                  <a:pt x="8197652" y="2050218"/>
                </a:cubicBezTo>
                <a:cubicBezTo>
                  <a:pt x="8221973" y="2011306"/>
                  <a:pt x="8256022" y="1971177"/>
                  <a:pt x="8299798" y="1929832"/>
                </a:cubicBezTo>
                <a:cubicBezTo>
                  <a:pt x="8287639" y="1929832"/>
                  <a:pt x="8280343" y="1928616"/>
                  <a:pt x="8277910" y="1926184"/>
                </a:cubicBezTo>
                <a:cubicBezTo>
                  <a:pt x="8287639" y="1921320"/>
                  <a:pt x="8301015" y="1914024"/>
                  <a:pt x="8318039" y="1904295"/>
                </a:cubicBezTo>
                <a:cubicBezTo>
                  <a:pt x="8429914" y="1717027"/>
                  <a:pt x="8491931" y="1565024"/>
                  <a:pt x="8504090" y="1448286"/>
                </a:cubicBezTo>
                <a:cubicBezTo>
                  <a:pt x="8504090" y="1445854"/>
                  <a:pt x="8515035" y="1388701"/>
                  <a:pt x="8536923" y="1276827"/>
                </a:cubicBezTo>
                <a:cubicBezTo>
                  <a:pt x="8556380" y="1172248"/>
                  <a:pt x="8566108" y="1111447"/>
                  <a:pt x="8566108" y="1094423"/>
                </a:cubicBezTo>
                <a:cubicBezTo>
                  <a:pt x="8566108" y="1089559"/>
                  <a:pt x="8561244" y="1082262"/>
                  <a:pt x="8551515" y="1072534"/>
                </a:cubicBezTo>
                <a:cubicBezTo>
                  <a:pt x="8541788" y="1062806"/>
                  <a:pt x="8536923" y="1055510"/>
                  <a:pt x="8536923" y="1050646"/>
                </a:cubicBezTo>
                <a:cubicBezTo>
                  <a:pt x="8536923" y="1028757"/>
                  <a:pt x="8551515" y="1012949"/>
                  <a:pt x="8580700" y="1003221"/>
                </a:cubicBezTo>
                <a:cubicBezTo>
                  <a:pt x="8580700" y="918099"/>
                  <a:pt x="8558812" y="823249"/>
                  <a:pt x="8515035" y="718671"/>
                </a:cubicBezTo>
                <a:cubicBezTo>
                  <a:pt x="8505307" y="691918"/>
                  <a:pt x="8490715" y="660302"/>
                  <a:pt x="8471258" y="623821"/>
                </a:cubicBezTo>
                <a:cubicBezTo>
                  <a:pt x="8446938" y="616525"/>
                  <a:pt x="8415321" y="605581"/>
                  <a:pt x="8376408" y="590988"/>
                </a:cubicBezTo>
                <a:cubicBezTo>
                  <a:pt x="8366680" y="586124"/>
                  <a:pt x="8346616" y="572748"/>
                  <a:pt x="8316215" y="550859"/>
                </a:cubicBezTo>
                <a:cubicBezTo>
                  <a:pt x="8285814" y="528971"/>
                  <a:pt x="8268182" y="518027"/>
                  <a:pt x="8263318" y="518027"/>
                </a:cubicBezTo>
                <a:close/>
                <a:moveTo>
                  <a:pt x="3615118" y="518027"/>
                </a:moveTo>
                <a:cubicBezTo>
                  <a:pt x="3602958" y="518027"/>
                  <a:pt x="3579854" y="535051"/>
                  <a:pt x="3545805" y="569100"/>
                </a:cubicBezTo>
                <a:cubicBezTo>
                  <a:pt x="3543373" y="559372"/>
                  <a:pt x="3538509" y="547211"/>
                  <a:pt x="3531213" y="532619"/>
                </a:cubicBezTo>
                <a:cubicBezTo>
                  <a:pt x="3506892" y="566668"/>
                  <a:pt x="3494732" y="590988"/>
                  <a:pt x="3494732" y="605581"/>
                </a:cubicBezTo>
                <a:cubicBezTo>
                  <a:pt x="3489868" y="600717"/>
                  <a:pt x="3485004" y="598284"/>
                  <a:pt x="3480140" y="598284"/>
                </a:cubicBezTo>
                <a:cubicBezTo>
                  <a:pt x="3448523" y="598284"/>
                  <a:pt x="3357321" y="673678"/>
                  <a:pt x="3206534" y="824465"/>
                </a:cubicBezTo>
                <a:cubicBezTo>
                  <a:pt x="3184646" y="846354"/>
                  <a:pt x="3145733" y="890130"/>
                  <a:pt x="3089796" y="955796"/>
                </a:cubicBezTo>
                <a:cubicBezTo>
                  <a:pt x="3002242" y="1062806"/>
                  <a:pt x="2935361" y="1180760"/>
                  <a:pt x="2889152" y="1309659"/>
                </a:cubicBezTo>
                <a:cubicBezTo>
                  <a:pt x="2879424" y="1346140"/>
                  <a:pt x="2864831" y="1393565"/>
                  <a:pt x="2845375" y="1451934"/>
                </a:cubicBezTo>
                <a:cubicBezTo>
                  <a:pt x="2845375" y="1459230"/>
                  <a:pt x="2845375" y="1468958"/>
                  <a:pt x="2845375" y="1481119"/>
                </a:cubicBezTo>
                <a:cubicBezTo>
                  <a:pt x="2835647" y="1495711"/>
                  <a:pt x="2825919" y="1515167"/>
                  <a:pt x="2816190" y="1539488"/>
                </a:cubicBezTo>
                <a:cubicBezTo>
                  <a:pt x="2799166" y="1602721"/>
                  <a:pt x="2790654" y="1647714"/>
                  <a:pt x="2790654" y="1674467"/>
                </a:cubicBezTo>
                <a:cubicBezTo>
                  <a:pt x="2788222" y="1681763"/>
                  <a:pt x="2782142" y="1693923"/>
                  <a:pt x="2772414" y="1710947"/>
                </a:cubicBezTo>
                <a:cubicBezTo>
                  <a:pt x="2767550" y="1706083"/>
                  <a:pt x="2765117" y="1698787"/>
                  <a:pt x="2765117" y="1689059"/>
                </a:cubicBezTo>
                <a:lnTo>
                  <a:pt x="2754173" y="1769317"/>
                </a:lnTo>
                <a:cubicBezTo>
                  <a:pt x="2756605" y="1769317"/>
                  <a:pt x="2760253" y="1768101"/>
                  <a:pt x="2765117" y="1765668"/>
                </a:cubicBezTo>
                <a:cubicBezTo>
                  <a:pt x="2769982" y="1763236"/>
                  <a:pt x="2776062" y="1762020"/>
                  <a:pt x="2783357" y="1762020"/>
                </a:cubicBezTo>
                <a:cubicBezTo>
                  <a:pt x="2785790" y="1762020"/>
                  <a:pt x="2790654" y="1765668"/>
                  <a:pt x="2797950" y="1772965"/>
                </a:cubicBezTo>
                <a:lnTo>
                  <a:pt x="2797950" y="1980905"/>
                </a:lnTo>
                <a:cubicBezTo>
                  <a:pt x="2795518" y="1995497"/>
                  <a:pt x="2777277" y="2018602"/>
                  <a:pt x="2743229" y="2050218"/>
                </a:cubicBezTo>
                <a:cubicBezTo>
                  <a:pt x="2728636" y="2028330"/>
                  <a:pt x="2724380" y="1994281"/>
                  <a:pt x="2730460" y="1948072"/>
                </a:cubicBezTo>
                <a:cubicBezTo>
                  <a:pt x="2736541" y="1901863"/>
                  <a:pt x="2734717" y="1873895"/>
                  <a:pt x="2724989" y="1864167"/>
                </a:cubicBezTo>
                <a:cubicBezTo>
                  <a:pt x="2700668" y="1971177"/>
                  <a:pt x="2688508" y="2022250"/>
                  <a:pt x="2688508" y="2017386"/>
                </a:cubicBezTo>
                <a:cubicBezTo>
                  <a:pt x="2688508" y="2029546"/>
                  <a:pt x="2694588" y="2046570"/>
                  <a:pt x="2706748" y="2068459"/>
                </a:cubicBezTo>
                <a:cubicBezTo>
                  <a:pt x="2714044" y="2083051"/>
                  <a:pt x="2712828" y="2097643"/>
                  <a:pt x="2703100" y="2112236"/>
                </a:cubicBezTo>
                <a:cubicBezTo>
                  <a:pt x="2705532" y="2114668"/>
                  <a:pt x="2720124" y="2129260"/>
                  <a:pt x="2746877" y="2156012"/>
                </a:cubicBezTo>
                <a:lnTo>
                  <a:pt x="2739581" y="2159661"/>
                </a:lnTo>
                <a:cubicBezTo>
                  <a:pt x="2746877" y="2166957"/>
                  <a:pt x="2755389" y="2175469"/>
                  <a:pt x="2765117" y="2185197"/>
                </a:cubicBezTo>
                <a:cubicBezTo>
                  <a:pt x="2787006" y="2236270"/>
                  <a:pt x="2812542" y="2312880"/>
                  <a:pt x="2841727" y="2415026"/>
                </a:cubicBezTo>
                <a:cubicBezTo>
                  <a:pt x="2851455" y="2480691"/>
                  <a:pt x="2876992" y="2513524"/>
                  <a:pt x="2918336" y="2513524"/>
                </a:cubicBezTo>
                <a:cubicBezTo>
                  <a:pt x="2923200" y="2513524"/>
                  <a:pt x="2952385" y="2508660"/>
                  <a:pt x="3005890" y="2498931"/>
                </a:cubicBezTo>
                <a:cubicBezTo>
                  <a:pt x="3059395" y="2489203"/>
                  <a:pt x="3088580" y="2484339"/>
                  <a:pt x="3093444" y="2484339"/>
                </a:cubicBezTo>
                <a:cubicBezTo>
                  <a:pt x="3100740" y="2484339"/>
                  <a:pt x="3108645" y="2486163"/>
                  <a:pt x="3117157" y="2489811"/>
                </a:cubicBezTo>
                <a:cubicBezTo>
                  <a:pt x="3125669" y="2493459"/>
                  <a:pt x="3129925" y="2495283"/>
                  <a:pt x="3129925" y="2495283"/>
                </a:cubicBezTo>
                <a:cubicBezTo>
                  <a:pt x="3122629" y="2485555"/>
                  <a:pt x="3118981" y="2474611"/>
                  <a:pt x="3118981" y="2462451"/>
                </a:cubicBezTo>
                <a:cubicBezTo>
                  <a:pt x="3118981" y="2413810"/>
                  <a:pt x="3148165" y="2389489"/>
                  <a:pt x="3206534" y="2389489"/>
                </a:cubicBezTo>
                <a:cubicBezTo>
                  <a:pt x="3211398" y="2389489"/>
                  <a:pt x="3218086" y="2390705"/>
                  <a:pt x="3226598" y="2393137"/>
                </a:cubicBezTo>
                <a:cubicBezTo>
                  <a:pt x="3235110" y="2395569"/>
                  <a:pt x="3241799" y="2396785"/>
                  <a:pt x="3246663" y="2396785"/>
                </a:cubicBezTo>
                <a:cubicBezTo>
                  <a:pt x="3249095" y="2396785"/>
                  <a:pt x="3308680" y="2367601"/>
                  <a:pt x="3425419" y="2309232"/>
                </a:cubicBezTo>
                <a:lnTo>
                  <a:pt x="3425419" y="2283695"/>
                </a:lnTo>
                <a:cubicBezTo>
                  <a:pt x="3420555" y="2283695"/>
                  <a:pt x="3401098" y="2294639"/>
                  <a:pt x="3367050" y="2316528"/>
                </a:cubicBezTo>
                <a:lnTo>
                  <a:pt x="3348809" y="2298287"/>
                </a:lnTo>
                <a:cubicBezTo>
                  <a:pt x="3370698" y="2281263"/>
                  <a:pt x="3426635" y="2241134"/>
                  <a:pt x="3516621" y="2177901"/>
                </a:cubicBezTo>
                <a:cubicBezTo>
                  <a:pt x="3523917" y="2148716"/>
                  <a:pt x="3527565" y="2135340"/>
                  <a:pt x="3527565" y="2137772"/>
                </a:cubicBezTo>
                <a:cubicBezTo>
                  <a:pt x="3515404" y="2137772"/>
                  <a:pt x="3508108" y="2136556"/>
                  <a:pt x="3505676" y="2134124"/>
                </a:cubicBezTo>
                <a:cubicBezTo>
                  <a:pt x="3508108" y="2131692"/>
                  <a:pt x="3517836" y="2130476"/>
                  <a:pt x="3534861" y="2130476"/>
                </a:cubicBezTo>
                <a:cubicBezTo>
                  <a:pt x="3534861" y="2111020"/>
                  <a:pt x="3539725" y="2084267"/>
                  <a:pt x="3549453" y="2050218"/>
                </a:cubicBezTo>
                <a:cubicBezTo>
                  <a:pt x="3573774" y="2011306"/>
                  <a:pt x="3607822" y="1971177"/>
                  <a:pt x="3651599" y="1929832"/>
                </a:cubicBezTo>
                <a:cubicBezTo>
                  <a:pt x="3639439" y="1929832"/>
                  <a:pt x="3632143" y="1928616"/>
                  <a:pt x="3629711" y="1926184"/>
                </a:cubicBezTo>
                <a:cubicBezTo>
                  <a:pt x="3639439" y="1921320"/>
                  <a:pt x="3652816" y="1914024"/>
                  <a:pt x="3669839" y="1904295"/>
                </a:cubicBezTo>
                <a:cubicBezTo>
                  <a:pt x="3781714" y="1717027"/>
                  <a:pt x="3843731" y="1565024"/>
                  <a:pt x="3855892" y="1448286"/>
                </a:cubicBezTo>
                <a:cubicBezTo>
                  <a:pt x="3855892" y="1445854"/>
                  <a:pt x="3866836" y="1388701"/>
                  <a:pt x="3888724" y="1276827"/>
                </a:cubicBezTo>
                <a:cubicBezTo>
                  <a:pt x="3908181" y="1172248"/>
                  <a:pt x="3917909" y="1111447"/>
                  <a:pt x="3917909" y="1094423"/>
                </a:cubicBezTo>
                <a:cubicBezTo>
                  <a:pt x="3917909" y="1089559"/>
                  <a:pt x="3913044" y="1082262"/>
                  <a:pt x="3903317" y="1072534"/>
                </a:cubicBezTo>
                <a:cubicBezTo>
                  <a:pt x="3893589" y="1062806"/>
                  <a:pt x="3888724" y="1055510"/>
                  <a:pt x="3888724" y="1050646"/>
                </a:cubicBezTo>
                <a:cubicBezTo>
                  <a:pt x="3888724" y="1028757"/>
                  <a:pt x="3903317" y="1012949"/>
                  <a:pt x="3932501" y="1003221"/>
                </a:cubicBezTo>
                <a:cubicBezTo>
                  <a:pt x="3932501" y="918099"/>
                  <a:pt x="3910613" y="823249"/>
                  <a:pt x="3866836" y="718671"/>
                </a:cubicBezTo>
                <a:cubicBezTo>
                  <a:pt x="3857108" y="691918"/>
                  <a:pt x="3842515" y="660302"/>
                  <a:pt x="3823059" y="623821"/>
                </a:cubicBezTo>
                <a:cubicBezTo>
                  <a:pt x="3798739" y="616525"/>
                  <a:pt x="3767121" y="605581"/>
                  <a:pt x="3728209" y="590988"/>
                </a:cubicBezTo>
                <a:cubicBezTo>
                  <a:pt x="3718481" y="586124"/>
                  <a:pt x="3698416" y="572748"/>
                  <a:pt x="3668016" y="550859"/>
                </a:cubicBezTo>
                <a:cubicBezTo>
                  <a:pt x="3637615" y="528971"/>
                  <a:pt x="3619983" y="518027"/>
                  <a:pt x="3615118" y="518027"/>
                </a:cubicBezTo>
                <a:close/>
                <a:moveTo>
                  <a:pt x="8307095" y="492490"/>
                </a:moveTo>
                <a:cubicBezTo>
                  <a:pt x="8324119" y="499786"/>
                  <a:pt x="8352088" y="513163"/>
                  <a:pt x="8391000" y="532619"/>
                </a:cubicBezTo>
                <a:cubicBezTo>
                  <a:pt x="8364248" y="505867"/>
                  <a:pt x="8348440" y="492490"/>
                  <a:pt x="8343575" y="492490"/>
                </a:cubicBezTo>
                <a:close/>
                <a:moveTo>
                  <a:pt x="3658896" y="492490"/>
                </a:moveTo>
                <a:cubicBezTo>
                  <a:pt x="3675920" y="499786"/>
                  <a:pt x="3703889" y="513163"/>
                  <a:pt x="3742801" y="532619"/>
                </a:cubicBezTo>
                <a:cubicBezTo>
                  <a:pt x="3716048" y="505867"/>
                  <a:pt x="3700241" y="492490"/>
                  <a:pt x="3695376" y="492490"/>
                </a:cubicBezTo>
                <a:close/>
                <a:moveTo>
                  <a:pt x="6129318" y="485194"/>
                </a:moveTo>
                <a:lnTo>
                  <a:pt x="6154855" y="518027"/>
                </a:lnTo>
                <a:lnTo>
                  <a:pt x="6143911" y="525323"/>
                </a:lnTo>
                <a:lnTo>
                  <a:pt x="6122022" y="492490"/>
                </a:lnTo>
                <a:close/>
                <a:moveTo>
                  <a:pt x="1481119" y="485194"/>
                </a:moveTo>
                <a:lnTo>
                  <a:pt x="1506655" y="518027"/>
                </a:lnTo>
                <a:lnTo>
                  <a:pt x="1495711" y="525323"/>
                </a:lnTo>
                <a:lnTo>
                  <a:pt x="1473823" y="492490"/>
                </a:lnTo>
                <a:close/>
                <a:moveTo>
                  <a:pt x="7540999" y="456010"/>
                </a:moveTo>
                <a:lnTo>
                  <a:pt x="7548295" y="459658"/>
                </a:lnTo>
                <a:lnTo>
                  <a:pt x="7540999" y="477898"/>
                </a:lnTo>
                <a:lnTo>
                  <a:pt x="7530055" y="474250"/>
                </a:lnTo>
                <a:close/>
                <a:moveTo>
                  <a:pt x="2892800" y="456010"/>
                </a:moveTo>
                <a:lnTo>
                  <a:pt x="2900096" y="459658"/>
                </a:lnTo>
                <a:lnTo>
                  <a:pt x="2892800" y="477898"/>
                </a:lnTo>
                <a:lnTo>
                  <a:pt x="2881855" y="474250"/>
                </a:lnTo>
                <a:close/>
                <a:moveTo>
                  <a:pt x="6902711" y="441417"/>
                </a:moveTo>
                <a:lnTo>
                  <a:pt x="6913655" y="452362"/>
                </a:lnTo>
                <a:lnTo>
                  <a:pt x="6906359" y="459658"/>
                </a:lnTo>
                <a:lnTo>
                  <a:pt x="6895414" y="448713"/>
                </a:lnTo>
                <a:close/>
                <a:moveTo>
                  <a:pt x="2254511" y="441417"/>
                </a:moveTo>
                <a:lnTo>
                  <a:pt x="2265455" y="452362"/>
                </a:lnTo>
                <a:lnTo>
                  <a:pt x="2258159" y="459658"/>
                </a:lnTo>
                <a:lnTo>
                  <a:pt x="2247214" y="448713"/>
                </a:lnTo>
                <a:close/>
                <a:moveTo>
                  <a:pt x="6964728" y="379400"/>
                </a:moveTo>
                <a:lnTo>
                  <a:pt x="6968376" y="386696"/>
                </a:lnTo>
                <a:lnTo>
                  <a:pt x="6946487" y="397640"/>
                </a:lnTo>
                <a:lnTo>
                  <a:pt x="6946487" y="386696"/>
                </a:lnTo>
                <a:close/>
                <a:moveTo>
                  <a:pt x="2316528" y="379400"/>
                </a:moveTo>
                <a:lnTo>
                  <a:pt x="2320176" y="386696"/>
                </a:lnTo>
                <a:lnTo>
                  <a:pt x="2298287" y="397640"/>
                </a:lnTo>
                <a:lnTo>
                  <a:pt x="2298287" y="386696"/>
                </a:lnTo>
                <a:close/>
                <a:moveTo>
                  <a:pt x="6979320" y="328327"/>
                </a:moveTo>
                <a:lnTo>
                  <a:pt x="6982968" y="339271"/>
                </a:lnTo>
                <a:lnTo>
                  <a:pt x="6946487" y="353863"/>
                </a:lnTo>
                <a:lnTo>
                  <a:pt x="6946487" y="342919"/>
                </a:lnTo>
                <a:close/>
                <a:moveTo>
                  <a:pt x="2331120" y="328327"/>
                </a:moveTo>
                <a:lnTo>
                  <a:pt x="2334768" y="339271"/>
                </a:lnTo>
                <a:lnTo>
                  <a:pt x="2298287" y="353863"/>
                </a:lnTo>
                <a:lnTo>
                  <a:pt x="2298287" y="342919"/>
                </a:lnTo>
                <a:close/>
                <a:moveTo>
                  <a:pt x="5593052" y="288198"/>
                </a:moveTo>
                <a:cubicBezTo>
                  <a:pt x="5578459" y="288198"/>
                  <a:pt x="5552923" y="294278"/>
                  <a:pt x="5516442" y="306438"/>
                </a:cubicBezTo>
                <a:cubicBezTo>
                  <a:pt x="5492121" y="313735"/>
                  <a:pt x="5470232" y="328327"/>
                  <a:pt x="5450777" y="350215"/>
                </a:cubicBezTo>
                <a:lnTo>
                  <a:pt x="5487257" y="350215"/>
                </a:lnTo>
                <a:cubicBezTo>
                  <a:pt x="5492121" y="350215"/>
                  <a:pt x="5506106" y="345351"/>
                  <a:pt x="5529210" y="335623"/>
                </a:cubicBezTo>
                <a:cubicBezTo>
                  <a:pt x="5552315" y="325895"/>
                  <a:pt x="5567515" y="319815"/>
                  <a:pt x="5574811" y="317383"/>
                </a:cubicBezTo>
                <a:cubicBezTo>
                  <a:pt x="5623451" y="314951"/>
                  <a:pt x="5685469" y="311302"/>
                  <a:pt x="5760863" y="306438"/>
                </a:cubicBezTo>
                <a:cubicBezTo>
                  <a:pt x="5666013" y="294278"/>
                  <a:pt x="5610076" y="288198"/>
                  <a:pt x="5593052" y="288198"/>
                </a:cubicBezTo>
                <a:close/>
                <a:moveTo>
                  <a:pt x="944852" y="288198"/>
                </a:moveTo>
                <a:cubicBezTo>
                  <a:pt x="930259" y="288198"/>
                  <a:pt x="904723" y="294278"/>
                  <a:pt x="868242" y="306438"/>
                </a:cubicBezTo>
                <a:cubicBezTo>
                  <a:pt x="843921" y="313735"/>
                  <a:pt x="822033" y="328327"/>
                  <a:pt x="802577" y="350215"/>
                </a:cubicBezTo>
                <a:lnTo>
                  <a:pt x="839057" y="350215"/>
                </a:lnTo>
                <a:cubicBezTo>
                  <a:pt x="843921" y="350215"/>
                  <a:pt x="857906" y="345351"/>
                  <a:pt x="881010" y="335623"/>
                </a:cubicBezTo>
                <a:cubicBezTo>
                  <a:pt x="904115" y="325895"/>
                  <a:pt x="919315" y="319815"/>
                  <a:pt x="926611" y="317383"/>
                </a:cubicBezTo>
                <a:cubicBezTo>
                  <a:pt x="975252" y="314951"/>
                  <a:pt x="1037269" y="311302"/>
                  <a:pt x="1112663" y="306438"/>
                </a:cubicBezTo>
                <a:cubicBezTo>
                  <a:pt x="1017813" y="294278"/>
                  <a:pt x="961876" y="288198"/>
                  <a:pt x="944852" y="288198"/>
                </a:cubicBezTo>
                <a:close/>
                <a:moveTo>
                  <a:pt x="6880822" y="269958"/>
                </a:moveTo>
                <a:lnTo>
                  <a:pt x="6884470" y="280902"/>
                </a:lnTo>
                <a:lnTo>
                  <a:pt x="6862582" y="291846"/>
                </a:lnTo>
                <a:lnTo>
                  <a:pt x="6862582" y="280902"/>
                </a:lnTo>
                <a:close/>
                <a:moveTo>
                  <a:pt x="2232622" y="269958"/>
                </a:moveTo>
                <a:lnTo>
                  <a:pt x="2236270" y="280902"/>
                </a:lnTo>
                <a:lnTo>
                  <a:pt x="2214382" y="291846"/>
                </a:lnTo>
                <a:lnTo>
                  <a:pt x="2214382" y="280902"/>
                </a:lnTo>
                <a:close/>
                <a:moveTo>
                  <a:pt x="8106451" y="47425"/>
                </a:moveTo>
                <a:lnTo>
                  <a:pt x="8110099" y="58369"/>
                </a:lnTo>
                <a:lnTo>
                  <a:pt x="8091858" y="65666"/>
                </a:lnTo>
                <a:lnTo>
                  <a:pt x="8091858" y="58369"/>
                </a:lnTo>
                <a:close/>
                <a:moveTo>
                  <a:pt x="3458251" y="47425"/>
                </a:moveTo>
                <a:lnTo>
                  <a:pt x="3461899" y="58369"/>
                </a:lnTo>
                <a:lnTo>
                  <a:pt x="3443659" y="65666"/>
                </a:lnTo>
                <a:lnTo>
                  <a:pt x="3443659" y="58369"/>
                </a:lnTo>
                <a:close/>
                <a:moveTo>
                  <a:pt x="8292502" y="0"/>
                </a:moveTo>
                <a:cubicBezTo>
                  <a:pt x="8297367" y="0"/>
                  <a:pt x="8305879" y="2432"/>
                  <a:pt x="8318039" y="7296"/>
                </a:cubicBezTo>
                <a:cubicBezTo>
                  <a:pt x="8330200" y="12160"/>
                  <a:pt x="8339927" y="14593"/>
                  <a:pt x="8347223" y="14593"/>
                </a:cubicBezTo>
                <a:cubicBezTo>
                  <a:pt x="8352088" y="14593"/>
                  <a:pt x="8364248" y="13376"/>
                  <a:pt x="8383704" y="10944"/>
                </a:cubicBezTo>
                <a:cubicBezTo>
                  <a:pt x="8403161" y="8512"/>
                  <a:pt x="8415321" y="7296"/>
                  <a:pt x="8420185" y="7296"/>
                </a:cubicBezTo>
                <a:cubicBezTo>
                  <a:pt x="8561244" y="7296"/>
                  <a:pt x="8702303" y="82690"/>
                  <a:pt x="8843362" y="233477"/>
                </a:cubicBezTo>
                <a:cubicBezTo>
                  <a:pt x="8838498" y="240773"/>
                  <a:pt x="8838498" y="255365"/>
                  <a:pt x="8843362" y="277254"/>
                </a:cubicBezTo>
                <a:cubicBezTo>
                  <a:pt x="8872546" y="301574"/>
                  <a:pt x="8913892" y="339271"/>
                  <a:pt x="8967397" y="390344"/>
                </a:cubicBezTo>
                <a:cubicBezTo>
                  <a:pt x="8967397" y="383048"/>
                  <a:pt x="8971045" y="373320"/>
                  <a:pt x="8978341" y="361160"/>
                </a:cubicBezTo>
                <a:cubicBezTo>
                  <a:pt x="8971045" y="351431"/>
                  <a:pt x="8957061" y="339879"/>
                  <a:pt x="8936387" y="326503"/>
                </a:cubicBezTo>
                <a:cubicBezTo>
                  <a:pt x="8915716" y="313127"/>
                  <a:pt x="8905379" y="301574"/>
                  <a:pt x="8905379" y="291846"/>
                </a:cubicBezTo>
                <a:cubicBezTo>
                  <a:pt x="8905379" y="286982"/>
                  <a:pt x="8907811" y="280902"/>
                  <a:pt x="8912675" y="273606"/>
                </a:cubicBezTo>
                <a:cubicBezTo>
                  <a:pt x="8922404" y="276038"/>
                  <a:pt x="8935780" y="279686"/>
                  <a:pt x="8952804" y="284550"/>
                </a:cubicBezTo>
                <a:cubicBezTo>
                  <a:pt x="9113319" y="452362"/>
                  <a:pt x="9202090" y="623821"/>
                  <a:pt x="9219114" y="798929"/>
                </a:cubicBezTo>
                <a:cubicBezTo>
                  <a:pt x="9219114" y="801361"/>
                  <a:pt x="9222154" y="809873"/>
                  <a:pt x="9228233" y="824465"/>
                </a:cubicBezTo>
                <a:cubicBezTo>
                  <a:pt x="9231274" y="831761"/>
                  <a:pt x="9233554" y="838145"/>
                  <a:pt x="9235074" y="843618"/>
                </a:cubicBezTo>
                <a:lnTo>
                  <a:pt x="9236599" y="852769"/>
                </a:lnTo>
                <a:lnTo>
                  <a:pt x="9234618" y="853650"/>
                </a:lnTo>
                <a:cubicBezTo>
                  <a:pt x="9232794" y="856082"/>
                  <a:pt x="9230058" y="862162"/>
                  <a:pt x="9226410" y="871890"/>
                </a:cubicBezTo>
                <a:cubicBezTo>
                  <a:pt x="9228842" y="876754"/>
                  <a:pt x="9226410" y="898643"/>
                  <a:pt x="9219114" y="937555"/>
                </a:cubicBezTo>
                <a:cubicBezTo>
                  <a:pt x="9214249" y="944852"/>
                  <a:pt x="9211817" y="952148"/>
                  <a:pt x="9211817" y="959444"/>
                </a:cubicBezTo>
                <a:cubicBezTo>
                  <a:pt x="9211817" y="927827"/>
                  <a:pt x="9206953" y="884050"/>
                  <a:pt x="9197225" y="828113"/>
                </a:cubicBezTo>
                <a:cubicBezTo>
                  <a:pt x="9194794" y="820817"/>
                  <a:pt x="9191146" y="813521"/>
                  <a:pt x="9186281" y="806225"/>
                </a:cubicBezTo>
                <a:cubicBezTo>
                  <a:pt x="9166824" y="650573"/>
                  <a:pt x="9103592" y="509515"/>
                  <a:pt x="8996581" y="383048"/>
                </a:cubicBezTo>
                <a:lnTo>
                  <a:pt x="8978341" y="401288"/>
                </a:lnTo>
                <a:cubicBezTo>
                  <a:pt x="8983205" y="403721"/>
                  <a:pt x="8989285" y="407369"/>
                  <a:pt x="8996581" y="412233"/>
                </a:cubicBezTo>
                <a:cubicBezTo>
                  <a:pt x="9025766" y="465738"/>
                  <a:pt x="9056167" y="519243"/>
                  <a:pt x="9087783" y="572748"/>
                </a:cubicBezTo>
                <a:cubicBezTo>
                  <a:pt x="9119399" y="626253"/>
                  <a:pt x="9138856" y="674894"/>
                  <a:pt x="9146152" y="718671"/>
                </a:cubicBezTo>
                <a:cubicBezTo>
                  <a:pt x="9153448" y="747856"/>
                  <a:pt x="9164392" y="847570"/>
                  <a:pt x="9178985" y="1017813"/>
                </a:cubicBezTo>
                <a:cubicBezTo>
                  <a:pt x="9198442" y="1029973"/>
                  <a:pt x="9208169" y="1043350"/>
                  <a:pt x="9208169" y="1057942"/>
                </a:cubicBezTo>
                <a:cubicBezTo>
                  <a:pt x="9208169" y="1060374"/>
                  <a:pt x="9204521" y="1079830"/>
                  <a:pt x="9197225" y="1116311"/>
                </a:cubicBezTo>
                <a:cubicBezTo>
                  <a:pt x="9189929" y="1152792"/>
                  <a:pt x="9185065" y="1180760"/>
                  <a:pt x="9182633" y="1200217"/>
                </a:cubicBezTo>
                <a:cubicBezTo>
                  <a:pt x="9185065" y="1202649"/>
                  <a:pt x="9187498" y="1207513"/>
                  <a:pt x="9189929" y="1214809"/>
                </a:cubicBezTo>
                <a:cubicBezTo>
                  <a:pt x="9185065" y="1278043"/>
                  <a:pt x="9172905" y="1377757"/>
                  <a:pt x="9153448" y="1513951"/>
                </a:cubicBezTo>
                <a:cubicBezTo>
                  <a:pt x="9133992" y="1635554"/>
                  <a:pt x="9109671" y="1731620"/>
                  <a:pt x="9080487" y="1802149"/>
                </a:cubicBezTo>
                <a:cubicBezTo>
                  <a:pt x="9075623" y="1814309"/>
                  <a:pt x="9078055" y="1828902"/>
                  <a:pt x="9087783" y="1845926"/>
                </a:cubicBezTo>
                <a:cubicBezTo>
                  <a:pt x="9051302" y="1955368"/>
                  <a:pt x="8977125" y="2078187"/>
                  <a:pt x="8865250" y="2214382"/>
                </a:cubicBezTo>
                <a:cubicBezTo>
                  <a:pt x="8821473" y="2270319"/>
                  <a:pt x="8787425" y="2318960"/>
                  <a:pt x="8763104" y="2360305"/>
                </a:cubicBezTo>
                <a:cubicBezTo>
                  <a:pt x="8736352" y="2384625"/>
                  <a:pt x="8696223" y="2421106"/>
                  <a:pt x="8642717" y="2469747"/>
                </a:cubicBezTo>
                <a:cubicBezTo>
                  <a:pt x="8696223" y="2384625"/>
                  <a:pt x="8757024" y="2292207"/>
                  <a:pt x="8825121" y="2192493"/>
                </a:cubicBezTo>
                <a:lnTo>
                  <a:pt x="8814177" y="2181549"/>
                </a:lnTo>
                <a:cubicBezTo>
                  <a:pt x="8811746" y="2183981"/>
                  <a:pt x="8810529" y="2191277"/>
                  <a:pt x="8810529" y="2203438"/>
                </a:cubicBezTo>
                <a:cubicBezTo>
                  <a:pt x="8803233" y="2196141"/>
                  <a:pt x="8797153" y="2192493"/>
                  <a:pt x="8792289" y="2192493"/>
                </a:cubicBezTo>
                <a:cubicBezTo>
                  <a:pt x="8794721" y="2192493"/>
                  <a:pt x="8798369" y="2188845"/>
                  <a:pt x="8803233" y="2181549"/>
                </a:cubicBezTo>
                <a:cubicBezTo>
                  <a:pt x="8808098" y="2174253"/>
                  <a:pt x="8812961" y="2169389"/>
                  <a:pt x="8817825" y="2166957"/>
                </a:cubicBezTo>
                <a:lnTo>
                  <a:pt x="8814177" y="2123180"/>
                </a:lnTo>
                <a:cubicBezTo>
                  <a:pt x="8811746" y="2123180"/>
                  <a:pt x="8793505" y="2134124"/>
                  <a:pt x="8759456" y="2156012"/>
                </a:cubicBezTo>
                <a:cubicBezTo>
                  <a:pt x="8766752" y="2160877"/>
                  <a:pt x="8778913" y="2168173"/>
                  <a:pt x="8795937" y="2177901"/>
                </a:cubicBezTo>
                <a:cubicBezTo>
                  <a:pt x="8778913" y="2182765"/>
                  <a:pt x="8754592" y="2193709"/>
                  <a:pt x="8722975" y="2210734"/>
                </a:cubicBezTo>
                <a:cubicBezTo>
                  <a:pt x="8650014" y="2290991"/>
                  <a:pt x="8583133" y="2356657"/>
                  <a:pt x="8522331" y="2407730"/>
                </a:cubicBezTo>
                <a:cubicBezTo>
                  <a:pt x="8512603" y="2415026"/>
                  <a:pt x="8490715" y="2427186"/>
                  <a:pt x="8456666" y="2444210"/>
                </a:cubicBezTo>
                <a:cubicBezTo>
                  <a:pt x="8437210" y="2453938"/>
                  <a:pt x="8420185" y="2474611"/>
                  <a:pt x="8405592" y="2506228"/>
                </a:cubicBezTo>
                <a:cubicBezTo>
                  <a:pt x="8408025" y="2498931"/>
                  <a:pt x="8412889" y="2485555"/>
                  <a:pt x="8420185" y="2466099"/>
                </a:cubicBezTo>
                <a:cubicBezTo>
                  <a:pt x="8415321" y="2463667"/>
                  <a:pt x="8400729" y="2462451"/>
                  <a:pt x="8376408" y="2462451"/>
                </a:cubicBezTo>
                <a:cubicBezTo>
                  <a:pt x="8369112" y="2462451"/>
                  <a:pt x="8358168" y="2469747"/>
                  <a:pt x="8343575" y="2484339"/>
                </a:cubicBezTo>
                <a:cubicBezTo>
                  <a:pt x="8348440" y="2479475"/>
                  <a:pt x="8354519" y="2473395"/>
                  <a:pt x="8361816" y="2466099"/>
                </a:cubicBezTo>
                <a:cubicBezTo>
                  <a:pt x="8369112" y="2458803"/>
                  <a:pt x="8370328" y="2447859"/>
                  <a:pt x="8365464" y="2433266"/>
                </a:cubicBezTo>
                <a:cubicBezTo>
                  <a:pt x="8360600" y="2435698"/>
                  <a:pt x="8352088" y="2439346"/>
                  <a:pt x="8339927" y="2444210"/>
                </a:cubicBezTo>
                <a:cubicBezTo>
                  <a:pt x="8325335" y="2463667"/>
                  <a:pt x="8269398" y="2531764"/>
                  <a:pt x="8172116" y="2648502"/>
                </a:cubicBezTo>
                <a:cubicBezTo>
                  <a:pt x="8174549" y="2648502"/>
                  <a:pt x="8175764" y="2650935"/>
                  <a:pt x="8175764" y="2655799"/>
                </a:cubicBezTo>
                <a:cubicBezTo>
                  <a:pt x="8170901" y="2670391"/>
                  <a:pt x="8146579" y="2692279"/>
                  <a:pt x="8102803" y="2721464"/>
                </a:cubicBezTo>
                <a:cubicBezTo>
                  <a:pt x="8114963" y="2706872"/>
                  <a:pt x="8134419" y="2688631"/>
                  <a:pt x="8161172" y="2666743"/>
                </a:cubicBezTo>
                <a:cubicBezTo>
                  <a:pt x="8163605" y="2664311"/>
                  <a:pt x="8162388" y="2660663"/>
                  <a:pt x="8157524" y="2655799"/>
                </a:cubicBezTo>
                <a:cubicBezTo>
                  <a:pt x="8130771" y="2667959"/>
                  <a:pt x="8110099" y="2678903"/>
                  <a:pt x="8095506" y="2688631"/>
                </a:cubicBezTo>
                <a:cubicBezTo>
                  <a:pt x="8015249" y="2734840"/>
                  <a:pt x="7947152" y="2776185"/>
                  <a:pt x="7891214" y="2812666"/>
                </a:cubicBezTo>
                <a:cubicBezTo>
                  <a:pt x="7893647" y="2817530"/>
                  <a:pt x="7894862" y="2826042"/>
                  <a:pt x="7894862" y="2838203"/>
                </a:cubicBezTo>
                <a:cubicBezTo>
                  <a:pt x="7887566" y="2838203"/>
                  <a:pt x="7870543" y="2844283"/>
                  <a:pt x="7843789" y="2856443"/>
                </a:cubicBezTo>
                <a:cubicBezTo>
                  <a:pt x="7817037" y="2868603"/>
                  <a:pt x="7800013" y="2874683"/>
                  <a:pt x="7792716" y="2874683"/>
                </a:cubicBezTo>
                <a:cubicBezTo>
                  <a:pt x="7787852" y="2874683"/>
                  <a:pt x="7784204" y="2872251"/>
                  <a:pt x="7781772" y="2867387"/>
                </a:cubicBezTo>
                <a:cubicBezTo>
                  <a:pt x="7779341" y="2862523"/>
                  <a:pt x="7774475" y="2860091"/>
                  <a:pt x="7767179" y="2860091"/>
                </a:cubicBezTo>
                <a:cubicBezTo>
                  <a:pt x="7737995" y="2860091"/>
                  <a:pt x="7714891" y="2868603"/>
                  <a:pt x="7697867" y="2885628"/>
                </a:cubicBezTo>
                <a:cubicBezTo>
                  <a:pt x="7710027" y="2890491"/>
                  <a:pt x="7722187" y="2892924"/>
                  <a:pt x="7734347" y="2892924"/>
                </a:cubicBezTo>
                <a:cubicBezTo>
                  <a:pt x="7727051" y="2892924"/>
                  <a:pt x="7712459" y="2895356"/>
                  <a:pt x="7690570" y="2900220"/>
                </a:cubicBezTo>
                <a:cubicBezTo>
                  <a:pt x="7702731" y="2912380"/>
                  <a:pt x="7708811" y="2918460"/>
                  <a:pt x="7708811" y="2918460"/>
                </a:cubicBezTo>
                <a:cubicBezTo>
                  <a:pt x="7728267" y="2918460"/>
                  <a:pt x="7748939" y="2922108"/>
                  <a:pt x="7770827" y="2929404"/>
                </a:cubicBezTo>
                <a:lnTo>
                  <a:pt x="7679625" y="2929404"/>
                </a:lnTo>
                <a:cubicBezTo>
                  <a:pt x="7677195" y="2912380"/>
                  <a:pt x="7669899" y="2899004"/>
                  <a:pt x="7657737" y="2889276"/>
                </a:cubicBezTo>
                <a:cubicBezTo>
                  <a:pt x="7638281" y="2896572"/>
                  <a:pt x="7613961" y="2896572"/>
                  <a:pt x="7584775" y="2889276"/>
                </a:cubicBezTo>
                <a:cubicBezTo>
                  <a:pt x="7582345" y="2889276"/>
                  <a:pt x="7575656" y="2891708"/>
                  <a:pt x="7564711" y="2896572"/>
                </a:cubicBezTo>
                <a:cubicBezTo>
                  <a:pt x="7553767" y="2901436"/>
                  <a:pt x="7545863" y="2903868"/>
                  <a:pt x="7540999" y="2903868"/>
                </a:cubicBezTo>
                <a:cubicBezTo>
                  <a:pt x="7536135" y="2903868"/>
                  <a:pt x="7523975" y="2895964"/>
                  <a:pt x="7504519" y="2880155"/>
                </a:cubicBezTo>
                <a:cubicBezTo>
                  <a:pt x="7485062" y="2864347"/>
                  <a:pt x="7469254" y="2854011"/>
                  <a:pt x="7457093" y="2849147"/>
                </a:cubicBezTo>
                <a:cubicBezTo>
                  <a:pt x="7406021" y="2836987"/>
                  <a:pt x="7382916" y="2830906"/>
                  <a:pt x="7387780" y="2830906"/>
                </a:cubicBezTo>
                <a:cubicBezTo>
                  <a:pt x="7382916" y="2830906"/>
                  <a:pt x="7374403" y="2834555"/>
                  <a:pt x="7362244" y="2841851"/>
                </a:cubicBezTo>
                <a:cubicBezTo>
                  <a:pt x="7350083" y="2849147"/>
                  <a:pt x="7340355" y="2852795"/>
                  <a:pt x="7333059" y="2852795"/>
                </a:cubicBezTo>
                <a:cubicBezTo>
                  <a:pt x="7325763" y="2852795"/>
                  <a:pt x="7316643" y="2844283"/>
                  <a:pt x="7305699" y="2827258"/>
                </a:cubicBezTo>
                <a:cubicBezTo>
                  <a:pt x="7294755" y="2810234"/>
                  <a:pt x="7283202" y="2798682"/>
                  <a:pt x="7271042" y="2792602"/>
                </a:cubicBezTo>
                <a:cubicBezTo>
                  <a:pt x="7258882" y="2786521"/>
                  <a:pt x="7240641" y="2776185"/>
                  <a:pt x="7216321" y="2761593"/>
                </a:cubicBezTo>
                <a:cubicBezTo>
                  <a:pt x="7196864" y="2737272"/>
                  <a:pt x="7181056" y="2667959"/>
                  <a:pt x="7168896" y="2553653"/>
                </a:cubicBezTo>
                <a:cubicBezTo>
                  <a:pt x="7168896" y="2541492"/>
                  <a:pt x="7153088" y="2497715"/>
                  <a:pt x="7121471" y="2422322"/>
                </a:cubicBezTo>
                <a:cubicBezTo>
                  <a:pt x="7121471" y="2412594"/>
                  <a:pt x="7120255" y="2399217"/>
                  <a:pt x="7117823" y="2382193"/>
                </a:cubicBezTo>
                <a:cubicBezTo>
                  <a:pt x="7103231" y="2357873"/>
                  <a:pt x="7088030" y="2322000"/>
                  <a:pt x="7072222" y="2274575"/>
                </a:cubicBezTo>
                <a:cubicBezTo>
                  <a:pt x="7056413" y="2227150"/>
                  <a:pt x="7047294" y="2190061"/>
                  <a:pt x="7044861" y="2163309"/>
                </a:cubicBezTo>
                <a:cubicBezTo>
                  <a:pt x="7043037" y="2142636"/>
                  <a:pt x="7041441" y="2123712"/>
                  <a:pt x="7040073" y="2106535"/>
                </a:cubicBezTo>
                <a:lnTo>
                  <a:pt x="7039457" y="2098527"/>
                </a:lnTo>
                <a:lnTo>
                  <a:pt x="7030393" y="2093995"/>
                </a:lnTo>
                <a:cubicBezTo>
                  <a:pt x="7024312" y="2091563"/>
                  <a:pt x="7018233" y="2090347"/>
                  <a:pt x="7012153" y="2090347"/>
                </a:cubicBezTo>
                <a:cubicBezTo>
                  <a:pt x="7007897" y="2091563"/>
                  <a:pt x="7003413" y="2093235"/>
                  <a:pt x="6998701" y="2095363"/>
                </a:cubicBezTo>
                <a:lnTo>
                  <a:pt x="6988821" y="2100531"/>
                </a:lnTo>
                <a:lnTo>
                  <a:pt x="6989229" y="2111324"/>
                </a:lnTo>
                <a:cubicBezTo>
                  <a:pt x="6990292" y="2137012"/>
                  <a:pt x="6991489" y="2161238"/>
                  <a:pt x="6992820" y="2184000"/>
                </a:cubicBezTo>
                <a:lnTo>
                  <a:pt x="6993589" y="2196141"/>
                </a:lnTo>
                <a:lnTo>
                  <a:pt x="7023097" y="2196141"/>
                </a:lnTo>
                <a:lnTo>
                  <a:pt x="7023097" y="2207086"/>
                </a:lnTo>
                <a:lnTo>
                  <a:pt x="6994283" y="2207086"/>
                </a:lnTo>
                <a:lnTo>
                  <a:pt x="6994914" y="2217046"/>
                </a:lnTo>
                <a:cubicBezTo>
                  <a:pt x="6998572" y="2270295"/>
                  <a:pt x="7003061" y="2314400"/>
                  <a:pt x="7008381" y="2349360"/>
                </a:cubicBezTo>
                <a:cubicBezTo>
                  <a:pt x="7014461" y="2356657"/>
                  <a:pt x="7019021" y="2361825"/>
                  <a:pt x="7022061" y="2364865"/>
                </a:cubicBezTo>
                <a:lnTo>
                  <a:pt x="7022313" y="2365084"/>
                </a:lnTo>
                <a:lnTo>
                  <a:pt x="7017501" y="2364865"/>
                </a:lnTo>
                <a:cubicBezTo>
                  <a:pt x="7013853" y="2365473"/>
                  <a:pt x="7009597" y="2367601"/>
                  <a:pt x="7004733" y="2371249"/>
                </a:cubicBezTo>
                <a:cubicBezTo>
                  <a:pt x="7014461" y="2388273"/>
                  <a:pt x="7019325" y="2404082"/>
                  <a:pt x="7019325" y="2418674"/>
                </a:cubicBezTo>
                <a:cubicBezTo>
                  <a:pt x="7009596" y="2411378"/>
                  <a:pt x="6996221" y="2365169"/>
                  <a:pt x="6979196" y="2280047"/>
                </a:cubicBezTo>
                <a:cubicBezTo>
                  <a:pt x="6971900" y="2289775"/>
                  <a:pt x="6959740" y="2289775"/>
                  <a:pt x="6942715" y="2280047"/>
                </a:cubicBezTo>
                <a:cubicBezTo>
                  <a:pt x="6942715" y="2245998"/>
                  <a:pt x="6937851" y="2196141"/>
                  <a:pt x="6928123" y="2130476"/>
                </a:cubicBezTo>
                <a:cubicBezTo>
                  <a:pt x="6940283" y="2130476"/>
                  <a:pt x="6948796" y="2132908"/>
                  <a:pt x="6953660" y="2137772"/>
                </a:cubicBezTo>
                <a:cubicBezTo>
                  <a:pt x="6958523" y="2137772"/>
                  <a:pt x="6963388" y="2134124"/>
                  <a:pt x="6968252" y="2126828"/>
                </a:cubicBezTo>
                <a:cubicBezTo>
                  <a:pt x="6968252" y="2125004"/>
                  <a:pt x="6968176" y="2122838"/>
                  <a:pt x="6968024" y="2120330"/>
                </a:cubicBezTo>
                <a:lnTo>
                  <a:pt x="6967497" y="2113750"/>
                </a:lnTo>
                <a:lnTo>
                  <a:pt x="6950135" y="2126828"/>
                </a:lnTo>
                <a:lnTo>
                  <a:pt x="6935543" y="2112236"/>
                </a:lnTo>
                <a:cubicBezTo>
                  <a:pt x="6920951" y="2112236"/>
                  <a:pt x="6908790" y="2107372"/>
                  <a:pt x="6899062" y="2097643"/>
                </a:cubicBezTo>
                <a:lnTo>
                  <a:pt x="6888118" y="2112236"/>
                </a:lnTo>
                <a:cubicBezTo>
                  <a:pt x="6817588" y="2097643"/>
                  <a:pt x="6778676" y="2090347"/>
                  <a:pt x="6771380" y="2090347"/>
                </a:cubicBezTo>
                <a:cubicBezTo>
                  <a:pt x="6759219" y="2090347"/>
                  <a:pt x="6742195" y="2093995"/>
                  <a:pt x="6720307" y="2101291"/>
                </a:cubicBezTo>
                <a:cubicBezTo>
                  <a:pt x="6734899" y="2118316"/>
                  <a:pt x="6768947" y="2129868"/>
                  <a:pt x="6822453" y="2135948"/>
                </a:cubicBezTo>
                <a:cubicBezTo>
                  <a:pt x="6875958" y="2142028"/>
                  <a:pt x="6912438" y="2152364"/>
                  <a:pt x="6931895" y="2166957"/>
                </a:cubicBezTo>
                <a:lnTo>
                  <a:pt x="6910007" y="2166957"/>
                </a:lnTo>
                <a:cubicBezTo>
                  <a:pt x="6910007" y="2174253"/>
                  <a:pt x="6906359" y="2184589"/>
                  <a:pt x="6899062" y="2197965"/>
                </a:cubicBezTo>
                <a:cubicBezTo>
                  <a:pt x="6895414" y="2204653"/>
                  <a:pt x="6892678" y="2210278"/>
                  <a:pt x="6890854" y="2214838"/>
                </a:cubicBezTo>
                <a:lnTo>
                  <a:pt x="6888824" y="2222619"/>
                </a:lnTo>
                <a:lnTo>
                  <a:pt x="6890854" y="2225326"/>
                </a:lnTo>
                <a:cubicBezTo>
                  <a:pt x="6892678" y="2228974"/>
                  <a:pt x="6895414" y="2236270"/>
                  <a:pt x="6899062" y="2247214"/>
                </a:cubicBezTo>
                <a:cubicBezTo>
                  <a:pt x="6903926" y="2256943"/>
                  <a:pt x="6912438" y="2261807"/>
                  <a:pt x="6924599" y="2261807"/>
                </a:cubicBezTo>
                <a:cubicBezTo>
                  <a:pt x="6924599" y="2264239"/>
                  <a:pt x="6923383" y="2269103"/>
                  <a:pt x="6920951" y="2276399"/>
                </a:cubicBezTo>
                <a:cubicBezTo>
                  <a:pt x="6918518" y="2283695"/>
                  <a:pt x="6917303" y="2288559"/>
                  <a:pt x="6917303" y="2290991"/>
                </a:cubicBezTo>
                <a:cubicBezTo>
                  <a:pt x="6924599" y="2295855"/>
                  <a:pt x="6936758" y="2305584"/>
                  <a:pt x="6953784" y="2320176"/>
                </a:cubicBezTo>
                <a:cubicBezTo>
                  <a:pt x="6934327" y="2342064"/>
                  <a:pt x="6906966" y="2354225"/>
                  <a:pt x="6871701" y="2356657"/>
                </a:cubicBezTo>
                <a:cubicBezTo>
                  <a:pt x="6836437" y="2359089"/>
                  <a:pt x="6816372" y="2372465"/>
                  <a:pt x="6811509" y="2396785"/>
                </a:cubicBezTo>
                <a:cubicBezTo>
                  <a:pt x="6809076" y="2396785"/>
                  <a:pt x="6805428" y="2394353"/>
                  <a:pt x="6800564" y="2389489"/>
                </a:cubicBezTo>
                <a:cubicBezTo>
                  <a:pt x="6795700" y="2384625"/>
                  <a:pt x="6789620" y="2382193"/>
                  <a:pt x="6782324" y="2382193"/>
                </a:cubicBezTo>
                <a:cubicBezTo>
                  <a:pt x="6777459" y="2382193"/>
                  <a:pt x="6776243" y="2384625"/>
                  <a:pt x="6778676" y="2389489"/>
                </a:cubicBezTo>
                <a:cubicBezTo>
                  <a:pt x="6781108" y="2394353"/>
                  <a:pt x="6778676" y="2396785"/>
                  <a:pt x="6771380" y="2396785"/>
                </a:cubicBezTo>
                <a:cubicBezTo>
                  <a:pt x="6766515" y="2396785"/>
                  <a:pt x="6764084" y="2394353"/>
                  <a:pt x="6764084" y="2389489"/>
                </a:cubicBezTo>
                <a:cubicBezTo>
                  <a:pt x="6764084" y="2384625"/>
                  <a:pt x="6762867" y="2382193"/>
                  <a:pt x="6760436" y="2382193"/>
                </a:cubicBezTo>
                <a:cubicBezTo>
                  <a:pt x="6750707" y="2399217"/>
                  <a:pt x="6737331" y="2407730"/>
                  <a:pt x="6720307" y="2407730"/>
                </a:cubicBezTo>
                <a:cubicBezTo>
                  <a:pt x="6695986" y="2410162"/>
                  <a:pt x="6681393" y="2412594"/>
                  <a:pt x="6676530" y="2415026"/>
                </a:cubicBezTo>
                <a:cubicBezTo>
                  <a:pt x="6676530" y="2425970"/>
                  <a:pt x="6678582" y="2432810"/>
                  <a:pt x="6682686" y="2435546"/>
                </a:cubicBezTo>
                <a:lnTo>
                  <a:pt x="6685509" y="2436353"/>
                </a:lnTo>
                <a:lnTo>
                  <a:pt x="6689754" y="2435774"/>
                </a:lnTo>
                <a:cubicBezTo>
                  <a:pt x="6712554" y="2433494"/>
                  <a:pt x="6796916" y="2427794"/>
                  <a:pt x="6942839" y="2418674"/>
                </a:cubicBezTo>
                <a:lnTo>
                  <a:pt x="6968376" y="2418674"/>
                </a:lnTo>
                <a:cubicBezTo>
                  <a:pt x="6963512" y="2423538"/>
                  <a:pt x="6961080" y="2434482"/>
                  <a:pt x="6961080" y="2451507"/>
                </a:cubicBezTo>
                <a:cubicBezTo>
                  <a:pt x="6910007" y="2461235"/>
                  <a:pt x="6833397" y="2472179"/>
                  <a:pt x="6731251" y="2484339"/>
                </a:cubicBezTo>
                <a:cubicBezTo>
                  <a:pt x="6726386" y="2484339"/>
                  <a:pt x="6718482" y="2487379"/>
                  <a:pt x="6707538" y="2493459"/>
                </a:cubicBezTo>
                <a:cubicBezTo>
                  <a:pt x="6696594" y="2499539"/>
                  <a:pt x="6687474" y="2502580"/>
                  <a:pt x="6680178" y="2502580"/>
                </a:cubicBezTo>
                <a:cubicBezTo>
                  <a:pt x="6675313" y="2502580"/>
                  <a:pt x="6673490" y="2500148"/>
                  <a:pt x="6674706" y="2495283"/>
                </a:cubicBezTo>
                <a:cubicBezTo>
                  <a:pt x="6675922" y="2490419"/>
                  <a:pt x="6672882" y="2487987"/>
                  <a:pt x="6665586" y="2487987"/>
                </a:cubicBezTo>
                <a:cubicBezTo>
                  <a:pt x="6660721" y="2487987"/>
                  <a:pt x="6650385" y="2491028"/>
                  <a:pt x="6634577" y="2497107"/>
                </a:cubicBezTo>
                <a:cubicBezTo>
                  <a:pt x="6618769" y="2503188"/>
                  <a:pt x="6606000" y="2506228"/>
                  <a:pt x="6596272" y="2506228"/>
                </a:cubicBezTo>
                <a:cubicBezTo>
                  <a:pt x="6533038" y="2511092"/>
                  <a:pt x="6473453" y="2525684"/>
                  <a:pt x="6417516" y="2550004"/>
                </a:cubicBezTo>
                <a:cubicBezTo>
                  <a:pt x="6371307" y="2557301"/>
                  <a:pt x="6304426" y="2570677"/>
                  <a:pt x="6216872" y="2590133"/>
                </a:cubicBezTo>
                <a:cubicBezTo>
                  <a:pt x="6129318" y="2609590"/>
                  <a:pt x="5985828" y="2654583"/>
                  <a:pt x="5786400" y="2725112"/>
                </a:cubicBezTo>
                <a:cubicBezTo>
                  <a:pt x="5735327" y="2749433"/>
                  <a:pt x="5650204" y="2789562"/>
                  <a:pt x="5531034" y="2845499"/>
                </a:cubicBezTo>
                <a:cubicBezTo>
                  <a:pt x="5506713" y="2857659"/>
                  <a:pt x="5467800" y="2880763"/>
                  <a:pt x="5414296" y="2914812"/>
                </a:cubicBezTo>
                <a:cubicBezTo>
                  <a:pt x="5380247" y="2939133"/>
                  <a:pt x="5349846" y="2951293"/>
                  <a:pt x="5323094" y="2951293"/>
                </a:cubicBezTo>
                <a:cubicBezTo>
                  <a:pt x="5296341" y="2951293"/>
                  <a:pt x="5270804" y="2937917"/>
                  <a:pt x="5246484" y="2911164"/>
                </a:cubicBezTo>
                <a:cubicBezTo>
                  <a:pt x="5234324" y="2908732"/>
                  <a:pt x="5216691" y="2903868"/>
                  <a:pt x="5193587" y="2896572"/>
                </a:cubicBezTo>
                <a:cubicBezTo>
                  <a:pt x="5170483" y="2889276"/>
                  <a:pt x="5156498" y="2885628"/>
                  <a:pt x="5151634" y="2885628"/>
                </a:cubicBezTo>
                <a:cubicBezTo>
                  <a:pt x="5146770" y="2885628"/>
                  <a:pt x="5134002" y="2888059"/>
                  <a:pt x="5113330" y="2892924"/>
                </a:cubicBezTo>
                <a:cubicBezTo>
                  <a:pt x="5092657" y="2897788"/>
                  <a:pt x="5079889" y="2900220"/>
                  <a:pt x="5075024" y="2900220"/>
                </a:cubicBezTo>
                <a:cubicBezTo>
                  <a:pt x="5075024" y="2900220"/>
                  <a:pt x="5064080" y="2894140"/>
                  <a:pt x="5042192" y="2881980"/>
                </a:cubicBezTo>
                <a:cubicBezTo>
                  <a:pt x="5025168" y="2874683"/>
                  <a:pt x="5009359" y="2875899"/>
                  <a:pt x="4994767" y="2885628"/>
                </a:cubicBezTo>
                <a:cubicBezTo>
                  <a:pt x="4992335" y="2883195"/>
                  <a:pt x="4987471" y="2879547"/>
                  <a:pt x="4980175" y="2874683"/>
                </a:cubicBezTo>
                <a:cubicBezTo>
                  <a:pt x="4994767" y="2874683"/>
                  <a:pt x="5006927" y="2869819"/>
                  <a:pt x="5016655" y="2860091"/>
                </a:cubicBezTo>
                <a:cubicBezTo>
                  <a:pt x="5011791" y="2850363"/>
                  <a:pt x="5003279" y="2834555"/>
                  <a:pt x="4991119" y="2812666"/>
                </a:cubicBezTo>
                <a:cubicBezTo>
                  <a:pt x="4983823" y="2812666"/>
                  <a:pt x="4975311" y="2817530"/>
                  <a:pt x="4965582" y="2827258"/>
                </a:cubicBezTo>
                <a:cubicBezTo>
                  <a:pt x="4965582" y="2832122"/>
                  <a:pt x="4970447" y="2836987"/>
                  <a:pt x="4980175" y="2841851"/>
                </a:cubicBezTo>
                <a:cubicBezTo>
                  <a:pt x="4972878" y="2844283"/>
                  <a:pt x="4969230" y="2854011"/>
                  <a:pt x="4969230" y="2871035"/>
                </a:cubicBezTo>
                <a:cubicBezTo>
                  <a:pt x="4966798" y="2856443"/>
                  <a:pt x="4955854" y="2849147"/>
                  <a:pt x="4936398" y="2849147"/>
                </a:cubicBezTo>
                <a:cubicBezTo>
                  <a:pt x="4931534" y="2849147"/>
                  <a:pt x="4926061" y="2851579"/>
                  <a:pt x="4919982" y="2856443"/>
                </a:cubicBezTo>
                <a:cubicBezTo>
                  <a:pt x="4913901" y="2861307"/>
                  <a:pt x="4908429" y="2863739"/>
                  <a:pt x="4903565" y="2863739"/>
                </a:cubicBezTo>
                <a:cubicBezTo>
                  <a:pt x="4905997" y="2863739"/>
                  <a:pt x="4902349" y="2858875"/>
                  <a:pt x="4892621" y="2849147"/>
                </a:cubicBezTo>
                <a:cubicBezTo>
                  <a:pt x="4875597" y="2863739"/>
                  <a:pt x="4867084" y="2871035"/>
                  <a:pt x="4867084" y="2871035"/>
                </a:cubicBezTo>
                <a:cubicBezTo>
                  <a:pt x="4854924" y="2871035"/>
                  <a:pt x="4839116" y="2861307"/>
                  <a:pt x="4819660" y="2841851"/>
                </a:cubicBezTo>
                <a:lnTo>
                  <a:pt x="4819660" y="2816314"/>
                </a:lnTo>
                <a:cubicBezTo>
                  <a:pt x="4824523" y="2811450"/>
                  <a:pt x="4833036" y="2802938"/>
                  <a:pt x="4845196" y="2790778"/>
                </a:cubicBezTo>
                <a:cubicBezTo>
                  <a:pt x="4842764" y="2788345"/>
                  <a:pt x="4831820" y="2787129"/>
                  <a:pt x="4812364" y="2787129"/>
                </a:cubicBezTo>
                <a:cubicBezTo>
                  <a:pt x="4807500" y="2787129"/>
                  <a:pt x="4797163" y="2793817"/>
                  <a:pt x="4781355" y="2807194"/>
                </a:cubicBezTo>
                <a:cubicBezTo>
                  <a:pt x="4765546" y="2820570"/>
                  <a:pt x="4755210" y="2827258"/>
                  <a:pt x="4750346" y="2827258"/>
                </a:cubicBezTo>
                <a:cubicBezTo>
                  <a:pt x="4745482" y="2827258"/>
                  <a:pt x="4728458" y="2813882"/>
                  <a:pt x="4699273" y="2787129"/>
                </a:cubicBezTo>
                <a:cubicBezTo>
                  <a:pt x="4696841" y="2791993"/>
                  <a:pt x="4695625" y="2796858"/>
                  <a:pt x="4695625" y="2801722"/>
                </a:cubicBezTo>
                <a:cubicBezTo>
                  <a:pt x="4683465" y="2794426"/>
                  <a:pt x="4667656" y="2785913"/>
                  <a:pt x="4648200" y="2776185"/>
                </a:cubicBezTo>
                <a:cubicBezTo>
                  <a:pt x="4648200" y="2749433"/>
                  <a:pt x="4688329" y="2711736"/>
                  <a:pt x="4768587" y="2663095"/>
                </a:cubicBezTo>
                <a:cubicBezTo>
                  <a:pt x="4768587" y="2663095"/>
                  <a:pt x="4778315" y="2648502"/>
                  <a:pt x="4797771" y="2619318"/>
                </a:cubicBezTo>
                <a:cubicBezTo>
                  <a:pt x="4797771" y="2616886"/>
                  <a:pt x="4796555" y="2614454"/>
                  <a:pt x="4794123" y="2612022"/>
                </a:cubicBezTo>
                <a:cubicBezTo>
                  <a:pt x="4818444" y="2585269"/>
                  <a:pt x="4853100" y="2551221"/>
                  <a:pt x="4898093" y="2509876"/>
                </a:cubicBezTo>
                <a:cubicBezTo>
                  <a:pt x="4943086" y="2468531"/>
                  <a:pt x="4992335" y="2432050"/>
                  <a:pt x="5045840" y="2400434"/>
                </a:cubicBezTo>
                <a:cubicBezTo>
                  <a:pt x="5092049" y="2373681"/>
                  <a:pt x="5138258" y="2346928"/>
                  <a:pt x="5184467" y="2320176"/>
                </a:cubicBezTo>
                <a:cubicBezTo>
                  <a:pt x="5186291" y="2316528"/>
                  <a:pt x="5188267" y="2312424"/>
                  <a:pt x="5190395" y="2307864"/>
                </a:cubicBezTo>
                <a:lnTo>
                  <a:pt x="5192916" y="2302319"/>
                </a:lnTo>
                <a:lnTo>
                  <a:pt x="5191763" y="2305584"/>
                </a:lnTo>
                <a:cubicBezTo>
                  <a:pt x="5201491" y="2312880"/>
                  <a:pt x="5206355" y="2316528"/>
                  <a:pt x="5206355" y="2316528"/>
                </a:cubicBezTo>
                <a:cubicBezTo>
                  <a:pt x="5216083" y="2316528"/>
                  <a:pt x="5251956" y="2300719"/>
                  <a:pt x="5313974" y="2269103"/>
                </a:cubicBezTo>
                <a:cubicBezTo>
                  <a:pt x="5375991" y="2237486"/>
                  <a:pt x="5415511" y="2215598"/>
                  <a:pt x="5432536" y="2203438"/>
                </a:cubicBezTo>
                <a:cubicBezTo>
                  <a:pt x="5430104" y="2208302"/>
                  <a:pt x="5434968" y="2210734"/>
                  <a:pt x="5447128" y="2210734"/>
                </a:cubicBezTo>
                <a:cubicBezTo>
                  <a:pt x="5451992" y="2210734"/>
                  <a:pt x="5454425" y="2211950"/>
                  <a:pt x="5454425" y="2214382"/>
                </a:cubicBezTo>
                <a:cubicBezTo>
                  <a:pt x="5454425" y="2216814"/>
                  <a:pt x="5456856" y="2218030"/>
                  <a:pt x="5461721" y="2218030"/>
                </a:cubicBezTo>
                <a:cubicBezTo>
                  <a:pt x="5490905" y="2218030"/>
                  <a:pt x="5544410" y="2198573"/>
                  <a:pt x="5622236" y="2159661"/>
                </a:cubicBezTo>
                <a:cubicBezTo>
                  <a:pt x="5622236" y="2159661"/>
                  <a:pt x="5626492" y="2155404"/>
                  <a:pt x="5635004" y="2146892"/>
                </a:cubicBezTo>
                <a:cubicBezTo>
                  <a:pt x="5643516" y="2138380"/>
                  <a:pt x="5651421" y="2134124"/>
                  <a:pt x="5658717" y="2134124"/>
                </a:cubicBezTo>
                <a:cubicBezTo>
                  <a:pt x="5663580" y="2134124"/>
                  <a:pt x="5666621" y="2135340"/>
                  <a:pt x="5667837" y="2137772"/>
                </a:cubicBezTo>
                <a:cubicBezTo>
                  <a:pt x="5669053" y="2140204"/>
                  <a:pt x="5673309" y="2141420"/>
                  <a:pt x="5680605" y="2141420"/>
                </a:cubicBezTo>
                <a:cubicBezTo>
                  <a:pt x="5692765" y="2141420"/>
                  <a:pt x="5714653" y="2123180"/>
                  <a:pt x="5746271" y="2086699"/>
                </a:cubicBezTo>
                <a:cubicBezTo>
                  <a:pt x="5719518" y="2079403"/>
                  <a:pt x="5670876" y="2085483"/>
                  <a:pt x="5600348" y="2104939"/>
                </a:cubicBezTo>
                <a:cubicBezTo>
                  <a:pt x="5614940" y="2097643"/>
                  <a:pt x="5639260" y="2081835"/>
                  <a:pt x="5673309" y="2057514"/>
                </a:cubicBezTo>
                <a:cubicBezTo>
                  <a:pt x="5692765" y="2021034"/>
                  <a:pt x="5723166" y="1966313"/>
                  <a:pt x="5764511" y="1893351"/>
                </a:cubicBezTo>
                <a:cubicBezTo>
                  <a:pt x="5796128" y="1854438"/>
                  <a:pt x="5838688" y="1788773"/>
                  <a:pt x="5892194" y="1696355"/>
                </a:cubicBezTo>
                <a:cubicBezTo>
                  <a:pt x="5945699" y="1577185"/>
                  <a:pt x="5984611" y="1439774"/>
                  <a:pt x="6008932" y="1284123"/>
                </a:cubicBezTo>
                <a:cubicBezTo>
                  <a:pt x="6008932" y="1271962"/>
                  <a:pt x="6008932" y="1230618"/>
                  <a:pt x="6008932" y="1160088"/>
                </a:cubicBezTo>
                <a:cubicBezTo>
                  <a:pt x="6008932" y="1099287"/>
                  <a:pt x="5997988" y="1025109"/>
                  <a:pt x="5976099" y="937555"/>
                </a:cubicBezTo>
                <a:cubicBezTo>
                  <a:pt x="5976099" y="915667"/>
                  <a:pt x="5972451" y="882834"/>
                  <a:pt x="5965155" y="839057"/>
                </a:cubicBezTo>
                <a:cubicBezTo>
                  <a:pt x="5957859" y="817169"/>
                  <a:pt x="5944482" y="784944"/>
                  <a:pt x="5925026" y="742384"/>
                </a:cubicBezTo>
                <a:cubicBezTo>
                  <a:pt x="5905570" y="699822"/>
                  <a:pt x="5887330" y="672462"/>
                  <a:pt x="5870305" y="660302"/>
                </a:cubicBezTo>
                <a:cubicBezTo>
                  <a:pt x="5843553" y="643277"/>
                  <a:pt x="5805855" y="616525"/>
                  <a:pt x="5757215" y="580044"/>
                </a:cubicBezTo>
                <a:cubicBezTo>
                  <a:pt x="5752351" y="580044"/>
                  <a:pt x="5742623" y="580044"/>
                  <a:pt x="5728030" y="580044"/>
                </a:cubicBezTo>
                <a:cubicBezTo>
                  <a:pt x="5735327" y="580044"/>
                  <a:pt x="5714653" y="588556"/>
                  <a:pt x="5666013" y="605581"/>
                </a:cubicBezTo>
                <a:cubicBezTo>
                  <a:pt x="5646556" y="612877"/>
                  <a:pt x="5618588" y="626253"/>
                  <a:pt x="5582107" y="645710"/>
                </a:cubicBezTo>
                <a:cubicBezTo>
                  <a:pt x="5565082" y="665166"/>
                  <a:pt x="5540762" y="691918"/>
                  <a:pt x="5509146" y="725967"/>
                </a:cubicBezTo>
                <a:cubicBezTo>
                  <a:pt x="5470841" y="760624"/>
                  <a:pt x="5438008" y="813065"/>
                  <a:pt x="5410648" y="883290"/>
                </a:cubicBezTo>
                <a:lnTo>
                  <a:pt x="5398374" y="917254"/>
                </a:lnTo>
                <a:lnTo>
                  <a:pt x="5428888" y="890130"/>
                </a:lnTo>
                <a:lnTo>
                  <a:pt x="5436184" y="897427"/>
                </a:lnTo>
                <a:lnTo>
                  <a:pt x="5403352" y="930259"/>
                </a:lnTo>
                <a:lnTo>
                  <a:pt x="5397109" y="920895"/>
                </a:lnTo>
                <a:lnTo>
                  <a:pt x="5385111" y="959444"/>
                </a:lnTo>
                <a:cubicBezTo>
                  <a:pt x="5365654" y="971604"/>
                  <a:pt x="5346198" y="977684"/>
                  <a:pt x="5326742" y="977684"/>
                </a:cubicBezTo>
                <a:cubicBezTo>
                  <a:pt x="5319446" y="977684"/>
                  <a:pt x="5303637" y="960660"/>
                  <a:pt x="5279317" y="926611"/>
                </a:cubicBezTo>
                <a:lnTo>
                  <a:pt x="5235540" y="933907"/>
                </a:lnTo>
                <a:lnTo>
                  <a:pt x="5235540" y="959444"/>
                </a:lnTo>
                <a:cubicBezTo>
                  <a:pt x="5242836" y="964308"/>
                  <a:pt x="5252564" y="971604"/>
                  <a:pt x="5264725" y="981332"/>
                </a:cubicBezTo>
                <a:cubicBezTo>
                  <a:pt x="5250132" y="981332"/>
                  <a:pt x="5246484" y="986197"/>
                  <a:pt x="5253780" y="995925"/>
                </a:cubicBezTo>
                <a:cubicBezTo>
                  <a:pt x="5251348" y="993493"/>
                  <a:pt x="5247700" y="989237"/>
                  <a:pt x="5242836" y="983157"/>
                </a:cubicBezTo>
                <a:cubicBezTo>
                  <a:pt x="5237972" y="977076"/>
                  <a:pt x="5234324" y="972820"/>
                  <a:pt x="5231892" y="970388"/>
                </a:cubicBezTo>
                <a:cubicBezTo>
                  <a:pt x="5227028" y="975252"/>
                  <a:pt x="5220948" y="988629"/>
                  <a:pt x="5213651" y="1010517"/>
                </a:cubicBezTo>
                <a:cubicBezTo>
                  <a:pt x="5208787" y="1008085"/>
                  <a:pt x="5206355" y="993493"/>
                  <a:pt x="5206355" y="966740"/>
                </a:cubicBezTo>
                <a:cubicBezTo>
                  <a:pt x="5203923" y="964308"/>
                  <a:pt x="5191763" y="966740"/>
                  <a:pt x="5169874" y="974036"/>
                </a:cubicBezTo>
                <a:cubicBezTo>
                  <a:pt x="5165010" y="993493"/>
                  <a:pt x="5157714" y="1026325"/>
                  <a:pt x="5147986" y="1072534"/>
                </a:cubicBezTo>
                <a:cubicBezTo>
                  <a:pt x="5143122" y="1072534"/>
                  <a:pt x="5137042" y="1074966"/>
                  <a:pt x="5129746" y="1079830"/>
                </a:cubicBezTo>
                <a:cubicBezTo>
                  <a:pt x="5132178" y="1099287"/>
                  <a:pt x="5126098" y="1126039"/>
                  <a:pt x="5111505" y="1160088"/>
                </a:cubicBezTo>
                <a:cubicBezTo>
                  <a:pt x="5094481" y="1155224"/>
                  <a:pt x="5085969" y="1132120"/>
                  <a:pt x="5085969" y="1090775"/>
                </a:cubicBezTo>
                <a:cubicBezTo>
                  <a:pt x="5085969" y="1073750"/>
                  <a:pt x="5087185" y="1062806"/>
                  <a:pt x="5089617" y="1057942"/>
                </a:cubicBezTo>
                <a:cubicBezTo>
                  <a:pt x="5101777" y="1026325"/>
                  <a:pt x="5115153" y="991061"/>
                  <a:pt x="5129746" y="952148"/>
                </a:cubicBezTo>
                <a:lnTo>
                  <a:pt x="5129746" y="926611"/>
                </a:lnTo>
                <a:cubicBezTo>
                  <a:pt x="5124882" y="926611"/>
                  <a:pt x="5122449" y="931475"/>
                  <a:pt x="5122449" y="941204"/>
                </a:cubicBezTo>
                <a:cubicBezTo>
                  <a:pt x="5120018" y="941204"/>
                  <a:pt x="5113937" y="943636"/>
                  <a:pt x="5104209" y="948500"/>
                </a:cubicBezTo>
                <a:cubicBezTo>
                  <a:pt x="5096913" y="941204"/>
                  <a:pt x="5087185" y="930259"/>
                  <a:pt x="5075024" y="915667"/>
                </a:cubicBezTo>
                <a:cubicBezTo>
                  <a:pt x="5082321" y="915667"/>
                  <a:pt x="5090833" y="919315"/>
                  <a:pt x="5100561" y="926611"/>
                </a:cubicBezTo>
                <a:cubicBezTo>
                  <a:pt x="5115153" y="926611"/>
                  <a:pt x="5123666" y="920531"/>
                  <a:pt x="5126098" y="908371"/>
                </a:cubicBezTo>
                <a:cubicBezTo>
                  <a:pt x="5143122" y="869458"/>
                  <a:pt x="5163794" y="808657"/>
                  <a:pt x="5188115" y="725967"/>
                </a:cubicBezTo>
                <a:cubicBezTo>
                  <a:pt x="5171091" y="742992"/>
                  <a:pt x="5147986" y="777040"/>
                  <a:pt x="5118801" y="828113"/>
                </a:cubicBezTo>
                <a:lnTo>
                  <a:pt x="5104209" y="813521"/>
                </a:lnTo>
                <a:cubicBezTo>
                  <a:pt x="5101777" y="815953"/>
                  <a:pt x="5098129" y="820817"/>
                  <a:pt x="5093265" y="828113"/>
                </a:cubicBezTo>
                <a:cubicBezTo>
                  <a:pt x="5088401" y="835409"/>
                  <a:pt x="5084753" y="840274"/>
                  <a:pt x="5082321" y="842705"/>
                </a:cubicBezTo>
                <a:cubicBezTo>
                  <a:pt x="5079889" y="840274"/>
                  <a:pt x="5075024" y="836017"/>
                  <a:pt x="5067728" y="829937"/>
                </a:cubicBezTo>
                <a:cubicBezTo>
                  <a:pt x="5060432" y="823857"/>
                  <a:pt x="5055568" y="819601"/>
                  <a:pt x="5053136" y="817169"/>
                </a:cubicBezTo>
                <a:cubicBezTo>
                  <a:pt x="5070160" y="773392"/>
                  <a:pt x="5084753" y="736911"/>
                  <a:pt x="5096913" y="707727"/>
                </a:cubicBezTo>
                <a:cubicBezTo>
                  <a:pt x="5104209" y="697998"/>
                  <a:pt x="5111505" y="684622"/>
                  <a:pt x="5118801" y="667598"/>
                </a:cubicBezTo>
                <a:cubicBezTo>
                  <a:pt x="5145554" y="565452"/>
                  <a:pt x="5244052" y="464522"/>
                  <a:pt x="5414296" y="364808"/>
                </a:cubicBezTo>
                <a:cubicBezTo>
                  <a:pt x="5416727" y="357511"/>
                  <a:pt x="5424024" y="347783"/>
                  <a:pt x="5436184" y="335623"/>
                </a:cubicBezTo>
                <a:cubicBezTo>
                  <a:pt x="5506713" y="296710"/>
                  <a:pt x="5571163" y="267526"/>
                  <a:pt x="5629532" y="248069"/>
                </a:cubicBezTo>
                <a:cubicBezTo>
                  <a:pt x="5634396" y="245637"/>
                  <a:pt x="5673309" y="244421"/>
                  <a:pt x="5746271" y="244421"/>
                </a:cubicBezTo>
                <a:cubicBezTo>
                  <a:pt x="5753567" y="244421"/>
                  <a:pt x="5782751" y="251717"/>
                  <a:pt x="5833824" y="266310"/>
                </a:cubicBezTo>
                <a:cubicBezTo>
                  <a:pt x="5884897" y="280902"/>
                  <a:pt x="5912866" y="288198"/>
                  <a:pt x="5917730" y="288198"/>
                </a:cubicBezTo>
                <a:cubicBezTo>
                  <a:pt x="5932322" y="288198"/>
                  <a:pt x="5979747" y="304614"/>
                  <a:pt x="6060005" y="337447"/>
                </a:cubicBezTo>
                <a:cubicBezTo>
                  <a:pt x="6140263" y="370280"/>
                  <a:pt x="6189512" y="392776"/>
                  <a:pt x="6207752" y="404937"/>
                </a:cubicBezTo>
                <a:cubicBezTo>
                  <a:pt x="6225993" y="417097"/>
                  <a:pt x="6250921" y="437769"/>
                  <a:pt x="6282537" y="466954"/>
                </a:cubicBezTo>
                <a:cubicBezTo>
                  <a:pt x="6321450" y="520459"/>
                  <a:pt x="6356715" y="594636"/>
                  <a:pt x="6388332" y="689486"/>
                </a:cubicBezTo>
                <a:cubicBezTo>
                  <a:pt x="6405356" y="725967"/>
                  <a:pt x="6427244" y="781904"/>
                  <a:pt x="6453997" y="857298"/>
                </a:cubicBezTo>
                <a:cubicBezTo>
                  <a:pt x="6461293" y="896211"/>
                  <a:pt x="6473453" y="952148"/>
                  <a:pt x="6490478" y="1025109"/>
                </a:cubicBezTo>
                <a:cubicBezTo>
                  <a:pt x="6485613" y="1017813"/>
                  <a:pt x="6475885" y="987413"/>
                  <a:pt x="6461293" y="933907"/>
                </a:cubicBezTo>
                <a:cubicBezTo>
                  <a:pt x="6449133" y="894995"/>
                  <a:pt x="6439405" y="875538"/>
                  <a:pt x="6432108" y="875538"/>
                </a:cubicBezTo>
                <a:cubicBezTo>
                  <a:pt x="6424812" y="875538"/>
                  <a:pt x="6420556" y="876754"/>
                  <a:pt x="6419341" y="879186"/>
                </a:cubicBezTo>
                <a:cubicBezTo>
                  <a:pt x="6418124" y="881618"/>
                  <a:pt x="6416300" y="882834"/>
                  <a:pt x="6413868" y="882834"/>
                </a:cubicBezTo>
                <a:cubicBezTo>
                  <a:pt x="6421164" y="868242"/>
                  <a:pt x="6419948" y="846354"/>
                  <a:pt x="6410220" y="817169"/>
                </a:cubicBezTo>
                <a:cubicBezTo>
                  <a:pt x="6393196" y="770960"/>
                  <a:pt x="6367659" y="705295"/>
                  <a:pt x="6333610" y="620173"/>
                </a:cubicBezTo>
                <a:cubicBezTo>
                  <a:pt x="6258217" y="474250"/>
                  <a:pt x="6198632" y="401288"/>
                  <a:pt x="6154855" y="401288"/>
                </a:cubicBezTo>
                <a:cubicBezTo>
                  <a:pt x="6111078" y="401288"/>
                  <a:pt x="6089189" y="408585"/>
                  <a:pt x="6089189" y="423177"/>
                </a:cubicBezTo>
                <a:cubicBezTo>
                  <a:pt x="6089189" y="420745"/>
                  <a:pt x="6097702" y="436553"/>
                  <a:pt x="6114726" y="470602"/>
                </a:cubicBezTo>
                <a:cubicBezTo>
                  <a:pt x="6107430" y="463306"/>
                  <a:pt x="6101350" y="463306"/>
                  <a:pt x="6096486" y="470602"/>
                </a:cubicBezTo>
                <a:cubicBezTo>
                  <a:pt x="6115942" y="504650"/>
                  <a:pt x="6142695" y="558156"/>
                  <a:pt x="6176743" y="631117"/>
                </a:cubicBezTo>
                <a:cubicBezTo>
                  <a:pt x="6186471" y="631117"/>
                  <a:pt x="6192552" y="628685"/>
                  <a:pt x="6194984" y="623821"/>
                </a:cubicBezTo>
                <a:cubicBezTo>
                  <a:pt x="6192552" y="621389"/>
                  <a:pt x="6190120" y="617741"/>
                  <a:pt x="6187687" y="612877"/>
                </a:cubicBezTo>
                <a:cubicBezTo>
                  <a:pt x="6185256" y="608013"/>
                  <a:pt x="6182823" y="604365"/>
                  <a:pt x="6180391" y="601933"/>
                </a:cubicBezTo>
                <a:cubicBezTo>
                  <a:pt x="6180391" y="601933"/>
                  <a:pt x="6183431" y="604973"/>
                  <a:pt x="6189512" y="611053"/>
                </a:cubicBezTo>
                <a:cubicBezTo>
                  <a:pt x="6195592" y="617133"/>
                  <a:pt x="6202280" y="620173"/>
                  <a:pt x="6209576" y="620173"/>
                </a:cubicBezTo>
                <a:cubicBezTo>
                  <a:pt x="6214440" y="620173"/>
                  <a:pt x="6216264" y="618957"/>
                  <a:pt x="6215048" y="616525"/>
                </a:cubicBezTo>
                <a:cubicBezTo>
                  <a:pt x="6213832" y="614093"/>
                  <a:pt x="6216872" y="612877"/>
                  <a:pt x="6224168" y="612877"/>
                </a:cubicBezTo>
                <a:cubicBezTo>
                  <a:pt x="6243625" y="612877"/>
                  <a:pt x="6258217" y="624429"/>
                  <a:pt x="6267945" y="647534"/>
                </a:cubicBezTo>
                <a:cubicBezTo>
                  <a:pt x="6277673" y="670638"/>
                  <a:pt x="6286794" y="686446"/>
                  <a:pt x="6295306" y="694959"/>
                </a:cubicBezTo>
                <a:cubicBezTo>
                  <a:pt x="6303817" y="703471"/>
                  <a:pt x="6308074" y="715023"/>
                  <a:pt x="6308074" y="729615"/>
                </a:cubicBezTo>
                <a:cubicBezTo>
                  <a:pt x="6310506" y="749072"/>
                  <a:pt x="6308074" y="764880"/>
                  <a:pt x="6300778" y="777040"/>
                </a:cubicBezTo>
                <a:lnTo>
                  <a:pt x="6300778" y="780688"/>
                </a:lnTo>
                <a:cubicBezTo>
                  <a:pt x="6308074" y="783120"/>
                  <a:pt x="6319018" y="792848"/>
                  <a:pt x="6333610" y="809873"/>
                </a:cubicBezTo>
                <a:cubicBezTo>
                  <a:pt x="6367659" y="877970"/>
                  <a:pt x="6384683" y="952148"/>
                  <a:pt x="6384683" y="1032405"/>
                </a:cubicBezTo>
                <a:cubicBezTo>
                  <a:pt x="6384683" y="1046998"/>
                  <a:pt x="6379212" y="1063414"/>
                  <a:pt x="6368268" y="1081654"/>
                </a:cubicBezTo>
                <a:cubicBezTo>
                  <a:pt x="6357323" y="1099895"/>
                  <a:pt x="6353067" y="1118743"/>
                  <a:pt x="6355499" y="1138200"/>
                </a:cubicBezTo>
                <a:cubicBezTo>
                  <a:pt x="6348203" y="1130903"/>
                  <a:pt x="6344555" y="1132120"/>
                  <a:pt x="6344555" y="1141848"/>
                </a:cubicBezTo>
                <a:cubicBezTo>
                  <a:pt x="6344555" y="1149144"/>
                  <a:pt x="6346987" y="1153400"/>
                  <a:pt x="6351851" y="1154616"/>
                </a:cubicBezTo>
                <a:cubicBezTo>
                  <a:pt x="6356715" y="1155832"/>
                  <a:pt x="6360363" y="1156440"/>
                  <a:pt x="6362795" y="1156440"/>
                </a:cubicBezTo>
                <a:cubicBezTo>
                  <a:pt x="6357931" y="1173464"/>
                  <a:pt x="6360363" y="1189273"/>
                  <a:pt x="6370091" y="1203865"/>
                </a:cubicBezTo>
                <a:cubicBezTo>
                  <a:pt x="6377387" y="1199001"/>
                  <a:pt x="6381035" y="1181977"/>
                  <a:pt x="6381035" y="1152792"/>
                </a:cubicBezTo>
                <a:cubicBezTo>
                  <a:pt x="6383467" y="1184408"/>
                  <a:pt x="6384683" y="1231833"/>
                  <a:pt x="6384683" y="1295067"/>
                </a:cubicBezTo>
                <a:cubicBezTo>
                  <a:pt x="6379819" y="1299931"/>
                  <a:pt x="6373739" y="1306011"/>
                  <a:pt x="6366443" y="1313307"/>
                </a:cubicBezTo>
                <a:cubicBezTo>
                  <a:pt x="6361579" y="1347356"/>
                  <a:pt x="6353067" y="1394781"/>
                  <a:pt x="6340906" y="1455582"/>
                </a:cubicBezTo>
                <a:cubicBezTo>
                  <a:pt x="6343339" y="1460446"/>
                  <a:pt x="6344555" y="1466526"/>
                  <a:pt x="6344555" y="1473823"/>
                </a:cubicBezTo>
                <a:cubicBezTo>
                  <a:pt x="6344555" y="1483551"/>
                  <a:pt x="6337867" y="1502399"/>
                  <a:pt x="6324491" y="1530368"/>
                </a:cubicBezTo>
                <a:cubicBezTo>
                  <a:pt x="6311114" y="1558336"/>
                  <a:pt x="6303210" y="1578401"/>
                  <a:pt x="6300778" y="1590561"/>
                </a:cubicBezTo>
                <a:cubicBezTo>
                  <a:pt x="6303210" y="1592993"/>
                  <a:pt x="6305034" y="1596033"/>
                  <a:pt x="6306250" y="1599681"/>
                </a:cubicBezTo>
                <a:cubicBezTo>
                  <a:pt x="6307466" y="1603329"/>
                  <a:pt x="6309290" y="1606369"/>
                  <a:pt x="6311722" y="1608801"/>
                </a:cubicBezTo>
                <a:cubicBezTo>
                  <a:pt x="6321450" y="1594209"/>
                  <a:pt x="6333610" y="1568672"/>
                  <a:pt x="6348203" y="1532192"/>
                </a:cubicBezTo>
                <a:cubicBezTo>
                  <a:pt x="6360363" y="1478687"/>
                  <a:pt x="6366443" y="1448286"/>
                  <a:pt x="6366443" y="1440990"/>
                </a:cubicBezTo>
                <a:cubicBezTo>
                  <a:pt x="6368875" y="1448286"/>
                  <a:pt x="6373739" y="1456798"/>
                  <a:pt x="6381035" y="1466526"/>
                </a:cubicBezTo>
                <a:cubicBezTo>
                  <a:pt x="6381035" y="1466526"/>
                  <a:pt x="6405356" y="1398429"/>
                  <a:pt x="6453997" y="1262234"/>
                </a:cubicBezTo>
                <a:lnTo>
                  <a:pt x="6472237" y="1262234"/>
                </a:lnTo>
                <a:lnTo>
                  <a:pt x="6472237" y="1287771"/>
                </a:lnTo>
                <a:cubicBezTo>
                  <a:pt x="6469805" y="1258586"/>
                  <a:pt x="6446701" y="1357084"/>
                  <a:pt x="6402924" y="1583265"/>
                </a:cubicBezTo>
                <a:cubicBezTo>
                  <a:pt x="6368875" y="1653794"/>
                  <a:pt x="6315370" y="1762020"/>
                  <a:pt x="6242409" y="1907943"/>
                </a:cubicBezTo>
                <a:cubicBezTo>
                  <a:pt x="6271593" y="1912807"/>
                  <a:pt x="6312938" y="1910376"/>
                  <a:pt x="6366443" y="1900647"/>
                </a:cubicBezTo>
                <a:cubicBezTo>
                  <a:pt x="6308074" y="1912807"/>
                  <a:pt x="6226600" y="1933480"/>
                  <a:pt x="6122022" y="1962665"/>
                </a:cubicBezTo>
                <a:cubicBezTo>
                  <a:pt x="6122022" y="1967529"/>
                  <a:pt x="6124454" y="1969961"/>
                  <a:pt x="6129318" y="1969961"/>
                </a:cubicBezTo>
                <a:cubicBezTo>
                  <a:pt x="6141479" y="1969961"/>
                  <a:pt x="6180391" y="1962665"/>
                  <a:pt x="6246057" y="1948072"/>
                </a:cubicBezTo>
                <a:cubicBezTo>
                  <a:pt x="6297130" y="1938344"/>
                  <a:pt x="6364011" y="1917672"/>
                  <a:pt x="6446701" y="1886055"/>
                </a:cubicBezTo>
                <a:cubicBezTo>
                  <a:pt x="6449133" y="1898215"/>
                  <a:pt x="6447917" y="1904295"/>
                  <a:pt x="6443053" y="1904295"/>
                </a:cubicBezTo>
                <a:cubicBezTo>
                  <a:pt x="6445485" y="1906727"/>
                  <a:pt x="6449133" y="1907943"/>
                  <a:pt x="6453997" y="1907943"/>
                </a:cubicBezTo>
                <a:cubicBezTo>
                  <a:pt x="6475885" y="1905511"/>
                  <a:pt x="6480749" y="1898215"/>
                  <a:pt x="6468589" y="1886055"/>
                </a:cubicBezTo>
                <a:cubicBezTo>
                  <a:pt x="6471021" y="1886055"/>
                  <a:pt x="6478925" y="1887271"/>
                  <a:pt x="6492302" y="1889703"/>
                </a:cubicBezTo>
                <a:cubicBezTo>
                  <a:pt x="6505678" y="1892135"/>
                  <a:pt x="6514798" y="1893351"/>
                  <a:pt x="6519662" y="1893351"/>
                </a:cubicBezTo>
                <a:cubicBezTo>
                  <a:pt x="6432108" y="1917672"/>
                  <a:pt x="6342123" y="1939560"/>
                  <a:pt x="6249705" y="1959016"/>
                </a:cubicBezTo>
                <a:cubicBezTo>
                  <a:pt x="6244841" y="1959016"/>
                  <a:pt x="6236329" y="1963273"/>
                  <a:pt x="6224168" y="1971785"/>
                </a:cubicBezTo>
                <a:cubicBezTo>
                  <a:pt x="6212008" y="1980297"/>
                  <a:pt x="6203496" y="1984553"/>
                  <a:pt x="6198632" y="1984553"/>
                </a:cubicBezTo>
                <a:cubicBezTo>
                  <a:pt x="6191336" y="1984553"/>
                  <a:pt x="6189512" y="1982121"/>
                  <a:pt x="6193160" y="1977257"/>
                </a:cubicBezTo>
                <a:cubicBezTo>
                  <a:pt x="6196808" y="1972393"/>
                  <a:pt x="6196200" y="1969961"/>
                  <a:pt x="6191336" y="1969961"/>
                </a:cubicBezTo>
                <a:cubicBezTo>
                  <a:pt x="6196200" y="1969961"/>
                  <a:pt x="6160935" y="1980905"/>
                  <a:pt x="6085541" y="2002793"/>
                </a:cubicBezTo>
                <a:cubicBezTo>
                  <a:pt x="6080677" y="2002793"/>
                  <a:pt x="6073381" y="2013738"/>
                  <a:pt x="6063653" y="2035626"/>
                </a:cubicBezTo>
                <a:cubicBezTo>
                  <a:pt x="6036901" y="2021034"/>
                  <a:pt x="6023524" y="2013738"/>
                  <a:pt x="6023524" y="2013738"/>
                </a:cubicBezTo>
                <a:cubicBezTo>
                  <a:pt x="6018660" y="2013738"/>
                  <a:pt x="6006500" y="2025898"/>
                  <a:pt x="5987043" y="2050218"/>
                </a:cubicBezTo>
                <a:cubicBezTo>
                  <a:pt x="5989476" y="2052650"/>
                  <a:pt x="5997988" y="2053866"/>
                  <a:pt x="6012580" y="2053866"/>
                </a:cubicBezTo>
                <a:cubicBezTo>
                  <a:pt x="6019876" y="2053866"/>
                  <a:pt x="6084933" y="2039882"/>
                  <a:pt x="6207752" y="2011913"/>
                </a:cubicBezTo>
                <a:cubicBezTo>
                  <a:pt x="6330570" y="1983945"/>
                  <a:pt x="6394412" y="1969961"/>
                  <a:pt x="6399276" y="1969961"/>
                </a:cubicBezTo>
                <a:cubicBezTo>
                  <a:pt x="6406572" y="1969961"/>
                  <a:pt x="6409612" y="1972393"/>
                  <a:pt x="6408396" y="1977257"/>
                </a:cubicBezTo>
                <a:lnTo>
                  <a:pt x="6408825" y="1982407"/>
                </a:lnTo>
                <a:lnTo>
                  <a:pt x="6414210" y="1980449"/>
                </a:lnTo>
                <a:cubicBezTo>
                  <a:pt x="6429791" y="1975889"/>
                  <a:pt x="6471021" y="1967529"/>
                  <a:pt x="6537903" y="1955368"/>
                </a:cubicBezTo>
                <a:lnTo>
                  <a:pt x="6552495" y="1969961"/>
                </a:lnTo>
                <a:cubicBezTo>
                  <a:pt x="6571951" y="1965097"/>
                  <a:pt x="6604784" y="1962665"/>
                  <a:pt x="6650993" y="1962665"/>
                </a:cubicBezTo>
                <a:cubicBezTo>
                  <a:pt x="6704498" y="1962665"/>
                  <a:pt x="6739762" y="1966313"/>
                  <a:pt x="6756788" y="1973609"/>
                </a:cubicBezTo>
                <a:cubicBezTo>
                  <a:pt x="6766515" y="1980905"/>
                  <a:pt x="6779891" y="1990633"/>
                  <a:pt x="6796916" y="2002793"/>
                </a:cubicBezTo>
                <a:cubicBezTo>
                  <a:pt x="6784756" y="2000361"/>
                  <a:pt x="6755571" y="1999145"/>
                  <a:pt x="6709362" y="1999145"/>
                </a:cubicBezTo>
                <a:cubicBezTo>
                  <a:pt x="6731251" y="1999145"/>
                  <a:pt x="6644913" y="2011306"/>
                  <a:pt x="6450349" y="2035626"/>
                </a:cubicBezTo>
                <a:lnTo>
                  <a:pt x="6461293" y="2046570"/>
                </a:lnTo>
                <a:lnTo>
                  <a:pt x="6742195" y="2039274"/>
                </a:lnTo>
                <a:cubicBezTo>
                  <a:pt x="6747059" y="2039274"/>
                  <a:pt x="6756788" y="2042314"/>
                  <a:pt x="6771380" y="2048394"/>
                </a:cubicBezTo>
                <a:cubicBezTo>
                  <a:pt x="6785972" y="2054474"/>
                  <a:pt x="6796916" y="2057514"/>
                  <a:pt x="6804213" y="2057514"/>
                </a:cubicBezTo>
                <a:cubicBezTo>
                  <a:pt x="6832181" y="2058730"/>
                  <a:pt x="6867445" y="2061163"/>
                  <a:pt x="6910007" y="2064811"/>
                </a:cubicBezTo>
                <a:lnTo>
                  <a:pt x="6915481" y="2065315"/>
                </a:lnTo>
                <a:lnTo>
                  <a:pt x="6913531" y="2057514"/>
                </a:lnTo>
                <a:cubicBezTo>
                  <a:pt x="6912315" y="2052042"/>
                  <a:pt x="6911098" y="2045962"/>
                  <a:pt x="6909883" y="2039274"/>
                </a:cubicBezTo>
                <a:cubicBezTo>
                  <a:pt x="6909883" y="2036842"/>
                  <a:pt x="6898939" y="2030762"/>
                  <a:pt x="6877050" y="2021034"/>
                </a:cubicBezTo>
                <a:cubicBezTo>
                  <a:pt x="6866106" y="1982729"/>
                  <a:pt x="6859266" y="1953316"/>
                  <a:pt x="6856530" y="1932796"/>
                </a:cubicBezTo>
                <a:lnTo>
                  <a:pt x="6855418" y="1918524"/>
                </a:lnTo>
                <a:lnTo>
                  <a:pt x="6855561" y="1918831"/>
                </a:lnTo>
                <a:cubicBezTo>
                  <a:pt x="6857423" y="1916437"/>
                  <a:pt x="6865802" y="1838630"/>
                  <a:pt x="6880698" y="1685411"/>
                </a:cubicBezTo>
                <a:cubicBezTo>
                  <a:pt x="6883130" y="1653794"/>
                  <a:pt x="6892858" y="1595425"/>
                  <a:pt x="6909883" y="1510303"/>
                </a:cubicBezTo>
                <a:cubicBezTo>
                  <a:pt x="6907450" y="1498143"/>
                  <a:pt x="6906235" y="1482335"/>
                  <a:pt x="6906235" y="1462878"/>
                </a:cubicBezTo>
                <a:cubicBezTo>
                  <a:pt x="6945148" y="1285339"/>
                  <a:pt x="7036349" y="1074966"/>
                  <a:pt x="7179840" y="831761"/>
                </a:cubicBezTo>
                <a:cubicBezTo>
                  <a:pt x="7196864" y="807441"/>
                  <a:pt x="7223617" y="774608"/>
                  <a:pt x="7260098" y="733263"/>
                </a:cubicBezTo>
                <a:cubicBezTo>
                  <a:pt x="7316035" y="677326"/>
                  <a:pt x="7399941" y="590988"/>
                  <a:pt x="7511815" y="474250"/>
                </a:cubicBezTo>
                <a:cubicBezTo>
                  <a:pt x="7504519" y="488842"/>
                  <a:pt x="7491143" y="510731"/>
                  <a:pt x="7471685" y="539915"/>
                </a:cubicBezTo>
                <a:cubicBezTo>
                  <a:pt x="7423045" y="590988"/>
                  <a:pt x="7358596" y="670030"/>
                  <a:pt x="7278338" y="777040"/>
                </a:cubicBezTo>
                <a:cubicBezTo>
                  <a:pt x="7266178" y="796497"/>
                  <a:pt x="7251586" y="815953"/>
                  <a:pt x="7234561" y="835409"/>
                </a:cubicBezTo>
                <a:cubicBezTo>
                  <a:pt x="7200513" y="871890"/>
                  <a:pt x="7170112" y="916883"/>
                  <a:pt x="7143359" y="970388"/>
                </a:cubicBezTo>
                <a:cubicBezTo>
                  <a:pt x="7123903" y="1014165"/>
                  <a:pt x="7103231" y="1057942"/>
                  <a:pt x="7081342" y="1101719"/>
                </a:cubicBezTo>
                <a:cubicBezTo>
                  <a:pt x="7001085" y="1252506"/>
                  <a:pt x="6956092" y="1402077"/>
                  <a:pt x="6946363" y="1550432"/>
                </a:cubicBezTo>
                <a:cubicBezTo>
                  <a:pt x="6943931" y="1584481"/>
                  <a:pt x="6937851" y="1639810"/>
                  <a:pt x="6928123" y="1716419"/>
                </a:cubicBezTo>
                <a:cubicBezTo>
                  <a:pt x="6918394" y="1793029"/>
                  <a:pt x="6913531" y="1833766"/>
                  <a:pt x="6913531" y="1838630"/>
                </a:cubicBezTo>
                <a:cubicBezTo>
                  <a:pt x="6913531" y="1843494"/>
                  <a:pt x="6918394" y="1865382"/>
                  <a:pt x="6928123" y="1904295"/>
                </a:cubicBezTo>
                <a:cubicBezTo>
                  <a:pt x="6937851" y="1943208"/>
                  <a:pt x="6942715" y="1966313"/>
                  <a:pt x="6942715" y="1973609"/>
                </a:cubicBezTo>
                <a:cubicBezTo>
                  <a:pt x="6942715" y="1990633"/>
                  <a:pt x="6940891" y="2002185"/>
                  <a:pt x="6937243" y="2008265"/>
                </a:cubicBezTo>
                <a:cubicBezTo>
                  <a:pt x="6933595" y="2014346"/>
                  <a:pt x="6928123" y="2021034"/>
                  <a:pt x="6920827" y="2028330"/>
                </a:cubicBezTo>
                <a:cubicBezTo>
                  <a:pt x="6919611" y="2039274"/>
                  <a:pt x="6919307" y="2049914"/>
                  <a:pt x="6919915" y="2060250"/>
                </a:cubicBezTo>
                <a:lnTo>
                  <a:pt x="6920755" y="2065801"/>
                </a:lnTo>
                <a:lnTo>
                  <a:pt x="6962466" y="2069642"/>
                </a:lnTo>
                <a:lnTo>
                  <a:pt x="6961868" y="2064355"/>
                </a:lnTo>
                <a:cubicBezTo>
                  <a:pt x="6961260" y="2057362"/>
                  <a:pt x="6960956" y="2051434"/>
                  <a:pt x="6960956" y="2046570"/>
                </a:cubicBezTo>
                <a:cubicBezTo>
                  <a:pt x="6960956" y="1861734"/>
                  <a:pt x="6968252" y="1757156"/>
                  <a:pt x="6982844" y="1732836"/>
                </a:cubicBezTo>
                <a:cubicBezTo>
                  <a:pt x="6982844" y="1863710"/>
                  <a:pt x="6984474" y="1976663"/>
                  <a:pt x="6987732" y="2071694"/>
                </a:cubicBezTo>
                <a:lnTo>
                  <a:pt x="6987745" y="2072056"/>
                </a:lnTo>
                <a:lnTo>
                  <a:pt x="7037847" y="2077180"/>
                </a:lnTo>
                <a:lnTo>
                  <a:pt x="7036653" y="2060250"/>
                </a:lnTo>
                <a:cubicBezTo>
                  <a:pt x="7034829" y="2032890"/>
                  <a:pt x="7033917" y="2012522"/>
                  <a:pt x="7033917" y="1999145"/>
                </a:cubicBezTo>
                <a:cubicBezTo>
                  <a:pt x="7033917" y="1982121"/>
                  <a:pt x="7044861" y="1870247"/>
                  <a:pt x="7066750" y="1663522"/>
                </a:cubicBezTo>
                <a:cubicBezTo>
                  <a:pt x="7069182" y="1656226"/>
                  <a:pt x="7067966" y="1652578"/>
                  <a:pt x="7063102" y="1652578"/>
                </a:cubicBezTo>
                <a:cubicBezTo>
                  <a:pt x="7070398" y="1640418"/>
                  <a:pt x="7076478" y="1625826"/>
                  <a:pt x="7081342" y="1608801"/>
                </a:cubicBezTo>
                <a:cubicBezTo>
                  <a:pt x="7086206" y="1586913"/>
                  <a:pt x="7080126" y="1574753"/>
                  <a:pt x="7063102" y="1572321"/>
                </a:cubicBezTo>
                <a:cubicBezTo>
                  <a:pt x="7087422" y="1557728"/>
                  <a:pt x="7103231" y="1509087"/>
                  <a:pt x="7110527" y="1426398"/>
                </a:cubicBezTo>
                <a:cubicBezTo>
                  <a:pt x="7110527" y="1419101"/>
                  <a:pt x="7112959" y="1404509"/>
                  <a:pt x="7117823" y="1382621"/>
                </a:cubicBezTo>
                <a:cubicBezTo>
                  <a:pt x="7122687" y="1360732"/>
                  <a:pt x="7125119" y="1344924"/>
                  <a:pt x="7125119" y="1335196"/>
                </a:cubicBezTo>
                <a:cubicBezTo>
                  <a:pt x="7125119" y="1337628"/>
                  <a:pt x="7127551" y="1342492"/>
                  <a:pt x="7132415" y="1349788"/>
                </a:cubicBezTo>
                <a:lnTo>
                  <a:pt x="7150655" y="1331548"/>
                </a:lnTo>
                <a:cubicBezTo>
                  <a:pt x="7131199" y="1319387"/>
                  <a:pt x="7114175" y="1313307"/>
                  <a:pt x="7099582" y="1313307"/>
                </a:cubicBezTo>
                <a:cubicBezTo>
                  <a:pt x="7148223" y="1194137"/>
                  <a:pt x="7211457" y="1067670"/>
                  <a:pt x="7289282" y="933907"/>
                </a:cubicBezTo>
                <a:cubicBezTo>
                  <a:pt x="7311171" y="894995"/>
                  <a:pt x="7347651" y="836625"/>
                  <a:pt x="7398724" y="758800"/>
                </a:cubicBezTo>
                <a:cubicBezTo>
                  <a:pt x="7415749" y="739343"/>
                  <a:pt x="7447365" y="696783"/>
                  <a:pt x="7493573" y="631117"/>
                </a:cubicBezTo>
                <a:cubicBezTo>
                  <a:pt x="7500871" y="628685"/>
                  <a:pt x="7510599" y="620173"/>
                  <a:pt x="7522759" y="605581"/>
                </a:cubicBezTo>
                <a:cubicBezTo>
                  <a:pt x="7534919" y="590988"/>
                  <a:pt x="7560456" y="565452"/>
                  <a:pt x="7599369" y="528971"/>
                </a:cubicBezTo>
                <a:cubicBezTo>
                  <a:pt x="7606665" y="526539"/>
                  <a:pt x="7616393" y="522891"/>
                  <a:pt x="7628553" y="518027"/>
                </a:cubicBezTo>
                <a:cubicBezTo>
                  <a:pt x="7694218" y="464522"/>
                  <a:pt x="7795149" y="380616"/>
                  <a:pt x="7931343" y="266310"/>
                </a:cubicBezTo>
                <a:cubicBezTo>
                  <a:pt x="7933775" y="263878"/>
                  <a:pt x="7938031" y="255973"/>
                  <a:pt x="7944111" y="242597"/>
                </a:cubicBezTo>
                <a:cubicBezTo>
                  <a:pt x="7950191" y="229221"/>
                  <a:pt x="7956879" y="222533"/>
                  <a:pt x="7964176" y="222533"/>
                </a:cubicBezTo>
                <a:cubicBezTo>
                  <a:pt x="7969041" y="222533"/>
                  <a:pt x="7970865" y="223749"/>
                  <a:pt x="7969647" y="226181"/>
                </a:cubicBezTo>
                <a:cubicBezTo>
                  <a:pt x="7968432" y="228613"/>
                  <a:pt x="7971472" y="229829"/>
                  <a:pt x="7978768" y="229829"/>
                </a:cubicBezTo>
                <a:cubicBezTo>
                  <a:pt x="7995793" y="229829"/>
                  <a:pt x="8006737" y="208549"/>
                  <a:pt x="8011601" y="165988"/>
                </a:cubicBezTo>
                <a:cubicBezTo>
                  <a:pt x="8016465" y="123427"/>
                  <a:pt x="8031057" y="102146"/>
                  <a:pt x="8055378" y="102146"/>
                </a:cubicBezTo>
                <a:cubicBezTo>
                  <a:pt x="8060242" y="102146"/>
                  <a:pt x="8066322" y="103362"/>
                  <a:pt x="8073618" y="105794"/>
                </a:cubicBezTo>
                <a:cubicBezTo>
                  <a:pt x="8080914" y="108227"/>
                  <a:pt x="8088210" y="109443"/>
                  <a:pt x="8095506" y="109443"/>
                </a:cubicBezTo>
                <a:cubicBezTo>
                  <a:pt x="8102803" y="109443"/>
                  <a:pt x="8105235" y="110658"/>
                  <a:pt x="8102803" y="113090"/>
                </a:cubicBezTo>
                <a:cubicBezTo>
                  <a:pt x="8097939" y="117954"/>
                  <a:pt x="8096723" y="121603"/>
                  <a:pt x="8099154" y="124035"/>
                </a:cubicBezTo>
                <a:cubicBezTo>
                  <a:pt x="8108883" y="111875"/>
                  <a:pt x="8123475" y="93634"/>
                  <a:pt x="8142931" y="69314"/>
                </a:cubicBezTo>
                <a:cubicBezTo>
                  <a:pt x="8150227" y="66881"/>
                  <a:pt x="8158740" y="64450"/>
                  <a:pt x="8168468" y="62017"/>
                </a:cubicBezTo>
                <a:cubicBezTo>
                  <a:pt x="8204949" y="20673"/>
                  <a:pt x="8246294" y="0"/>
                  <a:pt x="8292502" y="0"/>
                </a:cubicBezTo>
                <a:close/>
                <a:moveTo>
                  <a:pt x="3644303" y="0"/>
                </a:moveTo>
                <a:cubicBezTo>
                  <a:pt x="3649167" y="0"/>
                  <a:pt x="3657679" y="2432"/>
                  <a:pt x="3669839" y="7296"/>
                </a:cubicBezTo>
                <a:cubicBezTo>
                  <a:pt x="3682000" y="12160"/>
                  <a:pt x="3691728" y="14593"/>
                  <a:pt x="3699024" y="14593"/>
                </a:cubicBezTo>
                <a:cubicBezTo>
                  <a:pt x="3703889" y="14593"/>
                  <a:pt x="3716048" y="13376"/>
                  <a:pt x="3735505" y="10944"/>
                </a:cubicBezTo>
                <a:cubicBezTo>
                  <a:pt x="3754962" y="8512"/>
                  <a:pt x="3767121" y="7296"/>
                  <a:pt x="3771986" y="7296"/>
                </a:cubicBezTo>
                <a:cubicBezTo>
                  <a:pt x="3913044" y="7296"/>
                  <a:pt x="4054104" y="82690"/>
                  <a:pt x="4195162" y="233477"/>
                </a:cubicBezTo>
                <a:cubicBezTo>
                  <a:pt x="4190298" y="240773"/>
                  <a:pt x="4190298" y="255365"/>
                  <a:pt x="4195162" y="277254"/>
                </a:cubicBezTo>
                <a:cubicBezTo>
                  <a:pt x="4224347" y="301574"/>
                  <a:pt x="4265692" y="339271"/>
                  <a:pt x="4319197" y="390344"/>
                </a:cubicBezTo>
                <a:cubicBezTo>
                  <a:pt x="4319197" y="383048"/>
                  <a:pt x="4322845" y="373320"/>
                  <a:pt x="4330141" y="361160"/>
                </a:cubicBezTo>
                <a:cubicBezTo>
                  <a:pt x="4322845" y="351431"/>
                  <a:pt x="4308861" y="339879"/>
                  <a:pt x="4288188" y="326503"/>
                </a:cubicBezTo>
                <a:cubicBezTo>
                  <a:pt x="4267516" y="313127"/>
                  <a:pt x="4257180" y="301574"/>
                  <a:pt x="4257180" y="291846"/>
                </a:cubicBezTo>
                <a:cubicBezTo>
                  <a:pt x="4257180" y="286982"/>
                  <a:pt x="4259612" y="280902"/>
                  <a:pt x="4264476" y="273606"/>
                </a:cubicBezTo>
                <a:cubicBezTo>
                  <a:pt x="4274204" y="276038"/>
                  <a:pt x="4287580" y="279686"/>
                  <a:pt x="4304605" y="284550"/>
                </a:cubicBezTo>
                <a:cubicBezTo>
                  <a:pt x="4465120" y="452362"/>
                  <a:pt x="4553890" y="623821"/>
                  <a:pt x="4570914" y="798929"/>
                </a:cubicBezTo>
                <a:cubicBezTo>
                  <a:pt x="4570914" y="801361"/>
                  <a:pt x="4573954" y="809873"/>
                  <a:pt x="4580034" y="824465"/>
                </a:cubicBezTo>
                <a:cubicBezTo>
                  <a:pt x="4583075" y="831761"/>
                  <a:pt x="4585355" y="838145"/>
                  <a:pt x="4586875" y="843618"/>
                </a:cubicBezTo>
                <a:lnTo>
                  <a:pt x="4588400" y="852769"/>
                </a:lnTo>
                <a:lnTo>
                  <a:pt x="4586419" y="853650"/>
                </a:lnTo>
                <a:cubicBezTo>
                  <a:pt x="4584595" y="856082"/>
                  <a:pt x="4581859" y="862162"/>
                  <a:pt x="4578211" y="871890"/>
                </a:cubicBezTo>
                <a:cubicBezTo>
                  <a:pt x="4580643" y="876754"/>
                  <a:pt x="4578211" y="898643"/>
                  <a:pt x="4570914" y="937555"/>
                </a:cubicBezTo>
                <a:cubicBezTo>
                  <a:pt x="4566050" y="944852"/>
                  <a:pt x="4563618" y="952148"/>
                  <a:pt x="4563618" y="959444"/>
                </a:cubicBezTo>
                <a:cubicBezTo>
                  <a:pt x="4563618" y="927827"/>
                  <a:pt x="4558754" y="884050"/>
                  <a:pt x="4549026" y="828113"/>
                </a:cubicBezTo>
                <a:cubicBezTo>
                  <a:pt x="4546593" y="820817"/>
                  <a:pt x="4542945" y="813521"/>
                  <a:pt x="4538082" y="806225"/>
                </a:cubicBezTo>
                <a:cubicBezTo>
                  <a:pt x="4518625" y="650573"/>
                  <a:pt x="4455392" y="509515"/>
                  <a:pt x="4348382" y="383048"/>
                </a:cubicBezTo>
                <a:lnTo>
                  <a:pt x="4330141" y="401288"/>
                </a:lnTo>
                <a:cubicBezTo>
                  <a:pt x="4335005" y="403721"/>
                  <a:pt x="4341086" y="407369"/>
                  <a:pt x="4348382" y="412233"/>
                </a:cubicBezTo>
                <a:cubicBezTo>
                  <a:pt x="4377566" y="465738"/>
                  <a:pt x="4407967" y="519243"/>
                  <a:pt x="4439584" y="572748"/>
                </a:cubicBezTo>
                <a:cubicBezTo>
                  <a:pt x="4471200" y="626253"/>
                  <a:pt x="4490657" y="674894"/>
                  <a:pt x="4497953" y="718671"/>
                </a:cubicBezTo>
                <a:cubicBezTo>
                  <a:pt x="4505249" y="747856"/>
                  <a:pt x="4516193" y="847570"/>
                  <a:pt x="4530786" y="1017813"/>
                </a:cubicBezTo>
                <a:cubicBezTo>
                  <a:pt x="4550242" y="1029973"/>
                  <a:pt x="4559970" y="1043350"/>
                  <a:pt x="4559970" y="1057942"/>
                </a:cubicBezTo>
                <a:cubicBezTo>
                  <a:pt x="4559970" y="1060374"/>
                  <a:pt x="4556322" y="1079830"/>
                  <a:pt x="4549026" y="1116311"/>
                </a:cubicBezTo>
                <a:cubicBezTo>
                  <a:pt x="4541730" y="1152792"/>
                  <a:pt x="4536866" y="1180760"/>
                  <a:pt x="4534434" y="1200217"/>
                </a:cubicBezTo>
                <a:cubicBezTo>
                  <a:pt x="4536866" y="1202649"/>
                  <a:pt x="4539298" y="1207513"/>
                  <a:pt x="4541730" y="1214809"/>
                </a:cubicBezTo>
                <a:cubicBezTo>
                  <a:pt x="4536866" y="1278043"/>
                  <a:pt x="4524705" y="1377757"/>
                  <a:pt x="4505249" y="1513951"/>
                </a:cubicBezTo>
                <a:cubicBezTo>
                  <a:pt x="4485793" y="1635554"/>
                  <a:pt x="4461472" y="1731620"/>
                  <a:pt x="4432288" y="1802149"/>
                </a:cubicBezTo>
                <a:cubicBezTo>
                  <a:pt x="4427423" y="1814309"/>
                  <a:pt x="4429855" y="1828902"/>
                  <a:pt x="4439584" y="1845926"/>
                </a:cubicBezTo>
                <a:cubicBezTo>
                  <a:pt x="4403103" y="1955368"/>
                  <a:pt x="4328925" y="2078187"/>
                  <a:pt x="4217051" y="2214382"/>
                </a:cubicBezTo>
                <a:cubicBezTo>
                  <a:pt x="4173274" y="2270319"/>
                  <a:pt x="4139225" y="2318960"/>
                  <a:pt x="4114905" y="2360305"/>
                </a:cubicBezTo>
                <a:cubicBezTo>
                  <a:pt x="4088152" y="2384625"/>
                  <a:pt x="4048023" y="2421106"/>
                  <a:pt x="3994518" y="2469747"/>
                </a:cubicBezTo>
                <a:cubicBezTo>
                  <a:pt x="4048023" y="2384625"/>
                  <a:pt x="4108824" y="2292207"/>
                  <a:pt x="4176922" y="2192493"/>
                </a:cubicBezTo>
                <a:lnTo>
                  <a:pt x="4165978" y="2181549"/>
                </a:lnTo>
                <a:cubicBezTo>
                  <a:pt x="4163546" y="2183981"/>
                  <a:pt x="4162330" y="2191277"/>
                  <a:pt x="4162330" y="2203438"/>
                </a:cubicBezTo>
                <a:cubicBezTo>
                  <a:pt x="4155034" y="2196141"/>
                  <a:pt x="4148953" y="2192493"/>
                  <a:pt x="4144090" y="2192493"/>
                </a:cubicBezTo>
                <a:cubicBezTo>
                  <a:pt x="4146522" y="2192493"/>
                  <a:pt x="4150170" y="2188845"/>
                  <a:pt x="4155034" y="2181549"/>
                </a:cubicBezTo>
                <a:cubicBezTo>
                  <a:pt x="4159897" y="2174253"/>
                  <a:pt x="4164762" y="2169389"/>
                  <a:pt x="4169626" y="2166957"/>
                </a:cubicBezTo>
                <a:lnTo>
                  <a:pt x="4165978" y="2123180"/>
                </a:lnTo>
                <a:cubicBezTo>
                  <a:pt x="4163546" y="2123180"/>
                  <a:pt x="4145305" y="2134124"/>
                  <a:pt x="4111257" y="2156012"/>
                </a:cubicBezTo>
                <a:cubicBezTo>
                  <a:pt x="4118553" y="2160877"/>
                  <a:pt x="4130713" y="2168173"/>
                  <a:pt x="4147737" y="2177901"/>
                </a:cubicBezTo>
                <a:cubicBezTo>
                  <a:pt x="4130713" y="2182765"/>
                  <a:pt x="4106393" y="2193709"/>
                  <a:pt x="4074776" y="2210734"/>
                </a:cubicBezTo>
                <a:cubicBezTo>
                  <a:pt x="4001815" y="2290991"/>
                  <a:pt x="3934933" y="2356657"/>
                  <a:pt x="3874132" y="2407730"/>
                </a:cubicBezTo>
                <a:cubicBezTo>
                  <a:pt x="3864404" y="2415026"/>
                  <a:pt x="3842515" y="2427186"/>
                  <a:pt x="3808467" y="2444210"/>
                </a:cubicBezTo>
                <a:cubicBezTo>
                  <a:pt x="3789010" y="2453938"/>
                  <a:pt x="3771986" y="2474611"/>
                  <a:pt x="3757394" y="2506228"/>
                </a:cubicBezTo>
                <a:cubicBezTo>
                  <a:pt x="3759826" y="2498931"/>
                  <a:pt x="3764689" y="2485555"/>
                  <a:pt x="3771986" y="2466099"/>
                </a:cubicBezTo>
                <a:cubicBezTo>
                  <a:pt x="3767121" y="2463667"/>
                  <a:pt x="3752529" y="2462451"/>
                  <a:pt x="3728209" y="2462451"/>
                </a:cubicBezTo>
                <a:cubicBezTo>
                  <a:pt x="3720913" y="2462451"/>
                  <a:pt x="3709969" y="2469747"/>
                  <a:pt x="3695376" y="2484339"/>
                </a:cubicBezTo>
                <a:cubicBezTo>
                  <a:pt x="3700241" y="2479475"/>
                  <a:pt x="3706321" y="2473395"/>
                  <a:pt x="3713616" y="2466099"/>
                </a:cubicBezTo>
                <a:cubicBezTo>
                  <a:pt x="3720913" y="2458803"/>
                  <a:pt x="3722129" y="2447859"/>
                  <a:pt x="3717264" y="2433266"/>
                </a:cubicBezTo>
                <a:cubicBezTo>
                  <a:pt x="3712401" y="2435698"/>
                  <a:pt x="3703889" y="2439346"/>
                  <a:pt x="3691728" y="2444210"/>
                </a:cubicBezTo>
                <a:cubicBezTo>
                  <a:pt x="3677136" y="2463667"/>
                  <a:pt x="3621199" y="2531764"/>
                  <a:pt x="3523917" y="2648502"/>
                </a:cubicBezTo>
                <a:cubicBezTo>
                  <a:pt x="3526349" y="2648502"/>
                  <a:pt x="3527565" y="2650935"/>
                  <a:pt x="3527565" y="2655799"/>
                </a:cubicBezTo>
                <a:cubicBezTo>
                  <a:pt x="3522701" y="2670391"/>
                  <a:pt x="3498380" y="2692279"/>
                  <a:pt x="3454603" y="2721464"/>
                </a:cubicBezTo>
                <a:cubicBezTo>
                  <a:pt x="3466763" y="2706872"/>
                  <a:pt x="3486220" y="2688631"/>
                  <a:pt x="3512973" y="2666743"/>
                </a:cubicBezTo>
                <a:cubicBezTo>
                  <a:pt x="3515404" y="2664311"/>
                  <a:pt x="3514188" y="2660663"/>
                  <a:pt x="3509324" y="2655799"/>
                </a:cubicBezTo>
                <a:cubicBezTo>
                  <a:pt x="3482572" y="2667959"/>
                  <a:pt x="3461899" y="2678903"/>
                  <a:pt x="3447307" y="2688631"/>
                </a:cubicBezTo>
                <a:cubicBezTo>
                  <a:pt x="3367050" y="2734840"/>
                  <a:pt x="3298952" y="2776185"/>
                  <a:pt x="3243015" y="2812666"/>
                </a:cubicBezTo>
                <a:cubicBezTo>
                  <a:pt x="3245447" y="2817530"/>
                  <a:pt x="3246663" y="2826042"/>
                  <a:pt x="3246663" y="2838203"/>
                </a:cubicBezTo>
                <a:cubicBezTo>
                  <a:pt x="3239367" y="2838203"/>
                  <a:pt x="3222343" y="2844283"/>
                  <a:pt x="3195590" y="2856443"/>
                </a:cubicBezTo>
                <a:cubicBezTo>
                  <a:pt x="3168837" y="2868603"/>
                  <a:pt x="3151813" y="2874683"/>
                  <a:pt x="3144517" y="2874683"/>
                </a:cubicBezTo>
                <a:cubicBezTo>
                  <a:pt x="3139653" y="2874683"/>
                  <a:pt x="3136005" y="2872251"/>
                  <a:pt x="3133572" y="2867387"/>
                </a:cubicBezTo>
                <a:cubicBezTo>
                  <a:pt x="3131140" y="2862523"/>
                  <a:pt x="3126277" y="2860091"/>
                  <a:pt x="3118981" y="2860091"/>
                </a:cubicBezTo>
                <a:cubicBezTo>
                  <a:pt x="3089796" y="2860091"/>
                  <a:pt x="3066691" y="2868603"/>
                  <a:pt x="3049667" y="2885628"/>
                </a:cubicBezTo>
                <a:cubicBezTo>
                  <a:pt x="3061827" y="2890491"/>
                  <a:pt x="3073988" y="2892924"/>
                  <a:pt x="3086147" y="2892924"/>
                </a:cubicBezTo>
                <a:cubicBezTo>
                  <a:pt x="3078852" y="2892924"/>
                  <a:pt x="3064260" y="2895356"/>
                  <a:pt x="3042371" y="2900220"/>
                </a:cubicBezTo>
                <a:cubicBezTo>
                  <a:pt x="3054531" y="2912380"/>
                  <a:pt x="3060611" y="2918460"/>
                  <a:pt x="3060611" y="2918460"/>
                </a:cubicBezTo>
                <a:cubicBezTo>
                  <a:pt x="3080068" y="2918460"/>
                  <a:pt x="3100740" y="2922108"/>
                  <a:pt x="3122629" y="2929404"/>
                </a:cubicBezTo>
                <a:lnTo>
                  <a:pt x="3031427" y="2929404"/>
                </a:lnTo>
                <a:cubicBezTo>
                  <a:pt x="3028995" y="2912380"/>
                  <a:pt x="3021698" y="2899004"/>
                  <a:pt x="3009538" y="2889276"/>
                </a:cubicBezTo>
                <a:cubicBezTo>
                  <a:pt x="2990082" y="2896572"/>
                  <a:pt x="2965762" y="2896572"/>
                  <a:pt x="2936577" y="2889276"/>
                </a:cubicBezTo>
                <a:cubicBezTo>
                  <a:pt x="2934145" y="2889276"/>
                  <a:pt x="2927457" y="2891708"/>
                  <a:pt x="2916512" y="2896572"/>
                </a:cubicBezTo>
                <a:cubicBezTo>
                  <a:pt x="2905568" y="2901436"/>
                  <a:pt x="2897664" y="2903868"/>
                  <a:pt x="2892800" y="2903868"/>
                </a:cubicBezTo>
                <a:cubicBezTo>
                  <a:pt x="2887936" y="2903868"/>
                  <a:pt x="2875775" y="2895964"/>
                  <a:pt x="2856319" y="2880155"/>
                </a:cubicBezTo>
                <a:cubicBezTo>
                  <a:pt x="2836863" y="2864347"/>
                  <a:pt x="2821054" y="2854011"/>
                  <a:pt x="2808894" y="2849147"/>
                </a:cubicBezTo>
                <a:cubicBezTo>
                  <a:pt x="2757821" y="2836987"/>
                  <a:pt x="2734717" y="2830906"/>
                  <a:pt x="2739581" y="2830906"/>
                </a:cubicBezTo>
                <a:cubicBezTo>
                  <a:pt x="2734717" y="2830906"/>
                  <a:pt x="2726204" y="2834555"/>
                  <a:pt x="2714044" y="2841851"/>
                </a:cubicBezTo>
                <a:cubicBezTo>
                  <a:pt x="2701884" y="2849147"/>
                  <a:pt x="2692156" y="2852795"/>
                  <a:pt x="2684860" y="2852795"/>
                </a:cubicBezTo>
                <a:cubicBezTo>
                  <a:pt x="2677563" y="2852795"/>
                  <a:pt x="2668444" y="2844283"/>
                  <a:pt x="2657499" y="2827258"/>
                </a:cubicBezTo>
                <a:cubicBezTo>
                  <a:pt x="2646555" y="2810234"/>
                  <a:pt x="2635002" y="2798682"/>
                  <a:pt x="2622842" y="2792602"/>
                </a:cubicBezTo>
                <a:cubicBezTo>
                  <a:pt x="2610682" y="2786521"/>
                  <a:pt x="2592442" y="2776185"/>
                  <a:pt x="2568121" y="2761593"/>
                </a:cubicBezTo>
                <a:cubicBezTo>
                  <a:pt x="2548665" y="2737272"/>
                  <a:pt x="2532856" y="2667959"/>
                  <a:pt x="2520696" y="2553653"/>
                </a:cubicBezTo>
                <a:cubicBezTo>
                  <a:pt x="2520696" y="2541492"/>
                  <a:pt x="2504888" y="2497715"/>
                  <a:pt x="2473271" y="2422322"/>
                </a:cubicBezTo>
                <a:cubicBezTo>
                  <a:pt x="2473271" y="2412594"/>
                  <a:pt x="2472056" y="2399217"/>
                  <a:pt x="2469623" y="2382193"/>
                </a:cubicBezTo>
                <a:cubicBezTo>
                  <a:pt x="2455031" y="2357873"/>
                  <a:pt x="2439831" y="2322000"/>
                  <a:pt x="2424022" y="2274575"/>
                </a:cubicBezTo>
                <a:cubicBezTo>
                  <a:pt x="2408214" y="2227150"/>
                  <a:pt x="2399093" y="2190061"/>
                  <a:pt x="2396662" y="2163309"/>
                </a:cubicBezTo>
                <a:cubicBezTo>
                  <a:pt x="2394837" y="2142636"/>
                  <a:pt x="2393242" y="2123712"/>
                  <a:pt x="2391874" y="2106535"/>
                </a:cubicBezTo>
                <a:lnTo>
                  <a:pt x="2391257" y="2098527"/>
                </a:lnTo>
                <a:lnTo>
                  <a:pt x="2382193" y="2093995"/>
                </a:lnTo>
                <a:cubicBezTo>
                  <a:pt x="2376113" y="2091563"/>
                  <a:pt x="2370033" y="2090347"/>
                  <a:pt x="2363953" y="2090347"/>
                </a:cubicBezTo>
                <a:cubicBezTo>
                  <a:pt x="2359696" y="2091563"/>
                  <a:pt x="2355212" y="2093235"/>
                  <a:pt x="2350501" y="2095363"/>
                </a:cubicBezTo>
                <a:lnTo>
                  <a:pt x="2340621" y="2100531"/>
                </a:lnTo>
                <a:lnTo>
                  <a:pt x="2341028" y="2111324"/>
                </a:lnTo>
                <a:cubicBezTo>
                  <a:pt x="2342093" y="2137012"/>
                  <a:pt x="2343290" y="2161238"/>
                  <a:pt x="2344619" y="2184000"/>
                </a:cubicBezTo>
                <a:lnTo>
                  <a:pt x="2345389" y="2196141"/>
                </a:lnTo>
                <a:lnTo>
                  <a:pt x="2374897" y="2196141"/>
                </a:lnTo>
                <a:lnTo>
                  <a:pt x="2374897" y="2207086"/>
                </a:lnTo>
                <a:lnTo>
                  <a:pt x="2346083" y="2207086"/>
                </a:lnTo>
                <a:lnTo>
                  <a:pt x="2346714" y="2217046"/>
                </a:lnTo>
                <a:cubicBezTo>
                  <a:pt x="2350372" y="2270295"/>
                  <a:pt x="2354861" y="2314400"/>
                  <a:pt x="2360181" y="2349360"/>
                </a:cubicBezTo>
                <a:cubicBezTo>
                  <a:pt x="2366261" y="2356657"/>
                  <a:pt x="2370821" y="2361825"/>
                  <a:pt x="2373861" y="2364865"/>
                </a:cubicBezTo>
                <a:lnTo>
                  <a:pt x="2374113" y="2365084"/>
                </a:lnTo>
                <a:lnTo>
                  <a:pt x="2369301" y="2364865"/>
                </a:lnTo>
                <a:cubicBezTo>
                  <a:pt x="2365653" y="2365473"/>
                  <a:pt x="2361397" y="2367601"/>
                  <a:pt x="2356533" y="2371249"/>
                </a:cubicBezTo>
                <a:cubicBezTo>
                  <a:pt x="2366261" y="2388273"/>
                  <a:pt x="2371125" y="2404082"/>
                  <a:pt x="2371125" y="2418674"/>
                </a:cubicBezTo>
                <a:cubicBezTo>
                  <a:pt x="2361397" y="2411378"/>
                  <a:pt x="2348020" y="2365169"/>
                  <a:pt x="2330996" y="2280047"/>
                </a:cubicBezTo>
                <a:cubicBezTo>
                  <a:pt x="2323700" y="2289775"/>
                  <a:pt x="2311540" y="2289775"/>
                  <a:pt x="2294516" y="2280047"/>
                </a:cubicBezTo>
                <a:cubicBezTo>
                  <a:pt x="2294516" y="2245998"/>
                  <a:pt x="2289652" y="2196141"/>
                  <a:pt x="2279923" y="2130476"/>
                </a:cubicBezTo>
                <a:cubicBezTo>
                  <a:pt x="2292084" y="2130476"/>
                  <a:pt x="2300596" y="2132908"/>
                  <a:pt x="2305460" y="2137772"/>
                </a:cubicBezTo>
                <a:cubicBezTo>
                  <a:pt x="2310324" y="2137772"/>
                  <a:pt x="2315188" y="2134124"/>
                  <a:pt x="2320052" y="2126828"/>
                </a:cubicBezTo>
                <a:cubicBezTo>
                  <a:pt x="2320052" y="2125004"/>
                  <a:pt x="2319976" y="2122838"/>
                  <a:pt x="2319824" y="2120330"/>
                </a:cubicBezTo>
                <a:lnTo>
                  <a:pt x="2319298" y="2113750"/>
                </a:lnTo>
                <a:lnTo>
                  <a:pt x="2301936" y="2126828"/>
                </a:lnTo>
                <a:lnTo>
                  <a:pt x="2287343" y="2112236"/>
                </a:lnTo>
                <a:cubicBezTo>
                  <a:pt x="2272751" y="2112236"/>
                  <a:pt x="2260591" y="2107372"/>
                  <a:pt x="2250863" y="2097643"/>
                </a:cubicBezTo>
                <a:lnTo>
                  <a:pt x="2239918" y="2112236"/>
                </a:lnTo>
                <a:cubicBezTo>
                  <a:pt x="2169389" y="2097643"/>
                  <a:pt x="2130476" y="2090347"/>
                  <a:pt x="2123180" y="2090347"/>
                </a:cubicBezTo>
                <a:cubicBezTo>
                  <a:pt x="2111019" y="2090347"/>
                  <a:pt x="2093995" y="2093995"/>
                  <a:pt x="2072107" y="2101291"/>
                </a:cubicBezTo>
                <a:cubicBezTo>
                  <a:pt x="2086699" y="2118316"/>
                  <a:pt x="2120748" y="2129868"/>
                  <a:pt x="2174253" y="2135948"/>
                </a:cubicBezTo>
                <a:cubicBezTo>
                  <a:pt x="2227758" y="2142028"/>
                  <a:pt x="2264239" y="2152364"/>
                  <a:pt x="2283695" y="2166957"/>
                </a:cubicBezTo>
                <a:lnTo>
                  <a:pt x="2261807" y="2166957"/>
                </a:lnTo>
                <a:cubicBezTo>
                  <a:pt x="2261807" y="2174253"/>
                  <a:pt x="2258159" y="2184589"/>
                  <a:pt x="2250863" y="2197965"/>
                </a:cubicBezTo>
                <a:cubicBezTo>
                  <a:pt x="2247214" y="2204653"/>
                  <a:pt x="2244478" y="2210278"/>
                  <a:pt x="2242654" y="2214838"/>
                </a:cubicBezTo>
                <a:lnTo>
                  <a:pt x="2240624" y="2222619"/>
                </a:lnTo>
                <a:lnTo>
                  <a:pt x="2242654" y="2225326"/>
                </a:lnTo>
                <a:cubicBezTo>
                  <a:pt x="2244478" y="2228974"/>
                  <a:pt x="2247214" y="2236270"/>
                  <a:pt x="2250863" y="2247214"/>
                </a:cubicBezTo>
                <a:cubicBezTo>
                  <a:pt x="2255726" y="2256943"/>
                  <a:pt x="2264239" y="2261807"/>
                  <a:pt x="2276399" y="2261807"/>
                </a:cubicBezTo>
                <a:cubicBezTo>
                  <a:pt x="2276399" y="2264239"/>
                  <a:pt x="2275183" y="2269103"/>
                  <a:pt x="2272751" y="2276399"/>
                </a:cubicBezTo>
                <a:cubicBezTo>
                  <a:pt x="2270319" y="2283695"/>
                  <a:pt x="2269103" y="2288559"/>
                  <a:pt x="2269103" y="2290991"/>
                </a:cubicBezTo>
                <a:cubicBezTo>
                  <a:pt x="2276399" y="2295855"/>
                  <a:pt x="2288559" y="2305584"/>
                  <a:pt x="2305584" y="2320176"/>
                </a:cubicBezTo>
                <a:cubicBezTo>
                  <a:pt x="2286127" y="2342064"/>
                  <a:pt x="2258767" y="2354225"/>
                  <a:pt x="2223502" y="2356657"/>
                </a:cubicBezTo>
                <a:cubicBezTo>
                  <a:pt x="2188237" y="2359089"/>
                  <a:pt x="2168173" y="2372465"/>
                  <a:pt x="2163309" y="2396785"/>
                </a:cubicBezTo>
                <a:cubicBezTo>
                  <a:pt x="2160877" y="2396785"/>
                  <a:pt x="2157229" y="2394353"/>
                  <a:pt x="2152365" y="2389489"/>
                </a:cubicBezTo>
                <a:cubicBezTo>
                  <a:pt x="2147500" y="2384625"/>
                  <a:pt x="2141420" y="2382193"/>
                  <a:pt x="2134124" y="2382193"/>
                </a:cubicBezTo>
                <a:cubicBezTo>
                  <a:pt x="2129260" y="2382193"/>
                  <a:pt x="2128044" y="2384625"/>
                  <a:pt x="2130476" y="2389489"/>
                </a:cubicBezTo>
                <a:cubicBezTo>
                  <a:pt x="2132908" y="2394353"/>
                  <a:pt x="2130476" y="2396785"/>
                  <a:pt x="2123180" y="2396785"/>
                </a:cubicBezTo>
                <a:cubicBezTo>
                  <a:pt x="2118316" y="2396785"/>
                  <a:pt x="2115884" y="2394353"/>
                  <a:pt x="2115884" y="2389489"/>
                </a:cubicBezTo>
                <a:cubicBezTo>
                  <a:pt x="2115884" y="2384625"/>
                  <a:pt x="2114668" y="2382193"/>
                  <a:pt x="2112236" y="2382193"/>
                </a:cubicBezTo>
                <a:cubicBezTo>
                  <a:pt x="2102507" y="2399217"/>
                  <a:pt x="2089131" y="2407730"/>
                  <a:pt x="2072107" y="2407730"/>
                </a:cubicBezTo>
                <a:cubicBezTo>
                  <a:pt x="2047786" y="2410162"/>
                  <a:pt x="2033194" y="2412594"/>
                  <a:pt x="2028330" y="2415026"/>
                </a:cubicBezTo>
                <a:cubicBezTo>
                  <a:pt x="2028330" y="2425970"/>
                  <a:pt x="2030382" y="2432810"/>
                  <a:pt x="2034486" y="2435546"/>
                </a:cubicBezTo>
                <a:lnTo>
                  <a:pt x="2037310" y="2436353"/>
                </a:lnTo>
                <a:lnTo>
                  <a:pt x="2041554" y="2435774"/>
                </a:lnTo>
                <a:cubicBezTo>
                  <a:pt x="2064355" y="2433494"/>
                  <a:pt x="2148717" y="2427794"/>
                  <a:pt x="2294639" y="2418674"/>
                </a:cubicBezTo>
                <a:lnTo>
                  <a:pt x="2320176" y="2418674"/>
                </a:lnTo>
                <a:cubicBezTo>
                  <a:pt x="2315312" y="2423538"/>
                  <a:pt x="2312880" y="2434482"/>
                  <a:pt x="2312880" y="2451507"/>
                </a:cubicBezTo>
                <a:cubicBezTo>
                  <a:pt x="2261807" y="2461235"/>
                  <a:pt x="2185197" y="2472179"/>
                  <a:pt x="2083051" y="2484339"/>
                </a:cubicBezTo>
                <a:cubicBezTo>
                  <a:pt x="2078187" y="2484339"/>
                  <a:pt x="2070283" y="2487379"/>
                  <a:pt x="2059339" y="2493459"/>
                </a:cubicBezTo>
                <a:cubicBezTo>
                  <a:pt x="2048395" y="2499539"/>
                  <a:pt x="2039274" y="2502580"/>
                  <a:pt x="2031978" y="2502580"/>
                </a:cubicBezTo>
                <a:cubicBezTo>
                  <a:pt x="2027114" y="2502580"/>
                  <a:pt x="2025290" y="2500148"/>
                  <a:pt x="2026506" y="2495283"/>
                </a:cubicBezTo>
                <a:cubicBezTo>
                  <a:pt x="2027722" y="2490419"/>
                  <a:pt x="2024682" y="2487987"/>
                  <a:pt x="2017386" y="2487987"/>
                </a:cubicBezTo>
                <a:cubicBezTo>
                  <a:pt x="2012522" y="2487987"/>
                  <a:pt x="2002185" y="2491028"/>
                  <a:pt x="1986377" y="2497107"/>
                </a:cubicBezTo>
                <a:cubicBezTo>
                  <a:pt x="1970569" y="2503188"/>
                  <a:pt x="1957800" y="2506228"/>
                  <a:pt x="1948072" y="2506228"/>
                </a:cubicBezTo>
                <a:cubicBezTo>
                  <a:pt x="1884839" y="2511092"/>
                  <a:pt x="1825254" y="2525684"/>
                  <a:pt x="1769317" y="2550004"/>
                </a:cubicBezTo>
                <a:cubicBezTo>
                  <a:pt x="1723108" y="2557301"/>
                  <a:pt x="1656226" y="2570677"/>
                  <a:pt x="1568672" y="2590133"/>
                </a:cubicBezTo>
                <a:cubicBezTo>
                  <a:pt x="1481119" y="2609590"/>
                  <a:pt x="1337628" y="2654583"/>
                  <a:pt x="1138200" y="2725112"/>
                </a:cubicBezTo>
                <a:cubicBezTo>
                  <a:pt x="1087127" y="2749433"/>
                  <a:pt x="1002005" y="2789562"/>
                  <a:pt x="882834" y="2845499"/>
                </a:cubicBezTo>
                <a:cubicBezTo>
                  <a:pt x="858514" y="2857659"/>
                  <a:pt x="819601" y="2880763"/>
                  <a:pt x="766096" y="2914812"/>
                </a:cubicBezTo>
                <a:cubicBezTo>
                  <a:pt x="732047" y="2939133"/>
                  <a:pt x="701646" y="2951293"/>
                  <a:pt x="674894" y="2951293"/>
                </a:cubicBezTo>
                <a:cubicBezTo>
                  <a:pt x="648141" y="2951293"/>
                  <a:pt x="622605" y="2937917"/>
                  <a:pt x="598285" y="2911164"/>
                </a:cubicBezTo>
                <a:cubicBezTo>
                  <a:pt x="586124" y="2908732"/>
                  <a:pt x="568492" y="2903868"/>
                  <a:pt x="545387" y="2896572"/>
                </a:cubicBezTo>
                <a:cubicBezTo>
                  <a:pt x="522283" y="2889276"/>
                  <a:pt x="508298" y="2885628"/>
                  <a:pt x="503434" y="2885628"/>
                </a:cubicBezTo>
                <a:cubicBezTo>
                  <a:pt x="498571" y="2885628"/>
                  <a:pt x="485802" y="2888059"/>
                  <a:pt x="465130" y="2892924"/>
                </a:cubicBezTo>
                <a:cubicBezTo>
                  <a:pt x="444457" y="2897788"/>
                  <a:pt x="431689" y="2900220"/>
                  <a:pt x="426825" y="2900220"/>
                </a:cubicBezTo>
                <a:cubicBezTo>
                  <a:pt x="426825" y="2900220"/>
                  <a:pt x="415881" y="2894140"/>
                  <a:pt x="393992" y="2881980"/>
                </a:cubicBezTo>
                <a:cubicBezTo>
                  <a:pt x="376968" y="2874683"/>
                  <a:pt x="361160" y="2875899"/>
                  <a:pt x="346567" y="2885628"/>
                </a:cubicBezTo>
                <a:cubicBezTo>
                  <a:pt x="344135" y="2883195"/>
                  <a:pt x="339271" y="2879547"/>
                  <a:pt x="331975" y="2874683"/>
                </a:cubicBezTo>
                <a:cubicBezTo>
                  <a:pt x="346567" y="2874683"/>
                  <a:pt x="358727" y="2869819"/>
                  <a:pt x="368456" y="2860091"/>
                </a:cubicBezTo>
                <a:cubicBezTo>
                  <a:pt x="363591" y="2850363"/>
                  <a:pt x="355079" y="2834555"/>
                  <a:pt x="342919" y="2812666"/>
                </a:cubicBezTo>
                <a:cubicBezTo>
                  <a:pt x="335623" y="2812666"/>
                  <a:pt x="327111" y="2817530"/>
                  <a:pt x="317383" y="2827258"/>
                </a:cubicBezTo>
                <a:cubicBezTo>
                  <a:pt x="317383" y="2832122"/>
                  <a:pt x="322247" y="2836987"/>
                  <a:pt x="331975" y="2841851"/>
                </a:cubicBezTo>
                <a:cubicBezTo>
                  <a:pt x="324679" y="2844283"/>
                  <a:pt x="321031" y="2854011"/>
                  <a:pt x="321031" y="2871035"/>
                </a:cubicBezTo>
                <a:cubicBezTo>
                  <a:pt x="318599" y="2856443"/>
                  <a:pt x="307654" y="2849147"/>
                  <a:pt x="288198" y="2849147"/>
                </a:cubicBezTo>
                <a:cubicBezTo>
                  <a:pt x="283334" y="2849147"/>
                  <a:pt x="277862" y="2851579"/>
                  <a:pt x="271782" y="2856443"/>
                </a:cubicBezTo>
                <a:cubicBezTo>
                  <a:pt x="265702" y="2861307"/>
                  <a:pt x="260230" y="2863739"/>
                  <a:pt x="255365" y="2863739"/>
                </a:cubicBezTo>
                <a:cubicBezTo>
                  <a:pt x="257798" y="2863739"/>
                  <a:pt x="254150" y="2858875"/>
                  <a:pt x="244421" y="2849147"/>
                </a:cubicBezTo>
                <a:cubicBezTo>
                  <a:pt x="227397" y="2863739"/>
                  <a:pt x="218885" y="2871035"/>
                  <a:pt x="218885" y="2871035"/>
                </a:cubicBezTo>
                <a:cubicBezTo>
                  <a:pt x="206724" y="2871035"/>
                  <a:pt x="190916" y="2861307"/>
                  <a:pt x="171460" y="2841851"/>
                </a:cubicBezTo>
                <a:lnTo>
                  <a:pt x="171460" y="2816314"/>
                </a:lnTo>
                <a:cubicBezTo>
                  <a:pt x="176324" y="2811450"/>
                  <a:pt x="184836" y="2802938"/>
                  <a:pt x="196996" y="2790778"/>
                </a:cubicBezTo>
                <a:cubicBezTo>
                  <a:pt x="194564" y="2788345"/>
                  <a:pt x="183620" y="2787129"/>
                  <a:pt x="164164" y="2787129"/>
                </a:cubicBezTo>
                <a:cubicBezTo>
                  <a:pt x="159299" y="2787129"/>
                  <a:pt x="148963" y="2793817"/>
                  <a:pt x="133155" y="2807194"/>
                </a:cubicBezTo>
                <a:cubicBezTo>
                  <a:pt x="117347" y="2820570"/>
                  <a:pt x="107010" y="2827258"/>
                  <a:pt x="102146" y="2827258"/>
                </a:cubicBezTo>
                <a:cubicBezTo>
                  <a:pt x="97282" y="2827258"/>
                  <a:pt x="80258" y="2813882"/>
                  <a:pt x="51073" y="2787129"/>
                </a:cubicBezTo>
                <a:cubicBezTo>
                  <a:pt x="48641" y="2791993"/>
                  <a:pt x="47425" y="2796858"/>
                  <a:pt x="47425" y="2801722"/>
                </a:cubicBezTo>
                <a:cubicBezTo>
                  <a:pt x="35265" y="2794426"/>
                  <a:pt x="19457" y="2785913"/>
                  <a:pt x="0" y="2776185"/>
                </a:cubicBezTo>
                <a:cubicBezTo>
                  <a:pt x="0" y="2749433"/>
                  <a:pt x="40129" y="2711736"/>
                  <a:pt x="120387" y="2663095"/>
                </a:cubicBezTo>
                <a:cubicBezTo>
                  <a:pt x="120387" y="2663095"/>
                  <a:pt x="130115" y="2648502"/>
                  <a:pt x="149571" y="2619318"/>
                </a:cubicBezTo>
                <a:cubicBezTo>
                  <a:pt x="149571" y="2616886"/>
                  <a:pt x="148355" y="2614454"/>
                  <a:pt x="145923" y="2612022"/>
                </a:cubicBezTo>
                <a:cubicBezTo>
                  <a:pt x="170244" y="2585269"/>
                  <a:pt x="204900" y="2551221"/>
                  <a:pt x="249893" y="2509876"/>
                </a:cubicBezTo>
                <a:cubicBezTo>
                  <a:pt x="294886" y="2468531"/>
                  <a:pt x="344135" y="2432050"/>
                  <a:pt x="397640" y="2400434"/>
                </a:cubicBezTo>
                <a:cubicBezTo>
                  <a:pt x="443849" y="2373681"/>
                  <a:pt x="490058" y="2346928"/>
                  <a:pt x="536267" y="2320176"/>
                </a:cubicBezTo>
                <a:cubicBezTo>
                  <a:pt x="538091" y="2316528"/>
                  <a:pt x="540067" y="2312424"/>
                  <a:pt x="542195" y="2307864"/>
                </a:cubicBezTo>
                <a:lnTo>
                  <a:pt x="544715" y="2302319"/>
                </a:lnTo>
                <a:lnTo>
                  <a:pt x="543563" y="2305584"/>
                </a:lnTo>
                <a:cubicBezTo>
                  <a:pt x="553292" y="2312880"/>
                  <a:pt x="558156" y="2316528"/>
                  <a:pt x="558156" y="2316528"/>
                </a:cubicBezTo>
                <a:cubicBezTo>
                  <a:pt x="567884" y="2316528"/>
                  <a:pt x="603756" y="2300719"/>
                  <a:pt x="665774" y="2269103"/>
                </a:cubicBezTo>
                <a:cubicBezTo>
                  <a:pt x="727791" y="2237486"/>
                  <a:pt x="767312" y="2215598"/>
                  <a:pt x="784336" y="2203438"/>
                </a:cubicBezTo>
                <a:cubicBezTo>
                  <a:pt x="781904" y="2208302"/>
                  <a:pt x="786768" y="2210734"/>
                  <a:pt x="798928" y="2210734"/>
                </a:cubicBezTo>
                <a:cubicBezTo>
                  <a:pt x="803792" y="2210734"/>
                  <a:pt x="806225" y="2211950"/>
                  <a:pt x="806225" y="2214382"/>
                </a:cubicBezTo>
                <a:cubicBezTo>
                  <a:pt x="806225" y="2216814"/>
                  <a:pt x="808657" y="2218030"/>
                  <a:pt x="813521" y="2218030"/>
                </a:cubicBezTo>
                <a:cubicBezTo>
                  <a:pt x="842706" y="2218030"/>
                  <a:pt x="896211" y="2198573"/>
                  <a:pt x="974036" y="2159661"/>
                </a:cubicBezTo>
                <a:cubicBezTo>
                  <a:pt x="974036" y="2159661"/>
                  <a:pt x="978292" y="2155404"/>
                  <a:pt x="986804" y="2146892"/>
                </a:cubicBezTo>
                <a:cubicBezTo>
                  <a:pt x="995317" y="2138380"/>
                  <a:pt x="1003221" y="2134124"/>
                  <a:pt x="1010517" y="2134124"/>
                </a:cubicBezTo>
                <a:cubicBezTo>
                  <a:pt x="1015381" y="2134124"/>
                  <a:pt x="1018421" y="2135340"/>
                  <a:pt x="1019637" y="2137772"/>
                </a:cubicBezTo>
                <a:cubicBezTo>
                  <a:pt x="1020853" y="2140204"/>
                  <a:pt x="1025109" y="2141420"/>
                  <a:pt x="1032405" y="2141420"/>
                </a:cubicBezTo>
                <a:cubicBezTo>
                  <a:pt x="1044566" y="2141420"/>
                  <a:pt x="1066454" y="2123180"/>
                  <a:pt x="1098071" y="2086699"/>
                </a:cubicBezTo>
                <a:cubicBezTo>
                  <a:pt x="1071318" y="2079403"/>
                  <a:pt x="1022677" y="2085483"/>
                  <a:pt x="952148" y="2104939"/>
                </a:cubicBezTo>
                <a:cubicBezTo>
                  <a:pt x="966740" y="2097643"/>
                  <a:pt x="991060" y="2081835"/>
                  <a:pt x="1025109" y="2057514"/>
                </a:cubicBezTo>
                <a:cubicBezTo>
                  <a:pt x="1044566" y="2021034"/>
                  <a:pt x="1074966" y="1966313"/>
                  <a:pt x="1116311" y="1893351"/>
                </a:cubicBezTo>
                <a:cubicBezTo>
                  <a:pt x="1147928" y="1854438"/>
                  <a:pt x="1190489" y="1788773"/>
                  <a:pt x="1243994" y="1696355"/>
                </a:cubicBezTo>
                <a:cubicBezTo>
                  <a:pt x="1297499" y="1577185"/>
                  <a:pt x="1336412" y="1439774"/>
                  <a:pt x="1360732" y="1284123"/>
                </a:cubicBezTo>
                <a:cubicBezTo>
                  <a:pt x="1360732" y="1271962"/>
                  <a:pt x="1360732" y="1230618"/>
                  <a:pt x="1360732" y="1160088"/>
                </a:cubicBezTo>
                <a:cubicBezTo>
                  <a:pt x="1360732" y="1099287"/>
                  <a:pt x="1349788" y="1025109"/>
                  <a:pt x="1327900" y="937555"/>
                </a:cubicBezTo>
                <a:cubicBezTo>
                  <a:pt x="1327900" y="915667"/>
                  <a:pt x="1324251" y="882834"/>
                  <a:pt x="1316955" y="839057"/>
                </a:cubicBezTo>
                <a:cubicBezTo>
                  <a:pt x="1309659" y="817169"/>
                  <a:pt x="1296283" y="784944"/>
                  <a:pt x="1276827" y="742384"/>
                </a:cubicBezTo>
                <a:cubicBezTo>
                  <a:pt x="1257370" y="699822"/>
                  <a:pt x="1239130" y="672462"/>
                  <a:pt x="1222105" y="660302"/>
                </a:cubicBezTo>
                <a:cubicBezTo>
                  <a:pt x="1195353" y="643277"/>
                  <a:pt x="1157656" y="616525"/>
                  <a:pt x="1109015" y="580044"/>
                </a:cubicBezTo>
                <a:cubicBezTo>
                  <a:pt x="1104151" y="580044"/>
                  <a:pt x="1094423" y="580044"/>
                  <a:pt x="1079830" y="580044"/>
                </a:cubicBezTo>
                <a:cubicBezTo>
                  <a:pt x="1087127" y="580044"/>
                  <a:pt x="1066454" y="588556"/>
                  <a:pt x="1017813" y="605581"/>
                </a:cubicBezTo>
                <a:cubicBezTo>
                  <a:pt x="998357" y="612877"/>
                  <a:pt x="970388" y="626253"/>
                  <a:pt x="933907" y="645710"/>
                </a:cubicBezTo>
                <a:cubicBezTo>
                  <a:pt x="916883" y="665166"/>
                  <a:pt x="892563" y="691918"/>
                  <a:pt x="860946" y="725967"/>
                </a:cubicBezTo>
                <a:cubicBezTo>
                  <a:pt x="822641" y="760624"/>
                  <a:pt x="789808" y="813065"/>
                  <a:pt x="762448" y="883290"/>
                </a:cubicBezTo>
                <a:lnTo>
                  <a:pt x="750174" y="917254"/>
                </a:lnTo>
                <a:lnTo>
                  <a:pt x="780688" y="890130"/>
                </a:lnTo>
                <a:lnTo>
                  <a:pt x="787984" y="897427"/>
                </a:lnTo>
                <a:lnTo>
                  <a:pt x="755151" y="930259"/>
                </a:lnTo>
                <a:lnTo>
                  <a:pt x="748909" y="920895"/>
                </a:lnTo>
                <a:lnTo>
                  <a:pt x="736911" y="959444"/>
                </a:lnTo>
                <a:cubicBezTo>
                  <a:pt x="717455" y="971604"/>
                  <a:pt x="697999" y="977684"/>
                  <a:pt x="678542" y="977684"/>
                </a:cubicBezTo>
                <a:cubicBezTo>
                  <a:pt x="671246" y="977684"/>
                  <a:pt x="655438" y="960660"/>
                  <a:pt x="631117" y="926611"/>
                </a:cubicBezTo>
                <a:lnTo>
                  <a:pt x="587340" y="933907"/>
                </a:lnTo>
                <a:lnTo>
                  <a:pt x="587340" y="959444"/>
                </a:lnTo>
                <a:cubicBezTo>
                  <a:pt x="594636" y="964308"/>
                  <a:pt x="604365" y="971604"/>
                  <a:pt x="616525" y="981332"/>
                </a:cubicBezTo>
                <a:cubicBezTo>
                  <a:pt x="601932" y="981332"/>
                  <a:pt x="598285" y="986197"/>
                  <a:pt x="605581" y="995925"/>
                </a:cubicBezTo>
                <a:cubicBezTo>
                  <a:pt x="603148" y="993493"/>
                  <a:pt x="599500" y="989237"/>
                  <a:pt x="594636" y="983157"/>
                </a:cubicBezTo>
                <a:cubicBezTo>
                  <a:pt x="589772" y="977076"/>
                  <a:pt x="586124" y="972820"/>
                  <a:pt x="583692" y="970388"/>
                </a:cubicBezTo>
                <a:cubicBezTo>
                  <a:pt x="578828" y="975252"/>
                  <a:pt x="572748" y="988629"/>
                  <a:pt x="565452" y="1010517"/>
                </a:cubicBezTo>
                <a:cubicBezTo>
                  <a:pt x="560588" y="1008085"/>
                  <a:pt x="558156" y="993493"/>
                  <a:pt x="558156" y="966740"/>
                </a:cubicBezTo>
                <a:cubicBezTo>
                  <a:pt x="555724" y="964308"/>
                  <a:pt x="543563" y="966740"/>
                  <a:pt x="521675" y="974036"/>
                </a:cubicBezTo>
                <a:cubicBezTo>
                  <a:pt x="516811" y="993493"/>
                  <a:pt x="509515" y="1026325"/>
                  <a:pt x="499786" y="1072534"/>
                </a:cubicBezTo>
                <a:cubicBezTo>
                  <a:pt x="494922" y="1072534"/>
                  <a:pt x="488842" y="1074966"/>
                  <a:pt x="481546" y="1079830"/>
                </a:cubicBezTo>
                <a:cubicBezTo>
                  <a:pt x="483978" y="1099287"/>
                  <a:pt x="477898" y="1126039"/>
                  <a:pt x="463305" y="1160088"/>
                </a:cubicBezTo>
                <a:cubicBezTo>
                  <a:pt x="446281" y="1155224"/>
                  <a:pt x="437769" y="1132120"/>
                  <a:pt x="437769" y="1090775"/>
                </a:cubicBezTo>
                <a:cubicBezTo>
                  <a:pt x="437769" y="1073750"/>
                  <a:pt x="438985" y="1062806"/>
                  <a:pt x="441417" y="1057942"/>
                </a:cubicBezTo>
                <a:cubicBezTo>
                  <a:pt x="453577" y="1026325"/>
                  <a:pt x="466954" y="991061"/>
                  <a:pt x="481546" y="952148"/>
                </a:cubicBezTo>
                <a:lnTo>
                  <a:pt x="481546" y="926611"/>
                </a:lnTo>
                <a:cubicBezTo>
                  <a:pt x="476682" y="926611"/>
                  <a:pt x="474250" y="931475"/>
                  <a:pt x="474250" y="941204"/>
                </a:cubicBezTo>
                <a:cubicBezTo>
                  <a:pt x="471818" y="941204"/>
                  <a:pt x="465738" y="943636"/>
                  <a:pt x="456010" y="948500"/>
                </a:cubicBezTo>
                <a:cubicBezTo>
                  <a:pt x="448713" y="941204"/>
                  <a:pt x="438985" y="930259"/>
                  <a:pt x="426825" y="915667"/>
                </a:cubicBezTo>
                <a:cubicBezTo>
                  <a:pt x="434121" y="915667"/>
                  <a:pt x="442633" y="919315"/>
                  <a:pt x="452361" y="926611"/>
                </a:cubicBezTo>
                <a:cubicBezTo>
                  <a:pt x="466954" y="926611"/>
                  <a:pt x="475466" y="920531"/>
                  <a:pt x="477898" y="908371"/>
                </a:cubicBezTo>
                <a:cubicBezTo>
                  <a:pt x="494922" y="869458"/>
                  <a:pt x="515595" y="808657"/>
                  <a:pt x="539915" y="725967"/>
                </a:cubicBezTo>
                <a:cubicBezTo>
                  <a:pt x="522891" y="742992"/>
                  <a:pt x="499786" y="777040"/>
                  <a:pt x="470602" y="828113"/>
                </a:cubicBezTo>
                <a:lnTo>
                  <a:pt x="456010" y="813521"/>
                </a:lnTo>
                <a:cubicBezTo>
                  <a:pt x="453577" y="815953"/>
                  <a:pt x="449929" y="820817"/>
                  <a:pt x="445065" y="828113"/>
                </a:cubicBezTo>
                <a:cubicBezTo>
                  <a:pt x="440201" y="835409"/>
                  <a:pt x="436553" y="840274"/>
                  <a:pt x="434121" y="842705"/>
                </a:cubicBezTo>
                <a:cubicBezTo>
                  <a:pt x="431689" y="840274"/>
                  <a:pt x="426825" y="836017"/>
                  <a:pt x="419529" y="829937"/>
                </a:cubicBezTo>
                <a:cubicBezTo>
                  <a:pt x="412233" y="823857"/>
                  <a:pt x="407368" y="819601"/>
                  <a:pt x="404936" y="817169"/>
                </a:cubicBezTo>
                <a:cubicBezTo>
                  <a:pt x="421961" y="773392"/>
                  <a:pt x="436553" y="736911"/>
                  <a:pt x="448713" y="707727"/>
                </a:cubicBezTo>
                <a:cubicBezTo>
                  <a:pt x="456010" y="697998"/>
                  <a:pt x="463305" y="684622"/>
                  <a:pt x="470602" y="667598"/>
                </a:cubicBezTo>
                <a:cubicBezTo>
                  <a:pt x="497354" y="565452"/>
                  <a:pt x="595852" y="464522"/>
                  <a:pt x="766096" y="364808"/>
                </a:cubicBezTo>
                <a:cubicBezTo>
                  <a:pt x="768528" y="357511"/>
                  <a:pt x="775824" y="347783"/>
                  <a:pt x="787984" y="335623"/>
                </a:cubicBezTo>
                <a:cubicBezTo>
                  <a:pt x="858514" y="296710"/>
                  <a:pt x="922963" y="267526"/>
                  <a:pt x="981332" y="248069"/>
                </a:cubicBezTo>
                <a:cubicBezTo>
                  <a:pt x="986196" y="245637"/>
                  <a:pt x="1025109" y="244421"/>
                  <a:pt x="1098071" y="244421"/>
                </a:cubicBezTo>
                <a:cubicBezTo>
                  <a:pt x="1105367" y="244421"/>
                  <a:pt x="1134552" y="251717"/>
                  <a:pt x="1185625" y="266310"/>
                </a:cubicBezTo>
                <a:cubicBezTo>
                  <a:pt x="1236698" y="280902"/>
                  <a:pt x="1264666" y="288198"/>
                  <a:pt x="1269530" y="288198"/>
                </a:cubicBezTo>
                <a:cubicBezTo>
                  <a:pt x="1284123" y="288198"/>
                  <a:pt x="1331548" y="304614"/>
                  <a:pt x="1411805" y="337447"/>
                </a:cubicBezTo>
                <a:cubicBezTo>
                  <a:pt x="1492063" y="370280"/>
                  <a:pt x="1541312" y="392776"/>
                  <a:pt x="1559552" y="404937"/>
                </a:cubicBezTo>
                <a:cubicBezTo>
                  <a:pt x="1577793" y="417097"/>
                  <a:pt x="1602721" y="437769"/>
                  <a:pt x="1634338" y="466954"/>
                </a:cubicBezTo>
                <a:cubicBezTo>
                  <a:pt x="1673251" y="520459"/>
                  <a:pt x="1708515" y="594636"/>
                  <a:pt x="1740132" y="689486"/>
                </a:cubicBezTo>
                <a:cubicBezTo>
                  <a:pt x="1757156" y="725967"/>
                  <a:pt x="1779045" y="781904"/>
                  <a:pt x="1805797" y="857298"/>
                </a:cubicBezTo>
                <a:cubicBezTo>
                  <a:pt x="1813093" y="896211"/>
                  <a:pt x="1825254" y="952148"/>
                  <a:pt x="1842278" y="1025109"/>
                </a:cubicBezTo>
                <a:cubicBezTo>
                  <a:pt x="1837414" y="1017813"/>
                  <a:pt x="1827686" y="987413"/>
                  <a:pt x="1813093" y="933907"/>
                </a:cubicBezTo>
                <a:cubicBezTo>
                  <a:pt x="1800933" y="894995"/>
                  <a:pt x="1791205" y="875538"/>
                  <a:pt x="1783909" y="875538"/>
                </a:cubicBezTo>
                <a:cubicBezTo>
                  <a:pt x="1776613" y="875538"/>
                  <a:pt x="1772357" y="876754"/>
                  <a:pt x="1771141" y="879186"/>
                </a:cubicBezTo>
                <a:cubicBezTo>
                  <a:pt x="1769925" y="881618"/>
                  <a:pt x="1768101" y="882834"/>
                  <a:pt x="1765669" y="882834"/>
                </a:cubicBezTo>
                <a:cubicBezTo>
                  <a:pt x="1772965" y="868242"/>
                  <a:pt x="1771749" y="846354"/>
                  <a:pt x="1762020" y="817169"/>
                </a:cubicBezTo>
                <a:cubicBezTo>
                  <a:pt x="1744996" y="770960"/>
                  <a:pt x="1719460" y="705295"/>
                  <a:pt x="1685411" y="620173"/>
                </a:cubicBezTo>
                <a:cubicBezTo>
                  <a:pt x="1610017" y="474250"/>
                  <a:pt x="1550432" y="401288"/>
                  <a:pt x="1506655" y="401288"/>
                </a:cubicBezTo>
                <a:cubicBezTo>
                  <a:pt x="1462878" y="401288"/>
                  <a:pt x="1440990" y="408585"/>
                  <a:pt x="1440990" y="423177"/>
                </a:cubicBezTo>
                <a:cubicBezTo>
                  <a:pt x="1440990" y="420745"/>
                  <a:pt x="1449502" y="436553"/>
                  <a:pt x="1466526" y="470602"/>
                </a:cubicBezTo>
                <a:cubicBezTo>
                  <a:pt x="1459230" y="463306"/>
                  <a:pt x="1453150" y="463306"/>
                  <a:pt x="1448286" y="470602"/>
                </a:cubicBezTo>
                <a:cubicBezTo>
                  <a:pt x="1467743" y="504650"/>
                  <a:pt x="1494495" y="558156"/>
                  <a:pt x="1528544" y="631117"/>
                </a:cubicBezTo>
                <a:cubicBezTo>
                  <a:pt x="1538272" y="631117"/>
                  <a:pt x="1544352" y="628685"/>
                  <a:pt x="1546784" y="623821"/>
                </a:cubicBezTo>
                <a:cubicBezTo>
                  <a:pt x="1544352" y="621389"/>
                  <a:pt x="1541920" y="617741"/>
                  <a:pt x="1539488" y="612877"/>
                </a:cubicBezTo>
                <a:cubicBezTo>
                  <a:pt x="1537056" y="608013"/>
                  <a:pt x="1534624" y="604365"/>
                  <a:pt x="1532192" y="601933"/>
                </a:cubicBezTo>
                <a:cubicBezTo>
                  <a:pt x="1532192" y="601933"/>
                  <a:pt x="1535232" y="604973"/>
                  <a:pt x="1541312" y="611053"/>
                </a:cubicBezTo>
                <a:cubicBezTo>
                  <a:pt x="1547392" y="617133"/>
                  <a:pt x="1554080" y="620173"/>
                  <a:pt x="1561376" y="620173"/>
                </a:cubicBezTo>
                <a:cubicBezTo>
                  <a:pt x="1566240" y="620173"/>
                  <a:pt x="1568065" y="618957"/>
                  <a:pt x="1566848" y="616525"/>
                </a:cubicBezTo>
                <a:cubicBezTo>
                  <a:pt x="1565632" y="614093"/>
                  <a:pt x="1568672" y="612877"/>
                  <a:pt x="1575969" y="612877"/>
                </a:cubicBezTo>
                <a:cubicBezTo>
                  <a:pt x="1595425" y="612877"/>
                  <a:pt x="1610017" y="624429"/>
                  <a:pt x="1619745" y="647534"/>
                </a:cubicBezTo>
                <a:cubicBezTo>
                  <a:pt x="1629474" y="670638"/>
                  <a:pt x="1638594" y="686446"/>
                  <a:pt x="1647106" y="694959"/>
                </a:cubicBezTo>
                <a:cubicBezTo>
                  <a:pt x="1655618" y="703471"/>
                  <a:pt x="1659874" y="715023"/>
                  <a:pt x="1659874" y="729615"/>
                </a:cubicBezTo>
                <a:cubicBezTo>
                  <a:pt x="1662306" y="749072"/>
                  <a:pt x="1659874" y="764880"/>
                  <a:pt x="1652578" y="777040"/>
                </a:cubicBezTo>
                <a:lnTo>
                  <a:pt x="1652578" y="780688"/>
                </a:lnTo>
                <a:cubicBezTo>
                  <a:pt x="1659874" y="783120"/>
                  <a:pt x="1670819" y="792848"/>
                  <a:pt x="1685411" y="809873"/>
                </a:cubicBezTo>
                <a:cubicBezTo>
                  <a:pt x="1719460" y="877970"/>
                  <a:pt x="1736484" y="952148"/>
                  <a:pt x="1736484" y="1032405"/>
                </a:cubicBezTo>
                <a:cubicBezTo>
                  <a:pt x="1736484" y="1046998"/>
                  <a:pt x="1731012" y="1063414"/>
                  <a:pt x="1720068" y="1081654"/>
                </a:cubicBezTo>
                <a:cubicBezTo>
                  <a:pt x="1709123" y="1099895"/>
                  <a:pt x="1704867" y="1118743"/>
                  <a:pt x="1707299" y="1138200"/>
                </a:cubicBezTo>
                <a:cubicBezTo>
                  <a:pt x="1700003" y="1130903"/>
                  <a:pt x="1696355" y="1132120"/>
                  <a:pt x="1696355" y="1141848"/>
                </a:cubicBezTo>
                <a:cubicBezTo>
                  <a:pt x="1696355" y="1149144"/>
                  <a:pt x="1698787" y="1153400"/>
                  <a:pt x="1703651" y="1154616"/>
                </a:cubicBezTo>
                <a:cubicBezTo>
                  <a:pt x="1708515" y="1155832"/>
                  <a:pt x="1712164" y="1156440"/>
                  <a:pt x="1714595" y="1156440"/>
                </a:cubicBezTo>
                <a:cubicBezTo>
                  <a:pt x="1709731" y="1173464"/>
                  <a:pt x="1712164" y="1189273"/>
                  <a:pt x="1721892" y="1203865"/>
                </a:cubicBezTo>
                <a:cubicBezTo>
                  <a:pt x="1729188" y="1199001"/>
                  <a:pt x="1732836" y="1181977"/>
                  <a:pt x="1732836" y="1152792"/>
                </a:cubicBezTo>
                <a:cubicBezTo>
                  <a:pt x="1735268" y="1184408"/>
                  <a:pt x="1736484" y="1231833"/>
                  <a:pt x="1736484" y="1295067"/>
                </a:cubicBezTo>
                <a:cubicBezTo>
                  <a:pt x="1731620" y="1299931"/>
                  <a:pt x="1725540" y="1306011"/>
                  <a:pt x="1718244" y="1313307"/>
                </a:cubicBezTo>
                <a:cubicBezTo>
                  <a:pt x="1713379" y="1347356"/>
                  <a:pt x="1704867" y="1394781"/>
                  <a:pt x="1692707" y="1455582"/>
                </a:cubicBezTo>
                <a:cubicBezTo>
                  <a:pt x="1695139" y="1460446"/>
                  <a:pt x="1696355" y="1466526"/>
                  <a:pt x="1696355" y="1473823"/>
                </a:cubicBezTo>
                <a:cubicBezTo>
                  <a:pt x="1696355" y="1483551"/>
                  <a:pt x="1689667" y="1502399"/>
                  <a:pt x="1676291" y="1530368"/>
                </a:cubicBezTo>
                <a:cubicBezTo>
                  <a:pt x="1662914" y="1558336"/>
                  <a:pt x="1655010" y="1578401"/>
                  <a:pt x="1652578" y="1590561"/>
                </a:cubicBezTo>
                <a:cubicBezTo>
                  <a:pt x="1655010" y="1592993"/>
                  <a:pt x="1656834" y="1596033"/>
                  <a:pt x="1658050" y="1599681"/>
                </a:cubicBezTo>
                <a:cubicBezTo>
                  <a:pt x="1659266" y="1603329"/>
                  <a:pt x="1661090" y="1606369"/>
                  <a:pt x="1663522" y="1608801"/>
                </a:cubicBezTo>
                <a:cubicBezTo>
                  <a:pt x="1673251" y="1594209"/>
                  <a:pt x="1685411" y="1568672"/>
                  <a:pt x="1700003" y="1532192"/>
                </a:cubicBezTo>
                <a:cubicBezTo>
                  <a:pt x="1712164" y="1478687"/>
                  <a:pt x="1718244" y="1448286"/>
                  <a:pt x="1718244" y="1440990"/>
                </a:cubicBezTo>
                <a:cubicBezTo>
                  <a:pt x="1720676" y="1448286"/>
                  <a:pt x="1725540" y="1456798"/>
                  <a:pt x="1732836" y="1466526"/>
                </a:cubicBezTo>
                <a:cubicBezTo>
                  <a:pt x="1732836" y="1466526"/>
                  <a:pt x="1757156" y="1398429"/>
                  <a:pt x="1805797" y="1262234"/>
                </a:cubicBezTo>
                <a:lnTo>
                  <a:pt x="1824038" y="1262234"/>
                </a:lnTo>
                <a:lnTo>
                  <a:pt x="1824038" y="1287771"/>
                </a:lnTo>
                <a:cubicBezTo>
                  <a:pt x="1821606" y="1258586"/>
                  <a:pt x="1798501" y="1357084"/>
                  <a:pt x="1754724" y="1583265"/>
                </a:cubicBezTo>
                <a:cubicBezTo>
                  <a:pt x="1720676" y="1653794"/>
                  <a:pt x="1667170" y="1762020"/>
                  <a:pt x="1594209" y="1907943"/>
                </a:cubicBezTo>
                <a:cubicBezTo>
                  <a:pt x="1623394" y="1912807"/>
                  <a:pt x="1664738" y="1910376"/>
                  <a:pt x="1718244" y="1900647"/>
                </a:cubicBezTo>
                <a:cubicBezTo>
                  <a:pt x="1659874" y="1912807"/>
                  <a:pt x="1578401" y="1933480"/>
                  <a:pt x="1473823" y="1962665"/>
                </a:cubicBezTo>
                <a:cubicBezTo>
                  <a:pt x="1473823" y="1967529"/>
                  <a:pt x="1476255" y="1969961"/>
                  <a:pt x="1481119" y="1969961"/>
                </a:cubicBezTo>
                <a:cubicBezTo>
                  <a:pt x="1493279" y="1969961"/>
                  <a:pt x="1532192" y="1962665"/>
                  <a:pt x="1597857" y="1948072"/>
                </a:cubicBezTo>
                <a:cubicBezTo>
                  <a:pt x="1648930" y="1938344"/>
                  <a:pt x="1715812" y="1917672"/>
                  <a:pt x="1798501" y="1886055"/>
                </a:cubicBezTo>
                <a:cubicBezTo>
                  <a:pt x="1800933" y="1898215"/>
                  <a:pt x="1799717" y="1904295"/>
                  <a:pt x="1794853" y="1904295"/>
                </a:cubicBezTo>
                <a:cubicBezTo>
                  <a:pt x="1797285" y="1906727"/>
                  <a:pt x="1800933" y="1907943"/>
                  <a:pt x="1805797" y="1907943"/>
                </a:cubicBezTo>
                <a:cubicBezTo>
                  <a:pt x="1827686" y="1905511"/>
                  <a:pt x="1832550" y="1898215"/>
                  <a:pt x="1820390" y="1886055"/>
                </a:cubicBezTo>
                <a:cubicBezTo>
                  <a:pt x="1822822" y="1886055"/>
                  <a:pt x="1830726" y="1887271"/>
                  <a:pt x="1844102" y="1889703"/>
                </a:cubicBezTo>
                <a:cubicBezTo>
                  <a:pt x="1857478" y="1892135"/>
                  <a:pt x="1866599" y="1893351"/>
                  <a:pt x="1871463" y="1893351"/>
                </a:cubicBezTo>
                <a:cubicBezTo>
                  <a:pt x="1783909" y="1917672"/>
                  <a:pt x="1693923" y="1939560"/>
                  <a:pt x="1601505" y="1959016"/>
                </a:cubicBezTo>
                <a:cubicBezTo>
                  <a:pt x="1596641" y="1959016"/>
                  <a:pt x="1588129" y="1963273"/>
                  <a:pt x="1575969" y="1971785"/>
                </a:cubicBezTo>
                <a:cubicBezTo>
                  <a:pt x="1563808" y="1980297"/>
                  <a:pt x="1555296" y="1984553"/>
                  <a:pt x="1550432" y="1984553"/>
                </a:cubicBezTo>
                <a:cubicBezTo>
                  <a:pt x="1543136" y="1984553"/>
                  <a:pt x="1541312" y="1982121"/>
                  <a:pt x="1544960" y="1977257"/>
                </a:cubicBezTo>
                <a:cubicBezTo>
                  <a:pt x="1548608" y="1972393"/>
                  <a:pt x="1548000" y="1969961"/>
                  <a:pt x="1543136" y="1969961"/>
                </a:cubicBezTo>
                <a:cubicBezTo>
                  <a:pt x="1548000" y="1969961"/>
                  <a:pt x="1512735" y="1980905"/>
                  <a:pt x="1437342" y="2002793"/>
                </a:cubicBezTo>
                <a:cubicBezTo>
                  <a:pt x="1432478" y="2002793"/>
                  <a:pt x="1425181" y="2013738"/>
                  <a:pt x="1415453" y="2035626"/>
                </a:cubicBezTo>
                <a:cubicBezTo>
                  <a:pt x="1388701" y="2021034"/>
                  <a:pt x="1375324" y="2013738"/>
                  <a:pt x="1375324" y="2013738"/>
                </a:cubicBezTo>
                <a:cubicBezTo>
                  <a:pt x="1370460" y="2013738"/>
                  <a:pt x="1358300" y="2025898"/>
                  <a:pt x="1338844" y="2050218"/>
                </a:cubicBezTo>
                <a:cubicBezTo>
                  <a:pt x="1341276" y="2052650"/>
                  <a:pt x="1349788" y="2053866"/>
                  <a:pt x="1364380" y="2053866"/>
                </a:cubicBezTo>
                <a:cubicBezTo>
                  <a:pt x="1371676" y="2053866"/>
                  <a:pt x="1436734" y="2039882"/>
                  <a:pt x="1559552" y="2011913"/>
                </a:cubicBezTo>
                <a:cubicBezTo>
                  <a:pt x="1682371" y="1983945"/>
                  <a:pt x="1746212" y="1969961"/>
                  <a:pt x="1751076" y="1969961"/>
                </a:cubicBezTo>
                <a:cubicBezTo>
                  <a:pt x="1758372" y="1969961"/>
                  <a:pt x="1761412" y="1972393"/>
                  <a:pt x="1760196" y="1977257"/>
                </a:cubicBezTo>
                <a:lnTo>
                  <a:pt x="1760625" y="1982407"/>
                </a:lnTo>
                <a:lnTo>
                  <a:pt x="1766011" y="1980449"/>
                </a:lnTo>
                <a:cubicBezTo>
                  <a:pt x="1781591" y="1975889"/>
                  <a:pt x="1822822" y="1967529"/>
                  <a:pt x="1889703" y="1955368"/>
                </a:cubicBezTo>
                <a:lnTo>
                  <a:pt x="1904295" y="1969961"/>
                </a:lnTo>
                <a:cubicBezTo>
                  <a:pt x="1923752" y="1965097"/>
                  <a:pt x="1956584" y="1962665"/>
                  <a:pt x="2002793" y="1962665"/>
                </a:cubicBezTo>
                <a:cubicBezTo>
                  <a:pt x="2056299" y="1962665"/>
                  <a:pt x="2091563" y="1966313"/>
                  <a:pt x="2108588" y="1973609"/>
                </a:cubicBezTo>
                <a:cubicBezTo>
                  <a:pt x="2118316" y="1980905"/>
                  <a:pt x="2131692" y="1990633"/>
                  <a:pt x="2148717" y="2002793"/>
                </a:cubicBezTo>
                <a:cubicBezTo>
                  <a:pt x="2136556" y="2000361"/>
                  <a:pt x="2107372" y="1999145"/>
                  <a:pt x="2061163" y="1999145"/>
                </a:cubicBezTo>
                <a:cubicBezTo>
                  <a:pt x="2083051" y="1999145"/>
                  <a:pt x="1996713" y="2011306"/>
                  <a:pt x="1802149" y="2035626"/>
                </a:cubicBezTo>
                <a:lnTo>
                  <a:pt x="1813093" y="2046570"/>
                </a:lnTo>
                <a:lnTo>
                  <a:pt x="2093995" y="2039274"/>
                </a:lnTo>
                <a:cubicBezTo>
                  <a:pt x="2098859" y="2039274"/>
                  <a:pt x="2108588" y="2042314"/>
                  <a:pt x="2123180" y="2048394"/>
                </a:cubicBezTo>
                <a:cubicBezTo>
                  <a:pt x="2137772" y="2054474"/>
                  <a:pt x="2148717" y="2057514"/>
                  <a:pt x="2156013" y="2057514"/>
                </a:cubicBezTo>
                <a:cubicBezTo>
                  <a:pt x="2183981" y="2058730"/>
                  <a:pt x="2219246" y="2061163"/>
                  <a:pt x="2261807" y="2064811"/>
                </a:cubicBezTo>
                <a:lnTo>
                  <a:pt x="2267281" y="2065315"/>
                </a:lnTo>
                <a:lnTo>
                  <a:pt x="2265331" y="2057514"/>
                </a:lnTo>
                <a:cubicBezTo>
                  <a:pt x="2264115" y="2052042"/>
                  <a:pt x="2262899" y="2045962"/>
                  <a:pt x="2261683" y="2039274"/>
                </a:cubicBezTo>
                <a:cubicBezTo>
                  <a:pt x="2261683" y="2036842"/>
                  <a:pt x="2250739" y="2030762"/>
                  <a:pt x="2228850" y="2021034"/>
                </a:cubicBezTo>
                <a:cubicBezTo>
                  <a:pt x="2217906" y="1982729"/>
                  <a:pt x="2211066" y="1953316"/>
                  <a:pt x="2208330" y="1932796"/>
                </a:cubicBezTo>
                <a:lnTo>
                  <a:pt x="2207218" y="1918524"/>
                </a:lnTo>
                <a:lnTo>
                  <a:pt x="2207361" y="1918831"/>
                </a:lnTo>
                <a:cubicBezTo>
                  <a:pt x="2209223" y="1916437"/>
                  <a:pt x="2217602" y="1838630"/>
                  <a:pt x="2232498" y="1685411"/>
                </a:cubicBezTo>
                <a:cubicBezTo>
                  <a:pt x="2234930" y="1653794"/>
                  <a:pt x="2244659" y="1595425"/>
                  <a:pt x="2261683" y="1510303"/>
                </a:cubicBezTo>
                <a:cubicBezTo>
                  <a:pt x="2259251" y="1498143"/>
                  <a:pt x="2258035" y="1482335"/>
                  <a:pt x="2258035" y="1462878"/>
                </a:cubicBezTo>
                <a:cubicBezTo>
                  <a:pt x="2296948" y="1285339"/>
                  <a:pt x="2388150" y="1074966"/>
                  <a:pt x="2531641" y="831761"/>
                </a:cubicBezTo>
                <a:cubicBezTo>
                  <a:pt x="2548665" y="807441"/>
                  <a:pt x="2575417" y="774608"/>
                  <a:pt x="2611898" y="733263"/>
                </a:cubicBezTo>
                <a:cubicBezTo>
                  <a:pt x="2667835" y="677326"/>
                  <a:pt x="2751741" y="590988"/>
                  <a:pt x="2863615" y="474250"/>
                </a:cubicBezTo>
                <a:cubicBezTo>
                  <a:pt x="2856319" y="488842"/>
                  <a:pt x="2842943" y="510731"/>
                  <a:pt x="2823487" y="539915"/>
                </a:cubicBezTo>
                <a:cubicBezTo>
                  <a:pt x="2774846" y="590988"/>
                  <a:pt x="2710397" y="670030"/>
                  <a:pt x="2630139" y="777040"/>
                </a:cubicBezTo>
                <a:cubicBezTo>
                  <a:pt x="2617979" y="796497"/>
                  <a:pt x="2603386" y="815953"/>
                  <a:pt x="2586361" y="835409"/>
                </a:cubicBezTo>
                <a:cubicBezTo>
                  <a:pt x="2552313" y="871890"/>
                  <a:pt x="2521912" y="916883"/>
                  <a:pt x="2495160" y="970388"/>
                </a:cubicBezTo>
                <a:cubicBezTo>
                  <a:pt x="2475703" y="1014165"/>
                  <a:pt x="2455031" y="1057942"/>
                  <a:pt x="2433142" y="1101719"/>
                </a:cubicBezTo>
                <a:cubicBezTo>
                  <a:pt x="2352885" y="1252506"/>
                  <a:pt x="2307892" y="1402077"/>
                  <a:pt x="2298164" y="1550432"/>
                </a:cubicBezTo>
                <a:cubicBezTo>
                  <a:pt x="2295732" y="1584481"/>
                  <a:pt x="2289652" y="1639810"/>
                  <a:pt x="2279923" y="1716419"/>
                </a:cubicBezTo>
                <a:cubicBezTo>
                  <a:pt x="2270195" y="1793029"/>
                  <a:pt x="2265331" y="1833766"/>
                  <a:pt x="2265331" y="1838630"/>
                </a:cubicBezTo>
                <a:cubicBezTo>
                  <a:pt x="2265331" y="1843494"/>
                  <a:pt x="2270195" y="1865382"/>
                  <a:pt x="2279923" y="1904295"/>
                </a:cubicBezTo>
                <a:cubicBezTo>
                  <a:pt x="2289652" y="1943208"/>
                  <a:pt x="2294516" y="1966313"/>
                  <a:pt x="2294516" y="1973609"/>
                </a:cubicBezTo>
                <a:cubicBezTo>
                  <a:pt x="2294516" y="1990633"/>
                  <a:pt x="2292691" y="2002185"/>
                  <a:pt x="2289044" y="2008265"/>
                </a:cubicBezTo>
                <a:cubicBezTo>
                  <a:pt x="2285396" y="2014346"/>
                  <a:pt x="2279923" y="2021034"/>
                  <a:pt x="2272627" y="2028330"/>
                </a:cubicBezTo>
                <a:cubicBezTo>
                  <a:pt x="2271411" y="2039274"/>
                  <a:pt x="2271107" y="2049914"/>
                  <a:pt x="2271715" y="2060250"/>
                </a:cubicBezTo>
                <a:lnTo>
                  <a:pt x="2272556" y="2065801"/>
                </a:lnTo>
                <a:lnTo>
                  <a:pt x="2314266" y="2069642"/>
                </a:lnTo>
                <a:lnTo>
                  <a:pt x="2313668" y="2064355"/>
                </a:lnTo>
                <a:cubicBezTo>
                  <a:pt x="2313060" y="2057362"/>
                  <a:pt x="2312756" y="2051434"/>
                  <a:pt x="2312756" y="2046570"/>
                </a:cubicBezTo>
                <a:cubicBezTo>
                  <a:pt x="2312756" y="1861734"/>
                  <a:pt x="2320052" y="1757156"/>
                  <a:pt x="2334644" y="1732836"/>
                </a:cubicBezTo>
                <a:cubicBezTo>
                  <a:pt x="2334644" y="1863710"/>
                  <a:pt x="2336274" y="1976663"/>
                  <a:pt x="2339532" y="2071694"/>
                </a:cubicBezTo>
                <a:lnTo>
                  <a:pt x="2339546" y="2072056"/>
                </a:lnTo>
                <a:lnTo>
                  <a:pt x="2389647" y="2077180"/>
                </a:lnTo>
                <a:lnTo>
                  <a:pt x="2388454" y="2060250"/>
                </a:lnTo>
                <a:cubicBezTo>
                  <a:pt x="2386629" y="2032890"/>
                  <a:pt x="2385718" y="2012522"/>
                  <a:pt x="2385718" y="1999145"/>
                </a:cubicBezTo>
                <a:cubicBezTo>
                  <a:pt x="2385718" y="1982121"/>
                  <a:pt x="2396662" y="1870247"/>
                  <a:pt x="2418550" y="1663522"/>
                </a:cubicBezTo>
                <a:cubicBezTo>
                  <a:pt x="2420982" y="1656226"/>
                  <a:pt x="2419766" y="1652578"/>
                  <a:pt x="2414902" y="1652578"/>
                </a:cubicBezTo>
                <a:cubicBezTo>
                  <a:pt x="2422198" y="1640418"/>
                  <a:pt x="2428279" y="1625826"/>
                  <a:pt x="2433142" y="1608801"/>
                </a:cubicBezTo>
                <a:cubicBezTo>
                  <a:pt x="2438006" y="1586913"/>
                  <a:pt x="2431926" y="1574753"/>
                  <a:pt x="2414902" y="1572321"/>
                </a:cubicBezTo>
                <a:cubicBezTo>
                  <a:pt x="2439223" y="1557728"/>
                  <a:pt x="2455031" y="1509087"/>
                  <a:pt x="2462327" y="1426398"/>
                </a:cubicBezTo>
                <a:cubicBezTo>
                  <a:pt x="2462327" y="1419101"/>
                  <a:pt x="2464759" y="1404509"/>
                  <a:pt x="2469623" y="1382621"/>
                </a:cubicBezTo>
                <a:cubicBezTo>
                  <a:pt x="2474487" y="1360732"/>
                  <a:pt x="2476919" y="1344924"/>
                  <a:pt x="2476919" y="1335196"/>
                </a:cubicBezTo>
                <a:cubicBezTo>
                  <a:pt x="2476919" y="1337628"/>
                  <a:pt x="2479351" y="1342492"/>
                  <a:pt x="2484216" y="1349788"/>
                </a:cubicBezTo>
                <a:lnTo>
                  <a:pt x="2502456" y="1331548"/>
                </a:lnTo>
                <a:cubicBezTo>
                  <a:pt x="2482999" y="1319387"/>
                  <a:pt x="2465975" y="1313307"/>
                  <a:pt x="2451383" y="1313307"/>
                </a:cubicBezTo>
                <a:cubicBezTo>
                  <a:pt x="2500024" y="1194137"/>
                  <a:pt x="2563257" y="1067670"/>
                  <a:pt x="2641083" y="933907"/>
                </a:cubicBezTo>
                <a:cubicBezTo>
                  <a:pt x="2662971" y="894995"/>
                  <a:pt x="2699452" y="836625"/>
                  <a:pt x="2750525" y="758800"/>
                </a:cubicBezTo>
                <a:cubicBezTo>
                  <a:pt x="2767550" y="739343"/>
                  <a:pt x="2799166" y="696783"/>
                  <a:pt x="2845375" y="631117"/>
                </a:cubicBezTo>
                <a:cubicBezTo>
                  <a:pt x="2852671" y="628685"/>
                  <a:pt x="2862399" y="620173"/>
                  <a:pt x="2874560" y="605581"/>
                </a:cubicBezTo>
                <a:cubicBezTo>
                  <a:pt x="2886720" y="590988"/>
                  <a:pt x="2912257" y="565452"/>
                  <a:pt x="2951169" y="528971"/>
                </a:cubicBezTo>
                <a:cubicBezTo>
                  <a:pt x="2958465" y="526539"/>
                  <a:pt x="2968194" y="522891"/>
                  <a:pt x="2980354" y="518027"/>
                </a:cubicBezTo>
                <a:cubicBezTo>
                  <a:pt x="3046019" y="464522"/>
                  <a:pt x="3146949" y="380616"/>
                  <a:pt x="3283144" y="266310"/>
                </a:cubicBezTo>
                <a:cubicBezTo>
                  <a:pt x="3285575" y="263878"/>
                  <a:pt x="3289832" y="255973"/>
                  <a:pt x="3295912" y="242597"/>
                </a:cubicBezTo>
                <a:cubicBezTo>
                  <a:pt x="3301992" y="229221"/>
                  <a:pt x="3308680" y="222533"/>
                  <a:pt x="3315976" y="222533"/>
                </a:cubicBezTo>
                <a:cubicBezTo>
                  <a:pt x="3320840" y="222533"/>
                  <a:pt x="3322665" y="223749"/>
                  <a:pt x="3321449" y="226181"/>
                </a:cubicBezTo>
                <a:cubicBezTo>
                  <a:pt x="3320233" y="228613"/>
                  <a:pt x="3323273" y="229829"/>
                  <a:pt x="3330569" y="229829"/>
                </a:cubicBezTo>
                <a:cubicBezTo>
                  <a:pt x="3347593" y="229829"/>
                  <a:pt x="3358537" y="208549"/>
                  <a:pt x="3363401" y="165988"/>
                </a:cubicBezTo>
                <a:cubicBezTo>
                  <a:pt x="3368266" y="123427"/>
                  <a:pt x="3382858" y="102146"/>
                  <a:pt x="3407178" y="102146"/>
                </a:cubicBezTo>
                <a:cubicBezTo>
                  <a:pt x="3412042" y="102146"/>
                  <a:pt x="3418123" y="103362"/>
                  <a:pt x="3425419" y="105794"/>
                </a:cubicBezTo>
                <a:cubicBezTo>
                  <a:pt x="3432715" y="108227"/>
                  <a:pt x="3440011" y="109443"/>
                  <a:pt x="3447307" y="109443"/>
                </a:cubicBezTo>
                <a:cubicBezTo>
                  <a:pt x="3454603" y="109443"/>
                  <a:pt x="3457035" y="110658"/>
                  <a:pt x="3454603" y="113090"/>
                </a:cubicBezTo>
                <a:cubicBezTo>
                  <a:pt x="3449739" y="117954"/>
                  <a:pt x="3448523" y="121603"/>
                  <a:pt x="3450955" y="124035"/>
                </a:cubicBezTo>
                <a:cubicBezTo>
                  <a:pt x="3460683" y="111875"/>
                  <a:pt x="3475275" y="93634"/>
                  <a:pt x="3494732" y="69314"/>
                </a:cubicBezTo>
                <a:cubicBezTo>
                  <a:pt x="3502028" y="66881"/>
                  <a:pt x="3510540" y="64450"/>
                  <a:pt x="3520269" y="62017"/>
                </a:cubicBezTo>
                <a:cubicBezTo>
                  <a:pt x="3556749" y="20673"/>
                  <a:pt x="3598094" y="0"/>
                  <a:pt x="3644303" y="0"/>
                </a:cubicBez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700" dirty="0">
              <a:solidFill>
                <a:schemeClr val="bg1">
                  <a:alpha val="51000"/>
                </a:schemeClr>
              </a:solidFill>
              <a:latin typeface="LeviBrush" panose="00000400000000000000" pitchFamily="2" charset="0"/>
            </a:endParaRPr>
          </a:p>
        </p:txBody>
      </p:sp>
      <p:sp>
        <p:nvSpPr>
          <p:cNvPr id="7" name="OfficePLUS.cn-3">
            <a:extLst>
              <a:ext uri="{FF2B5EF4-FFF2-40B4-BE49-F238E27FC236}">
                <a16:creationId xmlns:a16="http://schemas.microsoft.com/office/drawing/2014/main" xmlns="" id="{0FE2CEC1-579A-4181-9CAB-65F41E00A0B9}"/>
              </a:ext>
            </a:extLst>
          </p:cNvPr>
          <p:cNvSpPr txBox="1"/>
          <p:nvPr/>
        </p:nvSpPr>
        <p:spPr>
          <a:xfrm>
            <a:off x="2618125" y="2383381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舌尖上的美食</a:t>
            </a:r>
          </a:p>
        </p:txBody>
      </p:sp>
      <p:sp>
        <p:nvSpPr>
          <p:cNvPr id="10" name="OfficePLUS.cn-4">
            <a:extLst>
              <a:ext uri="{FF2B5EF4-FFF2-40B4-BE49-F238E27FC236}">
                <a16:creationId xmlns:a16="http://schemas.microsoft.com/office/drawing/2014/main" xmlns="" id="{23F5BF06-776A-4F96-AA75-9BFFF5227DBA}"/>
              </a:ext>
            </a:extLst>
          </p:cNvPr>
          <p:cNvSpPr txBox="1"/>
          <p:nvPr/>
        </p:nvSpPr>
        <p:spPr>
          <a:xfrm>
            <a:off x="3863975" y="4165600"/>
            <a:ext cx="446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</a:rPr>
              <a:t>美食汇报</a:t>
            </a:r>
            <a:r>
              <a:rPr lang="en-US" altLang="zh-CN" sz="2000" dirty="0">
                <a:solidFill>
                  <a:schemeClr val="bg1"/>
                </a:solidFill>
              </a:rPr>
              <a:t>/</a:t>
            </a:r>
            <a:r>
              <a:rPr lang="zh-CN" altLang="en-US" sz="2000" dirty="0">
                <a:solidFill>
                  <a:schemeClr val="bg1"/>
                </a:solidFill>
              </a:rPr>
              <a:t>商业计划书</a:t>
            </a:r>
            <a:r>
              <a:rPr lang="en-US" altLang="zh-CN" sz="2000" dirty="0">
                <a:solidFill>
                  <a:schemeClr val="bg1"/>
                </a:solidFill>
              </a:rPr>
              <a:t>/</a:t>
            </a:r>
            <a:r>
              <a:rPr lang="zh-CN" altLang="en-US" sz="2000" dirty="0">
                <a:solidFill>
                  <a:schemeClr val="bg1"/>
                </a:solidFill>
              </a:rPr>
              <a:t>食品介绍</a:t>
            </a:r>
          </a:p>
        </p:txBody>
      </p:sp>
      <p:pic>
        <p:nvPicPr>
          <p:cNvPr id="12" name="OfficePLUS.cn-5">
            <a:hlinkClick r:id="rId4"/>
            <a:extLst>
              <a:ext uri="{FF2B5EF4-FFF2-40B4-BE49-F238E27FC236}">
                <a16:creationId xmlns:a16="http://schemas.microsoft.com/office/drawing/2014/main" xmlns="" id="{1113738E-E42F-482D-9138-88E6B24F16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  <p:sp>
        <p:nvSpPr>
          <p:cNvPr id="14" name="OfficePLUS.cn-6">
            <a:extLst>
              <a:ext uri="{FF2B5EF4-FFF2-40B4-BE49-F238E27FC236}">
                <a16:creationId xmlns:a16="http://schemas.microsoft.com/office/drawing/2014/main" xmlns="" id="{C921BCE5-9220-4AA2-933E-4AE85706765D}"/>
              </a:ext>
            </a:extLst>
          </p:cNvPr>
          <p:cNvSpPr txBox="1"/>
          <p:nvPr/>
        </p:nvSpPr>
        <p:spPr>
          <a:xfrm>
            <a:off x="4635500" y="5018496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2000" dirty="0" err="1">
                <a:solidFill>
                  <a:schemeClr val="bg1"/>
                </a:solidFill>
                <a:cs typeface="+mn-ea"/>
                <a:sym typeface="+mn-lt"/>
              </a:rPr>
              <a:t>OfficePLUS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22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.cn-1">
            <a:extLst>
              <a:ext uri="{FF2B5EF4-FFF2-40B4-BE49-F238E27FC236}">
                <a16:creationId xmlns:a16="http://schemas.microsoft.com/office/drawing/2014/main" xmlns="" id="{C71B9254-56E8-4AE0-8E64-64449EBED7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76899" y="1284514"/>
            <a:ext cx="6229603" cy="4672203"/>
          </a:xfrm>
          <a:prstGeom prst="rect">
            <a:avLst/>
          </a:prstGeom>
        </p:spPr>
      </p:pic>
      <p:sp>
        <p:nvSpPr>
          <p:cNvPr id="5" name="OfficePLUS.cn-2">
            <a:extLst>
              <a:ext uri="{FF2B5EF4-FFF2-40B4-BE49-F238E27FC236}">
                <a16:creationId xmlns:a16="http://schemas.microsoft.com/office/drawing/2014/main" xmlns="" id="{1FF1E8C0-CF63-4D06-9E3E-E3571CD2503B}"/>
              </a:ext>
            </a:extLst>
          </p:cNvPr>
          <p:cNvSpPr/>
          <p:nvPr/>
        </p:nvSpPr>
        <p:spPr>
          <a:xfrm>
            <a:off x="1835377" y="19177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7" name="OfficePLUS.cn-3">
            <a:extLst>
              <a:ext uri="{FF2B5EF4-FFF2-40B4-BE49-F238E27FC236}">
                <a16:creationId xmlns:a16="http://schemas.microsoft.com/office/drawing/2014/main" xmlns="" id="{2F977D83-BAE9-4E01-AE2F-CBF0D97052A1}"/>
              </a:ext>
            </a:extLst>
          </p:cNvPr>
          <p:cNvSpPr txBox="1"/>
          <p:nvPr/>
        </p:nvSpPr>
        <p:spPr>
          <a:xfrm>
            <a:off x="1835377" y="14647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9" name="OfficePLUS.cn-4">
            <a:extLst>
              <a:ext uri="{FF2B5EF4-FFF2-40B4-BE49-F238E27FC236}">
                <a16:creationId xmlns:a16="http://schemas.microsoft.com/office/drawing/2014/main" xmlns="" id="{F6F2BCEC-FAB7-47C0-873A-61B8FA2A08ED}"/>
              </a:ext>
            </a:extLst>
          </p:cNvPr>
          <p:cNvSpPr/>
          <p:nvPr/>
        </p:nvSpPr>
        <p:spPr>
          <a:xfrm>
            <a:off x="876300" y="16256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01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1" name="OfficePLUS.cn-5">
            <a:extLst>
              <a:ext uri="{FF2B5EF4-FFF2-40B4-BE49-F238E27FC236}">
                <a16:creationId xmlns:a16="http://schemas.microsoft.com/office/drawing/2014/main" xmlns="" id="{2E7929F1-7632-4A0A-BC69-6152EECA8342}"/>
              </a:ext>
            </a:extLst>
          </p:cNvPr>
          <p:cNvSpPr/>
          <p:nvPr/>
        </p:nvSpPr>
        <p:spPr>
          <a:xfrm>
            <a:off x="1835377" y="3485320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3" name="OfficePLUS.cn-6">
            <a:extLst>
              <a:ext uri="{FF2B5EF4-FFF2-40B4-BE49-F238E27FC236}">
                <a16:creationId xmlns:a16="http://schemas.microsoft.com/office/drawing/2014/main" xmlns="" id="{272EBADD-4BD6-448B-B814-C5C8C835E3BA}"/>
              </a:ext>
            </a:extLst>
          </p:cNvPr>
          <p:cNvSpPr txBox="1"/>
          <p:nvPr/>
        </p:nvSpPr>
        <p:spPr>
          <a:xfrm>
            <a:off x="1835377" y="3032306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5" name="OfficePLUS.cn-7">
            <a:extLst>
              <a:ext uri="{FF2B5EF4-FFF2-40B4-BE49-F238E27FC236}">
                <a16:creationId xmlns:a16="http://schemas.microsoft.com/office/drawing/2014/main" xmlns="" id="{557CB498-84F4-438A-90D2-DD132F4D9FDC}"/>
              </a:ext>
            </a:extLst>
          </p:cNvPr>
          <p:cNvSpPr/>
          <p:nvPr/>
        </p:nvSpPr>
        <p:spPr>
          <a:xfrm>
            <a:off x="876300" y="3193143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02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7" name="OfficePLUS.cn-8">
            <a:extLst>
              <a:ext uri="{FF2B5EF4-FFF2-40B4-BE49-F238E27FC236}">
                <a16:creationId xmlns:a16="http://schemas.microsoft.com/office/drawing/2014/main" xmlns="" id="{78310342-8A15-41E2-A6D7-69039B5CE15D}"/>
              </a:ext>
            </a:extLst>
          </p:cNvPr>
          <p:cNvSpPr/>
          <p:nvPr/>
        </p:nvSpPr>
        <p:spPr>
          <a:xfrm>
            <a:off x="1835377" y="4994806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19" name="OfficePLUS.cn-9">
            <a:extLst>
              <a:ext uri="{FF2B5EF4-FFF2-40B4-BE49-F238E27FC236}">
                <a16:creationId xmlns:a16="http://schemas.microsoft.com/office/drawing/2014/main" xmlns="" id="{068223C3-FFF2-4936-B96C-FE93670B0903}"/>
              </a:ext>
            </a:extLst>
          </p:cNvPr>
          <p:cNvSpPr txBox="1"/>
          <p:nvPr/>
        </p:nvSpPr>
        <p:spPr>
          <a:xfrm>
            <a:off x="1835377" y="4541792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1" name="OfficePLUS.cn-10">
            <a:extLst>
              <a:ext uri="{FF2B5EF4-FFF2-40B4-BE49-F238E27FC236}">
                <a16:creationId xmlns:a16="http://schemas.microsoft.com/office/drawing/2014/main" xmlns="" id="{5A0F7BCC-F185-45E2-A7E2-1C7299E95F29}"/>
              </a:ext>
            </a:extLst>
          </p:cNvPr>
          <p:cNvSpPr/>
          <p:nvPr/>
        </p:nvSpPr>
        <p:spPr>
          <a:xfrm>
            <a:off x="876300" y="4702629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03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3" name="OfficePLUS.cn-11">
            <a:extLst>
              <a:ext uri="{FF2B5EF4-FFF2-40B4-BE49-F238E27FC236}">
                <a16:creationId xmlns:a16="http://schemas.microsoft.com/office/drawing/2014/main" xmlns="" id="{A9A28CC6-70E5-4E7C-99C7-BBAC698E0C1F}"/>
              </a:ext>
            </a:extLst>
          </p:cNvPr>
          <p:cNvSpPr txBox="1"/>
          <p:nvPr/>
        </p:nvSpPr>
        <p:spPr>
          <a:xfrm>
            <a:off x="275771" y="348343"/>
            <a:ext cx="194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4400">
                <a:solidFill>
                  <a:schemeClr val="bg1">
                    <a:alpha val="53000"/>
                  </a:schemeClr>
                </a:solidFill>
                <a:latin typeface="LeviBrush" panose="00000400000000000000" pitchFamily="2" charset="0"/>
              </a:defRPr>
            </a:lvl1pPr>
          </a:lstStyle>
          <a:p>
            <a:r>
              <a:rPr lang="en-US" altLang="zh-CN" sz="4800" dirty="0">
                <a:solidFill>
                  <a:srgbClr val="DD0021"/>
                </a:solidFill>
              </a:rPr>
              <a:t>02.</a:t>
            </a:r>
            <a:endParaRPr lang="zh-CN" altLang="en-US" sz="4800" dirty="0">
              <a:solidFill>
                <a:srgbClr val="DD0021"/>
              </a:solidFill>
            </a:endParaRPr>
          </a:p>
        </p:txBody>
      </p:sp>
      <p:sp>
        <p:nvSpPr>
          <p:cNvPr id="25" name="OfficePLUS.cn-12">
            <a:extLst>
              <a:ext uri="{FF2B5EF4-FFF2-40B4-BE49-F238E27FC236}">
                <a16:creationId xmlns:a16="http://schemas.microsoft.com/office/drawing/2014/main" xmlns="" id="{82F3E945-0D62-44BC-9B7C-9667FE2A9073}"/>
              </a:ext>
            </a:extLst>
          </p:cNvPr>
          <p:cNvSpPr txBox="1"/>
          <p:nvPr/>
        </p:nvSpPr>
        <p:spPr>
          <a:xfrm flipH="1">
            <a:off x="1332592" y="182803"/>
            <a:ext cx="28012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27" name="OfficePLUS.cn-13">
            <a:extLst>
              <a:ext uri="{FF2B5EF4-FFF2-40B4-BE49-F238E27FC236}">
                <a16:creationId xmlns:a16="http://schemas.microsoft.com/office/drawing/2014/main" xmlns="" id="{1ADDC38A-4F97-462F-9F17-4FB9EB3892AF}"/>
              </a:ext>
            </a:extLst>
          </p:cNvPr>
          <p:cNvSpPr/>
          <p:nvPr/>
        </p:nvSpPr>
        <p:spPr>
          <a:xfrm>
            <a:off x="537029" y="6411433"/>
            <a:ext cx="770776" cy="105481"/>
          </a:xfrm>
          <a:prstGeom prst="roundRect">
            <a:avLst>
              <a:gd name="adj" fmla="val 36985"/>
            </a:avLst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OfficePLUS.cn-14">
            <a:extLst>
              <a:ext uri="{FF2B5EF4-FFF2-40B4-BE49-F238E27FC236}">
                <a16:creationId xmlns:a16="http://schemas.microsoft.com/office/drawing/2014/main" xmlns="" id="{C80DE242-745A-4401-AEC4-06AF0D9DE5D3}"/>
              </a:ext>
            </a:extLst>
          </p:cNvPr>
          <p:cNvSpPr/>
          <p:nvPr/>
        </p:nvSpPr>
        <p:spPr>
          <a:xfrm>
            <a:off x="537029" y="6230680"/>
            <a:ext cx="1281138" cy="106325"/>
          </a:xfrm>
          <a:prstGeom prst="roundRect">
            <a:avLst>
              <a:gd name="adj" fmla="val 368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OfficePLUS.cn-15">
            <a:extLst>
              <a:ext uri="{FF2B5EF4-FFF2-40B4-BE49-F238E27FC236}">
                <a16:creationId xmlns:a16="http://schemas.microsoft.com/office/drawing/2014/main" xmlns="" id="{272184F9-B909-4BF1-AEDD-20DCDE30349C}"/>
              </a:ext>
            </a:extLst>
          </p:cNvPr>
          <p:cNvSpPr/>
          <p:nvPr/>
        </p:nvSpPr>
        <p:spPr>
          <a:xfrm>
            <a:off x="11665012" y="6305869"/>
            <a:ext cx="272731" cy="272731"/>
          </a:xfrm>
          <a:prstGeom prst="ellipse">
            <a:avLst/>
          </a:prstGeom>
          <a:noFill/>
          <a:ln w="57150">
            <a:solidFill>
              <a:srgbClr val="DD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21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.cn-1">
            <a:extLst>
              <a:ext uri="{FF2B5EF4-FFF2-40B4-BE49-F238E27FC236}">
                <a16:creationId xmlns:a16="http://schemas.microsoft.com/office/drawing/2014/main" xmlns="" id="{CFA8B2DA-540D-4DAE-BBCE-9D3CE24BF6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OfficePLUS.cn-2">
            <a:extLst>
              <a:ext uri="{FF2B5EF4-FFF2-40B4-BE49-F238E27FC236}">
                <a16:creationId xmlns:a16="http://schemas.microsoft.com/office/drawing/2014/main" xmlns="" id="{19C2C7D4-2DDC-4AB7-AE52-5A9047E91AAA}"/>
              </a:ext>
            </a:extLst>
          </p:cNvPr>
          <p:cNvSpPr txBox="1"/>
          <p:nvPr/>
        </p:nvSpPr>
        <p:spPr>
          <a:xfrm>
            <a:off x="5905500" y="2444750"/>
            <a:ext cx="86741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3000"/>
                  </a:prstClr>
                </a:solidFill>
                <a:effectLst/>
                <a:uLnTx/>
                <a:uFillTx/>
                <a:latin typeface="LeviBrush" panose="00000400000000000000" pitchFamily="2" charset="0"/>
                <a:ea typeface="微软雅黑"/>
                <a:cs typeface="+mn-cs"/>
              </a:rPr>
              <a:t>03.</a:t>
            </a:r>
            <a:endParaRPr kumimoji="0" lang="zh-CN" altLang="en-US" sz="34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3000"/>
                </a:prstClr>
              </a:solidFill>
              <a:effectLst/>
              <a:uLnTx/>
              <a:uFillTx/>
              <a:latin typeface="LeviBrush" panose="00000400000000000000" pitchFamily="2" charset="0"/>
              <a:ea typeface="微软雅黑"/>
              <a:cs typeface="+mn-cs"/>
            </a:endParaRPr>
          </a:p>
        </p:txBody>
      </p:sp>
      <p:pic>
        <p:nvPicPr>
          <p:cNvPr id="7" name="OfficePLUS.cn-3">
            <a:hlinkClick r:id="rId3"/>
            <a:extLst>
              <a:ext uri="{FF2B5EF4-FFF2-40B4-BE49-F238E27FC236}">
                <a16:creationId xmlns:a16="http://schemas.microsoft.com/office/drawing/2014/main" xmlns="" id="{19AE1B67-19E8-407A-AC16-E2DDD86199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  <p:sp>
        <p:nvSpPr>
          <p:cNvPr id="9" name="OfficePLUS.cn-4">
            <a:extLst>
              <a:ext uri="{FF2B5EF4-FFF2-40B4-BE49-F238E27FC236}">
                <a16:creationId xmlns:a16="http://schemas.microsoft.com/office/drawing/2014/main" xmlns="" id="{C821B4F4-945A-4302-97B6-ADAF5C91380B}"/>
              </a:ext>
            </a:extLst>
          </p:cNvPr>
          <p:cNvSpPr txBox="1"/>
          <p:nvPr/>
        </p:nvSpPr>
        <p:spPr>
          <a:xfrm flipH="1">
            <a:off x="943428" y="2370832"/>
            <a:ext cx="801007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413776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fficePLUS.cn-1">
            <a:extLst>
              <a:ext uri="{FF2B5EF4-FFF2-40B4-BE49-F238E27FC236}">
                <a16:creationId xmlns:a16="http://schemas.microsoft.com/office/drawing/2014/main" xmlns="" id="{C51D32E4-6186-4285-9F3E-66AA09F14938}"/>
              </a:ext>
            </a:extLst>
          </p:cNvPr>
          <p:cNvSpPr txBox="1"/>
          <p:nvPr/>
        </p:nvSpPr>
        <p:spPr>
          <a:xfrm>
            <a:off x="275771" y="348343"/>
            <a:ext cx="194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4400">
                <a:solidFill>
                  <a:schemeClr val="bg1">
                    <a:alpha val="53000"/>
                  </a:schemeClr>
                </a:solidFill>
                <a:latin typeface="LeviBrush" panose="000004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DD0021"/>
                </a:solidFill>
                <a:effectLst/>
                <a:uLnTx/>
                <a:uFillTx/>
                <a:latin typeface="LeviBrush" panose="00000400000000000000" pitchFamily="2" charset="0"/>
                <a:ea typeface="微软雅黑"/>
                <a:cs typeface="+mn-cs"/>
              </a:rPr>
              <a:t>03.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DD0021"/>
              </a:solidFill>
              <a:effectLst/>
              <a:uLnTx/>
              <a:uFillTx/>
              <a:latin typeface="LeviBrush" panose="00000400000000000000" pitchFamily="2" charset="0"/>
              <a:ea typeface="微软雅黑"/>
              <a:cs typeface="+mn-cs"/>
            </a:endParaRPr>
          </a:p>
        </p:txBody>
      </p:sp>
      <p:sp>
        <p:nvSpPr>
          <p:cNvPr id="51" name="OfficePLUS.cn-2">
            <a:extLst>
              <a:ext uri="{FF2B5EF4-FFF2-40B4-BE49-F238E27FC236}">
                <a16:creationId xmlns:a16="http://schemas.microsoft.com/office/drawing/2014/main" xmlns="" id="{728E07AA-15E0-4363-95DF-556934338FCC}"/>
              </a:ext>
            </a:extLst>
          </p:cNvPr>
          <p:cNvSpPr txBox="1"/>
          <p:nvPr/>
        </p:nvSpPr>
        <p:spPr>
          <a:xfrm flipH="1">
            <a:off x="1332592" y="182803"/>
            <a:ext cx="28012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53" name="OfficePLUS.cn-3">
            <a:extLst>
              <a:ext uri="{FF2B5EF4-FFF2-40B4-BE49-F238E27FC236}">
                <a16:creationId xmlns:a16="http://schemas.microsoft.com/office/drawing/2014/main" xmlns="" id="{EB0BD12C-CC19-49BF-82B3-56B3126EB45D}"/>
              </a:ext>
            </a:extLst>
          </p:cNvPr>
          <p:cNvSpPr/>
          <p:nvPr/>
        </p:nvSpPr>
        <p:spPr>
          <a:xfrm>
            <a:off x="537029" y="6411433"/>
            <a:ext cx="770776" cy="105481"/>
          </a:xfrm>
          <a:prstGeom prst="roundRect">
            <a:avLst>
              <a:gd name="adj" fmla="val 36985"/>
            </a:avLst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F0502020204030204"/>
              <a:ea typeface="微软雅黑"/>
              <a:cs typeface="+mn-cs"/>
            </a:endParaRPr>
          </a:p>
        </p:txBody>
      </p:sp>
      <p:sp>
        <p:nvSpPr>
          <p:cNvPr id="55" name="OfficePLUS.cn-4">
            <a:extLst>
              <a:ext uri="{FF2B5EF4-FFF2-40B4-BE49-F238E27FC236}">
                <a16:creationId xmlns:a16="http://schemas.microsoft.com/office/drawing/2014/main" xmlns="" id="{4F32D50C-C5B3-4A3A-8503-0AC759F332AB}"/>
              </a:ext>
            </a:extLst>
          </p:cNvPr>
          <p:cNvSpPr/>
          <p:nvPr/>
        </p:nvSpPr>
        <p:spPr>
          <a:xfrm>
            <a:off x="537029" y="6230680"/>
            <a:ext cx="1281138" cy="106325"/>
          </a:xfrm>
          <a:prstGeom prst="roundRect">
            <a:avLst>
              <a:gd name="adj" fmla="val 368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F0502020204030204"/>
              <a:ea typeface="微软雅黑"/>
              <a:cs typeface="+mn-cs"/>
            </a:endParaRPr>
          </a:p>
        </p:txBody>
      </p:sp>
      <p:sp>
        <p:nvSpPr>
          <p:cNvPr id="5" name="OfficePLUS.cn-5">
            <a:extLst>
              <a:ext uri="{FF2B5EF4-FFF2-40B4-BE49-F238E27FC236}">
                <a16:creationId xmlns:a16="http://schemas.microsoft.com/office/drawing/2014/main" xmlns="" id="{744D3E89-7232-478E-BB84-E6F597751B9F}"/>
              </a:ext>
            </a:extLst>
          </p:cNvPr>
          <p:cNvSpPr/>
          <p:nvPr/>
        </p:nvSpPr>
        <p:spPr>
          <a:xfrm>
            <a:off x="11665012" y="6305869"/>
            <a:ext cx="272731" cy="272731"/>
          </a:xfrm>
          <a:prstGeom prst="ellipse">
            <a:avLst/>
          </a:prstGeom>
          <a:noFill/>
          <a:ln w="57150">
            <a:solidFill>
              <a:srgbClr val="DD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fficePLUS.cn-6">
            <a:extLst>
              <a:ext uri="{FF2B5EF4-FFF2-40B4-BE49-F238E27FC236}">
                <a16:creationId xmlns:a16="http://schemas.microsoft.com/office/drawing/2014/main" xmlns="" id="{E0B2EF69-F4A1-4EF7-9CFA-9F84D50D80A4}"/>
              </a:ext>
            </a:extLst>
          </p:cNvPr>
          <p:cNvSpPr/>
          <p:nvPr/>
        </p:nvSpPr>
        <p:spPr>
          <a:xfrm flipH="1">
            <a:off x="0" y="1435100"/>
            <a:ext cx="6602730" cy="2675890"/>
          </a:xfrm>
          <a:prstGeom prst="rect">
            <a:avLst/>
          </a:prstGeom>
          <a:solidFill>
            <a:srgbClr val="DD002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OfficePLUS.cn-7">
            <a:extLst>
              <a:ext uri="{FF2B5EF4-FFF2-40B4-BE49-F238E27FC236}">
                <a16:creationId xmlns:a16="http://schemas.microsoft.com/office/drawing/2014/main" xmlns="" id="{0FA3FA96-46C1-4193-8361-0C1EEEE27DB1}"/>
              </a:ext>
            </a:extLst>
          </p:cNvPr>
          <p:cNvSpPr/>
          <p:nvPr/>
        </p:nvSpPr>
        <p:spPr>
          <a:xfrm flipH="1">
            <a:off x="5591810" y="4102100"/>
            <a:ext cx="6602730" cy="275209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OfficePLUS.cn-8">
            <a:extLst>
              <a:ext uri="{FF2B5EF4-FFF2-40B4-BE49-F238E27FC236}">
                <a16:creationId xmlns:a16="http://schemas.microsoft.com/office/drawing/2014/main" xmlns="" id="{67D99934-E074-4570-8221-79E0D5F09107}"/>
              </a:ext>
            </a:extLst>
          </p:cNvPr>
          <p:cNvSpPr txBox="1"/>
          <p:nvPr/>
        </p:nvSpPr>
        <p:spPr>
          <a:xfrm>
            <a:off x="1175613" y="1635746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6" name="OfficePLUS.cn-9">
            <a:extLst>
              <a:ext uri="{FF2B5EF4-FFF2-40B4-BE49-F238E27FC236}">
                <a16:creationId xmlns:a16="http://schemas.microsoft.com/office/drawing/2014/main" xmlns="" id="{284E8F80-347C-4C3E-8E2A-AE1737E709D5}"/>
              </a:ext>
            </a:extLst>
          </p:cNvPr>
          <p:cNvSpPr/>
          <p:nvPr/>
        </p:nvSpPr>
        <p:spPr>
          <a:xfrm>
            <a:off x="1175613" y="1954514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ea typeface="+mn-ea"/>
              </a:rPr>
              <a:t>在此输入正文内容</a:t>
            </a:r>
          </a:p>
        </p:txBody>
      </p:sp>
      <p:sp>
        <p:nvSpPr>
          <p:cNvPr id="17" name="OfficePLUS.cn-10">
            <a:extLst>
              <a:ext uri="{FF2B5EF4-FFF2-40B4-BE49-F238E27FC236}">
                <a16:creationId xmlns:a16="http://schemas.microsoft.com/office/drawing/2014/main" xmlns="" id="{E74478BC-E270-45E6-8E1D-38B601A6435B}"/>
              </a:ext>
            </a:extLst>
          </p:cNvPr>
          <p:cNvSpPr/>
          <p:nvPr/>
        </p:nvSpPr>
        <p:spPr>
          <a:xfrm>
            <a:off x="1175613" y="2631855"/>
            <a:ext cx="3262766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OfficePLUS.cn-11">
            <a:extLst>
              <a:ext uri="{FF2B5EF4-FFF2-40B4-BE49-F238E27FC236}">
                <a16:creationId xmlns:a16="http://schemas.microsoft.com/office/drawing/2014/main" xmlns="" id="{B8AC73D3-4F1C-4C60-863E-83F34AB03FCF}"/>
              </a:ext>
            </a:extLst>
          </p:cNvPr>
          <p:cNvSpPr txBox="1"/>
          <p:nvPr/>
        </p:nvSpPr>
        <p:spPr>
          <a:xfrm>
            <a:off x="7982813" y="4607546"/>
            <a:ext cx="1954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9" name="OfficePLUS.cn-12">
            <a:extLst>
              <a:ext uri="{FF2B5EF4-FFF2-40B4-BE49-F238E27FC236}">
                <a16:creationId xmlns:a16="http://schemas.microsoft.com/office/drawing/2014/main" xmlns="" id="{01E0951F-1627-4D7A-AAE2-291C6BA80681}"/>
              </a:ext>
            </a:extLst>
          </p:cNvPr>
          <p:cNvSpPr/>
          <p:nvPr/>
        </p:nvSpPr>
        <p:spPr>
          <a:xfrm>
            <a:off x="7982813" y="4926314"/>
            <a:ext cx="1938337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ea typeface="+mn-ea"/>
              </a:rPr>
              <a:t>在此输入正文内容</a:t>
            </a:r>
          </a:p>
        </p:txBody>
      </p:sp>
      <p:sp>
        <p:nvSpPr>
          <p:cNvPr id="21" name="OfficePLUS.cn-13">
            <a:extLst>
              <a:ext uri="{FF2B5EF4-FFF2-40B4-BE49-F238E27FC236}">
                <a16:creationId xmlns:a16="http://schemas.microsoft.com/office/drawing/2014/main" xmlns="" id="{33104A58-494E-4508-8AD2-6AB20F78E946}"/>
              </a:ext>
            </a:extLst>
          </p:cNvPr>
          <p:cNvSpPr/>
          <p:nvPr/>
        </p:nvSpPr>
        <p:spPr>
          <a:xfrm>
            <a:off x="7982813" y="5603655"/>
            <a:ext cx="3262766" cy="7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latin typeface="+mn-ea"/>
              </a:rPr>
              <a:t>Please enter your title</a:t>
            </a:r>
            <a:endParaRPr lang="zh-CN" altLang="en-US" sz="1400" cap="all" dirty="0">
              <a:solidFill>
                <a:srgbClr val="102B49"/>
              </a:solidFill>
              <a:latin typeface="+mn-ea"/>
            </a:endParaRPr>
          </a:p>
        </p:txBody>
      </p:sp>
      <p:pic>
        <p:nvPicPr>
          <p:cNvPr id="33" name="OfficePLUS.cn-14">
            <a:extLst>
              <a:ext uri="{FF2B5EF4-FFF2-40B4-BE49-F238E27FC236}">
                <a16:creationId xmlns:a16="http://schemas.microsoft.com/office/drawing/2014/main" xmlns="" id="{F3E76997-26B0-46B4-84C2-00A716AA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1700" y="855244"/>
            <a:ext cx="2514600" cy="5339779"/>
          </a:xfrm>
          <a:prstGeom prst="roundRect">
            <a:avLst>
              <a:gd name="adj" fmla="val 7223"/>
            </a:avLst>
          </a:prstGeom>
        </p:spPr>
      </p:pic>
      <p:sp>
        <p:nvSpPr>
          <p:cNvPr id="37" name="OfficePLUS.cn-15">
            <a:extLst>
              <a:ext uri="{FF2B5EF4-FFF2-40B4-BE49-F238E27FC236}">
                <a16:creationId xmlns:a16="http://schemas.microsoft.com/office/drawing/2014/main" xmlns="" id="{F2B13008-E8FA-4ECC-9819-F2D28F7899A6}"/>
              </a:ext>
            </a:extLst>
          </p:cNvPr>
          <p:cNvSpPr/>
          <p:nvPr/>
        </p:nvSpPr>
        <p:spPr>
          <a:xfrm>
            <a:off x="4724400" y="921279"/>
            <a:ext cx="2489200" cy="5367868"/>
          </a:xfrm>
          <a:custGeom>
            <a:avLst/>
            <a:gdLst>
              <a:gd name="connsiteX0" fmla="*/ 211682 w 2489200"/>
              <a:gd name="connsiteY0" fmla="*/ 0 h 5367868"/>
              <a:gd name="connsiteX1" fmla="*/ 563810 w 2489200"/>
              <a:gd name="connsiteY1" fmla="*/ 0 h 5367868"/>
              <a:gd name="connsiteX2" fmla="*/ 559380 w 2489200"/>
              <a:gd name="connsiteY2" fmla="*/ 6570 h 5367868"/>
              <a:gd name="connsiteX3" fmla="*/ 549275 w 2489200"/>
              <a:gd name="connsiteY3" fmla="*/ 56622 h 5367868"/>
              <a:gd name="connsiteX4" fmla="*/ 549275 w 2489200"/>
              <a:gd name="connsiteY4" fmla="*/ 56621 h 5367868"/>
              <a:gd name="connsiteX5" fmla="*/ 549275 w 2489200"/>
              <a:gd name="connsiteY5" fmla="*/ 56622 h 5367868"/>
              <a:gd name="connsiteX6" fmla="*/ 549275 w 2489200"/>
              <a:gd name="connsiteY6" fmla="*/ 56622 h 5367868"/>
              <a:gd name="connsiteX7" fmla="*/ 559380 w 2489200"/>
              <a:gd name="connsiteY7" fmla="*/ 106673 h 5367868"/>
              <a:gd name="connsiteX8" fmla="*/ 677863 w 2489200"/>
              <a:gd name="connsiteY8" fmla="*/ 185209 h 5367868"/>
              <a:gd name="connsiteX9" fmla="*/ 1811337 w 2489200"/>
              <a:gd name="connsiteY9" fmla="*/ 185210 h 5367868"/>
              <a:gd name="connsiteX10" fmla="*/ 1939925 w 2489200"/>
              <a:gd name="connsiteY10" fmla="*/ 56622 h 5367868"/>
              <a:gd name="connsiteX11" fmla="*/ 1939926 w 2489200"/>
              <a:gd name="connsiteY11" fmla="*/ 56622 h 5367868"/>
              <a:gd name="connsiteX12" fmla="*/ 1929821 w 2489200"/>
              <a:gd name="connsiteY12" fmla="*/ 6570 h 5367868"/>
              <a:gd name="connsiteX13" fmla="*/ 1925392 w 2489200"/>
              <a:gd name="connsiteY13" fmla="*/ 0 h 5367868"/>
              <a:gd name="connsiteX14" fmla="*/ 2277518 w 2489200"/>
              <a:gd name="connsiteY14" fmla="*/ 0 h 5367868"/>
              <a:gd name="connsiteX15" fmla="*/ 2489200 w 2489200"/>
              <a:gd name="connsiteY15" fmla="*/ 211682 h 5367868"/>
              <a:gd name="connsiteX16" fmla="*/ 2489200 w 2489200"/>
              <a:gd name="connsiteY16" fmla="*/ 5156186 h 5367868"/>
              <a:gd name="connsiteX17" fmla="*/ 2277518 w 2489200"/>
              <a:gd name="connsiteY17" fmla="*/ 5367868 h 5367868"/>
              <a:gd name="connsiteX18" fmla="*/ 211682 w 2489200"/>
              <a:gd name="connsiteY18" fmla="*/ 5367868 h 5367868"/>
              <a:gd name="connsiteX19" fmla="*/ 0 w 2489200"/>
              <a:gd name="connsiteY19" fmla="*/ 5156186 h 5367868"/>
              <a:gd name="connsiteX20" fmla="*/ 0 w 2489200"/>
              <a:gd name="connsiteY20" fmla="*/ 211682 h 5367868"/>
              <a:gd name="connsiteX21" fmla="*/ 211682 w 2489200"/>
              <a:gd name="connsiteY21" fmla="*/ 0 h 5367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89200" h="5367868">
                <a:moveTo>
                  <a:pt x="211682" y="0"/>
                </a:moveTo>
                <a:lnTo>
                  <a:pt x="563810" y="0"/>
                </a:lnTo>
                <a:lnTo>
                  <a:pt x="559380" y="6570"/>
                </a:lnTo>
                <a:lnTo>
                  <a:pt x="549275" y="56622"/>
                </a:lnTo>
                <a:lnTo>
                  <a:pt x="549275" y="56621"/>
                </a:lnTo>
                <a:lnTo>
                  <a:pt x="549275" y="56622"/>
                </a:lnTo>
                <a:lnTo>
                  <a:pt x="549275" y="56622"/>
                </a:lnTo>
                <a:lnTo>
                  <a:pt x="559380" y="106673"/>
                </a:lnTo>
                <a:cubicBezTo>
                  <a:pt x="578901" y="152825"/>
                  <a:pt x="624601" y="185209"/>
                  <a:pt x="677863" y="185209"/>
                </a:cubicBezTo>
                <a:lnTo>
                  <a:pt x="1811337" y="185210"/>
                </a:lnTo>
                <a:cubicBezTo>
                  <a:pt x="1882354" y="185210"/>
                  <a:pt x="1939925" y="127639"/>
                  <a:pt x="1939925" y="56622"/>
                </a:cubicBezTo>
                <a:lnTo>
                  <a:pt x="1939926" y="56622"/>
                </a:lnTo>
                <a:cubicBezTo>
                  <a:pt x="1939926" y="38868"/>
                  <a:pt x="1936328" y="21954"/>
                  <a:pt x="1929821" y="6570"/>
                </a:cubicBezTo>
                <a:lnTo>
                  <a:pt x="1925392" y="0"/>
                </a:lnTo>
                <a:lnTo>
                  <a:pt x="2277518" y="0"/>
                </a:lnTo>
                <a:cubicBezTo>
                  <a:pt x="2394427" y="0"/>
                  <a:pt x="2489200" y="94773"/>
                  <a:pt x="2489200" y="211682"/>
                </a:cubicBezTo>
                <a:lnTo>
                  <a:pt x="2489200" y="5156186"/>
                </a:lnTo>
                <a:cubicBezTo>
                  <a:pt x="2489200" y="5273095"/>
                  <a:pt x="2394427" y="5367868"/>
                  <a:pt x="2277518" y="5367868"/>
                </a:cubicBezTo>
                <a:lnTo>
                  <a:pt x="211682" y="5367868"/>
                </a:lnTo>
                <a:cubicBezTo>
                  <a:pt x="94773" y="5367868"/>
                  <a:pt x="0" y="5273095"/>
                  <a:pt x="0" y="5156186"/>
                </a:cubicBezTo>
                <a:lnTo>
                  <a:pt x="0" y="211682"/>
                </a:lnTo>
                <a:cubicBezTo>
                  <a:pt x="0" y="94773"/>
                  <a:pt x="94773" y="0"/>
                  <a:pt x="21168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39" name="OfficePLUS.cn-16">
            <a:extLst>
              <a:ext uri="{FF2B5EF4-FFF2-40B4-BE49-F238E27FC236}">
                <a16:creationId xmlns:a16="http://schemas.microsoft.com/office/drawing/2014/main" xmlns="" id="{8A11848F-2349-4812-9353-2191C1FDBD88}"/>
              </a:ext>
            </a:extLst>
          </p:cNvPr>
          <p:cNvSpPr/>
          <p:nvPr/>
        </p:nvSpPr>
        <p:spPr>
          <a:xfrm>
            <a:off x="11817412" y="6458269"/>
            <a:ext cx="272731" cy="272731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OfficePLUS.cn-17">
            <a:extLst>
              <a:ext uri="{FF2B5EF4-FFF2-40B4-BE49-F238E27FC236}">
                <a16:creationId xmlns:a16="http://schemas.microsoft.com/office/drawing/2014/main" xmlns="" id="{1F288162-6032-450A-B73C-4FBF822C80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8613" y="682650"/>
            <a:ext cx="3881837" cy="5873262"/>
          </a:xfrm>
          <a:prstGeom prst="rect">
            <a:avLst/>
          </a:prstGeom>
        </p:spPr>
      </p:pic>
      <p:sp>
        <p:nvSpPr>
          <p:cNvPr id="24" name="OfficePLUS.cn-18">
            <a:extLst>
              <a:ext uri="{FF2B5EF4-FFF2-40B4-BE49-F238E27FC236}">
                <a16:creationId xmlns:a16="http://schemas.microsoft.com/office/drawing/2014/main" xmlns="" id="{1F896E40-15CD-4458-8E8F-5FF6A60F85A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802660" y="3557011"/>
            <a:ext cx="3388376" cy="3353305"/>
          </a:xfrm>
          <a:custGeom>
            <a:avLst/>
            <a:gdLst/>
            <a:ahLst/>
            <a:cxnLst/>
            <a:rect l="l" t="t" r="r" b="b"/>
            <a:pathLst>
              <a:path w="3388376" h="3353305">
                <a:moveTo>
                  <a:pt x="699516" y="3265865"/>
                </a:moveTo>
                <a:lnTo>
                  <a:pt x="756352" y="3265865"/>
                </a:lnTo>
                <a:lnTo>
                  <a:pt x="756352" y="3278981"/>
                </a:lnTo>
                <a:lnTo>
                  <a:pt x="699516" y="3278981"/>
                </a:lnTo>
                <a:close/>
                <a:moveTo>
                  <a:pt x="874395" y="3248377"/>
                </a:moveTo>
                <a:lnTo>
                  <a:pt x="909371" y="3248377"/>
                </a:lnTo>
                <a:lnTo>
                  <a:pt x="909371" y="3261493"/>
                </a:lnTo>
                <a:lnTo>
                  <a:pt x="874395" y="3261493"/>
                </a:lnTo>
                <a:close/>
                <a:moveTo>
                  <a:pt x="939975" y="3222145"/>
                </a:moveTo>
                <a:lnTo>
                  <a:pt x="944347" y="3235261"/>
                </a:lnTo>
                <a:lnTo>
                  <a:pt x="918115" y="3244005"/>
                </a:lnTo>
                <a:lnTo>
                  <a:pt x="918115" y="3230889"/>
                </a:lnTo>
                <a:close/>
                <a:moveTo>
                  <a:pt x="1123598" y="3156566"/>
                </a:moveTo>
                <a:lnTo>
                  <a:pt x="1154201" y="3156566"/>
                </a:lnTo>
                <a:cubicBezTo>
                  <a:pt x="1119226" y="3206115"/>
                  <a:pt x="1051460" y="3251292"/>
                  <a:pt x="950904" y="3292097"/>
                </a:cubicBezTo>
                <a:cubicBezTo>
                  <a:pt x="850349" y="3332902"/>
                  <a:pt x="763638" y="3353305"/>
                  <a:pt x="690772" y="3353305"/>
                </a:cubicBezTo>
                <a:cubicBezTo>
                  <a:pt x="644138" y="3353305"/>
                  <a:pt x="609162" y="3343103"/>
                  <a:pt x="585845" y="3322701"/>
                </a:cubicBezTo>
                <a:cubicBezTo>
                  <a:pt x="585845" y="3316872"/>
                  <a:pt x="593860" y="3305941"/>
                  <a:pt x="609891" y="3289911"/>
                </a:cubicBezTo>
                <a:cubicBezTo>
                  <a:pt x="625921" y="3273880"/>
                  <a:pt x="633936" y="3262950"/>
                  <a:pt x="633936" y="3257121"/>
                </a:cubicBezTo>
                <a:cubicBezTo>
                  <a:pt x="633936" y="3251292"/>
                  <a:pt x="629564" y="3245463"/>
                  <a:pt x="620820" y="3239633"/>
                </a:cubicBezTo>
                <a:cubicBezTo>
                  <a:pt x="632479" y="3213401"/>
                  <a:pt x="647052" y="3200285"/>
                  <a:pt x="664540" y="3200285"/>
                </a:cubicBezTo>
                <a:cubicBezTo>
                  <a:pt x="682028" y="3200285"/>
                  <a:pt x="698059" y="3207572"/>
                  <a:pt x="712632" y="3222145"/>
                </a:cubicBezTo>
                <a:cubicBezTo>
                  <a:pt x="706803" y="3230889"/>
                  <a:pt x="689315" y="3233804"/>
                  <a:pt x="660168" y="3230889"/>
                </a:cubicBezTo>
                <a:cubicBezTo>
                  <a:pt x="660168" y="3233804"/>
                  <a:pt x="658711" y="3235261"/>
                  <a:pt x="655796" y="3235261"/>
                </a:cubicBezTo>
                <a:cubicBezTo>
                  <a:pt x="655796" y="3238176"/>
                  <a:pt x="655796" y="3242548"/>
                  <a:pt x="655796" y="3248377"/>
                </a:cubicBezTo>
                <a:cubicBezTo>
                  <a:pt x="655796" y="3289182"/>
                  <a:pt x="668912" y="3309585"/>
                  <a:pt x="695144" y="3309585"/>
                </a:cubicBezTo>
                <a:cubicBezTo>
                  <a:pt x="703888" y="3309585"/>
                  <a:pt x="714818" y="3308127"/>
                  <a:pt x="727934" y="3305213"/>
                </a:cubicBezTo>
                <a:cubicBezTo>
                  <a:pt x="741050" y="3302298"/>
                  <a:pt x="751980" y="3300841"/>
                  <a:pt x="760724" y="3300841"/>
                </a:cubicBezTo>
                <a:cubicBezTo>
                  <a:pt x="769468" y="3300841"/>
                  <a:pt x="775297" y="3300841"/>
                  <a:pt x="778212" y="3300841"/>
                </a:cubicBezTo>
                <a:cubicBezTo>
                  <a:pt x="784041" y="3297926"/>
                  <a:pt x="788413" y="3296469"/>
                  <a:pt x="791327" y="3296469"/>
                </a:cubicBezTo>
                <a:cubicBezTo>
                  <a:pt x="788413" y="3296469"/>
                  <a:pt x="782584" y="3299384"/>
                  <a:pt x="773840" y="3305213"/>
                </a:cubicBezTo>
                <a:cubicBezTo>
                  <a:pt x="770925" y="3305213"/>
                  <a:pt x="769468" y="3305213"/>
                  <a:pt x="769468" y="3305213"/>
                </a:cubicBezTo>
                <a:cubicBezTo>
                  <a:pt x="769468" y="3308127"/>
                  <a:pt x="770925" y="3309585"/>
                  <a:pt x="773840" y="3309585"/>
                </a:cubicBezTo>
                <a:cubicBezTo>
                  <a:pt x="776754" y="3309585"/>
                  <a:pt x="781126" y="3309585"/>
                  <a:pt x="786955" y="3309585"/>
                </a:cubicBezTo>
                <a:cubicBezTo>
                  <a:pt x="830675" y="3309585"/>
                  <a:pt x="891154" y="3292826"/>
                  <a:pt x="968392" y="3259307"/>
                </a:cubicBezTo>
                <a:cubicBezTo>
                  <a:pt x="1045631" y="3225789"/>
                  <a:pt x="1097366" y="3191541"/>
                  <a:pt x="1123598" y="3156566"/>
                </a:cubicBezTo>
                <a:close/>
                <a:moveTo>
                  <a:pt x="61208" y="3121590"/>
                </a:moveTo>
                <a:lnTo>
                  <a:pt x="109299" y="3121590"/>
                </a:lnTo>
                <a:lnTo>
                  <a:pt x="109299" y="3134706"/>
                </a:lnTo>
                <a:lnTo>
                  <a:pt x="61208" y="3134706"/>
                </a:lnTo>
                <a:close/>
                <a:moveTo>
                  <a:pt x="2710720" y="2684392"/>
                </a:moveTo>
                <a:cubicBezTo>
                  <a:pt x="2701976" y="2686578"/>
                  <a:pt x="2693232" y="2695322"/>
                  <a:pt x="2684488" y="2710624"/>
                </a:cubicBezTo>
                <a:cubicBezTo>
                  <a:pt x="2687402" y="2707710"/>
                  <a:pt x="2691774" y="2704795"/>
                  <a:pt x="2697604" y="2701880"/>
                </a:cubicBezTo>
                <a:cubicBezTo>
                  <a:pt x="2703433" y="2698966"/>
                  <a:pt x="2710720" y="2693136"/>
                  <a:pt x="2719464" y="2684392"/>
                </a:cubicBezTo>
                <a:cubicBezTo>
                  <a:pt x="2716549" y="2683664"/>
                  <a:pt x="2713634" y="2683664"/>
                  <a:pt x="2710720" y="2684392"/>
                </a:cubicBezTo>
                <a:close/>
                <a:moveTo>
                  <a:pt x="2798159" y="2618813"/>
                </a:moveTo>
                <a:lnTo>
                  <a:pt x="2802531" y="2623185"/>
                </a:lnTo>
                <a:lnTo>
                  <a:pt x="2785043" y="2631929"/>
                </a:lnTo>
                <a:lnTo>
                  <a:pt x="2785043" y="2623185"/>
                </a:lnTo>
                <a:close/>
                <a:moveTo>
                  <a:pt x="625192" y="2561977"/>
                </a:moveTo>
                <a:cubicBezTo>
                  <a:pt x="552326" y="2594038"/>
                  <a:pt x="496948" y="2620270"/>
                  <a:pt x="459057" y="2640673"/>
                </a:cubicBezTo>
                <a:cubicBezTo>
                  <a:pt x="459057" y="2646502"/>
                  <a:pt x="456143" y="2653789"/>
                  <a:pt x="450313" y="2662532"/>
                </a:cubicBezTo>
                <a:cubicBezTo>
                  <a:pt x="415338" y="2677106"/>
                  <a:pt x="332270" y="2738313"/>
                  <a:pt x="201111" y="2846156"/>
                </a:cubicBezTo>
                <a:cubicBezTo>
                  <a:pt x="206940" y="2846156"/>
                  <a:pt x="214227" y="2850527"/>
                  <a:pt x="222971" y="2859271"/>
                </a:cubicBezTo>
                <a:cubicBezTo>
                  <a:pt x="249203" y="2859271"/>
                  <a:pt x="281264" y="2851985"/>
                  <a:pt x="319154" y="2837412"/>
                </a:cubicBezTo>
                <a:cubicBezTo>
                  <a:pt x="336642" y="2822838"/>
                  <a:pt x="358502" y="2803893"/>
                  <a:pt x="384734" y="2780576"/>
                </a:cubicBezTo>
                <a:cubicBezTo>
                  <a:pt x="390563" y="2768917"/>
                  <a:pt x="397850" y="2755802"/>
                  <a:pt x="406594" y="2741228"/>
                </a:cubicBezTo>
                <a:cubicBezTo>
                  <a:pt x="467801" y="2697508"/>
                  <a:pt x="540668" y="2637758"/>
                  <a:pt x="625192" y="2561977"/>
                </a:cubicBezTo>
                <a:close/>
                <a:moveTo>
                  <a:pt x="3130429" y="2544489"/>
                </a:moveTo>
                <a:lnTo>
                  <a:pt x="3134801" y="2555009"/>
                </a:lnTo>
                <a:lnTo>
                  <a:pt x="3117313" y="2570721"/>
                </a:lnTo>
                <a:lnTo>
                  <a:pt x="3112941" y="2560201"/>
                </a:lnTo>
                <a:close/>
                <a:moveTo>
                  <a:pt x="3064850" y="2544489"/>
                </a:moveTo>
                <a:cubicBezTo>
                  <a:pt x="3073594" y="2570721"/>
                  <a:pt x="3086709" y="2583837"/>
                  <a:pt x="3104197" y="2583837"/>
                </a:cubicBezTo>
                <a:cubicBezTo>
                  <a:pt x="3107112" y="2583837"/>
                  <a:pt x="3115856" y="2580194"/>
                  <a:pt x="3130429" y="2572907"/>
                </a:cubicBezTo>
                <a:cubicBezTo>
                  <a:pt x="3145002" y="2565620"/>
                  <a:pt x="3153746" y="2561977"/>
                  <a:pt x="3156661" y="2561977"/>
                </a:cubicBezTo>
                <a:cubicBezTo>
                  <a:pt x="3162490" y="2561977"/>
                  <a:pt x="3167591" y="2564892"/>
                  <a:pt x="3171963" y="2570721"/>
                </a:cubicBezTo>
                <a:cubicBezTo>
                  <a:pt x="3176335" y="2576550"/>
                  <a:pt x="3179978" y="2579465"/>
                  <a:pt x="3182893" y="2579465"/>
                </a:cubicBezTo>
                <a:cubicBezTo>
                  <a:pt x="3188722" y="2579465"/>
                  <a:pt x="3191637" y="2576550"/>
                  <a:pt x="3191637" y="2570721"/>
                </a:cubicBezTo>
                <a:cubicBezTo>
                  <a:pt x="3194552" y="2573636"/>
                  <a:pt x="3198924" y="2578008"/>
                  <a:pt x="3204753" y="2583837"/>
                </a:cubicBezTo>
                <a:cubicBezTo>
                  <a:pt x="3204753" y="2583837"/>
                  <a:pt x="3208396" y="2581651"/>
                  <a:pt x="3215682" y="2577279"/>
                </a:cubicBezTo>
                <a:cubicBezTo>
                  <a:pt x="3222969" y="2572907"/>
                  <a:pt x="3228070" y="2567807"/>
                  <a:pt x="3230984" y="2561977"/>
                </a:cubicBezTo>
                <a:cubicBezTo>
                  <a:pt x="3230984" y="2564892"/>
                  <a:pt x="3233900" y="2572178"/>
                  <a:pt x="3239728" y="2583837"/>
                </a:cubicBezTo>
                <a:cubicBezTo>
                  <a:pt x="3245558" y="2595496"/>
                  <a:pt x="3245558" y="2601325"/>
                  <a:pt x="3239728" y="2601325"/>
                </a:cubicBezTo>
                <a:cubicBezTo>
                  <a:pt x="3242644" y="2604240"/>
                  <a:pt x="3255759" y="2617356"/>
                  <a:pt x="3279076" y="2640673"/>
                </a:cubicBezTo>
                <a:lnTo>
                  <a:pt x="3283448" y="2640673"/>
                </a:lnTo>
                <a:cubicBezTo>
                  <a:pt x="3283448" y="2640673"/>
                  <a:pt x="3289278" y="2634843"/>
                  <a:pt x="3300936" y="2623185"/>
                </a:cubicBezTo>
                <a:cubicBezTo>
                  <a:pt x="3309680" y="2638487"/>
                  <a:pt x="3315145" y="2648051"/>
                  <a:pt x="3317331" y="2651876"/>
                </a:cubicBezTo>
                <a:lnTo>
                  <a:pt x="3318210" y="2653415"/>
                </a:lnTo>
                <a:lnTo>
                  <a:pt x="3320610" y="2652696"/>
                </a:lnTo>
                <a:cubicBezTo>
                  <a:pt x="3323525" y="2651967"/>
                  <a:pt x="3328626" y="2650874"/>
                  <a:pt x="3335912" y="2649417"/>
                </a:cubicBezTo>
                <a:cubicBezTo>
                  <a:pt x="3338827" y="2655246"/>
                  <a:pt x="3337369" y="2662532"/>
                  <a:pt x="3331540" y="2671276"/>
                </a:cubicBezTo>
                <a:cubicBezTo>
                  <a:pt x="3334455" y="2680020"/>
                  <a:pt x="3340284" y="2685850"/>
                  <a:pt x="3349028" y="2688764"/>
                </a:cubicBezTo>
                <a:cubicBezTo>
                  <a:pt x="3354857" y="2682935"/>
                  <a:pt x="3353400" y="2675649"/>
                  <a:pt x="3344656" y="2666905"/>
                </a:cubicBezTo>
                <a:lnTo>
                  <a:pt x="3366516" y="2666905"/>
                </a:lnTo>
                <a:cubicBezTo>
                  <a:pt x="3366516" y="2681478"/>
                  <a:pt x="3369430" y="2697508"/>
                  <a:pt x="3375260" y="2714996"/>
                </a:cubicBezTo>
                <a:cubicBezTo>
                  <a:pt x="3363601" y="2714996"/>
                  <a:pt x="3353400" y="2717911"/>
                  <a:pt x="3344656" y="2723740"/>
                </a:cubicBezTo>
                <a:cubicBezTo>
                  <a:pt x="3359229" y="2735399"/>
                  <a:pt x="3364330" y="2741228"/>
                  <a:pt x="3359958" y="2741228"/>
                </a:cubicBezTo>
                <a:cubicBezTo>
                  <a:pt x="3355586" y="2741228"/>
                  <a:pt x="3363601" y="2742685"/>
                  <a:pt x="3384004" y="2745600"/>
                </a:cubicBezTo>
                <a:cubicBezTo>
                  <a:pt x="3375260" y="2751429"/>
                  <a:pt x="3365058" y="2760173"/>
                  <a:pt x="3353400" y="2771832"/>
                </a:cubicBezTo>
                <a:cubicBezTo>
                  <a:pt x="3356315" y="2786405"/>
                  <a:pt x="3354857" y="2803893"/>
                  <a:pt x="3349028" y="2824296"/>
                </a:cubicBezTo>
                <a:cubicBezTo>
                  <a:pt x="3351942" y="2830125"/>
                  <a:pt x="3353400" y="2837412"/>
                  <a:pt x="3353400" y="2846156"/>
                </a:cubicBezTo>
                <a:cubicBezTo>
                  <a:pt x="3353400" y="2849070"/>
                  <a:pt x="3350485" y="2854900"/>
                  <a:pt x="3344656" y="2863643"/>
                </a:cubicBezTo>
                <a:cubicBezTo>
                  <a:pt x="3353400" y="2878217"/>
                  <a:pt x="3362144" y="2885503"/>
                  <a:pt x="3370888" y="2885503"/>
                </a:cubicBezTo>
                <a:cubicBezTo>
                  <a:pt x="3367973" y="2885503"/>
                  <a:pt x="3373802" y="2884046"/>
                  <a:pt x="3388376" y="2881131"/>
                </a:cubicBezTo>
                <a:cubicBezTo>
                  <a:pt x="3385461" y="2886961"/>
                  <a:pt x="3382546" y="2894247"/>
                  <a:pt x="3379632" y="2902991"/>
                </a:cubicBezTo>
                <a:cubicBezTo>
                  <a:pt x="3367973" y="2902991"/>
                  <a:pt x="3359229" y="2905906"/>
                  <a:pt x="3353400" y="2911735"/>
                </a:cubicBezTo>
                <a:cubicBezTo>
                  <a:pt x="3350485" y="2943796"/>
                  <a:pt x="3344656" y="2965656"/>
                  <a:pt x="3335912" y="2977315"/>
                </a:cubicBezTo>
                <a:cubicBezTo>
                  <a:pt x="3327168" y="2988973"/>
                  <a:pt x="3311138" y="3002089"/>
                  <a:pt x="3287820" y="3016663"/>
                </a:cubicBezTo>
                <a:cubicBezTo>
                  <a:pt x="3284906" y="3016663"/>
                  <a:pt x="3279076" y="3016663"/>
                  <a:pt x="3270332" y="3016663"/>
                </a:cubicBezTo>
                <a:cubicBezTo>
                  <a:pt x="3264503" y="3016663"/>
                  <a:pt x="3257945" y="3013748"/>
                  <a:pt x="3250658" y="3007919"/>
                </a:cubicBezTo>
                <a:cubicBezTo>
                  <a:pt x="3243372" y="3002089"/>
                  <a:pt x="3236814" y="2999175"/>
                  <a:pt x="3230984" y="2999175"/>
                </a:cubicBezTo>
                <a:cubicBezTo>
                  <a:pt x="3228070" y="2999175"/>
                  <a:pt x="3222240" y="3001361"/>
                  <a:pt x="3213497" y="3005732"/>
                </a:cubicBezTo>
                <a:cubicBezTo>
                  <a:pt x="3204753" y="3010105"/>
                  <a:pt x="3198924" y="3013748"/>
                  <a:pt x="3196009" y="3016663"/>
                </a:cubicBezTo>
                <a:cubicBezTo>
                  <a:pt x="3181436" y="3016663"/>
                  <a:pt x="3161033" y="3016663"/>
                  <a:pt x="3134801" y="3016663"/>
                </a:cubicBezTo>
                <a:cubicBezTo>
                  <a:pt x="3102740" y="3022492"/>
                  <a:pt x="3089624" y="3025407"/>
                  <a:pt x="3095453" y="3025407"/>
                </a:cubicBezTo>
                <a:cubicBezTo>
                  <a:pt x="3069222" y="3031236"/>
                  <a:pt x="3042990" y="3045809"/>
                  <a:pt x="3016758" y="3069126"/>
                </a:cubicBezTo>
                <a:cubicBezTo>
                  <a:pt x="3013843" y="3066212"/>
                  <a:pt x="3010200" y="3062568"/>
                  <a:pt x="3005828" y="3058196"/>
                </a:cubicBezTo>
                <a:cubicBezTo>
                  <a:pt x="3001456" y="3053824"/>
                  <a:pt x="2999270" y="3050181"/>
                  <a:pt x="2999270" y="3047266"/>
                </a:cubicBezTo>
                <a:cubicBezTo>
                  <a:pt x="2990526" y="3053096"/>
                  <a:pt x="2983968" y="3058196"/>
                  <a:pt x="2979596" y="3062568"/>
                </a:cubicBezTo>
                <a:cubicBezTo>
                  <a:pt x="2975224" y="3066940"/>
                  <a:pt x="2968666" y="3070583"/>
                  <a:pt x="2959922" y="3073498"/>
                </a:cubicBezTo>
                <a:cubicBezTo>
                  <a:pt x="2954093" y="3085157"/>
                  <a:pt x="2945349" y="3104102"/>
                  <a:pt x="2933690" y="3130334"/>
                </a:cubicBezTo>
                <a:cubicBezTo>
                  <a:pt x="2924946" y="3141992"/>
                  <a:pt x="2919117" y="3147822"/>
                  <a:pt x="2916202" y="3147822"/>
                </a:cubicBezTo>
                <a:lnTo>
                  <a:pt x="2898714" y="3147822"/>
                </a:lnTo>
                <a:cubicBezTo>
                  <a:pt x="2898714" y="3118675"/>
                  <a:pt x="2888513" y="3107017"/>
                  <a:pt x="2868111" y="3112846"/>
                </a:cubicBezTo>
                <a:cubicBezTo>
                  <a:pt x="2865196" y="3107017"/>
                  <a:pt x="2866654" y="3099730"/>
                  <a:pt x="2872482" y="3090986"/>
                </a:cubicBezTo>
                <a:cubicBezTo>
                  <a:pt x="2872482" y="3082242"/>
                  <a:pt x="2866654" y="3076413"/>
                  <a:pt x="2854995" y="3073498"/>
                </a:cubicBezTo>
                <a:cubicBezTo>
                  <a:pt x="2854995" y="3073498"/>
                  <a:pt x="2854995" y="3069126"/>
                  <a:pt x="2854995" y="3060382"/>
                </a:cubicBezTo>
                <a:cubicBezTo>
                  <a:pt x="2854995" y="3051638"/>
                  <a:pt x="2852080" y="3047266"/>
                  <a:pt x="2846251" y="3047266"/>
                </a:cubicBezTo>
                <a:cubicBezTo>
                  <a:pt x="2840422" y="3047266"/>
                  <a:pt x="2829492" y="3048724"/>
                  <a:pt x="2813461" y="3051638"/>
                </a:cubicBezTo>
                <a:cubicBezTo>
                  <a:pt x="2797430" y="3054553"/>
                  <a:pt x="2787958" y="3056010"/>
                  <a:pt x="2785043" y="3056010"/>
                </a:cubicBezTo>
                <a:cubicBezTo>
                  <a:pt x="2782128" y="3056010"/>
                  <a:pt x="2777028" y="3054553"/>
                  <a:pt x="2769741" y="3051638"/>
                </a:cubicBezTo>
                <a:cubicBezTo>
                  <a:pt x="2762454" y="3048724"/>
                  <a:pt x="2757354" y="3047266"/>
                  <a:pt x="2754439" y="3047266"/>
                </a:cubicBezTo>
                <a:cubicBezTo>
                  <a:pt x="2760268" y="3035608"/>
                  <a:pt x="2752982" y="3021034"/>
                  <a:pt x="2732580" y="3003547"/>
                </a:cubicBezTo>
                <a:cubicBezTo>
                  <a:pt x="2732580" y="2991888"/>
                  <a:pt x="2738409" y="2983144"/>
                  <a:pt x="2750068" y="2977315"/>
                </a:cubicBezTo>
                <a:lnTo>
                  <a:pt x="2736951" y="2964199"/>
                </a:lnTo>
                <a:cubicBezTo>
                  <a:pt x="2731122" y="2967114"/>
                  <a:pt x="2723107" y="2970028"/>
                  <a:pt x="2712906" y="2972943"/>
                </a:cubicBezTo>
                <a:cubicBezTo>
                  <a:pt x="2702704" y="2975858"/>
                  <a:pt x="2694689" y="2978772"/>
                  <a:pt x="2688860" y="2981687"/>
                </a:cubicBezTo>
                <a:cubicBezTo>
                  <a:pt x="2691774" y="2961284"/>
                  <a:pt x="2691774" y="2951083"/>
                  <a:pt x="2688860" y="2951083"/>
                </a:cubicBezTo>
                <a:lnTo>
                  <a:pt x="2675744" y="2964199"/>
                </a:lnTo>
                <a:lnTo>
                  <a:pt x="2645140" y="2964199"/>
                </a:lnTo>
                <a:cubicBezTo>
                  <a:pt x="2656799" y="2952540"/>
                  <a:pt x="2675744" y="2930680"/>
                  <a:pt x="2701976" y="2898619"/>
                </a:cubicBezTo>
                <a:lnTo>
                  <a:pt x="2701976" y="2885503"/>
                </a:lnTo>
                <a:cubicBezTo>
                  <a:pt x="2704890" y="2882589"/>
                  <a:pt x="2701976" y="2881131"/>
                  <a:pt x="2693232" y="2881131"/>
                </a:cubicBezTo>
                <a:cubicBezTo>
                  <a:pt x="2690317" y="2881131"/>
                  <a:pt x="2683030" y="2886961"/>
                  <a:pt x="2671372" y="2898619"/>
                </a:cubicBezTo>
                <a:cubicBezTo>
                  <a:pt x="2674286" y="2895705"/>
                  <a:pt x="2662628" y="2881131"/>
                  <a:pt x="2636396" y="2854900"/>
                </a:cubicBezTo>
                <a:cubicBezTo>
                  <a:pt x="2650969" y="2840326"/>
                  <a:pt x="2658256" y="2830125"/>
                  <a:pt x="2658256" y="2824296"/>
                </a:cubicBezTo>
                <a:cubicBezTo>
                  <a:pt x="2658256" y="2818466"/>
                  <a:pt x="2656799" y="2814094"/>
                  <a:pt x="2653884" y="2811180"/>
                </a:cubicBezTo>
                <a:cubicBezTo>
                  <a:pt x="2650969" y="2808265"/>
                  <a:pt x="2649512" y="2799521"/>
                  <a:pt x="2649512" y="2784948"/>
                </a:cubicBezTo>
                <a:cubicBezTo>
                  <a:pt x="2649512" y="2782033"/>
                  <a:pt x="2646597" y="2779119"/>
                  <a:pt x="2640768" y="2776204"/>
                </a:cubicBezTo>
                <a:cubicBezTo>
                  <a:pt x="2640768" y="2776204"/>
                  <a:pt x="2636396" y="2777661"/>
                  <a:pt x="2627652" y="2780576"/>
                </a:cubicBezTo>
                <a:lnTo>
                  <a:pt x="2610164" y="2780576"/>
                </a:lnTo>
                <a:cubicBezTo>
                  <a:pt x="2618908" y="2754344"/>
                  <a:pt x="2626195" y="2741228"/>
                  <a:pt x="2632024" y="2741228"/>
                </a:cubicBezTo>
                <a:cubicBezTo>
                  <a:pt x="2637853" y="2741228"/>
                  <a:pt x="2640039" y="2742685"/>
                  <a:pt x="2638582" y="2745600"/>
                </a:cubicBezTo>
                <a:cubicBezTo>
                  <a:pt x="2637125" y="2748515"/>
                  <a:pt x="2639311" y="2749972"/>
                  <a:pt x="2645140" y="2749972"/>
                </a:cubicBezTo>
                <a:cubicBezTo>
                  <a:pt x="2648055" y="2749972"/>
                  <a:pt x="2653884" y="2739771"/>
                  <a:pt x="2662628" y="2719368"/>
                </a:cubicBezTo>
                <a:cubicBezTo>
                  <a:pt x="2653884" y="2713539"/>
                  <a:pt x="2642225" y="2710624"/>
                  <a:pt x="2627652" y="2710624"/>
                </a:cubicBezTo>
                <a:cubicBezTo>
                  <a:pt x="2639311" y="2698966"/>
                  <a:pt x="2643682" y="2690222"/>
                  <a:pt x="2640768" y="2684392"/>
                </a:cubicBezTo>
                <a:cubicBezTo>
                  <a:pt x="2652426" y="2687307"/>
                  <a:pt x="2658256" y="2688764"/>
                  <a:pt x="2658256" y="2688764"/>
                </a:cubicBezTo>
                <a:cubicBezTo>
                  <a:pt x="2667000" y="2688764"/>
                  <a:pt x="2684488" y="2680020"/>
                  <a:pt x="2710720" y="2662532"/>
                </a:cubicBezTo>
                <a:lnTo>
                  <a:pt x="2723836" y="2662532"/>
                </a:lnTo>
                <a:cubicBezTo>
                  <a:pt x="2726750" y="2662532"/>
                  <a:pt x="2729665" y="2662532"/>
                  <a:pt x="2732580" y="2662532"/>
                </a:cubicBezTo>
                <a:cubicBezTo>
                  <a:pt x="2732580" y="2665447"/>
                  <a:pt x="2734037" y="2666905"/>
                  <a:pt x="2736951" y="2666905"/>
                </a:cubicBezTo>
                <a:cubicBezTo>
                  <a:pt x="2734037" y="2666905"/>
                  <a:pt x="2755897" y="2661075"/>
                  <a:pt x="2802531" y="2649417"/>
                </a:cubicBezTo>
                <a:cubicBezTo>
                  <a:pt x="2790872" y="2652331"/>
                  <a:pt x="2773384" y="2658161"/>
                  <a:pt x="2750068" y="2666905"/>
                </a:cubicBezTo>
                <a:cubicBezTo>
                  <a:pt x="2752982" y="2672734"/>
                  <a:pt x="2755897" y="2675649"/>
                  <a:pt x="2758811" y="2675649"/>
                </a:cubicBezTo>
                <a:cubicBezTo>
                  <a:pt x="2776299" y="2675649"/>
                  <a:pt x="2799616" y="2669819"/>
                  <a:pt x="2828763" y="2658161"/>
                </a:cubicBezTo>
                <a:cubicBezTo>
                  <a:pt x="2843336" y="2649417"/>
                  <a:pt x="2865196" y="2636301"/>
                  <a:pt x="2894342" y="2618813"/>
                </a:cubicBezTo>
                <a:lnTo>
                  <a:pt x="2889970" y="2618813"/>
                </a:lnTo>
                <a:cubicBezTo>
                  <a:pt x="2884142" y="2615898"/>
                  <a:pt x="2875398" y="2615898"/>
                  <a:pt x="2863739" y="2618813"/>
                </a:cubicBezTo>
                <a:cubicBezTo>
                  <a:pt x="2852080" y="2621727"/>
                  <a:pt x="2846251" y="2623185"/>
                  <a:pt x="2846251" y="2623185"/>
                </a:cubicBezTo>
                <a:cubicBezTo>
                  <a:pt x="2840422" y="2623185"/>
                  <a:pt x="2838964" y="2621727"/>
                  <a:pt x="2841879" y="2618813"/>
                </a:cubicBezTo>
                <a:cubicBezTo>
                  <a:pt x="2844794" y="2615898"/>
                  <a:pt x="2843336" y="2614441"/>
                  <a:pt x="2837507" y="2614441"/>
                </a:cubicBezTo>
                <a:cubicBezTo>
                  <a:pt x="2822934" y="2614441"/>
                  <a:pt x="2815647" y="2614441"/>
                  <a:pt x="2815647" y="2614441"/>
                </a:cubicBezTo>
                <a:cubicBezTo>
                  <a:pt x="2853538" y="2611526"/>
                  <a:pt x="2914745" y="2602782"/>
                  <a:pt x="2999270" y="2588209"/>
                </a:cubicBezTo>
                <a:cubicBezTo>
                  <a:pt x="3005099" y="2585294"/>
                  <a:pt x="3018215" y="2573636"/>
                  <a:pt x="3038618" y="2553233"/>
                </a:cubicBezTo>
                <a:cubicBezTo>
                  <a:pt x="3047362" y="2553233"/>
                  <a:pt x="3056106" y="2550319"/>
                  <a:pt x="3064850" y="2544489"/>
                </a:cubicBezTo>
                <a:close/>
                <a:moveTo>
                  <a:pt x="677656" y="2408958"/>
                </a:moveTo>
                <a:cubicBezTo>
                  <a:pt x="670370" y="2426446"/>
                  <a:pt x="663812" y="2441748"/>
                  <a:pt x="657982" y="2454864"/>
                </a:cubicBezTo>
                <a:lnTo>
                  <a:pt x="652805" y="2466254"/>
                </a:lnTo>
                <a:lnTo>
                  <a:pt x="657982" y="2451585"/>
                </a:lnTo>
                <a:cubicBezTo>
                  <a:pt x="664540" y="2434097"/>
                  <a:pt x="671098" y="2419888"/>
                  <a:pt x="677656" y="2408958"/>
                </a:cubicBezTo>
                <a:close/>
                <a:moveTo>
                  <a:pt x="721376" y="2373982"/>
                </a:moveTo>
                <a:lnTo>
                  <a:pt x="734492" y="2382726"/>
                </a:lnTo>
                <a:lnTo>
                  <a:pt x="712632" y="2400214"/>
                </a:lnTo>
                <a:lnTo>
                  <a:pt x="703888" y="2391470"/>
                </a:lnTo>
                <a:close/>
                <a:moveTo>
                  <a:pt x="2798064" y="2339006"/>
                </a:moveTo>
                <a:lnTo>
                  <a:pt x="2846156" y="2339006"/>
                </a:lnTo>
                <a:lnTo>
                  <a:pt x="2846156" y="2352122"/>
                </a:lnTo>
                <a:lnTo>
                  <a:pt x="2798064" y="2352122"/>
                </a:lnTo>
                <a:close/>
                <a:moveTo>
                  <a:pt x="2465794" y="2242823"/>
                </a:moveTo>
                <a:lnTo>
                  <a:pt x="2465794" y="2260311"/>
                </a:lnTo>
                <a:lnTo>
                  <a:pt x="2505141" y="2260311"/>
                </a:lnTo>
                <a:lnTo>
                  <a:pt x="2505141" y="2242823"/>
                </a:lnTo>
                <a:close/>
                <a:moveTo>
                  <a:pt x="2387098" y="2242823"/>
                </a:moveTo>
                <a:lnTo>
                  <a:pt x="2347750" y="2251567"/>
                </a:lnTo>
                <a:lnTo>
                  <a:pt x="2347750" y="2269055"/>
                </a:lnTo>
                <a:lnTo>
                  <a:pt x="2387098" y="2255939"/>
                </a:lnTo>
                <a:close/>
                <a:moveTo>
                  <a:pt x="2391470" y="2216591"/>
                </a:moveTo>
                <a:lnTo>
                  <a:pt x="2387098" y="2229707"/>
                </a:lnTo>
                <a:lnTo>
                  <a:pt x="2408958" y="2242823"/>
                </a:lnTo>
                <a:lnTo>
                  <a:pt x="2413330" y="2229707"/>
                </a:lnTo>
                <a:close/>
                <a:moveTo>
                  <a:pt x="1311592" y="2168499"/>
                </a:moveTo>
                <a:lnTo>
                  <a:pt x="1311592" y="2181615"/>
                </a:lnTo>
                <a:lnTo>
                  <a:pt x="1342196" y="2181615"/>
                </a:lnTo>
                <a:lnTo>
                  <a:pt x="1342196" y="2168499"/>
                </a:lnTo>
                <a:close/>
                <a:moveTo>
                  <a:pt x="1617630" y="2089804"/>
                </a:moveTo>
                <a:lnTo>
                  <a:pt x="1600143" y="2102920"/>
                </a:lnTo>
                <a:lnTo>
                  <a:pt x="1600143" y="2111664"/>
                </a:lnTo>
                <a:lnTo>
                  <a:pt x="1622003" y="2102920"/>
                </a:lnTo>
                <a:close/>
                <a:moveTo>
                  <a:pt x="1674466" y="2072316"/>
                </a:moveTo>
                <a:lnTo>
                  <a:pt x="1674466" y="2089804"/>
                </a:lnTo>
                <a:lnTo>
                  <a:pt x="1639490" y="2089804"/>
                </a:lnTo>
                <a:lnTo>
                  <a:pt x="1639490" y="2102920"/>
                </a:lnTo>
                <a:lnTo>
                  <a:pt x="1674466" y="2102920"/>
                </a:lnTo>
                <a:lnTo>
                  <a:pt x="1674466" y="2089804"/>
                </a:lnTo>
                <a:lnTo>
                  <a:pt x="1696326" y="2089804"/>
                </a:lnTo>
                <a:lnTo>
                  <a:pt x="1696326" y="2072316"/>
                </a:lnTo>
                <a:close/>
                <a:moveTo>
                  <a:pt x="1359684" y="1984876"/>
                </a:moveTo>
                <a:lnTo>
                  <a:pt x="1346568" y="2011108"/>
                </a:lnTo>
                <a:lnTo>
                  <a:pt x="1359684" y="2019852"/>
                </a:lnTo>
                <a:lnTo>
                  <a:pt x="1372800" y="1984876"/>
                </a:lnTo>
                <a:close/>
                <a:moveTo>
                  <a:pt x="1775022" y="1963017"/>
                </a:moveTo>
                <a:lnTo>
                  <a:pt x="1757534" y="1993620"/>
                </a:lnTo>
                <a:lnTo>
                  <a:pt x="1766278" y="2002364"/>
                </a:lnTo>
                <a:lnTo>
                  <a:pt x="1788138" y="1971761"/>
                </a:lnTo>
                <a:close/>
                <a:moveTo>
                  <a:pt x="1503959" y="1923669"/>
                </a:moveTo>
                <a:cubicBezTo>
                  <a:pt x="1474813" y="1955730"/>
                  <a:pt x="1417977" y="2028596"/>
                  <a:pt x="1333452" y="2142267"/>
                </a:cubicBezTo>
                <a:lnTo>
                  <a:pt x="1364056" y="2142267"/>
                </a:lnTo>
                <a:cubicBezTo>
                  <a:pt x="1393203" y="2092718"/>
                  <a:pt x="1439837" y="2019852"/>
                  <a:pt x="1503959" y="1923669"/>
                </a:cubicBezTo>
                <a:close/>
                <a:moveTo>
                  <a:pt x="1442752" y="1853717"/>
                </a:moveTo>
                <a:lnTo>
                  <a:pt x="1390288" y="1932413"/>
                </a:lnTo>
                <a:lnTo>
                  <a:pt x="1403404" y="1941157"/>
                </a:lnTo>
                <a:lnTo>
                  <a:pt x="1455868" y="1862461"/>
                </a:lnTo>
                <a:close/>
                <a:moveTo>
                  <a:pt x="1945529" y="1792510"/>
                </a:moveTo>
                <a:lnTo>
                  <a:pt x="1936785" y="1801254"/>
                </a:lnTo>
                <a:lnTo>
                  <a:pt x="1949901" y="1814369"/>
                </a:lnTo>
                <a:lnTo>
                  <a:pt x="1958645" y="1805625"/>
                </a:lnTo>
                <a:close/>
                <a:moveTo>
                  <a:pt x="1595771" y="1753162"/>
                </a:moveTo>
                <a:cubicBezTo>
                  <a:pt x="1575368" y="1753162"/>
                  <a:pt x="1565167" y="1763363"/>
                  <a:pt x="1565167" y="1783766"/>
                </a:cubicBezTo>
                <a:lnTo>
                  <a:pt x="1565167" y="1814369"/>
                </a:lnTo>
                <a:cubicBezTo>
                  <a:pt x="1585570" y="1793967"/>
                  <a:pt x="1595771" y="1773564"/>
                  <a:pt x="1595771" y="1753162"/>
                </a:cubicBezTo>
                <a:close/>
                <a:moveTo>
                  <a:pt x="2616354" y="1739226"/>
                </a:moveTo>
                <a:cubicBezTo>
                  <a:pt x="2632566" y="1738315"/>
                  <a:pt x="2647959" y="1738588"/>
                  <a:pt x="2662532" y="1740046"/>
                </a:cubicBezTo>
                <a:cubicBezTo>
                  <a:pt x="2642130" y="1740046"/>
                  <a:pt x="2608612" y="1746604"/>
                  <a:pt x="2561977" y="1759720"/>
                </a:cubicBezTo>
                <a:cubicBezTo>
                  <a:pt x="2515343" y="1772836"/>
                  <a:pt x="2490568" y="1779394"/>
                  <a:pt x="2487654" y="1779394"/>
                </a:cubicBezTo>
                <a:cubicBezTo>
                  <a:pt x="2461422" y="1779394"/>
                  <a:pt x="2448306" y="1779394"/>
                  <a:pt x="2448306" y="1779394"/>
                </a:cubicBezTo>
                <a:cubicBezTo>
                  <a:pt x="2511699" y="1755348"/>
                  <a:pt x="2567716" y="1741959"/>
                  <a:pt x="2616354" y="1739226"/>
                </a:cubicBezTo>
                <a:close/>
                <a:moveTo>
                  <a:pt x="1980504" y="1670094"/>
                </a:moveTo>
                <a:cubicBezTo>
                  <a:pt x="1933870" y="1754619"/>
                  <a:pt x="1868290" y="1875577"/>
                  <a:pt x="1783766" y="2032968"/>
                </a:cubicBezTo>
                <a:cubicBezTo>
                  <a:pt x="1786680" y="2032968"/>
                  <a:pt x="1792510" y="2028596"/>
                  <a:pt x="1801254" y="2019852"/>
                </a:cubicBezTo>
                <a:cubicBezTo>
                  <a:pt x="1809997" y="2011108"/>
                  <a:pt x="1818741" y="2006736"/>
                  <a:pt x="1827485" y="2006736"/>
                </a:cubicBezTo>
                <a:cubicBezTo>
                  <a:pt x="1833315" y="2006736"/>
                  <a:pt x="1835501" y="2008194"/>
                  <a:pt x="1834043" y="2011108"/>
                </a:cubicBezTo>
                <a:cubicBezTo>
                  <a:pt x="1832586" y="2014023"/>
                  <a:pt x="1836229" y="2015480"/>
                  <a:pt x="1844973" y="2015480"/>
                </a:cubicBezTo>
                <a:cubicBezTo>
                  <a:pt x="1853717" y="2015480"/>
                  <a:pt x="1862461" y="2011108"/>
                  <a:pt x="1871205" y="2002364"/>
                </a:cubicBezTo>
                <a:cubicBezTo>
                  <a:pt x="1879949" y="1993620"/>
                  <a:pt x="1885778" y="1989248"/>
                  <a:pt x="1888693" y="1989248"/>
                </a:cubicBezTo>
                <a:cubicBezTo>
                  <a:pt x="1897437" y="1951358"/>
                  <a:pt x="1910553" y="1901809"/>
                  <a:pt x="1928041" y="1840601"/>
                </a:cubicBezTo>
                <a:cubicBezTo>
                  <a:pt x="1913467" y="1875577"/>
                  <a:pt x="1887236" y="1917839"/>
                  <a:pt x="1849345" y="1967389"/>
                </a:cubicBezTo>
                <a:cubicBezTo>
                  <a:pt x="1843516" y="1961559"/>
                  <a:pt x="1842059" y="1957187"/>
                  <a:pt x="1844973" y="1954273"/>
                </a:cubicBezTo>
                <a:cubicBezTo>
                  <a:pt x="1859547" y="1922211"/>
                  <a:pt x="1882135" y="1874120"/>
                  <a:pt x="1912739" y="1809997"/>
                </a:cubicBezTo>
                <a:cubicBezTo>
                  <a:pt x="1943343" y="1745875"/>
                  <a:pt x="1965931" y="1699241"/>
                  <a:pt x="1980504" y="1670094"/>
                </a:cubicBezTo>
                <a:close/>
                <a:moveTo>
                  <a:pt x="2046084" y="1534563"/>
                </a:moveTo>
                <a:lnTo>
                  <a:pt x="2046084" y="1556423"/>
                </a:lnTo>
                <a:lnTo>
                  <a:pt x="2059200" y="1556423"/>
                </a:lnTo>
                <a:lnTo>
                  <a:pt x="2059200" y="1534563"/>
                </a:lnTo>
                <a:close/>
                <a:moveTo>
                  <a:pt x="2063572" y="1499587"/>
                </a:moveTo>
                <a:lnTo>
                  <a:pt x="2054828" y="1530191"/>
                </a:lnTo>
                <a:lnTo>
                  <a:pt x="2067944" y="1534563"/>
                </a:lnTo>
                <a:lnTo>
                  <a:pt x="2076688" y="1499587"/>
                </a:lnTo>
                <a:close/>
                <a:moveTo>
                  <a:pt x="1920936" y="1425537"/>
                </a:moveTo>
                <a:cubicBezTo>
                  <a:pt x="1919843" y="1425355"/>
                  <a:pt x="1919297" y="1426721"/>
                  <a:pt x="1919297" y="1429636"/>
                </a:cubicBezTo>
                <a:cubicBezTo>
                  <a:pt x="1898894" y="1476270"/>
                  <a:pt x="1871205" y="1540392"/>
                  <a:pt x="1836229" y="1622003"/>
                </a:cubicBezTo>
                <a:cubicBezTo>
                  <a:pt x="1856632" y="1622003"/>
                  <a:pt x="1859547" y="1629289"/>
                  <a:pt x="1844973" y="1643862"/>
                </a:cubicBezTo>
                <a:cubicBezTo>
                  <a:pt x="1833315" y="1643862"/>
                  <a:pt x="1828943" y="1648234"/>
                  <a:pt x="1831857" y="1656978"/>
                </a:cubicBezTo>
                <a:cubicBezTo>
                  <a:pt x="1843516" y="1680296"/>
                  <a:pt x="1846431" y="1699241"/>
                  <a:pt x="1840601" y="1713814"/>
                </a:cubicBezTo>
                <a:cubicBezTo>
                  <a:pt x="1793967" y="1786680"/>
                  <a:pt x="1729844" y="1895980"/>
                  <a:pt x="1648234" y="2041712"/>
                </a:cubicBezTo>
                <a:cubicBezTo>
                  <a:pt x="1654064" y="2041712"/>
                  <a:pt x="1660622" y="2044627"/>
                  <a:pt x="1667908" y="2050456"/>
                </a:cubicBezTo>
                <a:cubicBezTo>
                  <a:pt x="1675195" y="2056285"/>
                  <a:pt x="1681753" y="2059200"/>
                  <a:pt x="1687582" y="2059200"/>
                </a:cubicBezTo>
                <a:cubicBezTo>
                  <a:pt x="1693412" y="2053371"/>
                  <a:pt x="1694869" y="2048999"/>
                  <a:pt x="1691954" y="2046084"/>
                </a:cubicBezTo>
                <a:cubicBezTo>
                  <a:pt x="1703613" y="2037340"/>
                  <a:pt x="1718186" y="2024224"/>
                  <a:pt x="1735674" y="2006736"/>
                </a:cubicBezTo>
                <a:cubicBezTo>
                  <a:pt x="1808540" y="1866833"/>
                  <a:pt x="1861004" y="1756076"/>
                  <a:pt x="1893065" y="1674466"/>
                </a:cubicBezTo>
                <a:cubicBezTo>
                  <a:pt x="1904724" y="1636576"/>
                  <a:pt x="1914925" y="1597228"/>
                  <a:pt x="1923669" y="1556423"/>
                </a:cubicBezTo>
                <a:cubicBezTo>
                  <a:pt x="1920754" y="1541850"/>
                  <a:pt x="1920754" y="1521447"/>
                  <a:pt x="1923669" y="1495215"/>
                </a:cubicBezTo>
                <a:cubicBezTo>
                  <a:pt x="1938242" y="1486471"/>
                  <a:pt x="1945529" y="1477727"/>
                  <a:pt x="1945529" y="1468983"/>
                </a:cubicBezTo>
                <a:cubicBezTo>
                  <a:pt x="1932413" y="1440566"/>
                  <a:pt x="1924215" y="1426084"/>
                  <a:pt x="1920936" y="1425537"/>
                </a:cubicBezTo>
                <a:close/>
                <a:moveTo>
                  <a:pt x="2063572" y="1385916"/>
                </a:moveTo>
                <a:lnTo>
                  <a:pt x="2076688" y="1390288"/>
                </a:lnTo>
                <a:lnTo>
                  <a:pt x="2067944" y="1412148"/>
                </a:lnTo>
                <a:lnTo>
                  <a:pt x="2054828" y="1407776"/>
                </a:lnTo>
                <a:close/>
                <a:moveTo>
                  <a:pt x="2076688" y="1023042"/>
                </a:moveTo>
                <a:lnTo>
                  <a:pt x="2085432" y="1053646"/>
                </a:lnTo>
                <a:lnTo>
                  <a:pt x="2072316" y="1053646"/>
                </a:lnTo>
                <a:lnTo>
                  <a:pt x="2063572" y="1027414"/>
                </a:lnTo>
                <a:close/>
                <a:moveTo>
                  <a:pt x="1075506" y="918115"/>
                </a:moveTo>
                <a:cubicBezTo>
                  <a:pt x="1101738" y="932688"/>
                  <a:pt x="1114854" y="948718"/>
                  <a:pt x="1114854" y="966206"/>
                </a:cubicBezTo>
                <a:cubicBezTo>
                  <a:pt x="1114854" y="972036"/>
                  <a:pt x="1101738" y="1007012"/>
                  <a:pt x="1075506" y="1071134"/>
                </a:cubicBezTo>
                <a:cubicBezTo>
                  <a:pt x="1055103" y="1076963"/>
                  <a:pt x="1043445" y="1079878"/>
                  <a:pt x="1040530" y="1079878"/>
                </a:cubicBezTo>
                <a:cubicBezTo>
                  <a:pt x="1031786" y="1079878"/>
                  <a:pt x="1023771" y="1078421"/>
                  <a:pt x="1016484" y="1075506"/>
                </a:cubicBezTo>
                <a:cubicBezTo>
                  <a:pt x="1009198" y="1072591"/>
                  <a:pt x="1005554" y="1071134"/>
                  <a:pt x="1005554" y="1071134"/>
                </a:cubicBezTo>
                <a:cubicBezTo>
                  <a:pt x="1005554" y="1071134"/>
                  <a:pt x="1003368" y="1067490"/>
                  <a:pt x="998996" y="1060204"/>
                </a:cubicBezTo>
                <a:cubicBezTo>
                  <a:pt x="994624" y="1052917"/>
                  <a:pt x="992438" y="1046359"/>
                  <a:pt x="992438" y="1040530"/>
                </a:cubicBezTo>
                <a:cubicBezTo>
                  <a:pt x="992438" y="996810"/>
                  <a:pt x="1020127" y="956005"/>
                  <a:pt x="1075506" y="918115"/>
                </a:cubicBezTo>
                <a:close/>
                <a:moveTo>
                  <a:pt x="747608" y="909371"/>
                </a:moveTo>
                <a:lnTo>
                  <a:pt x="769468" y="939974"/>
                </a:lnTo>
                <a:lnTo>
                  <a:pt x="756352" y="948718"/>
                </a:lnTo>
                <a:lnTo>
                  <a:pt x="734492" y="918115"/>
                </a:lnTo>
                <a:close/>
                <a:moveTo>
                  <a:pt x="979322" y="712632"/>
                </a:moveTo>
                <a:lnTo>
                  <a:pt x="988066" y="721376"/>
                </a:lnTo>
                <a:lnTo>
                  <a:pt x="966206" y="743236"/>
                </a:lnTo>
                <a:lnTo>
                  <a:pt x="957463" y="734492"/>
                </a:lnTo>
                <a:close/>
                <a:moveTo>
                  <a:pt x="1941157" y="673284"/>
                </a:moveTo>
                <a:lnTo>
                  <a:pt x="1954273" y="712632"/>
                </a:lnTo>
                <a:lnTo>
                  <a:pt x="1967388" y="712632"/>
                </a:lnTo>
                <a:lnTo>
                  <a:pt x="1958645" y="673284"/>
                </a:lnTo>
                <a:close/>
                <a:moveTo>
                  <a:pt x="2859272" y="496880"/>
                </a:moveTo>
                <a:lnTo>
                  <a:pt x="2859272" y="500591"/>
                </a:lnTo>
                <a:cubicBezTo>
                  <a:pt x="2859272" y="503506"/>
                  <a:pt x="2859272" y="507149"/>
                  <a:pt x="2859272" y="511521"/>
                </a:cubicBezTo>
                <a:cubicBezTo>
                  <a:pt x="2859272" y="517350"/>
                  <a:pt x="2854899" y="520265"/>
                  <a:pt x="2846156" y="520265"/>
                </a:cubicBezTo>
                <a:cubicBezTo>
                  <a:pt x="2831582" y="520265"/>
                  <a:pt x="2825753" y="517350"/>
                  <a:pt x="2828668" y="511521"/>
                </a:cubicBezTo>
                <a:cubicBezTo>
                  <a:pt x="2834861" y="508606"/>
                  <a:pt x="2840622" y="505874"/>
                  <a:pt x="2845950" y="503324"/>
                </a:cubicBezTo>
                <a:close/>
                <a:moveTo>
                  <a:pt x="2859272" y="494033"/>
                </a:moveTo>
                <a:lnTo>
                  <a:pt x="2861185" y="495947"/>
                </a:lnTo>
                <a:lnTo>
                  <a:pt x="2860638" y="496219"/>
                </a:lnTo>
                <a:lnTo>
                  <a:pt x="2859272" y="496880"/>
                </a:lnTo>
                <a:close/>
                <a:moveTo>
                  <a:pt x="2894247" y="476545"/>
                </a:moveTo>
                <a:cubicBezTo>
                  <a:pt x="2905906" y="476545"/>
                  <a:pt x="2916107" y="482374"/>
                  <a:pt x="2924851" y="494033"/>
                </a:cubicBezTo>
                <a:cubicBezTo>
                  <a:pt x="2921936" y="494033"/>
                  <a:pt x="2915378" y="496948"/>
                  <a:pt x="2905177" y="502777"/>
                </a:cubicBezTo>
                <a:cubicBezTo>
                  <a:pt x="2894976" y="508606"/>
                  <a:pt x="2885503" y="511521"/>
                  <a:pt x="2876759" y="511521"/>
                </a:cubicBezTo>
                <a:cubicBezTo>
                  <a:pt x="2876759" y="511521"/>
                  <a:pt x="2873480" y="508242"/>
                  <a:pt x="2866922" y="501684"/>
                </a:cubicBezTo>
                <a:lnTo>
                  <a:pt x="2861185" y="495947"/>
                </a:lnTo>
                <a:lnTo>
                  <a:pt x="2872729" y="490208"/>
                </a:lnTo>
                <a:cubicBezTo>
                  <a:pt x="2890718" y="481099"/>
                  <a:pt x="2897890" y="476545"/>
                  <a:pt x="2894247" y="476545"/>
                </a:cubicBezTo>
                <a:close/>
                <a:moveTo>
                  <a:pt x="2916107" y="432825"/>
                </a:moveTo>
                <a:lnTo>
                  <a:pt x="2951083" y="441569"/>
                </a:lnTo>
                <a:lnTo>
                  <a:pt x="2946711" y="454685"/>
                </a:lnTo>
                <a:lnTo>
                  <a:pt x="2916107" y="445941"/>
                </a:lnTo>
                <a:close/>
                <a:moveTo>
                  <a:pt x="1831857" y="389106"/>
                </a:moveTo>
                <a:lnTo>
                  <a:pt x="1844973" y="402222"/>
                </a:lnTo>
                <a:lnTo>
                  <a:pt x="1836229" y="410965"/>
                </a:lnTo>
                <a:lnTo>
                  <a:pt x="1823113" y="397850"/>
                </a:lnTo>
                <a:close/>
                <a:moveTo>
                  <a:pt x="1775022" y="288550"/>
                </a:moveTo>
                <a:lnTo>
                  <a:pt x="1805626" y="327898"/>
                </a:lnTo>
                <a:lnTo>
                  <a:pt x="1792510" y="336642"/>
                </a:lnTo>
                <a:lnTo>
                  <a:pt x="1766278" y="297294"/>
                </a:lnTo>
                <a:close/>
                <a:moveTo>
                  <a:pt x="2701880" y="236087"/>
                </a:moveTo>
                <a:lnTo>
                  <a:pt x="2714996" y="249202"/>
                </a:lnTo>
                <a:lnTo>
                  <a:pt x="2706252" y="257946"/>
                </a:lnTo>
                <a:lnTo>
                  <a:pt x="2693136" y="244830"/>
                </a:lnTo>
                <a:close/>
                <a:moveTo>
                  <a:pt x="2776204" y="161763"/>
                </a:moveTo>
                <a:lnTo>
                  <a:pt x="2780576" y="170507"/>
                </a:lnTo>
                <a:lnTo>
                  <a:pt x="2754344" y="183623"/>
                </a:lnTo>
                <a:lnTo>
                  <a:pt x="2754344" y="170507"/>
                </a:lnTo>
                <a:close/>
                <a:moveTo>
                  <a:pt x="2793692" y="100555"/>
                </a:moveTo>
                <a:lnTo>
                  <a:pt x="2798064" y="113671"/>
                </a:lnTo>
                <a:lnTo>
                  <a:pt x="2754344" y="131159"/>
                </a:lnTo>
                <a:lnTo>
                  <a:pt x="2754344" y="118043"/>
                </a:lnTo>
                <a:close/>
                <a:moveTo>
                  <a:pt x="1132342" y="52463"/>
                </a:moveTo>
                <a:cubicBezTo>
                  <a:pt x="1114854" y="52463"/>
                  <a:pt x="1084250" y="59750"/>
                  <a:pt x="1040530" y="74323"/>
                </a:cubicBezTo>
                <a:cubicBezTo>
                  <a:pt x="1011384" y="83067"/>
                  <a:pt x="985152" y="100555"/>
                  <a:pt x="961834" y="126787"/>
                </a:cubicBezTo>
                <a:lnTo>
                  <a:pt x="1005554" y="126787"/>
                </a:lnTo>
                <a:cubicBezTo>
                  <a:pt x="1011384" y="126787"/>
                  <a:pt x="1028143" y="120958"/>
                  <a:pt x="1055832" y="109299"/>
                </a:cubicBezTo>
                <a:cubicBezTo>
                  <a:pt x="1083521" y="97640"/>
                  <a:pt x="1101738" y="90354"/>
                  <a:pt x="1110482" y="87439"/>
                </a:cubicBezTo>
                <a:cubicBezTo>
                  <a:pt x="1168775" y="84525"/>
                  <a:pt x="1243098" y="80152"/>
                  <a:pt x="1333452" y="74323"/>
                </a:cubicBezTo>
                <a:cubicBezTo>
                  <a:pt x="1219781" y="59750"/>
                  <a:pt x="1152744" y="52463"/>
                  <a:pt x="1132342" y="52463"/>
                </a:cubicBezTo>
                <a:close/>
                <a:moveTo>
                  <a:pt x="2675648" y="30604"/>
                </a:moveTo>
                <a:lnTo>
                  <a:pt x="2680020" y="43719"/>
                </a:lnTo>
                <a:lnTo>
                  <a:pt x="2653789" y="56836"/>
                </a:lnTo>
                <a:lnTo>
                  <a:pt x="2653789" y="43719"/>
                </a:lnTo>
                <a:close/>
                <a:moveTo>
                  <a:pt x="1315964" y="0"/>
                </a:moveTo>
                <a:cubicBezTo>
                  <a:pt x="1324708" y="0"/>
                  <a:pt x="1359684" y="8744"/>
                  <a:pt x="1420892" y="26232"/>
                </a:cubicBezTo>
                <a:cubicBezTo>
                  <a:pt x="1482099" y="43719"/>
                  <a:pt x="1515618" y="52463"/>
                  <a:pt x="1521447" y="52463"/>
                </a:cubicBezTo>
                <a:cubicBezTo>
                  <a:pt x="1538935" y="52463"/>
                  <a:pt x="1595771" y="72137"/>
                  <a:pt x="1691954" y="111485"/>
                </a:cubicBezTo>
                <a:cubicBezTo>
                  <a:pt x="1788138" y="150833"/>
                  <a:pt x="1847159" y="177794"/>
                  <a:pt x="1869019" y="192367"/>
                </a:cubicBezTo>
                <a:cubicBezTo>
                  <a:pt x="1890879" y="206940"/>
                  <a:pt x="1920754" y="231714"/>
                  <a:pt x="1958645" y="266690"/>
                </a:cubicBezTo>
                <a:cubicBezTo>
                  <a:pt x="2005279" y="330813"/>
                  <a:pt x="2047542" y="419709"/>
                  <a:pt x="2085432" y="533381"/>
                </a:cubicBezTo>
                <a:cubicBezTo>
                  <a:pt x="2105834" y="577101"/>
                  <a:pt x="2132066" y="644137"/>
                  <a:pt x="2164128" y="734492"/>
                </a:cubicBezTo>
                <a:cubicBezTo>
                  <a:pt x="2172871" y="781126"/>
                  <a:pt x="2187445" y="848163"/>
                  <a:pt x="2207847" y="935602"/>
                </a:cubicBezTo>
                <a:cubicBezTo>
                  <a:pt x="2202018" y="926859"/>
                  <a:pt x="2190359" y="890425"/>
                  <a:pt x="2172871" y="826303"/>
                </a:cubicBezTo>
                <a:cubicBezTo>
                  <a:pt x="2158298" y="779669"/>
                  <a:pt x="2146640" y="756352"/>
                  <a:pt x="2137896" y="756352"/>
                </a:cubicBezTo>
                <a:cubicBezTo>
                  <a:pt x="2129152" y="756352"/>
                  <a:pt x="2124051" y="757809"/>
                  <a:pt x="2122594" y="760723"/>
                </a:cubicBezTo>
                <a:cubicBezTo>
                  <a:pt x="2121136" y="763638"/>
                  <a:pt x="2118950" y="765095"/>
                  <a:pt x="2116036" y="765095"/>
                </a:cubicBezTo>
                <a:cubicBezTo>
                  <a:pt x="2124780" y="747608"/>
                  <a:pt x="2123322" y="721376"/>
                  <a:pt x="2111664" y="686400"/>
                </a:cubicBezTo>
                <a:cubicBezTo>
                  <a:pt x="2091261" y="631021"/>
                  <a:pt x="2060658" y="552326"/>
                  <a:pt x="2019852" y="450313"/>
                </a:cubicBezTo>
                <a:cubicBezTo>
                  <a:pt x="1929498" y="275434"/>
                  <a:pt x="1858089" y="187995"/>
                  <a:pt x="1805626" y="187995"/>
                </a:cubicBezTo>
                <a:cubicBezTo>
                  <a:pt x="1753162" y="187995"/>
                  <a:pt x="1726930" y="196739"/>
                  <a:pt x="1726930" y="214227"/>
                </a:cubicBezTo>
                <a:cubicBezTo>
                  <a:pt x="1726930" y="211312"/>
                  <a:pt x="1737131" y="230257"/>
                  <a:pt x="1757534" y="271062"/>
                </a:cubicBezTo>
                <a:cubicBezTo>
                  <a:pt x="1748790" y="262318"/>
                  <a:pt x="1741503" y="262318"/>
                  <a:pt x="1735674" y="271062"/>
                </a:cubicBezTo>
                <a:cubicBezTo>
                  <a:pt x="1758991" y="311867"/>
                  <a:pt x="1791052" y="375990"/>
                  <a:pt x="1831857" y="463429"/>
                </a:cubicBezTo>
                <a:cubicBezTo>
                  <a:pt x="1843516" y="463429"/>
                  <a:pt x="1850803" y="460514"/>
                  <a:pt x="1853717" y="454685"/>
                </a:cubicBezTo>
                <a:cubicBezTo>
                  <a:pt x="1850803" y="451771"/>
                  <a:pt x="1847888" y="447398"/>
                  <a:pt x="1844973" y="441569"/>
                </a:cubicBezTo>
                <a:cubicBezTo>
                  <a:pt x="1842059" y="435740"/>
                  <a:pt x="1839144" y="431368"/>
                  <a:pt x="1836229" y="428453"/>
                </a:cubicBezTo>
                <a:cubicBezTo>
                  <a:pt x="1836229" y="428453"/>
                  <a:pt x="1839873" y="432097"/>
                  <a:pt x="1847159" y="439383"/>
                </a:cubicBezTo>
                <a:cubicBezTo>
                  <a:pt x="1854446" y="446670"/>
                  <a:pt x="1862461" y="450313"/>
                  <a:pt x="1871205" y="450313"/>
                </a:cubicBezTo>
                <a:cubicBezTo>
                  <a:pt x="1877034" y="450313"/>
                  <a:pt x="1879220" y="448856"/>
                  <a:pt x="1877763" y="445941"/>
                </a:cubicBezTo>
                <a:cubicBezTo>
                  <a:pt x="1876306" y="443027"/>
                  <a:pt x="1879949" y="441569"/>
                  <a:pt x="1888693" y="441569"/>
                </a:cubicBezTo>
                <a:cubicBezTo>
                  <a:pt x="1912010" y="441569"/>
                  <a:pt x="1929498" y="455414"/>
                  <a:pt x="1941157" y="483103"/>
                </a:cubicBezTo>
                <a:cubicBezTo>
                  <a:pt x="1952815" y="510792"/>
                  <a:pt x="1963745" y="529738"/>
                  <a:pt x="1973946" y="539939"/>
                </a:cubicBezTo>
                <a:cubicBezTo>
                  <a:pt x="1984148" y="550140"/>
                  <a:pt x="1989248" y="563985"/>
                  <a:pt x="1989248" y="581472"/>
                </a:cubicBezTo>
                <a:cubicBezTo>
                  <a:pt x="1992163" y="604790"/>
                  <a:pt x="1989248" y="623735"/>
                  <a:pt x="1980504" y="638308"/>
                </a:cubicBezTo>
                <a:lnTo>
                  <a:pt x="1980504" y="642680"/>
                </a:lnTo>
                <a:cubicBezTo>
                  <a:pt x="1989248" y="645595"/>
                  <a:pt x="2002364" y="657253"/>
                  <a:pt x="2019852" y="677656"/>
                </a:cubicBezTo>
                <a:cubicBezTo>
                  <a:pt x="2060658" y="759266"/>
                  <a:pt x="2081060" y="848163"/>
                  <a:pt x="2081060" y="944346"/>
                </a:cubicBezTo>
                <a:cubicBezTo>
                  <a:pt x="2081060" y="961834"/>
                  <a:pt x="2074502" y="981508"/>
                  <a:pt x="2061386" y="1003368"/>
                </a:cubicBezTo>
                <a:cubicBezTo>
                  <a:pt x="2048270" y="1025228"/>
                  <a:pt x="2043170" y="1047816"/>
                  <a:pt x="2046084" y="1071134"/>
                </a:cubicBezTo>
                <a:cubicBezTo>
                  <a:pt x="2037340" y="1062390"/>
                  <a:pt x="2032968" y="1063847"/>
                  <a:pt x="2032968" y="1075506"/>
                </a:cubicBezTo>
                <a:cubicBezTo>
                  <a:pt x="2032968" y="1084250"/>
                  <a:pt x="2035883" y="1089350"/>
                  <a:pt x="2041712" y="1090808"/>
                </a:cubicBezTo>
                <a:cubicBezTo>
                  <a:pt x="2047542" y="1092265"/>
                  <a:pt x="2051914" y="1092994"/>
                  <a:pt x="2054828" y="1092994"/>
                </a:cubicBezTo>
                <a:cubicBezTo>
                  <a:pt x="2048999" y="1113396"/>
                  <a:pt x="2051914" y="1132341"/>
                  <a:pt x="2063572" y="1149829"/>
                </a:cubicBezTo>
                <a:cubicBezTo>
                  <a:pt x="2072316" y="1144000"/>
                  <a:pt x="2076688" y="1123597"/>
                  <a:pt x="2076688" y="1088622"/>
                </a:cubicBezTo>
                <a:cubicBezTo>
                  <a:pt x="2079602" y="1126512"/>
                  <a:pt x="2081060" y="1183348"/>
                  <a:pt x="2081060" y="1259129"/>
                </a:cubicBezTo>
                <a:cubicBezTo>
                  <a:pt x="2075230" y="1264958"/>
                  <a:pt x="2067944" y="1272245"/>
                  <a:pt x="2059200" y="1280989"/>
                </a:cubicBezTo>
                <a:cubicBezTo>
                  <a:pt x="2053371" y="1321794"/>
                  <a:pt x="2043170" y="1378629"/>
                  <a:pt x="2028596" y="1451496"/>
                </a:cubicBezTo>
                <a:cubicBezTo>
                  <a:pt x="2031511" y="1457325"/>
                  <a:pt x="2032968" y="1464611"/>
                  <a:pt x="2032968" y="1473355"/>
                </a:cubicBezTo>
                <a:cubicBezTo>
                  <a:pt x="2032968" y="1485014"/>
                  <a:pt x="2024953" y="1507603"/>
                  <a:pt x="2008922" y="1541121"/>
                </a:cubicBezTo>
                <a:cubicBezTo>
                  <a:pt x="1992892" y="1574640"/>
                  <a:pt x="1983419" y="1598685"/>
                  <a:pt x="1980504" y="1613259"/>
                </a:cubicBezTo>
                <a:cubicBezTo>
                  <a:pt x="1983419" y="1616173"/>
                  <a:pt x="1985605" y="1619817"/>
                  <a:pt x="1987062" y="1624189"/>
                </a:cubicBezTo>
                <a:cubicBezTo>
                  <a:pt x="1988520" y="1628560"/>
                  <a:pt x="1990706" y="1632204"/>
                  <a:pt x="1993620" y="1635119"/>
                </a:cubicBezTo>
                <a:cubicBezTo>
                  <a:pt x="2005279" y="1617631"/>
                  <a:pt x="2019852" y="1587027"/>
                  <a:pt x="2037340" y="1543307"/>
                </a:cubicBezTo>
                <a:cubicBezTo>
                  <a:pt x="2051914" y="1479185"/>
                  <a:pt x="2059200" y="1442752"/>
                  <a:pt x="2059200" y="1434008"/>
                </a:cubicBezTo>
                <a:cubicBezTo>
                  <a:pt x="2062114" y="1442752"/>
                  <a:pt x="2067944" y="1452953"/>
                  <a:pt x="2076688" y="1464611"/>
                </a:cubicBezTo>
                <a:cubicBezTo>
                  <a:pt x="2076688" y="1464611"/>
                  <a:pt x="2105834" y="1383001"/>
                  <a:pt x="2164128" y="1219781"/>
                </a:cubicBezTo>
                <a:lnTo>
                  <a:pt x="2185987" y="1219781"/>
                </a:lnTo>
                <a:lnTo>
                  <a:pt x="2185987" y="1250385"/>
                </a:lnTo>
                <a:cubicBezTo>
                  <a:pt x="2183073" y="1215409"/>
                  <a:pt x="2155384" y="1333452"/>
                  <a:pt x="2102920" y="1604515"/>
                </a:cubicBezTo>
                <a:cubicBezTo>
                  <a:pt x="2062114" y="1689040"/>
                  <a:pt x="1997992" y="1818741"/>
                  <a:pt x="1910553" y="1993620"/>
                </a:cubicBezTo>
                <a:cubicBezTo>
                  <a:pt x="1945529" y="1999450"/>
                  <a:pt x="1995078" y="1996535"/>
                  <a:pt x="2059200" y="1984876"/>
                </a:cubicBezTo>
                <a:cubicBezTo>
                  <a:pt x="1989248" y="1999450"/>
                  <a:pt x="1891608" y="2024224"/>
                  <a:pt x="1766278" y="2059200"/>
                </a:cubicBezTo>
                <a:cubicBezTo>
                  <a:pt x="1766278" y="2065029"/>
                  <a:pt x="1769192" y="2067944"/>
                  <a:pt x="1775022" y="2067944"/>
                </a:cubicBezTo>
                <a:cubicBezTo>
                  <a:pt x="1789595" y="2067944"/>
                  <a:pt x="1836229" y="2059200"/>
                  <a:pt x="1914925" y="2041712"/>
                </a:cubicBezTo>
                <a:cubicBezTo>
                  <a:pt x="1976132" y="2030054"/>
                  <a:pt x="2056286" y="2005279"/>
                  <a:pt x="2155384" y="1967389"/>
                </a:cubicBezTo>
                <a:cubicBezTo>
                  <a:pt x="2158298" y="1981962"/>
                  <a:pt x="2156841" y="1989248"/>
                  <a:pt x="2151012" y="1989248"/>
                </a:cubicBezTo>
                <a:cubicBezTo>
                  <a:pt x="2153926" y="1992163"/>
                  <a:pt x="2158298" y="1993620"/>
                  <a:pt x="2164128" y="1993620"/>
                </a:cubicBezTo>
                <a:cubicBezTo>
                  <a:pt x="2190359" y="1990706"/>
                  <a:pt x="2196188" y="1981962"/>
                  <a:pt x="2181615" y="1967389"/>
                </a:cubicBezTo>
                <a:cubicBezTo>
                  <a:pt x="2184530" y="1967389"/>
                  <a:pt x="2194003" y="1968846"/>
                  <a:pt x="2210033" y="1971761"/>
                </a:cubicBezTo>
                <a:cubicBezTo>
                  <a:pt x="2226064" y="1974675"/>
                  <a:pt x="2236994" y="1976133"/>
                  <a:pt x="2242823" y="1976133"/>
                </a:cubicBezTo>
                <a:cubicBezTo>
                  <a:pt x="2137896" y="2005279"/>
                  <a:pt x="2030054" y="2031511"/>
                  <a:pt x="1919297" y="2054828"/>
                </a:cubicBezTo>
                <a:cubicBezTo>
                  <a:pt x="1913467" y="2054828"/>
                  <a:pt x="1903266" y="2059929"/>
                  <a:pt x="1888693" y="2070130"/>
                </a:cubicBezTo>
                <a:cubicBezTo>
                  <a:pt x="1874120" y="2080331"/>
                  <a:pt x="1863918" y="2085432"/>
                  <a:pt x="1858089" y="2085432"/>
                </a:cubicBezTo>
                <a:cubicBezTo>
                  <a:pt x="1849345" y="2085432"/>
                  <a:pt x="1847159" y="2082517"/>
                  <a:pt x="1851531" y="2076688"/>
                </a:cubicBezTo>
                <a:cubicBezTo>
                  <a:pt x="1855903" y="2070859"/>
                  <a:pt x="1855175" y="2067944"/>
                  <a:pt x="1849345" y="2067944"/>
                </a:cubicBezTo>
                <a:cubicBezTo>
                  <a:pt x="1855175" y="2067944"/>
                  <a:pt x="1812912" y="2081060"/>
                  <a:pt x="1722558" y="2107292"/>
                </a:cubicBezTo>
                <a:cubicBezTo>
                  <a:pt x="1716728" y="2107292"/>
                  <a:pt x="1707985" y="2120408"/>
                  <a:pt x="1696326" y="2146640"/>
                </a:cubicBezTo>
                <a:cubicBezTo>
                  <a:pt x="1664265" y="2129152"/>
                  <a:pt x="1648234" y="2120408"/>
                  <a:pt x="1648234" y="2120408"/>
                </a:cubicBezTo>
                <a:cubicBezTo>
                  <a:pt x="1642405" y="2120408"/>
                  <a:pt x="1627832" y="2134981"/>
                  <a:pt x="1604515" y="2164127"/>
                </a:cubicBezTo>
                <a:cubicBezTo>
                  <a:pt x="1607429" y="2167042"/>
                  <a:pt x="1617630" y="2168499"/>
                  <a:pt x="1635118" y="2168499"/>
                </a:cubicBezTo>
                <a:cubicBezTo>
                  <a:pt x="1643862" y="2168499"/>
                  <a:pt x="1721829" y="2151740"/>
                  <a:pt x="1869019" y="2118222"/>
                </a:cubicBezTo>
                <a:cubicBezTo>
                  <a:pt x="2016209" y="2084703"/>
                  <a:pt x="2092718" y="2067944"/>
                  <a:pt x="2098548" y="2067944"/>
                </a:cubicBezTo>
                <a:cubicBezTo>
                  <a:pt x="2107292" y="2067944"/>
                  <a:pt x="2110935" y="2070859"/>
                  <a:pt x="2109478" y="2076688"/>
                </a:cubicBezTo>
                <a:lnTo>
                  <a:pt x="2109986" y="2082788"/>
                </a:lnTo>
                <a:lnTo>
                  <a:pt x="2111766" y="2082016"/>
                </a:lnTo>
                <a:cubicBezTo>
                  <a:pt x="2125542" y="2077007"/>
                  <a:pt x="2176515" y="2066487"/>
                  <a:pt x="2264683" y="2050456"/>
                </a:cubicBezTo>
                <a:lnTo>
                  <a:pt x="2282171" y="2067944"/>
                </a:lnTo>
                <a:cubicBezTo>
                  <a:pt x="2305488" y="2062115"/>
                  <a:pt x="2344836" y="2059200"/>
                  <a:pt x="2400214" y="2059200"/>
                </a:cubicBezTo>
                <a:cubicBezTo>
                  <a:pt x="2464336" y="2059200"/>
                  <a:pt x="2506599" y="2063572"/>
                  <a:pt x="2527001" y="2072316"/>
                </a:cubicBezTo>
                <a:cubicBezTo>
                  <a:pt x="2538660" y="2081060"/>
                  <a:pt x="2554690" y="2092718"/>
                  <a:pt x="2575093" y="2107292"/>
                </a:cubicBezTo>
                <a:cubicBezTo>
                  <a:pt x="2560520" y="2104377"/>
                  <a:pt x="2525544" y="2102920"/>
                  <a:pt x="2470166" y="2102920"/>
                </a:cubicBezTo>
                <a:cubicBezTo>
                  <a:pt x="2496398" y="2102920"/>
                  <a:pt x="2392927" y="2117493"/>
                  <a:pt x="2159756" y="2146640"/>
                </a:cubicBezTo>
                <a:lnTo>
                  <a:pt x="2172871" y="2159755"/>
                </a:lnTo>
                <a:lnTo>
                  <a:pt x="2509514" y="2151011"/>
                </a:lnTo>
                <a:cubicBezTo>
                  <a:pt x="2515343" y="2151011"/>
                  <a:pt x="2527001" y="2154655"/>
                  <a:pt x="2544489" y="2161942"/>
                </a:cubicBezTo>
                <a:cubicBezTo>
                  <a:pt x="2561977" y="2169228"/>
                  <a:pt x="2575093" y="2172871"/>
                  <a:pt x="2583837" y="2172871"/>
                </a:cubicBezTo>
                <a:cubicBezTo>
                  <a:pt x="2650874" y="2175786"/>
                  <a:pt x="2752887" y="2184530"/>
                  <a:pt x="2889876" y="2199103"/>
                </a:cubicBezTo>
                <a:cubicBezTo>
                  <a:pt x="2889876" y="2210762"/>
                  <a:pt x="2885503" y="2220963"/>
                  <a:pt x="2876759" y="2229707"/>
                </a:cubicBezTo>
                <a:cubicBezTo>
                  <a:pt x="2862186" y="2218048"/>
                  <a:pt x="2847613" y="2212219"/>
                  <a:pt x="2833040" y="2212219"/>
                </a:cubicBezTo>
                <a:cubicBezTo>
                  <a:pt x="2812637" y="2218048"/>
                  <a:pt x="2787863" y="2232622"/>
                  <a:pt x="2758716" y="2255939"/>
                </a:cubicBezTo>
                <a:lnTo>
                  <a:pt x="2741228" y="2238451"/>
                </a:lnTo>
                <a:cubicBezTo>
                  <a:pt x="2723740" y="2238451"/>
                  <a:pt x="2709167" y="2232622"/>
                  <a:pt x="2697508" y="2220963"/>
                </a:cubicBezTo>
                <a:lnTo>
                  <a:pt x="2684392" y="2238451"/>
                </a:lnTo>
                <a:cubicBezTo>
                  <a:pt x="2599868" y="2220963"/>
                  <a:pt x="2553233" y="2212219"/>
                  <a:pt x="2544489" y="2212219"/>
                </a:cubicBezTo>
                <a:cubicBezTo>
                  <a:pt x="2529916" y="2212219"/>
                  <a:pt x="2509514" y="2216591"/>
                  <a:pt x="2483282" y="2225335"/>
                </a:cubicBezTo>
                <a:cubicBezTo>
                  <a:pt x="2500770" y="2245738"/>
                  <a:pt x="2541574" y="2259582"/>
                  <a:pt x="2605697" y="2266869"/>
                </a:cubicBezTo>
                <a:cubicBezTo>
                  <a:pt x="2669819" y="2274155"/>
                  <a:pt x="2713539" y="2286543"/>
                  <a:pt x="2736856" y="2304031"/>
                </a:cubicBezTo>
                <a:lnTo>
                  <a:pt x="2710624" y="2304031"/>
                </a:lnTo>
                <a:cubicBezTo>
                  <a:pt x="2710624" y="2312774"/>
                  <a:pt x="2706252" y="2325162"/>
                  <a:pt x="2697508" y="2341193"/>
                </a:cubicBezTo>
                <a:cubicBezTo>
                  <a:pt x="2688764" y="2357223"/>
                  <a:pt x="2684392" y="2368153"/>
                  <a:pt x="2684392" y="2373982"/>
                </a:cubicBezTo>
                <a:cubicBezTo>
                  <a:pt x="2684392" y="2365238"/>
                  <a:pt x="2688764" y="2373982"/>
                  <a:pt x="2697508" y="2400214"/>
                </a:cubicBezTo>
                <a:cubicBezTo>
                  <a:pt x="2703338" y="2411873"/>
                  <a:pt x="2713539" y="2417702"/>
                  <a:pt x="2728112" y="2417702"/>
                </a:cubicBezTo>
                <a:cubicBezTo>
                  <a:pt x="2728112" y="2420617"/>
                  <a:pt x="2726655" y="2426446"/>
                  <a:pt x="2723740" y="2435190"/>
                </a:cubicBezTo>
                <a:cubicBezTo>
                  <a:pt x="2720826" y="2443934"/>
                  <a:pt x="2719368" y="2449763"/>
                  <a:pt x="2719368" y="2452678"/>
                </a:cubicBezTo>
                <a:cubicBezTo>
                  <a:pt x="2728112" y="2458507"/>
                  <a:pt x="2742685" y="2470166"/>
                  <a:pt x="2763088" y="2487654"/>
                </a:cubicBezTo>
                <a:cubicBezTo>
                  <a:pt x="2739771" y="2513885"/>
                  <a:pt x="2706981" y="2528459"/>
                  <a:pt x="2664718" y="2531373"/>
                </a:cubicBezTo>
                <a:cubicBezTo>
                  <a:pt x="2622456" y="2534288"/>
                  <a:pt x="2598410" y="2550319"/>
                  <a:pt x="2592581" y="2579465"/>
                </a:cubicBezTo>
                <a:cubicBezTo>
                  <a:pt x="2589666" y="2579465"/>
                  <a:pt x="2585294" y="2576550"/>
                  <a:pt x="2579465" y="2570721"/>
                </a:cubicBezTo>
                <a:cubicBezTo>
                  <a:pt x="2573636" y="2564892"/>
                  <a:pt x="2566349" y="2561977"/>
                  <a:pt x="2557605" y="2561977"/>
                </a:cubicBezTo>
                <a:cubicBezTo>
                  <a:pt x="2551776" y="2561977"/>
                  <a:pt x="2550318" y="2564892"/>
                  <a:pt x="2553233" y="2570721"/>
                </a:cubicBezTo>
                <a:cubicBezTo>
                  <a:pt x="2556148" y="2576550"/>
                  <a:pt x="2553233" y="2579465"/>
                  <a:pt x="2544489" y="2579465"/>
                </a:cubicBezTo>
                <a:cubicBezTo>
                  <a:pt x="2538660" y="2579465"/>
                  <a:pt x="2535745" y="2576550"/>
                  <a:pt x="2535745" y="2570721"/>
                </a:cubicBezTo>
                <a:cubicBezTo>
                  <a:pt x="2535745" y="2564892"/>
                  <a:pt x="2534288" y="2561977"/>
                  <a:pt x="2531374" y="2561977"/>
                </a:cubicBezTo>
                <a:cubicBezTo>
                  <a:pt x="2519714" y="2582380"/>
                  <a:pt x="2503684" y="2592581"/>
                  <a:pt x="2483282" y="2592581"/>
                </a:cubicBezTo>
                <a:cubicBezTo>
                  <a:pt x="2454135" y="2595496"/>
                  <a:pt x="2436647" y="2598410"/>
                  <a:pt x="2430818" y="2601325"/>
                </a:cubicBezTo>
                <a:cubicBezTo>
                  <a:pt x="2430818" y="2614441"/>
                  <a:pt x="2433277" y="2622638"/>
                  <a:pt x="2438196" y="2625917"/>
                </a:cubicBezTo>
                <a:lnTo>
                  <a:pt x="2441296" y="2626803"/>
                </a:lnTo>
                <a:lnTo>
                  <a:pt x="2441372" y="2626788"/>
                </a:lnTo>
                <a:cubicBezTo>
                  <a:pt x="2457653" y="2624568"/>
                  <a:pt x="2560520" y="2617538"/>
                  <a:pt x="2749972" y="2605697"/>
                </a:cubicBezTo>
                <a:lnTo>
                  <a:pt x="2780576" y="2605697"/>
                </a:lnTo>
                <a:cubicBezTo>
                  <a:pt x="2774747" y="2611526"/>
                  <a:pt x="2771832" y="2624642"/>
                  <a:pt x="2771832" y="2645045"/>
                </a:cubicBezTo>
                <a:cubicBezTo>
                  <a:pt x="2710624" y="2656703"/>
                  <a:pt x="2618813" y="2669819"/>
                  <a:pt x="2496398" y="2684392"/>
                </a:cubicBezTo>
                <a:cubicBezTo>
                  <a:pt x="2490568" y="2684392"/>
                  <a:pt x="2481096" y="2688036"/>
                  <a:pt x="2467980" y="2695322"/>
                </a:cubicBezTo>
                <a:cubicBezTo>
                  <a:pt x="2454864" y="2702609"/>
                  <a:pt x="2443934" y="2706252"/>
                  <a:pt x="2435190" y="2706252"/>
                </a:cubicBezTo>
                <a:cubicBezTo>
                  <a:pt x="2429361" y="2706252"/>
                  <a:pt x="2427174" y="2703338"/>
                  <a:pt x="2428632" y="2697508"/>
                </a:cubicBezTo>
                <a:cubicBezTo>
                  <a:pt x="2430089" y="2691679"/>
                  <a:pt x="2426446" y="2688764"/>
                  <a:pt x="2417702" y="2688764"/>
                </a:cubicBezTo>
                <a:cubicBezTo>
                  <a:pt x="2411873" y="2688764"/>
                  <a:pt x="2399485" y="2692408"/>
                  <a:pt x="2380540" y="2699694"/>
                </a:cubicBezTo>
                <a:cubicBezTo>
                  <a:pt x="2361595" y="2706981"/>
                  <a:pt x="2346293" y="2710624"/>
                  <a:pt x="2334634" y="2710624"/>
                </a:cubicBezTo>
                <a:cubicBezTo>
                  <a:pt x="2258854" y="2716454"/>
                  <a:pt x="2187445" y="2733942"/>
                  <a:pt x="2120408" y="2763088"/>
                </a:cubicBezTo>
                <a:cubicBezTo>
                  <a:pt x="2065030" y="2771832"/>
                  <a:pt x="1984876" y="2787863"/>
                  <a:pt x="1879949" y="2811180"/>
                </a:cubicBezTo>
                <a:cubicBezTo>
                  <a:pt x="1775022" y="2834497"/>
                  <a:pt x="1603057" y="2888418"/>
                  <a:pt x="1364056" y="2972943"/>
                </a:cubicBezTo>
                <a:cubicBezTo>
                  <a:pt x="1302848" y="3002089"/>
                  <a:pt x="1200836" y="3050181"/>
                  <a:pt x="1058018" y="3117218"/>
                </a:cubicBezTo>
                <a:cubicBezTo>
                  <a:pt x="1028871" y="3131791"/>
                  <a:pt x="982237" y="3159480"/>
                  <a:pt x="918115" y="3200285"/>
                </a:cubicBezTo>
                <a:cubicBezTo>
                  <a:pt x="877310" y="3229432"/>
                  <a:pt x="840877" y="3244005"/>
                  <a:pt x="808815" y="3244005"/>
                </a:cubicBezTo>
                <a:cubicBezTo>
                  <a:pt x="776754" y="3244005"/>
                  <a:pt x="746150" y="3227975"/>
                  <a:pt x="717004" y="3195914"/>
                </a:cubicBezTo>
                <a:cubicBezTo>
                  <a:pt x="702431" y="3192999"/>
                  <a:pt x="681299" y="3187170"/>
                  <a:pt x="653610" y="3178426"/>
                </a:cubicBezTo>
                <a:cubicBezTo>
                  <a:pt x="625921" y="3169682"/>
                  <a:pt x="609162" y="3165310"/>
                  <a:pt x="603332" y="3165310"/>
                </a:cubicBezTo>
                <a:cubicBezTo>
                  <a:pt x="597503" y="3165310"/>
                  <a:pt x="582201" y="3168224"/>
                  <a:pt x="557427" y="3174054"/>
                </a:cubicBezTo>
                <a:cubicBezTo>
                  <a:pt x="532652" y="3179883"/>
                  <a:pt x="517350" y="3182798"/>
                  <a:pt x="511521" y="3182798"/>
                </a:cubicBezTo>
                <a:cubicBezTo>
                  <a:pt x="511521" y="3182798"/>
                  <a:pt x="498405" y="3175511"/>
                  <a:pt x="472173" y="3160938"/>
                </a:cubicBezTo>
                <a:cubicBezTo>
                  <a:pt x="451771" y="3152194"/>
                  <a:pt x="432825" y="3153651"/>
                  <a:pt x="415338" y="3165310"/>
                </a:cubicBezTo>
                <a:cubicBezTo>
                  <a:pt x="412423" y="3162395"/>
                  <a:pt x="406594" y="3158023"/>
                  <a:pt x="397850" y="3152194"/>
                </a:cubicBezTo>
                <a:cubicBezTo>
                  <a:pt x="415338" y="3152194"/>
                  <a:pt x="429911" y="3146365"/>
                  <a:pt x="441570" y="3134706"/>
                </a:cubicBezTo>
                <a:cubicBezTo>
                  <a:pt x="435740" y="3123047"/>
                  <a:pt x="425539" y="3104102"/>
                  <a:pt x="410966" y="3077870"/>
                </a:cubicBezTo>
                <a:cubicBezTo>
                  <a:pt x="402222" y="3077870"/>
                  <a:pt x="392020" y="3083700"/>
                  <a:pt x="380362" y="3095358"/>
                </a:cubicBezTo>
                <a:cubicBezTo>
                  <a:pt x="380362" y="3101187"/>
                  <a:pt x="386191" y="3107017"/>
                  <a:pt x="397850" y="3112846"/>
                </a:cubicBezTo>
                <a:cubicBezTo>
                  <a:pt x="389106" y="3115761"/>
                  <a:pt x="384734" y="3127419"/>
                  <a:pt x="384734" y="3147822"/>
                </a:cubicBezTo>
                <a:cubicBezTo>
                  <a:pt x="381819" y="3130334"/>
                  <a:pt x="368703" y="3121590"/>
                  <a:pt x="345386" y="3121590"/>
                </a:cubicBezTo>
                <a:cubicBezTo>
                  <a:pt x="339557" y="3121590"/>
                  <a:pt x="332999" y="3124505"/>
                  <a:pt x="325712" y="3130334"/>
                </a:cubicBezTo>
                <a:cubicBezTo>
                  <a:pt x="318426" y="3136163"/>
                  <a:pt x="311868" y="3139078"/>
                  <a:pt x="306038" y="3139078"/>
                </a:cubicBezTo>
                <a:cubicBezTo>
                  <a:pt x="308953" y="3139078"/>
                  <a:pt x="304581" y="3133249"/>
                  <a:pt x="292922" y="3121590"/>
                </a:cubicBezTo>
                <a:cubicBezTo>
                  <a:pt x="272520" y="3139078"/>
                  <a:pt x="262319" y="3147822"/>
                  <a:pt x="262319" y="3147822"/>
                </a:cubicBezTo>
                <a:cubicBezTo>
                  <a:pt x="247745" y="3147822"/>
                  <a:pt x="228800" y="3136163"/>
                  <a:pt x="205483" y="3112846"/>
                </a:cubicBezTo>
                <a:lnTo>
                  <a:pt x="205483" y="3082242"/>
                </a:lnTo>
                <a:cubicBezTo>
                  <a:pt x="211312" y="3076413"/>
                  <a:pt x="221513" y="3066212"/>
                  <a:pt x="236087" y="3051638"/>
                </a:cubicBezTo>
                <a:cubicBezTo>
                  <a:pt x="233172" y="3048724"/>
                  <a:pt x="220056" y="3047266"/>
                  <a:pt x="196739" y="3047266"/>
                </a:cubicBezTo>
                <a:cubicBezTo>
                  <a:pt x="190910" y="3047266"/>
                  <a:pt x="178522" y="3055282"/>
                  <a:pt x="159577" y="3071312"/>
                </a:cubicBezTo>
                <a:cubicBezTo>
                  <a:pt x="140632" y="3087343"/>
                  <a:pt x="128245" y="3095358"/>
                  <a:pt x="122415" y="3095358"/>
                </a:cubicBezTo>
                <a:cubicBezTo>
                  <a:pt x="116586" y="3095358"/>
                  <a:pt x="96184" y="3079327"/>
                  <a:pt x="61208" y="3047266"/>
                </a:cubicBezTo>
                <a:cubicBezTo>
                  <a:pt x="58293" y="3053096"/>
                  <a:pt x="56836" y="3058925"/>
                  <a:pt x="56836" y="3064754"/>
                </a:cubicBezTo>
                <a:cubicBezTo>
                  <a:pt x="42262" y="3056010"/>
                  <a:pt x="23317" y="3045809"/>
                  <a:pt x="0" y="3034151"/>
                </a:cubicBezTo>
                <a:cubicBezTo>
                  <a:pt x="0" y="3002089"/>
                  <a:pt x="48092" y="2956912"/>
                  <a:pt x="144275" y="2898619"/>
                </a:cubicBezTo>
                <a:cubicBezTo>
                  <a:pt x="144275" y="2898619"/>
                  <a:pt x="155934" y="2881131"/>
                  <a:pt x="179251" y="2846156"/>
                </a:cubicBezTo>
                <a:cubicBezTo>
                  <a:pt x="179251" y="2843241"/>
                  <a:pt x="177794" y="2840326"/>
                  <a:pt x="174879" y="2837412"/>
                </a:cubicBezTo>
                <a:cubicBezTo>
                  <a:pt x="204026" y="2805351"/>
                  <a:pt x="245559" y="2764545"/>
                  <a:pt x="299480" y="2714996"/>
                </a:cubicBezTo>
                <a:cubicBezTo>
                  <a:pt x="353401" y="2665447"/>
                  <a:pt x="412423" y="2621727"/>
                  <a:pt x="476545" y="2583837"/>
                </a:cubicBezTo>
                <a:cubicBezTo>
                  <a:pt x="531924" y="2551776"/>
                  <a:pt x="587302" y="2519715"/>
                  <a:pt x="642680" y="2487654"/>
                </a:cubicBezTo>
                <a:cubicBezTo>
                  <a:pt x="644866" y="2483282"/>
                  <a:pt x="647234" y="2478363"/>
                  <a:pt x="649785" y="2472898"/>
                </a:cubicBezTo>
                <a:lnTo>
                  <a:pt x="652805" y="2466254"/>
                </a:lnTo>
                <a:lnTo>
                  <a:pt x="651424" y="2470166"/>
                </a:lnTo>
                <a:cubicBezTo>
                  <a:pt x="663083" y="2478910"/>
                  <a:pt x="668912" y="2483282"/>
                  <a:pt x="668912" y="2483282"/>
                </a:cubicBezTo>
                <a:cubicBezTo>
                  <a:pt x="680571" y="2483282"/>
                  <a:pt x="723562" y="2464336"/>
                  <a:pt x="797885" y="2426446"/>
                </a:cubicBezTo>
                <a:cubicBezTo>
                  <a:pt x="872209" y="2388556"/>
                  <a:pt x="919572" y="2362323"/>
                  <a:pt x="939975" y="2347750"/>
                </a:cubicBezTo>
                <a:cubicBezTo>
                  <a:pt x="937060" y="2353580"/>
                  <a:pt x="942889" y="2356494"/>
                  <a:pt x="957463" y="2356494"/>
                </a:cubicBezTo>
                <a:cubicBezTo>
                  <a:pt x="963292" y="2356494"/>
                  <a:pt x="966206" y="2357952"/>
                  <a:pt x="966206" y="2360866"/>
                </a:cubicBezTo>
                <a:cubicBezTo>
                  <a:pt x="966206" y="2363781"/>
                  <a:pt x="969121" y="2365238"/>
                  <a:pt x="974950" y="2365238"/>
                </a:cubicBezTo>
                <a:cubicBezTo>
                  <a:pt x="1009926" y="2365238"/>
                  <a:pt x="1074049" y="2341921"/>
                  <a:pt x="1167317" y="2295287"/>
                </a:cubicBezTo>
                <a:cubicBezTo>
                  <a:pt x="1167317" y="2295287"/>
                  <a:pt x="1172418" y="2290186"/>
                  <a:pt x="1182619" y="2279985"/>
                </a:cubicBezTo>
                <a:cubicBezTo>
                  <a:pt x="1192821" y="2269783"/>
                  <a:pt x="1202293" y="2264683"/>
                  <a:pt x="1211037" y="2264683"/>
                </a:cubicBezTo>
                <a:cubicBezTo>
                  <a:pt x="1216866" y="2264683"/>
                  <a:pt x="1220510" y="2266140"/>
                  <a:pt x="1221967" y="2269055"/>
                </a:cubicBezTo>
                <a:cubicBezTo>
                  <a:pt x="1223424" y="2271969"/>
                  <a:pt x="1228525" y="2273427"/>
                  <a:pt x="1237269" y="2273427"/>
                </a:cubicBezTo>
                <a:cubicBezTo>
                  <a:pt x="1251842" y="2273427"/>
                  <a:pt x="1278074" y="2251567"/>
                  <a:pt x="1315964" y="2207847"/>
                </a:cubicBezTo>
                <a:cubicBezTo>
                  <a:pt x="1283903" y="2199103"/>
                  <a:pt x="1225610" y="2206390"/>
                  <a:pt x="1141086" y="2229707"/>
                </a:cubicBezTo>
                <a:cubicBezTo>
                  <a:pt x="1158573" y="2220963"/>
                  <a:pt x="1187720" y="2202018"/>
                  <a:pt x="1228525" y="2172871"/>
                </a:cubicBezTo>
                <a:cubicBezTo>
                  <a:pt x="1251842" y="2129152"/>
                  <a:pt x="1288275" y="2063572"/>
                  <a:pt x="1337824" y="1976133"/>
                </a:cubicBezTo>
                <a:cubicBezTo>
                  <a:pt x="1375715" y="1929498"/>
                  <a:pt x="1426721" y="1850803"/>
                  <a:pt x="1490843" y="1740046"/>
                </a:cubicBezTo>
                <a:cubicBezTo>
                  <a:pt x="1554966" y="1597228"/>
                  <a:pt x="1601600" y="1432550"/>
                  <a:pt x="1630746" y="1246013"/>
                </a:cubicBezTo>
                <a:cubicBezTo>
                  <a:pt x="1630746" y="1231439"/>
                  <a:pt x="1630746" y="1181891"/>
                  <a:pt x="1630746" y="1097366"/>
                </a:cubicBezTo>
                <a:cubicBezTo>
                  <a:pt x="1630746" y="1024499"/>
                  <a:pt x="1617630" y="935602"/>
                  <a:pt x="1591399" y="830675"/>
                </a:cubicBezTo>
                <a:cubicBezTo>
                  <a:pt x="1591399" y="804443"/>
                  <a:pt x="1587027" y="765095"/>
                  <a:pt x="1578283" y="712632"/>
                </a:cubicBezTo>
                <a:cubicBezTo>
                  <a:pt x="1569539" y="686400"/>
                  <a:pt x="1553508" y="647781"/>
                  <a:pt x="1530191" y="596774"/>
                </a:cubicBezTo>
                <a:cubicBezTo>
                  <a:pt x="1506874" y="545768"/>
                  <a:pt x="1485014" y="512978"/>
                  <a:pt x="1464612" y="498405"/>
                </a:cubicBezTo>
                <a:cubicBezTo>
                  <a:pt x="1432550" y="478002"/>
                  <a:pt x="1387373" y="445941"/>
                  <a:pt x="1329080" y="402222"/>
                </a:cubicBezTo>
                <a:cubicBezTo>
                  <a:pt x="1323251" y="402222"/>
                  <a:pt x="1311592" y="402222"/>
                  <a:pt x="1294105" y="402222"/>
                </a:cubicBezTo>
                <a:cubicBezTo>
                  <a:pt x="1302848" y="402222"/>
                  <a:pt x="1278074" y="412423"/>
                  <a:pt x="1219781" y="432825"/>
                </a:cubicBezTo>
                <a:cubicBezTo>
                  <a:pt x="1196464" y="441569"/>
                  <a:pt x="1162945" y="457600"/>
                  <a:pt x="1119226" y="480917"/>
                </a:cubicBezTo>
                <a:cubicBezTo>
                  <a:pt x="1098823" y="504234"/>
                  <a:pt x="1069677" y="536296"/>
                  <a:pt x="1031786" y="577101"/>
                </a:cubicBezTo>
                <a:cubicBezTo>
                  <a:pt x="985880" y="618634"/>
                  <a:pt x="946533" y="681482"/>
                  <a:pt x="913743" y="765642"/>
                </a:cubicBezTo>
                <a:lnTo>
                  <a:pt x="899034" y="806345"/>
                </a:lnTo>
                <a:lnTo>
                  <a:pt x="935603" y="773840"/>
                </a:lnTo>
                <a:lnTo>
                  <a:pt x="944347" y="782583"/>
                </a:lnTo>
                <a:lnTo>
                  <a:pt x="904999" y="821931"/>
                </a:lnTo>
                <a:lnTo>
                  <a:pt x="897518" y="810709"/>
                </a:lnTo>
                <a:lnTo>
                  <a:pt x="883139" y="856907"/>
                </a:lnTo>
                <a:cubicBezTo>
                  <a:pt x="859822" y="871480"/>
                  <a:pt x="836505" y="878767"/>
                  <a:pt x="813187" y="878767"/>
                </a:cubicBezTo>
                <a:cubicBezTo>
                  <a:pt x="804443" y="878767"/>
                  <a:pt x="785498" y="858364"/>
                  <a:pt x="756352" y="817559"/>
                </a:cubicBezTo>
                <a:lnTo>
                  <a:pt x="703888" y="826303"/>
                </a:lnTo>
                <a:lnTo>
                  <a:pt x="703888" y="856907"/>
                </a:lnTo>
                <a:cubicBezTo>
                  <a:pt x="712632" y="862736"/>
                  <a:pt x="724291" y="871480"/>
                  <a:pt x="738864" y="883139"/>
                </a:cubicBezTo>
                <a:cubicBezTo>
                  <a:pt x="721376" y="883139"/>
                  <a:pt x="717004" y="888968"/>
                  <a:pt x="725748" y="900627"/>
                </a:cubicBezTo>
                <a:cubicBezTo>
                  <a:pt x="722833" y="897712"/>
                  <a:pt x="718461" y="892611"/>
                  <a:pt x="712632" y="885325"/>
                </a:cubicBezTo>
                <a:cubicBezTo>
                  <a:pt x="706803" y="878038"/>
                  <a:pt x="702431" y="872938"/>
                  <a:pt x="699516" y="870023"/>
                </a:cubicBezTo>
                <a:cubicBezTo>
                  <a:pt x="693687" y="875852"/>
                  <a:pt x="686400" y="891883"/>
                  <a:pt x="677656" y="918115"/>
                </a:cubicBezTo>
                <a:cubicBezTo>
                  <a:pt x="671827" y="915200"/>
                  <a:pt x="668912" y="897712"/>
                  <a:pt x="668912" y="865651"/>
                </a:cubicBezTo>
                <a:cubicBezTo>
                  <a:pt x="665997" y="862736"/>
                  <a:pt x="651424" y="865651"/>
                  <a:pt x="625192" y="874395"/>
                </a:cubicBezTo>
                <a:cubicBezTo>
                  <a:pt x="619363" y="897712"/>
                  <a:pt x="610619" y="937060"/>
                  <a:pt x="598961" y="992438"/>
                </a:cubicBezTo>
                <a:cubicBezTo>
                  <a:pt x="593131" y="992438"/>
                  <a:pt x="585845" y="995353"/>
                  <a:pt x="577101" y="1001182"/>
                </a:cubicBezTo>
                <a:cubicBezTo>
                  <a:pt x="580015" y="1024499"/>
                  <a:pt x="572729" y="1056561"/>
                  <a:pt x="555241" y="1097366"/>
                </a:cubicBezTo>
                <a:cubicBezTo>
                  <a:pt x="534838" y="1091536"/>
                  <a:pt x="524637" y="1063847"/>
                  <a:pt x="524637" y="1014298"/>
                </a:cubicBezTo>
                <a:cubicBezTo>
                  <a:pt x="524637" y="993896"/>
                  <a:pt x="526094" y="980780"/>
                  <a:pt x="529009" y="974950"/>
                </a:cubicBezTo>
                <a:cubicBezTo>
                  <a:pt x="543582" y="937060"/>
                  <a:pt x="559613" y="894797"/>
                  <a:pt x="577101" y="848163"/>
                </a:cubicBezTo>
                <a:lnTo>
                  <a:pt x="577101" y="817559"/>
                </a:lnTo>
                <a:cubicBezTo>
                  <a:pt x="571271" y="817559"/>
                  <a:pt x="568357" y="823389"/>
                  <a:pt x="568357" y="835047"/>
                </a:cubicBezTo>
                <a:cubicBezTo>
                  <a:pt x="565442" y="835047"/>
                  <a:pt x="558156" y="837962"/>
                  <a:pt x="546497" y="843791"/>
                </a:cubicBezTo>
                <a:cubicBezTo>
                  <a:pt x="537753" y="835047"/>
                  <a:pt x="526094" y="821931"/>
                  <a:pt x="511521" y="804443"/>
                </a:cubicBezTo>
                <a:cubicBezTo>
                  <a:pt x="520265" y="804443"/>
                  <a:pt x="530466" y="808815"/>
                  <a:pt x="542125" y="817559"/>
                </a:cubicBezTo>
                <a:cubicBezTo>
                  <a:pt x="559613" y="817559"/>
                  <a:pt x="569814" y="810273"/>
                  <a:pt x="572729" y="795699"/>
                </a:cubicBezTo>
                <a:cubicBezTo>
                  <a:pt x="593131" y="749065"/>
                  <a:pt x="617906" y="676199"/>
                  <a:pt x="647052" y="577101"/>
                </a:cubicBezTo>
                <a:cubicBezTo>
                  <a:pt x="626650" y="597503"/>
                  <a:pt x="598961" y="638308"/>
                  <a:pt x="563985" y="699516"/>
                </a:cubicBezTo>
                <a:lnTo>
                  <a:pt x="546497" y="682028"/>
                </a:lnTo>
                <a:cubicBezTo>
                  <a:pt x="543582" y="684943"/>
                  <a:pt x="539210" y="690772"/>
                  <a:pt x="533381" y="699516"/>
                </a:cubicBezTo>
                <a:cubicBezTo>
                  <a:pt x="527552" y="708260"/>
                  <a:pt x="523180" y="714089"/>
                  <a:pt x="520265" y="717004"/>
                </a:cubicBezTo>
                <a:cubicBezTo>
                  <a:pt x="517350" y="714089"/>
                  <a:pt x="511521" y="708988"/>
                  <a:pt x="502777" y="701702"/>
                </a:cubicBezTo>
                <a:cubicBezTo>
                  <a:pt x="494033" y="694415"/>
                  <a:pt x="488204" y="689314"/>
                  <a:pt x="485289" y="686400"/>
                </a:cubicBezTo>
                <a:cubicBezTo>
                  <a:pt x="505692" y="633936"/>
                  <a:pt x="523180" y="590216"/>
                  <a:pt x="537753" y="555241"/>
                </a:cubicBezTo>
                <a:cubicBezTo>
                  <a:pt x="546497" y="543582"/>
                  <a:pt x="555241" y="527552"/>
                  <a:pt x="563985" y="507149"/>
                </a:cubicBezTo>
                <a:cubicBezTo>
                  <a:pt x="596046" y="384734"/>
                  <a:pt x="714089" y="263776"/>
                  <a:pt x="918115" y="144275"/>
                </a:cubicBezTo>
                <a:cubicBezTo>
                  <a:pt x="921029" y="135531"/>
                  <a:pt x="929773" y="123872"/>
                  <a:pt x="944347" y="109299"/>
                </a:cubicBezTo>
                <a:cubicBezTo>
                  <a:pt x="1028871" y="62665"/>
                  <a:pt x="1106110" y="27689"/>
                  <a:pt x="1176061" y="4372"/>
                </a:cubicBezTo>
                <a:cubicBezTo>
                  <a:pt x="1181891" y="1457"/>
                  <a:pt x="1228525" y="0"/>
                  <a:pt x="1315964" y="0"/>
                </a:cubicBezTo>
                <a:close/>
              </a:path>
            </a:pathLst>
          </a:custGeom>
          <a:solidFill>
            <a:prstClr val="white">
              <a:alpha val="53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4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3000"/>
                </a:prstClr>
              </a:solidFill>
              <a:effectLst/>
              <a:uLnTx/>
              <a:uFillTx/>
              <a:latin typeface="LeviBrush" panose="00000400000000000000" pitchFamily="2" charset="0"/>
              <a:ea typeface="微软雅黑"/>
              <a:cs typeface="+mn-cs"/>
            </a:endParaRPr>
          </a:p>
        </p:txBody>
      </p:sp>
      <p:sp>
        <p:nvSpPr>
          <p:cNvPr id="22" name="OfficePLUS.cn-19">
            <a:extLst>
              <a:ext uri="{FF2B5EF4-FFF2-40B4-BE49-F238E27FC236}">
                <a16:creationId xmlns:a16="http://schemas.microsoft.com/office/drawing/2014/main" xmlns="" id="{9067EA6B-8FA1-49C9-820E-24FEF7B0C83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62464" y="1107660"/>
            <a:ext cx="2505523" cy="3344561"/>
          </a:xfrm>
          <a:custGeom>
            <a:avLst/>
            <a:gdLst/>
            <a:ahLst/>
            <a:cxnLst/>
            <a:rect l="l" t="t" r="r" b="b"/>
            <a:pathLst>
              <a:path w="2505523" h="3344561">
                <a:moveTo>
                  <a:pt x="542125" y="3187170"/>
                </a:moveTo>
                <a:lnTo>
                  <a:pt x="550869" y="3195914"/>
                </a:lnTo>
                <a:lnTo>
                  <a:pt x="529009" y="3217773"/>
                </a:lnTo>
                <a:lnTo>
                  <a:pt x="520265" y="3209029"/>
                </a:lnTo>
                <a:close/>
                <a:moveTo>
                  <a:pt x="1079878" y="3034150"/>
                </a:moveTo>
                <a:lnTo>
                  <a:pt x="1079878" y="3047266"/>
                </a:lnTo>
                <a:lnTo>
                  <a:pt x="1101738" y="3047266"/>
                </a:lnTo>
                <a:lnTo>
                  <a:pt x="1101738" y="3034150"/>
                </a:lnTo>
                <a:close/>
                <a:moveTo>
                  <a:pt x="1770278" y="2827009"/>
                </a:moveTo>
                <a:lnTo>
                  <a:pt x="1767644" y="2827848"/>
                </a:lnTo>
                <a:cubicBezTo>
                  <a:pt x="1739773" y="2837138"/>
                  <a:pt x="1702885" y="2850527"/>
                  <a:pt x="1656979" y="2868015"/>
                </a:cubicBezTo>
                <a:cubicBezTo>
                  <a:pt x="1654064" y="2868015"/>
                  <a:pt x="1655521" y="2870930"/>
                  <a:pt x="1661351" y="2876759"/>
                </a:cubicBezTo>
                <a:cubicBezTo>
                  <a:pt x="1691954" y="2870201"/>
                  <a:pt x="1719644" y="2864463"/>
                  <a:pt x="1744418" y="2859545"/>
                </a:cubicBezTo>
                <a:lnTo>
                  <a:pt x="1763028" y="2855946"/>
                </a:lnTo>
                <a:lnTo>
                  <a:pt x="1753543" y="2846156"/>
                </a:lnTo>
                <a:cubicBezTo>
                  <a:pt x="1760830" y="2838869"/>
                  <a:pt x="1766295" y="2832675"/>
                  <a:pt x="1769938" y="2827575"/>
                </a:cubicBezTo>
                <a:close/>
                <a:moveTo>
                  <a:pt x="1757915" y="2767460"/>
                </a:moveTo>
                <a:lnTo>
                  <a:pt x="1755580" y="2768238"/>
                </a:lnTo>
                <a:lnTo>
                  <a:pt x="1761906" y="2777297"/>
                </a:lnTo>
                <a:lnTo>
                  <a:pt x="1767191" y="2784716"/>
                </a:lnTo>
                <a:lnTo>
                  <a:pt x="1766659" y="2776204"/>
                </a:lnTo>
                <a:cubicBezTo>
                  <a:pt x="1766659" y="2773289"/>
                  <a:pt x="1763745" y="2770374"/>
                  <a:pt x="1757915" y="2767460"/>
                </a:cubicBezTo>
                <a:close/>
                <a:moveTo>
                  <a:pt x="1756882" y="2686389"/>
                </a:moveTo>
                <a:lnTo>
                  <a:pt x="1744691" y="2693888"/>
                </a:lnTo>
                <a:cubicBezTo>
                  <a:pt x="1729936" y="2703588"/>
                  <a:pt x="1722558" y="2710624"/>
                  <a:pt x="1722558" y="2714996"/>
                </a:cubicBezTo>
                <a:cubicBezTo>
                  <a:pt x="1722558" y="2717182"/>
                  <a:pt x="1725837" y="2723467"/>
                  <a:pt x="1732395" y="2733850"/>
                </a:cubicBezTo>
                <a:lnTo>
                  <a:pt x="1738740" y="2743594"/>
                </a:lnTo>
                <a:lnTo>
                  <a:pt x="1739334" y="2742321"/>
                </a:lnTo>
                <a:cubicBezTo>
                  <a:pt x="1742978" y="2735763"/>
                  <a:pt x="1746257" y="2732484"/>
                  <a:pt x="1749171" y="2732484"/>
                </a:cubicBezTo>
                <a:cubicBezTo>
                  <a:pt x="1755000" y="2732484"/>
                  <a:pt x="1757187" y="2733941"/>
                  <a:pt x="1755729" y="2736856"/>
                </a:cubicBezTo>
                <a:cubicBezTo>
                  <a:pt x="1754272" y="2739771"/>
                  <a:pt x="1756458" y="2741228"/>
                  <a:pt x="1762287" y="2741228"/>
                </a:cubicBezTo>
                <a:cubicBezTo>
                  <a:pt x="1765202" y="2741228"/>
                  <a:pt x="1771031" y="2731027"/>
                  <a:pt x="1779775" y="2710624"/>
                </a:cubicBezTo>
                <a:cubicBezTo>
                  <a:pt x="1771031" y="2704795"/>
                  <a:pt x="1759373" y="2701880"/>
                  <a:pt x="1744799" y="2701880"/>
                </a:cubicBezTo>
                <a:cubicBezTo>
                  <a:pt x="1750629" y="2696051"/>
                  <a:pt x="1754636" y="2690950"/>
                  <a:pt x="1756822" y="2686578"/>
                </a:cubicBezTo>
                <a:close/>
                <a:moveTo>
                  <a:pt x="1827867" y="2675648"/>
                </a:moveTo>
                <a:cubicBezTo>
                  <a:pt x="1819123" y="2677834"/>
                  <a:pt x="1810379" y="2686578"/>
                  <a:pt x="1801635" y="2701880"/>
                </a:cubicBezTo>
                <a:cubicBezTo>
                  <a:pt x="1804550" y="2698966"/>
                  <a:pt x="1808921" y="2696051"/>
                  <a:pt x="1814751" y="2693136"/>
                </a:cubicBezTo>
                <a:cubicBezTo>
                  <a:pt x="1820580" y="2690222"/>
                  <a:pt x="1827867" y="2684392"/>
                  <a:pt x="1836611" y="2675648"/>
                </a:cubicBezTo>
                <a:cubicBezTo>
                  <a:pt x="1833696" y="2674920"/>
                  <a:pt x="1830782" y="2674920"/>
                  <a:pt x="1827867" y="2675648"/>
                </a:cubicBezTo>
                <a:close/>
                <a:moveTo>
                  <a:pt x="1915306" y="2610069"/>
                </a:moveTo>
                <a:lnTo>
                  <a:pt x="1919678" y="2614441"/>
                </a:lnTo>
                <a:lnTo>
                  <a:pt x="1902190" y="2623185"/>
                </a:lnTo>
                <a:lnTo>
                  <a:pt x="1902190" y="2614441"/>
                </a:lnTo>
                <a:close/>
                <a:moveTo>
                  <a:pt x="2247576" y="2535745"/>
                </a:moveTo>
                <a:lnTo>
                  <a:pt x="2251948" y="2546265"/>
                </a:lnTo>
                <a:lnTo>
                  <a:pt x="2234461" y="2561977"/>
                </a:lnTo>
                <a:lnTo>
                  <a:pt x="2230089" y="2551457"/>
                </a:lnTo>
                <a:close/>
                <a:moveTo>
                  <a:pt x="896255" y="2465794"/>
                </a:moveTo>
                <a:lnTo>
                  <a:pt x="900627" y="2474538"/>
                </a:lnTo>
                <a:lnTo>
                  <a:pt x="848163" y="2496398"/>
                </a:lnTo>
                <a:lnTo>
                  <a:pt x="848163" y="2483281"/>
                </a:lnTo>
                <a:close/>
                <a:moveTo>
                  <a:pt x="1468984" y="2260311"/>
                </a:moveTo>
                <a:cubicBezTo>
                  <a:pt x="1436923" y="2260311"/>
                  <a:pt x="1409234" y="2279256"/>
                  <a:pt x="1385916" y="2317147"/>
                </a:cubicBezTo>
                <a:cubicBezTo>
                  <a:pt x="1381544" y="2311317"/>
                  <a:pt x="1377537" y="2306945"/>
                  <a:pt x="1373893" y="2304030"/>
                </a:cubicBezTo>
                <a:lnTo>
                  <a:pt x="1365413" y="2300262"/>
                </a:lnTo>
                <a:lnTo>
                  <a:pt x="1363237" y="2301845"/>
                </a:lnTo>
                <a:cubicBezTo>
                  <a:pt x="1355039" y="2306217"/>
                  <a:pt x="1324709" y="2317147"/>
                  <a:pt x="1272245" y="2334634"/>
                </a:cubicBezTo>
                <a:cubicBezTo>
                  <a:pt x="1298477" y="2349208"/>
                  <a:pt x="1314507" y="2356494"/>
                  <a:pt x="1320337" y="2356494"/>
                </a:cubicBezTo>
                <a:cubicBezTo>
                  <a:pt x="1326166" y="2356494"/>
                  <a:pt x="1338553" y="2350665"/>
                  <a:pt x="1357499" y="2339006"/>
                </a:cubicBezTo>
                <a:cubicBezTo>
                  <a:pt x="1376444" y="2327348"/>
                  <a:pt x="1388831" y="2321518"/>
                  <a:pt x="1394660" y="2321518"/>
                </a:cubicBezTo>
                <a:cubicBezTo>
                  <a:pt x="1403404" y="2321518"/>
                  <a:pt x="1416520" y="2333177"/>
                  <a:pt x="1434008" y="2356494"/>
                </a:cubicBezTo>
                <a:cubicBezTo>
                  <a:pt x="1474813" y="2333177"/>
                  <a:pt x="1495216" y="2321518"/>
                  <a:pt x="1495216" y="2321518"/>
                </a:cubicBezTo>
                <a:cubicBezTo>
                  <a:pt x="1495216" y="2298201"/>
                  <a:pt x="1501045" y="2280713"/>
                  <a:pt x="1512704" y="2269055"/>
                </a:cubicBezTo>
                <a:cubicBezTo>
                  <a:pt x="1506874" y="2269055"/>
                  <a:pt x="1499588" y="2267598"/>
                  <a:pt x="1490844" y="2264683"/>
                </a:cubicBezTo>
                <a:cubicBezTo>
                  <a:pt x="1482100" y="2261768"/>
                  <a:pt x="1474813" y="2260311"/>
                  <a:pt x="1468984" y="2260311"/>
                </a:cubicBezTo>
                <a:close/>
                <a:moveTo>
                  <a:pt x="1464612" y="2225335"/>
                </a:moveTo>
                <a:lnTo>
                  <a:pt x="1451496" y="2247195"/>
                </a:lnTo>
                <a:lnTo>
                  <a:pt x="1464612" y="2251567"/>
                </a:lnTo>
                <a:lnTo>
                  <a:pt x="1473356" y="2229707"/>
                </a:lnTo>
                <a:close/>
                <a:moveTo>
                  <a:pt x="1687583" y="2185987"/>
                </a:moveTo>
                <a:cubicBezTo>
                  <a:pt x="1725473" y="2185987"/>
                  <a:pt x="1744418" y="2199103"/>
                  <a:pt x="1744418" y="2225335"/>
                </a:cubicBezTo>
                <a:cubicBezTo>
                  <a:pt x="1744418" y="2234079"/>
                  <a:pt x="1736403" y="2247195"/>
                  <a:pt x="1720372" y="2264683"/>
                </a:cubicBezTo>
                <a:cubicBezTo>
                  <a:pt x="1704342" y="2282171"/>
                  <a:pt x="1691954" y="2290915"/>
                  <a:pt x="1683211" y="2290915"/>
                </a:cubicBezTo>
                <a:lnTo>
                  <a:pt x="1617631" y="2290915"/>
                </a:lnTo>
                <a:lnTo>
                  <a:pt x="1600143" y="2269055"/>
                </a:lnTo>
                <a:cubicBezTo>
                  <a:pt x="1603058" y="2257396"/>
                  <a:pt x="1608887" y="2241366"/>
                  <a:pt x="1617631" y="2220963"/>
                </a:cubicBezTo>
                <a:cubicBezTo>
                  <a:pt x="1640948" y="2197646"/>
                  <a:pt x="1664265" y="2185987"/>
                  <a:pt x="1687583" y="2185987"/>
                </a:cubicBezTo>
                <a:close/>
                <a:moveTo>
                  <a:pt x="328699" y="2162034"/>
                </a:moveTo>
                <a:lnTo>
                  <a:pt x="327352" y="2164401"/>
                </a:lnTo>
                <a:cubicBezTo>
                  <a:pt x="324801" y="2168590"/>
                  <a:pt x="323526" y="2169957"/>
                  <a:pt x="323526" y="2168499"/>
                </a:cubicBezTo>
                <a:close/>
                <a:moveTo>
                  <a:pt x="288550" y="2159755"/>
                </a:moveTo>
                <a:lnTo>
                  <a:pt x="301666" y="2164127"/>
                </a:lnTo>
                <a:lnTo>
                  <a:pt x="292922" y="2185987"/>
                </a:lnTo>
                <a:lnTo>
                  <a:pt x="279807" y="2181615"/>
                </a:lnTo>
                <a:close/>
                <a:moveTo>
                  <a:pt x="498405" y="2015480"/>
                </a:moveTo>
                <a:lnTo>
                  <a:pt x="511521" y="2028596"/>
                </a:lnTo>
                <a:lnTo>
                  <a:pt x="502777" y="2037340"/>
                </a:lnTo>
                <a:lnTo>
                  <a:pt x="489662" y="2024224"/>
                </a:lnTo>
                <a:close/>
                <a:moveTo>
                  <a:pt x="1027414" y="1919297"/>
                </a:moveTo>
                <a:lnTo>
                  <a:pt x="1018670" y="1941157"/>
                </a:lnTo>
                <a:lnTo>
                  <a:pt x="1031786" y="1945529"/>
                </a:lnTo>
                <a:lnTo>
                  <a:pt x="1040530" y="1923669"/>
                </a:lnTo>
                <a:close/>
                <a:moveTo>
                  <a:pt x="1355312" y="1888693"/>
                </a:moveTo>
                <a:lnTo>
                  <a:pt x="1368429" y="1888693"/>
                </a:lnTo>
                <a:lnTo>
                  <a:pt x="1368429" y="1910553"/>
                </a:lnTo>
                <a:lnTo>
                  <a:pt x="1355312" y="1910553"/>
                </a:lnTo>
                <a:close/>
                <a:moveTo>
                  <a:pt x="1350940" y="1705070"/>
                </a:moveTo>
                <a:lnTo>
                  <a:pt x="1359684" y="1705070"/>
                </a:lnTo>
                <a:lnTo>
                  <a:pt x="1350940" y="1735674"/>
                </a:lnTo>
                <a:lnTo>
                  <a:pt x="1342197" y="1731302"/>
                </a:lnTo>
                <a:close/>
                <a:moveTo>
                  <a:pt x="1359684" y="1665722"/>
                </a:moveTo>
                <a:lnTo>
                  <a:pt x="1368429" y="1665722"/>
                </a:lnTo>
                <a:lnTo>
                  <a:pt x="1359684" y="1696326"/>
                </a:lnTo>
                <a:lnTo>
                  <a:pt x="1346568" y="1691954"/>
                </a:lnTo>
                <a:close/>
                <a:moveTo>
                  <a:pt x="1486472" y="1189177"/>
                </a:moveTo>
                <a:lnTo>
                  <a:pt x="1486472" y="1219781"/>
                </a:lnTo>
                <a:lnTo>
                  <a:pt x="1499588" y="1219781"/>
                </a:lnTo>
                <a:lnTo>
                  <a:pt x="1499588" y="1189177"/>
                </a:lnTo>
                <a:close/>
                <a:moveTo>
                  <a:pt x="1499588" y="1092994"/>
                </a:moveTo>
                <a:lnTo>
                  <a:pt x="1499588" y="1114853"/>
                </a:lnTo>
                <a:lnTo>
                  <a:pt x="1512704" y="1114853"/>
                </a:lnTo>
                <a:lnTo>
                  <a:pt x="1512704" y="1092994"/>
                </a:lnTo>
                <a:close/>
                <a:moveTo>
                  <a:pt x="1508332" y="1044902"/>
                </a:moveTo>
                <a:lnTo>
                  <a:pt x="1508332" y="1075506"/>
                </a:lnTo>
                <a:lnTo>
                  <a:pt x="1521448" y="1075506"/>
                </a:lnTo>
                <a:lnTo>
                  <a:pt x="1521448" y="1044902"/>
                </a:lnTo>
                <a:close/>
                <a:moveTo>
                  <a:pt x="1726930" y="87439"/>
                </a:moveTo>
                <a:cubicBezTo>
                  <a:pt x="1735674" y="87439"/>
                  <a:pt x="1744418" y="88896"/>
                  <a:pt x="1753162" y="91811"/>
                </a:cubicBezTo>
                <a:cubicBezTo>
                  <a:pt x="1761906" y="94726"/>
                  <a:pt x="1766278" y="96183"/>
                  <a:pt x="1766278" y="96183"/>
                </a:cubicBezTo>
                <a:cubicBezTo>
                  <a:pt x="1775022" y="128244"/>
                  <a:pt x="1772108" y="157391"/>
                  <a:pt x="1757534" y="183623"/>
                </a:cubicBezTo>
                <a:cubicBezTo>
                  <a:pt x="1763363" y="201111"/>
                  <a:pt x="1766278" y="211312"/>
                  <a:pt x="1766278" y="214226"/>
                </a:cubicBezTo>
                <a:cubicBezTo>
                  <a:pt x="1725473" y="243373"/>
                  <a:pt x="1705071" y="276891"/>
                  <a:pt x="1705071" y="314782"/>
                </a:cubicBezTo>
                <a:cubicBezTo>
                  <a:pt x="1705071" y="338099"/>
                  <a:pt x="1712357" y="358502"/>
                  <a:pt x="1726930" y="375990"/>
                </a:cubicBezTo>
                <a:cubicBezTo>
                  <a:pt x="1715272" y="387648"/>
                  <a:pt x="1702156" y="406594"/>
                  <a:pt x="1687583" y="432825"/>
                </a:cubicBezTo>
                <a:lnTo>
                  <a:pt x="1687583" y="454685"/>
                </a:lnTo>
                <a:cubicBezTo>
                  <a:pt x="1684668" y="457600"/>
                  <a:pt x="1689040" y="459057"/>
                  <a:pt x="1700698" y="459057"/>
                </a:cubicBezTo>
                <a:cubicBezTo>
                  <a:pt x="1706528" y="459057"/>
                  <a:pt x="1719644" y="451770"/>
                  <a:pt x="1740046" y="437197"/>
                </a:cubicBezTo>
                <a:cubicBezTo>
                  <a:pt x="1760449" y="422624"/>
                  <a:pt x="1775022" y="413880"/>
                  <a:pt x="1783766" y="410965"/>
                </a:cubicBezTo>
                <a:cubicBezTo>
                  <a:pt x="1789595" y="416795"/>
                  <a:pt x="1792510" y="424081"/>
                  <a:pt x="1792510" y="432825"/>
                </a:cubicBezTo>
                <a:cubicBezTo>
                  <a:pt x="1792510" y="438654"/>
                  <a:pt x="1773565" y="464886"/>
                  <a:pt x="1735674" y="511521"/>
                </a:cubicBezTo>
                <a:cubicBezTo>
                  <a:pt x="1689040" y="566899"/>
                  <a:pt x="1659893" y="609162"/>
                  <a:pt x="1648235" y="638308"/>
                </a:cubicBezTo>
                <a:cubicBezTo>
                  <a:pt x="1636576" y="667455"/>
                  <a:pt x="1622003" y="714089"/>
                  <a:pt x="1604515" y="778211"/>
                </a:cubicBezTo>
                <a:cubicBezTo>
                  <a:pt x="1598686" y="804443"/>
                  <a:pt x="1591399" y="843791"/>
                  <a:pt x="1582655" y="896255"/>
                </a:cubicBezTo>
                <a:cubicBezTo>
                  <a:pt x="1538935" y="1106109"/>
                  <a:pt x="1467527" y="1423806"/>
                  <a:pt x="1368429" y="1849345"/>
                </a:cubicBezTo>
                <a:cubicBezTo>
                  <a:pt x="1374258" y="1799796"/>
                  <a:pt x="1381544" y="1726930"/>
                  <a:pt x="1390288" y="1630746"/>
                </a:cubicBezTo>
                <a:cubicBezTo>
                  <a:pt x="1387374" y="1627832"/>
                  <a:pt x="1385916" y="1624188"/>
                  <a:pt x="1385916" y="1619816"/>
                </a:cubicBezTo>
                <a:cubicBezTo>
                  <a:pt x="1385916" y="1615445"/>
                  <a:pt x="1384459" y="1611801"/>
                  <a:pt x="1381544" y="1608887"/>
                </a:cubicBezTo>
                <a:cubicBezTo>
                  <a:pt x="1378630" y="1617631"/>
                  <a:pt x="1371343" y="1630746"/>
                  <a:pt x="1359684" y="1648234"/>
                </a:cubicBezTo>
                <a:lnTo>
                  <a:pt x="1438380" y="1228525"/>
                </a:lnTo>
                <a:cubicBezTo>
                  <a:pt x="1429636" y="1219781"/>
                  <a:pt x="1423807" y="1215409"/>
                  <a:pt x="1420892" y="1215409"/>
                </a:cubicBezTo>
                <a:cubicBezTo>
                  <a:pt x="1417977" y="1215409"/>
                  <a:pt x="1415063" y="1219781"/>
                  <a:pt x="1412148" y="1228525"/>
                </a:cubicBezTo>
                <a:cubicBezTo>
                  <a:pt x="1394660" y="1368428"/>
                  <a:pt x="1377172" y="1474813"/>
                  <a:pt x="1359684" y="1547679"/>
                </a:cubicBezTo>
                <a:cubicBezTo>
                  <a:pt x="1356770" y="1565167"/>
                  <a:pt x="1349483" y="1589941"/>
                  <a:pt x="1337825" y="1622003"/>
                </a:cubicBezTo>
                <a:cubicBezTo>
                  <a:pt x="1334910" y="1624917"/>
                  <a:pt x="1332724" y="1628561"/>
                  <a:pt x="1331267" y="1632933"/>
                </a:cubicBezTo>
                <a:cubicBezTo>
                  <a:pt x="1329809" y="1637305"/>
                  <a:pt x="1324709" y="1639490"/>
                  <a:pt x="1315965" y="1639490"/>
                </a:cubicBezTo>
                <a:cubicBezTo>
                  <a:pt x="1307221" y="1639490"/>
                  <a:pt x="1302849" y="1636576"/>
                  <a:pt x="1302849" y="1630746"/>
                </a:cubicBezTo>
                <a:cubicBezTo>
                  <a:pt x="1302849" y="1624917"/>
                  <a:pt x="1302849" y="1622003"/>
                  <a:pt x="1302849" y="1622003"/>
                </a:cubicBezTo>
                <a:cubicBezTo>
                  <a:pt x="1282446" y="1671552"/>
                  <a:pt x="1267873" y="1737131"/>
                  <a:pt x="1259129" y="1818741"/>
                </a:cubicBezTo>
                <a:cubicBezTo>
                  <a:pt x="1244556" y="1944071"/>
                  <a:pt x="1235812" y="2012566"/>
                  <a:pt x="1232897" y="2024224"/>
                </a:cubicBezTo>
                <a:cubicBezTo>
                  <a:pt x="1229983" y="2056285"/>
                  <a:pt x="1222696" y="2102920"/>
                  <a:pt x="1211037" y="2164127"/>
                </a:cubicBezTo>
                <a:cubicBezTo>
                  <a:pt x="1205208" y="2172871"/>
                  <a:pt x="1196464" y="2185987"/>
                  <a:pt x="1184805" y="2203475"/>
                </a:cubicBezTo>
                <a:cubicBezTo>
                  <a:pt x="1181891" y="2194731"/>
                  <a:pt x="1174604" y="2181615"/>
                  <a:pt x="1162945" y="2164127"/>
                </a:cubicBezTo>
                <a:cubicBezTo>
                  <a:pt x="1160031" y="2167042"/>
                  <a:pt x="1158574" y="2175786"/>
                  <a:pt x="1158574" y="2190359"/>
                </a:cubicBezTo>
                <a:cubicBezTo>
                  <a:pt x="1158574" y="2199103"/>
                  <a:pt x="1168775" y="2212219"/>
                  <a:pt x="1189177" y="2229707"/>
                </a:cubicBezTo>
                <a:cubicBezTo>
                  <a:pt x="1192092" y="2241366"/>
                  <a:pt x="1192092" y="2260311"/>
                  <a:pt x="1189177" y="2286543"/>
                </a:cubicBezTo>
                <a:lnTo>
                  <a:pt x="1224153" y="2290915"/>
                </a:lnTo>
                <a:cubicBezTo>
                  <a:pt x="1224153" y="2290915"/>
                  <a:pt x="1224153" y="2283628"/>
                  <a:pt x="1224153" y="2269055"/>
                </a:cubicBezTo>
                <a:cubicBezTo>
                  <a:pt x="1224153" y="2269055"/>
                  <a:pt x="1227068" y="2273427"/>
                  <a:pt x="1232897" y="2282171"/>
                </a:cubicBezTo>
                <a:cubicBezTo>
                  <a:pt x="1241641" y="2270512"/>
                  <a:pt x="1282446" y="2258854"/>
                  <a:pt x="1355312" y="2247195"/>
                </a:cubicBezTo>
                <a:cubicBezTo>
                  <a:pt x="1369886" y="2247195"/>
                  <a:pt x="1390288" y="2245738"/>
                  <a:pt x="1416520" y="2242823"/>
                </a:cubicBezTo>
                <a:cubicBezTo>
                  <a:pt x="1445667" y="2225335"/>
                  <a:pt x="1485014" y="2206390"/>
                  <a:pt x="1534563" y="2185987"/>
                </a:cubicBezTo>
                <a:cubicBezTo>
                  <a:pt x="1534563" y="2215134"/>
                  <a:pt x="1540393" y="2238451"/>
                  <a:pt x="1552052" y="2255939"/>
                </a:cubicBezTo>
                <a:cubicBezTo>
                  <a:pt x="1540393" y="2261768"/>
                  <a:pt x="1524362" y="2277799"/>
                  <a:pt x="1503960" y="2304030"/>
                </a:cubicBezTo>
                <a:cubicBezTo>
                  <a:pt x="1623460" y="2423531"/>
                  <a:pt x="1694869" y="2483281"/>
                  <a:pt x="1718186" y="2483281"/>
                </a:cubicBezTo>
                <a:cubicBezTo>
                  <a:pt x="1724016" y="2483281"/>
                  <a:pt x="1729845" y="2480367"/>
                  <a:pt x="1735674" y="2474538"/>
                </a:cubicBezTo>
                <a:cubicBezTo>
                  <a:pt x="1735674" y="2483281"/>
                  <a:pt x="1732760" y="2490568"/>
                  <a:pt x="1726930" y="2496398"/>
                </a:cubicBezTo>
                <a:cubicBezTo>
                  <a:pt x="1747333" y="2513885"/>
                  <a:pt x="1782309" y="2537203"/>
                  <a:pt x="1831858" y="2566349"/>
                </a:cubicBezTo>
                <a:cubicBezTo>
                  <a:pt x="1834773" y="2575093"/>
                  <a:pt x="1827486" y="2589666"/>
                  <a:pt x="1809998" y="2610069"/>
                </a:cubicBezTo>
                <a:cubicBezTo>
                  <a:pt x="1821656" y="2621727"/>
                  <a:pt x="1833315" y="2627557"/>
                  <a:pt x="1844974" y="2627557"/>
                </a:cubicBezTo>
                <a:cubicBezTo>
                  <a:pt x="1853718" y="2627557"/>
                  <a:pt x="1861004" y="2627557"/>
                  <a:pt x="1866834" y="2627557"/>
                </a:cubicBezTo>
                <a:cubicBezTo>
                  <a:pt x="1875578" y="2624642"/>
                  <a:pt x="1879949" y="2623185"/>
                  <a:pt x="1879949" y="2623185"/>
                </a:cubicBezTo>
                <a:cubicBezTo>
                  <a:pt x="1840602" y="2641766"/>
                  <a:pt x="1808632" y="2657682"/>
                  <a:pt x="1784039" y="2670935"/>
                </a:cubicBezTo>
                <a:lnTo>
                  <a:pt x="1770134" y="2678703"/>
                </a:lnTo>
                <a:lnTo>
                  <a:pt x="1771031" y="2678927"/>
                </a:lnTo>
                <a:cubicBezTo>
                  <a:pt x="1773946" y="2679656"/>
                  <a:pt x="1775403" y="2680020"/>
                  <a:pt x="1775403" y="2680020"/>
                </a:cubicBezTo>
                <a:cubicBezTo>
                  <a:pt x="1784147" y="2680020"/>
                  <a:pt x="1801635" y="2671276"/>
                  <a:pt x="1827867" y="2653788"/>
                </a:cubicBezTo>
                <a:lnTo>
                  <a:pt x="1840983" y="2653788"/>
                </a:lnTo>
                <a:cubicBezTo>
                  <a:pt x="1843897" y="2653788"/>
                  <a:pt x="1846812" y="2653788"/>
                  <a:pt x="1849727" y="2653788"/>
                </a:cubicBezTo>
                <a:cubicBezTo>
                  <a:pt x="1849727" y="2656703"/>
                  <a:pt x="1851184" y="2658161"/>
                  <a:pt x="1854099" y="2658161"/>
                </a:cubicBezTo>
                <a:cubicBezTo>
                  <a:pt x="1851184" y="2658161"/>
                  <a:pt x="1873044" y="2652331"/>
                  <a:pt x="1919678" y="2640673"/>
                </a:cubicBezTo>
                <a:cubicBezTo>
                  <a:pt x="1908020" y="2643587"/>
                  <a:pt x="1890532" y="2649417"/>
                  <a:pt x="1867215" y="2658161"/>
                </a:cubicBezTo>
                <a:cubicBezTo>
                  <a:pt x="1870129" y="2663990"/>
                  <a:pt x="1873044" y="2666905"/>
                  <a:pt x="1875958" y="2666905"/>
                </a:cubicBezTo>
                <a:cubicBezTo>
                  <a:pt x="1893447" y="2666905"/>
                  <a:pt x="1916764" y="2661075"/>
                  <a:pt x="1945910" y="2649417"/>
                </a:cubicBezTo>
                <a:cubicBezTo>
                  <a:pt x="1960483" y="2640673"/>
                  <a:pt x="1982343" y="2627557"/>
                  <a:pt x="2011490" y="2610069"/>
                </a:cubicBezTo>
                <a:lnTo>
                  <a:pt x="2007118" y="2610069"/>
                </a:lnTo>
                <a:cubicBezTo>
                  <a:pt x="2001288" y="2607154"/>
                  <a:pt x="1992545" y="2607154"/>
                  <a:pt x="1980886" y="2610069"/>
                </a:cubicBezTo>
                <a:cubicBezTo>
                  <a:pt x="1969227" y="2612983"/>
                  <a:pt x="1963398" y="2614441"/>
                  <a:pt x="1963398" y="2614441"/>
                </a:cubicBezTo>
                <a:cubicBezTo>
                  <a:pt x="1957569" y="2614441"/>
                  <a:pt x="1956112" y="2612983"/>
                  <a:pt x="1959026" y="2610069"/>
                </a:cubicBezTo>
                <a:cubicBezTo>
                  <a:pt x="1961941" y="2607154"/>
                  <a:pt x="1960483" y="2605697"/>
                  <a:pt x="1954654" y="2605697"/>
                </a:cubicBezTo>
                <a:cubicBezTo>
                  <a:pt x="1940081" y="2605697"/>
                  <a:pt x="1932794" y="2605697"/>
                  <a:pt x="1932794" y="2605697"/>
                </a:cubicBezTo>
                <a:cubicBezTo>
                  <a:pt x="1970684" y="2602782"/>
                  <a:pt x="2031892" y="2594038"/>
                  <a:pt x="2116417" y="2579465"/>
                </a:cubicBezTo>
                <a:cubicBezTo>
                  <a:pt x="2122246" y="2576550"/>
                  <a:pt x="2135362" y="2564892"/>
                  <a:pt x="2155765" y="2544489"/>
                </a:cubicBezTo>
                <a:cubicBezTo>
                  <a:pt x="2164509" y="2544489"/>
                  <a:pt x="2173253" y="2541574"/>
                  <a:pt x="2181997" y="2535745"/>
                </a:cubicBezTo>
                <a:cubicBezTo>
                  <a:pt x="2190741" y="2561977"/>
                  <a:pt x="2203857" y="2575093"/>
                  <a:pt x="2221344" y="2575093"/>
                </a:cubicBezTo>
                <a:cubicBezTo>
                  <a:pt x="2224259" y="2575093"/>
                  <a:pt x="2233003" y="2571450"/>
                  <a:pt x="2247576" y="2564163"/>
                </a:cubicBezTo>
                <a:cubicBezTo>
                  <a:pt x="2262149" y="2556876"/>
                  <a:pt x="2270894" y="2553233"/>
                  <a:pt x="2273808" y="2553233"/>
                </a:cubicBezTo>
                <a:cubicBezTo>
                  <a:pt x="2279637" y="2553233"/>
                  <a:pt x="2284738" y="2556148"/>
                  <a:pt x="2289110" y="2561977"/>
                </a:cubicBezTo>
                <a:cubicBezTo>
                  <a:pt x="2293482" y="2567807"/>
                  <a:pt x="2297125" y="2570721"/>
                  <a:pt x="2300040" y="2570721"/>
                </a:cubicBezTo>
                <a:cubicBezTo>
                  <a:pt x="2305869" y="2570721"/>
                  <a:pt x="2308784" y="2567807"/>
                  <a:pt x="2308784" y="2561977"/>
                </a:cubicBezTo>
                <a:cubicBezTo>
                  <a:pt x="2311699" y="2564892"/>
                  <a:pt x="2316071" y="2569264"/>
                  <a:pt x="2321900" y="2575093"/>
                </a:cubicBezTo>
                <a:cubicBezTo>
                  <a:pt x="2321900" y="2575093"/>
                  <a:pt x="2325543" y="2572907"/>
                  <a:pt x="2332830" y="2568535"/>
                </a:cubicBezTo>
                <a:cubicBezTo>
                  <a:pt x="2340116" y="2564163"/>
                  <a:pt x="2345217" y="2559062"/>
                  <a:pt x="2348132" y="2553233"/>
                </a:cubicBezTo>
                <a:cubicBezTo>
                  <a:pt x="2348132" y="2556148"/>
                  <a:pt x="2351047" y="2563434"/>
                  <a:pt x="2356876" y="2575093"/>
                </a:cubicBezTo>
                <a:cubicBezTo>
                  <a:pt x="2362705" y="2586752"/>
                  <a:pt x="2362705" y="2592581"/>
                  <a:pt x="2356876" y="2592581"/>
                </a:cubicBezTo>
                <a:cubicBezTo>
                  <a:pt x="2359791" y="2595496"/>
                  <a:pt x="2372906" y="2608612"/>
                  <a:pt x="2396224" y="2631929"/>
                </a:cubicBezTo>
                <a:lnTo>
                  <a:pt x="2400596" y="2631929"/>
                </a:lnTo>
                <a:cubicBezTo>
                  <a:pt x="2400596" y="2631929"/>
                  <a:pt x="2406425" y="2626099"/>
                  <a:pt x="2418084" y="2614441"/>
                </a:cubicBezTo>
                <a:cubicBezTo>
                  <a:pt x="2426828" y="2629743"/>
                  <a:pt x="2432293" y="2639307"/>
                  <a:pt x="2434478" y="2643132"/>
                </a:cubicBezTo>
                <a:lnTo>
                  <a:pt x="2435358" y="2644671"/>
                </a:lnTo>
                <a:lnTo>
                  <a:pt x="2437758" y="2643952"/>
                </a:lnTo>
                <a:cubicBezTo>
                  <a:pt x="2440672" y="2643223"/>
                  <a:pt x="2445773" y="2642130"/>
                  <a:pt x="2453060" y="2640673"/>
                </a:cubicBezTo>
                <a:cubicBezTo>
                  <a:pt x="2455974" y="2646502"/>
                  <a:pt x="2454517" y="2653788"/>
                  <a:pt x="2448687" y="2662532"/>
                </a:cubicBezTo>
                <a:cubicBezTo>
                  <a:pt x="2451602" y="2671276"/>
                  <a:pt x="2457431" y="2677106"/>
                  <a:pt x="2466175" y="2680020"/>
                </a:cubicBezTo>
                <a:cubicBezTo>
                  <a:pt x="2472004" y="2674191"/>
                  <a:pt x="2470547" y="2666905"/>
                  <a:pt x="2461803" y="2658161"/>
                </a:cubicBezTo>
                <a:lnTo>
                  <a:pt x="2483663" y="2658161"/>
                </a:lnTo>
                <a:cubicBezTo>
                  <a:pt x="2483663" y="2672734"/>
                  <a:pt x="2486578" y="2688764"/>
                  <a:pt x="2492407" y="2706252"/>
                </a:cubicBezTo>
                <a:cubicBezTo>
                  <a:pt x="2480749" y="2706252"/>
                  <a:pt x="2470547" y="2709167"/>
                  <a:pt x="2461803" y="2714996"/>
                </a:cubicBezTo>
                <a:cubicBezTo>
                  <a:pt x="2476376" y="2726655"/>
                  <a:pt x="2481477" y="2732484"/>
                  <a:pt x="2477105" y="2732484"/>
                </a:cubicBezTo>
                <a:cubicBezTo>
                  <a:pt x="2472733" y="2732484"/>
                  <a:pt x="2480749" y="2733941"/>
                  <a:pt x="2501151" y="2736856"/>
                </a:cubicBezTo>
                <a:cubicBezTo>
                  <a:pt x="2492407" y="2742685"/>
                  <a:pt x="2482206" y="2751429"/>
                  <a:pt x="2470547" y="2763088"/>
                </a:cubicBezTo>
                <a:cubicBezTo>
                  <a:pt x="2473462" y="2777661"/>
                  <a:pt x="2472004" y="2795149"/>
                  <a:pt x="2466175" y="2815552"/>
                </a:cubicBezTo>
                <a:cubicBezTo>
                  <a:pt x="2469090" y="2821381"/>
                  <a:pt x="2470547" y="2828668"/>
                  <a:pt x="2470547" y="2837412"/>
                </a:cubicBezTo>
                <a:cubicBezTo>
                  <a:pt x="2470547" y="2840326"/>
                  <a:pt x="2467632" y="2846156"/>
                  <a:pt x="2461803" y="2854899"/>
                </a:cubicBezTo>
                <a:cubicBezTo>
                  <a:pt x="2470547" y="2869473"/>
                  <a:pt x="2479291" y="2876759"/>
                  <a:pt x="2488035" y="2876759"/>
                </a:cubicBezTo>
                <a:cubicBezTo>
                  <a:pt x="2485120" y="2876759"/>
                  <a:pt x="2490950" y="2875302"/>
                  <a:pt x="2505523" y="2872387"/>
                </a:cubicBezTo>
                <a:cubicBezTo>
                  <a:pt x="2502608" y="2878217"/>
                  <a:pt x="2499694" y="2885503"/>
                  <a:pt x="2496779" y="2894247"/>
                </a:cubicBezTo>
                <a:cubicBezTo>
                  <a:pt x="2485120" y="2894247"/>
                  <a:pt x="2476376" y="2897162"/>
                  <a:pt x="2470547" y="2902991"/>
                </a:cubicBezTo>
                <a:cubicBezTo>
                  <a:pt x="2467632" y="2935052"/>
                  <a:pt x="2461803" y="2956912"/>
                  <a:pt x="2453060" y="2968571"/>
                </a:cubicBezTo>
                <a:cubicBezTo>
                  <a:pt x="2444316" y="2980229"/>
                  <a:pt x="2428285" y="2993345"/>
                  <a:pt x="2404967" y="3007919"/>
                </a:cubicBezTo>
                <a:cubicBezTo>
                  <a:pt x="2402053" y="3007919"/>
                  <a:pt x="2396224" y="3007919"/>
                  <a:pt x="2387480" y="3007919"/>
                </a:cubicBezTo>
                <a:cubicBezTo>
                  <a:pt x="2381651" y="3007919"/>
                  <a:pt x="2375092" y="3005004"/>
                  <a:pt x="2367806" y="2999175"/>
                </a:cubicBezTo>
                <a:cubicBezTo>
                  <a:pt x="2360519" y="2993345"/>
                  <a:pt x="2353961" y="2990431"/>
                  <a:pt x="2348132" y="2990431"/>
                </a:cubicBezTo>
                <a:cubicBezTo>
                  <a:pt x="2345217" y="2990431"/>
                  <a:pt x="2339388" y="2992617"/>
                  <a:pt x="2330644" y="2996988"/>
                </a:cubicBezTo>
                <a:cubicBezTo>
                  <a:pt x="2321900" y="3001361"/>
                  <a:pt x="2316071" y="3005004"/>
                  <a:pt x="2313156" y="3007919"/>
                </a:cubicBezTo>
                <a:cubicBezTo>
                  <a:pt x="2298583" y="3007919"/>
                  <a:pt x="2278180" y="3007919"/>
                  <a:pt x="2251948" y="3007919"/>
                </a:cubicBezTo>
                <a:cubicBezTo>
                  <a:pt x="2219887" y="3013748"/>
                  <a:pt x="2206771" y="3016663"/>
                  <a:pt x="2212601" y="3016663"/>
                </a:cubicBezTo>
                <a:cubicBezTo>
                  <a:pt x="2186369" y="3022492"/>
                  <a:pt x="2160137" y="3037065"/>
                  <a:pt x="2133905" y="3060382"/>
                </a:cubicBezTo>
                <a:cubicBezTo>
                  <a:pt x="2130991" y="3057468"/>
                  <a:pt x="2127347" y="3053824"/>
                  <a:pt x="2122975" y="3049452"/>
                </a:cubicBezTo>
                <a:cubicBezTo>
                  <a:pt x="2118603" y="3045080"/>
                  <a:pt x="2116417" y="3041437"/>
                  <a:pt x="2116417" y="3038522"/>
                </a:cubicBezTo>
                <a:cubicBezTo>
                  <a:pt x="2107673" y="3044352"/>
                  <a:pt x="2101115" y="3049452"/>
                  <a:pt x="2096743" y="3053824"/>
                </a:cubicBezTo>
                <a:cubicBezTo>
                  <a:pt x="2092372" y="3058196"/>
                  <a:pt x="2085813" y="3061839"/>
                  <a:pt x="2077070" y="3064754"/>
                </a:cubicBezTo>
                <a:cubicBezTo>
                  <a:pt x="2071240" y="3076413"/>
                  <a:pt x="2062496" y="3095358"/>
                  <a:pt x="2050838" y="3121590"/>
                </a:cubicBezTo>
                <a:cubicBezTo>
                  <a:pt x="2042094" y="3133248"/>
                  <a:pt x="2036264" y="3139078"/>
                  <a:pt x="2033350" y="3139078"/>
                </a:cubicBezTo>
                <a:lnTo>
                  <a:pt x="2015862" y="3139078"/>
                </a:lnTo>
                <a:cubicBezTo>
                  <a:pt x="2015862" y="3109931"/>
                  <a:pt x="2005660" y="3098273"/>
                  <a:pt x="1985258" y="3104102"/>
                </a:cubicBezTo>
                <a:cubicBezTo>
                  <a:pt x="1982343" y="3098273"/>
                  <a:pt x="1983801" y="3090986"/>
                  <a:pt x="1989630" y="3082242"/>
                </a:cubicBezTo>
                <a:cubicBezTo>
                  <a:pt x="1989630" y="3073498"/>
                  <a:pt x="1983801" y="3067669"/>
                  <a:pt x="1972142" y="3064754"/>
                </a:cubicBezTo>
                <a:cubicBezTo>
                  <a:pt x="1972142" y="3064754"/>
                  <a:pt x="1972142" y="3060382"/>
                  <a:pt x="1972142" y="3051638"/>
                </a:cubicBezTo>
                <a:cubicBezTo>
                  <a:pt x="1972142" y="3042894"/>
                  <a:pt x="1969227" y="3038522"/>
                  <a:pt x="1963398" y="3038522"/>
                </a:cubicBezTo>
                <a:cubicBezTo>
                  <a:pt x="1957569" y="3038522"/>
                  <a:pt x="1946639" y="3039980"/>
                  <a:pt x="1930608" y="3042894"/>
                </a:cubicBezTo>
                <a:cubicBezTo>
                  <a:pt x="1914578" y="3045809"/>
                  <a:pt x="1905105" y="3047266"/>
                  <a:pt x="1902190" y="3047266"/>
                </a:cubicBezTo>
                <a:cubicBezTo>
                  <a:pt x="1899276" y="3047266"/>
                  <a:pt x="1894175" y="3045809"/>
                  <a:pt x="1886888" y="3042894"/>
                </a:cubicBezTo>
                <a:cubicBezTo>
                  <a:pt x="1879602" y="3039980"/>
                  <a:pt x="1874501" y="3038522"/>
                  <a:pt x="1871586" y="3038522"/>
                </a:cubicBezTo>
                <a:cubicBezTo>
                  <a:pt x="1877416" y="3026864"/>
                  <a:pt x="1870129" y="3012290"/>
                  <a:pt x="1849727" y="2994803"/>
                </a:cubicBezTo>
                <a:cubicBezTo>
                  <a:pt x="1849727" y="2983144"/>
                  <a:pt x="1855556" y="2974400"/>
                  <a:pt x="1867215" y="2968571"/>
                </a:cubicBezTo>
                <a:lnTo>
                  <a:pt x="1854099" y="2955455"/>
                </a:lnTo>
                <a:cubicBezTo>
                  <a:pt x="1848270" y="2958370"/>
                  <a:pt x="1840254" y="2961284"/>
                  <a:pt x="1830053" y="2964199"/>
                </a:cubicBezTo>
                <a:cubicBezTo>
                  <a:pt x="1819852" y="2967114"/>
                  <a:pt x="1811836" y="2970028"/>
                  <a:pt x="1806007" y="2972943"/>
                </a:cubicBezTo>
                <a:cubicBezTo>
                  <a:pt x="1808921" y="2952540"/>
                  <a:pt x="1808921" y="2942339"/>
                  <a:pt x="1806007" y="2942339"/>
                </a:cubicBezTo>
                <a:lnTo>
                  <a:pt x="1792891" y="2955455"/>
                </a:lnTo>
                <a:lnTo>
                  <a:pt x="1762287" y="2955455"/>
                </a:lnTo>
                <a:cubicBezTo>
                  <a:pt x="1771031" y="2946711"/>
                  <a:pt x="1783874" y="2932229"/>
                  <a:pt x="1800815" y="2912008"/>
                </a:cubicBezTo>
                <a:lnTo>
                  <a:pt x="1815850" y="2893832"/>
                </a:lnTo>
                <a:lnTo>
                  <a:pt x="1774817" y="2903811"/>
                </a:lnTo>
                <a:cubicBezTo>
                  <a:pt x="1296951" y="3019850"/>
                  <a:pt x="1047817" y="3077870"/>
                  <a:pt x="1027414" y="3077870"/>
                </a:cubicBezTo>
                <a:cubicBezTo>
                  <a:pt x="1021585" y="3077870"/>
                  <a:pt x="1013570" y="3076413"/>
                  <a:pt x="1003368" y="3073498"/>
                </a:cubicBezTo>
                <a:cubicBezTo>
                  <a:pt x="993167" y="3070583"/>
                  <a:pt x="985152" y="3069126"/>
                  <a:pt x="979323" y="3069126"/>
                </a:cubicBezTo>
                <a:cubicBezTo>
                  <a:pt x="970579" y="3069126"/>
                  <a:pt x="923944" y="3082971"/>
                  <a:pt x="839419" y="3110660"/>
                </a:cubicBezTo>
                <a:cubicBezTo>
                  <a:pt x="754894" y="3138349"/>
                  <a:pt x="709717" y="3152194"/>
                  <a:pt x="703888" y="3152194"/>
                </a:cubicBezTo>
                <a:cubicBezTo>
                  <a:pt x="698059" y="3152194"/>
                  <a:pt x="696601" y="3149279"/>
                  <a:pt x="699516" y="3143450"/>
                </a:cubicBezTo>
                <a:cubicBezTo>
                  <a:pt x="702431" y="3137621"/>
                  <a:pt x="699516" y="3134706"/>
                  <a:pt x="690772" y="3134706"/>
                </a:cubicBezTo>
                <a:cubicBezTo>
                  <a:pt x="585845" y="3134706"/>
                  <a:pt x="501320" y="3160938"/>
                  <a:pt x="437198" y="3213401"/>
                </a:cubicBezTo>
                <a:cubicBezTo>
                  <a:pt x="413880" y="3213401"/>
                  <a:pt x="378905" y="3225060"/>
                  <a:pt x="332270" y="3248377"/>
                </a:cubicBezTo>
                <a:lnTo>
                  <a:pt x="336642" y="3252749"/>
                </a:lnTo>
                <a:cubicBezTo>
                  <a:pt x="345386" y="3252749"/>
                  <a:pt x="359959" y="3248377"/>
                  <a:pt x="380362" y="3239633"/>
                </a:cubicBezTo>
                <a:lnTo>
                  <a:pt x="410966" y="3239633"/>
                </a:lnTo>
                <a:cubicBezTo>
                  <a:pt x="422624" y="3251292"/>
                  <a:pt x="428454" y="3264408"/>
                  <a:pt x="428454" y="3278981"/>
                </a:cubicBezTo>
                <a:cubicBezTo>
                  <a:pt x="428454" y="3293554"/>
                  <a:pt x="415338" y="3308128"/>
                  <a:pt x="389106" y="3322701"/>
                </a:cubicBezTo>
                <a:cubicBezTo>
                  <a:pt x="362874" y="3337274"/>
                  <a:pt x="341014" y="3344561"/>
                  <a:pt x="323526" y="3344561"/>
                </a:cubicBezTo>
                <a:lnTo>
                  <a:pt x="257947" y="3344561"/>
                </a:lnTo>
                <a:lnTo>
                  <a:pt x="257947" y="3313957"/>
                </a:lnTo>
                <a:cubicBezTo>
                  <a:pt x="290008" y="3302298"/>
                  <a:pt x="306038" y="3284810"/>
                  <a:pt x="306038" y="3261493"/>
                </a:cubicBezTo>
                <a:cubicBezTo>
                  <a:pt x="303124" y="3258578"/>
                  <a:pt x="294380" y="3257121"/>
                  <a:pt x="279807" y="3257121"/>
                </a:cubicBezTo>
                <a:cubicBezTo>
                  <a:pt x="271063" y="3257121"/>
                  <a:pt x="266691" y="3258578"/>
                  <a:pt x="266691" y="3261493"/>
                </a:cubicBezTo>
                <a:cubicBezTo>
                  <a:pt x="266691" y="3267322"/>
                  <a:pt x="263776" y="3270237"/>
                  <a:pt x="257947" y="3270237"/>
                </a:cubicBezTo>
                <a:cubicBezTo>
                  <a:pt x="252117" y="3270237"/>
                  <a:pt x="249931" y="3268780"/>
                  <a:pt x="251389" y="3265865"/>
                </a:cubicBezTo>
                <a:cubicBezTo>
                  <a:pt x="252846" y="3262950"/>
                  <a:pt x="249203" y="3261493"/>
                  <a:pt x="240459" y="3261493"/>
                </a:cubicBezTo>
                <a:cubicBezTo>
                  <a:pt x="234629" y="3261493"/>
                  <a:pt x="231715" y="3264408"/>
                  <a:pt x="231715" y="3270237"/>
                </a:cubicBezTo>
                <a:cubicBezTo>
                  <a:pt x="231715" y="3276066"/>
                  <a:pt x="228800" y="3278981"/>
                  <a:pt x="222971" y="3278981"/>
                </a:cubicBezTo>
                <a:cubicBezTo>
                  <a:pt x="225886" y="3278981"/>
                  <a:pt x="220785" y="3276066"/>
                  <a:pt x="207669" y="3270237"/>
                </a:cubicBezTo>
                <a:cubicBezTo>
                  <a:pt x="194553" y="3264408"/>
                  <a:pt x="166135" y="3261493"/>
                  <a:pt x="122415" y="3261493"/>
                </a:cubicBezTo>
                <a:cubicBezTo>
                  <a:pt x="122415" y="3249834"/>
                  <a:pt x="125330" y="3241090"/>
                  <a:pt x="131159" y="3235261"/>
                </a:cubicBezTo>
                <a:cubicBezTo>
                  <a:pt x="116586" y="3229432"/>
                  <a:pt x="94726" y="3216316"/>
                  <a:pt x="65580" y="3195914"/>
                </a:cubicBezTo>
                <a:cubicBezTo>
                  <a:pt x="65580" y="3175511"/>
                  <a:pt x="73595" y="3152922"/>
                  <a:pt x="89626" y="3128148"/>
                </a:cubicBezTo>
                <a:cubicBezTo>
                  <a:pt x="105656" y="3103373"/>
                  <a:pt x="113672" y="3090986"/>
                  <a:pt x="113672" y="3090986"/>
                </a:cubicBezTo>
                <a:cubicBezTo>
                  <a:pt x="113672" y="3070583"/>
                  <a:pt x="110757" y="3048724"/>
                  <a:pt x="104928" y="3025407"/>
                </a:cubicBezTo>
                <a:cubicBezTo>
                  <a:pt x="99098" y="3010833"/>
                  <a:pt x="83068" y="3000632"/>
                  <a:pt x="56836" y="2994803"/>
                </a:cubicBezTo>
                <a:cubicBezTo>
                  <a:pt x="18946" y="2933595"/>
                  <a:pt x="0" y="2905906"/>
                  <a:pt x="0" y="2911735"/>
                </a:cubicBezTo>
                <a:cubicBezTo>
                  <a:pt x="0" y="2868015"/>
                  <a:pt x="134074" y="2784948"/>
                  <a:pt x="402222" y="2662532"/>
                </a:cubicBezTo>
                <a:lnTo>
                  <a:pt x="402222" y="2636301"/>
                </a:lnTo>
                <a:cubicBezTo>
                  <a:pt x="387649" y="2642130"/>
                  <a:pt x="377447" y="2645045"/>
                  <a:pt x="371618" y="2645045"/>
                </a:cubicBezTo>
                <a:lnTo>
                  <a:pt x="354130" y="2623185"/>
                </a:lnTo>
                <a:cubicBezTo>
                  <a:pt x="409509" y="2570721"/>
                  <a:pt x="480917" y="2529916"/>
                  <a:pt x="568357" y="2500769"/>
                </a:cubicBezTo>
                <a:cubicBezTo>
                  <a:pt x="649967" y="2480367"/>
                  <a:pt x="733035" y="2459964"/>
                  <a:pt x="817559" y="2439562"/>
                </a:cubicBezTo>
                <a:cubicBezTo>
                  <a:pt x="750523" y="2462879"/>
                  <a:pt x="655796" y="2508056"/>
                  <a:pt x="533381" y="2575093"/>
                </a:cubicBezTo>
                <a:cubicBezTo>
                  <a:pt x="539210" y="2583837"/>
                  <a:pt x="550869" y="2588209"/>
                  <a:pt x="568357" y="2588209"/>
                </a:cubicBezTo>
                <a:cubicBezTo>
                  <a:pt x="574186" y="2588209"/>
                  <a:pt x="617906" y="2572178"/>
                  <a:pt x="699516" y="2540117"/>
                </a:cubicBezTo>
                <a:cubicBezTo>
                  <a:pt x="781126" y="2508056"/>
                  <a:pt x="824846" y="2492025"/>
                  <a:pt x="830675" y="2492025"/>
                </a:cubicBezTo>
                <a:cubicBezTo>
                  <a:pt x="839419" y="2492025"/>
                  <a:pt x="842334" y="2494940"/>
                  <a:pt x="839419" y="2500769"/>
                </a:cubicBezTo>
                <a:cubicBezTo>
                  <a:pt x="836505" y="2506599"/>
                  <a:pt x="837962" y="2509513"/>
                  <a:pt x="843791" y="2509513"/>
                </a:cubicBezTo>
                <a:cubicBezTo>
                  <a:pt x="849621" y="2509513"/>
                  <a:pt x="861279" y="2506599"/>
                  <a:pt x="878767" y="2500769"/>
                </a:cubicBezTo>
                <a:cubicBezTo>
                  <a:pt x="896255" y="2494940"/>
                  <a:pt x="912286" y="2492025"/>
                  <a:pt x="926859" y="2492025"/>
                </a:cubicBezTo>
                <a:cubicBezTo>
                  <a:pt x="929774" y="2424988"/>
                  <a:pt x="934146" y="2315689"/>
                  <a:pt x="939975" y="2164127"/>
                </a:cubicBezTo>
                <a:lnTo>
                  <a:pt x="1044902" y="1368428"/>
                </a:lnTo>
                <a:cubicBezTo>
                  <a:pt x="1039073" y="1353855"/>
                  <a:pt x="1033244" y="1342196"/>
                  <a:pt x="1027414" y="1333452"/>
                </a:cubicBezTo>
                <a:cubicBezTo>
                  <a:pt x="998268" y="1371343"/>
                  <a:pt x="985152" y="1396117"/>
                  <a:pt x="988067" y="1407776"/>
                </a:cubicBezTo>
                <a:lnTo>
                  <a:pt x="970579" y="1390288"/>
                </a:lnTo>
                <a:cubicBezTo>
                  <a:pt x="877310" y="1460239"/>
                  <a:pt x="792785" y="1550594"/>
                  <a:pt x="717004" y="1661350"/>
                </a:cubicBezTo>
                <a:cubicBezTo>
                  <a:pt x="652882" y="1754619"/>
                  <a:pt x="588760" y="1849345"/>
                  <a:pt x="524637" y="1945529"/>
                </a:cubicBezTo>
                <a:cubicBezTo>
                  <a:pt x="518808" y="1954273"/>
                  <a:pt x="515893" y="1967389"/>
                  <a:pt x="515893" y="1984876"/>
                </a:cubicBezTo>
                <a:cubicBezTo>
                  <a:pt x="504235" y="1990706"/>
                  <a:pt x="488204" y="2003822"/>
                  <a:pt x="467801" y="2024224"/>
                </a:cubicBezTo>
                <a:cubicBezTo>
                  <a:pt x="441570" y="2056285"/>
                  <a:pt x="402222" y="2107292"/>
                  <a:pt x="349758" y="2177243"/>
                </a:cubicBezTo>
                <a:cubicBezTo>
                  <a:pt x="349758" y="2159755"/>
                  <a:pt x="346844" y="2149554"/>
                  <a:pt x="341014" y="2146640"/>
                </a:cubicBezTo>
                <a:cubicBezTo>
                  <a:pt x="338100" y="2149554"/>
                  <a:pt x="335185" y="2153198"/>
                  <a:pt x="332270" y="2157569"/>
                </a:cubicBezTo>
                <a:lnTo>
                  <a:pt x="328699" y="2162034"/>
                </a:lnTo>
                <a:lnTo>
                  <a:pt x="332134" y="2155998"/>
                </a:lnTo>
                <a:cubicBezTo>
                  <a:pt x="341697" y="2138465"/>
                  <a:pt x="359231" y="2103284"/>
                  <a:pt x="384734" y="2050456"/>
                </a:cubicBezTo>
                <a:cubicBezTo>
                  <a:pt x="390563" y="2035883"/>
                  <a:pt x="392021" y="2022767"/>
                  <a:pt x="389106" y="2011108"/>
                </a:cubicBezTo>
                <a:cubicBezTo>
                  <a:pt x="412423" y="2008194"/>
                  <a:pt x="435740" y="1968846"/>
                  <a:pt x="459057" y="1893065"/>
                </a:cubicBezTo>
                <a:cubicBezTo>
                  <a:pt x="464887" y="1890150"/>
                  <a:pt x="460515" y="1888693"/>
                  <a:pt x="445942" y="1888693"/>
                </a:cubicBezTo>
                <a:cubicBezTo>
                  <a:pt x="419710" y="1888693"/>
                  <a:pt x="387649" y="1914925"/>
                  <a:pt x="349758" y="1967389"/>
                </a:cubicBezTo>
                <a:cubicBezTo>
                  <a:pt x="338100" y="1964474"/>
                  <a:pt x="326441" y="1951358"/>
                  <a:pt x="314782" y="1928041"/>
                </a:cubicBezTo>
                <a:cubicBezTo>
                  <a:pt x="308953" y="1928041"/>
                  <a:pt x="304581" y="1929498"/>
                  <a:pt x="301666" y="1932413"/>
                </a:cubicBezTo>
                <a:cubicBezTo>
                  <a:pt x="298752" y="1935327"/>
                  <a:pt x="259404" y="1987791"/>
                  <a:pt x="183623" y="2089804"/>
                </a:cubicBezTo>
                <a:cubicBezTo>
                  <a:pt x="186538" y="2072316"/>
                  <a:pt x="198196" y="2048999"/>
                  <a:pt x="218599" y="2019852"/>
                </a:cubicBezTo>
                <a:cubicBezTo>
                  <a:pt x="218599" y="2011108"/>
                  <a:pt x="217142" y="2005279"/>
                  <a:pt x="214227" y="2002364"/>
                </a:cubicBezTo>
                <a:cubicBezTo>
                  <a:pt x="138446" y="2040255"/>
                  <a:pt x="103470" y="2059200"/>
                  <a:pt x="109300" y="2059200"/>
                </a:cubicBezTo>
                <a:cubicBezTo>
                  <a:pt x="80153" y="2059200"/>
                  <a:pt x="65580" y="2059200"/>
                  <a:pt x="65580" y="2059200"/>
                </a:cubicBezTo>
                <a:cubicBezTo>
                  <a:pt x="65580" y="2056285"/>
                  <a:pt x="64122" y="2050456"/>
                  <a:pt x="61208" y="2041712"/>
                </a:cubicBezTo>
                <a:cubicBezTo>
                  <a:pt x="58293" y="2032968"/>
                  <a:pt x="56836" y="2024224"/>
                  <a:pt x="56836" y="2015480"/>
                </a:cubicBezTo>
                <a:cubicBezTo>
                  <a:pt x="56836" y="2003822"/>
                  <a:pt x="58293" y="1995078"/>
                  <a:pt x="61208" y="1989248"/>
                </a:cubicBezTo>
                <a:cubicBezTo>
                  <a:pt x="96184" y="1948443"/>
                  <a:pt x="113672" y="1925126"/>
                  <a:pt x="113672" y="1919297"/>
                </a:cubicBezTo>
                <a:cubicBezTo>
                  <a:pt x="113672" y="1898894"/>
                  <a:pt x="102013" y="1865376"/>
                  <a:pt x="78696" y="1818741"/>
                </a:cubicBezTo>
                <a:cubicBezTo>
                  <a:pt x="67037" y="1827485"/>
                  <a:pt x="59750" y="1831857"/>
                  <a:pt x="56836" y="1831857"/>
                </a:cubicBezTo>
                <a:cubicBezTo>
                  <a:pt x="68494" y="1820199"/>
                  <a:pt x="71409" y="1811455"/>
                  <a:pt x="65580" y="1805625"/>
                </a:cubicBezTo>
                <a:cubicBezTo>
                  <a:pt x="74324" y="1796881"/>
                  <a:pt x="85982" y="1792510"/>
                  <a:pt x="100556" y="1792510"/>
                </a:cubicBezTo>
                <a:cubicBezTo>
                  <a:pt x="106385" y="1789595"/>
                  <a:pt x="107842" y="1777936"/>
                  <a:pt x="104928" y="1757534"/>
                </a:cubicBezTo>
                <a:cubicBezTo>
                  <a:pt x="116586" y="1716729"/>
                  <a:pt x="136989" y="1659893"/>
                  <a:pt x="166135" y="1587027"/>
                </a:cubicBezTo>
                <a:cubicBezTo>
                  <a:pt x="177794" y="1575368"/>
                  <a:pt x="196739" y="1557880"/>
                  <a:pt x="222971" y="1534563"/>
                </a:cubicBezTo>
                <a:cubicBezTo>
                  <a:pt x="225886" y="1525819"/>
                  <a:pt x="230257" y="1512703"/>
                  <a:pt x="236087" y="1495215"/>
                </a:cubicBezTo>
                <a:cubicBezTo>
                  <a:pt x="419710" y="1238726"/>
                  <a:pt x="581473" y="1031786"/>
                  <a:pt x="721376" y="874395"/>
                </a:cubicBezTo>
                <a:cubicBezTo>
                  <a:pt x="864194" y="725748"/>
                  <a:pt x="1090079" y="486746"/>
                  <a:pt x="1399032" y="157391"/>
                </a:cubicBezTo>
                <a:cubicBezTo>
                  <a:pt x="1410691" y="157391"/>
                  <a:pt x="1426722" y="153019"/>
                  <a:pt x="1447124" y="144275"/>
                </a:cubicBezTo>
                <a:cubicBezTo>
                  <a:pt x="1447124" y="150104"/>
                  <a:pt x="1441295" y="167592"/>
                  <a:pt x="1429636" y="196739"/>
                </a:cubicBezTo>
                <a:cubicBezTo>
                  <a:pt x="1420892" y="217141"/>
                  <a:pt x="1423807" y="234629"/>
                  <a:pt x="1438380" y="249202"/>
                </a:cubicBezTo>
                <a:cubicBezTo>
                  <a:pt x="1470441" y="228800"/>
                  <a:pt x="1518533" y="199653"/>
                  <a:pt x="1582655" y="161763"/>
                </a:cubicBezTo>
                <a:cubicBezTo>
                  <a:pt x="1585570" y="167592"/>
                  <a:pt x="1582655" y="174879"/>
                  <a:pt x="1573911" y="183623"/>
                </a:cubicBezTo>
                <a:cubicBezTo>
                  <a:pt x="1576826" y="186537"/>
                  <a:pt x="1582655" y="199653"/>
                  <a:pt x="1591399" y="222970"/>
                </a:cubicBezTo>
                <a:cubicBezTo>
                  <a:pt x="1597228" y="234629"/>
                  <a:pt x="1604515" y="240458"/>
                  <a:pt x="1613259" y="240458"/>
                </a:cubicBezTo>
                <a:cubicBezTo>
                  <a:pt x="1633662" y="240458"/>
                  <a:pt x="1643863" y="230257"/>
                  <a:pt x="1643863" y="209855"/>
                </a:cubicBezTo>
                <a:cubicBezTo>
                  <a:pt x="1643863" y="201111"/>
                  <a:pt x="1640948" y="187266"/>
                  <a:pt x="1635119" y="168321"/>
                </a:cubicBezTo>
                <a:cubicBezTo>
                  <a:pt x="1629290" y="149376"/>
                  <a:pt x="1626375" y="139903"/>
                  <a:pt x="1626375" y="139903"/>
                </a:cubicBezTo>
                <a:cubicBezTo>
                  <a:pt x="1693412" y="104927"/>
                  <a:pt x="1726930" y="87439"/>
                  <a:pt x="1726930" y="87439"/>
                </a:cubicBezTo>
                <a:close/>
                <a:moveTo>
                  <a:pt x="1482100" y="0"/>
                </a:moveTo>
                <a:lnTo>
                  <a:pt x="1512704" y="0"/>
                </a:lnTo>
                <a:cubicBezTo>
                  <a:pt x="1512704" y="11658"/>
                  <a:pt x="1517075" y="17488"/>
                  <a:pt x="1525820" y="17488"/>
                </a:cubicBezTo>
                <a:cubicBezTo>
                  <a:pt x="1525820" y="34976"/>
                  <a:pt x="1522176" y="45905"/>
                  <a:pt x="1514890" y="50278"/>
                </a:cubicBezTo>
                <a:cubicBezTo>
                  <a:pt x="1507603" y="54649"/>
                  <a:pt x="1498130" y="61207"/>
                  <a:pt x="1486472" y="69951"/>
                </a:cubicBezTo>
                <a:cubicBezTo>
                  <a:pt x="1445667" y="75781"/>
                  <a:pt x="1403404" y="102012"/>
                  <a:pt x="1359684" y="148647"/>
                </a:cubicBezTo>
                <a:cubicBezTo>
                  <a:pt x="1342197" y="160306"/>
                  <a:pt x="1314507" y="180708"/>
                  <a:pt x="1276617" y="209855"/>
                </a:cubicBezTo>
                <a:cubicBezTo>
                  <a:pt x="1171690" y="323526"/>
                  <a:pt x="1037616" y="479460"/>
                  <a:pt x="874395" y="677656"/>
                </a:cubicBezTo>
                <a:cubicBezTo>
                  <a:pt x="871480" y="665997"/>
                  <a:pt x="870023" y="658711"/>
                  <a:pt x="870023" y="655796"/>
                </a:cubicBezTo>
                <a:cubicBezTo>
                  <a:pt x="972036" y="530466"/>
                  <a:pt x="1072592" y="405136"/>
                  <a:pt x="1171690" y="279806"/>
                </a:cubicBezTo>
                <a:cubicBezTo>
                  <a:pt x="1294105" y="136988"/>
                  <a:pt x="1397575" y="43719"/>
                  <a:pt x="1482100" y="0"/>
                </a:cubicBezTo>
                <a:close/>
              </a:path>
            </a:pathLst>
          </a:custGeom>
          <a:solidFill>
            <a:prstClr val="white">
              <a:alpha val="53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4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3000"/>
                </a:prstClr>
              </a:solidFill>
              <a:effectLst/>
              <a:uLnTx/>
              <a:uFillTx/>
              <a:latin typeface="LeviBrush" panose="00000400000000000000" pitchFamily="2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843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fficePLUS.cn-1">
            <a:extLst>
              <a:ext uri="{FF2B5EF4-FFF2-40B4-BE49-F238E27FC236}">
                <a16:creationId xmlns:a16="http://schemas.microsoft.com/office/drawing/2014/main" xmlns="" id="{D0BB621D-03CF-46B4-8114-E04C8ADE16D5}"/>
              </a:ext>
            </a:extLst>
          </p:cNvPr>
          <p:cNvSpPr txBox="1"/>
          <p:nvPr/>
        </p:nvSpPr>
        <p:spPr>
          <a:xfrm>
            <a:off x="275771" y="348343"/>
            <a:ext cx="194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4400">
                <a:solidFill>
                  <a:schemeClr val="bg1">
                    <a:alpha val="53000"/>
                  </a:schemeClr>
                </a:solidFill>
                <a:latin typeface="LeviBrush" panose="000004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DD0021"/>
                </a:solidFill>
                <a:effectLst/>
                <a:uLnTx/>
                <a:uFillTx/>
                <a:latin typeface="LeviBrush" panose="00000400000000000000" pitchFamily="2" charset="0"/>
                <a:ea typeface="微软雅黑"/>
                <a:cs typeface="+mn-cs"/>
              </a:rPr>
              <a:t>03.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DD0021"/>
              </a:solidFill>
              <a:effectLst/>
              <a:uLnTx/>
              <a:uFillTx/>
              <a:latin typeface="LeviBrush" panose="00000400000000000000" pitchFamily="2" charset="0"/>
              <a:ea typeface="微软雅黑"/>
              <a:cs typeface="+mn-cs"/>
            </a:endParaRPr>
          </a:p>
        </p:txBody>
      </p:sp>
      <p:sp>
        <p:nvSpPr>
          <p:cNvPr id="17" name="OfficePLUS.cn-2">
            <a:extLst>
              <a:ext uri="{FF2B5EF4-FFF2-40B4-BE49-F238E27FC236}">
                <a16:creationId xmlns:a16="http://schemas.microsoft.com/office/drawing/2014/main" xmlns="" id="{6318E877-328C-4B65-B374-4DC5F747D1BD}"/>
              </a:ext>
            </a:extLst>
          </p:cNvPr>
          <p:cNvSpPr txBox="1"/>
          <p:nvPr/>
        </p:nvSpPr>
        <p:spPr>
          <a:xfrm flipH="1">
            <a:off x="1332592" y="182803"/>
            <a:ext cx="28012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19" name="OfficePLUS.cn-3">
            <a:extLst>
              <a:ext uri="{FF2B5EF4-FFF2-40B4-BE49-F238E27FC236}">
                <a16:creationId xmlns:a16="http://schemas.microsoft.com/office/drawing/2014/main" xmlns="" id="{1AE62952-824D-418A-89AE-88E55284691D}"/>
              </a:ext>
            </a:extLst>
          </p:cNvPr>
          <p:cNvSpPr/>
          <p:nvPr/>
        </p:nvSpPr>
        <p:spPr>
          <a:xfrm>
            <a:off x="537029" y="6411433"/>
            <a:ext cx="770776" cy="105481"/>
          </a:xfrm>
          <a:prstGeom prst="roundRect">
            <a:avLst>
              <a:gd name="adj" fmla="val 36985"/>
            </a:avLst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F0502020204030204"/>
              <a:ea typeface="微软雅黑"/>
              <a:cs typeface="+mn-cs"/>
            </a:endParaRPr>
          </a:p>
        </p:txBody>
      </p:sp>
      <p:sp>
        <p:nvSpPr>
          <p:cNvPr id="21" name="OfficePLUS.cn-4">
            <a:extLst>
              <a:ext uri="{FF2B5EF4-FFF2-40B4-BE49-F238E27FC236}">
                <a16:creationId xmlns:a16="http://schemas.microsoft.com/office/drawing/2014/main" xmlns="" id="{81AB1BD1-0CFC-43FA-B4D5-28A2A0038626}"/>
              </a:ext>
            </a:extLst>
          </p:cNvPr>
          <p:cNvSpPr/>
          <p:nvPr/>
        </p:nvSpPr>
        <p:spPr>
          <a:xfrm>
            <a:off x="537029" y="6230680"/>
            <a:ext cx="1281138" cy="106325"/>
          </a:xfrm>
          <a:prstGeom prst="roundRect">
            <a:avLst>
              <a:gd name="adj" fmla="val 368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F0502020204030204"/>
              <a:ea typeface="微软雅黑"/>
              <a:cs typeface="+mn-cs"/>
            </a:endParaRPr>
          </a:p>
        </p:txBody>
      </p:sp>
      <p:sp>
        <p:nvSpPr>
          <p:cNvPr id="2" name="OfficePLUS.cn-5">
            <a:extLst>
              <a:ext uri="{FF2B5EF4-FFF2-40B4-BE49-F238E27FC236}">
                <a16:creationId xmlns:a16="http://schemas.microsoft.com/office/drawing/2014/main" xmlns="" id="{7F2D0EA4-6E9F-4870-A351-6B76957EA31B}"/>
              </a:ext>
            </a:extLst>
          </p:cNvPr>
          <p:cNvSpPr/>
          <p:nvPr/>
        </p:nvSpPr>
        <p:spPr>
          <a:xfrm>
            <a:off x="11665012" y="6305869"/>
            <a:ext cx="272731" cy="272731"/>
          </a:xfrm>
          <a:prstGeom prst="ellipse">
            <a:avLst/>
          </a:prstGeom>
          <a:noFill/>
          <a:ln w="57150">
            <a:solidFill>
              <a:srgbClr val="DD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OfficePLUS.cn-6">
            <a:extLst>
              <a:ext uri="{FF2B5EF4-FFF2-40B4-BE49-F238E27FC236}">
                <a16:creationId xmlns:a16="http://schemas.microsoft.com/office/drawing/2014/main" xmlns="" id="{31A89E75-951B-49FE-9F55-4EDD3656B9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123" y="1333500"/>
            <a:ext cx="12226246" cy="3175000"/>
          </a:xfrm>
          <a:prstGeom prst="rect">
            <a:avLst/>
          </a:prstGeom>
        </p:spPr>
      </p:pic>
      <p:sp>
        <p:nvSpPr>
          <p:cNvPr id="6" name="OfficePLUS.cn-7">
            <a:extLst>
              <a:ext uri="{FF2B5EF4-FFF2-40B4-BE49-F238E27FC236}">
                <a16:creationId xmlns:a16="http://schemas.microsoft.com/office/drawing/2014/main" xmlns="" id="{BBD28D61-74D7-4074-B31C-BF84665C5354}"/>
              </a:ext>
            </a:extLst>
          </p:cNvPr>
          <p:cNvSpPr/>
          <p:nvPr/>
        </p:nvSpPr>
        <p:spPr>
          <a:xfrm>
            <a:off x="6946900" y="4013200"/>
            <a:ext cx="4165600" cy="965200"/>
          </a:xfrm>
          <a:prstGeom prst="rect">
            <a:avLst/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fficePLUS.cn-8">
            <a:extLst>
              <a:ext uri="{FF2B5EF4-FFF2-40B4-BE49-F238E27FC236}">
                <a16:creationId xmlns:a16="http://schemas.microsoft.com/office/drawing/2014/main" xmlns="" id="{BA09B231-D660-4F9F-B5BA-CE25101328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8797" y="5156313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0" name="OfficePLUS.cn-9">
            <a:extLst>
              <a:ext uri="{FF2B5EF4-FFF2-40B4-BE49-F238E27FC236}">
                <a16:creationId xmlns:a16="http://schemas.microsoft.com/office/drawing/2014/main" xmlns="" id="{B6CDFEE0-69DD-4E0E-939B-A27915CD3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8362" y="5540488"/>
            <a:ext cx="3130095" cy="70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在此输入正文内容在此输入正文内容</a:t>
            </a: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2" name="OfficePLUS.cn-10">
            <a:extLst>
              <a:ext uri="{FF2B5EF4-FFF2-40B4-BE49-F238E27FC236}">
                <a16:creationId xmlns:a16="http://schemas.microsoft.com/office/drawing/2014/main" xmlns="" id="{67700F20-D1EA-44A5-8AF6-562E4BE596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5090" y="4207441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25" name="OfficePLUS.cn-11">
            <a:extLst>
              <a:ext uri="{FF2B5EF4-FFF2-40B4-BE49-F238E27FC236}">
                <a16:creationId xmlns:a16="http://schemas.microsoft.com/office/drawing/2014/main" xmlns="" id="{23DA30C4-5729-42F8-B1A3-579C4011F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4697" y="5156313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26" name="OfficePLUS.cn-12">
            <a:extLst>
              <a:ext uri="{FF2B5EF4-FFF2-40B4-BE49-F238E27FC236}">
                <a16:creationId xmlns:a16="http://schemas.microsoft.com/office/drawing/2014/main" xmlns="" id="{E80C01F3-C506-403B-B74D-86D849657E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4262" y="5540488"/>
            <a:ext cx="3130095" cy="70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在此输入正文内容在此输入正文内容</a:t>
            </a: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8" name="OfficePLUS.cn-13">
            <a:extLst>
              <a:ext uri="{FF2B5EF4-FFF2-40B4-BE49-F238E27FC236}">
                <a16:creationId xmlns:a16="http://schemas.microsoft.com/office/drawing/2014/main" xmlns="" id="{F0155641-02FC-4699-A413-9EBC8F9C876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12261" y="1864842"/>
            <a:ext cx="4740098" cy="1835582"/>
          </a:xfrm>
          <a:custGeom>
            <a:avLst/>
            <a:gdLst/>
            <a:ahLst/>
            <a:cxnLst/>
            <a:rect l="l" t="t" r="r" b="b"/>
            <a:pathLst>
              <a:path w="4740098" h="1835582">
                <a:moveTo>
                  <a:pt x="3826460" y="1701074"/>
                </a:moveTo>
                <a:lnTo>
                  <a:pt x="3837327" y="1709280"/>
                </a:lnTo>
                <a:cubicBezTo>
                  <a:pt x="3834520" y="1707526"/>
                  <a:pt x="3831407" y="1705245"/>
                  <a:pt x="3827987" y="1702439"/>
                </a:cubicBezTo>
                <a:close/>
                <a:moveTo>
                  <a:pt x="4363298" y="1671390"/>
                </a:moveTo>
                <a:lnTo>
                  <a:pt x="4363298" y="1681915"/>
                </a:lnTo>
                <a:cubicBezTo>
                  <a:pt x="4364702" y="1683318"/>
                  <a:pt x="4368210" y="1684020"/>
                  <a:pt x="4373823" y="1684020"/>
                </a:cubicBezTo>
                <a:cubicBezTo>
                  <a:pt x="4372420" y="1678406"/>
                  <a:pt x="4368912" y="1674196"/>
                  <a:pt x="4363298" y="1671390"/>
                </a:cubicBezTo>
                <a:close/>
                <a:moveTo>
                  <a:pt x="3963629" y="1644024"/>
                </a:moveTo>
                <a:lnTo>
                  <a:pt x="3976260" y="1660865"/>
                </a:lnTo>
                <a:lnTo>
                  <a:pt x="3969945" y="1662970"/>
                </a:lnTo>
                <a:lnTo>
                  <a:pt x="3957314" y="1646129"/>
                </a:lnTo>
                <a:close/>
                <a:moveTo>
                  <a:pt x="3843642" y="1618764"/>
                </a:moveTo>
                <a:lnTo>
                  <a:pt x="3839433" y="1620869"/>
                </a:lnTo>
                <a:lnTo>
                  <a:pt x="3845748" y="1635604"/>
                </a:lnTo>
                <a:lnTo>
                  <a:pt x="3852063" y="1635604"/>
                </a:lnTo>
                <a:close/>
                <a:moveTo>
                  <a:pt x="4262257" y="1604029"/>
                </a:moveTo>
                <a:cubicBezTo>
                  <a:pt x="4264012" y="1604029"/>
                  <a:pt x="4265722" y="1604511"/>
                  <a:pt x="4267388" y="1605476"/>
                </a:cubicBezTo>
                <a:lnTo>
                  <a:pt x="4267859" y="1605896"/>
                </a:lnTo>
                <a:close/>
                <a:moveTo>
                  <a:pt x="3772072" y="1591399"/>
                </a:moveTo>
                <a:lnTo>
                  <a:pt x="3767862" y="1593504"/>
                </a:lnTo>
                <a:lnTo>
                  <a:pt x="3772072" y="1601924"/>
                </a:lnTo>
                <a:lnTo>
                  <a:pt x="3778387" y="1601924"/>
                </a:lnTo>
                <a:close/>
                <a:moveTo>
                  <a:pt x="4525386" y="1585084"/>
                </a:moveTo>
                <a:lnTo>
                  <a:pt x="4523280" y="1591399"/>
                </a:lnTo>
                <a:lnTo>
                  <a:pt x="4525386" y="1591399"/>
                </a:lnTo>
                <a:lnTo>
                  <a:pt x="4529595" y="1585084"/>
                </a:lnTo>
                <a:close/>
                <a:moveTo>
                  <a:pt x="3917318" y="1576664"/>
                </a:moveTo>
                <a:lnTo>
                  <a:pt x="3938368" y="1604029"/>
                </a:lnTo>
                <a:lnTo>
                  <a:pt x="3932054" y="1608239"/>
                </a:lnTo>
                <a:lnTo>
                  <a:pt x="3913109" y="1580874"/>
                </a:lnTo>
                <a:close/>
                <a:moveTo>
                  <a:pt x="3809962" y="1570348"/>
                </a:moveTo>
                <a:lnTo>
                  <a:pt x="3805753" y="1572454"/>
                </a:lnTo>
                <a:lnTo>
                  <a:pt x="3809962" y="1580874"/>
                </a:lnTo>
                <a:lnTo>
                  <a:pt x="3814172" y="1580874"/>
                </a:lnTo>
                <a:close/>
                <a:moveTo>
                  <a:pt x="3903707" y="1568474"/>
                </a:moveTo>
                <a:lnTo>
                  <a:pt x="3907319" y="1569822"/>
                </a:lnTo>
                <a:cubicBezTo>
                  <a:pt x="3911179" y="1571576"/>
                  <a:pt x="3911003" y="1572454"/>
                  <a:pt x="3906793" y="1572454"/>
                </a:cubicBezTo>
                <a:close/>
                <a:moveTo>
                  <a:pt x="376800" y="1530353"/>
                </a:moveTo>
                <a:cubicBezTo>
                  <a:pt x="366976" y="1540176"/>
                  <a:pt x="362065" y="1548597"/>
                  <a:pt x="362065" y="1555613"/>
                </a:cubicBezTo>
                <a:cubicBezTo>
                  <a:pt x="362065" y="1561227"/>
                  <a:pt x="364169" y="1564033"/>
                  <a:pt x="368380" y="1564033"/>
                </a:cubicBezTo>
                <a:cubicBezTo>
                  <a:pt x="369783" y="1557017"/>
                  <a:pt x="372590" y="1545790"/>
                  <a:pt x="376800" y="1530353"/>
                </a:cubicBezTo>
                <a:close/>
                <a:moveTo>
                  <a:pt x="3784702" y="1524038"/>
                </a:moveTo>
                <a:lnTo>
                  <a:pt x="3778387" y="1526143"/>
                </a:lnTo>
                <a:lnTo>
                  <a:pt x="3801543" y="1568243"/>
                </a:lnTo>
                <a:lnTo>
                  <a:pt x="3807858" y="1568243"/>
                </a:lnTo>
                <a:close/>
                <a:moveTo>
                  <a:pt x="3605775" y="1441942"/>
                </a:moveTo>
                <a:lnTo>
                  <a:pt x="3582619" y="1452467"/>
                </a:lnTo>
                <a:lnTo>
                  <a:pt x="3582619" y="1456677"/>
                </a:lnTo>
                <a:lnTo>
                  <a:pt x="3607880" y="1446152"/>
                </a:lnTo>
                <a:close/>
                <a:moveTo>
                  <a:pt x="3894801" y="1404987"/>
                </a:moveTo>
                <a:lnTo>
                  <a:pt x="3895742" y="1418787"/>
                </a:lnTo>
                <a:cubicBezTo>
                  <a:pt x="3896794" y="1427207"/>
                  <a:pt x="3898374" y="1436329"/>
                  <a:pt x="3900478" y="1446152"/>
                </a:cubicBezTo>
                <a:cubicBezTo>
                  <a:pt x="3900478" y="1418085"/>
                  <a:pt x="3900478" y="1404753"/>
                  <a:pt x="3900478" y="1406157"/>
                </a:cubicBezTo>
                <a:cubicBezTo>
                  <a:pt x="3900478" y="1407560"/>
                  <a:pt x="3899075" y="1408963"/>
                  <a:pt x="3896269" y="1410367"/>
                </a:cubicBezTo>
                <a:close/>
                <a:moveTo>
                  <a:pt x="3820487" y="1349321"/>
                </a:moveTo>
                <a:lnTo>
                  <a:pt x="3820487" y="1364056"/>
                </a:lnTo>
                <a:lnTo>
                  <a:pt x="3826802" y="1364056"/>
                </a:lnTo>
                <a:lnTo>
                  <a:pt x="3826802" y="1349321"/>
                </a:lnTo>
                <a:close/>
                <a:moveTo>
                  <a:pt x="4443289" y="1334586"/>
                </a:moveTo>
                <a:cubicBezTo>
                  <a:pt x="4447499" y="1334586"/>
                  <a:pt x="4453112" y="1339497"/>
                  <a:pt x="4460129" y="1349321"/>
                </a:cubicBezTo>
                <a:lnTo>
                  <a:pt x="4466444" y="1349321"/>
                </a:lnTo>
                <a:cubicBezTo>
                  <a:pt x="4467847" y="1345111"/>
                  <a:pt x="4468550" y="1340901"/>
                  <a:pt x="4468550" y="1336691"/>
                </a:cubicBezTo>
                <a:cubicBezTo>
                  <a:pt x="4478373" y="1349321"/>
                  <a:pt x="4482583" y="1357741"/>
                  <a:pt x="4481180" y="1361951"/>
                </a:cubicBezTo>
                <a:cubicBezTo>
                  <a:pt x="4478373" y="1373178"/>
                  <a:pt x="4477671" y="1382300"/>
                  <a:pt x="4479075" y="1389316"/>
                </a:cubicBezTo>
                <a:cubicBezTo>
                  <a:pt x="4483284" y="1392123"/>
                  <a:pt x="4486793" y="1393526"/>
                  <a:pt x="4489600" y="1393526"/>
                </a:cubicBezTo>
                <a:cubicBezTo>
                  <a:pt x="4502230" y="1406157"/>
                  <a:pt x="4512054" y="1415980"/>
                  <a:pt x="4519071" y="1422997"/>
                </a:cubicBezTo>
                <a:cubicBezTo>
                  <a:pt x="4520473" y="1424400"/>
                  <a:pt x="4522578" y="1428259"/>
                  <a:pt x="4525386" y="1434574"/>
                </a:cubicBezTo>
                <a:cubicBezTo>
                  <a:pt x="4528192" y="1440889"/>
                  <a:pt x="4530998" y="1444047"/>
                  <a:pt x="4533805" y="1444047"/>
                </a:cubicBezTo>
                <a:cubicBezTo>
                  <a:pt x="4543628" y="1444047"/>
                  <a:pt x="4551347" y="1446854"/>
                  <a:pt x="4556960" y="1452467"/>
                </a:cubicBezTo>
                <a:cubicBezTo>
                  <a:pt x="4554153" y="1451064"/>
                  <a:pt x="4550645" y="1450362"/>
                  <a:pt x="4546436" y="1450362"/>
                </a:cubicBezTo>
                <a:cubicBezTo>
                  <a:pt x="4543628" y="1450362"/>
                  <a:pt x="4538015" y="1460186"/>
                  <a:pt x="4529595" y="1479832"/>
                </a:cubicBezTo>
                <a:cubicBezTo>
                  <a:pt x="4529595" y="1484043"/>
                  <a:pt x="4533104" y="1488252"/>
                  <a:pt x="4540120" y="1492463"/>
                </a:cubicBezTo>
                <a:cubicBezTo>
                  <a:pt x="4542927" y="1492463"/>
                  <a:pt x="4544330" y="1488954"/>
                  <a:pt x="4544330" y="1481937"/>
                </a:cubicBezTo>
                <a:cubicBezTo>
                  <a:pt x="4542927" y="1483341"/>
                  <a:pt x="4546436" y="1484043"/>
                  <a:pt x="4554855" y="1484043"/>
                </a:cubicBezTo>
                <a:cubicBezTo>
                  <a:pt x="4552049" y="1484043"/>
                  <a:pt x="4554153" y="1482639"/>
                  <a:pt x="4561170" y="1479832"/>
                </a:cubicBezTo>
                <a:cubicBezTo>
                  <a:pt x="4568187" y="1477026"/>
                  <a:pt x="4570292" y="1474219"/>
                  <a:pt x="4567486" y="1471412"/>
                </a:cubicBezTo>
                <a:cubicBezTo>
                  <a:pt x="4584326" y="1471412"/>
                  <a:pt x="4596254" y="1473517"/>
                  <a:pt x="4603271" y="1477727"/>
                </a:cubicBezTo>
                <a:cubicBezTo>
                  <a:pt x="4593448" y="1491761"/>
                  <a:pt x="4586080" y="1501935"/>
                  <a:pt x="4581168" y="1508250"/>
                </a:cubicBezTo>
                <a:cubicBezTo>
                  <a:pt x="4576257" y="1514565"/>
                  <a:pt x="4573099" y="1518425"/>
                  <a:pt x="4571696" y="1519828"/>
                </a:cubicBezTo>
                <a:cubicBezTo>
                  <a:pt x="4564679" y="1532458"/>
                  <a:pt x="4554855" y="1550000"/>
                  <a:pt x="4542226" y="1572454"/>
                </a:cubicBezTo>
                <a:cubicBezTo>
                  <a:pt x="4540822" y="1579470"/>
                  <a:pt x="4540120" y="1585084"/>
                  <a:pt x="4540120" y="1589294"/>
                </a:cubicBezTo>
                <a:cubicBezTo>
                  <a:pt x="4528893" y="1611747"/>
                  <a:pt x="4523280" y="1622974"/>
                  <a:pt x="4523280" y="1622974"/>
                </a:cubicBezTo>
                <a:cubicBezTo>
                  <a:pt x="4509247" y="1644024"/>
                  <a:pt x="4502230" y="1658759"/>
                  <a:pt x="4502230" y="1667180"/>
                </a:cubicBezTo>
                <a:cubicBezTo>
                  <a:pt x="4502230" y="1668583"/>
                  <a:pt x="4506089" y="1675600"/>
                  <a:pt x="4513808" y="1688230"/>
                </a:cubicBezTo>
                <a:cubicBezTo>
                  <a:pt x="4521525" y="1700860"/>
                  <a:pt x="4525386" y="1707877"/>
                  <a:pt x="4525386" y="1709280"/>
                </a:cubicBezTo>
                <a:cubicBezTo>
                  <a:pt x="4525386" y="1712087"/>
                  <a:pt x="4523982" y="1716648"/>
                  <a:pt x="4521175" y="1722963"/>
                </a:cubicBezTo>
                <a:cubicBezTo>
                  <a:pt x="4518369" y="1729278"/>
                  <a:pt x="4516263" y="1733839"/>
                  <a:pt x="4514860" y="1736645"/>
                </a:cubicBezTo>
                <a:cubicBezTo>
                  <a:pt x="4506440" y="1726822"/>
                  <a:pt x="4498722" y="1715595"/>
                  <a:pt x="4491705" y="1702965"/>
                </a:cubicBezTo>
                <a:cubicBezTo>
                  <a:pt x="4487495" y="1708579"/>
                  <a:pt x="4485390" y="1715595"/>
                  <a:pt x="4485390" y="1724015"/>
                </a:cubicBezTo>
                <a:cubicBezTo>
                  <a:pt x="4481180" y="1721209"/>
                  <a:pt x="4477671" y="1718402"/>
                  <a:pt x="4474865" y="1715595"/>
                </a:cubicBezTo>
                <a:cubicBezTo>
                  <a:pt x="4474865" y="1726822"/>
                  <a:pt x="4474865" y="1734540"/>
                  <a:pt x="4474865" y="1738751"/>
                </a:cubicBezTo>
                <a:cubicBezTo>
                  <a:pt x="4474865" y="1738751"/>
                  <a:pt x="4473812" y="1734891"/>
                  <a:pt x="4471707" y="1727173"/>
                </a:cubicBezTo>
                <a:cubicBezTo>
                  <a:pt x="4469602" y="1719454"/>
                  <a:pt x="4465743" y="1714192"/>
                  <a:pt x="4460129" y="1711385"/>
                </a:cubicBezTo>
                <a:cubicBezTo>
                  <a:pt x="4462936" y="1718402"/>
                  <a:pt x="4465041" y="1724015"/>
                  <a:pt x="4466444" y="1728225"/>
                </a:cubicBezTo>
                <a:cubicBezTo>
                  <a:pt x="4462235" y="1726822"/>
                  <a:pt x="4455920" y="1724366"/>
                  <a:pt x="4447499" y="1720858"/>
                </a:cubicBezTo>
                <a:cubicBezTo>
                  <a:pt x="4439079" y="1717349"/>
                  <a:pt x="4433465" y="1714894"/>
                  <a:pt x="4430659" y="1713490"/>
                </a:cubicBezTo>
                <a:lnTo>
                  <a:pt x="4426449" y="1717700"/>
                </a:lnTo>
                <a:cubicBezTo>
                  <a:pt x="4427852" y="1721910"/>
                  <a:pt x="4434167" y="1728927"/>
                  <a:pt x="4445395" y="1738751"/>
                </a:cubicBezTo>
                <a:lnTo>
                  <a:pt x="4434870" y="1747171"/>
                </a:lnTo>
                <a:cubicBezTo>
                  <a:pt x="4432062" y="1744364"/>
                  <a:pt x="4427852" y="1742961"/>
                  <a:pt x="4422239" y="1742961"/>
                </a:cubicBezTo>
                <a:cubicBezTo>
                  <a:pt x="4415222" y="1742961"/>
                  <a:pt x="4411714" y="1747872"/>
                  <a:pt x="4411714" y="1757696"/>
                </a:cubicBezTo>
                <a:cubicBezTo>
                  <a:pt x="4411714" y="1754889"/>
                  <a:pt x="4407504" y="1751381"/>
                  <a:pt x="4399084" y="1747171"/>
                </a:cubicBezTo>
                <a:cubicBezTo>
                  <a:pt x="4401890" y="1742961"/>
                  <a:pt x="4404697" y="1740154"/>
                  <a:pt x="4407504" y="1738751"/>
                </a:cubicBezTo>
                <a:cubicBezTo>
                  <a:pt x="4406100" y="1737347"/>
                  <a:pt x="4405048" y="1736645"/>
                  <a:pt x="4404347" y="1736645"/>
                </a:cubicBezTo>
                <a:cubicBezTo>
                  <a:pt x="4403644" y="1736645"/>
                  <a:pt x="4402592" y="1735944"/>
                  <a:pt x="4401189" y="1734540"/>
                </a:cubicBezTo>
                <a:cubicBezTo>
                  <a:pt x="4399785" y="1735944"/>
                  <a:pt x="4397329" y="1737698"/>
                  <a:pt x="4393821" y="1739803"/>
                </a:cubicBezTo>
                <a:cubicBezTo>
                  <a:pt x="4390312" y="1741908"/>
                  <a:pt x="4387155" y="1743662"/>
                  <a:pt x="4384349" y="1745066"/>
                </a:cubicBezTo>
                <a:cubicBezTo>
                  <a:pt x="4377331" y="1735242"/>
                  <a:pt x="4376630" y="1726120"/>
                  <a:pt x="4382244" y="1717700"/>
                </a:cubicBezTo>
                <a:cubicBezTo>
                  <a:pt x="4375227" y="1709280"/>
                  <a:pt x="4368912" y="1705070"/>
                  <a:pt x="4363298" y="1705070"/>
                </a:cubicBezTo>
                <a:cubicBezTo>
                  <a:pt x="4361895" y="1705070"/>
                  <a:pt x="4359790" y="1705772"/>
                  <a:pt x="4356983" y="1707175"/>
                </a:cubicBezTo>
                <a:cubicBezTo>
                  <a:pt x="4355580" y="1707175"/>
                  <a:pt x="4354177" y="1707175"/>
                  <a:pt x="4352773" y="1707175"/>
                </a:cubicBezTo>
                <a:cubicBezTo>
                  <a:pt x="4349966" y="1716999"/>
                  <a:pt x="4348563" y="1724015"/>
                  <a:pt x="4348563" y="1728225"/>
                </a:cubicBezTo>
                <a:cubicBezTo>
                  <a:pt x="4347159" y="1726822"/>
                  <a:pt x="4345756" y="1722612"/>
                  <a:pt x="4344353" y="1715595"/>
                </a:cubicBezTo>
                <a:cubicBezTo>
                  <a:pt x="4323303" y="1694545"/>
                  <a:pt x="4307866" y="1679108"/>
                  <a:pt x="4298043" y="1669285"/>
                </a:cubicBezTo>
                <a:cubicBezTo>
                  <a:pt x="4292429" y="1666478"/>
                  <a:pt x="4286114" y="1662970"/>
                  <a:pt x="4279097" y="1658759"/>
                </a:cubicBezTo>
                <a:cubicBezTo>
                  <a:pt x="4272080" y="1654550"/>
                  <a:pt x="4268572" y="1649638"/>
                  <a:pt x="4268572" y="1644024"/>
                </a:cubicBezTo>
                <a:cubicBezTo>
                  <a:pt x="4268572" y="1642621"/>
                  <a:pt x="4272782" y="1637008"/>
                  <a:pt x="4281203" y="1627184"/>
                </a:cubicBezTo>
                <a:cubicBezTo>
                  <a:pt x="4278396" y="1619466"/>
                  <a:pt x="4275413" y="1613677"/>
                  <a:pt x="4272256" y="1609818"/>
                </a:cubicBezTo>
                <a:lnTo>
                  <a:pt x="4267859" y="1605896"/>
                </a:lnTo>
                <a:lnTo>
                  <a:pt x="4268572" y="1606134"/>
                </a:lnTo>
                <a:cubicBezTo>
                  <a:pt x="4269975" y="1604731"/>
                  <a:pt x="4270678" y="1603327"/>
                  <a:pt x="4270678" y="1601924"/>
                </a:cubicBezTo>
                <a:cubicBezTo>
                  <a:pt x="4267870" y="1599117"/>
                  <a:pt x="4265765" y="1597714"/>
                  <a:pt x="4264363" y="1597714"/>
                </a:cubicBezTo>
                <a:cubicBezTo>
                  <a:pt x="4265765" y="1597714"/>
                  <a:pt x="4259450" y="1601222"/>
                  <a:pt x="4245417" y="1608239"/>
                </a:cubicBezTo>
                <a:cubicBezTo>
                  <a:pt x="4245417" y="1606836"/>
                  <a:pt x="4247522" y="1594907"/>
                  <a:pt x="4251732" y="1572454"/>
                </a:cubicBezTo>
                <a:cubicBezTo>
                  <a:pt x="4248925" y="1579470"/>
                  <a:pt x="4247522" y="1575260"/>
                  <a:pt x="4247522" y="1559823"/>
                </a:cubicBezTo>
                <a:cubicBezTo>
                  <a:pt x="4247522" y="1562630"/>
                  <a:pt x="4248224" y="1556315"/>
                  <a:pt x="4249627" y="1540878"/>
                </a:cubicBezTo>
                <a:cubicBezTo>
                  <a:pt x="4255240" y="1538071"/>
                  <a:pt x="4258748" y="1535966"/>
                  <a:pt x="4260152" y="1534563"/>
                </a:cubicBezTo>
                <a:cubicBezTo>
                  <a:pt x="4261555" y="1524740"/>
                  <a:pt x="4263309" y="1518425"/>
                  <a:pt x="4265415" y="1515618"/>
                </a:cubicBezTo>
                <a:cubicBezTo>
                  <a:pt x="4267520" y="1512811"/>
                  <a:pt x="4269975" y="1510706"/>
                  <a:pt x="4272782" y="1509303"/>
                </a:cubicBezTo>
                <a:cubicBezTo>
                  <a:pt x="4271379" y="1481236"/>
                  <a:pt x="4269975" y="1465097"/>
                  <a:pt x="4268572" y="1460887"/>
                </a:cubicBezTo>
                <a:cubicBezTo>
                  <a:pt x="4276993" y="1453870"/>
                  <a:pt x="4280500" y="1450362"/>
                  <a:pt x="4279097" y="1450362"/>
                </a:cubicBezTo>
                <a:cubicBezTo>
                  <a:pt x="4279097" y="1450362"/>
                  <a:pt x="4281904" y="1451064"/>
                  <a:pt x="4287518" y="1452467"/>
                </a:cubicBezTo>
                <a:cubicBezTo>
                  <a:pt x="4288920" y="1445450"/>
                  <a:pt x="4291728" y="1434925"/>
                  <a:pt x="4295937" y="1420892"/>
                </a:cubicBezTo>
                <a:cubicBezTo>
                  <a:pt x="4300147" y="1406858"/>
                  <a:pt x="4303656" y="1396333"/>
                  <a:pt x="4306462" y="1389316"/>
                </a:cubicBezTo>
                <a:cubicBezTo>
                  <a:pt x="4313479" y="1387913"/>
                  <a:pt x="4315584" y="1387211"/>
                  <a:pt x="4312778" y="1387211"/>
                </a:cubicBezTo>
                <a:cubicBezTo>
                  <a:pt x="4316988" y="1387211"/>
                  <a:pt x="4322601" y="1392123"/>
                  <a:pt x="4329618" y="1401947"/>
                </a:cubicBezTo>
                <a:cubicBezTo>
                  <a:pt x="4340845" y="1378090"/>
                  <a:pt x="4347159" y="1360548"/>
                  <a:pt x="4348563" y="1349321"/>
                </a:cubicBezTo>
                <a:cubicBezTo>
                  <a:pt x="4358386" y="1353531"/>
                  <a:pt x="4366105" y="1355636"/>
                  <a:pt x="4371719" y="1355636"/>
                </a:cubicBezTo>
                <a:cubicBezTo>
                  <a:pt x="4373121" y="1355636"/>
                  <a:pt x="4374174" y="1354583"/>
                  <a:pt x="4374876" y="1352478"/>
                </a:cubicBezTo>
                <a:cubicBezTo>
                  <a:pt x="4375578" y="1350373"/>
                  <a:pt x="4376630" y="1349321"/>
                  <a:pt x="4378034" y="1349321"/>
                </a:cubicBezTo>
                <a:cubicBezTo>
                  <a:pt x="4380840" y="1349321"/>
                  <a:pt x="4384699" y="1352829"/>
                  <a:pt x="4389611" y="1359846"/>
                </a:cubicBezTo>
                <a:cubicBezTo>
                  <a:pt x="4394523" y="1366863"/>
                  <a:pt x="4398382" y="1370371"/>
                  <a:pt x="4401189" y="1370371"/>
                </a:cubicBezTo>
                <a:cubicBezTo>
                  <a:pt x="4403995" y="1370371"/>
                  <a:pt x="4408557" y="1368617"/>
                  <a:pt x="4414872" y="1365109"/>
                </a:cubicBezTo>
                <a:cubicBezTo>
                  <a:pt x="4421187" y="1361600"/>
                  <a:pt x="4425046" y="1359846"/>
                  <a:pt x="4426449" y="1359846"/>
                </a:cubicBezTo>
                <a:cubicBezTo>
                  <a:pt x="4429256" y="1359846"/>
                  <a:pt x="4430308" y="1360898"/>
                  <a:pt x="4429606" y="1363004"/>
                </a:cubicBezTo>
                <a:cubicBezTo>
                  <a:pt x="4428905" y="1365109"/>
                  <a:pt x="4429256" y="1366161"/>
                  <a:pt x="4430659" y="1366161"/>
                </a:cubicBezTo>
                <a:cubicBezTo>
                  <a:pt x="4441886" y="1366161"/>
                  <a:pt x="4447499" y="1363354"/>
                  <a:pt x="4447499" y="1357741"/>
                </a:cubicBezTo>
                <a:cubicBezTo>
                  <a:pt x="4447499" y="1350724"/>
                  <a:pt x="4443991" y="1344409"/>
                  <a:pt x="4436974" y="1338796"/>
                </a:cubicBezTo>
                <a:cubicBezTo>
                  <a:pt x="4439781" y="1337392"/>
                  <a:pt x="4441886" y="1335989"/>
                  <a:pt x="4443289" y="1334586"/>
                </a:cubicBezTo>
                <a:close/>
                <a:moveTo>
                  <a:pt x="3816277" y="1334586"/>
                </a:moveTo>
                <a:lnTo>
                  <a:pt x="3816277" y="1345111"/>
                </a:lnTo>
                <a:lnTo>
                  <a:pt x="3822593" y="1345111"/>
                </a:lnTo>
                <a:lnTo>
                  <a:pt x="3822593" y="1334586"/>
                </a:lnTo>
                <a:close/>
                <a:moveTo>
                  <a:pt x="3675241" y="1324061"/>
                </a:moveTo>
                <a:lnTo>
                  <a:pt x="3685766" y="1420892"/>
                </a:lnTo>
                <a:lnTo>
                  <a:pt x="3692081" y="1420892"/>
                </a:lnTo>
                <a:lnTo>
                  <a:pt x="3679450" y="1324061"/>
                </a:lnTo>
                <a:close/>
                <a:moveTo>
                  <a:pt x="4354879" y="1315640"/>
                </a:moveTo>
                <a:cubicBezTo>
                  <a:pt x="4354879" y="1322657"/>
                  <a:pt x="4356983" y="1327569"/>
                  <a:pt x="4361194" y="1330376"/>
                </a:cubicBezTo>
                <a:cubicBezTo>
                  <a:pt x="4356983" y="1333182"/>
                  <a:pt x="4353475" y="1335287"/>
                  <a:pt x="4350669" y="1336691"/>
                </a:cubicBezTo>
                <a:cubicBezTo>
                  <a:pt x="4350669" y="1328271"/>
                  <a:pt x="4352071" y="1321254"/>
                  <a:pt x="4354879" y="1315640"/>
                </a:cubicBezTo>
                <a:close/>
                <a:moveTo>
                  <a:pt x="3812068" y="1305115"/>
                </a:moveTo>
                <a:lnTo>
                  <a:pt x="3812068" y="1315640"/>
                </a:lnTo>
                <a:lnTo>
                  <a:pt x="3818383" y="1315640"/>
                </a:lnTo>
                <a:lnTo>
                  <a:pt x="3818383" y="1305115"/>
                </a:lnTo>
                <a:close/>
                <a:moveTo>
                  <a:pt x="3671031" y="1300905"/>
                </a:moveTo>
                <a:lnTo>
                  <a:pt x="3671031" y="1315640"/>
                </a:lnTo>
                <a:lnTo>
                  <a:pt x="3677346" y="1315640"/>
                </a:lnTo>
                <a:lnTo>
                  <a:pt x="3677346" y="1300905"/>
                </a:lnTo>
                <a:close/>
                <a:moveTo>
                  <a:pt x="3807858" y="1267225"/>
                </a:moveTo>
                <a:lnTo>
                  <a:pt x="3807858" y="1288275"/>
                </a:lnTo>
                <a:lnTo>
                  <a:pt x="3814172" y="1288275"/>
                </a:lnTo>
                <a:lnTo>
                  <a:pt x="3814172" y="1267225"/>
                </a:lnTo>
                <a:close/>
                <a:moveTo>
                  <a:pt x="4729573" y="1237755"/>
                </a:moveTo>
                <a:lnTo>
                  <a:pt x="4740098" y="1241965"/>
                </a:lnTo>
                <a:lnTo>
                  <a:pt x="4737992" y="1246175"/>
                </a:lnTo>
                <a:lnTo>
                  <a:pt x="4729573" y="1241965"/>
                </a:lnTo>
                <a:close/>
                <a:moveTo>
                  <a:pt x="3889953" y="1193549"/>
                </a:moveTo>
                <a:lnTo>
                  <a:pt x="3896269" y="1193549"/>
                </a:lnTo>
                <a:lnTo>
                  <a:pt x="3896269" y="1214599"/>
                </a:lnTo>
                <a:lnTo>
                  <a:pt x="3889953" y="1214599"/>
                </a:lnTo>
                <a:close/>
                <a:moveTo>
                  <a:pt x="513626" y="1172499"/>
                </a:moveTo>
                <a:cubicBezTo>
                  <a:pt x="515030" y="1173902"/>
                  <a:pt x="516784" y="1177761"/>
                  <a:pt x="518889" y="1184076"/>
                </a:cubicBezTo>
                <a:cubicBezTo>
                  <a:pt x="520994" y="1190392"/>
                  <a:pt x="522748" y="1194952"/>
                  <a:pt x="524151" y="1197759"/>
                </a:cubicBezTo>
                <a:cubicBezTo>
                  <a:pt x="517135" y="1203372"/>
                  <a:pt x="512223" y="1206179"/>
                  <a:pt x="509416" y="1206179"/>
                </a:cubicBezTo>
                <a:close/>
                <a:moveTo>
                  <a:pt x="477611" y="1170788"/>
                </a:moveTo>
                <a:cubicBezTo>
                  <a:pt x="477764" y="1170964"/>
                  <a:pt x="477841" y="1171534"/>
                  <a:pt x="477841" y="1172499"/>
                </a:cubicBezTo>
                <a:lnTo>
                  <a:pt x="477282" y="1171101"/>
                </a:lnTo>
                <a:close/>
                <a:moveTo>
                  <a:pt x="4415924" y="1117768"/>
                </a:moveTo>
                <a:cubicBezTo>
                  <a:pt x="4415924" y="1126188"/>
                  <a:pt x="4415222" y="1131100"/>
                  <a:pt x="4413819" y="1132503"/>
                </a:cubicBezTo>
                <a:cubicBezTo>
                  <a:pt x="4413819" y="1133907"/>
                  <a:pt x="4418029" y="1134608"/>
                  <a:pt x="4426449" y="1134608"/>
                </a:cubicBezTo>
                <a:lnTo>
                  <a:pt x="4426449" y="1121978"/>
                </a:lnTo>
                <a:cubicBezTo>
                  <a:pt x="4423642" y="1120575"/>
                  <a:pt x="4420134" y="1119171"/>
                  <a:pt x="4415924" y="1117768"/>
                </a:cubicBezTo>
                <a:close/>
                <a:moveTo>
                  <a:pt x="642033" y="1113558"/>
                </a:moveTo>
                <a:lnTo>
                  <a:pt x="652558" y="1113558"/>
                </a:lnTo>
                <a:lnTo>
                  <a:pt x="652558" y="1119873"/>
                </a:lnTo>
                <a:lnTo>
                  <a:pt x="642033" y="1119873"/>
                </a:lnTo>
                <a:close/>
                <a:moveTo>
                  <a:pt x="3671031" y="1111453"/>
                </a:moveTo>
                <a:lnTo>
                  <a:pt x="3671031" y="1161974"/>
                </a:lnTo>
                <a:lnTo>
                  <a:pt x="3677346" y="1161974"/>
                </a:lnTo>
                <a:lnTo>
                  <a:pt x="3677346" y="1111453"/>
                </a:lnTo>
                <a:close/>
                <a:moveTo>
                  <a:pt x="654663" y="1109348"/>
                </a:moveTo>
                <a:lnTo>
                  <a:pt x="663083" y="1109348"/>
                </a:lnTo>
                <a:lnTo>
                  <a:pt x="663083" y="1115663"/>
                </a:lnTo>
                <a:lnTo>
                  <a:pt x="654663" y="1115663"/>
                </a:lnTo>
                <a:close/>
                <a:moveTo>
                  <a:pt x="3673135" y="1081983"/>
                </a:moveTo>
                <a:lnTo>
                  <a:pt x="3673135" y="1109348"/>
                </a:lnTo>
                <a:lnTo>
                  <a:pt x="3681556" y="1109348"/>
                </a:lnTo>
                <a:lnTo>
                  <a:pt x="3681556" y="1081983"/>
                </a:lnTo>
                <a:close/>
                <a:moveTo>
                  <a:pt x="4563276" y="1077773"/>
                </a:moveTo>
                <a:lnTo>
                  <a:pt x="4559066" y="1079878"/>
                </a:lnTo>
                <a:lnTo>
                  <a:pt x="4563276" y="1086193"/>
                </a:lnTo>
                <a:lnTo>
                  <a:pt x="4567486" y="1086193"/>
                </a:lnTo>
                <a:close/>
                <a:moveTo>
                  <a:pt x="4331723" y="1073563"/>
                </a:moveTo>
                <a:lnTo>
                  <a:pt x="4331723" y="1084088"/>
                </a:lnTo>
                <a:cubicBezTo>
                  <a:pt x="4327513" y="1086894"/>
                  <a:pt x="4320496" y="1091104"/>
                  <a:pt x="4310673" y="1096718"/>
                </a:cubicBezTo>
                <a:cubicBezTo>
                  <a:pt x="4320496" y="1086894"/>
                  <a:pt x="4327513" y="1079176"/>
                  <a:pt x="4331723" y="1073563"/>
                </a:cubicBezTo>
                <a:close/>
                <a:moveTo>
                  <a:pt x="4289622" y="1063037"/>
                </a:moveTo>
                <a:cubicBezTo>
                  <a:pt x="4292429" y="1063037"/>
                  <a:pt x="4298043" y="1067248"/>
                  <a:pt x="4306462" y="1075668"/>
                </a:cubicBezTo>
                <a:cubicBezTo>
                  <a:pt x="4307866" y="1074264"/>
                  <a:pt x="4307866" y="1078474"/>
                  <a:pt x="4306462" y="1088298"/>
                </a:cubicBezTo>
                <a:cubicBezTo>
                  <a:pt x="4302252" y="1078474"/>
                  <a:pt x="4296639" y="1070054"/>
                  <a:pt x="4289622" y="1063037"/>
                </a:cubicBezTo>
                <a:close/>
                <a:moveTo>
                  <a:pt x="3677346" y="1054617"/>
                </a:moveTo>
                <a:lnTo>
                  <a:pt x="3677346" y="1069353"/>
                </a:lnTo>
                <a:lnTo>
                  <a:pt x="3683660" y="1069353"/>
                </a:lnTo>
                <a:lnTo>
                  <a:pt x="3683660" y="1054617"/>
                </a:lnTo>
                <a:close/>
                <a:moveTo>
                  <a:pt x="4573801" y="1039882"/>
                </a:moveTo>
                <a:lnTo>
                  <a:pt x="4578011" y="1039882"/>
                </a:lnTo>
                <a:lnTo>
                  <a:pt x="4573801" y="1050407"/>
                </a:lnTo>
                <a:lnTo>
                  <a:pt x="4569591" y="1048302"/>
                </a:lnTo>
                <a:close/>
                <a:moveTo>
                  <a:pt x="4285412" y="1039882"/>
                </a:moveTo>
                <a:lnTo>
                  <a:pt x="4289622" y="1039882"/>
                </a:lnTo>
                <a:lnTo>
                  <a:pt x="4289622" y="1046197"/>
                </a:lnTo>
                <a:lnTo>
                  <a:pt x="4285412" y="1046197"/>
                </a:lnTo>
                <a:close/>
                <a:moveTo>
                  <a:pt x="3593145" y="1033567"/>
                </a:moveTo>
                <a:lnTo>
                  <a:pt x="3599460" y="1033567"/>
                </a:lnTo>
                <a:lnTo>
                  <a:pt x="3595250" y="1058827"/>
                </a:lnTo>
                <a:lnTo>
                  <a:pt x="3588934" y="1058827"/>
                </a:lnTo>
                <a:close/>
                <a:moveTo>
                  <a:pt x="3824698" y="1025147"/>
                </a:moveTo>
                <a:cubicBezTo>
                  <a:pt x="3809261" y="1113558"/>
                  <a:pt x="3801543" y="1167587"/>
                  <a:pt x="3801543" y="1187234"/>
                </a:cubicBezTo>
                <a:cubicBezTo>
                  <a:pt x="3801543" y="1190041"/>
                  <a:pt x="3802595" y="1200215"/>
                  <a:pt x="3804700" y="1217757"/>
                </a:cubicBezTo>
                <a:cubicBezTo>
                  <a:pt x="3806804" y="1235299"/>
                  <a:pt x="3807858" y="1248280"/>
                  <a:pt x="3807858" y="1256700"/>
                </a:cubicBezTo>
                <a:cubicBezTo>
                  <a:pt x="3806454" y="1208986"/>
                  <a:pt x="3808559" y="1158816"/>
                  <a:pt x="3814172" y="1106191"/>
                </a:cubicBezTo>
                <a:cubicBezTo>
                  <a:pt x="3819785" y="1053565"/>
                  <a:pt x="3823294" y="1032164"/>
                  <a:pt x="3824698" y="1041987"/>
                </a:cubicBezTo>
                <a:close/>
                <a:moveTo>
                  <a:pt x="3618405" y="1010412"/>
                </a:moveTo>
                <a:cubicBezTo>
                  <a:pt x="3608582" y="1016025"/>
                  <a:pt x="3602267" y="1022340"/>
                  <a:pt x="3599460" y="1029357"/>
                </a:cubicBezTo>
                <a:cubicBezTo>
                  <a:pt x="3595250" y="1029357"/>
                  <a:pt x="3591040" y="1027954"/>
                  <a:pt x="3586829" y="1025147"/>
                </a:cubicBezTo>
                <a:cubicBezTo>
                  <a:pt x="3586829" y="1026550"/>
                  <a:pt x="3583321" y="1030059"/>
                  <a:pt x="3576304" y="1035672"/>
                </a:cubicBezTo>
                <a:cubicBezTo>
                  <a:pt x="3574901" y="1034269"/>
                  <a:pt x="3575603" y="1032865"/>
                  <a:pt x="3578410" y="1031462"/>
                </a:cubicBezTo>
                <a:cubicBezTo>
                  <a:pt x="3579813" y="1030059"/>
                  <a:pt x="3578410" y="1029357"/>
                  <a:pt x="3574199" y="1029357"/>
                </a:cubicBezTo>
                <a:cubicBezTo>
                  <a:pt x="3560166" y="1029357"/>
                  <a:pt x="3535607" y="1050407"/>
                  <a:pt x="3500524" y="1092508"/>
                </a:cubicBezTo>
                <a:cubicBezTo>
                  <a:pt x="3494910" y="1100928"/>
                  <a:pt x="3485086" y="1117066"/>
                  <a:pt x="3471053" y="1140923"/>
                </a:cubicBezTo>
                <a:cubicBezTo>
                  <a:pt x="3455616" y="1170394"/>
                  <a:pt x="3446143" y="1194952"/>
                  <a:pt x="3442635" y="1214599"/>
                </a:cubicBezTo>
                <a:cubicBezTo>
                  <a:pt x="3439127" y="1234246"/>
                  <a:pt x="3437373" y="1251086"/>
                  <a:pt x="3437373" y="1265120"/>
                </a:cubicBezTo>
                <a:cubicBezTo>
                  <a:pt x="3437373" y="1314237"/>
                  <a:pt x="3460528" y="1360548"/>
                  <a:pt x="3506839" y="1404051"/>
                </a:cubicBezTo>
                <a:cubicBezTo>
                  <a:pt x="3520872" y="1418085"/>
                  <a:pt x="3539116" y="1432119"/>
                  <a:pt x="3561569" y="1446152"/>
                </a:cubicBezTo>
                <a:cubicBezTo>
                  <a:pt x="3568586" y="1446152"/>
                  <a:pt x="3579813" y="1441240"/>
                  <a:pt x="3595250" y="1431417"/>
                </a:cubicBezTo>
                <a:lnTo>
                  <a:pt x="3603670" y="1439837"/>
                </a:lnTo>
                <a:cubicBezTo>
                  <a:pt x="3607880" y="1434223"/>
                  <a:pt x="3611388" y="1431417"/>
                  <a:pt x="3614195" y="1431417"/>
                </a:cubicBezTo>
                <a:lnTo>
                  <a:pt x="3620510" y="1431417"/>
                </a:lnTo>
                <a:cubicBezTo>
                  <a:pt x="3626123" y="1428610"/>
                  <a:pt x="3630333" y="1425453"/>
                  <a:pt x="3633140" y="1421944"/>
                </a:cubicBezTo>
                <a:lnTo>
                  <a:pt x="3636559" y="1412542"/>
                </a:lnTo>
                <a:lnTo>
                  <a:pt x="3636429" y="1412209"/>
                </a:lnTo>
                <a:cubicBezTo>
                  <a:pt x="3634587" y="1403262"/>
                  <a:pt x="3629983" y="1361951"/>
                  <a:pt x="3622615" y="1288275"/>
                </a:cubicBezTo>
                <a:cubicBezTo>
                  <a:pt x="3621212" y="1274242"/>
                  <a:pt x="3620510" y="1251086"/>
                  <a:pt x="3620510" y="1218809"/>
                </a:cubicBezTo>
                <a:cubicBezTo>
                  <a:pt x="3620510" y="1180919"/>
                  <a:pt x="3622615" y="1138818"/>
                  <a:pt x="3626825" y="1092508"/>
                </a:cubicBezTo>
                <a:cubicBezTo>
                  <a:pt x="3625422" y="1093911"/>
                  <a:pt x="3623317" y="1096367"/>
                  <a:pt x="3620510" y="1099875"/>
                </a:cubicBezTo>
                <a:cubicBezTo>
                  <a:pt x="3617703" y="1103384"/>
                  <a:pt x="3615598" y="1105840"/>
                  <a:pt x="3614195" y="1107243"/>
                </a:cubicBezTo>
                <a:lnTo>
                  <a:pt x="3607880" y="1100928"/>
                </a:lnTo>
                <a:cubicBezTo>
                  <a:pt x="3609283" y="1091104"/>
                  <a:pt x="3611037" y="1076018"/>
                  <a:pt x="3613142" y="1055670"/>
                </a:cubicBezTo>
                <a:cubicBezTo>
                  <a:pt x="3615247" y="1035321"/>
                  <a:pt x="3617002" y="1020235"/>
                  <a:pt x="3618405" y="1010412"/>
                </a:cubicBezTo>
                <a:close/>
                <a:moveTo>
                  <a:pt x="4281203" y="997782"/>
                </a:moveTo>
                <a:lnTo>
                  <a:pt x="4285412" y="997782"/>
                </a:lnTo>
                <a:lnTo>
                  <a:pt x="4281203" y="1008307"/>
                </a:lnTo>
                <a:lnTo>
                  <a:pt x="4276993" y="1006202"/>
                </a:lnTo>
                <a:close/>
                <a:moveTo>
                  <a:pt x="3357382" y="953576"/>
                </a:moveTo>
                <a:cubicBezTo>
                  <a:pt x="3334928" y="980240"/>
                  <a:pt x="3312475" y="1011815"/>
                  <a:pt x="3290021" y="1048302"/>
                </a:cubicBezTo>
                <a:cubicBezTo>
                  <a:pt x="3288618" y="1041286"/>
                  <a:pt x="3292126" y="1031462"/>
                  <a:pt x="3300546" y="1018832"/>
                </a:cubicBezTo>
                <a:cubicBezTo>
                  <a:pt x="3308966" y="1006202"/>
                  <a:pt x="3313176" y="998483"/>
                  <a:pt x="3313176" y="995677"/>
                </a:cubicBezTo>
                <a:cubicBezTo>
                  <a:pt x="3311773" y="995677"/>
                  <a:pt x="3310019" y="994975"/>
                  <a:pt x="3307914" y="993572"/>
                </a:cubicBezTo>
                <a:cubicBezTo>
                  <a:pt x="3305809" y="992168"/>
                  <a:pt x="3304054" y="990765"/>
                  <a:pt x="3302651" y="989362"/>
                </a:cubicBezTo>
                <a:cubicBezTo>
                  <a:pt x="3311071" y="978135"/>
                  <a:pt x="3316685" y="967610"/>
                  <a:pt x="3319491" y="957786"/>
                </a:cubicBezTo>
                <a:cubicBezTo>
                  <a:pt x="3231080" y="1054617"/>
                  <a:pt x="3186875" y="1147238"/>
                  <a:pt x="3186875" y="1235650"/>
                </a:cubicBezTo>
                <a:cubicBezTo>
                  <a:pt x="3186875" y="1326867"/>
                  <a:pt x="3228975" y="1401245"/>
                  <a:pt x="3313176" y="1458782"/>
                </a:cubicBezTo>
                <a:lnTo>
                  <a:pt x="3317386" y="1456677"/>
                </a:lnTo>
                <a:cubicBezTo>
                  <a:pt x="3307563" y="1441240"/>
                  <a:pt x="3296336" y="1422646"/>
                  <a:pt x="3283706" y="1400894"/>
                </a:cubicBezTo>
                <a:cubicBezTo>
                  <a:pt x="3271076" y="1379142"/>
                  <a:pt x="3262656" y="1358443"/>
                  <a:pt x="3258446" y="1338796"/>
                </a:cubicBezTo>
                <a:cubicBezTo>
                  <a:pt x="3258446" y="1340199"/>
                  <a:pt x="3257744" y="1342304"/>
                  <a:pt x="3256341" y="1345111"/>
                </a:cubicBezTo>
                <a:cubicBezTo>
                  <a:pt x="3253534" y="1343707"/>
                  <a:pt x="3252832" y="1340901"/>
                  <a:pt x="3254235" y="1336691"/>
                </a:cubicBezTo>
                <a:cubicBezTo>
                  <a:pt x="3255639" y="1335287"/>
                  <a:pt x="3257042" y="1333884"/>
                  <a:pt x="3258446" y="1332481"/>
                </a:cubicBezTo>
                <a:cubicBezTo>
                  <a:pt x="3243009" y="1304414"/>
                  <a:pt x="3235290" y="1282662"/>
                  <a:pt x="3235290" y="1267225"/>
                </a:cubicBezTo>
                <a:cubicBezTo>
                  <a:pt x="3235290" y="1260208"/>
                  <a:pt x="3235992" y="1256700"/>
                  <a:pt x="3237395" y="1256700"/>
                </a:cubicBezTo>
                <a:cubicBezTo>
                  <a:pt x="3240202" y="1269330"/>
                  <a:pt x="3245114" y="1286872"/>
                  <a:pt x="3252131" y="1309325"/>
                </a:cubicBezTo>
                <a:cubicBezTo>
                  <a:pt x="3252131" y="1277048"/>
                  <a:pt x="3252131" y="1260910"/>
                  <a:pt x="3252131" y="1260910"/>
                </a:cubicBezTo>
                <a:cubicBezTo>
                  <a:pt x="3252131" y="1258103"/>
                  <a:pt x="3250727" y="1254946"/>
                  <a:pt x="3247920" y="1251437"/>
                </a:cubicBezTo>
                <a:cubicBezTo>
                  <a:pt x="3245114" y="1247929"/>
                  <a:pt x="3243711" y="1245473"/>
                  <a:pt x="3243711" y="1244070"/>
                </a:cubicBezTo>
                <a:cubicBezTo>
                  <a:pt x="3243711" y="1220213"/>
                  <a:pt x="3246517" y="1194952"/>
                  <a:pt x="3252131" y="1168289"/>
                </a:cubicBezTo>
                <a:cubicBezTo>
                  <a:pt x="3266164" y="1103735"/>
                  <a:pt x="3301248" y="1032164"/>
                  <a:pt x="3357382" y="953576"/>
                </a:cubicBezTo>
                <a:close/>
                <a:moveTo>
                  <a:pt x="3860482" y="894636"/>
                </a:moveTo>
                <a:lnTo>
                  <a:pt x="3860482" y="905161"/>
                </a:lnTo>
                <a:lnTo>
                  <a:pt x="3866798" y="905161"/>
                </a:lnTo>
                <a:lnTo>
                  <a:pt x="3866798" y="894636"/>
                </a:lnTo>
                <a:close/>
                <a:moveTo>
                  <a:pt x="2873350" y="879900"/>
                </a:moveTo>
                <a:lnTo>
                  <a:pt x="2881770" y="879900"/>
                </a:lnTo>
                <a:lnTo>
                  <a:pt x="2881770" y="886215"/>
                </a:lnTo>
                <a:lnTo>
                  <a:pt x="2873350" y="886215"/>
                </a:lnTo>
                <a:close/>
                <a:moveTo>
                  <a:pt x="2130400" y="879900"/>
                </a:moveTo>
                <a:lnTo>
                  <a:pt x="2138820" y="879900"/>
                </a:lnTo>
                <a:lnTo>
                  <a:pt x="2138820" y="886215"/>
                </a:lnTo>
                <a:lnTo>
                  <a:pt x="2130400" y="886215"/>
                </a:lnTo>
                <a:close/>
                <a:moveTo>
                  <a:pt x="4291728" y="875690"/>
                </a:moveTo>
                <a:lnTo>
                  <a:pt x="4295937" y="875690"/>
                </a:lnTo>
                <a:lnTo>
                  <a:pt x="4298043" y="888320"/>
                </a:lnTo>
                <a:lnTo>
                  <a:pt x="4293833" y="888320"/>
                </a:lnTo>
                <a:close/>
                <a:moveTo>
                  <a:pt x="3864693" y="873585"/>
                </a:moveTo>
                <a:lnTo>
                  <a:pt x="3864693" y="886215"/>
                </a:lnTo>
                <a:lnTo>
                  <a:pt x="3871008" y="886215"/>
                </a:lnTo>
                <a:lnTo>
                  <a:pt x="3871008" y="873585"/>
                </a:lnTo>
                <a:close/>
                <a:moveTo>
                  <a:pt x="3868903" y="854640"/>
                </a:moveTo>
                <a:lnTo>
                  <a:pt x="3868903" y="863060"/>
                </a:lnTo>
                <a:lnTo>
                  <a:pt x="3875218" y="863060"/>
                </a:lnTo>
                <a:lnTo>
                  <a:pt x="3875218" y="854640"/>
                </a:lnTo>
                <a:close/>
                <a:moveTo>
                  <a:pt x="3778387" y="842010"/>
                </a:moveTo>
                <a:lnTo>
                  <a:pt x="3778387" y="856745"/>
                </a:lnTo>
                <a:lnTo>
                  <a:pt x="3774176" y="856745"/>
                </a:lnTo>
                <a:lnTo>
                  <a:pt x="3774176" y="875690"/>
                </a:lnTo>
                <a:lnTo>
                  <a:pt x="3772072" y="875690"/>
                </a:lnTo>
                <a:lnTo>
                  <a:pt x="3772072" y="890425"/>
                </a:lnTo>
                <a:lnTo>
                  <a:pt x="3778387" y="890425"/>
                </a:lnTo>
                <a:lnTo>
                  <a:pt x="3778387" y="875690"/>
                </a:lnTo>
                <a:lnTo>
                  <a:pt x="3780491" y="875690"/>
                </a:lnTo>
                <a:lnTo>
                  <a:pt x="3780491" y="856745"/>
                </a:lnTo>
                <a:lnTo>
                  <a:pt x="3784702" y="856745"/>
                </a:lnTo>
                <a:lnTo>
                  <a:pt x="3784702" y="842010"/>
                </a:lnTo>
                <a:close/>
                <a:moveTo>
                  <a:pt x="3719446" y="816750"/>
                </a:moveTo>
                <a:lnTo>
                  <a:pt x="3719446" y="827275"/>
                </a:lnTo>
                <a:lnTo>
                  <a:pt x="3715237" y="827275"/>
                </a:lnTo>
                <a:lnTo>
                  <a:pt x="3715237" y="842010"/>
                </a:lnTo>
                <a:lnTo>
                  <a:pt x="3711026" y="842010"/>
                </a:lnTo>
                <a:lnTo>
                  <a:pt x="3711026" y="863060"/>
                </a:lnTo>
                <a:lnTo>
                  <a:pt x="3717342" y="863060"/>
                </a:lnTo>
                <a:lnTo>
                  <a:pt x="3717342" y="842010"/>
                </a:lnTo>
                <a:lnTo>
                  <a:pt x="3721552" y="842010"/>
                </a:lnTo>
                <a:lnTo>
                  <a:pt x="3721552" y="827275"/>
                </a:lnTo>
                <a:lnTo>
                  <a:pt x="3725761" y="827275"/>
                </a:lnTo>
                <a:lnTo>
                  <a:pt x="3725761" y="816750"/>
                </a:lnTo>
                <a:close/>
                <a:moveTo>
                  <a:pt x="3578410" y="810434"/>
                </a:moveTo>
                <a:lnTo>
                  <a:pt x="3588934" y="810434"/>
                </a:lnTo>
                <a:lnTo>
                  <a:pt x="3588934" y="816750"/>
                </a:lnTo>
                <a:lnTo>
                  <a:pt x="3578410" y="816750"/>
                </a:lnTo>
                <a:close/>
                <a:moveTo>
                  <a:pt x="4719047" y="799909"/>
                </a:moveTo>
                <a:lnTo>
                  <a:pt x="4731677" y="799909"/>
                </a:lnTo>
                <a:cubicBezTo>
                  <a:pt x="4724660" y="801313"/>
                  <a:pt x="4719749" y="803418"/>
                  <a:pt x="4716942" y="806224"/>
                </a:cubicBezTo>
                <a:cubicBezTo>
                  <a:pt x="4716942" y="804821"/>
                  <a:pt x="4717644" y="802716"/>
                  <a:pt x="4719047" y="799909"/>
                </a:cubicBezTo>
                <a:close/>
                <a:moveTo>
                  <a:pt x="3561569" y="766229"/>
                </a:moveTo>
                <a:lnTo>
                  <a:pt x="3586829" y="785174"/>
                </a:lnTo>
                <a:lnTo>
                  <a:pt x="3582619" y="789384"/>
                </a:lnTo>
                <a:lnTo>
                  <a:pt x="3559464" y="770439"/>
                </a:lnTo>
                <a:close/>
                <a:moveTo>
                  <a:pt x="1195655" y="757809"/>
                </a:moveTo>
                <a:lnTo>
                  <a:pt x="1195655" y="764124"/>
                </a:lnTo>
                <a:lnTo>
                  <a:pt x="1218810" y="764124"/>
                </a:lnTo>
                <a:lnTo>
                  <a:pt x="1218810" y="757809"/>
                </a:lnTo>
                <a:close/>
                <a:moveTo>
                  <a:pt x="2913345" y="747284"/>
                </a:moveTo>
                <a:cubicBezTo>
                  <a:pt x="2899312" y="757107"/>
                  <a:pt x="2876858" y="775351"/>
                  <a:pt x="2845984" y="802014"/>
                </a:cubicBezTo>
                <a:cubicBezTo>
                  <a:pt x="2847388" y="794998"/>
                  <a:pt x="2851598" y="786578"/>
                  <a:pt x="2858615" y="776754"/>
                </a:cubicBezTo>
                <a:cubicBezTo>
                  <a:pt x="2809497" y="838502"/>
                  <a:pt x="2773712" y="906564"/>
                  <a:pt x="2751259" y="980941"/>
                </a:cubicBezTo>
                <a:cubicBezTo>
                  <a:pt x="2747048" y="975328"/>
                  <a:pt x="2744242" y="972521"/>
                  <a:pt x="2742838" y="972521"/>
                </a:cubicBezTo>
                <a:cubicBezTo>
                  <a:pt x="2734418" y="972521"/>
                  <a:pt x="2726700" y="987257"/>
                  <a:pt x="2719683" y="1016727"/>
                </a:cubicBezTo>
                <a:cubicBezTo>
                  <a:pt x="2714070" y="1040584"/>
                  <a:pt x="2711263" y="1056722"/>
                  <a:pt x="2711263" y="1065143"/>
                </a:cubicBezTo>
                <a:cubicBezTo>
                  <a:pt x="2711263" y="1086193"/>
                  <a:pt x="2716175" y="1114260"/>
                  <a:pt x="2725998" y="1149343"/>
                </a:cubicBezTo>
                <a:cubicBezTo>
                  <a:pt x="2768099" y="1136713"/>
                  <a:pt x="2809147" y="1103735"/>
                  <a:pt x="2849142" y="1050407"/>
                </a:cubicBezTo>
                <a:cubicBezTo>
                  <a:pt x="2889138" y="997080"/>
                  <a:pt x="2908434" y="951471"/>
                  <a:pt x="2907030" y="913581"/>
                </a:cubicBezTo>
                <a:cubicBezTo>
                  <a:pt x="2911240" y="916387"/>
                  <a:pt x="2914749" y="913581"/>
                  <a:pt x="2917555" y="905161"/>
                </a:cubicBezTo>
                <a:cubicBezTo>
                  <a:pt x="2918959" y="900951"/>
                  <a:pt x="2920362" y="896741"/>
                  <a:pt x="2921766" y="892530"/>
                </a:cubicBezTo>
                <a:cubicBezTo>
                  <a:pt x="2913345" y="889724"/>
                  <a:pt x="2904223" y="886215"/>
                  <a:pt x="2894400" y="882005"/>
                </a:cubicBezTo>
                <a:cubicBezTo>
                  <a:pt x="2895804" y="876392"/>
                  <a:pt x="2896505" y="872182"/>
                  <a:pt x="2896505" y="869375"/>
                </a:cubicBezTo>
                <a:cubicBezTo>
                  <a:pt x="2896505" y="858148"/>
                  <a:pt x="2890541" y="851132"/>
                  <a:pt x="2878612" y="848325"/>
                </a:cubicBezTo>
                <a:cubicBezTo>
                  <a:pt x="2866684" y="845518"/>
                  <a:pt x="2855106" y="842712"/>
                  <a:pt x="2843880" y="839905"/>
                </a:cubicBezTo>
                <a:lnTo>
                  <a:pt x="2883875" y="837800"/>
                </a:lnTo>
                <a:cubicBezTo>
                  <a:pt x="2889488" y="840606"/>
                  <a:pt x="2897207" y="845518"/>
                  <a:pt x="2907030" y="852535"/>
                </a:cubicBezTo>
                <a:cubicBezTo>
                  <a:pt x="2908434" y="849728"/>
                  <a:pt x="2909837" y="846220"/>
                  <a:pt x="2911240" y="842010"/>
                </a:cubicBezTo>
                <a:cubicBezTo>
                  <a:pt x="2905627" y="842010"/>
                  <a:pt x="2902119" y="841308"/>
                  <a:pt x="2900715" y="839905"/>
                </a:cubicBezTo>
                <a:cubicBezTo>
                  <a:pt x="2906328" y="834292"/>
                  <a:pt x="2908434" y="830081"/>
                  <a:pt x="2907030" y="827275"/>
                </a:cubicBezTo>
                <a:cubicBezTo>
                  <a:pt x="2902820" y="824468"/>
                  <a:pt x="2897207" y="820258"/>
                  <a:pt x="2890190" y="814645"/>
                </a:cubicBezTo>
                <a:cubicBezTo>
                  <a:pt x="2905627" y="809031"/>
                  <a:pt x="2916152" y="802014"/>
                  <a:pt x="2921766" y="793594"/>
                </a:cubicBezTo>
                <a:cubicBezTo>
                  <a:pt x="2918959" y="789384"/>
                  <a:pt x="2914749" y="784472"/>
                  <a:pt x="2909135" y="778859"/>
                </a:cubicBezTo>
                <a:cubicBezTo>
                  <a:pt x="2911942" y="778859"/>
                  <a:pt x="2916152" y="779561"/>
                  <a:pt x="2921766" y="780964"/>
                </a:cubicBezTo>
                <a:cubicBezTo>
                  <a:pt x="2927379" y="782367"/>
                  <a:pt x="2930887" y="783069"/>
                  <a:pt x="2932291" y="783069"/>
                </a:cubicBezTo>
                <a:cubicBezTo>
                  <a:pt x="2922467" y="767632"/>
                  <a:pt x="2916152" y="755704"/>
                  <a:pt x="2913345" y="747284"/>
                </a:cubicBezTo>
                <a:close/>
                <a:moveTo>
                  <a:pt x="2170395" y="747284"/>
                </a:moveTo>
                <a:cubicBezTo>
                  <a:pt x="2156362" y="757107"/>
                  <a:pt x="2133908" y="775351"/>
                  <a:pt x="2103035" y="802014"/>
                </a:cubicBezTo>
                <a:cubicBezTo>
                  <a:pt x="2104438" y="794998"/>
                  <a:pt x="2108648" y="786578"/>
                  <a:pt x="2115665" y="776754"/>
                </a:cubicBezTo>
                <a:cubicBezTo>
                  <a:pt x="2066547" y="838502"/>
                  <a:pt x="2030762" y="906564"/>
                  <a:pt x="2008308" y="980941"/>
                </a:cubicBezTo>
                <a:cubicBezTo>
                  <a:pt x="2004099" y="975328"/>
                  <a:pt x="2001292" y="972521"/>
                  <a:pt x="1999888" y="972521"/>
                </a:cubicBezTo>
                <a:cubicBezTo>
                  <a:pt x="1991468" y="972521"/>
                  <a:pt x="1983750" y="987257"/>
                  <a:pt x="1976733" y="1016727"/>
                </a:cubicBezTo>
                <a:cubicBezTo>
                  <a:pt x="1971120" y="1040584"/>
                  <a:pt x="1968313" y="1056722"/>
                  <a:pt x="1968313" y="1065143"/>
                </a:cubicBezTo>
                <a:cubicBezTo>
                  <a:pt x="1968313" y="1086193"/>
                  <a:pt x="1973225" y="1114260"/>
                  <a:pt x="1983048" y="1149343"/>
                </a:cubicBezTo>
                <a:cubicBezTo>
                  <a:pt x="2025149" y="1136713"/>
                  <a:pt x="2066197" y="1103735"/>
                  <a:pt x="2106192" y="1050407"/>
                </a:cubicBezTo>
                <a:cubicBezTo>
                  <a:pt x="2146188" y="997080"/>
                  <a:pt x="2165484" y="951471"/>
                  <a:pt x="2164080" y="913581"/>
                </a:cubicBezTo>
                <a:cubicBezTo>
                  <a:pt x="2168291" y="916387"/>
                  <a:pt x="2171799" y="913581"/>
                  <a:pt x="2174606" y="905161"/>
                </a:cubicBezTo>
                <a:cubicBezTo>
                  <a:pt x="2176009" y="900951"/>
                  <a:pt x="2177412" y="896741"/>
                  <a:pt x="2178815" y="892530"/>
                </a:cubicBezTo>
                <a:cubicBezTo>
                  <a:pt x="2170395" y="889724"/>
                  <a:pt x="2161274" y="886215"/>
                  <a:pt x="2151450" y="882005"/>
                </a:cubicBezTo>
                <a:cubicBezTo>
                  <a:pt x="2152853" y="876392"/>
                  <a:pt x="2153555" y="872182"/>
                  <a:pt x="2153555" y="869375"/>
                </a:cubicBezTo>
                <a:cubicBezTo>
                  <a:pt x="2153555" y="858148"/>
                  <a:pt x="2147591" y="851132"/>
                  <a:pt x="2135663" y="848325"/>
                </a:cubicBezTo>
                <a:cubicBezTo>
                  <a:pt x="2123734" y="845518"/>
                  <a:pt x="2112156" y="842712"/>
                  <a:pt x="2100930" y="839905"/>
                </a:cubicBezTo>
                <a:lnTo>
                  <a:pt x="2140925" y="837800"/>
                </a:lnTo>
                <a:cubicBezTo>
                  <a:pt x="2146538" y="840606"/>
                  <a:pt x="2154257" y="845518"/>
                  <a:pt x="2164080" y="852535"/>
                </a:cubicBezTo>
                <a:cubicBezTo>
                  <a:pt x="2165484" y="849728"/>
                  <a:pt x="2166887" y="846220"/>
                  <a:pt x="2168291" y="842010"/>
                </a:cubicBezTo>
                <a:cubicBezTo>
                  <a:pt x="2162677" y="842010"/>
                  <a:pt x="2159169" y="841308"/>
                  <a:pt x="2157765" y="839905"/>
                </a:cubicBezTo>
                <a:cubicBezTo>
                  <a:pt x="2163379" y="834292"/>
                  <a:pt x="2165484" y="830081"/>
                  <a:pt x="2164080" y="827275"/>
                </a:cubicBezTo>
                <a:cubicBezTo>
                  <a:pt x="2159870" y="824468"/>
                  <a:pt x="2154257" y="820258"/>
                  <a:pt x="2147240" y="814645"/>
                </a:cubicBezTo>
                <a:cubicBezTo>
                  <a:pt x="2162677" y="809031"/>
                  <a:pt x="2173202" y="802014"/>
                  <a:pt x="2178815" y="793594"/>
                </a:cubicBezTo>
                <a:cubicBezTo>
                  <a:pt x="2176009" y="789384"/>
                  <a:pt x="2171799" y="784472"/>
                  <a:pt x="2166185" y="778859"/>
                </a:cubicBezTo>
                <a:cubicBezTo>
                  <a:pt x="2168992" y="778859"/>
                  <a:pt x="2173202" y="779561"/>
                  <a:pt x="2178815" y="780964"/>
                </a:cubicBezTo>
                <a:cubicBezTo>
                  <a:pt x="2184429" y="782367"/>
                  <a:pt x="2187937" y="783069"/>
                  <a:pt x="2189341" y="783069"/>
                </a:cubicBezTo>
                <a:cubicBezTo>
                  <a:pt x="2179517" y="767632"/>
                  <a:pt x="2173202" y="755704"/>
                  <a:pt x="2170395" y="747284"/>
                </a:cubicBezTo>
                <a:close/>
                <a:moveTo>
                  <a:pt x="4287617" y="741330"/>
                </a:moveTo>
                <a:lnTo>
                  <a:pt x="4287825" y="742098"/>
                </a:lnTo>
                <a:lnTo>
                  <a:pt x="4287617" y="744192"/>
                </a:lnTo>
                <a:cubicBezTo>
                  <a:pt x="4287551" y="744850"/>
                  <a:pt x="4287518" y="745179"/>
                  <a:pt x="4287518" y="745179"/>
                </a:cubicBezTo>
                <a:cubicBezTo>
                  <a:pt x="4287518" y="743074"/>
                  <a:pt x="4287551" y="741791"/>
                  <a:pt x="4287617" y="741330"/>
                </a:cubicBezTo>
                <a:close/>
                <a:moveTo>
                  <a:pt x="1195655" y="728338"/>
                </a:moveTo>
                <a:cubicBezTo>
                  <a:pt x="1191444" y="728338"/>
                  <a:pt x="1185129" y="732549"/>
                  <a:pt x="1176709" y="740969"/>
                </a:cubicBezTo>
                <a:cubicBezTo>
                  <a:pt x="1182323" y="747985"/>
                  <a:pt x="1187234" y="751494"/>
                  <a:pt x="1191444" y="751494"/>
                </a:cubicBezTo>
                <a:cubicBezTo>
                  <a:pt x="1191444" y="748687"/>
                  <a:pt x="1192146" y="744477"/>
                  <a:pt x="1193549" y="738864"/>
                </a:cubicBezTo>
                <a:cubicBezTo>
                  <a:pt x="1194953" y="733250"/>
                  <a:pt x="1195655" y="729742"/>
                  <a:pt x="1195655" y="728338"/>
                </a:cubicBezTo>
                <a:close/>
                <a:moveTo>
                  <a:pt x="3755232" y="671503"/>
                </a:moveTo>
                <a:lnTo>
                  <a:pt x="3755232" y="682028"/>
                </a:lnTo>
                <a:lnTo>
                  <a:pt x="3763651" y="682028"/>
                </a:lnTo>
                <a:lnTo>
                  <a:pt x="3763651" y="671503"/>
                </a:lnTo>
                <a:close/>
                <a:moveTo>
                  <a:pt x="3902584" y="658873"/>
                </a:moveTo>
                <a:lnTo>
                  <a:pt x="3843642" y="865165"/>
                </a:lnTo>
                <a:lnTo>
                  <a:pt x="3843642" y="890425"/>
                </a:lnTo>
                <a:close/>
                <a:moveTo>
                  <a:pt x="3759441" y="656768"/>
                </a:moveTo>
                <a:lnTo>
                  <a:pt x="3759441" y="667293"/>
                </a:lnTo>
                <a:lnTo>
                  <a:pt x="3765757" y="667293"/>
                </a:lnTo>
                <a:lnTo>
                  <a:pt x="3765757" y="656768"/>
                </a:lnTo>
                <a:close/>
                <a:moveTo>
                  <a:pt x="2648112" y="644138"/>
                </a:moveTo>
                <a:lnTo>
                  <a:pt x="2652322" y="646243"/>
                </a:lnTo>
                <a:lnTo>
                  <a:pt x="2631272" y="667293"/>
                </a:lnTo>
                <a:lnTo>
                  <a:pt x="2629167" y="663083"/>
                </a:lnTo>
                <a:close/>
                <a:moveTo>
                  <a:pt x="1905162" y="644138"/>
                </a:moveTo>
                <a:lnTo>
                  <a:pt x="1909372" y="646243"/>
                </a:lnTo>
                <a:lnTo>
                  <a:pt x="1888322" y="667293"/>
                </a:lnTo>
                <a:lnTo>
                  <a:pt x="1886217" y="663083"/>
                </a:lnTo>
                <a:close/>
                <a:moveTo>
                  <a:pt x="951472" y="639927"/>
                </a:moveTo>
                <a:cubicBezTo>
                  <a:pt x="954278" y="639927"/>
                  <a:pt x="955682" y="640454"/>
                  <a:pt x="955682" y="641506"/>
                </a:cubicBezTo>
                <a:lnTo>
                  <a:pt x="955093" y="642169"/>
                </a:lnTo>
                <a:close/>
                <a:moveTo>
                  <a:pt x="3767862" y="627297"/>
                </a:moveTo>
                <a:lnTo>
                  <a:pt x="3763651" y="654663"/>
                </a:lnTo>
                <a:lnTo>
                  <a:pt x="3769967" y="654663"/>
                </a:lnTo>
                <a:lnTo>
                  <a:pt x="3774176" y="627297"/>
                </a:lnTo>
                <a:close/>
                <a:moveTo>
                  <a:pt x="2673373" y="625192"/>
                </a:moveTo>
                <a:lnTo>
                  <a:pt x="2677583" y="629402"/>
                </a:lnTo>
                <a:lnTo>
                  <a:pt x="2656532" y="646243"/>
                </a:lnTo>
                <a:lnTo>
                  <a:pt x="2654427" y="639927"/>
                </a:lnTo>
                <a:close/>
                <a:moveTo>
                  <a:pt x="1930423" y="625192"/>
                </a:moveTo>
                <a:lnTo>
                  <a:pt x="1934633" y="629402"/>
                </a:lnTo>
                <a:lnTo>
                  <a:pt x="1913582" y="646243"/>
                </a:lnTo>
                <a:lnTo>
                  <a:pt x="1911477" y="639927"/>
                </a:lnTo>
                <a:close/>
                <a:moveTo>
                  <a:pt x="3161738" y="608352"/>
                </a:moveTo>
                <a:lnTo>
                  <a:pt x="3168053" y="608352"/>
                </a:lnTo>
                <a:lnTo>
                  <a:pt x="3168053" y="623087"/>
                </a:lnTo>
                <a:lnTo>
                  <a:pt x="3161738" y="623087"/>
                </a:lnTo>
                <a:close/>
                <a:moveTo>
                  <a:pt x="2418788" y="608352"/>
                </a:moveTo>
                <a:lnTo>
                  <a:pt x="2425103" y="608352"/>
                </a:lnTo>
                <a:lnTo>
                  <a:pt x="2425103" y="623087"/>
                </a:lnTo>
                <a:lnTo>
                  <a:pt x="2418788" y="623087"/>
                </a:lnTo>
                <a:close/>
                <a:moveTo>
                  <a:pt x="903056" y="583092"/>
                </a:moveTo>
                <a:lnTo>
                  <a:pt x="913581" y="587302"/>
                </a:lnTo>
                <a:lnTo>
                  <a:pt x="911476" y="591512"/>
                </a:lnTo>
                <a:lnTo>
                  <a:pt x="900951" y="587302"/>
                </a:lnTo>
                <a:close/>
                <a:moveTo>
                  <a:pt x="1155659" y="564147"/>
                </a:moveTo>
                <a:cubicBezTo>
                  <a:pt x="1175306" y="564147"/>
                  <a:pt x="1190743" y="569760"/>
                  <a:pt x="1201970" y="580987"/>
                </a:cubicBezTo>
                <a:lnTo>
                  <a:pt x="1201970" y="597827"/>
                </a:lnTo>
                <a:cubicBezTo>
                  <a:pt x="1182323" y="616070"/>
                  <a:pt x="1166886" y="625192"/>
                  <a:pt x="1155659" y="625192"/>
                </a:cubicBezTo>
                <a:cubicBezTo>
                  <a:pt x="1165483" y="625192"/>
                  <a:pt x="1153554" y="619579"/>
                  <a:pt x="1119874" y="608352"/>
                </a:cubicBezTo>
                <a:cubicBezTo>
                  <a:pt x="1125487" y="602739"/>
                  <a:pt x="1129697" y="598529"/>
                  <a:pt x="1132504" y="595722"/>
                </a:cubicBezTo>
                <a:cubicBezTo>
                  <a:pt x="1131100" y="574672"/>
                  <a:pt x="1138819" y="564147"/>
                  <a:pt x="1155659" y="564147"/>
                </a:cubicBezTo>
                <a:close/>
                <a:moveTo>
                  <a:pt x="2858615" y="551516"/>
                </a:moveTo>
                <a:cubicBezTo>
                  <a:pt x="2847388" y="554323"/>
                  <a:pt x="2823531" y="562042"/>
                  <a:pt x="2787044" y="574672"/>
                </a:cubicBezTo>
                <a:lnTo>
                  <a:pt x="2801779" y="574672"/>
                </a:lnTo>
                <a:cubicBezTo>
                  <a:pt x="2807392" y="576075"/>
                  <a:pt x="2826338" y="568357"/>
                  <a:pt x="2858615" y="551516"/>
                </a:cubicBezTo>
                <a:close/>
                <a:moveTo>
                  <a:pt x="2115665" y="551516"/>
                </a:moveTo>
                <a:cubicBezTo>
                  <a:pt x="2104438" y="554323"/>
                  <a:pt x="2080581" y="562042"/>
                  <a:pt x="2044094" y="574672"/>
                </a:cubicBezTo>
                <a:lnTo>
                  <a:pt x="2058829" y="574672"/>
                </a:lnTo>
                <a:cubicBezTo>
                  <a:pt x="2064443" y="576075"/>
                  <a:pt x="2083388" y="568357"/>
                  <a:pt x="2115665" y="551516"/>
                </a:cubicBezTo>
                <a:close/>
                <a:moveTo>
                  <a:pt x="2774414" y="549411"/>
                </a:moveTo>
                <a:cubicBezTo>
                  <a:pt x="2700036" y="578882"/>
                  <a:pt x="2641095" y="625192"/>
                  <a:pt x="2597592" y="688343"/>
                </a:cubicBezTo>
                <a:cubicBezTo>
                  <a:pt x="2596188" y="689746"/>
                  <a:pt x="2596890" y="691851"/>
                  <a:pt x="2599697" y="694658"/>
                </a:cubicBezTo>
                <a:lnTo>
                  <a:pt x="2608117" y="688343"/>
                </a:lnTo>
                <a:cubicBezTo>
                  <a:pt x="2594083" y="703780"/>
                  <a:pt x="2582856" y="722023"/>
                  <a:pt x="2574436" y="743074"/>
                </a:cubicBezTo>
                <a:lnTo>
                  <a:pt x="2580752" y="747284"/>
                </a:lnTo>
                <a:cubicBezTo>
                  <a:pt x="2614432" y="700973"/>
                  <a:pt x="2668461" y="651856"/>
                  <a:pt x="2742838" y="599932"/>
                </a:cubicBezTo>
                <a:cubicBezTo>
                  <a:pt x="2742838" y="598529"/>
                  <a:pt x="2733717" y="601335"/>
                  <a:pt x="2715473" y="608352"/>
                </a:cubicBezTo>
                <a:cubicBezTo>
                  <a:pt x="2784237" y="567655"/>
                  <a:pt x="2837564" y="548008"/>
                  <a:pt x="2875455" y="549411"/>
                </a:cubicBezTo>
                <a:cubicBezTo>
                  <a:pt x="2874052" y="549411"/>
                  <a:pt x="2871947" y="550815"/>
                  <a:pt x="2869140" y="553621"/>
                </a:cubicBezTo>
                <a:cubicBezTo>
                  <a:pt x="2871947" y="556428"/>
                  <a:pt x="2875455" y="557832"/>
                  <a:pt x="2879665" y="557832"/>
                </a:cubicBezTo>
                <a:cubicBezTo>
                  <a:pt x="2882472" y="557832"/>
                  <a:pt x="2890541" y="556779"/>
                  <a:pt x="2903873" y="554674"/>
                </a:cubicBezTo>
                <a:cubicBezTo>
                  <a:pt x="2917205" y="552569"/>
                  <a:pt x="2925274" y="551516"/>
                  <a:pt x="2928081" y="551516"/>
                </a:cubicBezTo>
                <a:cubicBezTo>
                  <a:pt x="2930887" y="551516"/>
                  <a:pt x="2937904" y="555025"/>
                  <a:pt x="2949131" y="562042"/>
                </a:cubicBezTo>
                <a:cubicBezTo>
                  <a:pt x="2960358" y="569058"/>
                  <a:pt x="2967374" y="572567"/>
                  <a:pt x="2970181" y="572567"/>
                </a:cubicBezTo>
                <a:cubicBezTo>
                  <a:pt x="2974391" y="572567"/>
                  <a:pt x="2976145" y="571865"/>
                  <a:pt x="2975444" y="570462"/>
                </a:cubicBezTo>
                <a:cubicBezTo>
                  <a:pt x="2974742" y="569058"/>
                  <a:pt x="2975794" y="568357"/>
                  <a:pt x="2978601" y="568357"/>
                </a:cubicBezTo>
                <a:cubicBezTo>
                  <a:pt x="2981408" y="568357"/>
                  <a:pt x="2983864" y="569760"/>
                  <a:pt x="2985969" y="572567"/>
                </a:cubicBezTo>
                <a:cubicBezTo>
                  <a:pt x="2988074" y="575373"/>
                  <a:pt x="2989828" y="577478"/>
                  <a:pt x="2991231" y="578882"/>
                </a:cubicBezTo>
                <a:cubicBezTo>
                  <a:pt x="2992635" y="580285"/>
                  <a:pt x="3008773" y="597827"/>
                  <a:pt x="3039647" y="631507"/>
                </a:cubicBezTo>
                <a:cubicBezTo>
                  <a:pt x="3043857" y="641331"/>
                  <a:pt x="3054382" y="653961"/>
                  <a:pt x="3071222" y="669398"/>
                </a:cubicBezTo>
                <a:lnTo>
                  <a:pt x="3077537" y="663083"/>
                </a:lnTo>
                <a:cubicBezTo>
                  <a:pt x="3070520" y="660276"/>
                  <a:pt x="3067714" y="656066"/>
                  <a:pt x="3069117" y="650453"/>
                </a:cubicBezTo>
                <a:cubicBezTo>
                  <a:pt x="3070520" y="644839"/>
                  <a:pt x="3069117" y="640629"/>
                  <a:pt x="3064907" y="637822"/>
                </a:cubicBezTo>
                <a:cubicBezTo>
                  <a:pt x="3081747" y="637822"/>
                  <a:pt x="3094377" y="641331"/>
                  <a:pt x="3102798" y="648347"/>
                </a:cubicBezTo>
                <a:cubicBezTo>
                  <a:pt x="3109815" y="641331"/>
                  <a:pt x="3113323" y="636419"/>
                  <a:pt x="3113323" y="633612"/>
                </a:cubicBezTo>
                <a:cubicBezTo>
                  <a:pt x="3117533" y="644839"/>
                  <a:pt x="3125953" y="657469"/>
                  <a:pt x="3138583" y="671503"/>
                </a:cubicBezTo>
                <a:cubicBezTo>
                  <a:pt x="3145600" y="678520"/>
                  <a:pt x="3156827" y="705885"/>
                  <a:pt x="3172263" y="753599"/>
                </a:cubicBezTo>
                <a:cubicBezTo>
                  <a:pt x="3172263" y="757809"/>
                  <a:pt x="3172965" y="764826"/>
                  <a:pt x="3174369" y="774649"/>
                </a:cubicBezTo>
                <a:cubicBezTo>
                  <a:pt x="3175772" y="778859"/>
                  <a:pt x="3180684" y="783069"/>
                  <a:pt x="3189104" y="787279"/>
                </a:cubicBezTo>
                <a:cubicBezTo>
                  <a:pt x="3194717" y="797103"/>
                  <a:pt x="3197524" y="806926"/>
                  <a:pt x="3197524" y="816750"/>
                </a:cubicBezTo>
                <a:cubicBezTo>
                  <a:pt x="3197524" y="834993"/>
                  <a:pt x="3189805" y="863060"/>
                  <a:pt x="3174369" y="900951"/>
                </a:cubicBezTo>
                <a:cubicBezTo>
                  <a:pt x="3167352" y="920597"/>
                  <a:pt x="3158230" y="949366"/>
                  <a:pt x="3147003" y="987257"/>
                </a:cubicBezTo>
                <a:cubicBezTo>
                  <a:pt x="3134373" y="1001290"/>
                  <a:pt x="3116130" y="1025147"/>
                  <a:pt x="3092272" y="1058827"/>
                </a:cubicBezTo>
                <a:cubicBezTo>
                  <a:pt x="3092272" y="1058827"/>
                  <a:pt x="3095079" y="1053214"/>
                  <a:pt x="3100692" y="1041987"/>
                </a:cubicBezTo>
                <a:cubicBezTo>
                  <a:pt x="3106306" y="1030760"/>
                  <a:pt x="3108411" y="1023744"/>
                  <a:pt x="3107008" y="1020937"/>
                </a:cubicBezTo>
                <a:cubicBezTo>
                  <a:pt x="3098588" y="1033567"/>
                  <a:pt x="3086659" y="1053214"/>
                  <a:pt x="3071222" y="1079878"/>
                </a:cubicBezTo>
                <a:cubicBezTo>
                  <a:pt x="3064205" y="1085491"/>
                  <a:pt x="3054382" y="1095315"/>
                  <a:pt x="3041752" y="1109348"/>
                </a:cubicBezTo>
                <a:cubicBezTo>
                  <a:pt x="3036139" y="1121978"/>
                  <a:pt x="3027017" y="1139520"/>
                  <a:pt x="3014387" y="1161974"/>
                </a:cubicBezTo>
                <a:cubicBezTo>
                  <a:pt x="2986320" y="1201267"/>
                  <a:pt x="2955446" y="1233544"/>
                  <a:pt x="2921766" y="1258805"/>
                </a:cubicBezTo>
                <a:cubicBezTo>
                  <a:pt x="2862825" y="1302309"/>
                  <a:pt x="2823531" y="1324061"/>
                  <a:pt x="2803884" y="1324061"/>
                </a:cubicBezTo>
                <a:cubicBezTo>
                  <a:pt x="2801077" y="1324061"/>
                  <a:pt x="2796517" y="1323008"/>
                  <a:pt x="2790202" y="1320903"/>
                </a:cubicBezTo>
                <a:cubicBezTo>
                  <a:pt x="2783886" y="1318798"/>
                  <a:pt x="2779325" y="1317746"/>
                  <a:pt x="2776519" y="1317746"/>
                </a:cubicBezTo>
                <a:cubicBezTo>
                  <a:pt x="2773712" y="1317746"/>
                  <a:pt x="2761784" y="1319500"/>
                  <a:pt x="2740733" y="1323008"/>
                </a:cubicBezTo>
                <a:cubicBezTo>
                  <a:pt x="2719683" y="1326516"/>
                  <a:pt x="2707755" y="1328271"/>
                  <a:pt x="2704948" y="1328271"/>
                </a:cubicBezTo>
                <a:cubicBezTo>
                  <a:pt x="2672671" y="1328271"/>
                  <a:pt x="2638289" y="1311430"/>
                  <a:pt x="2601802" y="1277750"/>
                </a:cubicBezTo>
                <a:cubicBezTo>
                  <a:pt x="2594785" y="1276347"/>
                  <a:pt x="2584260" y="1274242"/>
                  <a:pt x="2570226" y="1271435"/>
                </a:cubicBezTo>
                <a:cubicBezTo>
                  <a:pt x="2567420" y="1277048"/>
                  <a:pt x="2567420" y="1287573"/>
                  <a:pt x="2570226" y="1303010"/>
                </a:cubicBezTo>
                <a:cubicBezTo>
                  <a:pt x="2558999" y="1288977"/>
                  <a:pt x="2544264" y="1270733"/>
                  <a:pt x="2526021" y="1248280"/>
                </a:cubicBezTo>
                <a:cubicBezTo>
                  <a:pt x="2524617" y="1242666"/>
                  <a:pt x="2521811" y="1232843"/>
                  <a:pt x="2517601" y="1218809"/>
                </a:cubicBezTo>
                <a:cubicBezTo>
                  <a:pt x="2514794" y="1217406"/>
                  <a:pt x="2511987" y="1215301"/>
                  <a:pt x="2509181" y="1212494"/>
                </a:cubicBezTo>
                <a:cubicBezTo>
                  <a:pt x="2506374" y="1198461"/>
                  <a:pt x="2502866" y="1177411"/>
                  <a:pt x="2498655" y="1149343"/>
                </a:cubicBezTo>
                <a:cubicBezTo>
                  <a:pt x="2504269" y="1142327"/>
                  <a:pt x="2507076" y="1137415"/>
                  <a:pt x="2507076" y="1134608"/>
                </a:cubicBezTo>
                <a:cubicBezTo>
                  <a:pt x="2495849" y="1109348"/>
                  <a:pt x="2488832" y="1088298"/>
                  <a:pt x="2486025" y="1071458"/>
                </a:cubicBezTo>
                <a:cubicBezTo>
                  <a:pt x="2488832" y="1068651"/>
                  <a:pt x="2488832" y="1039882"/>
                  <a:pt x="2486025" y="985152"/>
                </a:cubicBezTo>
                <a:cubicBezTo>
                  <a:pt x="2495849" y="902354"/>
                  <a:pt x="2515496" y="825170"/>
                  <a:pt x="2544966" y="753599"/>
                </a:cubicBezTo>
                <a:cubicBezTo>
                  <a:pt x="2557596" y="718515"/>
                  <a:pt x="2582856" y="681326"/>
                  <a:pt x="2620747" y="642032"/>
                </a:cubicBezTo>
                <a:cubicBezTo>
                  <a:pt x="2658637" y="602739"/>
                  <a:pt x="2689511" y="580285"/>
                  <a:pt x="2713368" y="574672"/>
                </a:cubicBezTo>
                <a:cubicBezTo>
                  <a:pt x="2717578" y="574672"/>
                  <a:pt x="2737927" y="566252"/>
                  <a:pt x="2774414" y="549411"/>
                </a:cubicBezTo>
                <a:close/>
                <a:moveTo>
                  <a:pt x="2031464" y="549411"/>
                </a:moveTo>
                <a:cubicBezTo>
                  <a:pt x="1957086" y="578882"/>
                  <a:pt x="1898145" y="625192"/>
                  <a:pt x="1854642" y="688343"/>
                </a:cubicBezTo>
                <a:cubicBezTo>
                  <a:pt x="1853238" y="689746"/>
                  <a:pt x="1853940" y="691851"/>
                  <a:pt x="1856747" y="694658"/>
                </a:cubicBezTo>
                <a:lnTo>
                  <a:pt x="1865167" y="688343"/>
                </a:lnTo>
                <a:cubicBezTo>
                  <a:pt x="1851133" y="703780"/>
                  <a:pt x="1839907" y="722023"/>
                  <a:pt x="1831486" y="743074"/>
                </a:cubicBezTo>
                <a:lnTo>
                  <a:pt x="1837801" y="747284"/>
                </a:lnTo>
                <a:cubicBezTo>
                  <a:pt x="1871482" y="700973"/>
                  <a:pt x="1925511" y="651856"/>
                  <a:pt x="1999888" y="599932"/>
                </a:cubicBezTo>
                <a:cubicBezTo>
                  <a:pt x="1999888" y="598529"/>
                  <a:pt x="1990767" y="601335"/>
                  <a:pt x="1972523" y="608352"/>
                </a:cubicBezTo>
                <a:cubicBezTo>
                  <a:pt x="2041287" y="567655"/>
                  <a:pt x="2094615" y="548008"/>
                  <a:pt x="2132505" y="549411"/>
                </a:cubicBezTo>
                <a:cubicBezTo>
                  <a:pt x="2131102" y="549411"/>
                  <a:pt x="2128996" y="550815"/>
                  <a:pt x="2126190" y="553621"/>
                </a:cubicBezTo>
                <a:cubicBezTo>
                  <a:pt x="2128996" y="556428"/>
                  <a:pt x="2132505" y="557832"/>
                  <a:pt x="2136715" y="557832"/>
                </a:cubicBezTo>
                <a:cubicBezTo>
                  <a:pt x="2139522" y="557832"/>
                  <a:pt x="2147591" y="556779"/>
                  <a:pt x="2160923" y="554674"/>
                </a:cubicBezTo>
                <a:cubicBezTo>
                  <a:pt x="2174254" y="552569"/>
                  <a:pt x="2182324" y="551516"/>
                  <a:pt x="2185131" y="551516"/>
                </a:cubicBezTo>
                <a:cubicBezTo>
                  <a:pt x="2187937" y="551516"/>
                  <a:pt x="2194954" y="555025"/>
                  <a:pt x="2206181" y="562042"/>
                </a:cubicBezTo>
                <a:cubicBezTo>
                  <a:pt x="2217408" y="569058"/>
                  <a:pt x="2224424" y="572567"/>
                  <a:pt x="2227231" y="572567"/>
                </a:cubicBezTo>
                <a:cubicBezTo>
                  <a:pt x="2231441" y="572567"/>
                  <a:pt x="2233196" y="571865"/>
                  <a:pt x="2232494" y="570462"/>
                </a:cubicBezTo>
                <a:cubicBezTo>
                  <a:pt x="2231792" y="569058"/>
                  <a:pt x="2232844" y="568357"/>
                  <a:pt x="2235651" y="568357"/>
                </a:cubicBezTo>
                <a:cubicBezTo>
                  <a:pt x="2238458" y="568357"/>
                  <a:pt x="2240914" y="569760"/>
                  <a:pt x="2243019" y="572567"/>
                </a:cubicBezTo>
                <a:cubicBezTo>
                  <a:pt x="2245124" y="575373"/>
                  <a:pt x="2246878" y="577478"/>
                  <a:pt x="2248281" y="578882"/>
                </a:cubicBezTo>
                <a:cubicBezTo>
                  <a:pt x="2249685" y="580285"/>
                  <a:pt x="2265823" y="597827"/>
                  <a:pt x="2296697" y="631507"/>
                </a:cubicBezTo>
                <a:cubicBezTo>
                  <a:pt x="2300907" y="641331"/>
                  <a:pt x="2311432" y="653961"/>
                  <a:pt x="2328272" y="669398"/>
                </a:cubicBezTo>
                <a:lnTo>
                  <a:pt x="2334588" y="663083"/>
                </a:lnTo>
                <a:cubicBezTo>
                  <a:pt x="2327570" y="660276"/>
                  <a:pt x="2324764" y="656066"/>
                  <a:pt x="2326167" y="650453"/>
                </a:cubicBezTo>
                <a:cubicBezTo>
                  <a:pt x="2327570" y="644839"/>
                  <a:pt x="2326167" y="640629"/>
                  <a:pt x="2321957" y="637822"/>
                </a:cubicBezTo>
                <a:cubicBezTo>
                  <a:pt x="2338797" y="637822"/>
                  <a:pt x="2351428" y="641331"/>
                  <a:pt x="2359848" y="648347"/>
                </a:cubicBezTo>
                <a:cubicBezTo>
                  <a:pt x="2366865" y="641331"/>
                  <a:pt x="2370373" y="636419"/>
                  <a:pt x="2370373" y="633612"/>
                </a:cubicBezTo>
                <a:cubicBezTo>
                  <a:pt x="2374583" y="644839"/>
                  <a:pt x="2383003" y="657469"/>
                  <a:pt x="2395633" y="671503"/>
                </a:cubicBezTo>
                <a:cubicBezTo>
                  <a:pt x="2402650" y="678520"/>
                  <a:pt x="2413877" y="705885"/>
                  <a:pt x="2429313" y="753599"/>
                </a:cubicBezTo>
                <a:cubicBezTo>
                  <a:pt x="2429313" y="757809"/>
                  <a:pt x="2430015" y="764826"/>
                  <a:pt x="2431419" y="774649"/>
                </a:cubicBezTo>
                <a:cubicBezTo>
                  <a:pt x="2432822" y="778859"/>
                  <a:pt x="2437734" y="783069"/>
                  <a:pt x="2446154" y="787279"/>
                </a:cubicBezTo>
                <a:cubicBezTo>
                  <a:pt x="2451767" y="797103"/>
                  <a:pt x="2454574" y="806926"/>
                  <a:pt x="2454574" y="816750"/>
                </a:cubicBezTo>
                <a:cubicBezTo>
                  <a:pt x="2454574" y="834993"/>
                  <a:pt x="2446855" y="863060"/>
                  <a:pt x="2431419" y="900951"/>
                </a:cubicBezTo>
                <a:cubicBezTo>
                  <a:pt x="2424402" y="920597"/>
                  <a:pt x="2415280" y="949366"/>
                  <a:pt x="2404053" y="987257"/>
                </a:cubicBezTo>
                <a:cubicBezTo>
                  <a:pt x="2391423" y="1001290"/>
                  <a:pt x="2373180" y="1025147"/>
                  <a:pt x="2349322" y="1058827"/>
                </a:cubicBezTo>
                <a:cubicBezTo>
                  <a:pt x="2349322" y="1058827"/>
                  <a:pt x="2352129" y="1053214"/>
                  <a:pt x="2357742" y="1041987"/>
                </a:cubicBezTo>
                <a:cubicBezTo>
                  <a:pt x="2363356" y="1030760"/>
                  <a:pt x="2365461" y="1023744"/>
                  <a:pt x="2364058" y="1020937"/>
                </a:cubicBezTo>
                <a:cubicBezTo>
                  <a:pt x="2355638" y="1033567"/>
                  <a:pt x="2343709" y="1053214"/>
                  <a:pt x="2328272" y="1079878"/>
                </a:cubicBezTo>
                <a:cubicBezTo>
                  <a:pt x="2321255" y="1085491"/>
                  <a:pt x="2311432" y="1095315"/>
                  <a:pt x="2298802" y="1109348"/>
                </a:cubicBezTo>
                <a:cubicBezTo>
                  <a:pt x="2293189" y="1121978"/>
                  <a:pt x="2284067" y="1139520"/>
                  <a:pt x="2271437" y="1161974"/>
                </a:cubicBezTo>
                <a:cubicBezTo>
                  <a:pt x="2243370" y="1201267"/>
                  <a:pt x="2212496" y="1233544"/>
                  <a:pt x="2178815" y="1258805"/>
                </a:cubicBezTo>
                <a:cubicBezTo>
                  <a:pt x="2119875" y="1302309"/>
                  <a:pt x="2080581" y="1324061"/>
                  <a:pt x="2060934" y="1324061"/>
                </a:cubicBezTo>
                <a:cubicBezTo>
                  <a:pt x="2058127" y="1324061"/>
                  <a:pt x="2053567" y="1323008"/>
                  <a:pt x="2047251" y="1320903"/>
                </a:cubicBezTo>
                <a:cubicBezTo>
                  <a:pt x="2040936" y="1318798"/>
                  <a:pt x="2036375" y="1317746"/>
                  <a:pt x="2033569" y="1317746"/>
                </a:cubicBezTo>
                <a:cubicBezTo>
                  <a:pt x="2030762" y="1317746"/>
                  <a:pt x="2018834" y="1319500"/>
                  <a:pt x="1997783" y="1323008"/>
                </a:cubicBezTo>
                <a:cubicBezTo>
                  <a:pt x="1976733" y="1326516"/>
                  <a:pt x="1964805" y="1328271"/>
                  <a:pt x="1961998" y="1328271"/>
                </a:cubicBezTo>
                <a:cubicBezTo>
                  <a:pt x="1929721" y="1328271"/>
                  <a:pt x="1895339" y="1311430"/>
                  <a:pt x="1858852" y="1277750"/>
                </a:cubicBezTo>
                <a:cubicBezTo>
                  <a:pt x="1851835" y="1276347"/>
                  <a:pt x="1841310" y="1274242"/>
                  <a:pt x="1827276" y="1271435"/>
                </a:cubicBezTo>
                <a:cubicBezTo>
                  <a:pt x="1824470" y="1277048"/>
                  <a:pt x="1824470" y="1287573"/>
                  <a:pt x="1827276" y="1303010"/>
                </a:cubicBezTo>
                <a:cubicBezTo>
                  <a:pt x="1816049" y="1288977"/>
                  <a:pt x="1801314" y="1270733"/>
                  <a:pt x="1783071" y="1248280"/>
                </a:cubicBezTo>
                <a:cubicBezTo>
                  <a:pt x="1781667" y="1242666"/>
                  <a:pt x="1778861" y="1232843"/>
                  <a:pt x="1774651" y="1218809"/>
                </a:cubicBezTo>
                <a:cubicBezTo>
                  <a:pt x="1771844" y="1217406"/>
                  <a:pt x="1769037" y="1215301"/>
                  <a:pt x="1766231" y="1212494"/>
                </a:cubicBezTo>
                <a:cubicBezTo>
                  <a:pt x="1763424" y="1198461"/>
                  <a:pt x="1759916" y="1177411"/>
                  <a:pt x="1755705" y="1149343"/>
                </a:cubicBezTo>
                <a:cubicBezTo>
                  <a:pt x="1761319" y="1142327"/>
                  <a:pt x="1764126" y="1137415"/>
                  <a:pt x="1764126" y="1134608"/>
                </a:cubicBezTo>
                <a:cubicBezTo>
                  <a:pt x="1752899" y="1109348"/>
                  <a:pt x="1745882" y="1088298"/>
                  <a:pt x="1743075" y="1071458"/>
                </a:cubicBezTo>
                <a:cubicBezTo>
                  <a:pt x="1745882" y="1068651"/>
                  <a:pt x="1745882" y="1039882"/>
                  <a:pt x="1743075" y="985152"/>
                </a:cubicBezTo>
                <a:cubicBezTo>
                  <a:pt x="1752899" y="902354"/>
                  <a:pt x="1772546" y="825170"/>
                  <a:pt x="1802016" y="753599"/>
                </a:cubicBezTo>
                <a:cubicBezTo>
                  <a:pt x="1814646" y="718515"/>
                  <a:pt x="1839907" y="681326"/>
                  <a:pt x="1877797" y="642032"/>
                </a:cubicBezTo>
                <a:cubicBezTo>
                  <a:pt x="1915687" y="602739"/>
                  <a:pt x="1946561" y="580285"/>
                  <a:pt x="1970418" y="574672"/>
                </a:cubicBezTo>
                <a:cubicBezTo>
                  <a:pt x="1974628" y="574672"/>
                  <a:pt x="1994977" y="566252"/>
                  <a:pt x="2031464" y="549411"/>
                </a:cubicBezTo>
                <a:close/>
                <a:moveTo>
                  <a:pt x="2780729" y="543096"/>
                </a:moveTo>
                <a:lnTo>
                  <a:pt x="2789149" y="543096"/>
                </a:lnTo>
                <a:lnTo>
                  <a:pt x="2789149" y="549411"/>
                </a:lnTo>
                <a:lnTo>
                  <a:pt x="2780729" y="549411"/>
                </a:lnTo>
                <a:close/>
                <a:moveTo>
                  <a:pt x="2037779" y="543096"/>
                </a:moveTo>
                <a:lnTo>
                  <a:pt x="2046199" y="543096"/>
                </a:lnTo>
                <a:lnTo>
                  <a:pt x="2046199" y="549411"/>
                </a:lnTo>
                <a:lnTo>
                  <a:pt x="2037779" y="549411"/>
                </a:lnTo>
                <a:close/>
                <a:moveTo>
                  <a:pt x="3788912" y="540991"/>
                </a:moveTo>
                <a:lnTo>
                  <a:pt x="3788912" y="551516"/>
                </a:lnTo>
                <a:lnTo>
                  <a:pt x="3786807" y="551516"/>
                </a:lnTo>
                <a:lnTo>
                  <a:pt x="3772072" y="625192"/>
                </a:lnTo>
                <a:lnTo>
                  <a:pt x="3776282" y="625192"/>
                </a:lnTo>
                <a:lnTo>
                  <a:pt x="3793122" y="551516"/>
                </a:lnTo>
                <a:lnTo>
                  <a:pt x="3795228" y="551516"/>
                </a:lnTo>
                <a:lnTo>
                  <a:pt x="3795228" y="540991"/>
                </a:lnTo>
                <a:close/>
                <a:moveTo>
                  <a:pt x="2801779" y="534676"/>
                </a:moveTo>
                <a:lnTo>
                  <a:pt x="2810199" y="534676"/>
                </a:lnTo>
                <a:lnTo>
                  <a:pt x="2810199" y="540991"/>
                </a:lnTo>
                <a:lnTo>
                  <a:pt x="2801779" y="540991"/>
                </a:lnTo>
                <a:close/>
                <a:moveTo>
                  <a:pt x="2058829" y="534676"/>
                </a:moveTo>
                <a:lnTo>
                  <a:pt x="2067249" y="534676"/>
                </a:lnTo>
                <a:lnTo>
                  <a:pt x="2067249" y="540991"/>
                </a:lnTo>
                <a:lnTo>
                  <a:pt x="2058829" y="540991"/>
                </a:lnTo>
                <a:close/>
                <a:moveTo>
                  <a:pt x="0" y="496786"/>
                </a:moveTo>
                <a:lnTo>
                  <a:pt x="822" y="498766"/>
                </a:lnTo>
                <a:lnTo>
                  <a:pt x="527" y="499417"/>
                </a:lnTo>
                <a:cubicBezTo>
                  <a:pt x="176" y="499768"/>
                  <a:pt x="0" y="498891"/>
                  <a:pt x="0" y="496786"/>
                </a:cubicBezTo>
                <a:close/>
                <a:moveTo>
                  <a:pt x="3873113" y="488366"/>
                </a:moveTo>
                <a:lnTo>
                  <a:pt x="3782597" y="833590"/>
                </a:lnTo>
                <a:lnTo>
                  <a:pt x="3788912" y="833590"/>
                </a:lnTo>
                <a:lnTo>
                  <a:pt x="3877323" y="488366"/>
                </a:lnTo>
                <a:close/>
                <a:moveTo>
                  <a:pt x="1570349" y="395744"/>
                </a:moveTo>
                <a:cubicBezTo>
                  <a:pt x="1570349" y="397148"/>
                  <a:pt x="1569823" y="398200"/>
                  <a:pt x="1568770" y="398902"/>
                </a:cubicBezTo>
                <a:lnTo>
                  <a:pt x="1567644" y="399152"/>
                </a:lnTo>
                <a:close/>
                <a:moveTo>
                  <a:pt x="237868" y="395744"/>
                </a:moveTo>
                <a:cubicBezTo>
                  <a:pt x="226641" y="408375"/>
                  <a:pt x="221028" y="416093"/>
                  <a:pt x="221028" y="418900"/>
                </a:cubicBezTo>
                <a:cubicBezTo>
                  <a:pt x="221028" y="423110"/>
                  <a:pt x="222431" y="428022"/>
                  <a:pt x="225238" y="433635"/>
                </a:cubicBezTo>
                <a:cubicBezTo>
                  <a:pt x="228045" y="439248"/>
                  <a:pt x="229448" y="443458"/>
                  <a:pt x="229448" y="446265"/>
                </a:cubicBezTo>
                <a:lnTo>
                  <a:pt x="242078" y="446265"/>
                </a:lnTo>
                <a:cubicBezTo>
                  <a:pt x="251902" y="442055"/>
                  <a:pt x="256813" y="434337"/>
                  <a:pt x="256813" y="423110"/>
                </a:cubicBezTo>
                <a:cubicBezTo>
                  <a:pt x="256813" y="416093"/>
                  <a:pt x="250498" y="406971"/>
                  <a:pt x="237868" y="395744"/>
                </a:cubicBezTo>
                <a:close/>
                <a:moveTo>
                  <a:pt x="1633500" y="391534"/>
                </a:moveTo>
                <a:cubicBezTo>
                  <a:pt x="1640516" y="391534"/>
                  <a:pt x="1646130" y="394341"/>
                  <a:pt x="1650340" y="399955"/>
                </a:cubicBezTo>
                <a:cubicBezTo>
                  <a:pt x="1650340" y="399955"/>
                  <a:pt x="1646832" y="399955"/>
                  <a:pt x="1639815" y="399955"/>
                </a:cubicBezTo>
                <a:cubicBezTo>
                  <a:pt x="1632798" y="401358"/>
                  <a:pt x="1625781" y="402060"/>
                  <a:pt x="1618764" y="402060"/>
                </a:cubicBezTo>
                <a:cubicBezTo>
                  <a:pt x="1625781" y="395043"/>
                  <a:pt x="1630693" y="391534"/>
                  <a:pt x="1633500" y="391534"/>
                </a:cubicBezTo>
                <a:close/>
                <a:moveTo>
                  <a:pt x="1782957" y="389429"/>
                </a:moveTo>
                <a:lnTo>
                  <a:pt x="1781319" y="390657"/>
                </a:lnTo>
                <a:lnTo>
                  <a:pt x="1780851" y="390482"/>
                </a:lnTo>
                <a:cubicBezTo>
                  <a:pt x="1779799" y="389780"/>
                  <a:pt x="1780501" y="389429"/>
                  <a:pt x="1782957" y="389429"/>
                </a:cubicBezTo>
                <a:close/>
                <a:moveTo>
                  <a:pt x="1616660" y="387324"/>
                </a:moveTo>
                <a:lnTo>
                  <a:pt x="1620870" y="391534"/>
                </a:lnTo>
                <a:lnTo>
                  <a:pt x="1599819" y="408375"/>
                </a:lnTo>
                <a:lnTo>
                  <a:pt x="1595609" y="404165"/>
                </a:lnTo>
                <a:close/>
                <a:moveTo>
                  <a:pt x="1551404" y="387324"/>
                </a:moveTo>
                <a:lnTo>
                  <a:pt x="1561929" y="387324"/>
                </a:lnTo>
                <a:lnTo>
                  <a:pt x="1561929" y="393639"/>
                </a:lnTo>
                <a:lnTo>
                  <a:pt x="1551404" y="393639"/>
                </a:lnTo>
                <a:close/>
                <a:moveTo>
                  <a:pt x="1517723" y="383114"/>
                </a:moveTo>
                <a:lnTo>
                  <a:pt x="1542984" y="387324"/>
                </a:lnTo>
                <a:lnTo>
                  <a:pt x="1542984" y="393639"/>
                </a:lnTo>
                <a:lnTo>
                  <a:pt x="1517723" y="389429"/>
                </a:lnTo>
                <a:close/>
                <a:moveTo>
                  <a:pt x="1695729" y="374957"/>
                </a:moveTo>
                <a:cubicBezTo>
                  <a:pt x="1696343" y="375133"/>
                  <a:pt x="1696651" y="375747"/>
                  <a:pt x="1696651" y="376799"/>
                </a:cubicBezTo>
                <a:cubicBezTo>
                  <a:pt x="1703667" y="385219"/>
                  <a:pt x="1711386" y="389429"/>
                  <a:pt x="1719806" y="389429"/>
                </a:cubicBezTo>
                <a:cubicBezTo>
                  <a:pt x="1722612" y="389429"/>
                  <a:pt x="1725068" y="388728"/>
                  <a:pt x="1727173" y="387324"/>
                </a:cubicBezTo>
                <a:cubicBezTo>
                  <a:pt x="1729278" y="385921"/>
                  <a:pt x="1732436" y="385219"/>
                  <a:pt x="1736646" y="385219"/>
                </a:cubicBezTo>
                <a:cubicBezTo>
                  <a:pt x="1739453" y="385219"/>
                  <a:pt x="1745768" y="386974"/>
                  <a:pt x="1755591" y="390482"/>
                </a:cubicBezTo>
                <a:cubicBezTo>
                  <a:pt x="1765415" y="393990"/>
                  <a:pt x="1771730" y="395744"/>
                  <a:pt x="1774536" y="395744"/>
                </a:cubicBezTo>
                <a:cubicBezTo>
                  <a:pt x="1777343" y="395744"/>
                  <a:pt x="1778746" y="394692"/>
                  <a:pt x="1778746" y="392587"/>
                </a:cubicBezTo>
                <a:lnTo>
                  <a:pt x="1781319" y="390657"/>
                </a:lnTo>
                <a:lnTo>
                  <a:pt x="1789271" y="393640"/>
                </a:lnTo>
                <a:cubicBezTo>
                  <a:pt x="1798393" y="396446"/>
                  <a:pt x="1814532" y="400656"/>
                  <a:pt x="1837687" y="406270"/>
                </a:cubicBezTo>
                <a:cubicBezTo>
                  <a:pt x="1830671" y="407673"/>
                  <a:pt x="1815935" y="408375"/>
                  <a:pt x="1793482" y="408375"/>
                </a:cubicBezTo>
                <a:cubicBezTo>
                  <a:pt x="1792078" y="408375"/>
                  <a:pt x="1789271" y="409778"/>
                  <a:pt x="1785061" y="412585"/>
                </a:cubicBezTo>
                <a:cubicBezTo>
                  <a:pt x="1780851" y="415391"/>
                  <a:pt x="1777343" y="417496"/>
                  <a:pt x="1774536" y="418900"/>
                </a:cubicBezTo>
                <a:cubicBezTo>
                  <a:pt x="1768923" y="418900"/>
                  <a:pt x="1745066" y="418900"/>
                  <a:pt x="1702966" y="418900"/>
                </a:cubicBezTo>
                <a:cubicBezTo>
                  <a:pt x="1700159" y="418900"/>
                  <a:pt x="1694545" y="415742"/>
                  <a:pt x="1686125" y="409427"/>
                </a:cubicBezTo>
                <a:cubicBezTo>
                  <a:pt x="1677705" y="403112"/>
                  <a:pt x="1672092" y="399955"/>
                  <a:pt x="1669285" y="399955"/>
                </a:cubicBezTo>
                <a:cubicBezTo>
                  <a:pt x="1665075" y="399955"/>
                  <a:pt x="1661918" y="400656"/>
                  <a:pt x="1659812" y="402060"/>
                </a:cubicBezTo>
                <a:cubicBezTo>
                  <a:pt x="1657708" y="403463"/>
                  <a:pt x="1655953" y="404165"/>
                  <a:pt x="1654550" y="404165"/>
                </a:cubicBezTo>
                <a:lnTo>
                  <a:pt x="1654550" y="381009"/>
                </a:lnTo>
                <a:cubicBezTo>
                  <a:pt x="1671390" y="381009"/>
                  <a:pt x="1680512" y="382413"/>
                  <a:pt x="1681915" y="385219"/>
                </a:cubicBezTo>
                <a:cubicBezTo>
                  <a:pt x="1689283" y="377852"/>
                  <a:pt x="1693888" y="374431"/>
                  <a:pt x="1695729" y="374957"/>
                </a:cubicBezTo>
                <a:close/>
                <a:moveTo>
                  <a:pt x="111567" y="374694"/>
                </a:moveTo>
                <a:lnTo>
                  <a:pt x="145247" y="374694"/>
                </a:lnTo>
                <a:cubicBezTo>
                  <a:pt x="145247" y="381711"/>
                  <a:pt x="146650" y="386623"/>
                  <a:pt x="149457" y="389429"/>
                </a:cubicBezTo>
                <a:cubicBezTo>
                  <a:pt x="149457" y="399253"/>
                  <a:pt x="143142" y="404165"/>
                  <a:pt x="130512" y="404165"/>
                </a:cubicBezTo>
                <a:lnTo>
                  <a:pt x="115776" y="404165"/>
                </a:lnTo>
                <a:cubicBezTo>
                  <a:pt x="110163" y="398551"/>
                  <a:pt x="107357" y="394341"/>
                  <a:pt x="107357" y="391534"/>
                </a:cubicBezTo>
                <a:cubicBezTo>
                  <a:pt x="107357" y="385921"/>
                  <a:pt x="108760" y="380308"/>
                  <a:pt x="111567" y="374694"/>
                </a:cubicBezTo>
                <a:close/>
                <a:moveTo>
                  <a:pt x="1601924" y="372589"/>
                </a:moveTo>
                <a:lnTo>
                  <a:pt x="1633500" y="372589"/>
                </a:lnTo>
                <a:lnTo>
                  <a:pt x="1633500" y="378904"/>
                </a:lnTo>
                <a:lnTo>
                  <a:pt x="1601924" y="378904"/>
                </a:lnTo>
                <a:close/>
                <a:moveTo>
                  <a:pt x="1780851" y="368379"/>
                </a:moveTo>
                <a:cubicBezTo>
                  <a:pt x="1772431" y="368379"/>
                  <a:pt x="1767520" y="369081"/>
                  <a:pt x="1766116" y="370484"/>
                </a:cubicBezTo>
                <a:lnTo>
                  <a:pt x="1765522" y="368702"/>
                </a:lnTo>
                <a:close/>
                <a:moveTo>
                  <a:pt x="1524038" y="368379"/>
                </a:moveTo>
                <a:lnTo>
                  <a:pt x="1542984" y="368379"/>
                </a:lnTo>
                <a:lnTo>
                  <a:pt x="1542984" y="374694"/>
                </a:lnTo>
                <a:lnTo>
                  <a:pt x="1524038" y="374694"/>
                </a:lnTo>
                <a:close/>
                <a:moveTo>
                  <a:pt x="1852422" y="364169"/>
                </a:moveTo>
                <a:lnTo>
                  <a:pt x="1862947" y="364169"/>
                </a:lnTo>
                <a:lnTo>
                  <a:pt x="1862947" y="370484"/>
                </a:lnTo>
                <a:lnTo>
                  <a:pt x="1852422" y="370484"/>
                </a:lnTo>
                <a:close/>
                <a:moveTo>
                  <a:pt x="1814532" y="364169"/>
                </a:moveTo>
                <a:lnTo>
                  <a:pt x="1825057" y="364169"/>
                </a:lnTo>
                <a:lnTo>
                  <a:pt x="1825057" y="370484"/>
                </a:lnTo>
                <a:lnTo>
                  <a:pt x="1814532" y="370484"/>
                </a:lnTo>
                <a:close/>
                <a:moveTo>
                  <a:pt x="1284066" y="345224"/>
                </a:moveTo>
                <a:lnTo>
                  <a:pt x="1305116" y="345224"/>
                </a:lnTo>
                <a:lnTo>
                  <a:pt x="1305116" y="351539"/>
                </a:lnTo>
                <a:lnTo>
                  <a:pt x="1284066" y="351539"/>
                </a:lnTo>
                <a:close/>
                <a:moveTo>
                  <a:pt x="3913109" y="343119"/>
                </a:moveTo>
                <a:lnTo>
                  <a:pt x="3908899" y="359959"/>
                </a:lnTo>
                <a:lnTo>
                  <a:pt x="3915214" y="359959"/>
                </a:lnTo>
                <a:lnTo>
                  <a:pt x="3919424" y="343119"/>
                </a:lnTo>
                <a:close/>
                <a:moveTo>
                  <a:pt x="1540878" y="338909"/>
                </a:moveTo>
                <a:cubicBezTo>
                  <a:pt x="1540878" y="341715"/>
                  <a:pt x="1539475" y="345224"/>
                  <a:pt x="1536668" y="349434"/>
                </a:cubicBezTo>
                <a:cubicBezTo>
                  <a:pt x="1575963" y="355047"/>
                  <a:pt x="1604029" y="357854"/>
                  <a:pt x="1620870" y="357854"/>
                </a:cubicBezTo>
                <a:cubicBezTo>
                  <a:pt x="1636306" y="357854"/>
                  <a:pt x="1646130" y="354346"/>
                  <a:pt x="1650340" y="347329"/>
                </a:cubicBezTo>
                <a:cubicBezTo>
                  <a:pt x="1601223" y="347329"/>
                  <a:pt x="1564735" y="344522"/>
                  <a:pt x="1540878" y="338909"/>
                </a:cubicBezTo>
                <a:close/>
                <a:moveTo>
                  <a:pt x="3917318" y="328384"/>
                </a:moveTo>
                <a:lnTo>
                  <a:pt x="3917318" y="341014"/>
                </a:lnTo>
                <a:lnTo>
                  <a:pt x="3923633" y="341014"/>
                </a:lnTo>
                <a:lnTo>
                  <a:pt x="3923633" y="328384"/>
                </a:lnTo>
                <a:close/>
                <a:moveTo>
                  <a:pt x="1271436" y="315754"/>
                </a:moveTo>
                <a:cubicBezTo>
                  <a:pt x="1271436" y="324174"/>
                  <a:pt x="1277750" y="328384"/>
                  <a:pt x="1290381" y="328384"/>
                </a:cubicBezTo>
                <a:cubicBezTo>
                  <a:pt x="1298801" y="328384"/>
                  <a:pt x="1306519" y="324875"/>
                  <a:pt x="1313536" y="317859"/>
                </a:cubicBezTo>
                <a:cubicBezTo>
                  <a:pt x="1313536" y="316455"/>
                  <a:pt x="1299502" y="315754"/>
                  <a:pt x="1271436" y="315754"/>
                </a:cubicBezTo>
                <a:close/>
                <a:moveTo>
                  <a:pt x="1117768" y="311544"/>
                </a:moveTo>
                <a:cubicBezTo>
                  <a:pt x="1114962" y="311544"/>
                  <a:pt x="1107945" y="315052"/>
                  <a:pt x="1096718" y="322069"/>
                </a:cubicBezTo>
                <a:cubicBezTo>
                  <a:pt x="1092508" y="324875"/>
                  <a:pt x="1083387" y="325577"/>
                  <a:pt x="1069353" y="324174"/>
                </a:cubicBezTo>
                <a:cubicBezTo>
                  <a:pt x="1069353" y="325577"/>
                  <a:pt x="1072160" y="329085"/>
                  <a:pt x="1077773" y="334699"/>
                </a:cubicBezTo>
                <a:cubicBezTo>
                  <a:pt x="1086193" y="333295"/>
                  <a:pt x="1096718" y="329787"/>
                  <a:pt x="1109348" y="324174"/>
                </a:cubicBezTo>
                <a:lnTo>
                  <a:pt x="1115663" y="330489"/>
                </a:lnTo>
                <a:lnTo>
                  <a:pt x="1121979" y="330489"/>
                </a:lnTo>
                <a:cubicBezTo>
                  <a:pt x="1130399" y="336102"/>
                  <a:pt x="1137416" y="343820"/>
                  <a:pt x="1143029" y="353644"/>
                </a:cubicBezTo>
                <a:cubicBezTo>
                  <a:pt x="1148642" y="352241"/>
                  <a:pt x="1155659" y="351539"/>
                  <a:pt x="1164079" y="351539"/>
                </a:cubicBezTo>
                <a:cubicBezTo>
                  <a:pt x="1162676" y="351539"/>
                  <a:pt x="1164781" y="348732"/>
                  <a:pt x="1170394" y="343119"/>
                </a:cubicBezTo>
                <a:lnTo>
                  <a:pt x="1178814" y="349434"/>
                </a:lnTo>
                <a:cubicBezTo>
                  <a:pt x="1188638" y="345224"/>
                  <a:pt x="1199163" y="343820"/>
                  <a:pt x="1210390" y="345224"/>
                </a:cubicBezTo>
                <a:cubicBezTo>
                  <a:pt x="1201970" y="343820"/>
                  <a:pt x="1185129" y="335400"/>
                  <a:pt x="1159869" y="319964"/>
                </a:cubicBezTo>
                <a:lnTo>
                  <a:pt x="1147239" y="319964"/>
                </a:lnTo>
                <a:cubicBezTo>
                  <a:pt x="1144432" y="319964"/>
                  <a:pt x="1139520" y="318560"/>
                  <a:pt x="1132504" y="315754"/>
                </a:cubicBezTo>
                <a:cubicBezTo>
                  <a:pt x="1125487" y="312947"/>
                  <a:pt x="1120575" y="311544"/>
                  <a:pt x="1117768" y="311544"/>
                </a:cubicBezTo>
                <a:close/>
                <a:moveTo>
                  <a:pt x="3894163" y="309438"/>
                </a:moveTo>
                <a:lnTo>
                  <a:pt x="3894163" y="319964"/>
                </a:lnTo>
                <a:lnTo>
                  <a:pt x="3900478" y="319964"/>
                </a:lnTo>
                <a:lnTo>
                  <a:pt x="3900478" y="309438"/>
                </a:lnTo>
                <a:close/>
                <a:moveTo>
                  <a:pt x="4380138" y="307333"/>
                </a:moveTo>
                <a:cubicBezTo>
                  <a:pt x="4371719" y="315754"/>
                  <a:pt x="4367509" y="323472"/>
                  <a:pt x="4367509" y="330489"/>
                </a:cubicBezTo>
                <a:cubicBezTo>
                  <a:pt x="4367509" y="333295"/>
                  <a:pt x="4368912" y="335400"/>
                  <a:pt x="4371719" y="336804"/>
                </a:cubicBezTo>
                <a:cubicBezTo>
                  <a:pt x="4374525" y="333997"/>
                  <a:pt x="4377331" y="329787"/>
                  <a:pt x="4380138" y="324174"/>
                </a:cubicBezTo>
                <a:close/>
                <a:moveTo>
                  <a:pt x="3879429" y="290493"/>
                </a:moveTo>
                <a:lnTo>
                  <a:pt x="3868903" y="334699"/>
                </a:lnTo>
                <a:lnTo>
                  <a:pt x="3873113" y="334699"/>
                </a:lnTo>
                <a:lnTo>
                  <a:pt x="3885744" y="290493"/>
                </a:lnTo>
                <a:close/>
                <a:moveTo>
                  <a:pt x="4077301" y="284178"/>
                </a:moveTo>
                <a:lnTo>
                  <a:pt x="4083616" y="284178"/>
                </a:lnTo>
                <a:lnTo>
                  <a:pt x="4083616" y="296808"/>
                </a:lnTo>
                <a:lnTo>
                  <a:pt x="4077301" y="296808"/>
                </a:lnTo>
                <a:close/>
                <a:moveTo>
                  <a:pt x="1500883" y="279968"/>
                </a:moveTo>
                <a:lnTo>
                  <a:pt x="1475623" y="284178"/>
                </a:lnTo>
                <a:lnTo>
                  <a:pt x="1475623" y="290493"/>
                </a:lnTo>
                <a:lnTo>
                  <a:pt x="1500883" y="286283"/>
                </a:lnTo>
                <a:close/>
                <a:moveTo>
                  <a:pt x="3875218" y="261023"/>
                </a:moveTo>
                <a:lnTo>
                  <a:pt x="3881533" y="261023"/>
                </a:lnTo>
                <a:lnTo>
                  <a:pt x="3873113" y="288388"/>
                </a:lnTo>
                <a:lnTo>
                  <a:pt x="3868903" y="288388"/>
                </a:lnTo>
                <a:close/>
                <a:moveTo>
                  <a:pt x="1846107" y="261023"/>
                </a:moveTo>
                <a:lnTo>
                  <a:pt x="1862947" y="261023"/>
                </a:lnTo>
                <a:lnTo>
                  <a:pt x="1862947" y="267338"/>
                </a:lnTo>
                <a:lnTo>
                  <a:pt x="1846107" y="267338"/>
                </a:lnTo>
                <a:close/>
                <a:moveTo>
                  <a:pt x="4018359" y="256813"/>
                </a:moveTo>
                <a:lnTo>
                  <a:pt x="4018359" y="271548"/>
                </a:lnTo>
                <a:lnTo>
                  <a:pt x="4024675" y="271548"/>
                </a:lnTo>
                <a:lnTo>
                  <a:pt x="4024675" y="256813"/>
                </a:lnTo>
                <a:close/>
                <a:moveTo>
                  <a:pt x="4030990" y="242078"/>
                </a:moveTo>
                <a:lnTo>
                  <a:pt x="4035200" y="252603"/>
                </a:lnTo>
                <a:lnTo>
                  <a:pt x="4028884" y="252603"/>
                </a:lnTo>
                <a:lnTo>
                  <a:pt x="4024675" y="244183"/>
                </a:lnTo>
                <a:close/>
                <a:moveTo>
                  <a:pt x="3915214" y="237868"/>
                </a:moveTo>
                <a:cubicBezTo>
                  <a:pt x="3918020" y="240674"/>
                  <a:pt x="3924335" y="244183"/>
                  <a:pt x="3934159" y="248393"/>
                </a:cubicBezTo>
                <a:cubicBezTo>
                  <a:pt x="3934159" y="245586"/>
                  <a:pt x="3936264" y="242078"/>
                  <a:pt x="3940474" y="237868"/>
                </a:cubicBezTo>
                <a:cubicBezTo>
                  <a:pt x="3933457" y="249094"/>
                  <a:pt x="3931352" y="257514"/>
                  <a:pt x="3934159" y="263128"/>
                </a:cubicBezTo>
                <a:cubicBezTo>
                  <a:pt x="3939773" y="258918"/>
                  <a:pt x="3942579" y="255409"/>
                  <a:pt x="3942579" y="252603"/>
                </a:cubicBezTo>
                <a:cubicBezTo>
                  <a:pt x="3941175" y="261023"/>
                  <a:pt x="3941175" y="267338"/>
                  <a:pt x="3942579" y="271548"/>
                </a:cubicBezTo>
                <a:cubicBezTo>
                  <a:pt x="3943982" y="271548"/>
                  <a:pt x="3945737" y="270145"/>
                  <a:pt x="3947841" y="267338"/>
                </a:cubicBezTo>
                <a:cubicBezTo>
                  <a:pt x="3949947" y="264531"/>
                  <a:pt x="3952403" y="263128"/>
                  <a:pt x="3955209" y="263128"/>
                </a:cubicBezTo>
                <a:cubicBezTo>
                  <a:pt x="3959419" y="263128"/>
                  <a:pt x="3962226" y="263830"/>
                  <a:pt x="3963629" y="265233"/>
                </a:cubicBezTo>
                <a:cubicBezTo>
                  <a:pt x="3965032" y="266636"/>
                  <a:pt x="3966436" y="267338"/>
                  <a:pt x="3967839" y="267338"/>
                </a:cubicBezTo>
                <a:cubicBezTo>
                  <a:pt x="3967839" y="257514"/>
                  <a:pt x="3969243" y="252603"/>
                  <a:pt x="3972050" y="252603"/>
                </a:cubicBezTo>
                <a:cubicBezTo>
                  <a:pt x="3970646" y="254006"/>
                  <a:pt x="3972050" y="256111"/>
                  <a:pt x="3976260" y="258918"/>
                </a:cubicBezTo>
                <a:cubicBezTo>
                  <a:pt x="3977662" y="260321"/>
                  <a:pt x="3979768" y="257514"/>
                  <a:pt x="3982575" y="250498"/>
                </a:cubicBezTo>
                <a:cubicBezTo>
                  <a:pt x="3981171" y="251901"/>
                  <a:pt x="3984679" y="252603"/>
                  <a:pt x="3993100" y="252603"/>
                </a:cubicBezTo>
                <a:cubicBezTo>
                  <a:pt x="3995907" y="252603"/>
                  <a:pt x="3998712" y="250849"/>
                  <a:pt x="4001519" y="247340"/>
                </a:cubicBezTo>
                <a:cubicBezTo>
                  <a:pt x="4004326" y="243832"/>
                  <a:pt x="4006432" y="242078"/>
                  <a:pt x="4007834" y="242078"/>
                </a:cubicBezTo>
                <a:cubicBezTo>
                  <a:pt x="4006432" y="251901"/>
                  <a:pt x="4007133" y="260321"/>
                  <a:pt x="4009940" y="267338"/>
                </a:cubicBezTo>
                <a:lnTo>
                  <a:pt x="4014149" y="267338"/>
                </a:lnTo>
                <a:cubicBezTo>
                  <a:pt x="4014149" y="267338"/>
                  <a:pt x="4014851" y="260321"/>
                  <a:pt x="4016255" y="246288"/>
                </a:cubicBezTo>
                <a:lnTo>
                  <a:pt x="4016255" y="242078"/>
                </a:lnTo>
                <a:cubicBezTo>
                  <a:pt x="4023272" y="254708"/>
                  <a:pt x="4028183" y="261023"/>
                  <a:pt x="4030990" y="261023"/>
                </a:cubicBezTo>
                <a:cubicBezTo>
                  <a:pt x="4033797" y="261023"/>
                  <a:pt x="4034849" y="260321"/>
                  <a:pt x="4034147" y="258918"/>
                </a:cubicBezTo>
                <a:cubicBezTo>
                  <a:pt x="4033446" y="257514"/>
                  <a:pt x="4034498" y="256813"/>
                  <a:pt x="4037305" y="256813"/>
                </a:cubicBezTo>
                <a:cubicBezTo>
                  <a:pt x="4042918" y="256813"/>
                  <a:pt x="4049234" y="266636"/>
                  <a:pt x="4056251" y="286283"/>
                </a:cubicBezTo>
                <a:cubicBezTo>
                  <a:pt x="4060460" y="286283"/>
                  <a:pt x="4062566" y="283476"/>
                  <a:pt x="4062566" y="277863"/>
                </a:cubicBezTo>
                <a:cubicBezTo>
                  <a:pt x="4062566" y="284880"/>
                  <a:pt x="4063267" y="295054"/>
                  <a:pt x="4064670" y="308386"/>
                </a:cubicBezTo>
                <a:cubicBezTo>
                  <a:pt x="4066074" y="321718"/>
                  <a:pt x="4066775" y="329085"/>
                  <a:pt x="4066775" y="330489"/>
                </a:cubicBezTo>
                <a:cubicBezTo>
                  <a:pt x="4066775" y="350136"/>
                  <a:pt x="4058355" y="383114"/>
                  <a:pt x="4041515" y="429425"/>
                </a:cubicBezTo>
                <a:cubicBezTo>
                  <a:pt x="4030289" y="458895"/>
                  <a:pt x="4019062" y="487664"/>
                  <a:pt x="4007834" y="515731"/>
                </a:cubicBezTo>
                <a:cubicBezTo>
                  <a:pt x="3993801" y="562042"/>
                  <a:pt x="3971347" y="646944"/>
                  <a:pt x="3940474" y="770439"/>
                </a:cubicBezTo>
                <a:cubicBezTo>
                  <a:pt x="3929247" y="812540"/>
                  <a:pt x="3915916" y="874287"/>
                  <a:pt x="3900478" y="955681"/>
                </a:cubicBezTo>
                <a:cubicBezTo>
                  <a:pt x="3882235" y="1093209"/>
                  <a:pt x="3873113" y="1165482"/>
                  <a:pt x="3873113" y="1172499"/>
                </a:cubicBezTo>
                <a:cubicBezTo>
                  <a:pt x="3873113" y="1157062"/>
                  <a:pt x="3878727" y="1204074"/>
                  <a:pt x="3889953" y="1313535"/>
                </a:cubicBezTo>
                <a:cubicBezTo>
                  <a:pt x="3891356" y="1317746"/>
                  <a:pt x="3894163" y="1322657"/>
                  <a:pt x="3898374" y="1328271"/>
                </a:cubicBezTo>
                <a:cubicBezTo>
                  <a:pt x="3901180" y="1367564"/>
                  <a:pt x="3909601" y="1414577"/>
                  <a:pt x="3923633" y="1469307"/>
                </a:cubicBezTo>
                <a:cubicBezTo>
                  <a:pt x="3922231" y="1465097"/>
                  <a:pt x="3915916" y="1457379"/>
                  <a:pt x="3904688" y="1446152"/>
                </a:cubicBezTo>
                <a:cubicBezTo>
                  <a:pt x="3903285" y="1447555"/>
                  <a:pt x="3902584" y="1449660"/>
                  <a:pt x="3902584" y="1452467"/>
                </a:cubicBezTo>
                <a:cubicBezTo>
                  <a:pt x="3902584" y="1451064"/>
                  <a:pt x="3911003" y="1474921"/>
                  <a:pt x="3927843" y="1524038"/>
                </a:cubicBezTo>
                <a:cubicBezTo>
                  <a:pt x="3920826" y="1507198"/>
                  <a:pt x="3910301" y="1487551"/>
                  <a:pt x="3896269" y="1465097"/>
                </a:cubicBezTo>
                <a:cubicBezTo>
                  <a:pt x="3896269" y="1465097"/>
                  <a:pt x="3895567" y="1467202"/>
                  <a:pt x="3894163" y="1471412"/>
                </a:cubicBezTo>
                <a:cubicBezTo>
                  <a:pt x="3892760" y="1475622"/>
                  <a:pt x="3890655" y="1479131"/>
                  <a:pt x="3887848" y="1481937"/>
                </a:cubicBezTo>
                <a:cubicBezTo>
                  <a:pt x="3890655" y="1486147"/>
                  <a:pt x="3894514" y="1492112"/>
                  <a:pt x="3899426" y="1499830"/>
                </a:cubicBezTo>
                <a:cubicBezTo>
                  <a:pt x="3904337" y="1507549"/>
                  <a:pt x="3907495" y="1513513"/>
                  <a:pt x="3908899" y="1517723"/>
                </a:cubicBezTo>
                <a:cubicBezTo>
                  <a:pt x="3901882" y="1509303"/>
                  <a:pt x="3898374" y="1505093"/>
                  <a:pt x="3898374" y="1505093"/>
                </a:cubicBezTo>
                <a:cubicBezTo>
                  <a:pt x="3896970" y="1503689"/>
                  <a:pt x="3896269" y="1505794"/>
                  <a:pt x="3896269" y="1511408"/>
                </a:cubicBezTo>
                <a:cubicBezTo>
                  <a:pt x="3896269" y="1515618"/>
                  <a:pt x="3899777" y="1523336"/>
                  <a:pt x="3906793" y="1534563"/>
                </a:cubicBezTo>
                <a:cubicBezTo>
                  <a:pt x="3916617" y="1550000"/>
                  <a:pt x="3922231" y="1559823"/>
                  <a:pt x="3923633" y="1564033"/>
                </a:cubicBezTo>
                <a:cubicBezTo>
                  <a:pt x="3913810" y="1545790"/>
                  <a:pt x="3896970" y="1532458"/>
                  <a:pt x="3873113" y="1524038"/>
                </a:cubicBezTo>
                <a:cubicBezTo>
                  <a:pt x="3876621" y="1531055"/>
                  <a:pt x="3881182" y="1538598"/>
                  <a:pt x="3886795" y="1546667"/>
                </a:cubicBezTo>
                <a:lnTo>
                  <a:pt x="3903707" y="1568474"/>
                </a:lnTo>
                <a:lnTo>
                  <a:pt x="3898505" y="1566533"/>
                </a:lnTo>
                <a:cubicBezTo>
                  <a:pt x="3894558" y="1565218"/>
                  <a:pt x="3889603" y="1563683"/>
                  <a:pt x="3883638" y="1561928"/>
                </a:cubicBezTo>
                <a:cubicBezTo>
                  <a:pt x="3896269" y="1575962"/>
                  <a:pt x="3915214" y="1597012"/>
                  <a:pt x="3940474" y="1625079"/>
                </a:cubicBezTo>
                <a:cubicBezTo>
                  <a:pt x="3933457" y="1618062"/>
                  <a:pt x="3926441" y="1611747"/>
                  <a:pt x="3919424" y="1606134"/>
                </a:cubicBezTo>
                <a:cubicBezTo>
                  <a:pt x="3908196" y="1596311"/>
                  <a:pt x="3900478" y="1593504"/>
                  <a:pt x="3896269" y="1597714"/>
                </a:cubicBezTo>
                <a:cubicBezTo>
                  <a:pt x="3911706" y="1617361"/>
                  <a:pt x="3936264" y="1645428"/>
                  <a:pt x="3969945" y="1681915"/>
                </a:cubicBezTo>
                <a:cubicBezTo>
                  <a:pt x="3899777" y="1634201"/>
                  <a:pt x="3865395" y="1610344"/>
                  <a:pt x="3866798" y="1610344"/>
                </a:cubicBezTo>
                <a:cubicBezTo>
                  <a:pt x="3863991" y="1610344"/>
                  <a:pt x="3863991" y="1611747"/>
                  <a:pt x="3866798" y="1614554"/>
                </a:cubicBezTo>
                <a:cubicBezTo>
                  <a:pt x="3868202" y="1617361"/>
                  <a:pt x="3867499" y="1618764"/>
                  <a:pt x="3864693" y="1618764"/>
                </a:cubicBezTo>
                <a:cubicBezTo>
                  <a:pt x="3864693" y="1618764"/>
                  <a:pt x="3860482" y="1614554"/>
                  <a:pt x="3852063" y="1606134"/>
                </a:cubicBezTo>
                <a:lnTo>
                  <a:pt x="3847852" y="1612449"/>
                </a:lnTo>
                <a:cubicBezTo>
                  <a:pt x="3849256" y="1615256"/>
                  <a:pt x="3851713" y="1619817"/>
                  <a:pt x="3855221" y="1626132"/>
                </a:cubicBezTo>
                <a:cubicBezTo>
                  <a:pt x="3858729" y="1632447"/>
                  <a:pt x="3860482" y="1637008"/>
                  <a:pt x="3860482" y="1639814"/>
                </a:cubicBezTo>
                <a:cubicBezTo>
                  <a:pt x="3857676" y="1635604"/>
                  <a:pt x="3854167" y="1635604"/>
                  <a:pt x="3849957" y="1639814"/>
                </a:cubicBezTo>
                <a:cubicBezTo>
                  <a:pt x="3856974" y="1645428"/>
                  <a:pt x="3864693" y="1655953"/>
                  <a:pt x="3873113" y="1671390"/>
                </a:cubicBezTo>
                <a:cubicBezTo>
                  <a:pt x="3867499" y="1665776"/>
                  <a:pt x="3858378" y="1656655"/>
                  <a:pt x="3845748" y="1644024"/>
                </a:cubicBezTo>
                <a:cubicBezTo>
                  <a:pt x="3845748" y="1644024"/>
                  <a:pt x="3845397" y="1644024"/>
                  <a:pt x="3844696" y="1644024"/>
                </a:cubicBezTo>
                <a:cubicBezTo>
                  <a:pt x="3843993" y="1644024"/>
                  <a:pt x="3843642" y="1644024"/>
                  <a:pt x="3843642" y="1644024"/>
                </a:cubicBezTo>
                <a:cubicBezTo>
                  <a:pt x="3843642" y="1645428"/>
                  <a:pt x="3843642" y="1647533"/>
                  <a:pt x="3843642" y="1650339"/>
                </a:cubicBezTo>
                <a:cubicBezTo>
                  <a:pt x="3843642" y="1651743"/>
                  <a:pt x="3871008" y="1679108"/>
                  <a:pt x="3925739" y="1732435"/>
                </a:cubicBezTo>
                <a:cubicBezTo>
                  <a:pt x="3903285" y="1714192"/>
                  <a:pt x="3868202" y="1686125"/>
                  <a:pt x="3820487" y="1648234"/>
                </a:cubicBezTo>
                <a:lnTo>
                  <a:pt x="3816277" y="1648234"/>
                </a:lnTo>
                <a:cubicBezTo>
                  <a:pt x="3820487" y="1653848"/>
                  <a:pt x="3825400" y="1663671"/>
                  <a:pt x="3831012" y="1677705"/>
                </a:cubicBezTo>
                <a:cubicBezTo>
                  <a:pt x="3821189" y="1663671"/>
                  <a:pt x="3806454" y="1643323"/>
                  <a:pt x="3786807" y="1616659"/>
                </a:cubicBezTo>
                <a:cubicBezTo>
                  <a:pt x="3778387" y="1612449"/>
                  <a:pt x="3767160" y="1605432"/>
                  <a:pt x="3753126" y="1595609"/>
                </a:cubicBezTo>
                <a:cubicBezTo>
                  <a:pt x="3751724" y="1597012"/>
                  <a:pt x="3751022" y="1600521"/>
                  <a:pt x="3751022" y="1606134"/>
                </a:cubicBezTo>
                <a:cubicBezTo>
                  <a:pt x="3751022" y="1617361"/>
                  <a:pt x="3763651" y="1636306"/>
                  <a:pt x="3788912" y="1662970"/>
                </a:cubicBezTo>
                <a:cubicBezTo>
                  <a:pt x="3799437" y="1674898"/>
                  <a:pt x="3808735" y="1684722"/>
                  <a:pt x="3816803" y="1692440"/>
                </a:cubicBezTo>
                <a:lnTo>
                  <a:pt x="3826460" y="1701074"/>
                </a:lnTo>
                <a:lnTo>
                  <a:pt x="3824434" y="1699544"/>
                </a:lnTo>
                <a:cubicBezTo>
                  <a:pt x="3809173" y="1687441"/>
                  <a:pt x="3786806" y="1668232"/>
                  <a:pt x="3757336" y="1641919"/>
                </a:cubicBezTo>
                <a:cubicBezTo>
                  <a:pt x="3725060" y="1613852"/>
                  <a:pt x="3706816" y="1599819"/>
                  <a:pt x="3702606" y="1599819"/>
                </a:cubicBezTo>
                <a:cubicBezTo>
                  <a:pt x="3699799" y="1599819"/>
                  <a:pt x="3698747" y="1600521"/>
                  <a:pt x="3699448" y="1601924"/>
                </a:cubicBezTo>
                <a:cubicBezTo>
                  <a:pt x="3700150" y="1603327"/>
                  <a:pt x="3699097" y="1604029"/>
                  <a:pt x="3696290" y="1604029"/>
                </a:cubicBezTo>
                <a:cubicBezTo>
                  <a:pt x="3694888" y="1604029"/>
                  <a:pt x="3689975" y="1598415"/>
                  <a:pt x="3681556" y="1587189"/>
                </a:cubicBezTo>
                <a:cubicBezTo>
                  <a:pt x="3673135" y="1575962"/>
                  <a:pt x="3667522" y="1570348"/>
                  <a:pt x="3664715" y="1570348"/>
                </a:cubicBezTo>
                <a:cubicBezTo>
                  <a:pt x="3661909" y="1570348"/>
                  <a:pt x="3646823" y="1575260"/>
                  <a:pt x="3619457" y="1585084"/>
                </a:cubicBezTo>
                <a:cubicBezTo>
                  <a:pt x="3592092" y="1594907"/>
                  <a:pt x="3576304" y="1599819"/>
                  <a:pt x="3572094" y="1599819"/>
                </a:cubicBezTo>
                <a:cubicBezTo>
                  <a:pt x="3569287" y="1599819"/>
                  <a:pt x="3566130" y="1598766"/>
                  <a:pt x="3562622" y="1596661"/>
                </a:cubicBezTo>
                <a:cubicBezTo>
                  <a:pt x="3559113" y="1594556"/>
                  <a:pt x="3555956" y="1593504"/>
                  <a:pt x="3553149" y="1593504"/>
                </a:cubicBezTo>
                <a:cubicBezTo>
                  <a:pt x="3534906" y="1590697"/>
                  <a:pt x="3507540" y="1582277"/>
                  <a:pt x="3471053" y="1568243"/>
                </a:cubicBezTo>
                <a:cubicBezTo>
                  <a:pt x="3434566" y="1554210"/>
                  <a:pt x="3416322" y="1547193"/>
                  <a:pt x="3416322" y="1547193"/>
                </a:cubicBezTo>
                <a:cubicBezTo>
                  <a:pt x="3413516" y="1547193"/>
                  <a:pt x="3412112" y="1547895"/>
                  <a:pt x="3412112" y="1549298"/>
                </a:cubicBezTo>
                <a:cubicBezTo>
                  <a:pt x="3412112" y="1550702"/>
                  <a:pt x="3410709" y="1551403"/>
                  <a:pt x="3407903" y="1551403"/>
                </a:cubicBezTo>
                <a:cubicBezTo>
                  <a:pt x="3389659" y="1551403"/>
                  <a:pt x="3363697" y="1542983"/>
                  <a:pt x="3330017" y="1526143"/>
                </a:cubicBezTo>
                <a:cubicBezTo>
                  <a:pt x="3271076" y="1496673"/>
                  <a:pt x="3225467" y="1453169"/>
                  <a:pt x="3193190" y="1395631"/>
                </a:cubicBezTo>
                <a:cubicBezTo>
                  <a:pt x="3166526" y="1346514"/>
                  <a:pt x="3153194" y="1295292"/>
                  <a:pt x="3153194" y="1241965"/>
                </a:cubicBezTo>
                <a:cubicBezTo>
                  <a:pt x="3153194" y="1153554"/>
                  <a:pt x="3188980" y="1061634"/>
                  <a:pt x="3260551" y="966206"/>
                </a:cubicBezTo>
                <a:cubicBezTo>
                  <a:pt x="3340542" y="860955"/>
                  <a:pt x="3428953" y="808329"/>
                  <a:pt x="3525784" y="808329"/>
                </a:cubicBezTo>
                <a:cubicBezTo>
                  <a:pt x="3528590" y="808329"/>
                  <a:pt x="3535958" y="809382"/>
                  <a:pt x="3547886" y="811487"/>
                </a:cubicBezTo>
                <a:cubicBezTo>
                  <a:pt x="3559815" y="813592"/>
                  <a:pt x="3568586" y="814645"/>
                  <a:pt x="3574199" y="814645"/>
                </a:cubicBezTo>
                <a:cubicBezTo>
                  <a:pt x="3572796" y="814645"/>
                  <a:pt x="3570691" y="816048"/>
                  <a:pt x="3567884" y="818855"/>
                </a:cubicBezTo>
                <a:cubicBezTo>
                  <a:pt x="3570691" y="821661"/>
                  <a:pt x="3574199" y="823065"/>
                  <a:pt x="3578410" y="823065"/>
                </a:cubicBezTo>
                <a:cubicBezTo>
                  <a:pt x="3581216" y="823065"/>
                  <a:pt x="3583672" y="822363"/>
                  <a:pt x="3585777" y="820960"/>
                </a:cubicBezTo>
                <a:cubicBezTo>
                  <a:pt x="3587882" y="819556"/>
                  <a:pt x="3590338" y="818855"/>
                  <a:pt x="3593145" y="818855"/>
                </a:cubicBezTo>
                <a:cubicBezTo>
                  <a:pt x="3597355" y="818855"/>
                  <a:pt x="3602617" y="821310"/>
                  <a:pt x="3608932" y="826222"/>
                </a:cubicBezTo>
                <a:cubicBezTo>
                  <a:pt x="3615247" y="831134"/>
                  <a:pt x="3620510" y="834292"/>
                  <a:pt x="3624720" y="835695"/>
                </a:cubicBezTo>
                <a:cubicBezTo>
                  <a:pt x="3624720" y="832888"/>
                  <a:pt x="3625772" y="830081"/>
                  <a:pt x="3627877" y="827275"/>
                </a:cubicBezTo>
                <a:cubicBezTo>
                  <a:pt x="3629983" y="824468"/>
                  <a:pt x="3631035" y="821661"/>
                  <a:pt x="3631035" y="818855"/>
                </a:cubicBezTo>
                <a:cubicBezTo>
                  <a:pt x="3625422" y="817451"/>
                  <a:pt x="3616300" y="814645"/>
                  <a:pt x="3603670" y="810434"/>
                </a:cubicBezTo>
                <a:lnTo>
                  <a:pt x="3645770" y="810434"/>
                </a:lnTo>
                <a:cubicBezTo>
                  <a:pt x="3645770" y="814645"/>
                  <a:pt x="3642262" y="818855"/>
                  <a:pt x="3635245" y="823065"/>
                </a:cubicBezTo>
                <a:lnTo>
                  <a:pt x="3635245" y="833590"/>
                </a:lnTo>
                <a:cubicBezTo>
                  <a:pt x="3638052" y="834993"/>
                  <a:pt x="3642262" y="837800"/>
                  <a:pt x="3647875" y="842010"/>
                </a:cubicBezTo>
                <a:cubicBezTo>
                  <a:pt x="3654892" y="839203"/>
                  <a:pt x="3661207" y="831485"/>
                  <a:pt x="3666820" y="818855"/>
                </a:cubicBezTo>
                <a:cubicBezTo>
                  <a:pt x="3666820" y="827275"/>
                  <a:pt x="3668926" y="836397"/>
                  <a:pt x="3673135" y="846220"/>
                </a:cubicBezTo>
                <a:cubicBezTo>
                  <a:pt x="3675942" y="826573"/>
                  <a:pt x="3680854" y="799909"/>
                  <a:pt x="3687871" y="766229"/>
                </a:cubicBezTo>
                <a:cubicBezTo>
                  <a:pt x="3707518" y="687641"/>
                  <a:pt x="3741199" y="565550"/>
                  <a:pt x="3788912" y="399955"/>
                </a:cubicBezTo>
                <a:cubicBezTo>
                  <a:pt x="3787508" y="394341"/>
                  <a:pt x="3786105" y="384518"/>
                  <a:pt x="3784702" y="370484"/>
                </a:cubicBezTo>
                <a:cubicBezTo>
                  <a:pt x="3787508" y="356451"/>
                  <a:pt x="3800138" y="323472"/>
                  <a:pt x="3822593" y="271548"/>
                </a:cubicBezTo>
                <a:lnTo>
                  <a:pt x="3831012" y="277863"/>
                </a:lnTo>
                <a:cubicBezTo>
                  <a:pt x="3832416" y="276460"/>
                  <a:pt x="3833117" y="272951"/>
                  <a:pt x="3833117" y="267338"/>
                </a:cubicBezTo>
                <a:cubicBezTo>
                  <a:pt x="3833117" y="277161"/>
                  <a:pt x="3834520" y="291897"/>
                  <a:pt x="3837327" y="311544"/>
                </a:cubicBezTo>
                <a:cubicBezTo>
                  <a:pt x="3849957" y="291897"/>
                  <a:pt x="3851361" y="275056"/>
                  <a:pt x="3841538" y="261023"/>
                </a:cubicBezTo>
                <a:cubicBezTo>
                  <a:pt x="3844344" y="268040"/>
                  <a:pt x="3849256" y="279968"/>
                  <a:pt x="3856273" y="296808"/>
                </a:cubicBezTo>
                <a:cubicBezTo>
                  <a:pt x="3859080" y="286985"/>
                  <a:pt x="3860482" y="270145"/>
                  <a:pt x="3860482" y="246288"/>
                </a:cubicBezTo>
                <a:cubicBezTo>
                  <a:pt x="3860482" y="251901"/>
                  <a:pt x="3860482" y="261724"/>
                  <a:pt x="3860482" y="275758"/>
                </a:cubicBezTo>
                <a:cubicBezTo>
                  <a:pt x="3861887" y="289792"/>
                  <a:pt x="3862588" y="299615"/>
                  <a:pt x="3862588" y="305228"/>
                </a:cubicBezTo>
                <a:lnTo>
                  <a:pt x="3866798" y="315754"/>
                </a:lnTo>
                <a:cubicBezTo>
                  <a:pt x="3866798" y="317157"/>
                  <a:pt x="3866798" y="310140"/>
                  <a:pt x="3866798" y="294703"/>
                </a:cubicBezTo>
                <a:cubicBezTo>
                  <a:pt x="3866798" y="294703"/>
                  <a:pt x="3868202" y="296808"/>
                  <a:pt x="3871008" y="301018"/>
                </a:cubicBezTo>
                <a:cubicBezTo>
                  <a:pt x="3875218" y="295405"/>
                  <a:pt x="3880831" y="286985"/>
                  <a:pt x="3887848" y="275758"/>
                </a:cubicBezTo>
                <a:cubicBezTo>
                  <a:pt x="3887848" y="279968"/>
                  <a:pt x="3889252" y="282073"/>
                  <a:pt x="3892059" y="282073"/>
                </a:cubicBezTo>
                <a:cubicBezTo>
                  <a:pt x="3896269" y="282073"/>
                  <a:pt x="3898374" y="280670"/>
                  <a:pt x="3898374" y="277863"/>
                </a:cubicBezTo>
                <a:cubicBezTo>
                  <a:pt x="3898374" y="287687"/>
                  <a:pt x="3899075" y="296808"/>
                  <a:pt x="3900478" y="305228"/>
                </a:cubicBezTo>
                <a:cubicBezTo>
                  <a:pt x="3906092" y="296808"/>
                  <a:pt x="3907495" y="287687"/>
                  <a:pt x="3904688" y="277863"/>
                </a:cubicBezTo>
                <a:cubicBezTo>
                  <a:pt x="3913109" y="268040"/>
                  <a:pt x="3916617" y="254708"/>
                  <a:pt x="3915214" y="237868"/>
                </a:cubicBezTo>
                <a:close/>
                <a:moveTo>
                  <a:pt x="1688230" y="237868"/>
                </a:moveTo>
                <a:lnTo>
                  <a:pt x="1698755" y="237868"/>
                </a:lnTo>
                <a:lnTo>
                  <a:pt x="1698755" y="244183"/>
                </a:lnTo>
                <a:lnTo>
                  <a:pt x="1688230" y="244183"/>
                </a:lnTo>
                <a:close/>
                <a:moveTo>
                  <a:pt x="4020465" y="227342"/>
                </a:moveTo>
                <a:lnTo>
                  <a:pt x="4026780" y="227342"/>
                </a:lnTo>
                <a:lnTo>
                  <a:pt x="4026780" y="237868"/>
                </a:lnTo>
                <a:lnTo>
                  <a:pt x="4020465" y="237868"/>
                </a:lnTo>
                <a:close/>
                <a:moveTo>
                  <a:pt x="1772431" y="218922"/>
                </a:moveTo>
                <a:lnTo>
                  <a:pt x="1797692" y="223132"/>
                </a:lnTo>
                <a:lnTo>
                  <a:pt x="1797692" y="229447"/>
                </a:lnTo>
                <a:lnTo>
                  <a:pt x="1772431" y="225237"/>
                </a:lnTo>
                <a:close/>
                <a:moveTo>
                  <a:pt x="1538774" y="208397"/>
                </a:moveTo>
                <a:lnTo>
                  <a:pt x="1535484" y="208836"/>
                </a:lnTo>
                <a:lnTo>
                  <a:pt x="1535254" y="208726"/>
                </a:lnTo>
                <a:cubicBezTo>
                  <a:pt x="1535495" y="208507"/>
                  <a:pt x="1536668" y="208397"/>
                  <a:pt x="1538774" y="208397"/>
                </a:cubicBezTo>
                <a:close/>
                <a:moveTo>
                  <a:pt x="4428555" y="189452"/>
                </a:moveTo>
                <a:lnTo>
                  <a:pt x="4424344" y="208397"/>
                </a:lnTo>
                <a:lnTo>
                  <a:pt x="4430659" y="208397"/>
                </a:lnTo>
                <a:lnTo>
                  <a:pt x="4432764" y="189452"/>
                </a:lnTo>
                <a:close/>
                <a:moveTo>
                  <a:pt x="1401947" y="178927"/>
                </a:moveTo>
                <a:cubicBezTo>
                  <a:pt x="1411771" y="187347"/>
                  <a:pt x="1441241" y="195065"/>
                  <a:pt x="1490358" y="202082"/>
                </a:cubicBezTo>
                <a:cubicBezTo>
                  <a:pt x="1501585" y="209099"/>
                  <a:pt x="1507198" y="212607"/>
                  <a:pt x="1507198" y="212607"/>
                </a:cubicBezTo>
                <a:cubicBezTo>
                  <a:pt x="1510005" y="212607"/>
                  <a:pt x="1515268" y="211906"/>
                  <a:pt x="1522986" y="210502"/>
                </a:cubicBezTo>
                <a:lnTo>
                  <a:pt x="1535484" y="208836"/>
                </a:lnTo>
                <a:lnTo>
                  <a:pt x="1537326" y="209713"/>
                </a:lnTo>
                <a:cubicBezTo>
                  <a:pt x="1547062" y="212344"/>
                  <a:pt x="1590347" y="218922"/>
                  <a:pt x="1667180" y="229447"/>
                </a:cubicBezTo>
                <a:cubicBezTo>
                  <a:pt x="1678407" y="230851"/>
                  <a:pt x="1683319" y="237868"/>
                  <a:pt x="1681915" y="250498"/>
                </a:cubicBezTo>
                <a:cubicBezTo>
                  <a:pt x="1707176" y="250498"/>
                  <a:pt x="1720507" y="250498"/>
                  <a:pt x="1721911" y="250498"/>
                </a:cubicBezTo>
                <a:cubicBezTo>
                  <a:pt x="1712087" y="249094"/>
                  <a:pt x="1707176" y="244183"/>
                  <a:pt x="1707176" y="235763"/>
                </a:cubicBezTo>
                <a:cubicBezTo>
                  <a:pt x="1707176" y="231552"/>
                  <a:pt x="1707877" y="228746"/>
                  <a:pt x="1709281" y="227342"/>
                </a:cubicBezTo>
                <a:cubicBezTo>
                  <a:pt x="1710684" y="225939"/>
                  <a:pt x="1711386" y="224536"/>
                  <a:pt x="1711386" y="223132"/>
                </a:cubicBezTo>
                <a:lnTo>
                  <a:pt x="1738751" y="223132"/>
                </a:lnTo>
                <a:cubicBezTo>
                  <a:pt x="1716297" y="221729"/>
                  <a:pt x="1686125" y="218221"/>
                  <a:pt x="1648235" y="212607"/>
                </a:cubicBezTo>
                <a:cubicBezTo>
                  <a:pt x="1600521" y="201381"/>
                  <a:pt x="1562631" y="196469"/>
                  <a:pt x="1534563" y="197872"/>
                </a:cubicBezTo>
                <a:lnTo>
                  <a:pt x="1528248" y="191557"/>
                </a:lnTo>
                <a:cubicBezTo>
                  <a:pt x="1532459" y="187347"/>
                  <a:pt x="1533160" y="184540"/>
                  <a:pt x="1530353" y="183137"/>
                </a:cubicBezTo>
                <a:cubicBezTo>
                  <a:pt x="1528950" y="183137"/>
                  <a:pt x="1527547" y="184189"/>
                  <a:pt x="1526144" y="186294"/>
                </a:cubicBezTo>
                <a:cubicBezTo>
                  <a:pt x="1524740" y="188400"/>
                  <a:pt x="1521933" y="189452"/>
                  <a:pt x="1517723" y="189452"/>
                </a:cubicBezTo>
                <a:cubicBezTo>
                  <a:pt x="1514917" y="189452"/>
                  <a:pt x="1507549" y="188400"/>
                  <a:pt x="1495621" y="186294"/>
                </a:cubicBezTo>
                <a:cubicBezTo>
                  <a:pt x="1483692" y="184189"/>
                  <a:pt x="1475623" y="183137"/>
                  <a:pt x="1471413" y="183137"/>
                </a:cubicBezTo>
                <a:cubicBezTo>
                  <a:pt x="1443346" y="183137"/>
                  <a:pt x="1420191" y="181733"/>
                  <a:pt x="1401947" y="178927"/>
                </a:cubicBezTo>
                <a:close/>
                <a:moveTo>
                  <a:pt x="4405399" y="172612"/>
                </a:moveTo>
                <a:lnTo>
                  <a:pt x="4396979" y="197872"/>
                </a:lnTo>
                <a:lnTo>
                  <a:pt x="4399084" y="199977"/>
                </a:lnTo>
                <a:lnTo>
                  <a:pt x="4409609" y="172612"/>
                </a:lnTo>
                <a:close/>
                <a:moveTo>
                  <a:pt x="1239465" y="163929"/>
                </a:moveTo>
                <a:cubicBezTo>
                  <a:pt x="1230958" y="163753"/>
                  <a:pt x="1224073" y="163841"/>
                  <a:pt x="1218810" y="164192"/>
                </a:cubicBezTo>
                <a:cubicBezTo>
                  <a:pt x="1292486" y="171559"/>
                  <a:pt x="1335375" y="176164"/>
                  <a:pt x="1347479" y="178006"/>
                </a:cubicBezTo>
                <a:lnTo>
                  <a:pt x="1350718" y="178647"/>
                </a:lnTo>
                <a:lnTo>
                  <a:pt x="1357215" y="177348"/>
                </a:lnTo>
                <a:cubicBezTo>
                  <a:pt x="1358969" y="176296"/>
                  <a:pt x="1359847" y="174717"/>
                  <a:pt x="1359847" y="172612"/>
                </a:cubicBezTo>
                <a:cubicBezTo>
                  <a:pt x="1305116" y="167349"/>
                  <a:pt x="1264989" y="164455"/>
                  <a:pt x="1239465" y="163929"/>
                </a:cubicBezTo>
                <a:close/>
                <a:moveTo>
                  <a:pt x="4699444" y="154193"/>
                </a:moveTo>
                <a:cubicBezTo>
                  <a:pt x="4699883" y="153842"/>
                  <a:pt x="4700103" y="154368"/>
                  <a:pt x="4700103" y="155772"/>
                </a:cubicBezTo>
                <a:lnTo>
                  <a:pt x="4699268" y="154521"/>
                </a:lnTo>
                <a:close/>
                <a:moveTo>
                  <a:pt x="4687472" y="136826"/>
                </a:moveTo>
                <a:lnTo>
                  <a:pt x="4689578" y="136826"/>
                </a:lnTo>
                <a:lnTo>
                  <a:pt x="4687472" y="147351"/>
                </a:lnTo>
                <a:lnTo>
                  <a:pt x="4683263" y="145246"/>
                </a:lnTo>
                <a:close/>
                <a:moveTo>
                  <a:pt x="1254595" y="128406"/>
                </a:moveTo>
                <a:lnTo>
                  <a:pt x="1218810" y="134721"/>
                </a:lnTo>
                <a:cubicBezTo>
                  <a:pt x="1238456" y="134721"/>
                  <a:pt x="1253192" y="136826"/>
                  <a:pt x="1263015" y="141036"/>
                </a:cubicBezTo>
                <a:cubicBezTo>
                  <a:pt x="1263015" y="138230"/>
                  <a:pt x="1260209" y="134020"/>
                  <a:pt x="1254595" y="128406"/>
                </a:cubicBezTo>
                <a:close/>
                <a:moveTo>
                  <a:pt x="4698558" y="122622"/>
                </a:moveTo>
                <a:lnTo>
                  <a:pt x="4698261" y="126433"/>
                </a:lnTo>
                <a:cubicBezTo>
                  <a:pt x="4697734" y="129152"/>
                  <a:pt x="4696945" y="131213"/>
                  <a:pt x="4695893" y="132616"/>
                </a:cubicBezTo>
                <a:close/>
                <a:moveTo>
                  <a:pt x="1088298" y="111566"/>
                </a:moveTo>
                <a:cubicBezTo>
                  <a:pt x="1092508" y="112969"/>
                  <a:pt x="1097420" y="116127"/>
                  <a:pt x="1103033" y="121039"/>
                </a:cubicBezTo>
                <a:cubicBezTo>
                  <a:pt x="1108647" y="125950"/>
                  <a:pt x="1112857" y="128406"/>
                  <a:pt x="1115663" y="128406"/>
                </a:cubicBezTo>
                <a:cubicBezTo>
                  <a:pt x="1112857" y="125600"/>
                  <a:pt x="1114260" y="121389"/>
                  <a:pt x="1119874" y="115776"/>
                </a:cubicBezTo>
                <a:close/>
                <a:moveTo>
                  <a:pt x="566252" y="111566"/>
                </a:moveTo>
                <a:lnTo>
                  <a:pt x="580987" y="111566"/>
                </a:lnTo>
                <a:lnTo>
                  <a:pt x="580987" y="117881"/>
                </a:lnTo>
                <a:lnTo>
                  <a:pt x="566252" y="117881"/>
                </a:lnTo>
                <a:close/>
                <a:moveTo>
                  <a:pt x="4481180" y="109461"/>
                </a:moveTo>
                <a:lnTo>
                  <a:pt x="4476969" y="115776"/>
                </a:lnTo>
                <a:lnTo>
                  <a:pt x="4481180" y="117881"/>
                </a:lnTo>
                <a:lnTo>
                  <a:pt x="4485390" y="111566"/>
                </a:lnTo>
                <a:close/>
                <a:moveTo>
                  <a:pt x="1140924" y="109461"/>
                </a:moveTo>
                <a:cubicBezTo>
                  <a:pt x="1133907" y="115074"/>
                  <a:pt x="1130399" y="121389"/>
                  <a:pt x="1130399" y="128406"/>
                </a:cubicBezTo>
                <a:cubicBezTo>
                  <a:pt x="1131802" y="128406"/>
                  <a:pt x="1134258" y="127354"/>
                  <a:pt x="1137766" y="125249"/>
                </a:cubicBezTo>
                <a:cubicBezTo>
                  <a:pt x="1141275" y="123144"/>
                  <a:pt x="1144432" y="122091"/>
                  <a:pt x="1147239" y="122091"/>
                </a:cubicBezTo>
                <a:cubicBezTo>
                  <a:pt x="1150046" y="122091"/>
                  <a:pt x="1154606" y="123845"/>
                  <a:pt x="1160922" y="127354"/>
                </a:cubicBezTo>
                <a:cubicBezTo>
                  <a:pt x="1167237" y="130862"/>
                  <a:pt x="1171798" y="132616"/>
                  <a:pt x="1174604" y="132616"/>
                </a:cubicBezTo>
                <a:cubicBezTo>
                  <a:pt x="1178814" y="132616"/>
                  <a:pt x="1183024" y="130511"/>
                  <a:pt x="1187234" y="126301"/>
                </a:cubicBezTo>
                <a:lnTo>
                  <a:pt x="1176709" y="128406"/>
                </a:lnTo>
                <a:cubicBezTo>
                  <a:pt x="1178112" y="128406"/>
                  <a:pt x="1172499" y="123495"/>
                  <a:pt x="1159869" y="113671"/>
                </a:cubicBezTo>
                <a:cubicBezTo>
                  <a:pt x="1154256" y="113671"/>
                  <a:pt x="1147940" y="112268"/>
                  <a:pt x="1140924" y="109461"/>
                </a:cubicBezTo>
                <a:close/>
                <a:moveTo>
                  <a:pt x="4660107" y="101041"/>
                </a:moveTo>
                <a:lnTo>
                  <a:pt x="4655897" y="107356"/>
                </a:lnTo>
                <a:lnTo>
                  <a:pt x="4660107" y="109461"/>
                </a:lnTo>
                <a:lnTo>
                  <a:pt x="4664317" y="103146"/>
                </a:lnTo>
                <a:close/>
                <a:moveTo>
                  <a:pt x="4464339" y="88411"/>
                </a:moveTo>
                <a:lnTo>
                  <a:pt x="4468550" y="88411"/>
                </a:lnTo>
                <a:lnTo>
                  <a:pt x="4468550" y="98936"/>
                </a:lnTo>
                <a:lnTo>
                  <a:pt x="4464339" y="98936"/>
                </a:lnTo>
                <a:close/>
                <a:moveTo>
                  <a:pt x="4696155" y="81438"/>
                </a:moveTo>
                <a:cubicBezTo>
                  <a:pt x="4696681" y="81175"/>
                  <a:pt x="4697997" y="88411"/>
                  <a:pt x="4700103" y="103146"/>
                </a:cubicBezTo>
                <a:cubicBezTo>
                  <a:pt x="4700804" y="107356"/>
                  <a:pt x="4700804" y="111917"/>
                  <a:pt x="4700103" y="116829"/>
                </a:cubicBezTo>
                <a:lnTo>
                  <a:pt x="4698558" y="122622"/>
                </a:lnTo>
                <a:lnTo>
                  <a:pt x="4699049" y="116302"/>
                </a:lnTo>
                <a:cubicBezTo>
                  <a:pt x="4699049" y="108233"/>
                  <a:pt x="4697997" y="97533"/>
                  <a:pt x="4695893" y="84201"/>
                </a:cubicBezTo>
                <a:cubicBezTo>
                  <a:pt x="4695893" y="82447"/>
                  <a:pt x="4695980" y="81526"/>
                  <a:pt x="4696155" y="81438"/>
                </a:cubicBezTo>
                <a:close/>
                <a:moveTo>
                  <a:pt x="4664317" y="69465"/>
                </a:moveTo>
                <a:cubicBezTo>
                  <a:pt x="4668527" y="69465"/>
                  <a:pt x="4670632" y="70167"/>
                  <a:pt x="4670632" y="71571"/>
                </a:cubicBezTo>
                <a:lnTo>
                  <a:pt x="4663527" y="69992"/>
                </a:lnTo>
                <a:close/>
                <a:moveTo>
                  <a:pt x="913581" y="61046"/>
                </a:moveTo>
                <a:cubicBezTo>
                  <a:pt x="922001" y="61046"/>
                  <a:pt x="935333" y="61046"/>
                  <a:pt x="953576" y="61046"/>
                </a:cubicBezTo>
                <a:cubicBezTo>
                  <a:pt x="1002694" y="63852"/>
                  <a:pt x="1061634" y="70869"/>
                  <a:pt x="1130399" y="82096"/>
                </a:cubicBezTo>
                <a:cubicBezTo>
                  <a:pt x="1120575" y="86306"/>
                  <a:pt x="1105138" y="91217"/>
                  <a:pt x="1084088" y="96831"/>
                </a:cubicBezTo>
                <a:cubicBezTo>
                  <a:pt x="1084088" y="102444"/>
                  <a:pt x="1086193" y="105251"/>
                  <a:pt x="1090403" y="105251"/>
                </a:cubicBezTo>
                <a:cubicBezTo>
                  <a:pt x="1093210" y="105251"/>
                  <a:pt x="1102682" y="104198"/>
                  <a:pt x="1118821" y="102093"/>
                </a:cubicBezTo>
                <a:cubicBezTo>
                  <a:pt x="1134960" y="99988"/>
                  <a:pt x="1144432" y="98936"/>
                  <a:pt x="1147239" y="98936"/>
                </a:cubicBezTo>
                <a:cubicBezTo>
                  <a:pt x="1151449" y="98936"/>
                  <a:pt x="1153905" y="99988"/>
                  <a:pt x="1154606" y="102093"/>
                </a:cubicBezTo>
                <a:cubicBezTo>
                  <a:pt x="1155308" y="104198"/>
                  <a:pt x="1157764" y="105251"/>
                  <a:pt x="1161974" y="105251"/>
                </a:cubicBezTo>
                <a:cubicBezTo>
                  <a:pt x="1159167" y="105251"/>
                  <a:pt x="1161974" y="101743"/>
                  <a:pt x="1170394" y="94726"/>
                </a:cubicBezTo>
                <a:lnTo>
                  <a:pt x="1187234" y="94726"/>
                </a:lnTo>
                <a:cubicBezTo>
                  <a:pt x="1187234" y="96129"/>
                  <a:pt x="1185831" y="98936"/>
                  <a:pt x="1183024" y="103146"/>
                </a:cubicBezTo>
                <a:cubicBezTo>
                  <a:pt x="1187234" y="104549"/>
                  <a:pt x="1199864" y="105251"/>
                  <a:pt x="1220915" y="105251"/>
                </a:cubicBezTo>
                <a:cubicBezTo>
                  <a:pt x="1222318" y="105251"/>
                  <a:pt x="1225826" y="100339"/>
                  <a:pt x="1231440" y="90516"/>
                </a:cubicBezTo>
                <a:cubicBezTo>
                  <a:pt x="1265120" y="96129"/>
                  <a:pt x="1290381" y="98936"/>
                  <a:pt x="1307221" y="98936"/>
                </a:cubicBezTo>
                <a:cubicBezTo>
                  <a:pt x="1308624" y="98936"/>
                  <a:pt x="1314939" y="96831"/>
                  <a:pt x="1326166" y="92621"/>
                </a:cubicBezTo>
                <a:cubicBezTo>
                  <a:pt x="1320553" y="87007"/>
                  <a:pt x="1317044" y="84201"/>
                  <a:pt x="1315641" y="84201"/>
                </a:cubicBezTo>
                <a:cubicBezTo>
                  <a:pt x="1318448" y="84201"/>
                  <a:pt x="1322307" y="85955"/>
                  <a:pt x="1327219" y="89463"/>
                </a:cubicBezTo>
                <a:cubicBezTo>
                  <a:pt x="1332130" y="92972"/>
                  <a:pt x="1336691" y="94726"/>
                  <a:pt x="1340901" y="94726"/>
                </a:cubicBezTo>
                <a:cubicBezTo>
                  <a:pt x="1343708" y="94726"/>
                  <a:pt x="1344410" y="93322"/>
                  <a:pt x="1343006" y="90516"/>
                </a:cubicBezTo>
                <a:cubicBezTo>
                  <a:pt x="1341603" y="87709"/>
                  <a:pt x="1343006" y="86306"/>
                  <a:pt x="1347216" y="86306"/>
                </a:cubicBezTo>
                <a:cubicBezTo>
                  <a:pt x="1352830" y="86306"/>
                  <a:pt x="1357741" y="89112"/>
                  <a:pt x="1361952" y="94726"/>
                </a:cubicBezTo>
                <a:cubicBezTo>
                  <a:pt x="1392825" y="93322"/>
                  <a:pt x="1439837" y="94726"/>
                  <a:pt x="1502988" y="98936"/>
                </a:cubicBezTo>
                <a:cubicBezTo>
                  <a:pt x="1517022" y="101743"/>
                  <a:pt x="1537370" y="105251"/>
                  <a:pt x="1564034" y="109461"/>
                </a:cubicBezTo>
                <a:lnTo>
                  <a:pt x="1576664" y="122091"/>
                </a:lnTo>
                <a:cubicBezTo>
                  <a:pt x="1568244" y="122091"/>
                  <a:pt x="1604029" y="126301"/>
                  <a:pt x="1684020" y="134721"/>
                </a:cubicBezTo>
                <a:cubicBezTo>
                  <a:pt x="1678407" y="134721"/>
                  <a:pt x="1674898" y="136125"/>
                  <a:pt x="1673495" y="138931"/>
                </a:cubicBezTo>
                <a:cubicBezTo>
                  <a:pt x="1705772" y="147351"/>
                  <a:pt x="1748574" y="155070"/>
                  <a:pt x="1801902" y="162087"/>
                </a:cubicBezTo>
                <a:cubicBezTo>
                  <a:pt x="1839792" y="164893"/>
                  <a:pt x="1876981" y="168402"/>
                  <a:pt x="1913468" y="172612"/>
                </a:cubicBezTo>
                <a:cubicBezTo>
                  <a:pt x="1896628" y="175418"/>
                  <a:pt x="1879086" y="176822"/>
                  <a:pt x="1860843" y="176822"/>
                </a:cubicBezTo>
                <a:cubicBezTo>
                  <a:pt x="1841195" y="176822"/>
                  <a:pt x="1816286" y="174717"/>
                  <a:pt x="1786114" y="170507"/>
                </a:cubicBezTo>
                <a:cubicBezTo>
                  <a:pt x="1755942" y="166297"/>
                  <a:pt x="1735944" y="164192"/>
                  <a:pt x="1726121" y="164192"/>
                </a:cubicBezTo>
                <a:cubicBezTo>
                  <a:pt x="1723314" y="164192"/>
                  <a:pt x="1720156" y="165244"/>
                  <a:pt x="1716648" y="167349"/>
                </a:cubicBezTo>
                <a:cubicBezTo>
                  <a:pt x="1713140" y="169454"/>
                  <a:pt x="1709982" y="170507"/>
                  <a:pt x="1707176" y="170507"/>
                </a:cubicBezTo>
                <a:cubicBezTo>
                  <a:pt x="1704369" y="170507"/>
                  <a:pt x="1703667" y="169454"/>
                  <a:pt x="1705070" y="167349"/>
                </a:cubicBezTo>
                <a:cubicBezTo>
                  <a:pt x="1706474" y="165244"/>
                  <a:pt x="1705070" y="164192"/>
                  <a:pt x="1700860" y="164192"/>
                </a:cubicBezTo>
                <a:cubicBezTo>
                  <a:pt x="1698054" y="164192"/>
                  <a:pt x="1696651" y="165244"/>
                  <a:pt x="1696651" y="167349"/>
                </a:cubicBezTo>
                <a:cubicBezTo>
                  <a:pt x="1696651" y="169454"/>
                  <a:pt x="1695247" y="170507"/>
                  <a:pt x="1692440" y="170507"/>
                </a:cubicBezTo>
                <a:cubicBezTo>
                  <a:pt x="1689634" y="170507"/>
                  <a:pt x="1683669" y="169454"/>
                  <a:pt x="1674548" y="167349"/>
                </a:cubicBezTo>
                <a:cubicBezTo>
                  <a:pt x="1665426" y="165244"/>
                  <a:pt x="1658760" y="164192"/>
                  <a:pt x="1654550" y="164192"/>
                </a:cubicBezTo>
                <a:cubicBezTo>
                  <a:pt x="1650340" y="164192"/>
                  <a:pt x="1635605" y="162087"/>
                  <a:pt x="1610344" y="157877"/>
                </a:cubicBezTo>
                <a:cubicBezTo>
                  <a:pt x="1600521" y="157877"/>
                  <a:pt x="1586488" y="157877"/>
                  <a:pt x="1568244" y="157877"/>
                </a:cubicBezTo>
                <a:cubicBezTo>
                  <a:pt x="1533160" y="152263"/>
                  <a:pt x="1480534" y="144545"/>
                  <a:pt x="1410367" y="134721"/>
                </a:cubicBezTo>
                <a:cubicBezTo>
                  <a:pt x="1355636" y="127705"/>
                  <a:pt x="1324061" y="124196"/>
                  <a:pt x="1315641" y="124196"/>
                </a:cubicBezTo>
                <a:cubicBezTo>
                  <a:pt x="1318448" y="124196"/>
                  <a:pt x="1314939" y="127705"/>
                  <a:pt x="1305116" y="134721"/>
                </a:cubicBezTo>
                <a:cubicBezTo>
                  <a:pt x="1302309" y="134721"/>
                  <a:pt x="1295292" y="136125"/>
                  <a:pt x="1284066" y="138931"/>
                </a:cubicBezTo>
                <a:cubicBezTo>
                  <a:pt x="1324763" y="144545"/>
                  <a:pt x="1386510" y="152965"/>
                  <a:pt x="1469308" y="164192"/>
                </a:cubicBezTo>
                <a:cubicBezTo>
                  <a:pt x="1495972" y="168402"/>
                  <a:pt x="1519828" y="171208"/>
                  <a:pt x="1540878" y="172612"/>
                </a:cubicBezTo>
                <a:cubicBezTo>
                  <a:pt x="1546492" y="172612"/>
                  <a:pt x="1555965" y="174717"/>
                  <a:pt x="1569296" y="178927"/>
                </a:cubicBezTo>
                <a:cubicBezTo>
                  <a:pt x="1582628" y="183137"/>
                  <a:pt x="1591399" y="185242"/>
                  <a:pt x="1595609" y="185242"/>
                </a:cubicBezTo>
                <a:cubicBezTo>
                  <a:pt x="1622273" y="185242"/>
                  <a:pt x="1639464" y="187698"/>
                  <a:pt x="1647182" y="192610"/>
                </a:cubicBezTo>
                <a:cubicBezTo>
                  <a:pt x="1654901" y="197521"/>
                  <a:pt x="1665777" y="202784"/>
                  <a:pt x="1679810" y="208397"/>
                </a:cubicBezTo>
                <a:cubicBezTo>
                  <a:pt x="1703667" y="209801"/>
                  <a:pt x="1730331" y="214712"/>
                  <a:pt x="1759801" y="223132"/>
                </a:cubicBezTo>
                <a:cubicBezTo>
                  <a:pt x="1748574" y="221729"/>
                  <a:pt x="1741558" y="222431"/>
                  <a:pt x="1738751" y="225237"/>
                </a:cubicBezTo>
                <a:cubicBezTo>
                  <a:pt x="1776641" y="237868"/>
                  <a:pt x="1808918" y="244183"/>
                  <a:pt x="1835582" y="244183"/>
                </a:cubicBezTo>
                <a:cubicBezTo>
                  <a:pt x="1838389" y="244183"/>
                  <a:pt x="1843301" y="243481"/>
                  <a:pt x="1850317" y="242078"/>
                </a:cubicBezTo>
                <a:cubicBezTo>
                  <a:pt x="1857334" y="240674"/>
                  <a:pt x="1862246" y="239973"/>
                  <a:pt x="1865052" y="239973"/>
                </a:cubicBezTo>
                <a:cubicBezTo>
                  <a:pt x="1869262" y="239973"/>
                  <a:pt x="1872069" y="240674"/>
                  <a:pt x="1873473" y="242078"/>
                </a:cubicBezTo>
                <a:cubicBezTo>
                  <a:pt x="1874876" y="243481"/>
                  <a:pt x="1877683" y="244183"/>
                  <a:pt x="1881893" y="244183"/>
                </a:cubicBezTo>
                <a:cubicBezTo>
                  <a:pt x="1894523" y="244183"/>
                  <a:pt x="1905048" y="242779"/>
                  <a:pt x="1913468" y="239973"/>
                </a:cubicBezTo>
                <a:cubicBezTo>
                  <a:pt x="1913468" y="246989"/>
                  <a:pt x="1907855" y="250498"/>
                  <a:pt x="1896628" y="250498"/>
                </a:cubicBezTo>
                <a:cubicBezTo>
                  <a:pt x="1893821" y="250498"/>
                  <a:pt x="1891014" y="251901"/>
                  <a:pt x="1888208" y="254708"/>
                </a:cubicBezTo>
                <a:cubicBezTo>
                  <a:pt x="1885401" y="257514"/>
                  <a:pt x="1882594" y="258918"/>
                  <a:pt x="1879788" y="258918"/>
                </a:cubicBezTo>
                <a:cubicBezTo>
                  <a:pt x="1879788" y="258918"/>
                  <a:pt x="1871367" y="257514"/>
                  <a:pt x="1854527" y="254708"/>
                </a:cubicBezTo>
                <a:cubicBezTo>
                  <a:pt x="1846107" y="251901"/>
                  <a:pt x="1837687" y="254006"/>
                  <a:pt x="1829267" y="261023"/>
                </a:cubicBezTo>
                <a:cubicBezTo>
                  <a:pt x="1832074" y="263830"/>
                  <a:pt x="1835582" y="265233"/>
                  <a:pt x="1839792" y="265233"/>
                </a:cubicBezTo>
                <a:cubicBezTo>
                  <a:pt x="1835582" y="265233"/>
                  <a:pt x="1832074" y="265935"/>
                  <a:pt x="1829267" y="267338"/>
                </a:cubicBezTo>
                <a:cubicBezTo>
                  <a:pt x="1840494" y="274355"/>
                  <a:pt x="1858737" y="277863"/>
                  <a:pt x="1883998" y="277863"/>
                </a:cubicBezTo>
                <a:cubicBezTo>
                  <a:pt x="1886804" y="277863"/>
                  <a:pt x="1892067" y="278916"/>
                  <a:pt x="1899785" y="281021"/>
                </a:cubicBezTo>
                <a:cubicBezTo>
                  <a:pt x="1907504" y="283126"/>
                  <a:pt x="1915573" y="284178"/>
                  <a:pt x="1923993" y="284178"/>
                </a:cubicBezTo>
                <a:cubicBezTo>
                  <a:pt x="1916976" y="284178"/>
                  <a:pt x="1904346" y="286283"/>
                  <a:pt x="1886103" y="290493"/>
                </a:cubicBezTo>
                <a:cubicBezTo>
                  <a:pt x="1867859" y="294703"/>
                  <a:pt x="1854527" y="296808"/>
                  <a:pt x="1846107" y="296808"/>
                </a:cubicBezTo>
                <a:cubicBezTo>
                  <a:pt x="1841897" y="296808"/>
                  <a:pt x="1834179" y="296107"/>
                  <a:pt x="1822952" y="294703"/>
                </a:cubicBezTo>
                <a:cubicBezTo>
                  <a:pt x="1811725" y="293300"/>
                  <a:pt x="1804708" y="292598"/>
                  <a:pt x="1801902" y="292598"/>
                </a:cubicBezTo>
                <a:cubicBezTo>
                  <a:pt x="1723314" y="292598"/>
                  <a:pt x="1659462" y="288388"/>
                  <a:pt x="1610344" y="279968"/>
                </a:cubicBezTo>
                <a:cubicBezTo>
                  <a:pt x="1590698" y="277161"/>
                  <a:pt x="1561227" y="273653"/>
                  <a:pt x="1521933" y="269443"/>
                </a:cubicBezTo>
                <a:lnTo>
                  <a:pt x="1515619" y="275758"/>
                </a:lnTo>
                <a:cubicBezTo>
                  <a:pt x="1517022" y="277161"/>
                  <a:pt x="1519127" y="278565"/>
                  <a:pt x="1521933" y="279968"/>
                </a:cubicBezTo>
                <a:cubicBezTo>
                  <a:pt x="1544387" y="282775"/>
                  <a:pt x="1577366" y="287687"/>
                  <a:pt x="1620870" y="294703"/>
                </a:cubicBezTo>
                <a:cubicBezTo>
                  <a:pt x="1626483" y="298913"/>
                  <a:pt x="1635956" y="305579"/>
                  <a:pt x="1649287" y="314701"/>
                </a:cubicBezTo>
                <a:cubicBezTo>
                  <a:pt x="1662619" y="323823"/>
                  <a:pt x="1678407" y="328384"/>
                  <a:pt x="1696651" y="328384"/>
                </a:cubicBezTo>
                <a:cubicBezTo>
                  <a:pt x="1700860" y="328384"/>
                  <a:pt x="1700860" y="326279"/>
                  <a:pt x="1696651" y="322069"/>
                </a:cubicBezTo>
                <a:cubicBezTo>
                  <a:pt x="1700860" y="322069"/>
                  <a:pt x="1705070" y="324174"/>
                  <a:pt x="1709281" y="328384"/>
                </a:cubicBezTo>
                <a:lnTo>
                  <a:pt x="1717701" y="319964"/>
                </a:lnTo>
                <a:lnTo>
                  <a:pt x="1717701" y="324174"/>
                </a:lnTo>
                <a:cubicBezTo>
                  <a:pt x="1740154" y="331190"/>
                  <a:pt x="1753486" y="334699"/>
                  <a:pt x="1757696" y="334699"/>
                </a:cubicBezTo>
                <a:cubicBezTo>
                  <a:pt x="1761906" y="334699"/>
                  <a:pt x="1771379" y="335400"/>
                  <a:pt x="1786114" y="336804"/>
                </a:cubicBezTo>
                <a:cubicBezTo>
                  <a:pt x="1800849" y="338207"/>
                  <a:pt x="1809620" y="338909"/>
                  <a:pt x="1812427" y="338909"/>
                </a:cubicBezTo>
                <a:cubicBezTo>
                  <a:pt x="1906451" y="338909"/>
                  <a:pt x="1959077" y="341014"/>
                  <a:pt x="1970304" y="345224"/>
                </a:cubicBezTo>
                <a:cubicBezTo>
                  <a:pt x="1966094" y="349434"/>
                  <a:pt x="1956270" y="352241"/>
                  <a:pt x="1940833" y="353644"/>
                </a:cubicBezTo>
                <a:cubicBezTo>
                  <a:pt x="1929606" y="353644"/>
                  <a:pt x="1918380" y="353644"/>
                  <a:pt x="1907153" y="353644"/>
                </a:cubicBezTo>
                <a:cubicBezTo>
                  <a:pt x="1879086" y="359257"/>
                  <a:pt x="1864351" y="362064"/>
                  <a:pt x="1862947" y="362064"/>
                </a:cubicBezTo>
                <a:cubicBezTo>
                  <a:pt x="1844704" y="362064"/>
                  <a:pt x="1830671" y="359257"/>
                  <a:pt x="1820847" y="353644"/>
                </a:cubicBezTo>
                <a:cubicBezTo>
                  <a:pt x="1808217" y="356451"/>
                  <a:pt x="1789271" y="359959"/>
                  <a:pt x="1764011" y="364169"/>
                </a:cubicBezTo>
                <a:lnTo>
                  <a:pt x="1765522" y="368702"/>
                </a:lnTo>
                <a:lnTo>
                  <a:pt x="1755854" y="368905"/>
                </a:lnTo>
                <a:cubicBezTo>
                  <a:pt x="1745505" y="369256"/>
                  <a:pt x="1733138" y="369782"/>
                  <a:pt x="1718753" y="370484"/>
                </a:cubicBezTo>
                <a:cubicBezTo>
                  <a:pt x="1689984" y="371888"/>
                  <a:pt x="1675600" y="372589"/>
                  <a:pt x="1675600" y="372589"/>
                </a:cubicBezTo>
                <a:cubicBezTo>
                  <a:pt x="1672794" y="372589"/>
                  <a:pt x="1659812" y="370835"/>
                  <a:pt x="1636657" y="367327"/>
                </a:cubicBezTo>
                <a:cubicBezTo>
                  <a:pt x="1613502" y="363818"/>
                  <a:pt x="1599819" y="362064"/>
                  <a:pt x="1595609" y="362064"/>
                </a:cubicBezTo>
                <a:cubicBezTo>
                  <a:pt x="1598416" y="362064"/>
                  <a:pt x="1592803" y="365572"/>
                  <a:pt x="1578769" y="372589"/>
                </a:cubicBezTo>
                <a:cubicBezTo>
                  <a:pt x="1578769" y="371186"/>
                  <a:pt x="1580874" y="368379"/>
                  <a:pt x="1585084" y="364169"/>
                </a:cubicBezTo>
                <a:cubicBezTo>
                  <a:pt x="1571050" y="359959"/>
                  <a:pt x="1556316" y="357854"/>
                  <a:pt x="1540878" y="357854"/>
                </a:cubicBezTo>
                <a:cubicBezTo>
                  <a:pt x="1545089" y="357854"/>
                  <a:pt x="1538072" y="359959"/>
                  <a:pt x="1519828" y="364169"/>
                </a:cubicBezTo>
                <a:cubicBezTo>
                  <a:pt x="1515619" y="365572"/>
                  <a:pt x="1514917" y="367678"/>
                  <a:pt x="1517723" y="370484"/>
                </a:cubicBezTo>
                <a:cubicBezTo>
                  <a:pt x="1512110" y="364871"/>
                  <a:pt x="1507198" y="362064"/>
                  <a:pt x="1502988" y="362064"/>
                </a:cubicBezTo>
                <a:cubicBezTo>
                  <a:pt x="1498778" y="362064"/>
                  <a:pt x="1496673" y="364871"/>
                  <a:pt x="1496673" y="370484"/>
                </a:cubicBezTo>
                <a:cubicBezTo>
                  <a:pt x="1492463" y="362064"/>
                  <a:pt x="1482640" y="357854"/>
                  <a:pt x="1467203" y="357854"/>
                </a:cubicBezTo>
                <a:lnTo>
                  <a:pt x="1454573" y="357854"/>
                </a:lnTo>
                <a:cubicBezTo>
                  <a:pt x="1450363" y="362064"/>
                  <a:pt x="1450363" y="364169"/>
                  <a:pt x="1454573" y="364169"/>
                </a:cubicBezTo>
                <a:cubicBezTo>
                  <a:pt x="1402649" y="354346"/>
                  <a:pt x="1378090" y="349434"/>
                  <a:pt x="1380897" y="349434"/>
                </a:cubicBezTo>
                <a:cubicBezTo>
                  <a:pt x="1372477" y="349434"/>
                  <a:pt x="1371775" y="353644"/>
                  <a:pt x="1378792" y="362064"/>
                </a:cubicBezTo>
                <a:cubicBezTo>
                  <a:pt x="1364758" y="352241"/>
                  <a:pt x="1351427" y="347329"/>
                  <a:pt x="1338796" y="347329"/>
                </a:cubicBezTo>
                <a:cubicBezTo>
                  <a:pt x="1333183" y="347329"/>
                  <a:pt x="1328271" y="350136"/>
                  <a:pt x="1324061" y="355749"/>
                </a:cubicBezTo>
                <a:cubicBezTo>
                  <a:pt x="1317044" y="352942"/>
                  <a:pt x="1316343" y="350136"/>
                  <a:pt x="1321956" y="347329"/>
                </a:cubicBezTo>
                <a:cubicBezTo>
                  <a:pt x="1321956" y="343119"/>
                  <a:pt x="1315641" y="338909"/>
                  <a:pt x="1303011" y="334699"/>
                </a:cubicBezTo>
                <a:cubicBezTo>
                  <a:pt x="1290381" y="330489"/>
                  <a:pt x="1281960" y="328384"/>
                  <a:pt x="1277750" y="328384"/>
                </a:cubicBezTo>
                <a:cubicBezTo>
                  <a:pt x="1274944" y="328384"/>
                  <a:pt x="1266875" y="330138"/>
                  <a:pt x="1253543" y="333646"/>
                </a:cubicBezTo>
                <a:cubicBezTo>
                  <a:pt x="1240211" y="337155"/>
                  <a:pt x="1231440" y="338909"/>
                  <a:pt x="1227230" y="338909"/>
                </a:cubicBezTo>
                <a:cubicBezTo>
                  <a:pt x="1220213" y="338909"/>
                  <a:pt x="1216003" y="337505"/>
                  <a:pt x="1214600" y="334699"/>
                </a:cubicBezTo>
                <a:lnTo>
                  <a:pt x="1214600" y="347329"/>
                </a:lnTo>
                <a:cubicBezTo>
                  <a:pt x="1231440" y="357152"/>
                  <a:pt x="1266524" y="364169"/>
                  <a:pt x="1319851" y="368379"/>
                </a:cubicBezTo>
                <a:cubicBezTo>
                  <a:pt x="1357741" y="371186"/>
                  <a:pt x="1395632" y="373993"/>
                  <a:pt x="1433522" y="376799"/>
                </a:cubicBezTo>
                <a:cubicBezTo>
                  <a:pt x="1441943" y="376799"/>
                  <a:pt x="1458783" y="379255"/>
                  <a:pt x="1484043" y="384167"/>
                </a:cubicBezTo>
                <a:cubicBezTo>
                  <a:pt x="1509303" y="389079"/>
                  <a:pt x="1523337" y="391534"/>
                  <a:pt x="1526144" y="391534"/>
                </a:cubicBezTo>
                <a:cubicBezTo>
                  <a:pt x="1528950" y="391534"/>
                  <a:pt x="1535265" y="392938"/>
                  <a:pt x="1545089" y="395744"/>
                </a:cubicBezTo>
                <a:cubicBezTo>
                  <a:pt x="1554912" y="398551"/>
                  <a:pt x="1561227" y="399955"/>
                  <a:pt x="1564034" y="399955"/>
                </a:cubicBezTo>
                <a:lnTo>
                  <a:pt x="1567644" y="399152"/>
                </a:lnTo>
                <a:lnTo>
                  <a:pt x="1563771" y="404033"/>
                </a:lnTo>
                <a:cubicBezTo>
                  <a:pt x="1556929" y="411138"/>
                  <a:pt x="1549299" y="414690"/>
                  <a:pt x="1540878" y="414690"/>
                </a:cubicBezTo>
                <a:cubicBezTo>
                  <a:pt x="1538072" y="414690"/>
                  <a:pt x="1532459" y="413637"/>
                  <a:pt x="1524038" y="411532"/>
                </a:cubicBezTo>
                <a:cubicBezTo>
                  <a:pt x="1515619" y="409427"/>
                  <a:pt x="1508602" y="407673"/>
                  <a:pt x="1502988" y="406270"/>
                </a:cubicBezTo>
                <a:cubicBezTo>
                  <a:pt x="1495972" y="406270"/>
                  <a:pt x="1486850" y="406270"/>
                  <a:pt x="1475623" y="406270"/>
                </a:cubicBezTo>
                <a:cubicBezTo>
                  <a:pt x="1474219" y="402060"/>
                  <a:pt x="1472816" y="399955"/>
                  <a:pt x="1471413" y="399955"/>
                </a:cubicBezTo>
                <a:cubicBezTo>
                  <a:pt x="1467203" y="399955"/>
                  <a:pt x="1465799" y="401358"/>
                  <a:pt x="1467203" y="404165"/>
                </a:cubicBezTo>
                <a:cubicBezTo>
                  <a:pt x="1468606" y="406971"/>
                  <a:pt x="1467904" y="408375"/>
                  <a:pt x="1465098" y="408375"/>
                </a:cubicBezTo>
                <a:cubicBezTo>
                  <a:pt x="1465098" y="408375"/>
                  <a:pt x="1435978" y="405568"/>
                  <a:pt x="1377739" y="399955"/>
                </a:cubicBezTo>
                <a:cubicBezTo>
                  <a:pt x="1319500" y="394341"/>
                  <a:pt x="1278452" y="390833"/>
                  <a:pt x="1254595" y="389429"/>
                </a:cubicBezTo>
                <a:cubicBezTo>
                  <a:pt x="1243368" y="383816"/>
                  <a:pt x="1225125" y="383114"/>
                  <a:pt x="1199864" y="387324"/>
                </a:cubicBezTo>
                <a:cubicBezTo>
                  <a:pt x="1199864" y="380308"/>
                  <a:pt x="1197058" y="378203"/>
                  <a:pt x="1191444" y="381009"/>
                </a:cubicBezTo>
                <a:lnTo>
                  <a:pt x="1199864" y="370484"/>
                </a:lnTo>
                <a:lnTo>
                  <a:pt x="1193549" y="366274"/>
                </a:lnTo>
                <a:lnTo>
                  <a:pt x="1174604" y="366274"/>
                </a:lnTo>
                <a:cubicBezTo>
                  <a:pt x="1173201" y="367678"/>
                  <a:pt x="1175306" y="371186"/>
                  <a:pt x="1180919" y="376799"/>
                </a:cubicBezTo>
                <a:cubicBezTo>
                  <a:pt x="1168289" y="375396"/>
                  <a:pt x="1150046" y="375396"/>
                  <a:pt x="1126189" y="376799"/>
                </a:cubicBezTo>
                <a:cubicBezTo>
                  <a:pt x="1127592" y="375396"/>
                  <a:pt x="1131100" y="374343"/>
                  <a:pt x="1136714" y="373642"/>
                </a:cubicBezTo>
                <a:cubicBezTo>
                  <a:pt x="1142327" y="372940"/>
                  <a:pt x="1146537" y="371186"/>
                  <a:pt x="1149344" y="368379"/>
                </a:cubicBezTo>
                <a:cubicBezTo>
                  <a:pt x="1146537" y="364169"/>
                  <a:pt x="1141625" y="362064"/>
                  <a:pt x="1134609" y="362064"/>
                </a:cubicBezTo>
                <a:cubicBezTo>
                  <a:pt x="1131802" y="362064"/>
                  <a:pt x="1126890" y="364520"/>
                  <a:pt x="1119874" y="369432"/>
                </a:cubicBezTo>
                <a:cubicBezTo>
                  <a:pt x="1112857" y="374343"/>
                  <a:pt x="1107244" y="376799"/>
                  <a:pt x="1103033" y="376799"/>
                </a:cubicBezTo>
                <a:cubicBezTo>
                  <a:pt x="1100227" y="376799"/>
                  <a:pt x="1090403" y="375747"/>
                  <a:pt x="1073563" y="373642"/>
                </a:cubicBezTo>
                <a:cubicBezTo>
                  <a:pt x="1056723" y="371537"/>
                  <a:pt x="1046198" y="370484"/>
                  <a:pt x="1041988" y="370484"/>
                </a:cubicBezTo>
                <a:cubicBezTo>
                  <a:pt x="1039181" y="370484"/>
                  <a:pt x="1031111" y="371888"/>
                  <a:pt x="1017780" y="374694"/>
                </a:cubicBezTo>
                <a:cubicBezTo>
                  <a:pt x="1004448" y="377501"/>
                  <a:pt x="995677" y="379606"/>
                  <a:pt x="991467" y="381009"/>
                </a:cubicBezTo>
                <a:cubicBezTo>
                  <a:pt x="981644" y="381009"/>
                  <a:pt x="929018" y="381009"/>
                  <a:pt x="833590" y="381009"/>
                </a:cubicBezTo>
                <a:lnTo>
                  <a:pt x="823065" y="381009"/>
                </a:lnTo>
                <a:cubicBezTo>
                  <a:pt x="821662" y="382413"/>
                  <a:pt x="820960" y="387324"/>
                  <a:pt x="820960" y="395744"/>
                </a:cubicBezTo>
                <a:cubicBezTo>
                  <a:pt x="717112" y="412585"/>
                  <a:pt x="646243" y="436442"/>
                  <a:pt x="608352" y="467315"/>
                </a:cubicBezTo>
                <a:cubicBezTo>
                  <a:pt x="611159" y="478542"/>
                  <a:pt x="612562" y="491874"/>
                  <a:pt x="612562" y="507311"/>
                </a:cubicBezTo>
                <a:cubicBezTo>
                  <a:pt x="612562" y="524151"/>
                  <a:pt x="603441" y="582390"/>
                  <a:pt x="585197" y="682028"/>
                </a:cubicBezTo>
                <a:lnTo>
                  <a:pt x="585197" y="690448"/>
                </a:lnTo>
                <a:cubicBezTo>
                  <a:pt x="582391" y="693255"/>
                  <a:pt x="583794" y="694658"/>
                  <a:pt x="589407" y="694658"/>
                </a:cubicBezTo>
                <a:cubicBezTo>
                  <a:pt x="596424" y="694658"/>
                  <a:pt x="637823" y="683431"/>
                  <a:pt x="713604" y="660978"/>
                </a:cubicBezTo>
                <a:cubicBezTo>
                  <a:pt x="731847" y="659574"/>
                  <a:pt x="754301" y="655364"/>
                  <a:pt x="780965" y="648347"/>
                </a:cubicBezTo>
                <a:lnTo>
                  <a:pt x="783069" y="652558"/>
                </a:lnTo>
                <a:cubicBezTo>
                  <a:pt x="787280" y="655364"/>
                  <a:pt x="793595" y="656768"/>
                  <a:pt x="802015" y="656768"/>
                </a:cubicBezTo>
                <a:cubicBezTo>
                  <a:pt x="804821" y="656768"/>
                  <a:pt x="806575" y="655364"/>
                  <a:pt x="807277" y="652558"/>
                </a:cubicBezTo>
                <a:cubicBezTo>
                  <a:pt x="807979" y="649751"/>
                  <a:pt x="809733" y="648347"/>
                  <a:pt x="812540" y="648347"/>
                </a:cubicBezTo>
                <a:cubicBezTo>
                  <a:pt x="816750" y="648347"/>
                  <a:pt x="820609" y="649751"/>
                  <a:pt x="824118" y="652558"/>
                </a:cubicBezTo>
                <a:cubicBezTo>
                  <a:pt x="827626" y="655364"/>
                  <a:pt x="830783" y="656768"/>
                  <a:pt x="833590" y="656768"/>
                </a:cubicBezTo>
                <a:cubicBezTo>
                  <a:pt x="836397" y="656768"/>
                  <a:pt x="844817" y="654663"/>
                  <a:pt x="858851" y="650453"/>
                </a:cubicBezTo>
                <a:cubicBezTo>
                  <a:pt x="872884" y="646243"/>
                  <a:pt x="881304" y="644138"/>
                  <a:pt x="884111" y="644138"/>
                </a:cubicBezTo>
                <a:cubicBezTo>
                  <a:pt x="886917" y="644138"/>
                  <a:pt x="896039" y="645541"/>
                  <a:pt x="911476" y="648347"/>
                </a:cubicBezTo>
                <a:cubicBezTo>
                  <a:pt x="926913" y="651154"/>
                  <a:pt x="935333" y="652558"/>
                  <a:pt x="936736" y="652558"/>
                </a:cubicBezTo>
                <a:cubicBezTo>
                  <a:pt x="939543" y="652558"/>
                  <a:pt x="944455" y="650453"/>
                  <a:pt x="951472" y="646243"/>
                </a:cubicBezTo>
                <a:lnTo>
                  <a:pt x="955093" y="642169"/>
                </a:lnTo>
                <a:lnTo>
                  <a:pt x="962523" y="646769"/>
                </a:lnTo>
                <a:cubicBezTo>
                  <a:pt x="968487" y="649926"/>
                  <a:pt x="976732" y="653961"/>
                  <a:pt x="987257" y="658873"/>
                </a:cubicBezTo>
                <a:lnTo>
                  <a:pt x="995677" y="652558"/>
                </a:lnTo>
                <a:cubicBezTo>
                  <a:pt x="1005500" y="662381"/>
                  <a:pt x="1020937" y="662381"/>
                  <a:pt x="1041988" y="652558"/>
                </a:cubicBezTo>
                <a:lnTo>
                  <a:pt x="1041988" y="667293"/>
                </a:lnTo>
                <a:cubicBezTo>
                  <a:pt x="1050408" y="668696"/>
                  <a:pt x="1062336" y="671503"/>
                  <a:pt x="1077773" y="675713"/>
                </a:cubicBezTo>
                <a:cubicBezTo>
                  <a:pt x="1077773" y="667293"/>
                  <a:pt x="1085492" y="654663"/>
                  <a:pt x="1100928" y="637822"/>
                </a:cubicBezTo>
                <a:cubicBezTo>
                  <a:pt x="1095315" y="623789"/>
                  <a:pt x="1089000" y="616772"/>
                  <a:pt x="1081983" y="616772"/>
                </a:cubicBezTo>
                <a:cubicBezTo>
                  <a:pt x="1079176" y="616772"/>
                  <a:pt x="1077422" y="617474"/>
                  <a:pt x="1076721" y="618877"/>
                </a:cubicBezTo>
                <a:cubicBezTo>
                  <a:pt x="1076019" y="620281"/>
                  <a:pt x="1074265" y="620982"/>
                  <a:pt x="1071458" y="620982"/>
                </a:cubicBezTo>
                <a:cubicBezTo>
                  <a:pt x="1068651" y="620982"/>
                  <a:pt x="1048303" y="616772"/>
                  <a:pt x="1010412" y="608352"/>
                </a:cubicBezTo>
                <a:cubicBezTo>
                  <a:pt x="968312" y="598529"/>
                  <a:pt x="936736" y="592214"/>
                  <a:pt x="915686" y="589407"/>
                </a:cubicBezTo>
                <a:cubicBezTo>
                  <a:pt x="932526" y="589407"/>
                  <a:pt x="956734" y="592214"/>
                  <a:pt x="988309" y="597827"/>
                </a:cubicBezTo>
                <a:cubicBezTo>
                  <a:pt x="1019885" y="603440"/>
                  <a:pt x="1043391" y="606247"/>
                  <a:pt x="1058828" y="606247"/>
                </a:cubicBezTo>
                <a:cubicBezTo>
                  <a:pt x="1060231" y="606247"/>
                  <a:pt x="1063740" y="605545"/>
                  <a:pt x="1069353" y="604142"/>
                </a:cubicBezTo>
                <a:cubicBezTo>
                  <a:pt x="1074966" y="602739"/>
                  <a:pt x="1079878" y="602037"/>
                  <a:pt x="1084088" y="602037"/>
                </a:cubicBezTo>
                <a:cubicBezTo>
                  <a:pt x="1096718" y="602037"/>
                  <a:pt x="1105138" y="604142"/>
                  <a:pt x="1109348" y="608352"/>
                </a:cubicBezTo>
                <a:cubicBezTo>
                  <a:pt x="1120575" y="633612"/>
                  <a:pt x="1130399" y="660276"/>
                  <a:pt x="1138819" y="688343"/>
                </a:cubicBezTo>
                <a:cubicBezTo>
                  <a:pt x="1137416" y="693956"/>
                  <a:pt x="1136012" y="703780"/>
                  <a:pt x="1134609" y="717813"/>
                </a:cubicBezTo>
                <a:cubicBezTo>
                  <a:pt x="1140222" y="724830"/>
                  <a:pt x="1143029" y="728338"/>
                  <a:pt x="1143029" y="728338"/>
                </a:cubicBezTo>
                <a:cubicBezTo>
                  <a:pt x="1147239" y="728338"/>
                  <a:pt x="1148993" y="727637"/>
                  <a:pt x="1148291" y="726233"/>
                </a:cubicBezTo>
                <a:cubicBezTo>
                  <a:pt x="1147590" y="724830"/>
                  <a:pt x="1148642" y="724128"/>
                  <a:pt x="1151449" y="724128"/>
                </a:cubicBezTo>
                <a:cubicBezTo>
                  <a:pt x="1155659" y="724128"/>
                  <a:pt x="1158816" y="726584"/>
                  <a:pt x="1160922" y="731496"/>
                </a:cubicBezTo>
                <a:cubicBezTo>
                  <a:pt x="1163027" y="736408"/>
                  <a:pt x="1164079" y="739565"/>
                  <a:pt x="1164079" y="740969"/>
                </a:cubicBezTo>
                <a:cubicBezTo>
                  <a:pt x="1172499" y="739565"/>
                  <a:pt x="1179165" y="733601"/>
                  <a:pt x="1184077" y="723076"/>
                </a:cubicBezTo>
                <a:cubicBezTo>
                  <a:pt x="1188988" y="712551"/>
                  <a:pt x="1194953" y="707990"/>
                  <a:pt x="1201970" y="709393"/>
                </a:cubicBezTo>
                <a:cubicBezTo>
                  <a:pt x="1199163" y="709393"/>
                  <a:pt x="1202671" y="714305"/>
                  <a:pt x="1212495" y="724128"/>
                </a:cubicBezTo>
                <a:cubicBezTo>
                  <a:pt x="1232142" y="721322"/>
                  <a:pt x="1246877" y="731145"/>
                  <a:pt x="1256700" y="753599"/>
                </a:cubicBezTo>
                <a:cubicBezTo>
                  <a:pt x="1256700" y="753599"/>
                  <a:pt x="1250385" y="757107"/>
                  <a:pt x="1237755" y="764124"/>
                </a:cubicBezTo>
                <a:cubicBezTo>
                  <a:pt x="1237755" y="765527"/>
                  <a:pt x="1239860" y="766229"/>
                  <a:pt x="1244070" y="766229"/>
                </a:cubicBezTo>
                <a:lnTo>
                  <a:pt x="1254595" y="778859"/>
                </a:lnTo>
                <a:lnTo>
                  <a:pt x="1258805" y="774649"/>
                </a:lnTo>
                <a:lnTo>
                  <a:pt x="1275645" y="791489"/>
                </a:lnTo>
                <a:cubicBezTo>
                  <a:pt x="1275645" y="794296"/>
                  <a:pt x="1269330" y="802014"/>
                  <a:pt x="1256700" y="814645"/>
                </a:cubicBezTo>
                <a:cubicBezTo>
                  <a:pt x="1258104" y="814645"/>
                  <a:pt x="1259682" y="814995"/>
                  <a:pt x="1261437" y="815697"/>
                </a:cubicBezTo>
                <a:lnTo>
                  <a:pt x="1264464" y="817348"/>
                </a:lnTo>
                <a:lnTo>
                  <a:pt x="1264594" y="817276"/>
                </a:lnTo>
                <a:cubicBezTo>
                  <a:pt x="1267050" y="816925"/>
                  <a:pt x="1272839" y="816750"/>
                  <a:pt x="1281960" y="816750"/>
                </a:cubicBezTo>
                <a:cubicBezTo>
                  <a:pt x="1284767" y="816750"/>
                  <a:pt x="1287223" y="817802"/>
                  <a:pt x="1289328" y="819907"/>
                </a:cubicBezTo>
                <a:cubicBezTo>
                  <a:pt x="1291433" y="822012"/>
                  <a:pt x="1293889" y="823065"/>
                  <a:pt x="1296696" y="823065"/>
                </a:cubicBezTo>
                <a:cubicBezTo>
                  <a:pt x="1310729" y="823065"/>
                  <a:pt x="1320553" y="826573"/>
                  <a:pt x="1326166" y="833590"/>
                </a:cubicBezTo>
                <a:cubicBezTo>
                  <a:pt x="1326166" y="844817"/>
                  <a:pt x="1319851" y="850430"/>
                  <a:pt x="1307221" y="850430"/>
                </a:cubicBezTo>
                <a:cubicBezTo>
                  <a:pt x="1304414" y="850430"/>
                  <a:pt x="1297047" y="848676"/>
                  <a:pt x="1285118" y="845167"/>
                </a:cubicBezTo>
                <a:cubicBezTo>
                  <a:pt x="1273189" y="841659"/>
                  <a:pt x="1265822" y="839905"/>
                  <a:pt x="1263015" y="839905"/>
                </a:cubicBezTo>
                <a:cubicBezTo>
                  <a:pt x="1260209" y="839905"/>
                  <a:pt x="1256700" y="840957"/>
                  <a:pt x="1252490" y="843062"/>
                </a:cubicBezTo>
                <a:cubicBezTo>
                  <a:pt x="1248280" y="845167"/>
                  <a:pt x="1243368" y="846220"/>
                  <a:pt x="1237755" y="846220"/>
                </a:cubicBezTo>
                <a:cubicBezTo>
                  <a:pt x="1232142" y="846220"/>
                  <a:pt x="1227230" y="848325"/>
                  <a:pt x="1223020" y="852535"/>
                </a:cubicBezTo>
                <a:lnTo>
                  <a:pt x="1223020" y="863060"/>
                </a:lnTo>
                <a:cubicBezTo>
                  <a:pt x="1273540" y="879900"/>
                  <a:pt x="1297397" y="888320"/>
                  <a:pt x="1294591" y="888320"/>
                </a:cubicBezTo>
                <a:cubicBezTo>
                  <a:pt x="1312834" y="888320"/>
                  <a:pt x="1332481" y="891829"/>
                  <a:pt x="1353531" y="898846"/>
                </a:cubicBezTo>
                <a:cubicBezTo>
                  <a:pt x="1356338" y="898846"/>
                  <a:pt x="1360197" y="900951"/>
                  <a:pt x="1365109" y="905161"/>
                </a:cubicBezTo>
                <a:cubicBezTo>
                  <a:pt x="1370021" y="909371"/>
                  <a:pt x="1373880" y="911476"/>
                  <a:pt x="1376687" y="911476"/>
                </a:cubicBezTo>
                <a:cubicBezTo>
                  <a:pt x="1379493" y="911476"/>
                  <a:pt x="1380546" y="910774"/>
                  <a:pt x="1379844" y="909371"/>
                </a:cubicBezTo>
                <a:cubicBezTo>
                  <a:pt x="1379142" y="907967"/>
                  <a:pt x="1380897" y="907266"/>
                  <a:pt x="1385107" y="907266"/>
                </a:cubicBezTo>
                <a:cubicBezTo>
                  <a:pt x="1387913" y="907266"/>
                  <a:pt x="1392124" y="909721"/>
                  <a:pt x="1397737" y="914633"/>
                </a:cubicBezTo>
                <a:cubicBezTo>
                  <a:pt x="1403350" y="919545"/>
                  <a:pt x="1407560" y="922001"/>
                  <a:pt x="1410367" y="922001"/>
                </a:cubicBezTo>
                <a:cubicBezTo>
                  <a:pt x="1400543" y="920597"/>
                  <a:pt x="1371775" y="914282"/>
                  <a:pt x="1324061" y="903056"/>
                </a:cubicBezTo>
                <a:cubicBezTo>
                  <a:pt x="1288977" y="896039"/>
                  <a:pt x="1261612" y="893232"/>
                  <a:pt x="1241965" y="894636"/>
                </a:cubicBezTo>
                <a:cubicBezTo>
                  <a:pt x="1270032" y="917089"/>
                  <a:pt x="1292486" y="939543"/>
                  <a:pt x="1309326" y="961996"/>
                </a:cubicBezTo>
                <a:cubicBezTo>
                  <a:pt x="1309326" y="964803"/>
                  <a:pt x="1309326" y="969715"/>
                  <a:pt x="1309326" y="976731"/>
                </a:cubicBezTo>
                <a:cubicBezTo>
                  <a:pt x="1309326" y="983748"/>
                  <a:pt x="1309326" y="988660"/>
                  <a:pt x="1309326" y="991467"/>
                </a:cubicBezTo>
                <a:cubicBezTo>
                  <a:pt x="1303712" y="999887"/>
                  <a:pt x="1298099" y="1004097"/>
                  <a:pt x="1292486" y="1004097"/>
                </a:cubicBezTo>
                <a:cubicBezTo>
                  <a:pt x="1289679" y="1004097"/>
                  <a:pt x="1284767" y="1003395"/>
                  <a:pt x="1277750" y="1001992"/>
                </a:cubicBezTo>
                <a:cubicBezTo>
                  <a:pt x="1270734" y="1000588"/>
                  <a:pt x="1265120" y="999887"/>
                  <a:pt x="1260910" y="999887"/>
                </a:cubicBezTo>
                <a:lnTo>
                  <a:pt x="1254595" y="991467"/>
                </a:lnTo>
                <a:lnTo>
                  <a:pt x="1244070" y="991467"/>
                </a:lnTo>
                <a:lnTo>
                  <a:pt x="1237755" y="997782"/>
                </a:lnTo>
                <a:cubicBezTo>
                  <a:pt x="1239159" y="1001992"/>
                  <a:pt x="1245473" y="1006903"/>
                  <a:pt x="1256700" y="1012517"/>
                </a:cubicBezTo>
                <a:cubicBezTo>
                  <a:pt x="1249684" y="1026550"/>
                  <a:pt x="1241264" y="1034971"/>
                  <a:pt x="1231440" y="1037777"/>
                </a:cubicBezTo>
                <a:cubicBezTo>
                  <a:pt x="1213196" y="1040584"/>
                  <a:pt x="1200566" y="1041987"/>
                  <a:pt x="1193549" y="1041987"/>
                </a:cubicBezTo>
                <a:cubicBezTo>
                  <a:pt x="1190743" y="1041987"/>
                  <a:pt x="1167237" y="1036374"/>
                  <a:pt x="1123031" y="1025147"/>
                </a:cubicBezTo>
                <a:cubicBezTo>
                  <a:pt x="1078826" y="1013920"/>
                  <a:pt x="1055319" y="1008307"/>
                  <a:pt x="1052513" y="1008307"/>
                </a:cubicBezTo>
                <a:cubicBezTo>
                  <a:pt x="1038479" y="1008307"/>
                  <a:pt x="1020236" y="1012517"/>
                  <a:pt x="997782" y="1020937"/>
                </a:cubicBezTo>
                <a:cubicBezTo>
                  <a:pt x="975328" y="1029357"/>
                  <a:pt x="961997" y="1033567"/>
                  <a:pt x="957787" y="1033567"/>
                </a:cubicBezTo>
                <a:cubicBezTo>
                  <a:pt x="957787" y="1033567"/>
                  <a:pt x="954980" y="1031462"/>
                  <a:pt x="949367" y="1027252"/>
                </a:cubicBezTo>
                <a:cubicBezTo>
                  <a:pt x="946560" y="1030059"/>
                  <a:pt x="942701" y="1033216"/>
                  <a:pt x="937789" y="1036725"/>
                </a:cubicBezTo>
                <a:cubicBezTo>
                  <a:pt x="932877" y="1040233"/>
                  <a:pt x="922352" y="1045846"/>
                  <a:pt x="906214" y="1053565"/>
                </a:cubicBezTo>
                <a:cubicBezTo>
                  <a:pt x="890075" y="1061283"/>
                  <a:pt x="879900" y="1065143"/>
                  <a:pt x="875691" y="1065143"/>
                </a:cubicBezTo>
                <a:cubicBezTo>
                  <a:pt x="872884" y="1065143"/>
                  <a:pt x="871831" y="1064441"/>
                  <a:pt x="872533" y="1063037"/>
                </a:cubicBezTo>
                <a:cubicBezTo>
                  <a:pt x="873235" y="1061634"/>
                  <a:pt x="872182" y="1060932"/>
                  <a:pt x="869376" y="1060932"/>
                </a:cubicBezTo>
                <a:cubicBezTo>
                  <a:pt x="866569" y="1060932"/>
                  <a:pt x="863060" y="1062336"/>
                  <a:pt x="858851" y="1065143"/>
                </a:cubicBezTo>
                <a:cubicBezTo>
                  <a:pt x="854640" y="1067949"/>
                  <a:pt x="851834" y="1069353"/>
                  <a:pt x="850430" y="1069353"/>
                </a:cubicBezTo>
                <a:cubicBezTo>
                  <a:pt x="833590" y="1073563"/>
                  <a:pt x="809032" y="1078123"/>
                  <a:pt x="776755" y="1083035"/>
                </a:cubicBezTo>
                <a:cubicBezTo>
                  <a:pt x="744477" y="1087947"/>
                  <a:pt x="697465" y="1094613"/>
                  <a:pt x="635718" y="1103033"/>
                </a:cubicBezTo>
                <a:lnTo>
                  <a:pt x="627298" y="1094613"/>
                </a:lnTo>
                <a:cubicBezTo>
                  <a:pt x="627298" y="1096016"/>
                  <a:pt x="625894" y="1097770"/>
                  <a:pt x="623088" y="1099875"/>
                </a:cubicBezTo>
                <a:cubicBezTo>
                  <a:pt x="620281" y="1101980"/>
                  <a:pt x="618176" y="1103735"/>
                  <a:pt x="616773" y="1105138"/>
                </a:cubicBezTo>
                <a:cubicBezTo>
                  <a:pt x="618176" y="1103735"/>
                  <a:pt x="619579" y="1102331"/>
                  <a:pt x="620983" y="1100928"/>
                </a:cubicBezTo>
                <a:cubicBezTo>
                  <a:pt x="620983" y="1100928"/>
                  <a:pt x="620983" y="1100226"/>
                  <a:pt x="620983" y="1098823"/>
                </a:cubicBezTo>
                <a:cubicBezTo>
                  <a:pt x="619579" y="1098823"/>
                  <a:pt x="617474" y="1098823"/>
                  <a:pt x="614668" y="1098823"/>
                </a:cubicBezTo>
                <a:cubicBezTo>
                  <a:pt x="607651" y="1098823"/>
                  <a:pt x="599932" y="1100928"/>
                  <a:pt x="591512" y="1105138"/>
                </a:cubicBezTo>
                <a:cubicBezTo>
                  <a:pt x="594319" y="1107945"/>
                  <a:pt x="598529" y="1109348"/>
                  <a:pt x="604143" y="1109348"/>
                </a:cubicBezTo>
                <a:cubicBezTo>
                  <a:pt x="580285" y="1114961"/>
                  <a:pt x="563445" y="1117768"/>
                  <a:pt x="553622" y="1117768"/>
                </a:cubicBezTo>
                <a:cubicBezTo>
                  <a:pt x="560639" y="1124785"/>
                  <a:pt x="564147" y="1128293"/>
                  <a:pt x="564147" y="1128293"/>
                </a:cubicBezTo>
                <a:cubicBezTo>
                  <a:pt x="554324" y="1126890"/>
                  <a:pt x="524151" y="1138117"/>
                  <a:pt x="473631" y="1161974"/>
                </a:cubicBezTo>
                <a:lnTo>
                  <a:pt x="477282" y="1171101"/>
                </a:lnTo>
                <a:lnTo>
                  <a:pt x="476920" y="1171446"/>
                </a:lnTo>
                <a:cubicBezTo>
                  <a:pt x="472622" y="1180042"/>
                  <a:pt x="453282" y="1265997"/>
                  <a:pt x="418900" y="1429312"/>
                </a:cubicBezTo>
                <a:cubicBezTo>
                  <a:pt x="410480" y="1468606"/>
                  <a:pt x="404165" y="1506496"/>
                  <a:pt x="399955" y="1542983"/>
                </a:cubicBezTo>
                <a:cubicBezTo>
                  <a:pt x="406972" y="1548597"/>
                  <a:pt x="413287" y="1548597"/>
                  <a:pt x="418900" y="1542983"/>
                </a:cubicBezTo>
                <a:cubicBezTo>
                  <a:pt x="413287" y="1554210"/>
                  <a:pt x="406270" y="1568945"/>
                  <a:pt x="397850" y="1587189"/>
                </a:cubicBezTo>
                <a:cubicBezTo>
                  <a:pt x="395043" y="1595609"/>
                  <a:pt x="396447" y="1603327"/>
                  <a:pt x="402060" y="1610344"/>
                </a:cubicBezTo>
                <a:cubicBezTo>
                  <a:pt x="388026" y="1641218"/>
                  <a:pt x="380308" y="1668583"/>
                  <a:pt x="378905" y="1692440"/>
                </a:cubicBezTo>
                <a:cubicBezTo>
                  <a:pt x="378905" y="1696650"/>
                  <a:pt x="379606" y="1703667"/>
                  <a:pt x="381010" y="1713490"/>
                </a:cubicBezTo>
                <a:cubicBezTo>
                  <a:pt x="381010" y="1723314"/>
                  <a:pt x="381010" y="1730330"/>
                  <a:pt x="381010" y="1734540"/>
                </a:cubicBezTo>
                <a:cubicBezTo>
                  <a:pt x="381010" y="1730330"/>
                  <a:pt x="377501" y="1733137"/>
                  <a:pt x="370484" y="1742961"/>
                </a:cubicBezTo>
                <a:cubicBezTo>
                  <a:pt x="369081" y="1747171"/>
                  <a:pt x="369081" y="1754889"/>
                  <a:pt x="370484" y="1766116"/>
                </a:cubicBezTo>
                <a:cubicBezTo>
                  <a:pt x="370484" y="1767519"/>
                  <a:pt x="369432" y="1766818"/>
                  <a:pt x="367327" y="1764011"/>
                </a:cubicBezTo>
                <a:cubicBezTo>
                  <a:pt x="365222" y="1761204"/>
                  <a:pt x="364169" y="1758397"/>
                  <a:pt x="364169" y="1755591"/>
                </a:cubicBezTo>
                <a:cubicBezTo>
                  <a:pt x="358556" y="1755591"/>
                  <a:pt x="347329" y="1753486"/>
                  <a:pt x="330489" y="1749276"/>
                </a:cubicBezTo>
                <a:cubicBezTo>
                  <a:pt x="329086" y="1760502"/>
                  <a:pt x="325577" y="1776641"/>
                  <a:pt x="319964" y="1797691"/>
                </a:cubicBezTo>
                <a:cubicBezTo>
                  <a:pt x="318561" y="1797691"/>
                  <a:pt x="315754" y="1796990"/>
                  <a:pt x="311544" y="1795586"/>
                </a:cubicBezTo>
                <a:cubicBezTo>
                  <a:pt x="307334" y="1794183"/>
                  <a:pt x="304527" y="1793481"/>
                  <a:pt x="303124" y="1793481"/>
                </a:cubicBezTo>
                <a:cubicBezTo>
                  <a:pt x="304527" y="1785061"/>
                  <a:pt x="301019" y="1773834"/>
                  <a:pt x="292599" y="1759801"/>
                </a:cubicBezTo>
                <a:cubicBezTo>
                  <a:pt x="291195" y="1759801"/>
                  <a:pt x="289090" y="1761555"/>
                  <a:pt x="286283" y="1765063"/>
                </a:cubicBezTo>
                <a:cubicBezTo>
                  <a:pt x="283477" y="1768572"/>
                  <a:pt x="280670" y="1770326"/>
                  <a:pt x="277864" y="1770326"/>
                </a:cubicBezTo>
                <a:cubicBezTo>
                  <a:pt x="273653" y="1770326"/>
                  <a:pt x="271548" y="1770326"/>
                  <a:pt x="271548" y="1770326"/>
                </a:cubicBezTo>
                <a:cubicBezTo>
                  <a:pt x="270145" y="1768923"/>
                  <a:pt x="268040" y="1768221"/>
                  <a:pt x="265233" y="1768221"/>
                </a:cubicBezTo>
                <a:cubicBezTo>
                  <a:pt x="255410" y="1768221"/>
                  <a:pt x="248393" y="1778044"/>
                  <a:pt x="244183" y="1797691"/>
                </a:cubicBezTo>
                <a:cubicBezTo>
                  <a:pt x="242780" y="1810321"/>
                  <a:pt x="241376" y="1822951"/>
                  <a:pt x="239973" y="1835582"/>
                </a:cubicBezTo>
                <a:cubicBezTo>
                  <a:pt x="232956" y="1831372"/>
                  <a:pt x="222431" y="1825758"/>
                  <a:pt x="208398" y="1818741"/>
                </a:cubicBezTo>
                <a:cubicBezTo>
                  <a:pt x="206994" y="1815935"/>
                  <a:pt x="206293" y="1801901"/>
                  <a:pt x="206293" y="1776641"/>
                </a:cubicBezTo>
                <a:lnTo>
                  <a:pt x="206293" y="1747171"/>
                </a:lnTo>
                <a:cubicBezTo>
                  <a:pt x="202083" y="1742961"/>
                  <a:pt x="197873" y="1740855"/>
                  <a:pt x="193663" y="1740855"/>
                </a:cubicBezTo>
                <a:cubicBezTo>
                  <a:pt x="193663" y="1745066"/>
                  <a:pt x="193663" y="1751381"/>
                  <a:pt x="193663" y="1759801"/>
                </a:cubicBezTo>
                <a:cubicBezTo>
                  <a:pt x="193663" y="1754187"/>
                  <a:pt x="185243" y="1747872"/>
                  <a:pt x="168402" y="1740855"/>
                </a:cubicBezTo>
                <a:cubicBezTo>
                  <a:pt x="168402" y="1735242"/>
                  <a:pt x="167701" y="1731734"/>
                  <a:pt x="166297" y="1730330"/>
                </a:cubicBezTo>
                <a:cubicBezTo>
                  <a:pt x="162087" y="1733137"/>
                  <a:pt x="159982" y="1737347"/>
                  <a:pt x="159982" y="1742961"/>
                </a:cubicBezTo>
                <a:lnTo>
                  <a:pt x="141037" y="1742961"/>
                </a:lnTo>
                <a:cubicBezTo>
                  <a:pt x="142440" y="1717700"/>
                  <a:pt x="138932" y="1701562"/>
                  <a:pt x="130512" y="1694545"/>
                </a:cubicBezTo>
                <a:cubicBezTo>
                  <a:pt x="115075" y="1721209"/>
                  <a:pt x="107357" y="1742961"/>
                  <a:pt x="107357" y="1759801"/>
                </a:cubicBezTo>
                <a:cubicBezTo>
                  <a:pt x="107357" y="1768221"/>
                  <a:pt x="112970" y="1775939"/>
                  <a:pt x="124197" y="1782956"/>
                </a:cubicBezTo>
                <a:cubicBezTo>
                  <a:pt x="127003" y="1782956"/>
                  <a:pt x="131915" y="1782254"/>
                  <a:pt x="138932" y="1780851"/>
                </a:cubicBezTo>
                <a:cubicBezTo>
                  <a:pt x="145949" y="1779448"/>
                  <a:pt x="149457" y="1780851"/>
                  <a:pt x="149457" y="1785061"/>
                </a:cubicBezTo>
                <a:lnTo>
                  <a:pt x="149457" y="1799796"/>
                </a:lnTo>
                <a:cubicBezTo>
                  <a:pt x="149457" y="1805410"/>
                  <a:pt x="145949" y="1811725"/>
                  <a:pt x="138932" y="1818741"/>
                </a:cubicBezTo>
                <a:cubicBezTo>
                  <a:pt x="131915" y="1825758"/>
                  <a:pt x="125600" y="1829267"/>
                  <a:pt x="119987" y="1829267"/>
                </a:cubicBezTo>
                <a:cubicBezTo>
                  <a:pt x="111567" y="1829267"/>
                  <a:pt x="103848" y="1825057"/>
                  <a:pt x="96831" y="1816636"/>
                </a:cubicBezTo>
                <a:cubicBezTo>
                  <a:pt x="96831" y="1812426"/>
                  <a:pt x="97533" y="1805410"/>
                  <a:pt x="98936" y="1795586"/>
                </a:cubicBezTo>
                <a:cubicBezTo>
                  <a:pt x="96130" y="1781553"/>
                  <a:pt x="91218" y="1764011"/>
                  <a:pt x="84201" y="1742961"/>
                </a:cubicBezTo>
                <a:cubicBezTo>
                  <a:pt x="89815" y="1737347"/>
                  <a:pt x="92621" y="1731734"/>
                  <a:pt x="92621" y="1726120"/>
                </a:cubicBezTo>
                <a:cubicBezTo>
                  <a:pt x="92621" y="1720507"/>
                  <a:pt x="90516" y="1716297"/>
                  <a:pt x="86306" y="1713490"/>
                </a:cubicBezTo>
                <a:cubicBezTo>
                  <a:pt x="83500" y="1714894"/>
                  <a:pt x="82096" y="1719805"/>
                  <a:pt x="82096" y="1728225"/>
                </a:cubicBezTo>
                <a:cubicBezTo>
                  <a:pt x="75079" y="1721209"/>
                  <a:pt x="72273" y="1715595"/>
                  <a:pt x="73676" y="1711385"/>
                </a:cubicBezTo>
                <a:cubicBezTo>
                  <a:pt x="72273" y="1697352"/>
                  <a:pt x="72974" y="1681213"/>
                  <a:pt x="75781" y="1662970"/>
                </a:cubicBezTo>
                <a:cubicBezTo>
                  <a:pt x="75781" y="1660163"/>
                  <a:pt x="74729" y="1656304"/>
                  <a:pt x="72623" y="1651392"/>
                </a:cubicBezTo>
                <a:cubicBezTo>
                  <a:pt x="70519" y="1646480"/>
                  <a:pt x="69466" y="1642621"/>
                  <a:pt x="69466" y="1639814"/>
                </a:cubicBezTo>
                <a:cubicBezTo>
                  <a:pt x="69466" y="1641218"/>
                  <a:pt x="72273" y="1634903"/>
                  <a:pt x="77886" y="1620869"/>
                </a:cubicBezTo>
                <a:cubicBezTo>
                  <a:pt x="80693" y="1611046"/>
                  <a:pt x="79289" y="1599117"/>
                  <a:pt x="73676" y="1585084"/>
                </a:cubicBezTo>
                <a:cubicBezTo>
                  <a:pt x="76483" y="1585084"/>
                  <a:pt x="79289" y="1582979"/>
                  <a:pt x="82096" y="1578769"/>
                </a:cubicBezTo>
                <a:cubicBezTo>
                  <a:pt x="83500" y="1556315"/>
                  <a:pt x="87008" y="1521933"/>
                  <a:pt x="92621" y="1475622"/>
                </a:cubicBezTo>
                <a:cubicBezTo>
                  <a:pt x="105251" y="1467202"/>
                  <a:pt x="112970" y="1455274"/>
                  <a:pt x="115776" y="1439837"/>
                </a:cubicBezTo>
                <a:cubicBezTo>
                  <a:pt x="122793" y="1415980"/>
                  <a:pt x="126302" y="1403350"/>
                  <a:pt x="126302" y="1401947"/>
                </a:cubicBezTo>
                <a:lnTo>
                  <a:pt x="124197" y="1376686"/>
                </a:lnTo>
                <a:cubicBezTo>
                  <a:pt x="115776" y="1382300"/>
                  <a:pt x="110163" y="1393526"/>
                  <a:pt x="107357" y="1410367"/>
                </a:cubicBezTo>
                <a:cubicBezTo>
                  <a:pt x="103146" y="1432820"/>
                  <a:pt x="99638" y="1446152"/>
                  <a:pt x="96831" y="1450362"/>
                </a:cubicBezTo>
                <a:cubicBezTo>
                  <a:pt x="96831" y="1440539"/>
                  <a:pt x="100340" y="1415980"/>
                  <a:pt x="107357" y="1376686"/>
                </a:cubicBezTo>
                <a:cubicBezTo>
                  <a:pt x="112970" y="1344409"/>
                  <a:pt x="113672" y="1322657"/>
                  <a:pt x="109461" y="1311430"/>
                </a:cubicBezTo>
                <a:cubicBezTo>
                  <a:pt x="112268" y="1294590"/>
                  <a:pt x="119987" y="1270032"/>
                  <a:pt x="132617" y="1237755"/>
                </a:cubicBezTo>
                <a:cubicBezTo>
                  <a:pt x="132617" y="1237755"/>
                  <a:pt x="130512" y="1230036"/>
                  <a:pt x="126302" y="1214599"/>
                </a:cubicBezTo>
                <a:cubicBezTo>
                  <a:pt x="122092" y="1194952"/>
                  <a:pt x="127705" y="1172499"/>
                  <a:pt x="143142" y="1147238"/>
                </a:cubicBezTo>
                <a:cubicBezTo>
                  <a:pt x="158579" y="1143028"/>
                  <a:pt x="166999" y="1140923"/>
                  <a:pt x="168402" y="1140923"/>
                </a:cubicBezTo>
                <a:cubicBezTo>
                  <a:pt x="168402" y="1133907"/>
                  <a:pt x="169805" y="1129697"/>
                  <a:pt x="172612" y="1128293"/>
                </a:cubicBezTo>
                <a:cubicBezTo>
                  <a:pt x="165595" y="1124083"/>
                  <a:pt x="155071" y="1119171"/>
                  <a:pt x="141037" y="1113558"/>
                </a:cubicBezTo>
                <a:cubicBezTo>
                  <a:pt x="141037" y="1110751"/>
                  <a:pt x="141739" y="1106541"/>
                  <a:pt x="143142" y="1100928"/>
                </a:cubicBezTo>
                <a:cubicBezTo>
                  <a:pt x="144545" y="1095315"/>
                  <a:pt x="145247" y="1091104"/>
                  <a:pt x="145247" y="1088298"/>
                </a:cubicBezTo>
                <a:cubicBezTo>
                  <a:pt x="145247" y="1068651"/>
                  <a:pt x="134020" y="1061634"/>
                  <a:pt x="111567" y="1067248"/>
                </a:cubicBezTo>
                <a:cubicBezTo>
                  <a:pt x="111567" y="1061634"/>
                  <a:pt x="110163" y="1057424"/>
                  <a:pt x="107357" y="1054617"/>
                </a:cubicBezTo>
                <a:cubicBezTo>
                  <a:pt x="114373" y="1047601"/>
                  <a:pt x="124899" y="1037777"/>
                  <a:pt x="138932" y="1025147"/>
                </a:cubicBezTo>
                <a:cubicBezTo>
                  <a:pt x="147352" y="1026550"/>
                  <a:pt x="155772" y="1025147"/>
                  <a:pt x="164192" y="1020937"/>
                </a:cubicBezTo>
                <a:lnTo>
                  <a:pt x="164192" y="1016727"/>
                </a:lnTo>
                <a:cubicBezTo>
                  <a:pt x="164192" y="1016727"/>
                  <a:pt x="158579" y="1016025"/>
                  <a:pt x="147352" y="1014622"/>
                </a:cubicBezTo>
                <a:cubicBezTo>
                  <a:pt x="145949" y="1013219"/>
                  <a:pt x="143844" y="1010412"/>
                  <a:pt x="141037" y="1006202"/>
                </a:cubicBezTo>
                <a:cubicBezTo>
                  <a:pt x="145247" y="997782"/>
                  <a:pt x="152965" y="985853"/>
                  <a:pt x="164192" y="970416"/>
                </a:cubicBezTo>
                <a:cubicBezTo>
                  <a:pt x="164192" y="969013"/>
                  <a:pt x="160684" y="964803"/>
                  <a:pt x="153667" y="957786"/>
                </a:cubicBezTo>
                <a:cubicBezTo>
                  <a:pt x="136827" y="964803"/>
                  <a:pt x="128407" y="968311"/>
                  <a:pt x="128407" y="968311"/>
                </a:cubicBezTo>
                <a:cubicBezTo>
                  <a:pt x="111567" y="968311"/>
                  <a:pt x="103146" y="961295"/>
                  <a:pt x="103146" y="947261"/>
                </a:cubicBezTo>
                <a:cubicBezTo>
                  <a:pt x="103146" y="938841"/>
                  <a:pt x="112268" y="923053"/>
                  <a:pt x="130512" y="899898"/>
                </a:cubicBezTo>
                <a:cubicBezTo>
                  <a:pt x="148755" y="876743"/>
                  <a:pt x="159982" y="864463"/>
                  <a:pt x="164192" y="863060"/>
                </a:cubicBezTo>
                <a:cubicBezTo>
                  <a:pt x="164192" y="858850"/>
                  <a:pt x="165595" y="853938"/>
                  <a:pt x="168402" y="848325"/>
                </a:cubicBezTo>
                <a:cubicBezTo>
                  <a:pt x="185243" y="835695"/>
                  <a:pt x="207696" y="811136"/>
                  <a:pt x="235763" y="774649"/>
                </a:cubicBezTo>
                <a:cubicBezTo>
                  <a:pt x="249796" y="743775"/>
                  <a:pt x="258918" y="698868"/>
                  <a:pt x="263128" y="639927"/>
                </a:cubicBezTo>
                <a:cubicBezTo>
                  <a:pt x="263128" y="623087"/>
                  <a:pt x="265935" y="599932"/>
                  <a:pt x="271548" y="570462"/>
                </a:cubicBezTo>
                <a:cubicBezTo>
                  <a:pt x="270145" y="569058"/>
                  <a:pt x="265935" y="568357"/>
                  <a:pt x="258918" y="568357"/>
                </a:cubicBezTo>
                <a:cubicBezTo>
                  <a:pt x="256111" y="568357"/>
                  <a:pt x="252954" y="570111"/>
                  <a:pt x="249446" y="573619"/>
                </a:cubicBezTo>
                <a:cubicBezTo>
                  <a:pt x="245937" y="577128"/>
                  <a:pt x="242780" y="578882"/>
                  <a:pt x="239973" y="578882"/>
                </a:cubicBezTo>
                <a:cubicBezTo>
                  <a:pt x="231553" y="578882"/>
                  <a:pt x="225238" y="576075"/>
                  <a:pt x="221028" y="570462"/>
                </a:cubicBezTo>
                <a:cubicBezTo>
                  <a:pt x="211204" y="555025"/>
                  <a:pt x="206293" y="547306"/>
                  <a:pt x="206293" y="547306"/>
                </a:cubicBezTo>
                <a:cubicBezTo>
                  <a:pt x="207696" y="544500"/>
                  <a:pt x="214713" y="537483"/>
                  <a:pt x="227343" y="526256"/>
                </a:cubicBezTo>
                <a:cubicBezTo>
                  <a:pt x="235763" y="517836"/>
                  <a:pt x="239973" y="511521"/>
                  <a:pt x="239973" y="507311"/>
                </a:cubicBezTo>
                <a:cubicBezTo>
                  <a:pt x="239973" y="504504"/>
                  <a:pt x="238570" y="501697"/>
                  <a:pt x="235763" y="498891"/>
                </a:cubicBezTo>
                <a:cubicBezTo>
                  <a:pt x="230150" y="500294"/>
                  <a:pt x="222431" y="502399"/>
                  <a:pt x="212608" y="505206"/>
                </a:cubicBezTo>
                <a:cubicBezTo>
                  <a:pt x="216818" y="499593"/>
                  <a:pt x="225238" y="490471"/>
                  <a:pt x="237868" y="477841"/>
                </a:cubicBezTo>
                <a:cubicBezTo>
                  <a:pt x="225238" y="475034"/>
                  <a:pt x="216116" y="470122"/>
                  <a:pt x="210503" y="463105"/>
                </a:cubicBezTo>
                <a:cubicBezTo>
                  <a:pt x="210503" y="458895"/>
                  <a:pt x="209801" y="455387"/>
                  <a:pt x="208398" y="452580"/>
                </a:cubicBezTo>
                <a:cubicBezTo>
                  <a:pt x="188751" y="468017"/>
                  <a:pt x="171911" y="475735"/>
                  <a:pt x="157877" y="475735"/>
                </a:cubicBezTo>
                <a:cubicBezTo>
                  <a:pt x="155071" y="475735"/>
                  <a:pt x="153316" y="474683"/>
                  <a:pt x="152614" y="472578"/>
                </a:cubicBezTo>
                <a:cubicBezTo>
                  <a:pt x="151913" y="470473"/>
                  <a:pt x="150159" y="469420"/>
                  <a:pt x="147352" y="469420"/>
                </a:cubicBezTo>
                <a:cubicBezTo>
                  <a:pt x="131915" y="469420"/>
                  <a:pt x="117882" y="482752"/>
                  <a:pt x="105251" y="509416"/>
                </a:cubicBezTo>
                <a:cubicBezTo>
                  <a:pt x="103848" y="512223"/>
                  <a:pt x="96481" y="518888"/>
                  <a:pt x="83149" y="529414"/>
                </a:cubicBezTo>
                <a:cubicBezTo>
                  <a:pt x="69817" y="539939"/>
                  <a:pt x="60344" y="545201"/>
                  <a:pt x="54731" y="545201"/>
                </a:cubicBezTo>
                <a:cubicBezTo>
                  <a:pt x="49117" y="545201"/>
                  <a:pt x="38592" y="539237"/>
                  <a:pt x="23156" y="527309"/>
                </a:cubicBezTo>
                <a:cubicBezTo>
                  <a:pt x="15437" y="521344"/>
                  <a:pt x="9648" y="515819"/>
                  <a:pt x="5789" y="510732"/>
                </a:cubicBezTo>
                <a:lnTo>
                  <a:pt x="822" y="498766"/>
                </a:lnTo>
                <a:lnTo>
                  <a:pt x="1184" y="497970"/>
                </a:lnTo>
                <a:cubicBezTo>
                  <a:pt x="2500" y="494023"/>
                  <a:pt x="4912" y="482401"/>
                  <a:pt x="8420" y="463105"/>
                </a:cubicBezTo>
                <a:cubicBezTo>
                  <a:pt x="11227" y="451879"/>
                  <a:pt x="18945" y="442757"/>
                  <a:pt x="31575" y="435740"/>
                </a:cubicBezTo>
                <a:cubicBezTo>
                  <a:pt x="38592" y="432933"/>
                  <a:pt x="45609" y="431530"/>
                  <a:pt x="52626" y="431530"/>
                </a:cubicBezTo>
                <a:cubicBezTo>
                  <a:pt x="55432" y="431530"/>
                  <a:pt x="62098" y="435740"/>
                  <a:pt x="72623" y="444160"/>
                </a:cubicBezTo>
                <a:cubicBezTo>
                  <a:pt x="83149" y="452580"/>
                  <a:pt x="89815" y="456790"/>
                  <a:pt x="92621" y="456790"/>
                </a:cubicBezTo>
                <a:cubicBezTo>
                  <a:pt x="108058" y="456790"/>
                  <a:pt x="124197" y="453984"/>
                  <a:pt x="141037" y="448370"/>
                </a:cubicBezTo>
                <a:cubicBezTo>
                  <a:pt x="146650" y="434337"/>
                  <a:pt x="154720" y="425566"/>
                  <a:pt x="165245" y="422057"/>
                </a:cubicBezTo>
                <a:cubicBezTo>
                  <a:pt x="175770" y="418549"/>
                  <a:pt x="183137" y="412585"/>
                  <a:pt x="187347" y="404165"/>
                </a:cubicBezTo>
                <a:cubicBezTo>
                  <a:pt x="191557" y="404165"/>
                  <a:pt x="197171" y="407673"/>
                  <a:pt x="204188" y="414690"/>
                </a:cubicBezTo>
                <a:cubicBezTo>
                  <a:pt x="205591" y="413286"/>
                  <a:pt x="209099" y="411883"/>
                  <a:pt x="214713" y="410480"/>
                </a:cubicBezTo>
                <a:cubicBezTo>
                  <a:pt x="220326" y="402060"/>
                  <a:pt x="232956" y="385219"/>
                  <a:pt x="252603" y="359959"/>
                </a:cubicBezTo>
                <a:cubicBezTo>
                  <a:pt x="251200" y="358556"/>
                  <a:pt x="248744" y="357503"/>
                  <a:pt x="245236" y="356802"/>
                </a:cubicBezTo>
                <a:cubicBezTo>
                  <a:pt x="241727" y="356100"/>
                  <a:pt x="239271" y="355047"/>
                  <a:pt x="237868" y="353644"/>
                </a:cubicBezTo>
                <a:cubicBezTo>
                  <a:pt x="235061" y="362064"/>
                  <a:pt x="227343" y="373993"/>
                  <a:pt x="214713" y="389429"/>
                </a:cubicBezTo>
                <a:cubicBezTo>
                  <a:pt x="214713" y="376799"/>
                  <a:pt x="214713" y="371186"/>
                  <a:pt x="214713" y="372589"/>
                </a:cubicBezTo>
                <a:cubicBezTo>
                  <a:pt x="209099" y="369783"/>
                  <a:pt x="200679" y="365572"/>
                  <a:pt x="189452" y="359959"/>
                </a:cubicBezTo>
                <a:cubicBezTo>
                  <a:pt x="178226" y="354346"/>
                  <a:pt x="169805" y="350136"/>
                  <a:pt x="164192" y="347329"/>
                </a:cubicBezTo>
                <a:cubicBezTo>
                  <a:pt x="174016" y="348732"/>
                  <a:pt x="181734" y="347329"/>
                  <a:pt x="187347" y="343119"/>
                </a:cubicBezTo>
                <a:cubicBezTo>
                  <a:pt x="187347" y="337505"/>
                  <a:pt x="183839" y="334699"/>
                  <a:pt x="176822" y="334699"/>
                </a:cubicBezTo>
                <a:cubicBezTo>
                  <a:pt x="214713" y="301018"/>
                  <a:pt x="275759" y="256111"/>
                  <a:pt x="359959" y="199977"/>
                </a:cubicBezTo>
                <a:cubicBezTo>
                  <a:pt x="366976" y="195767"/>
                  <a:pt x="397148" y="186645"/>
                  <a:pt x="450475" y="172612"/>
                </a:cubicBezTo>
                <a:cubicBezTo>
                  <a:pt x="488366" y="161385"/>
                  <a:pt x="510819" y="148053"/>
                  <a:pt x="517836" y="132616"/>
                </a:cubicBezTo>
                <a:lnTo>
                  <a:pt x="519941" y="138931"/>
                </a:lnTo>
                <a:cubicBezTo>
                  <a:pt x="529765" y="137528"/>
                  <a:pt x="546956" y="134721"/>
                  <a:pt x="571514" y="130511"/>
                </a:cubicBezTo>
                <a:cubicBezTo>
                  <a:pt x="596073" y="126301"/>
                  <a:pt x="609054" y="124196"/>
                  <a:pt x="610457" y="124196"/>
                </a:cubicBezTo>
                <a:cubicBezTo>
                  <a:pt x="611861" y="124196"/>
                  <a:pt x="618176" y="122091"/>
                  <a:pt x="629403" y="117881"/>
                </a:cubicBezTo>
                <a:cubicBezTo>
                  <a:pt x="640630" y="113671"/>
                  <a:pt x="659575" y="109461"/>
                  <a:pt x="686238" y="105251"/>
                </a:cubicBezTo>
                <a:cubicBezTo>
                  <a:pt x="705885" y="101041"/>
                  <a:pt x="731146" y="95427"/>
                  <a:pt x="762019" y="88411"/>
                </a:cubicBezTo>
                <a:cubicBezTo>
                  <a:pt x="778860" y="87007"/>
                  <a:pt x="802716" y="85604"/>
                  <a:pt x="833590" y="84201"/>
                </a:cubicBezTo>
                <a:cubicBezTo>
                  <a:pt x="836397" y="84201"/>
                  <a:pt x="846922" y="77886"/>
                  <a:pt x="865166" y="65255"/>
                </a:cubicBezTo>
                <a:cubicBezTo>
                  <a:pt x="903056" y="62449"/>
                  <a:pt x="919195" y="61046"/>
                  <a:pt x="913581" y="61046"/>
                </a:cubicBezTo>
                <a:close/>
                <a:moveTo>
                  <a:pt x="867271" y="50520"/>
                </a:moveTo>
                <a:lnTo>
                  <a:pt x="882006" y="50520"/>
                </a:lnTo>
                <a:lnTo>
                  <a:pt x="882006" y="56835"/>
                </a:lnTo>
                <a:lnTo>
                  <a:pt x="867271" y="56835"/>
                </a:lnTo>
                <a:close/>
                <a:moveTo>
                  <a:pt x="4639057" y="31575"/>
                </a:moveTo>
                <a:cubicBezTo>
                  <a:pt x="4639057" y="34382"/>
                  <a:pt x="4638354" y="36487"/>
                  <a:pt x="4636952" y="37890"/>
                </a:cubicBezTo>
                <a:cubicBezTo>
                  <a:pt x="4638354" y="40697"/>
                  <a:pt x="4642565" y="44205"/>
                  <a:pt x="4649582" y="48415"/>
                </a:cubicBezTo>
                <a:cubicBezTo>
                  <a:pt x="4650985" y="48415"/>
                  <a:pt x="4642565" y="48415"/>
                  <a:pt x="4624321" y="48415"/>
                </a:cubicBezTo>
                <a:cubicBezTo>
                  <a:pt x="4621514" y="45609"/>
                  <a:pt x="4619410" y="42100"/>
                  <a:pt x="4618006" y="37890"/>
                </a:cubicBezTo>
                <a:cubicBezTo>
                  <a:pt x="4622217" y="37890"/>
                  <a:pt x="4625725" y="39293"/>
                  <a:pt x="4628531" y="42100"/>
                </a:cubicBezTo>
                <a:cubicBezTo>
                  <a:pt x="4629935" y="39293"/>
                  <a:pt x="4633443" y="35785"/>
                  <a:pt x="4639057" y="31575"/>
                </a:cubicBezTo>
                <a:close/>
                <a:moveTo>
                  <a:pt x="4582221" y="31575"/>
                </a:moveTo>
                <a:cubicBezTo>
                  <a:pt x="4580817" y="35785"/>
                  <a:pt x="4578713" y="40697"/>
                  <a:pt x="4575906" y="46310"/>
                </a:cubicBezTo>
                <a:cubicBezTo>
                  <a:pt x="4581519" y="43504"/>
                  <a:pt x="4587834" y="39293"/>
                  <a:pt x="4594851" y="33680"/>
                </a:cubicBezTo>
                <a:cubicBezTo>
                  <a:pt x="4589238" y="33680"/>
                  <a:pt x="4585027" y="32978"/>
                  <a:pt x="4582221" y="31575"/>
                </a:cubicBezTo>
                <a:close/>
                <a:moveTo>
                  <a:pt x="4611691" y="21050"/>
                </a:moveTo>
                <a:lnTo>
                  <a:pt x="4626427" y="27365"/>
                </a:lnTo>
                <a:lnTo>
                  <a:pt x="4624321" y="31575"/>
                </a:lnTo>
                <a:lnTo>
                  <a:pt x="4611691" y="25260"/>
                </a:lnTo>
                <a:close/>
                <a:moveTo>
                  <a:pt x="4466444" y="4210"/>
                </a:moveTo>
                <a:cubicBezTo>
                  <a:pt x="4462936" y="19647"/>
                  <a:pt x="4460129" y="31049"/>
                  <a:pt x="4458025" y="38417"/>
                </a:cubicBezTo>
                <a:lnTo>
                  <a:pt x="4455567" y="45912"/>
                </a:lnTo>
                <a:lnTo>
                  <a:pt x="4457498" y="43153"/>
                </a:lnTo>
                <a:cubicBezTo>
                  <a:pt x="4459253" y="40346"/>
                  <a:pt x="4461533" y="36487"/>
                  <a:pt x="4464339" y="31575"/>
                </a:cubicBezTo>
                <a:cubicBezTo>
                  <a:pt x="4458726" y="51222"/>
                  <a:pt x="4448903" y="77886"/>
                  <a:pt x="4434870" y="111566"/>
                </a:cubicBezTo>
                <a:cubicBezTo>
                  <a:pt x="4433465" y="111566"/>
                  <a:pt x="4433465" y="112969"/>
                  <a:pt x="4434870" y="115776"/>
                </a:cubicBezTo>
                <a:lnTo>
                  <a:pt x="4441185" y="109461"/>
                </a:lnTo>
                <a:cubicBezTo>
                  <a:pt x="4435571" y="115074"/>
                  <a:pt x="4431361" y="123495"/>
                  <a:pt x="4428555" y="134721"/>
                </a:cubicBezTo>
                <a:cubicBezTo>
                  <a:pt x="4424344" y="150158"/>
                  <a:pt x="4421537" y="158578"/>
                  <a:pt x="4420134" y="159982"/>
                </a:cubicBezTo>
                <a:cubicBezTo>
                  <a:pt x="4421537" y="161385"/>
                  <a:pt x="4422590" y="162788"/>
                  <a:pt x="4423291" y="164192"/>
                </a:cubicBezTo>
                <a:cubicBezTo>
                  <a:pt x="4423993" y="165595"/>
                  <a:pt x="4424344" y="166998"/>
                  <a:pt x="4424344" y="168402"/>
                </a:cubicBezTo>
                <a:cubicBezTo>
                  <a:pt x="4425747" y="166998"/>
                  <a:pt x="4428555" y="159982"/>
                  <a:pt x="4432764" y="147351"/>
                </a:cubicBezTo>
                <a:cubicBezTo>
                  <a:pt x="4432764" y="147351"/>
                  <a:pt x="4435571" y="149457"/>
                  <a:pt x="4441185" y="153667"/>
                </a:cubicBezTo>
                <a:cubicBezTo>
                  <a:pt x="4441185" y="150860"/>
                  <a:pt x="4442588" y="147001"/>
                  <a:pt x="4445395" y="142089"/>
                </a:cubicBezTo>
                <a:cubicBezTo>
                  <a:pt x="4448201" y="137177"/>
                  <a:pt x="4450306" y="133318"/>
                  <a:pt x="4451710" y="130511"/>
                </a:cubicBezTo>
                <a:cubicBezTo>
                  <a:pt x="4450306" y="138931"/>
                  <a:pt x="4450306" y="144545"/>
                  <a:pt x="4451710" y="147351"/>
                </a:cubicBezTo>
                <a:cubicBezTo>
                  <a:pt x="4453112" y="145948"/>
                  <a:pt x="4454165" y="143843"/>
                  <a:pt x="4454867" y="141036"/>
                </a:cubicBezTo>
                <a:cubicBezTo>
                  <a:pt x="4455569" y="138230"/>
                  <a:pt x="4457322" y="136826"/>
                  <a:pt x="4460129" y="136826"/>
                </a:cubicBezTo>
                <a:cubicBezTo>
                  <a:pt x="4458726" y="136826"/>
                  <a:pt x="4461533" y="138230"/>
                  <a:pt x="4468550" y="141036"/>
                </a:cubicBezTo>
                <a:cubicBezTo>
                  <a:pt x="4471356" y="139633"/>
                  <a:pt x="4471356" y="136125"/>
                  <a:pt x="4468550" y="130511"/>
                </a:cubicBezTo>
                <a:cubicBezTo>
                  <a:pt x="4467146" y="127705"/>
                  <a:pt x="4466444" y="120688"/>
                  <a:pt x="4466444" y="109461"/>
                </a:cubicBezTo>
                <a:cubicBezTo>
                  <a:pt x="4477671" y="108058"/>
                  <a:pt x="4481882" y="103848"/>
                  <a:pt x="4479075" y="96831"/>
                </a:cubicBezTo>
                <a:cubicBezTo>
                  <a:pt x="4481882" y="98234"/>
                  <a:pt x="4485390" y="98936"/>
                  <a:pt x="4489600" y="98936"/>
                </a:cubicBezTo>
                <a:cubicBezTo>
                  <a:pt x="4491003" y="97533"/>
                  <a:pt x="4492407" y="96831"/>
                  <a:pt x="4493810" y="96831"/>
                </a:cubicBezTo>
                <a:cubicBezTo>
                  <a:pt x="4495213" y="96831"/>
                  <a:pt x="4496616" y="96129"/>
                  <a:pt x="4498020" y="94726"/>
                </a:cubicBezTo>
                <a:cubicBezTo>
                  <a:pt x="4496616" y="93322"/>
                  <a:pt x="4495915" y="91217"/>
                  <a:pt x="4495915" y="88411"/>
                </a:cubicBezTo>
                <a:cubicBezTo>
                  <a:pt x="4495915" y="87007"/>
                  <a:pt x="4495915" y="85604"/>
                  <a:pt x="4495915" y="84201"/>
                </a:cubicBezTo>
                <a:cubicBezTo>
                  <a:pt x="4495915" y="85604"/>
                  <a:pt x="4498020" y="87709"/>
                  <a:pt x="4502230" y="90516"/>
                </a:cubicBezTo>
                <a:cubicBezTo>
                  <a:pt x="4502230" y="90516"/>
                  <a:pt x="4502230" y="88411"/>
                  <a:pt x="4502230" y="84201"/>
                </a:cubicBezTo>
                <a:cubicBezTo>
                  <a:pt x="4502230" y="81394"/>
                  <a:pt x="4498722" y="77886"/>
                  <a:pt x="4491705" y="73676"/>
                </a:cubicBezTo>
                <a:cubicBezTo>
                  <a:pt x="4495915" y="66659"/>
                  <a:pt x="4497318" y="61046"/>
                  <a:pt x="4495915" y="56835"/>
                </a:cubicBezTo>
                <a:cubicBezTo>
                  <a:pt x="4495915" y="58239"/>
                  <a:pt x="4497318" y="58940"/>
                  <a:pt x="4500125" y="58940"/>
                </a:cubicBezTo>
                <a:cubicBezTo>
                  <a:pt x="4501528" y="56134"/>
                  <a:pt x="4502230" y="51222"/>
                  <a:pt x="4502230" y="44205"/>
                </a:cubicBezTo>
                <a:cubicBezTo>
                  <a:pt x="4503633" y="44205"/>
                  <a:pt x="4505388" y="43504"/>
                  <a:pt x="4507492" y="42100"/>
                </a:cubicBezTo>
                <a:cubicBezTo>
                  <a:pt x="4509598" y="40697"/>
                  <a:pt x="4511351" y="39293"/>
                  <a:pt x="4512756" y="37890"/>
                </a:cubicBezTo>
                <a:cubicBezTo>
                  <a:pt x="4518369" y="46310"/>
                  <a:pt x="4523982" y="51924"/>
                  <a:pt x="4529595" y="54730"/>
                </a:cubicBezTo>
                <a:cubicBezTo>
                  <a:pt x="4530998" y="53327"/>
                  <a:pt x="4531701" y="49117"/>
                  <a:pt x="4531701" y="42100"/>
                </a:cubicBezTo>
                <a:cubicBezTo>
                  <a:pt x="4542927" y="35084"/>
                  <a:pt x="4547838" y="25962"/>
                  <a:pt x="4546436" y="14735"/>
                </a:cubicBezTo>
                <a:cubicBezTo>
                  <a:pt x="4552049" y="11928"/>
                  <a:pt x="4556960" y="12630"/>
                  <a:pt x="4561170" y="16840"/>
                </a:cubicBezTo>
                <a:cubicBezTo>
                  <a:pt x="4563977" y="14033"/>
                  <a:pt x="4568187" y="9823"/>
                  <a:pt x="4573801" y="4210"/>
                </a:cubicBezTo>
                <a:lnTo>
                  <a:pt x="4584326" y="4210"/>
                </a:lnTo>
                <a:cubicBezTo>
                  <a:pt x="4584326" y="4210"/>
                  <a:pt x="4580817" y="7016"/>
                  <a:pt x="4573801" y="12630"/>
                </a:cubicBezTo>
                <a:cubicBezTo>
                  <a:pt x="4576608" y="14033"/>
                  <a:pt x="4579414" y="15787"/>
                  <a:pt x="4582221" y="17892"/>
                </a:cubicBezTo>
                <a:cubicBezTo>
                  <a:pt x="4585027" y="19997"/>
                  <a:pt x="4588536" y="24558"/>
                  <a:pt x="4592746" y="31575"/>
                </a:cubicBezTo>
                <a:cubicBezTo>
                  <a:pt x="4594149" y="31575"/>
                  <a:pt x="4595553" y="30874"/>
                  <a:pt x="4596956" y="29470"/>
                </a:cubicBezTo>
                <a:cubicBezTo>
                  <a:pt x="4596956" y="25260"/>
                  <a:pt x="4594851" y="21752"/>
                  <a:pt x="4590641" y="18945"/>
                </a:cubicBezTo>
                <a:lnTo>
                  <a:pt x="4601166" y="27365"/>
                </a:lnTo>
                <a:lnTo>
                  <a:pt x="4607481" y="23155"/>
                </a:lnTo>
                <a:lnTo>
                  <a:pt x="4605377" y="27365"/>
                </a:lnTo>
                <a:cubicBezTo>
                  <a:pt x="4606779" y="28768"/>
                  <a:pt x="4610288" y="30874"/>
                  <a:pt x="4615902" y="33680"/>
                </a:cubicBezTo>
                <a:cubicBezTo>
                  <a:pt x="4617304" y="33680"/>
                  <a:pt x="4613796" y="33680"/>
                  <a:pt x="4605377" y="33680"/>
                </a:cubicBezTo>
                <a:cubicBezTo>
                  <a:pt x="4603972" y="39293"/>
                  <a:pt x="4603271" y="42100"/>
                  <a:pt x="4603271" y="42100"/>
                </a:cubicBezTo>
                <a:cubicBezTo>
                  <a:pt x="4603271" y="43504"/>
                  <a:pt x="4604674" y="46661"/>
                  <a:pt x="4607481" y="51573"/>
                </a:cubicBezTo>
                <a:cubicBezTo>
                  <a:pt x="4610288" y="56484"/>
                  <a:pt x="4611691" y="59642"/>
                  <a:pt x="4611691" y="61046"/>
                </a:cubicBezTo>
                <a:cubicBezTo>
                  <a:pt x="4611691" y="62449"/>
                  <a:pt x="4613095" y="64554"/>
                  <a:pt x="4615902" y="67361"/>
                </a:cubicBezTo>
                <a:cubicBezTo>
                  <a:pt x="4617304" y="65957"/>
                  <a:pt x="4618006" y="63150"/>
                  <a:pt x="4618006" y="58940"/>
                </a:cubicBezTo>
                <a:cubicBezTo>
                  <a:pt x="4616603" y="54730"/>
                  <a:pt x="4616603" y="51222"/>
                  <a:pt x="4618006" y="48415"/>
                </a:cubicBezTo>
                <a:cubicBezTo>
                  <a:pt x="4620813" y="65255"/>
                  <a:pt x="4627829" y="71571"/>
                  <a:pt x="4639057" y="67361"/>
                </a:cubicBezTo>
                <a:cubicBezTo>
                  <a:pt x="4639057" y="65957"/>
                  <a:pt x="4634846" y="61046"/>
                  <a:pt x="4626427" y="52625"/>
                </a:cubicBezTo>
                <a:cubicBezTo>
                  <a:pt x="4627829" y="52625"/>
                  <a:pt x="4633443" y="53327"/>
                  <a:pt x="4643267" y="54730"/>
                </a:cubicBezTo>
                <a:cubicBezTo>
                  <a:pt x="4650283" y="64554"/>
                  <a:pt x="4656248" y="69465"/>
                  <a:pt x="4661159" y="69465"/>
                </a:cubicBezTo>
                <a:lnTo>
                  <a:pt x="4663527" y="69992"/>
                </a:lnTo>
                <a:lnTo>
                  <a:pt x="4662739" y="70518"/>
                </a:lnTo>
                <a:cubicBezTo>
                  <a:pt x="4662388" y="71220"/>
                  <a:pt x="4662212" y="72272"/>
                  <a:pt x="4662212" y="73676"/>
                </a:cubicBezTo>
                <a:cubicBezTo>
                  <a:pt x="4660808" y="75079"/>
                  <a:pt x="4659405" y="75781"/>
                  <a:pt x="4658002" y="75781"/>
                </a:cubicBezTo>
                <a:cubicBezTo>
                  <a:pt x="4659405" y="75781"/>
                  <a:pt x="4658002" y="73676"/>
                  <a:pt x="4653792" y="69465"/>
                </a:cubicBezTo>
                <a:lnTo>
                  <a:pt x="4649582" y="73676"/>
                </a:lnTo>
                <a:cubicBezTo>
                  <a:pt x="4649582" y="80692"/>
                  <a:pt x="4651336" y="84201"/>
                  <a:pt x="4654844" y="84201"/>
                </a:cubicBezTo>
                <a:cubicBezTo>
                  <a:pt x="4658352" y="84201"/>
                  <a:pt x="4661510" y="85604"/>
                  <a:pt x="4664317" y="88411"/>
                </a:cubicBezTo>
                <a:cubicBezTo>
                  <a:pt x="4665720" y="85604"/>
                  <a:pt x="4667825" y="82797"/>
                  <a:pt x="4670632" y="79991"/>
                </a:cubicBezTo>
                <a:cubicBezTo>
                  <a:pt x="4672035" y="82797"/>
                  <a:pt x="4672737" y="94726"/>
                  <a:pt x="4672737" y="115776"/>
                </a:cubicBezTo>
                <a:cubicBezTo>
                  <a:pt x="4672737" y="121389"/>
                  <a:pt x="4673439" y="129810"/>
                  <a:pt x="4674842" y="141036"/>
                </a:cubicBezTo>
                <a:cubicBezTo>
                  <a:pt x="4676245" y="152263"/>
                  <a:pt x="4676947" y="160683"/>
                  <a:pt x="4676947" y="166297"/>
                </a:cubicBezTo>
                <a:lnTo>
                  <a:pt x="4681157" y="170507"/>
                </a:lnTo>
                <a:cubicBezTo>
                  <a:pt x="4683964" y="167700"/>
                  <a:pt x="4684665" y="164893"/>
                  <a:pt x="4683263" y="162087"/>
                </a:cubicBezTo>
                <a:cubicBezTo>
                  <a:pt x="4687472" y="157877"/>
                  <a:pt x="4690980" y="150158"/>
                  <a:pt x="4693787" y="138931"/>
                </a:cubicBezTo>
                <a:lnTo>
                  <a:pt x="4695893" y="143141"/>
                </a:lnTo>
                <a:cubicBezTo>
                  <a:pt x="4696594" y="147351"/>
                  <a:pt x="4697296" y="150509"/>
                  <a:pt x="4697997" y="152614"/>
                </a:cubicBezTo>
                <a:lnTo>
                  <a:pt x="4699268" y="154521"/>
                </a:lnTo>
                <a:lnTo>
                  <a:pt x="4697471" y="157877"/>
                </a:lnTo>
                <a:cubicBezTo>
                  <a:pt x="4695717" y="162087"/>
                  <a:pt x="4693086" y="169805"/>
                  <a:pt x="4689578" y="181032"/>
                </a:cubicBezTo>
                <a:cubicBezTo>
                  <a:pt x="4688173" y="181032"/>
                  <a:pt x="4683964" y="177523"/>
                  <a:pt x="4676947" y="170507"/>
                </a:cubicBezTo>
                <a:cubicBezTo>
                  <a:pt x="4674140" y="173313"/>
                  <a:pt x="4672737" y="176120"/>
                  <a:pt x="4672737" y="178927"/>
                </a:cubicBezTo>
                <a:cubicBezTo>
                  <a:pt x="4672737" y="180330"/>
                  <a:pt x="4673088" y="181383"/>
                  <a:pt x="4673790" y="182084"/>
                </a:cubicBezTo>
                <a:cubicBezTo>
                  <a:pt x="4674491" y="182786"/>
                  <a:pt x="4677648" y="183838"/>
                  <a:pt x="4683263" y="185242"/>
                </a:cubicBezTo>
                <a:cubicBezTo>
                  <a:pt x="4677648" y="185242"/>
                  <a:pt x="4670632" y="188049"/>
                  <a:pt x="4662212" y="193662"/>
                </a:cubicBezTo>
                <a:cubicBezTo>
                  <a:pt x="4667825" y="195065"/>
                  <a:pt x="4674140" y="197170"/>
                  <a:pt x="4681157" y="199977"/>
                </a:cubicBezTo>
                <a:cubicBezTo>
                  <a:pt x="4668527" y="199977"/>
                  <a:pt x="4662212" y="203486"/>
                  <a:pt x="4662212" y="210502"/>
                </a:cubicBezTo>
                <a:cubicBezTo>
                  <a:pt x="4663615" y="211906"/>
                  <a:pt x="4665720" y="213309"/>
                  <a:pt x="4668527" y="214712"/>
                </a:cubicBezTo>
                <a:lnTo>
                  <a:pt x="4668527" y="229447"/>
                </a:lnTo>
                <a:cubicBezTo>
                  <a:pt x="4651687" y="230851"/>
                  <a:pt x="4646775" y="239271"/>
                  <a:pt x="4653792" y="254708"/>
                </a:cubicBezTo>
                <a:cubicBezTo>
                  <a:pt x="4652389" y="258918"/>
                  <a:pt x="4650283" y="263128"/>
                  <a:pt x="4647476" y="267338"/>
                </a:cubicBezTo>
                <a:lnTo>
                  <a:pt x="4647476" y="277863"/>
                </a:lnTo>
                <a:cubicBezTo>
                  <a:pt x="4647476" y="279266"/>
                  <a:pt x="4648880" y="279968"/>
                  <a:pt x="4651687" y="279968"/>
                </a:cubicBezTo>
                <a:cubicBezTo>
                  <a:pt x="4651687" y="279968"/>
                  <a:pt x="4651687" y="276460"/>
                  <a:pt x="4651687" y="269443"/>
                </a:cubicBezTo>
                <a:cubicBezTo>
                  <a:pt x="4651687" y="270846"/>
                  <a:pt x="4652389" y="272951"/>
                  <a:pt x="4653792" y="275758"/>
                </a:cubicBezTo>
                <a:cubicBezTo>
                  <a:pt x="4655195" y="274355"/>
                  <a:pt x="4655897" y="271548"/>
                  <a:pt x="4655897" y="267338"/>
                </a:cubicBezTo>
                <a:cubicBezTo>
                  <a:pt x="4658703" y="270145"/>
                  <a:pt x="4660107" y="272951"/>
                  <a:pt x="4660107" y="275758"/>
                </a:cubicBezTo>
                <a:cubicBezTo>
                  <a:pt x="4660107" y="281372"/>
                  <a:pt x="4656598" y="289792"/>
                  <a:pt x="4649582" y="301018"/>
                </a:cubicBezTo>
                <a:cubicBezTo>
                  <a:pt x="4653792" y="305228"/>
                  <a:pt x="4655897" y="307333"/>
                  <a:pt x="4655897" y="307333"/>
                </a:cubicBezTo>
                <a:cubicBezTo>
                  <a:pt x="4658703" y="307333"/>
                  <a:pt x="4660808" y="306632"/>
                  <a:pt x="4662212" y="305228"/>
                </a:cubicBezTo>
                <a:cubicBezTo>
                  <a:pt x="4653792" y="327682"/>
                  <a:pt x="4649582" y="348732"/>
                  <a:pt x="4649582" y="368379"/>
                </a:cubicBezTo>
                <a:cubicBezTo>
                  <a:pt x="4649582" y="379606"/>
                  <a:pt x="4653792" y="390833"/>
                  <a:pt x="4662212" y="402060"/>
                </a:cubicBezTo>
                <a:cubicBezTo>
                  <a:pt x="4658002" y="406270"/>
                  <a:pt x="4653090" y="412585"/>
                  <a:pt x="4647476" y="421005"/>
                </a:cubicBezTo>
                <a:cubicBezTo>
                  <a:pt x="4639057" y="457492"/>
                  <a:pt x="4634144" y="492576"/>
                  <a:pt x="4632742" y="526256"/>
                </a:cubicBezTo>
                <a:cubicBezTo>
                  <a:pt x="4628531" y="540290"/>
                  <a:pt x="4623620" y="566252"/>
                  <a:pt x="4618006" y="604142"/>
                </a:cubicBezTo>
                <a:cubicBezTo>
                  <a:pt x="4619410" y="608352"/>
                  <a:pt x="4620112" y="616070"/>
                  <a:pt x="4620112" y="627297"/>
                </a:cubicBezTo>
                <a:cubicBezTo>
                  <a:pt x="4615902" y="651154"/>
                  <a:pt x="4610288" y="686238"/>
                  <a:pt x="4603271" y="732549"/>
                </a:cubicBezTo>
                <a:cubicBezTo>
                  <a:pt x="4603271" y="766229"/>
                  <a:pt x="4602570" y="816750"/>
                  <a:pt x="4601166" y="884110"/>
                </a:cubicBezTo>
                <a:cubicBezTo>
                  <a:pt x="4599763" y="907967"/>
                  <a:pt x="4597657" y="925509"/>
                  <a:pt x="4594851" y="936736"/>
                </a:cubicBezTo>
                <a:cubicBezTo>
                  <a:pt x="4594851" y="936736"/>
                  <a:pt x="4595553" y="935333"/>
                  <a:pt x="4596956" y="932526"/>
                </a:cubicBezTo>
                <a:cubicBezTo>
                  <a:pt x="4595553" y="935333"/>
                  <a:pt x="4594149" y="938139"/>
                  <a:pt x="4592746" y="940946"/>
                </a:cubicBezTo>
                <a:cubicBezTo>
                  <a:pt x="4592746" y="940946"/>
                  <a:pt x="4592746" y="948840"/>
                  <a:pt x="4592746" y="964628"/>
                </a:cubicBezTo>
                <a:lnTo>
                  <a:pt x="4592746" y="966206"/>
                </a:lnTo>
                <a:lnTo>
                  <a:pt x="4588536" y="961996"/>
                </a:lnTo>
                <a:lnTo>
                  <a:pt x="4586431" y="964101"/>
                </a:lnTo>
                <a:lnTo>
                  <a:pt x="4590641" y="968311"/>
                </a:lnTo>
                <a:lnTo>
                  <a:pt x="4592746" y="966206"/>
                </a:lnTo>
                <a:lnTo>
                  <a:pt x="4592746" y="983046"/>
                </a:lnTo>
                <a:cubicBezTo>
                  <a:pt x="4592746" y="997080"/>
                  <a:pt x="4592746" y="1004097"/>
                  <a:pt x="4592746" y="1004097"/>
                </a:cubicBezTo>
                <a:cubicBezTo>
                  <a:pt x="4591342" y="1005500"/>
                  <a:pt x="4592044" y="1006903"/>
                  <a:pt x="4594851" y="1008307"/>
                </a:cubicBezTo>
                <a:cubicBezTo>
                  <a:pt x="4592044" y="1016727"/>
                  <a:pt x="4587834" y="1028655"/>
                  <a:pt x="4582221" y="1044092"/>
                </a:cubicBezTo>
                <a:cubicBezTo>
                  <a:pt x="4583624" y="1027252"/>
                  <a:pt x="4583624" y="1013920"/>
                  <a:pt x="4582221" y="1004097"/>
                </a:cubicBezTo>
                <a:cubicBezTo>
                  <a:pt x="4568187" y="1032164"/>
                  <a:pt x="4563977" y="1051811"/>
                  <a:pt x="4569591" y="1063037"/>
                </a:cubicBezTo>
                <a:cubicBezTo>
                  <a:pt x="4566784" y="1068651"/>
                  <a:pt x="4566082" y="1073563"/>
                  <a:pt x="4567486" y="1077773"/>
                </a:cubicBezTo>
                <a:cubicBezTo>
                  <a:pt x="4568889" y="1079176"/>
                  <a:pt x="4570994" y="1082684"/>
                  <a:pt x="4573801" y="1088298"/>
                </a:cubicBezTo>
                <a:cubicBezTo>
                  <a:pt x="4569591" y="1088298"/>
                  <a:pt x="4566082" y="1093209"/>
                  <a:pt x="4563276" y="1103033"/>
                </a:cubicBezTo>
                <a:cubicBezTo>
                  <a:pt x="4561873" y="1101630"/>
                  <a:pt x="4560118" y="1100577"/>
                  <a:pt x="4558013" y="1099875"/>
                </a:cubicBezTo>
                <a:cubicBezTo>
                  <a:pt x="4555908" y="1099174"/>
                  <a:pt x="4554855" y="1098121"/>
                  <a:pt x="4554855" y="1096718"/>
                </a:cubicBezTo>
                <a:cubicBezTo>
                  <a:pt x="4549242" y="1110751"/>
                  <a:pt x="4544330" y="1117768"/>
                  <a:pt x="4540120" y="1117768"/>
                </a:cubicBezTo>
                <a:cubicBezTo>
                  <a:pt x="4537313" y="1117768"/>
                  <a:pt x="4535911" y="1117768"/>
                  <a:pt x="4535911" y="1117768"/>
                </a:cubicBezTo>
                <a:cubicBezTo>
                  <a:pt x="4537313" y="1116365"/>
                  <a:pt x="4536612" y="1115663"/>
                  <a:pt x="4533805" y="1115663"/>
                </a:cubicBezTo>
                <a:cubicBezTo>
                  <a:pt x="4530998" y="1115663"/>
                  <a:pt x="4526788" y="1124083"/>
                  <a:pt x="4521175" y="1140923"/>
                </a:cubicBezTo>
                <a:cubicBezTo>
                  <a:pt x="4521175" y="1142327"/>
                  <a:pt x="4522578" y="1144432"/>
                  <a:pt x="4525386" y="1147238"/>
                </a:cubicBezTo>
                <a:cubicBezTo>
                  <a:pt x="4550645" y="1148642"/>
                  <a:pt x="4563276" y="1159167"/>
                  <a:pt x="4563276" y="1178814"/>
                </a:cubicBezTo>
                <a:cubicBezTo>
                  <a:pt x="4563276" y="1180217"/>
                  <a:pt x="4560468" y="1193549"/>
                  <a:pt x="4554855" y="1218809"/>
                </a:cubicBezTo>
                <a:cubicBezTo>
                  <a:pt x="4540822" y="1223019"/>
                  <a:pt x="4530998" y="1225124"/>
                  <a:pt x="4525386" y="1225124"/>
                </a:cubicBezTo>
                <a:cubicBezTo>
                  <a:pt x="4525386" y="1225124"/>
                  <a:pt x="4518369" y="1222318"/>
                  <a:pt x="4504335" y="1216704"/>
                </a:cubicBezTo>
                <a:cubicBezTo>
                  <a:pt x="4502932" y="1205478"/>
                  <a:pt x="4498722" y="1190742"/>
                  <a:pt x="4491705" y="1172499"/>
                </a:cubicBezTo>
                <a:cubicBezTo>
                  <a:pt x="4494511" y="1166885"/>
                  <a:pt x="4494511" y="1159869"/>
                  <a:pt x="4491705" y="1151449"/>
                </a:cubicBezTo>
                <a:cubicBezTo>
                  <a:pt x="4490301" y="1152852"/>
                  <a:pt x="4488898" y="1154957"/>
                  <a:pt x="4487495" y="1157764"/>
                </a:cubicBezTo>
                <a:cubicBezTo>
                  <a:pt x="4483284" y="1171797"/>
                  <a:pt x="4481180" y="1184427"/>
                  <a:pt x="4481180" y="1195654"/>
                </a:cubicBezTo>
                <a:lnTo>
                  <a:pt x="4481180" y="1204074"/>
                </a:lnTo>
                <a:cubicBezTo>
                  <a:pt x="4481180" y="1206881"/>
                  <a:pt x="4479075" y="1208284"/>
                  <a:pt x="4474865" y="1208284"/>
                </a:cubicBezTo>
                <a:cubicBezTo>
                  <a:pt x="4466444" y="1208284"/>
                  <a:pt x="4461533" y="1201267"/>
                  <a:pt x="4460129" y="1187234"/>
                </a:cubicBezTo>
                <a:cubicBezTo>
                  <a:pt x="4458726" y="1173200"/>
                  <a:pt x="4453814" y="1166184"/>
                  <a:pt x="4445395" y="1166184"/>
                </a:cubicBezTo>
                <a:cubicBezTo>
                  <a:pt x="4443991" y="1166184"/>
                  <a:pt x="4439079" y="1169692"/>
                  <a:pt x="4430659" y="1176709"/>
                </a:cubicBezTo>
                <a:cubicBezTo>
                  <a:pt x="4432062" y="1178112"/>
                  <a:pt x="4434167" y="1178814"/>
                  <a:pt x="4436974" y="1178814"/>
                </a:cubicBezTo>
                <a:cubicBezTo>
                  <a:pt x="4434167" y="1191444"/>
                  <a:pt x="4429957" y="1199162"/>
                  <a:pt x="4424344" y="1201969"/>
                </a:cubicBezTo>
                <a:lnTo>
                  <a:pt x="4415924" y="1201969"/>
                </a:lnTo>
                <a:cubicBezTo>
                  <a:pt x="4413117" y="1194952"/>
                  <a:pt x="4408907" y="1189339"/>
                  <a:pt x="4403294" y="1185129"/>
                </a:cubicBezTo>
                <a:cubicBezTo>
                  <a:pt x="4403294" y="1182322"/>
                  <a:pt x="4402242" y="1179515"/>
                  <a:pt x="4400136" y="1176709"/>
                </a:cubicBezTo>
                <a:cubicBezTo>
                  <a:pt x="4398031" y="1173902"/>
                  <a:pt x="4389961" y="1165482"/>
                  <a:pt x="4375928" y="1151449"/>
                </a:cubicBezTo>
                <a:lnTo>
                  <a:pt x="4386453" y="1147238"/>
                </a:lnTo>
                <a:cubicBezTo>
                  <a:pt x="4385051" y="1144432"/>
                  <a:pt x="4382945" y="1140222"/>
                  <a:pt x="4380138" y="1134608"/>
                </a:cubicBezTo>
                <a:cubicBezTo>
                  <a:pt x="4378735" y="1134608"/>
                  <a:pt x="4377331" y="1135661"/>
                  <a:pt x="4375928" y="1137766"/>
                </a:cubicBezTo>
                <a:cubicBezTo>
                  <a:pt x="4374525" y="1139871"/>
                  <a:pt x="4373823" y="1141625"/>
                  <a:pt x="4373823" y="1143028"/>
                </a:cubicBezTo>
                <a:cubicBezTo>
                  <a:pt x="4373823" y="1140222"/>
                  <a:pt x="4375227" y="1136012"/>
                  <a:pt x="4378034" y="1130398"/>
                </a:cubicBezTo>
                <a:cubicBezTo>
                  <a:pt x="4376630" y="1126188"/>
                  <a:pt x="4373121" y="1120575"/>
                  <a:pt x="4367509" y="1113558"/>
                </a:cubicBezTo>
                <a:cubicBezTo>
                  <a:pt x="4367509" y="1113558"/>
                  <a:pt x="4368912" y="1112856"/>
                  <a:pt x="4371719" y="1111453"/>
                </a:cubicBezTo>
                <a:cubicBezTo>
                  <a:pt x="4353475" y="1093209"/>
                  <a:pt x="4339441" y="1076369"/>
                  <a:pt x="4329618" y="1060932"/>
                </a:cubicBezTo>
                <a:cubicBezTo>
                  <a:pt x="4329618" y="1060932"/>
                  <a:pt x="4328916" y="1062336"/>
                  <a:pt x="4327513" y="1065143"/>
                </a:cubicBezTo>
                <a:lnTo>
                  <a:pt x="4319093" y="1065143"/>
                </a:lnTo>
                <a:cubicBezTo>
                  <a:pt x="4316286" y="1055319"/>
                  <a:pt x="4316286" y="1049004"/>
                  <a:pt x="4319093" y="1046197"/>
                </a:cubicBezTo>
                <a:cubicBezTo>
                  <a:pt x="4321900" y="1043391"/>
                  <a:pt x="4323303" y="1042689"/>
                  <a:pt x="4323303" y="1044092"/>
                </a:cubicBezTo>
                <a:cubicBezTo>
                  <a:pt x="4323303" y="1037075"/>
                  <a:pt x="4320496" y="1031462"/>
                  <a:pt x="4314883" y="1027252"/>
                </a:cubicBezTo>
                <a:cubicBezTo>
                  <a:pt x="4309269" y="1023042"/>
                  <a:pt x="4306462" y="1018832"/>
                  <a:pt x="4306462" y="1014622"/>
                </a:cubicBezTo>
                <a:cubicBezTo>
                  <a:pt x="4303656" y="1017429"/>
                  <a:pt x="4300849" y="1020235"/>
                  <a:pt x="4298043" y="1023042"/>
                </a:cubicBezTo>
                <a:cubicBezTo>
                  <a:pt x="4303656" y="1011815"/>
                  <a:pt x="4305760" y="1004097"/>
                  <a:pt x="4304358" y="999887"/>
                </a:cubicBezTo>
                <a:cubicBezTo>
                  <a:pt x="4305760" y="999887"/>
                  <a:pt x="4307866" y="1001290"/>
                  <a:pt x="4310673" y="1004097"/>
                </a:cubicBezTo>
                <a:cubicBezTo>
                  <a:pt x="4308568" y="995677"/>
                  <a:pt x="4309620" y="984494"/>
                  <a:pt x="4313830" y="970548"/>
                </a:cubicBezTo>
                <a:lnTo>
                  <a:pt x="4314883" y="967575"/>
                </a:lnTo>
                <a:lnTo>
                  <a:pt x="4314883" y="966206"/>
                </a:lnTo>
                <a:lnTo>
                  <a:pt x="4315368" y="966206"/>
                </a:lnTo>
                <a:lnTo>
                  <a:pt x="4319093" y="955681"/>
                </a:lnTo>
                <a:cubicBezTo>
                  <a:pt x="4317690" y="954278"/>
                  <a:pt x="4315584" y="951471"/>
                  <a:pt x="4312778" y="947261"/>
                </a:cubicBezTo>
                <a:cubicBezTo>
                  <a:pt x="4311374" y="947261"/>
                  <a:pt x="4310673" y="948664"/>
                  <a:pt x="4310673" y="951471"/>
                </a:cubicBezTo>
                <a:cubicBezTo>
                  <a:pt x="4310673" y="954278"/>
                  <a:pt x="4309971" y="956383"/>
                  <a:pt x="4308568" y="957786"/>
                </a:cubicBezTo>
                <a:cubicBezTo>
                  <a:pt x="4308568" y="950068"/>
                  <a:pt x="4308568" y="944805"/>
                  <a:pt x="4308568" y="941998"/>
                </a:cubicBezTo>
                <a:lnTo>
                  <a:pt x="4308568" y="940946"/>
                </a:lnTo>
                <a:cubicBezTo>
                  <a:pt x="4307165" y="924106"/>
                  <a:pt x="4302954" y="899547"/>
                  <a:pt x="4295937" y="867270"/>
                </a:cubicBezTo>
                <a:cubicBezTo>
                  <a:pt x="4294534" y="865867"/>
                  <a:pt x="4292429" y="863762"/>
                  <a:pt x="4289622" y="860955"/>
                </a:cubicBezTo>
                <a:cubicBezTo>
                  <a:pt x="4289622" y="859552"/>
                  <a:pt x="4291026" y="856745"/>
                  <a:pt x="4293833" y="852535"/>
                </a:cubicBezTo>
                <a:cubicBezTo>
                  <a:pt x="4290675" y="786227"/>
                  <a:pt x="4288701" y="749520"/>
                  <a:pt x="4287913" y="742416"/>
                </a:cubicBezTo>
                <a:lnTo>
                  <a:pt x="4287825" y="742098"/>
                </a:lnTo>
                <a:lnTo>
                  <a:pt x="4287913" y="741232"/>
                </a:lnTo>
                <a:cubicBezTo>
                  <a:pt x="4288701" y="733338"/>
                  <a:pt x="4290675" y="713603"/>
                  <a:pt x="4293833" y="682028"/>
                </a:cubicBezTo>
                <a:cubicBezTo>
                  <a:pt x="4298043" y="639927"/>
                  <a:pt x="4300849" y="606949"/>
                  <a:pt x="4302252" y="583092"/>
                </a:cubicBezTo>
                <a:cubicBezTo>
                  <a:pt x="4305059" y="577478"/>
                  <a:pt x="4305760" y="568357"/>
                  <a:pt x="4304358" y="555726"/>
                </a:cubicBezTo>
                <a:cubicBezTo>
                  <a:pt x="4304358" y="555726"/>
                  <a:pt x="4305059" y="555025"/>
                  <a:pt x="4306462" y="553621"/>
                </a:cubicBezTo>
                <a:cubicBezTo>
                  <a:pt x="4305059" y="546605"/>
                  <a:pt x="4302954" y="542395"/>
                  <a:pt x="4300147" y="540991"/>
                </a:cubicBezTo>
                <a:cubicBezTo>
                  <a:pt x="4301551" y="539588"/>
                  <a:pt x="4303656" y="538185"/>
                  <a:pt x="4306462" y="536781"/>
                </a:cubicBezTo>
                <a:cubicBezTo>
                  <a:pt x="4307866" y="535378"/>
                  <a:pt x="4307165" y="533974"/>
                  <a:pt x="4304358" y="532571"/>
                </a:cubicBezTo>
                <a:cubicBezTo>
                  <a:pt x="4305760" y="529764"/>
                  <a:pt x="4307165" y="526256"/>
                  <a:pt x="4308568" y="522046"/>
                </a:cubicBezTo>
                <a:cubicBezTo>
                  <a:pt x="4315584" y="461702"/>
                  <a:pt x="4329618" y="372589"/>
                  <a:pt x="4350669" y="254708"/>
                </a:cubicBezTo>
                <a:cubicBezTo>
                  <a:pt x="4370315" y="177523"/>
                  <a:pt x="4395575" y="97533"/>
                  <a:pt x="4426449" y="14735"/>
                </a:cubicBezTo>
                <a:cubicBezTo>
                  <a:pt x="4426449" y="23155"/>
                  <a:pt x="4422940" y="34382"/>
                  <a:pt x="4415924" y="48415"/>
                </a:cubicBezTo>
                <a:cubicBezTo>
                  <a:pt x="4418731" y="54029"/>
                  <a:pt x="4422239" y="56134"/>
                  <a:pt x="4426449" y="54730"/>
                </a:cubicBezTo>
                <a:cubicBezTo>
                  <a:pt x="4422239" y="63150"/>
                  <a:pt x="4417327" y="75781"/>
                  <a:pt x="4411714" y="92621"/>
                </a:cubicBezTo>
                <a:cubicBezTo>
                  <a:pt x="4411714" y="103848"/>
                  <a:pt x="4406802" y="118583"/>
                  <a:pt x="4396979" y="136826"/>
                </a:cubicBezTo>
                <a:cubicBezTo>
                  <a:pt x="4402592" y="141036"/>
                  <a:pt x="4404697" y="146650"/>
                  <a:pt x="4403294" y="153667"/>
                </a:cubicBezTo>
                <a:cubicBezTo>
                  <a:pt x="4399084" y="167700"/>
                  <a:pt x="4396979" y="174717"/>
                  <a:pt x="4396979" y="174717"/>
                </a:cubicBezTo>
                <a:cubicBezTo>
                  <a:pt x="4399785" y="171910"/>
                  <a:pt x="4402943" y="167700"/>
                  <a:pt x="4406451" y="162087"/>
                </a:cubicBezTo>
                <a:cubicBezTo>
                  <a:pt x="4409959" y="156473"/>
                  <a:pt x="4412416" y="152965"/>
                  <a:pt x="4413819" y="151561"/>
                </a:cubicBezTo>
                <a:close/>
                <a:moveTo>
                  <a:pt x="4626427" y="0"/>
                </a:moveTo>
                <a:lnTo>
                  <a:pt x="4643267" y="6315"/>
                </a:lnTo>
                <a:lnTo>
                  <a:pt x="4641161" y="10525"/>
                </a:lnTo>
                <a:lnTo>
                  <a:pt x="4626427" y="4210"/>
                </a:lnTo>
                <a:close/>
              </a:path>
            </a:pathLst>
          </a:custGeom>
          <a:solidFill>
            <a:schemeClr val="bg1">
              <a:alpha val="8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>
                  <a:alpha val="87000"/>
                </a:schemeClr>
              </a:solidFill>
              <a:latin typeface="LeviBrush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01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fficePLUS.cn-1">
            <a:extLst>
              <a:ext uri="{FF2B5EF4-FFF2-40B4-BE49-F238E27FC236}">
                <a16:creationId xmlns:a16="http://schemas.microsoft.com/office/drawing/2014/main" xmlns="" id="{A9A28CC6-70E5-4E7C-99C7-BBAC698E0C1F}"/>
              </a:ext>
            </a:extLst>
          </p:cNvPr>
          <p:cNvSpPr txBox="1"/>
          <p:nvPr/>
        </p:nvSpPr>
        <p:spPr>
          <a:xfrm>
            <a:off x="275771" y="348343"/>
            <a:ext cx="194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4400">
                <a:solidFill>
                  <a:schemeClr val="bg1">
                    <a:alpha val="53000"/>
                  </a:schemeClr>
                </a:solidFill>
                <a:latin typeface="LeviBrush" panose="000004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DD0021"/>
                </a:solidFill>
                <a:effectLst/>
                <a:uLnTx/>
                <a:uFillTx/>
                <a:latin typeface="LeviBrush" panose="00000400000000000000" pitchFamily="2" charset="0"/>
                <a:ea typeface="微软雅黑"/>
                <a:cs typeface="+mn-cs"/>
              </a:rPr>
              <a:t>03.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DD0021"/>
              </a:solidFill>
              <a:effectLst/>
              <a:uLnTx/>
              <a:uFillTx/>
              <a:latin typeface="LeviBrush" panose="00000400000000000000" pitchFamily="2" charset="0"/>
              <a:ea typeface="微软雅黑"/>
              <a:cs typeface="+mn-cs"/>
            </a:endParaRPr>
          </a:p>
        </p:txBody>
      </p:sp>
      <p:sp>
        <p:nvSpPr>
          <p:cNvPr id="25" name="OfficePLUS.cn-2">
            <a:extLst>
              <a:ext uri="{FF2B5EF4-FFF2-40B4-BE49-F238E27FC236}">
                <a16:creationId xmlns:a16="http://schemas.microsoft.com/office/drawing/2014/main" xmlns="" id="{82F3E945-0D62-44BC-9B7C-9667FE2A9073}"/>
              </a:ext>
            </a:extLst>
          </p:cNvPr>
          <p:cNvSpPr txBox="1"/>
          <p:nvPr/>
        </p:nvSpPr>
        <p:spPr>
          <a:xfrm flipH="1">
            <a:off x="1332592" y="182803"/>
            <a:ext cx="28012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27" name="OfficePLUS.cn-3">
            <a:extLst>
              <a:ext uri="{FF2B5EF4-FFF2-40B4-BE49-F238E27FC236}">
                <a16:creationId xmlns:a16="http://schemas.microsoft.com/office/drawing/2014/main" xmlns="" id="{1ADDC38A-4F97-462F-9F17-4FB9EB3892AF}"/>
              </a:ext>
            </a:extLst>
          </p:cNvPr>
          <p:cNvSpPr/>
          <p:nvPr/>
        </p:nvSpPr>
        <p:spPr>
          <a:xfrm>
            <a:off x="537029" y="6411433"/>
            <a:ext cx="770776" cy="105481"/>
          </a:xfrm>
          <a:prstGeom prst="roundRect">
            <a:avLst>
              <a:gd name="adj" fmla="val 36985"/>
            </a:avLst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F0502020204030204"/>
              <a:ea typeface="微软雅黑"/>
              <a:cs typeface="+mn-cs"/>
            </a:endParaRPr>
          </a:p>
        </p:txBody>
      </p:sp>
      <p:sp>
        <p:nvSpPr>
          <p:cNvPr id="29" name="OfficePLUS.cn-4">
            <a:extLst>
              <a:ext uri="{FF2B5EF4-FFF2-40B4-BE49-F238E27FC236}">
                <a16:creationId xmlns:a16="http://schemas.microsoft.com/office/drawing/2014/main" xmlns="" id="{C80DE242-745A-4401-AEC4-06AF0D9DE5D3}"/>
              </a:ext>
            </a:extLst>
          </p:cNvPr>
          <p:cNvSpPr/>
          <p:nvPr/>
        </p:nvSpPr>
        <p:spPr>
          <a:xfrm>
            <a:off x="537029" y="6230680"/>
            <a:ext cx="1281138" cy="106325"/>
          </a:xfrm>
          <a:prstGeom prst="roundRect">
            <a:avLst>
              <a:gd name="adj" fmla="val 368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F0502020204030204"/>
              <a:ea typeface="微软雅黑"/>
              <a:cs typeface="+mn-cs"/>
            </a:endParaRPr>
          </a:p>
        </p:txBody>
      </p:sp>
      <p:sp>
        <p:nvSpPr>
          <p:cNvPr id="2" name="OfficePLUS.cn-5">
            <a:extLst>
              <a:ext uri="{FF2B5EF4-FFF2-40B4-BE49-F238E27FC236}">
                <a16:creationId xmlns:a16="http://schemas.microsoft.com/office/drawing/2014/main" xmlns="" id="{67B0C86B-C296-4F30-A7DC-4576C4A84576}"/>
              </a:ext>
            </a:extLst>
          </p:cNvPr>
          <p:cNvSpPr/>
          <p:nvPr/>
        </p:nvSpPr>
        <p:spPr>
          <a:xfrm>
            <a:off x="11665012" y="6305869"/>
            <a:ext cx="272731" cy="272731"/>
          </a:xfrm>
          <a:prstGeom prst="ellipse">
            <a:avLst/>
          </a:prstGeom>
          <a:noFill/>
          <a:ln w="57150">
            <a:solidFill>
              <a:srgbClr val="DD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OfficePLUS.cn-6">
            <a:extLst>
              <a:ext uri="{FF2B5EF4-FFF2-40B4-BE49-F238E27FC236}">
                <a16:creationId xmlns:a16="http://schemas.microsoft.com/office/drawing/2014/main" xmlns="" id="{38FD3F29-7A62-4B0A-AAA6-F526728E2783}"/>
              </a:ext>
            </a:extLst>
          </p:cNvPr>
          <p:cNvCxnSpPr>
            <a:cxnSpLocks/>
            <a:stCxn id="31" idx="1"/>
          </p:cNvCxnSpPr>
          <p:nvPr/>
        </p:nvCxnSpPr>
        <p:spPr>
          <a:xfrm flipH="1">
            <a:off x="4661857" y="3380740"/>
            <a:ext cx="1383000" cy="1720750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OfficePLUS.cn-7">
            <a:extLst>
              <a:ext uri="{FF2B5EF4-FFF2-40B4-BE49-F238E27FC236}">
                <a16:creationId xmlns:a16="http://schemas.microsoft.com/office/drawing/2014/main" xmlns="" id="{F3BC3F09-051A-4497-AB5B-11361A2DBF32}"/>
              </a:ext>
            </a:extLst>
          </p:cNvPr>
          <p:cNvCxnSpPr>
            <a:cxnSpLocks/>
            <a:stCxn id="30" idx="1"/>
          </p:cNvCxnSpPr>
          <p:nvPr/>
        </p:nvCxnSpPr>
        <p:spPr>
          <a:xfrm flipH="1" flipV="1">
            <a:off x="4599485" y="1767452"/>
            <a:ext cx="1445373" cy="1504068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OfficePLUS.cn-8">
            <a:extLst>
              <a:ext uri="{FF2B5EF4-FFF2-40B4-BE49-F238E27FC236}">
                <a16:creationId xmlns:a16="http://schemas.microsoft.com/office/drawing/2014/main" xmlns="" id="{82695961-F53F-42F3-85D2-07A672732CF7}"/>
              </a:ext>
            </a:extLst>
          </p:cNvPr>
          <p:cNvCxnSpPr>
            <a:cxnSpLocks/>
            <a:stCxn id="28" idx="1"/>
          </p:cNvCxnSpPr>
          <p:nvPr/>
        </p:nvCxnSpPr>
        <p:spPr>
          <a:xfrm>
            <a:off x="6179449" y="3397835"/>
            <a:ext cx="1310781" cy="1630384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OfficePLUS.cn-9">
            <a:extLst>
              <a:ext uri="{FF2B5EF4-FFF2-40B4-BE49-F238E27FC236}">
                <a16:creationId xmlns:a16="http://schemas.microsoft.com/office/drawing/2014/main" xmlns="" id="{96A2DF07-8AA0-4FD9-AA5F-58F040325B54}"/>
              </a:ext>
            </a:extLst>
          </p:cNvPr>
          <p:cNvCxnSpPr>
            <a:cxnSpLocks/>
            <a:stCxn id="26" idx="1"/>
          </p:cNvCxnSpPr>
          <p:nvPr/>
        </p:nvCxnSpPr>
        <p:spPr>
          <a:xfrm flipV="1">
            <a:off x="6160952" y="1694180"/>
            <a:ext cx="944880" cy="1577340"/>
          </a:xfrm>
          <a:prstGeom prst="line">
            <a:avLst/>
          </a:prstGeom>
          <a:ln w="317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fficePLUS.cn-10">
            <a:extLst>
              <a:ext uri="{FF2B5EF4-FFF2-40B4-BE49-F238E27FC236}">
                <a16:creationId xmlns:a16="http://schemas.microsoft.com/office/drawing/2014/main" xmlns="" id="{E1D81007-18B6-4F7F-9185-BC44E3D73B6D}"/>
              </a:ext>
            </a:extLst>
          </p:cNvPr>
          <p:cNvSpPr/>
          <p:nvPr/>
        </p:nvSpPr>
        <p:spPr>
          <a:xfrm>
            <a:off x="5216072" y="2336800"/>
            <a:ext cx="1889760" cy="1869440"/>
          </a:xfrm>
          <a:prstGeom prst="arc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OfficePLUS.cn-11">
            <a:extLst>
              <a:ext uri="{FF2B5EF4-FFF2-40B4-BE49-F238E27FC236}">
                <a16:creationId xmlns:a16="http://schemas.microsoft.com/office/drawing/2014/main" xmlns="" id="{72C3DA1D-DB3F-4907-84CD-581EB7AD9749}"/>
              </a:ext>
            </a:extLst>
          </p:cNvPr>
          <p:cNvSpPr/>
          <p:nvPr/>
        </p:nvSpPr>
        <p:spPr>
          <a:xfrm flipV="1">
            <a:off x="4635626" y="1870612"/>
            <a:ext cx="3087646" cy="3054447"/>
          </a:xfrm>
          <a:prstGeom prst="arc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OfficePLUS.cn-12">
            <a:extLst>
              <a:ext uri="{FF2B5EF4-FFF2-40B4-BE49-F238E27FC236}">
                <a16:creationId xmlns:a16="http://schemas.microsoft.com/office/drawing/2014/main" xmlns="" id="{05B7DE5B-7A2C-471B-83C8-D73EBE7DC170}"/>
              </a:ext>
            </a:extLst>
          </p:cNvPr>
          <p:cNvSpPr/>
          <p:nvPr/>
        </p:nvSpPr>
        <p:spPr>
          <a:xfrm flipH="1">
            <a:off x="4933084" y="2171700"/>
            <a:ext cx="2223548" cy="2199640"/>
          </a:xfrm>
          <a:prstGeom prst="arc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OfficePLUS.cn-13">
            <a:extLst>
              <a:ext uri="{FF2B5EF4-FFF2-40B4-BE49-F238E27FC236}">
                <a16:creationId xmlns:a16="http://schemas.microsoft.com/office/drawing/2014/main" xmlns="" id="{78723CB9-B4DD-4D9D-B3EB-FE3D7AC1F03C}"/>
              </a:ext>
            </a:extLst>
          </p:cNvPr>
          <p:cNvSpPr/>
          <p:nvPr/>
        </p:nvSpPr>
        <p:spPr>
          <a:xfrm flipH="1" flipV="1">
            <a:off x="4822676" y="2171700"/>
            <a:ext cx="2444363" cy="2418080"/>
          </a:xfrm>
          <a:prstGeom prst="arc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OfficePLUS.cn-14">
            <a:extLst>
              <a:ext uri="{FF2B5EF4-FFF2-40B4-BE49-F238E27FC236}">
                <a16:creationId xmlns:a16="http://schemas.microsoft.com/office/drawing/2014/main" xmlns="" id="{102CA850-290C-48CB-A26B-B1DE779C621A}"/>
              </a:ext>
            </a:extLst>
          </p:cNvPr>
          <p:cNvSpPr/>
          <p:nvPr/>
        </p:nvSpPr>
        <p:spPr>
          <a:xfrm>
            <a:off x="8169049" y="25400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33" name="OfficePLUS.cn-15">
            <a:extLst>
              <a:ext uri="{FF2B5EF4-FFF2-40B4-BE49-F238E27FC236}">
                <a16:creationId xmlns:a16="http://schemas.microsoft.com/office/drawing/2014/main" xmlns="" id="{4C6348EB-FA4B-47F1-8CDE-EC74081F060D}"/>
              </a:ext>
            </a:extLst>
          </p:cNvPr>
          <p:cNvSpPr txBox="1"/>
          <p:nvPr/>
        </p:nvSpPr>
        <p:spPr>
          <a:xfrm>
            <a:off x="8169049" y="20870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4" name="OfficePLUS.cn-16">
            <a:extLst>
              <a:ext uri="{FF2B5EF4-FFF2-40B4-BE49-F238E27FC236}">
                <a16:creationId xmlns:a16="http://schemas.microsoft.com/office/drawing/2014/main" xmlns="" id="{B4FA2353-4F9A-4A53-B4EC-EF1F374888D3}"/>
              </a:ext>
            </a:extLst>
          </p:cNvPr>
          <p:cNvSpPr/>
          <p:nvPr/>
        </p:nvSpPr>
        <p:spPr>
          <a:xfrm>
            <a:off x="7209972" y="22479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23%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5" name="OfficePLUS.cn-17">
            <a:extLst>
              <a:ext uri="{FF2B5EF4-FFF2-40B4-BE49-F238E27FC236}">
                <a16:creationId xmlns:a16="http://schemas.microsoft.com/office/drawing/2014/main" xmlns="" id="{3B304850-0078-4766-8D5E-312D5D9EF440}"/>
              </a:ext>
            </a:extLst>
          </p:cNvPr>
          <p:cNvSpPr/>
          <p:nvPr/>
        </p:nvSpPr>
        <p:spPr>
          <a:xfrm>
            <a:off x="866549" y="47752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36" name="OfficePLUS.cn-18">
            <a:extLst>
              <a:ext uri="{FF2B5EF4-FFF2-40B4-BE49-F238E27FC236}">
                <a16:creationId xmlns:a16="http://schemas.microsoft.com/office/drawing/2014/main" xmlns="" id="{16963CE7-6396-4439-9D98-21F151891768}"/>
              </a:ext>
            </a:extLst>
          </p:cNvPr>
          <p:cNvSpPr txBox="1"/>
          <p:nvPr/>
        </p:nvSpPr>
        <p:spPr>
          <a:xfrm>
            <a:off x="2264566" y="43222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7" name="OfficePLUS.cn-19">
            <a:extLst>
              <a:ext uri="{FF2B5EF4-FFF2-40B4-BE49-F238E27FC236}">
                <a16:creationId xmlns:a16="http://schemas.microsoft.com/office/drawing/2014/main" xmlns="" id="{0B0B8491-F959-45BB-83C9-40E6E8475253}"/>
              </a:ext>
            </a:extLst>
          </p:cNvPr>
          <p:cNvSpPr/>
          <p:nvPr/>
        </p:nvSpPr>
        <p:spPr>
          <a:xfrm>
            <a:off x="4098472" y="44704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61%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8" name="OfficePLUS.cn-20">
            <a:extLst>
              <a:ext uri="{FF2B5EF4-FFF2-40B4-BE49-F238E27FC236}">
                <a16:creationId xmlns:a16="http://schemas.microsoft.com/office/drawing/2014/main" xmlns="" id="{647DF4C2-1A1B-43EF-BAAB-5EFB36F1FA0E}"/>
              </a:ext>
            </a:extLst>
          </p:cNvPr>
          <p:cNvSpPr/>
          <p:nvPr/>
        </p:nvSpPr>
        <p:spPr>
          <a:xfrm>
            <a:off x="866549" y="26035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39" name="OfficePLUS.cn-21">
            <a:extLst>
              <a:ext uri="{FF2B5EF4-FFF2-40B4-BE49-F238E27FC236}">
                <a16:creationId xmlns:a16="http://schemas.microsoft.com/office/drawing/2014/main" xmlns="" id="{3EC56BF8-F8E6-4637-ACDA-C4D74239C32D}"/>
              </a:ext>
            </a:extLst>
          </p:cNvPr>
          <p:cNvSpPr txBox="1"/>
          <p:nvPr/>
        </p:nvSpPr>
        <p:spPr>
          <a:xfrm>
            <a:off x="2264566" y="21505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pPr algn="r"/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40" name="OfficePLUS.cn-22">
            <a:extLst>
              <a:ext uri="{FF2B5EF4-FFF2-40B4-BE49-F238E27FC236}">
                <a16:creationId xmlns:a16="http://schemas.microsoft.com/office/drawing/2014/main" xmlns="" id="{93474108-8BE4-4350-BDEC-6CD147BA12D7}"/>
              </a:ext>
            </a:extLst>
          </p:cNvPr>
          <p:cNvSpPr/>
          <p:nvPr/>
        </p:nvSpPr>
        <p:spPr>
          <a:xfrm>
            <a:off x="4098472" y="22987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55%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1" name="OfficePLUS.cn-23">
            <a:extLst>
              <a:ext uri="{FF2B5EF4-FFF2-40B4-BE49-F238E27FC236}">
                <a16:creationId xmlns:a16="http://schemas.microsoft.com/office/drawing/2014/main" xmlns="" id="{E3D8896E-AA98-429A-9416-49FF35A00FBB}"/>
              </a:ext>
            </a:extLst>
          </p:cNvPr>
          <p:cNvSpPr/>
          <p:nvPr/>
        </p:nvSpPr>
        <p:spPr>
          <a:xfrm>
            <a:off x="8169049" y="48006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42" name="OfficePLUS.cn-24">
            <a:extLst>
              <a:ext uri="{FF2B5EF4-FFF2-40B4-BE49-F238E27FC236}">
                <a16:creationId xmlns:a16="http://schemas.microsoft.com/office/drawing/2014/main" xmlns="" id="{1FD0D637-A18C-4CB7-838A-24F3F18ED273}"/>
              </a:ext>
            </a:extLst>
          </p:cNvPr>
          <p:cNvSpPr txBox="1"/>
          <p:nvPr/>
        </p:nvSpPr>
        <p:spPr>
          <a:xfrm>
            <a:off x="8169049" y="4347663"/>
            <a:ext cx="1774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43" name="OfficePLUS.cn-25">
            <a:extLst>
              <a:ext uri="{FF2B5EF4-FFF2-40B4-BE49-F238E27FC236}">
                <a16:creationId xmlns:a16="http://schemas.microsoft.com/office/drawing/2014/main" xmlns="" id="{E93088AC-4B7F-4533-8361-DEB63DE00955}"/>
              </a:ext>
            </a:extLst>
          </p:cNvPr>
          <p:cNvSpPr/>
          <p:nvPr/>
        </p:nvSpPr>
        <p:spPr>
          <a:xfrm>
            <a:off x="7209972" y="4508500"/>
            <a:ext cx="798286" cy="798286"/>
          </a:xfrm>
          <a:prstGeom prst="ellipse">
            <a:avLst/>
          </a:prstGeom>
          <a:solidFill>
            <a:srgbClr val="DA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+mj-ea"/>
                <a:ea typeface="+mj-ea"/>
              </a:rPr>
              <a:t>51%</a:t>
            </a:r>
            <a:endParaRPr lang="zh-CN" altLang="en-US" sz="1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6479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.cn-1">
            <a:extLst>
              <a:ext uri="{FF2B5EF4-FFF2-40B4-BE49-F238E27FC236}">
                <a16:creationId xmlns:a16="http://schemas.microsoft.com/office/drawing/2014/main" xmlns="" id="{CE990E2E-1536-4472-AE61-07435031FC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667001" y="-2667000"/>
            <a:ext cx="6857999" cy="12192000"/>
          </a:xfrm>
          <a:custGeom>
            <a:avLst/>
            <a:gdLst>
              <a:gd name="connsiteX0" fmla="*/ 6857999 w 6857999"/>
              <a:gd name="connsiteY0" fmla="*/ 0 h 12192000"/>
              <a:gd name="connsiteX1" fmla="*/ 6857999 w 6857999"/>
              <a:gd name="connsiteY1" fmla="*/ 12192000 h 12192000"/>
              <a:gd name="connsiteX2" fmla="*/ 0 w 6857999"/>
              <a:gd name="connsiteY2" fmla="*/ 12191999 h 12192000"/>
              <a:gd name="connsiteX3" fmla="*/ 0 w 6857999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12192000">
                <a:moveTo>
                  <a:pt x="6857999" y="0"/>
                </a:moveTo>
                <a:lnTo>
                  <a:pt x="6857999" y="12192000"/>
                </a:lnTo>
                <a:lnTo>
                  <a:pt x="0" y="1219199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OfficePLUS.cn-2">
            <a:extLst>
              <a:ext uri="{FF2B5EF4-FFF2-40B4-BE49-F238E27FC236}">
                <a16:creationId xmlns:a16="http://schemas.microsoft.com/office/drawing/2014/main" xmlns="" id="{096D9E87-DCF0-4704-BE4B-EC74A3F4987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3585" y="1743656"/>
            <a:ext cx="9237354" cy="3042495"/>
          </a:xfrm>
          <a:custGeom>
            <a:avLst/>
            <a:gdLst/>
            <a:ahLst/>
            <a:cxnLst/>
            <a:rect l="l" t="t" r="r" b="b"/>
            <a:pathLst>
              <a:path w="9237354" h="3042495">
                <a:moveTo>
                  <a:pt x="5231892" y="2969533"/>
                </a:moveTo>
                <a:lnTo>
                  <a:pt x="5279317" y="2969533"/>
                </a:lnTo>
                <a:lnTo>
                  <a:pt x="5279317" y="2980478"/>
                </a:lnTo>
                <a:lnTo>
                  <a:pt x="5231892" y="2980478"/>
                </a:lnTo>
                <a:close/>
                <a:moveTo>
                  <a:pt x="583692" y="2969533"/>
                </a:moveTo>
                <a:lnTo>
                  <a:pt x="631117" y="2969533"/>
                </a:lnTo>
                <a:lnTo>
                  <a:pt x="631117" y="2980478"/>
                </a:lnTo>
                <a:lnTo>
                  <a:pt x="583692" y="2980478"/>
                </a:lnTo>
                <a:close/>
                <a:moveTo>
                  <a:pt x="5377815" y="2954941"/>
                </a:moveTo>
                <a:lnTo>
                  <a:pt x="5407000" y="2954941"/>
                </a:lnTo>
                <a:lnTo>
                  <a:pt x="5407000" y="2965885"/>
                </a:lnTo>
                <a:lnTo>
                  <a:pt x="5377815" y="2965885"/>
                </a:lnTo>
                <a:close/>
                <a:moveTo>
                  <a:pt x="729615" y="2954941"/>
                </a:moveTo>
                <a:lnTo>
                  <a:pt x="758800" y="2954941"/>
                </a:lnTo>
                <a:lnTo>
                  <a:pt x="758800" y="2965885"/>
                </a:lnTo>
                <a:lnTo>
                  <a:pt x="729615" y="2965885"/>
                </a:lnTo>
                <a:close/>
                <a:moveTo>
                  <a:pt x="5432536" y="2933053"/>
                </a:moveTo>
                <a:lnTo>
                  <a:pt x="5436184" y="2943997"/>
                </a:lnTo>
                <a:lnTo>
                  <a:pt x="5414296" y="2951293"/>
                </a:lnTo>
                <a:lnTo>
                  <a:pt x="5414296" y="2940349"/>
                </a:lnTo>
                <a:close/>
                <a:moveTo>
                  <a:pt x="784336" y="2933053"/>
                </a:moveTo>
                <a:lnTo>
                  <a:pt x="787984" y="2943997"/>
                </a:lnTo>
                <a:lnTo>
                  <a:pt x="766096" y="2951293"/>
                </a:lnTo>
                <a:lnTo>
                  <a:pt x="766096" y="2940349"/>
                </a:lnTo>
                <a:close/>
                <a:moveTo>
                  <a:pt x="5585755" y="2878331"/>
                </a:moveTo>
                <a:lnTo>
                  <a:pt x="5611292" y="2878331"/>
                </a:lnTo>
                <a:cubicBezTo>
                  <a:pt x="5582107" y="2919676"/>
                  <a:pt x="5525562" y="2957373"/>
                  <a:pt x="5441656" y="2991422"/>
                </a:cubicBezTo>
                <a:cubicBezTo>
                  <a:pt x="5357751" y="3025470"/>
                  <a:pt x="5285397" y="3042495"/>
                  <a:pt x="5224596" y="3042495"/>
                </a:cubicBezTo>
                <a:cubicBezTo>
                  <a:pt x="5185683" y="3042495"/>
                  <a:pt x="5156498" y="3033982"/>
                  <a:pt x="5137042" y="3016958"/>
                </a:cubicBezTo>
                <a:cubicBezTo>
                  <a:pt x="5137042" y="3012094"/>
                  <a:pt x="5143730" y="3002974"/>
                  <a:pt x="5157107" y="2989598"/>
                </a:cubicBezTo>
                <a:cubicBezTo>
                  <a:pt x="5170483" y="2976221"/>
                  <a:pt x="5177171" y="2967101"/>
                  <a:pt x="5177171" y="2962237"/>
                </a:cubicBezTo>
                <a:cubicBezTo>
                  <a:pt x="5177171" y="2957373"/>
                  <a:pt x="5173523" y="2952509"/>
                  <a:pt x="5166226" y="2947645"/>
                </a:cubicBezTo>
                <a:cubicBezTo>
                  <a:pt x="5175955" y="2925756"/>
                  <a:pt x="5188115" y="2914812"/>
                  <a:pt x="5202707" y="2914812"/>
                </a:cubicBezTo>
                <a:cubicBezTo>
                  <a:pt x="5217299" y="2914812"/>
                  <a:pt x="5230676" y="2920892"/>
                  <a:pt x="5242836" y="2933053"/>
                </a:cubicBezTo>
                <a:cubicBezTo>
                  <a:pt x="5237972" y="2940349"/>
                  <a:pt x="5223379" y="2942781"/>
                  <a:pt x="5199059" y="2940349"/>
                </a:cubicBezTo>
                <a:cubicBezTo>
                  <a:pt x="5199059" y="2942781"/>
                  <a:pt x="5197843" y="2943997"/>
                  <a:pt x="5195411" y="2943997"/>
                </a:cubicBezTo>
                <a:cubicBezTo>
                  <a:pt x="5195411" y="2946429"/>
                  <a:pt x="5195411" y="2950077"/>
                  <a:pt x="5195411" y="2954941"/>
                </a:cubicBezTo>
                <a:cubicBezTo>
                  <a:pt x="5195411" y="2988990"/>
                  <a:pt x="5206355" y="3006014"/>
                  <a:pt x="5228244" y="3006014"/>
                </a:cubicBezTo>
                <a:cubicBezTo>
                  <a:pt x="5235540" y="3006014"/>
                  <a:pt x="5244660" y="3004798"/>
                  <a:pt x="5255605" y="3002366"/>
                </a:cubicBezTo>
                <a:cubicBezTo>
                  <a:pt x="5266549" y="2999934"/>
                  <a:pt x="5275669" y="2998718"/>
                  <a:pt x="5282965" y="2998718"/>
                </a:cubicBezTo>
                <a:cubicBezTo>
                  <a:pt x="5290261" y="2998718"/>
                  <a:pt x="5295125" y="2998718"/>
                  <a:pt x="5297557" y="2998718"/>
                </a:cubicBezTo>
                <a:cubicBezTo>
                  <a:pt x="5302421" y="2996286"/>
                  <a:pt x="5306069" y="2995070"/>
                  <a:pt x="5308501" y="2995070"/>
                </a:cubicBezTo>
                <a:cubicBezTo>
                  <a:pt x="5306069" y="2995070"/>
                  <a:pt x="5301205" y="2997502"/>
                  <a:pt x="5293909" y="3002366"/>
                </a:cubicBezTo>
                <a:cubicBezTo>
                  <a:pt x="5291477" y="3002366"/>
                  <a:pt x="5290261" y="3002366"/>
                  <a:pt x="5290261" y="3002366"/>
                </a:cubicBezTo>
                <a:cubicBezTo>
                  <a:pt x="5290261" y="3004798"/>
                  <a:pt x="5291477" y="3006014"/>
                  <a:pt x="5293909" y="3006014"/>
                </a:cubicBezTo>
                <a:cubicBezTo>
                  <a:pt x="5296341" y="3006014"/>
                  <a:pt x="5299989" y="3006014"/>
                  <a:pt x="5304853" y="3006014"/>
                </a:cubicBezTo>
                <a:cubicBezTo>
                  <a:pt x="5341334" y="3006014"/>
                  <a:pt x="5391799" y="2992030"/>
                  <a:pt x="5456249" y="2964061"/>
                </a:cubicBezTo>
                <a:cubicBezTo>
                  <a:pt x="5520698" y="2936092"/>
                  <a:pt x="5563867" y="2907516"/>
                  <a:pt x="5585755" y="2878331"/>
                </a:cubicBezTo>
                <a:close/>
                <a:moveTo>
                  <a:pt x="937555" y="2878331"/>
                </a:moveTo>
                <a:lnTo>
                  <a:pt x="963092" y="2878331"/>
                </a:lnTo>
                <a:cubicBezTo>
                  <a:pt x="933907" y="2919676"/>
                  <a:pt x="877362" y="2957373"/>
                  <a:pt x="793456" y="2991422"/>
                </a:cubicBezTo>
                <a:cubicBezTo>
                  <a:pt x="709551" y="3025470"/>
                  <a:pt x="637197" y="3042495"/>
                  <a:pt x="576396" y="3042495"/>
                </a:cubicBezTo>
                <a:cubicBezTo>
                  <a:pt x="537483" y="3042495"/>
                  <a:pt x="508298" y="3033982"/>
                  <a:pt x="488842" y="3016958"/>
                </a:cubicBezTo>
                <a:cubicBezTo>
                  <a:pt x="488842" y="3012094"/>
                  <a:pt x="495530" y="3002974"/>
                  <a:pt x="508907" y="2989598"/>
                </a:cubicBezTo>
                <a:cubicBezTo>
                  <a:pt x="522283" y="2976221"/>
                  <a:pt x="528971" y="2967101"/>
                  <a:pt x="528971" y="2962237"/>
                </a:cubicBezTo>
                <a:cubicBezTo>
                  <a:pt x="528971" y="2957373"/>
                  <a:pt x="525323" y="2952509"/>
                  <a:pt x="518027" y="2947645"/>
                </a:cubicBezTo>
                <a:cubicBezTo>
                  <a:pt x="527755" y="2925756"/>
                  <a:pt x="539915" y="2914812"/>
                  <a:pt x="554507" y="2914812"/>
                </a:cubicBezTo>
                <a:cubicBezTo>
                  <a:pt x="569100" y="2914812"/>
                  <a:pt x="582476" y="2920892"/>
                  <a:pt x="594636" y="2933053"/>
                </a:cubicBezTo>
                <a:cubicBezTo>
                  <a:pt x="589772" y="2940349"/>
                  <a:pt x="575180" y="2942781"/>
                  <a:pt x="550859" y="2940349"/>
                </a:cubicBezTo>
                <a:cubicBezTo>
                  <a:pt x="550859" y="2942781"/>
                  <a:pt x="549644" y="2943997"/>
                  <a:pt x="547212" y="2943997"/>
                </a:cubicBezTo>
                <a:cubicBezTo>
                  <a:pt x="547212" y="2946429"/>
                  <a:pt x="547212" y="2950077"/>
                  <a:pt x="547212" y="2954941"/>
                </a:cubicBezTo>
                <a:cubicBezTo>
                  <a:pt x="547212" y="2988990"/>
                  <a:pt x="558156" y="3006014"/>
                  <a:pt x="580044" y="3006014"/>
                </a:cubicBezTo>
                <a:cubicBezTo>
                  <a:pt x="587340" y="3006014"/>
                  <a:pt x="596460" y="3004798"/>
                  <a:pt x="607405" y="3002366"/>
                </a:cubicBezTo>
                <a:cubicBezTo>
                  <a:pt x="618349" y="2999934"/>
                  <a:pt x="627469" y="2998718"/>
                  <a:pt x="634765" y="2998718"/>
                </a:cubicBezTo>
                <a:cubicBezTo>
                  <a:pt x="642061" y="2998718"/>
                  <a:pt x="646926" y="2998718"/>
                  <a:pt x="649357" y="2998718"/>
                </a:cubicBezTo>
                <a:cubicBezTo>
                  <a:pt x="654221" y="2996286"/>
                  <a:pt x="657870" y="2995070"/>
                  <a:pt x="660302" y="2995070"/>
                </a:cubicBezTo>
                <a:cubicBezTo>
                  <a:pt x="657870" y="2995070"/>
                  <a:pt x="653006" y="2997502"/>
                  <a:pt x="645709" y="3002366"/>
                </a:cubicBezTo>
                <a:cubicBezTo>
                  <a:pt x="643277" y="3002366"/>
                  <a:pt x="642061" y="3002366"/>
                  <a:pt x="642061" y="3002366"/>
                </a:cubicBezTo>
                <a:cubicBezTo>
                  <a:pt x="642061" y="3004798"/>
                  <a:pt x="643277" y="3006014"/>
                  <a:pt x="645709" y="3006014"/>
                </a:cubicBezTo>
                <a:cubicBezTo>
                  <a:pt x="648141" y="3006014"/>
                  <a:pt x="651790" y="3006014"/>
                  <a:pt x="656653" y="3006014"/>
                </a:cubicBezTo>
                <a:cubicBezTo>
                  <a:pt x="693134" y="3006014"/>
                  <a:pt x="743599" y="2992030"/>
                  <a:pt x="808049" y="2964061"/>
                </a:cubicBezTo>
                <a:cubicBezTo>
                  <a:pt x="872498" y="2936092"/>
                  <a:pt x="915667" y="2907516"/>
                  <a:pt x="937555" y="2878331"/>
                </a:cubicBezTo>
                <a:close/>
                <a:moveTo>
                  <a:pt x="4699273" y="2849147"/>
                </a:moveTo>
                <a:lnTo>
                  <a:pt x="4739402" y="2849147"/>
                </a:lnTo>
                <a:lnTo>
                  <a:pt x="4739402" y="2860091"/>
                </a:lnTo>
                <a:lnTo>
                  <a:pt x="4699273" y="2860091"/>
                </a:lnTo>
                <a:close/>
                <a:moveTo>
                  <a:pt x="51073" y="2849147"/>
                </a:moveTo>
                <a:lnTo>
                  <a:pt x="91202" y="2849147"/>
                </a:lnTo>
                <a:lnTo>
                  <a:pt x="91202" y="2860091"/>
                </a:lnTo>
                <a:lnTo>
                  <a:pt x="51073" y="2860091"/>
                </a:lnTo>
                <a:close/>
                <a:moveTo>
                  <a:pt x="8069970" y="2725112"/>
                </a:moveTo>
                <a:lnTo>
                  <a:pt x="8077266" y="2736056"/>
                </a:lnTo>
                <a:lnTo>
                  <a:pt x="8055378" y="2754297"/>
                </a:lnTo>
                <a:lnTo>
                  <a:pt x="8048081" y="2743353"/>
                </a:lnTo>
                <a:close/>
                <a:moveTo>
                  <a:pt x="3421771" y="2725112"/>
                </a:moveTo>
                <a:lnTo>
                  <a:pt x="3429067" y="2736056"/>
                </a:lnTo>
                <a:lnTo>
                  <a:pt x="3407178" y="2754297"/>
                </a:lnTo>
                <a:lnTo>
                  <a:pt x="3399882" y="2743353"/>
                </a:lnTo>
                <a:close/>
                <a:moveTo>
                  <a:pt x="8602589" y="2619318"/>
                </a:moveTo>
                <a:lnTo>
                  <a:pt x="8609885" y="2641206"/>
                </a:lnTo>
                <a:lnTo>
                  <a:pt x="8602589" y="2641206"/>
                </a:lnTo>
                <a:lnTo>
                  <a:pt x="8591644" y="2622966"/>
                </a:lnTo>
                <a:close/>
                <a:moveTo>
                  <a:pt x="3954390" y="2619318"/>
                </a:moveTo>
                <a:lnTo>
                  <a:pt x="3961686" y="2641206"/>
                </a:lnTo>
                <a:lnTo>
                  <a:pt x="3954390" y="2641206"/>
                </a:lnTo>
                <a:lnTo>
                  <a:pt x="3943445" y="2622966"/>
                </a:lnTo>
                <a:close/>
                <a:moveTo>
                  <a:pt x="8927268" y="2484339"/>
                </a:moveTo>
                <a:lnTo>
                  <a:pt x="8952804" y="2484339"/>
                </a:lnTo>
                <a:cubicBezTo>
                  <a:pt x="8981989" y="2513524"/>
                  <a:pt x="9001446" y="2528116"/>
                  <a:pt x="9011173" y="2528116"/>
                </a:cubicBezTo>
                <a:cubicBezTo>
                  <a:pt x="9016038" y="2528116"/>
                  <a:pt x="9020901" y="2525684"/>
                  <a:pt x="9025766" y="2520820"/>
                </a:cubicBezTo>
                <a:cubicBezTo>
                  <a:pt x="9030630" y="2515956"/>
                  <a:pt x="9033062" y="2513524"/>
                  <a:pt x="9033062" y="2513524"/>
                </a:cubicBezTo>
                <a:lnTo>
                  <a:pt x="9033062" y="2560949"/>
                </a:lnTo>
                <a:cubicBezTo>
                  <a:pt x="9035494" y="2592565"/>
                  <a:pt x="9022118" y="2608374"/>
                  <a:pt x="8992933" y="2608374"/>
                </a:cubicBezTo>
                <a:lnTo>
                  <a:pt x="8960100" y="2608374"/>
                </a:lnTo>
                <a:cubicBezTo>
                  <a:pt x="8933348" y="2608374"/>
                  <a:pt x="8919971" y="2594998"/>
                  <a:pt x="8919971" y="2568245"/>
                </a:cubicBezTo>
                <a:cubicBezTo>
                  <a:pt x="8919971" y="2570677"/>
                  <a:pt x="8923620" y="2565813"/>
                  <a:pt x="8930916" y="2553653"/>
                </a:cubicBezTo>
                <a:cubicBezTo>
                  <a:pt x="8928484" y="2543925"/>
                  <a:pt x="8927268" y="2520820"/>
                  <a:pt x="8927268" y="2484339"/>
                </a:cubicBezTo>
                <a:close/>
                <a:moveTo>
                  <a:pt x="4279068" y="2484339"/>
                </a:moveTo>
                <a:lnTo>
                  <a:pt x="4304605" y="2484339"/>
                </a:lnTo>
                <a:cubicBezTo>
                  <a:pt x="4333790" y="2513524"/>
                  <a:pt x="4353246" y="2528116"/>
                  <a:pt x="4362974" y="2528116"/>
                </a:cubicBezTo>
                <a:cubicBezTo>
                  <a:pt x="4367838" y="2528116"/>
                  <a:pt x="4372702" y="2525684"/>
                  <a:pt x="4377566" y="2520820"/>
                </a:cubicBezTo>
                <a:cubicBezTo>
                  <a:pt x="4382430" y="2515956"/>
                  <a:pt x="4384863" y="2513524"/>
                  <a:pt x="4384863" y="2513524"/>
                </a:cubicBezTo>
                <a:lnTo>
                  <a:pt x="4384863" y="2560949"/>
                </a:lnTo>
                <a:cubicBezTo>
                  <a:pt x="4387295" y="2592565"/>
                  <a:pt x="4373918" y="2608374"/>
                  <a:pt x="4344734" y="2608374"/>
                </a:cubicBezTo>
                <a:lnTo>
                  <a:pt x="4311901" y="2608374"/>
                </a:lnTo>
                <a:cubicBezTo>
                  <a:pt x="4285148" y="2608374"/>
                  <a:pt x="4271772" y="2594998"/>
                  <a:pt x="4271772" y="2568245"/>
                </a:cubicBezTo>
                <a:cubicBezTo>
                  <a:pt x="4271772" y="2570677"/>
                  <a:pt x="4275420" y="2565813"/>
                  <a:pt x="4282716" y="2553653"/>
                </a:cubicBezTo>
                <a:cubicBezTo>
                  <a:pt x="4280284" y="2543925"/>
                  <a:pt x="4279068" y="2520820"/>
                  <a:pt x="4279068" y="2484339"/>
                </a:cubicBezTo>
                <a:close/>
                <a:moveTo>
                  <a:pt x="8759456" y="2469747"/>
                </a:moveTo>
                <a:cubicBezTo>
                  <a:pt x="8766752" y="2469747"/>
                  <a:pt x="8778913" y="2472179"/>
                  <a:pt x="8795937" y="2477043"/>
                </a:cubicBezTo>
                <a:cubicBezTo>
                  <a:pt x="8812961" y="2481907"/>
                  <a:pt x="8825121" y="2484339"/>
                  <a:pt x="8832418" y="2484339"/>
                </a:cubicBezTo>
                <a:lnTo>
                  <a:pt x="8832418" y="2498931"/>
                </a:lnTo>
                <a:cubicBezTo>
                  <a:pt x="8834850" y="2511092"/>
                  <a:pt x="8834850" y="2517172"/>
                  <a:pt x="8832418" y="2517172"/>
                </a:cubicBezTo>
                <a:cubicBezTo>
                  <a:pt x="8856738" y="2541492"/>
                  <a:pt x="8868898" y="2557301"/>
                  <a:pt x="8868898" y="2564597"/>
                </a:cubicBezTo>
                <a:cubicBezTo>
                  <a:pt x="8868898" y="2562165"/>
                  <a:pt x="8859171" y="2577973"/>
                  <a:pt x="8839714" y="2612022"/>
                </a:cubicBezTo>
                <a:cubicBezTo>
                  <a:pt x="8839714" y="2621750"/>
                  <a:pt x="8836066" y="2636342"/>
                  <a:pt x="8828770" y="2655799"/>
                </a:cubicBezTo>
                <a:cubicBezTo>
                  <a:pt x="8792289" y="2699576"/>
                  <a:pt x="8757024" y="2721464"/>
                  <a:pt x="8722975" y="2721464"/>
                </a:cubicBezTo>
                <a:cubicBezTo>
                  <a:pt x="8720544" y="2721464"/>
                  <a:pt x="8710815" y="2719032"/>
                  <a:pt x="8693791" y="2714168"/>
                </a:cubicBezTo>
                <a:cubicBezTo>
                  <a:pt x="8679198" y="2711736"/>
                  <a:pt x="8668254" y="2711736"/>
                  <a:pt x="8660958" y="2714168"/>
                </a:cubicBezTo>
                <a:cubicBezTo>
                  <a:pt x="8663390" y="2704440"/>
                  <a:pt x="8660351" y="2689240"/>
                  <a:pt x="8651838" y="2668567"/>
                </a:cubicBezTo>
                <a:cubicBezTo>
                  <a:pt x="8643326" y="2647895"/>
                  <a:pt x="8639069" y="2633910"/>
                  <a:pt x="8639069" y="2626614"/>
                </a:cubicBezTo>
                <a:cubicBezTo>
                  <a:pt x="8639069" y="2636342"/>
                  <a:pt x="8651230" y="2607158"/>
                  <a:pt x="8675550" y="2539060"/>
                </a:cubicBezTo>
                <a:cubicBezTo>
                  <a:pt x="8687711" y="2531764"/>
                  <a:pt x="8697439" y="2522036"/>
                  <a:pt x="8704735" y="2509876"/>
                </a:cubicBezTo>
                <a:cubicBezTo>
                  <a:pt x="8695007" y="2502580"/>
                  <a:pt x="8686494" y="2501364"/>
                  <a:pt x="8679198" y="2506228"/>
                </a:cubicBezTo>
                <a:cubicBezTo>
                  <a:pt x="8730271" y="2481907"/>
                  <a:pt x="8757024" y="2469747"/>
                  <a:pt x="8759456" y="2469747"/>
                </a:cubicBezTo>
                <a:close/>
                <a:moveTo>
                  <a:pt x="4111257" y="2469747"/>
                </a:moveTo>
                <a:cubicBezTo>
                  <a:pt x="4118553" y="2469747"/>
                  <a:pt x="4130713" y="2472179"/>
                  <a:pt x="4147737" y="2477043"/>
                </a:cubicBezTo>
                <a:cubicBezTo>
                  <a:pt x="4164762" y="2481907"/>
                  <a:pt x="4176922" y="2484339"/>
                  <a:pt x="4184218" y="2484339"/>
                </a:cubicBezTo>
                <a:lnTo>
                  <a:pt x="4184218" y="2498931"/>
                </a:lnTo>
                <a:cubicBezTo>
                  <a:pt x="4186650" y="2511092"/>
                  <a:pt x="4186650" y="2517172"/>
                  <a:pt x="4184218" y="2517172"/>
                </a:cubicBezTo>
                <a:cubicBezTo>
                  <a:pt x="4208539" y="2541492"/>
                  <a:pt x="4220699" y="2557301"/>
                  <a:pt x="4220699" y="2564597"/>
                </a:cubicBezTo>
                <a:cubicBezTo>
                  <a:pt x="4220699" y="2562165"/>
                  <a:pt x="4210971" y="2577973"/>
                  <a:pt x="4191515" y="2612022"/>
                </a:cubicBezTo>
                <a:cubicBezTo>
                  <a:pt x="4191515" y="2621750"/>
                  <a:pt x="4187866" y="2636342"/>
                  <a:pt x="4180570" y="2655799"/>
                </a:cubicBezTo>
                <a:cubicBezTo>
                  <a:pt x="4144090" y="2699576"/>
                  <a:pt x="4108824" y="2721464"/>
                  <a:pt x="4074776" y="2721464"/>
                </a:cubicBezTo>
                <a:cubicBezTo>
                  <a:pt x="4072344" y="2721464"/>
                  <a:pt x="4062615" y="2719032"/>
                  <a:pt x="4045592" y="2714168"/>
                </a:cubicBezTo>
                <a:cubicBezTo>
                  <a:pt x="4030999" y="2711736"/>
                  <a:pt x="4020055" y="2711736"/>
                  <a:pt x="4012759" y="2714168"/>
                </a:cubicBezTo>
                <a:cubicBezTo>
                  <a:pt x="4015191" y="2704440"/>
                  <a:pt x="4012151" y="2689240"/>
                  <a:pt x="4003639" y="2668567"/>
                </a:cubicBezTo>
                <a:cubicBezTo>
                  <a:pt x="3995126" y="2647895"/>
                  <a:pt x="3990870" y="2633910"/>
                  <a:pt x="3990870" y="2626614"/>
                </a:cubicBezTo>
                <a:cubicBezTo>
                  <a:pt x="3990870" y="2636342"/>
                  <a:pt x="4003030" y="2607158"/>
                  <a:pt x="4027351" y="2539060"/>
                </a:cubicBezTo>
                <a:cubicBezTo>
                  <a:pt x="4039512" y="2531764"/>
                  <a:pt x="4049240" y="2522036"/>
                  <a:pt x="4056536" y="2509876"/>
                </a:cubicBezTo>
                <a:cubicBezTo>
                  <a:pt x="4046807" y="2502580"/>
                  <a:pt x="4038295" y="2501364"/>
                  <a:pt x="4030999" y="2506228"/>
                </a:cubicBezTo>
                <a:cubicBezTo>
                  <a:pt x="4082073" y="2481907"/>
                  <a:pt x="4108824" y="2469747"/>
                  <a:pt x="4111257" y="2469747"/>
                </a:cubicBezTo>
                <a:close/>
                <a:moveTo>
                  <a:pt x="8084562" y="2447859"/>
                </a:moveTo>
                <a:cubicBezTo>
                  <a:pt x="7987281" y="2501364"/>
                  <a:pt x="7919183" y="2528116"/>
                  <a:pt x="7880270" y="2528116"/>
                </a:cubicBezTo>
                <a:cubicBezTo>
                  <a:pt x="7872974" y="2528116"/>
                  <a:pt x="7869934" y="2525684"/>
                  <a:pt x="7871149" y="2520820"/>
                </a:cubicBezTo>
                <a:cubicBezTo>
                  <a:pt x="7872367" y="2515956"/>
                  <a:pt x="7870543" y="2513524"/>
                  <a:pt x="7865677" y="2513524"/>
                </a:cubicBezTo>
                <a:cubicBezTo>
                  <a:pt x="7860814" y="2513524"/>
                  <a:pt x="7837101" y="2524468"/>
                  <a:pt x="7794540" y="2546356"/>
                </a:cubicBezTo>
                <a:cubicBezTo>
                  <a:pt x="7751980" y="2568245"/>
                  <a:pt x="7728267" y="2579189"/>
                  <a:pt x="7723403" y="2579189"/>
                </a:cubicBezTo>
                <a:cubicBezTo>
                  <a:pt x="7718539" y="2579189"/>
                  <a:pt x="7705771" y="2579189"/>
                  <a:pt x="7685098" y="2579189"/>
                </a:cubicBezTo>
                <a:cubicBezTo>
                  <a:pt x="7664426" y="2579189"/>
                  <a:pt x="7648009" y="2579189"/>
                  <a:pt x="7635849" y="2579189"/>
                </a:cubicBezTo>
                <a:lnTo>
                  <a:pt x="7635849" y="2619318"/>
                </a:lnTo>
                <a:cubicBezTo>
                  <a:pt x="7650441" y="2633910"/>
                  <a:pt x="7657737" y="2641206"/>
                  <a:pt x="7657737" y="2641206"/>
                </a:cubicBezTo>
                <a:cubicBezTo>
                  <a:pt x="7665033" y="2641206"/>
                  <a:pt x="7674762" y="2639991"/>
                  <a:pt x="7686922" y="2637558"/>
                </a:cubicBezTo>
                <a:cubicBezTo>
                  <a:pt x="7699083" y="2635126"/>
                  <a:pt x="7707595" y="2633910"/>
                  <a:pt x="7712459" y="2633910"/>
                </a:cubicBezTo>
                <a:cubicBezTo>
                  <a:pt x="7746507" y="2633910"/>
                  <a:pt x="7782989" y="2619318"/>
                  <a:pt x="7821901" y="2590133"/>
                </a:cubicBezTo>
                <a:cubicBezTo>
                  <a:pt x="7807309" y="2619318"/>
                  <a:pt x="7800013" y="2633910"/>
                  <a:pt x="7800013" y="2633910"/>
                </a:cubicBezTo>
                <a:cubicBezTo>
                  <a:pt x="7802445" y="2633910"/>
                  <a:pt x="7810957" y="2641206"/>
                  <a:pt x="7825549" y="2655799"/>
                </a:cubicBezTo>
                <a:cubicBezTo>
                  <a:pt x="7852302" y="2650935"/>
                  <a:pt x="7888783" y="2633910"/>
                  <a:pt x="7934991" y="2604726"/>
                </a:cubicBezTo>
                <a:cubicBezTo>
                  <a:pt x="7971472" y="2580405"/>
                  <a:pt x="8006737" y="2556085"/>
                  <a:pt x="8040785" y="2531764"/>
                </a:cubicBezTo>
                <a:cubicBezTo>
                  <a:pt x="8043217" y="2524468"/>
                  <a:pt x="8046865" y="2515956"/>
                  <a:pt x="8051729" y="2506228"/>
                </a:cubicBezTo>
                <a:cubicBezTo>
                  <a:pt x="8068755" y="2496500"/>
                  <a:pt x="8088210" y="2477043"/>
                  <a:pt x="8110099" y="2447859"/>
                </a:cubicBezTo>
                <a:close/>
                <a:moveTo>
                  <a:pt x="3436363" y="2447859"/>
                </a:moveTo>
                <a:cubicBezTo>
                  <a:pt x="3339081" y="2501364"/>
                  <a:pt x="3270983" y="2528116"/>
                  <a:pt x="3232071" y="2528116"/>
                </a:cubicBezTo>
                <a:cubicBezTo>
                  <a:pt x="3224775" y="2528116"/>
                  <a:pt x="3221735" y="2525684"/>
                  <a:pt x="3222950" y="2520820"/>
                </a:cubicBezTo>
                <a:cubicBezTo>
                  <a:pt x="3224166" y="2515956"/>
                  <a:pt x="3222343" y="2513524"/>
                  <a:pt x="3217478" y="2513524"/>
                </a:cubicBezTo>
                <a:cubicBezTo>
                  <a:pt x="3212614" y="2513524"/>
                  <a:pt x="3188902" y="2524468"/>
                  <a:pt x="3146341" y="2546356"/>
                </a:cubicBezTo>
                <a:cubicBezTo>
                  <a:pt x="3103780" y="2568245"/>
                  <a:pt x="3080068" y="2579189"/>
                  <a:pt x="3075203" y="2579189"/>
                </a:cubicBezTo>
                <a:cubicBezTo>
                  <a:pt x="3070340" y="2579189"/>
                  <a:pt x="3057571" y="2579189"/>
                  <a:pt x="3036899" y="2579189"/>
                </a:cubicBezTo>
                <a:cubicBezTo>
                  <a:pt x="3016226" y="2579189"/>
                  <a:pt x="2999810" y="2579189"/>
                  <a:pt x="2987650" y="2579189"/>
                </a:cubicBezTo>
                <a:lnTo>
                  <a:pt x="2987650" y="2619318"/>
                </a:lnTo>
                <a:cubicBezTo>
                  <a:pt x="3002242" y="2633910"/>
                  <a:pt x="3009538" y="2641206"/>
                  <a:pt x="3009538" y="2641206"/>
                </a:cubicBezTo>
                <a:cubicBezTo>
                  <a:pt x="3016835" y="2641206"/>
                  <a:pt x="3026562" y="2639991"/>
                  <a:pt x="3038723" y="2637558"/>
                </a:cubicBezTo>
                <a:cubicBezTo>
                  <a:pt x="3050883" y="2635126"/>
                  <a:pt x="3059395" y="2633910"/>
                  <a:pt x="3064260" y="2633910"/>
                </a:cubicBezTo>
                <a:cubicBezTo>
                  <a:pt x="3098308" y="2633910"/>
                  <a:pt x="3134788" y="2619318"/>
                  <a:pt x="3173701" y="2590133"/>
                </a:cubicBezTo>
                <a:cubicBezTo>
                  <a:pt x="3159109" y="2619318"/>
                  <a:pt x="3151813" y="2633910"/>
                  <a:pt x="3151813" y="2633910"/>
                </a:cubicBezTo>
                <a:cubicBezTo>
                  <a:pt x="3154245" y="2633910"/>
                  <a:pt x="3162757" y="2641206"/>
                  <a:pt x="3177350" y="2655799"/>
                </a:cubicBezTo>
                <a:cubicBezTo>
                  <a:pt x="3204102" y="2650935"/>
                  <a:pt x="3240583" y="2633910"/>
                  <a:pt x="3286792" y="2604726"/>
                </a:cubicBezTo>
                <a:cubicBezTo>
                  <a:pt x="3323273" y="2580405"/>
                  <a:pt x="3358537" y="2556085"/>
                  <a:pt x="3392586" y="2531764"/>
                </a:cubicBezTo>
                <a:cubicBezTo>
                  <a:pt x="3395018" y="2524468"/>
                  <a:pt x="3398666" y="2515956"/>
                  <a:pt x="3403530" y="2506228"/>
                </a:cubicBezTo>
                <a:cubicBezTo>
                  <a:pt x="3420555" y="2496500"/>
                  <a:pt x="3440011" y="2477043"/>
                  <a:pt x="3461899" y="2447859"/>
                </a:cubicBezTo>
                <a:close/>
                <a:moveTo>
                  <a:pt x="8128339" y="2429618"/>
                </a:moveTo>
                <a:lnTo>
                  <a:pt x="8113747" y="2440562"/>
                </a:lnTo>
                <a:lnTo>
                  <a:pt x="8113747" y="2451507"/>
                </a:lnTo>
                <a:lnTo>
                  <a:pt x="8131987" y="2440562"/>
                </a:lnTo>
                <a:close/>
                <a:moveTo>
                  <a:pt x="3480140" y="2429618"/>
                </a:moveTo>
                <a:lnTo>
                  <a:pt x="3465548" y="2440562"/>
                </a:lnTo>
                <a:lnTo>
                  <a:pt x="3465548" y="2451507"/>
                </a:lnTo>
                <a:lnTo>
                  <a:pt x="3483788" y="2440562"/>
                </a:lnTo>
                <a:close/>
                <a:moveTo>
                  <a:pt x="7384132" y="2411378"/>
                </a:moveTo>
                <a:lnTo>
                  <a:pt x="7395076" y="2447859"/>
                </a:lnTo>
                <a:lnTo>
                  <a:pt x="7406021" y="2447859"/>
                </a:lnTo>
                <a:lnTo>
                  <a:pt x="7398724" y="2411378"/>
                </a:lnTo>
                <a:close/>
                <a:moveTo>
                  <a:pt x="2735933" y="2411378"/>
                </a:moveTo>
                <a:lnTo>
                  <a:pt x="2746877" y="2447859"/>
                </a:lnTo>
                <a:lnTo>
                  <a:pt x="2757821" y="2447859"/>
                </a:lnTo>
                <a:lnTo>
                  <a:pt x="2750525" y="2411378"/>
                </a:lnTo>
                <a:close/>
                <a:moveTo>
                  <a:pt x="5169874" y="2382193"/>
                </a:moveTo>
                <a:cubicBezTo>
                  <a:pt x="5109073" y="2408946"/>
                  <a:pt x="5062864" y="2430834"/>
                  <a:pt x="5031248" y="2447859"/>
                </a:cubicBezTo>
                <a:cubicBezTo>
                  <a:pt x="5031248" y="2452723"/>
                  <a:pt x="5028816" y="2458803"/>
                  <a:pt x="5023951" y="2466099"/>
                </a:cubicBezTo>
                <a:cubicBezTo>
                  <a:pt x="4994767" y="2478259"/>
                  <a:pt x="4925454" y="2529332"/>
                  <a:pt x="4816012" y="2619318"/>
                </a:cubicBezTo>
                <a:cubicBezTo>
                  <a:pt x="4820875" y="2619318"/>
                  <a:pt x="4826956" y="2622966"/>
                  <a:pt x="4834252" y="2630262"/>
                </a:cubicBezTo>
                <a:cubicBezTo>
                  <a:pt x="4856140" y="2630262"/>
                  <a:pt x="4882893" y="2624182"/>
                  <a:pt x="4914509" y="2612022"/>
                </a:cubicBezTo>
                <a:cubicBezTo>
                  <a:pt x="4929102" y="2599862"/>
                  <a:pt x="4947342" y="2584053"/>
                  <a:pt x="4969230" y="2564597"/>
                </a:cubicBezTo>
                <a:cubicBezTo>
                  <a:pt x="4974095" y="2554869"/>
                  <a:pt x="4980175" y="2543925"/>
                  <a:pt x="4987471" y="2531764"/>
                </a:cubicBezTo>
                <a:cubicBezTo>
                  <a:pt x="5038544" y="2495283"/>
                  <a:pt x="5099345" y="2445427"/>
                  <a:pt x="5169874" y="2382193"/>
                </a:cubicBezTo>
                <a:close/>
                <a:moveTo>
                  <a:pt x="521675" y="2382193"/>
                </a:moveTo>
                <a:cubicBezTo>
                  <a:pt x="460874" y="2408946"/>
                  <a:pt x="414665" y="2430834"/>
                  <a:pt x="383048" y="2447859"/>
                </a:cubicBezTo>
                <a:cubicBezTo>
                  <a:pt x="383048" y="2452723"/>
                  <a:pt x="380616" y="2458803"/>
                  <a:pt x="375752" y="2466099"/>
                </a:cubicBezTo>
                <a:cubicBezTo>
                  <a:pt x="346567" y="2478259"/>
                  <a:pt x="277254" y="2529332"/>
                  <a:pt x="167811" y="2619318"/>
                </a:cubicBezTo>
                <a:cubicBezTo>
                  <a:pt x="172676" y="2619318"/>
                  <a:pt x="178756" y="2622966"/>
                  <a:pt x="186052" y="2630262"/>
                </a:cubicBezTo>
                <a:cubicBezTo>
                  <a:pt x="207940" y="2630262"/>
                  <a:pt x="234693" y="2624182"/>
                  <a:pt x="266310" y="2612022"/>
                </a:cubicBezTo>
                <a:cubicBezTo>
                  <a:pt x="280902" y="2599862"/>
                  <a:pt x="299142" y="2584053"/>
                  <a:pt x="321031" y="2564597"/>
                </a:cubicBezTo>
                <a:cubicBezTo>
                  <a:pt x="325895" y="2554869"/>
                  <a:pt x="331975" y="2543925"/>
                  <a:pt x="339271" y="2531764"/>
                </a:cubicBezTo>
                <a:cubicBezTo>
                  <a:pt x="390344" y="2495283"/>
                  <a:pt x="451145" y="2445427"/>
                  <a:pt x="521675" y="2382193"/>
                </a:cubicBezTo>
                <a:close/>
                <a:moveTo>
                  <a:pt x="7022313" y="2365084"/>
                </a:moveTo>
                <a:lnTo>
                  <a:pt x="7022517" y="2365093"/>
                </a:lnTo>
                <a:cubicBezTo>
                  <a:pt x="7024037" y="2365549"/>
                  <a:pt x="7025405" y="2366385"/>
                  <a:pt x="7026621" y="2367601"/>
                </a:cubicBezTo>
                <a:cubicBezTo>
                  <a:pt x="7026621" y="2368209"/>
                  <a:pt x="7026241" y="2368285"/>
                  <a:pt x="7025481" y="2367829"/>
                </a:cubicBezTo>
                <a:close/>
                <a:moveTo>
                  <a:pt x="2374113" y="2365084"/>
                </a:moveTo>
                <a:lnTo>
                  <a:pt x="2374317" y="2365093"/>
                </a:lnTo>
                <a:cubicBezTo>
                  <a:pt x="2375837" y="2365549"/>
                  <a:pt x="2377205" y="2366385"/>
                  <a:pt x="2378421" y="2367601"/>
                </a:cubicBezTo>
                <a:cubicBezTo>
                  <a:pt x="2378421" y="2368209"/>
                  <a:pt x="2378041" y="2368285"/>
                  <a:pt x="2377281" y="2367829"/>
                </a:cubicBezTo>
                <a:close/>
                <a:moveTo>
                  <a:pt x="7920399" y="2305584"/>
                </a:moveTo>
                <a:cubicBezTo>
                  <a:pt x="7920399" y="2327472"/>
                  <a:pt x="7915535" y="2340848"/>
                  <a:pt x="7905807" y="2345712"/>
                </a:cubicBezTo>
                <a:lnTo>
                  <a:pt x="7865677" y="2345712"/>
                </a:lnTo>
                <a:cubicBezTo>
                  <a:pt x="7870543" y="2338416"/>
                  <a:pt x="7888783" y="2325040"/>
                  <a:pt x="7920399" y="2305584"/>
                </a:cubicBezTo>
                <a:close/>
                <a:moveTo>
                  <a:pt x="3272200" y="2305584"/>
                </a:moveTo>
                <a:cubicBezTo>
                  <a:pt x="3272200" y="2327472"/>
                  <a:pt x="3267335" y="2340848"/>
                  <a:pt x="3257607" y="2345712"/>
                </a:cubicBezTo>
                <a:lnTo>
                  <a:pt x="3217478" y="2345712"/>
                </a:lnTo>
                <a:cubicBezTo>
                  <a:pt x="3222343" y="2338416"/>
                  <a:pt x="3240583" y="2325040"/>
                  <a:pt x="3272200" y="2305584"/>
                </a:cubicBezTo>
                <a:close/>
                <a:moveTo>
                  <a:pt x="5213651" y="2254511"/>
                </a:moveTo>
                <a:cubicBezTo>
                  <a:pt x="5207571" y="2269103"/>
                  <a:pt x="5202099" y="2281871"/>
                  <a:pt x="5197235" y="2292815"/>
                </a:cubicBezTo>
                <a:lnTo>
                  <a:pt x="5192916" y="2302319"/>
                </a:lnTo>
                <a:lnTo>
                  <a:pt x="5197236" y="2290079"/>
                </a:lnTo>
                <a:cubicBezTo>
                  <a:pt x="5202707" y="2275487"/>
                  <a:pt x="5208180" y="2263631"/>
                  <a:pt x="5213651" y="2254511"/>
                </a:cubicBezTo>
                <a:close/>
                <a:moveTo>
                  <a:pt x="565452" y="2254511"/>
                </a:moveTo>
                <a:cubicBezTo>
                  <a:pt x="559372" y="2269103"/>
                  <a:pt x="553900" y="2281871"/>
                  <a:pt x="549036" y="2292815"/>
                </a:cubicBezTo>
                <a:lnTo>
                  <a:pt x="544715" y="2302319"/>
                </a:lnTo>
                <a:lnTo>
                  <a:pt x="549036" y="2290079"/>
                </a:lnTo>
                <a:cubicBezTo>
                  <a:pt x="554507" y="2275487"/>
                  <a:pt x="559980" y="2263631"/>
                  <a:pt x="565452" y="2254511"/>
                </a:cubicBezTo>
                <a:close/>
                <a:moveTo>
                  <a:pt x="5250132" y="2225326"/>
                </a:moveTo>
                <a:lnTo>
                  <a:pt x="5261076" y="2232622"/>
                </a:lnTo>
                <a:lnTo>
                  <a:pt x="5242836" y="2247214"/>
                </a:lnTo>
                <a:lnTo>
                  <a:pt x="5235540" y="2239918"/>
                </a:lnTo>
                <a:close/>
                <a:moveTo>
                  <a:pt x="601932" y="2225326"/>
                </a:moveTo>
                <a:lnTo>
                  <a:pt x="612877" y="2232622"/>
                </a:lnTo>
                <a:lnTo>
                  <a:pt x="594636" y="2247214"/>
                </a:lnTo>
                <a:lnTo>
                  <a:pt x="587340" y="2239918"/>
                </a:lnTo>
                <a:close/>
                <a:moveTo>
                  <a:pt x="8763104" y="2221678"/>
                </a:moveTo>
                <a:lnTo>
                  <a:pt x="8770400" y="2228974"/>
                </a:lnTo>
                <a:lnTo>
                  <a:pt x="8752160" y="2247214"/>
                </a:lnTo>
                <a:lnTo>
                  <a:pt x="8744864" y="2239918"/>
                </a:lnTo>
                <a:close/>
                <a:moveTo>
                  <a:pt x="4114905" y="2221678"/>
                </a:moveTo>
                <a:lnTo>
                  <a:pt x="4122201" y="2228974"/>
                </a:lnTo>
                <a:lnTo>
                  <a:pt x="4103961" y="2247214"/>
                </a:lnTo>
                <a:lnTo>
                  <a:pt x="4096665" y="2239918"/>
                </a:lnTo>
                <a:close/>
                <a:moveTo>
                  <a:pt x="8004305" y="2210734"/>
                </a:moveTo>
                <a:lnTo>
                  <a:pt x="8005012" y="2210817"/>
                </a:lnTo>
                <a:lnTo>
                  <a:pt x="8002937" y="2212102"/>
                </a:lnTo>
                <a:cubicBezTo>
                  <a:pt x="7994121" y="2217270"/>
                  <a:pt x="7986064" y="2221678"/>
                  <a:pt x="7978768" y="2225326"/>
                </a:cubicBezTo>
                <a:cubicBezTo>
                  <a:pt x="7990929" y="2215598"/>
                  <a:pt x="7999441" y="2210734"/>
                  <a:pt x="8004305" y="2210734"/>
                </a:cubicBezTo>
                <a:close/>
                <a:moveTo>
                  <a:pt x="3356105" y="2210734"/>
                </a:moveTo>
                <a:lnTo>
                  <a:pt x="3356813" y="2210817"/>
                </a:lnTo>
                <a:lnTo>
                  <a:pt x="3354737" y="2212102"/>
                </a:lnTo>
                <a:cubicBezTo>
                  <a:pt x="3345921" y="2217270"/>
                  <a:pt x="3337865" y="2221678"/>
                  <a:pt x="3330569" y="2225326"/>
                </a:cubicBezTo>
                <a:cubicBezTo>
                  <a:pt x="3342729" y="2215598"/>
                  <a:pt x="3351241" y="2210734"/>
                  <a:pt x="3356105" y="2210734"/>
                </a:cubicBezTo>
                <a:close/>
                <a:moveTo>
                  <a:pt x="7376836" y="2185197"/>
                </a:moveTo>
                <a:lnTo>
                  <a:pt x="7376836" y="2196141"/>
                </a:lnTo>
                <a:lnTo>
                  <a:pt x="7395076" y="2196141"/>
                </a:lnTo>
                <a:lnTo>
                  <a:pt x="7395076" y="2185197"/>
                </a:lnTo>
                <a:close/>
                <a:moveTo>
                  <a:pt x="2728636" y="2185197"/>
                </a:moveTo>
                <a:lnTo>
                  <a:pt x="2728636" y="2196141"/>
                </a:lnTo>
                <a:lnTo>
                  <a:pt x="2746877" y="2196141"/>
                </a:lnTo>
                <a:lnTo>
                  <a:pt x="2746877" y="2185197"/>
                </a:lnTo>
                <a:close/>
                <a:moveTo>
                  <a:pt x="8102803" y="2145068"/>
                </a:moveTo>
                <a:cubicBezTo>
                  <a:pt x="8054161" y="2193709"/>
                  <a:pt x="8026193" y="2218030"/>
                  <a:pt x="8018897" y="2218030"/>
                </a:cubicBezTo>
                <a:cubicBezTo>
                  <a:pt x="8014033" y="2218030"/>
                  <a:pt x="8012209" y="2216814"/>
                  <a:pt x="8013425" y="2214382"/>
                </a:cubicBezTo>
                <a:cubicBezTo>
                  <a:pt x="8014033" y="2213166"/>
                  <a:pt x="8013577" y="2212254"/>
                  <a:pt x="8012057" y="2211646"/>
                </a:cubicBezTo>
                <a:lnTo>
                  <a:pt x="8005012" y="2210817"/>
                </a:lnTo>
                <a:lnTo>
                  <a:pt x="8031665" y="2194317"/>
                </a:lnTo>
                <a:cubicBezTo>
                  <a:pt x="8052338" y="2180941"/>
                  <a:pt x="8076051" y="2164525"/>
                  <a:pt x="8102803" y="2145068"/>
                </a:cubicBezTo>
                <a:close/>
                <a:moveTo>
                  <a:pt x="3454603" y="2145068"/>
                </a:moveTo>
                <a:cubicBezTo>
                  <a:pt x="3405962" y="2193709"/>
                  <a:pt x="3377994" y="2218030"/>
                  <a:pt x="3370698" y="2218030"/>
                </a:cubicBezTo>
                <a:cubicBezTo>
                  <a:pt x="3365833" y="2218030"/>
                  <a:pt x="3364009" y="2216814"/>
                  <a:pt x="3365226" y="2214382"/>
                </a:cubicBezTo>
                <a:cubicBezTo>
                  <a:pt x="3365834" y="2213166"/>
                  <a:pt x="3365378" y="2212254"/>
                  <a:pt x="3363857" y="2211646"/>
                </a:cubicBezTo>
                <a:lnTo>
                  <a:pt x="3356813" y="2210817"/>
                </a:lnTo>
                <a:lnTo>
                  <a:pt x="3383466" y="2194317"/>
                </a:lnTo>
                <a:cubicBezTo>
                  <a:pt x="3404138" y="2180941"/>
                  <a:pt x="3427851" y="2164525"/>
                  <a:pt x="3454603" y="2145068"/>
                </a:cubicBezTo>
                <a:close/>
                <a:moveTo>
                  <a:pt x="6960956" y="2137772"/>
                </a:moveTo>
                <a:lnTo>
                  <a:pt x="6960956" y="2185197"/>
                </a:lnTo>
                <a:lnTo>
                  <a:pt x="6971900" y="2185197"/>
                </a:lnTo>
                <a:lnTo>
                  <a:pt x="6971900" y="2137772"/>
                </a:lnTo>
                <a:close/>
                <a:moveTo>
                  <a:pt x="2312756" y="2137772"/>
                </a:moveTo>
                <a:lnTo>
                  <a:pt x="2312756" y="2185197"/>
                </a:lnTo>
                <a:lnTo>
                  <a:pt x="2323700" y="2185197"/>
                </a:lnTo>
                <a:lnTo>
                  <a:pt x="2323700" y="2137772"/>
                </a:lnTo>
                <a:close/>
                <a:moveTo>
                  <a:pt x="6705714" y="2115884"/>
                </a:moveTo>
                <a:lnTo>
                  <a:pt x="6705714" y="2130476"/>
                </a:lnTo>
                <a:lnTo>
                  <a:pt x="6738547" y="2130476"/>
                </a:lnTo>
                <a:lnTo>
                  <a:pt x="6738547" y="2115884"/>
                </a:lnTo>
                <a:close/>
                <a:moveTo>
                  <a:pt x="6640049" y="2115884"/>
                </a:moveTo>
                <a:lnTo>
                  <a:pt x="6607216" y="2123180"/>
                </a:lnTo>
                <a:lnTo>
                  <a:pt x="6607216" y="2137772"/>
                </a:lnTo>
                <a:lnTo>
                  <a:pt x="6640049" y="2126828"/>
                </a:lnTo>
                <a:close/>
                <a:moveTo>
                  <a:pt x="2057515" y="2115884"/>
                </a:moveTo>
                <a:lnTo>
                  <a:pt x="2057515" y="2130476"/>
                </a:lnTo>
                <a:lnTo>
                  <a:pt x="2090347" y="2130476"/>
                </a:lnTo>
                <a:lnTo>
                  <a:pt x="2090347" y="2115884"/>
                </a:lnTo>
                <a:close/>
                <a:moveTo>
                  <a:pt x="1991849" y="2115884"/>
                </a:moveTo>
                <a:lnTo>
                  <a:pt x="1959017" y="2123180"/>
                </a:lnTo>
                <a:lnTo>
                  <a:pt x="1959017" y="2137772"/>
                </a:lnTo>
                <a:lnTo>
                  <a:pt x="1991849" y="2126828"/>
                </a:lnTo>
                <a:close/>
                <a:moveTo>
                  <a:pt x="6643697" y="2093995"/>
                </a:moveTo>
                <a:lnTo>
                  <a:pt x="6640049" y="2104939"/>
                </a:lnTo>
                <a:lnTo>
                  <a:pt x="6658289" y="2115884"/>
                </a:lnTo>
                <a:lnTo>
                  <a:pt x="6661937" y="2104939"/>
                </a:lnTo>
                <a:close/>
                <a:moveTo>
                  <a:pt x="1995497" y="2093995"/>
                </a:moveTo>
                <a:lnTo>
                  <a:pt x="1991849" y="2104939"/>
                </a:lnTo>
                <a:lnTo>
                  <a:pt x="2010090" y="2115884"/>
                </a:lnTo>
                <a:lnTo>
                  <a:pt x="2013738" y="2104939"/>
                </a:lnTo>
                <a:close/>
                <a:moveTo>
                  <a:pt x="7478981" y="2057514"/>
                </a:moveTo>
                <a:cubicBezTo>
                  <a:pt x="7520327" y="2098859"/>
                  <a:pt x="7540999" y="2126828"/>
                  <a:pt x="7540999" y="2141420"/>
                </a:cubicBezTo>
                <a:cubicBezTo>
                  <a:pt x="7540999" y="2163309"/>
                  <a:pt x="7532487" y="2174253"/>
                  <a:pt x="7515463" y="2174253"/>
                </a:cubicBezTo>
                <a:cubicBezTo>
                  <a:pt x="7510599" y="2174253"/>
                  <a:pt x="7503303" y="2169389"/>
                  <a:pt x="7493573" y="2159661"/>
                </a:cubicBezTo>
                <a:cubicBezTo>
                  <a:pt x="7486277" y="2166957"/>
                  <a:pt x="7482629" y="2174253"/>
                  <a:pt x="7482629" y="2181549"/>
                </a:cubicBezTo>
                <a:cubicBezTo>
                  <a:pt x="7482629" y="2213166"/>
                  <a:pt x="7492358" y="2270319"/>
                  <a:pt x="7511815" y="2353009"/>
                </a:cubicBezTo>
                <a:cubicBezTo>
                  <a:pt x="7489925" y="2345712"/>
                  <a:pt x="7476551" y="2333552"/>
                  <a:pt x="7471685" y="2316528"/>
                </a:cubicBezTo>
                <a:cubicBezTo>
                  <a:pt x="7454661" y="2263023"/>
                  <a:pt x="7446149" y="2201005"/>
                  <a:pt x="7446149" y="2130476"/>
                </a:cubicBezTo>
                <a:cubicBezTo>
                  <a:pt x="7446149" y="2125612"/>
                  <a:pt x="7447365" y="2115884"/>
                  <a:pt x="7449797" y="2101291"/>
                </a:cubicBezTo>
                <a:cubicBezTo>
                  <a:pt x="7452229" y="2086699"/>
                  <a:pt x="7453445" y="2074539"/>
                  <a:pt x="7453445" y="2064811"/>
                </a:cubicBezTo>
                <a:cubicBezTo>
                  <a:pt x="7470470" y="2064811"/>
                  <a:pt x="7478981" y="2062379"/>
                  <a:pt x="7478981" y="2057514"/>
                </a:cubicBezTo>
                <a:close/>
                <a:moveTo>
                  <a:pt x="7373188" y="2057514"/>
                </a:moveTo>
                <a:lnTo>
                  <a:pt x="7384132" y="2079403"/>
                </a:lnTo>
                <a:lnTo>
                  <a:pt x="7373188" y="2079403"/>
                </a:lnTo>
                <a:lnTo>
                  <a:pt x="7365892" y="2061162"/>
                </a:lnTo>
                <a:close/>
                <a:moveTo>
                  <a:pt x="2830782" y="2057514"/>
                </a:moveTo>
                <a:cubicBezTo>
                  <a:pt x="2872127" y="2098859"/>
                  <a:pt x="2892800" y="2126828"/>
                  <a:pt x="2892800" y="2141420"/>
                </a:cubicBezTo>
                <a:cubicBezTo>
                  <a:pt x="2892800" y="2163309"/>
                  <a:pt x="2884288" y="2174253"/>
                  <a:pt x="2867263" y="2174253"/>
                </a:cubicBezTo>
                <a:cubicBezTo>
                  <a:pt x="2862399" y="2174253"/>
                  <a:pt x="2855103" y="2169389"/>
                  <a:pt x="2845375" y="2159661"/>
                </a:cubicBezTo>
                <a:cubicBezTo>
                  <a:pt x="2838079" y="2166957"/>
                  <a:pt x="2834431" y="2174253"/>
                  <a:pt x="2834431" y="2181549"/>
                </a:cubicBezTo>
                <a:cubicBezTo>
                  <a:pt x="2834431" y="2213166"/>
                  <a:pt x="2844159" y="2270319"/>
                  <a:pt x="2863615" y="2353009"/>
                </a:cubicBezTo>
                <a:cubicBezTo>
                  <a:pt x="2841727" y="2345712"/>
                  <a:pt x="2828350" y="2333552"/>
                  <a:pt x="2823487" y="2316528"/>
                </a:cubicBezTo>
                <a:cubicBezTo>
                  <a:pt x="2806462" y="2263023"/>
                  <a:pt x="2797950" y="2201005"/>
                  <a:pt x="2797950" y="2130476"/>
                </a:cubicBezTo>
                <a:cubicBezTo>
                  <a:pt x="2797950" y="2125612"/>
                  <a:pt x="2799166" y="2115884"/>
                  <a:pt x="2801598" y="2101291"/>
                </a:cubicBezTo>
                <a:cubicBezTo>
                  <a:pt x="2804030" y="2086699"/>
                  <a:pt x="2805246" y="2074539"/>
                  <a:pt x="2805246" y="2064811"/>
                </a:cubicBezTo>
                <a:cubicBezTo>
                  <a:pt x="2822270" y="2064811"/>
                  <a:pt x="2830782" y="2062379"/>
                  <a:pt x="2830782" y="2057514"/>
                </a:cubicBezTo>
                <a:close/>
                <a:moveTo>
                  <a:pt x="2724989" y="2057514"/>
                </a:moveTo>
                <a:lnTo>
                  <a:pt x="2735933" y="2079403"/>
                </a:lnTo>
                <a:lnTo>
                  <a:pt x="2724989" y="2079403"/>
                </a:lnTo>
                <a:lnTo>
                  <a:pt x="2717692" y="2061162"/>
                </a:lnTo>
                <a:close/>
                <a:moveTo>
                  <a:pt x="5742623" y="2053866"/>
                </a:moveTo>
                <a:lnTo>
                  <a:pt x="5742623" y="2064811"/>
                </a:lnTo>
                <a:lnTo>
                  <a:pt x="5768159" y="2064811"/>
                </a:lnTo>
                <a:lnTo>
                  <a:pt x="5768159" y="2053866"/>
                </a:lnTo>
                <a:close/>
                <a:moveTo>
                  <a:pt x="1094423" y="2053866"/>
                </a:moveTo>
                <a:lnTo>
                  <a:pt x="1094423" y="2064811"/>
                </a:lnTo>
                <a:lnTo>
                  <a:pt x="1119959" y="2064811"/>
                </a:lnTo>
                <a:lnTo>
                  <a:pt x="1119959" y="2053866"/>
                </a:lnTo>
                <a:close/>
                <a:moveTo>
                  <a:pt x="8887139" y="2006441"/>
                </a:moveTo>
                <a:cubicBezTo>
                  <a:pt x="8879843" y="2006441"/>
                  <a:pt x="8873763" y="2007658"/>
                  <a:pt x="8868898" y="2010089"/>
                </a:cubicBezTo>
                <a:cubicBezTo>
                  <a:pt x="8873763" y="2014954"/>
                  <a:pt x="8877411" y="2021034"/>
                  <a:pt x="8879843" y="2028330"/>
                </a:cubicBezTo>
                <a:cubicBezTo>
                  <a:pt x="8882275" y="2025898"/>
                  <a:pt x="8886531" y="2022858"/>
                  <a:pt x="8892611" y="2019210"/>
                </a:cubicBezTo>
                <a:cubicBezTo>
                  <a:pt x="8898691" y="2015562"/>
                  <a:pt x="8902948" y="2012522"/>
                  <a:pt x="8905379" y="2010089"/>
                </a:cubicBezTo>
                <a:cubicBezTo>
                  <a:pt x="8900515" y="2007658"/>
                  <a:pt x="8894435" y="2006441"/>
                  <a:pt x="8887139" y="2006441"/>
                </a:cubicBezTo>
                <a:close/>
                <a:moveTo>
                  <a:pt x="4238940" y="2006441"/>
                </a:moveTo>
                <a:cubicBezTo>
                  <a:pt x="4231643" y="2006441"/>
                  <a:pt x="4225563" y="2007658"/>
                  <a:pt x="4220699" y="2010089"/>
                </a:cubicBezTo>
                <a:cubicBezTo>
                  <a:pt x="4225563" y="2014954"/>
                  <a:pt x="4229211" y="2021034"/>
                  <a:pt x="4231643" y="2028330"/>
                </a:cubicBezTo>
                <a:cubicBezTo>
                  <a:pt x="4234075" y="2025898"/>
                  <a:pt x="4238331" y="2022858"/>
                  <a:pt x="4244412" y="2019210"/>
                </a:cubicBezTo>
                <a:cubicBezTo>
                  <a:pt x="4250492" y="2015562"/>
                  <a:pt x="4254747" y="2012522"/>
                  <a:pt x="4257180" y="2010089"/>
                </a:cubicBezTo>
                <a:cubicBezTo>
                  <a:pt x="4252316" y="2007658"/>
                  <a:pt x="4246236" y="2006441"/>
                  <a:pt x="4238940" y="2006441"/>
                </a:cubicBezTo>
                <a:close/>
                <a:moveTo>
                  <a:pt x="5997988" y="1988201"/>
                </a:moveTo>
                <a:lnTo>
                  <a:pt x="5983395" y="1999145"/>
                </a:lnTo>
                <a:lnTo>
                  <a:pt x="5983395" y="2006441"/>
                </a:lnTo>
                <a:lnTo>
                  <a:pt x="6001636" y="1999145"/>
                </a:lnTo>
                <a:close/>
                <a:moveTo>
                  <a:pt x="1349788" y="1988201"/>
                </a:moveTo>
                <a:lnTo>
                  <a:pt x="1335196" y="1999145"/>
                </a:lnTo>
                <a:lnTo>
                  <a:pt x="1335196" y="2006441"/>
                </a:lnTo>
                <a:lnTo>
                  <a:pt x="1353436" y="1999145"/>
                </a:lnTo>
                <a:close/>
                <a:moveTo>
                  <a:pt x="6045413" y="1973609"/>
                </a:moveTo>
                <a:lnTo>
                  <a:pt x="6045413" y="1988201"/>
                </a:lnTo>
                <a:lnTo>
                  <a:pt x="6016228" y="1988201"/>
                </a:lnTo>
                <a:lnTo>
                  <a:pt x="6016228" y="1999145"/>
                </a:lnTo>
                <a:lnTo>
                  <a:pt x="6045413" y="1999145"/>
                </a:lnTo>
                <a:lnTo>
                  <a:pt x="6045413" y="1988201"/>
                </a:lnTo>
                <a:lnTo>
                  <a:pt x="6063653" y="1988201"/>
                </a:lnTo>
                <a:lnTo>
                  <a:pt x="6063653" y="1973609"/>
                </a:lnTo>
                <a:close/>
                <a:moveTo>
                  <a:pt x="1397213" y="1973609"/>
                </a:moveTo>
                <a:lnTo>
                  <a:pt x="1397213" y="1988201"/>
                </a:lnTo>
                <a:lnTo>
                  <a:pt x="1368028" y="1988201"/>
                </a:lnTo>
                <a:lnTo>
                  <a:pt x="1368028" y="1999145"/>
                </a:lnTo>
                <a:lnTo>
                  <a:pt x="1397213" y="1999145"/>
                </a:lnTo>
                <a:lnTo>
                  <a:pt x="1397213" y="1988201"/>
                </a:lnTo>
                <a:lnTo>
                  <a:pt x="1415453" y="1988201"/>
                </a:lnTo>
                <a:lnTo>
                  <a:pt x="1415453" y="1973609"/>
                </a:lnTo>
                <a:close/>
                <a:moveTo>
                  <a:pt x="6855162" y="1915240"/>
                </a:moveTo>
                <a:lnTo>
                  <a:pt x="6855418" y="1918524"/>
                </a:lnTo>
                <a:lnTo>
                  <a:pt x="6855262" y="1918189"/>
                </a:lnTo>
                <a:cubicBezTo>
                  <a:pt x="6855195" y="1917591"/>
                  <a:pt x="6855162" y="1916608"/>
                  <a:pt x="6855162" y="1915240"/>
                </a:cubicBezTo>
                <a:close/>
                <a:moveTo>
                  <a:pt x="2206962" y="1915240"/>
                </a:moveTo>
                <a:lnTo>
                  <a:pt x="2207218" y="1918524"/>
                </a:lnTo>
                <a:lnTo>
                  <a:pt x="2207062" y="1918189"/>
                </a:lnTo>
                <a:cubicBezTo>
                  <a:pt x="2206995" y="1917591"/>
                  <a:pt x="2206962" y="1916608"/>
                  <a:pt x="2206962" y="1915240"/>
                </a:cubicBezTo>
                <a:close/>
                <a:moveTo>
                  <a:pt x="5782751" y="1900647"/>
                </a:moveTo>
                <a:lnTo>
                  <a:pt x="5771807" y="1922536"/>
                </a:lnTo>
                <a:lnTo>
                  <a:pt x="5782751" y="1929832"/>
                </a:lnTo>
                <a:lnTo>
                  <a:pt x="5793696" y="1900647"/>
                </a:lnTo>
                <a:close/>
                <a:moveTo>
                  <a:pt x="1134552" y="1900647"/>
                </a:moveTo>
                <a:lnTo>
                  <a:pt x="1123607" y="1922536"/>
                </a:lnTo>
                <a:lnTo>
                  <a:pt x="1134552" y="1929832"/>
                </a:lnTo>
                <a:lnTo>
                  <a:pt x="1145496" y="1900647"/>
                </a:lnTo>
                <a:close/>
                <a:moveTo>
                  <a:pt x="6129318" y="1882407"/>
                </a:moveTo>
                <a:lnTo>
                  <a:pt x="6114726" y="1907943"/>
                </a:lnTo>
                <a:lnTo>
                  <a:pt x="6122022" y="1915240"/>
                </a:lnTo>
                <a:lnTo>
                  <a:pt x="6140263" y="1889703"/>
                </a:lnTo>
                <a:close/>
                <a:moveTo>
                  <a:pt x="1481119" y="1882407"/>
                </a:moveTo>
                <a:lnTo>
                  <a:pt x="1466526" y="1907943"/>
                </a:lnTo>
                <a:lnTo>
                  <a:pt x="1473823" y="1915240"/>
                </a:lnTo>
                <a:lnTo>
                  <a:pt x="1492063" y="1889703"/>
                </a:lnTo>
                <a:close/>
                <a:moveTo>
                  <a:pt x="5903138" y="1849574"/>
                </a:moveTo>
                <a:cubicBezTo>
                  <a:pt x="5878817" y="1876327"/>
                  <a:pt x="5831392" y="1937128"/>
                  <a:pt x="5760863" y="2031978"/>
                </a:cubicBezTo>
                <a:lnTo>
                  <a:pt x="5786400" y="2031978"/>
                </a:lnTo>
                <a:cubicBezTo>
                  <a:pt x="5810720" y="1990633"/>
                  <a:pt x="5849632" y="1929832"/>
                  <a:pt x="5903138" y="1849574"/>
                </a:cubicBezTo>
                <a:close/>
                <a:moveTo>
                  <a:pt x="1254938" y="1849574"/>
                </a:moveTo>
                <a:cubicBezTo>
                  <a:pt x="1230617" y="1876327"/>
                  <a:pt x="1183193" y="1937128"/>
                  <a:pt x="1112663" y="2031978"/>
                </a:cubicBezTo>
                <a:lnTo>
                  <a:pt x="1138200" y="2031978"/>
                </a:lnTo>
                <a:cubicBezTo>
                  <a:pt x="1162520" y="1990633"/>
                  <a:pt x="1201433" y="1929832"/>
                  <a:pt x="1254938" y="1849574"/>
                </a:cubicBezTo>
                <a:close/>
                <a:moveTo>
                  <a:pt x="5852065" y="1791205"/>
                </a:moveTo>
                <a:lnTo>
                  <a:pt x="5808288" y="1856870"/>
                </a:lnTo>
                <a:lnTo>
                  <a:pt x="5819232" y="1864167"/>
                </a:lnTo>
                <a:lnTo>
                  <a:pt x="5863009" y="1798501"/>
                </a:lnTo>
                <a:close/>
                <a:moveTo>
                  <a:pt x="1203865" y="1791205"/>
                </a:moveTo>
                <a:lnTo>
                  <a:pt x="1160088" y="1856870"/>
                </a:lnTo>
                <a:lnTo>
                  <a:pt x="1171032" y="1864167"/>
                </a:lnTo>
                <a:lnTo>
                  <a:pt x="1214809" y="1798501"/>
                </a:lnTo>
                <a:close/>
                <a:moveTo>
                  <a:pt x="7376836" y="1776613"/>
                </a:moveTo>
                <a:lnTo>
                  <a:pt x="7376836" y="1802149"/>
                </a:lnTo>
                <a:lnTo>
                  <a:pt x="7391428" y="1802149"/>
                </a:lnTo>
                <a:lnTo>
                  <a:pt x="7391428" y="1776613"/>
                </a:lnTo>
                <a:close/>
                <a:moveTo>
                  <a:pt x="2728636" y="1776613"/>
                </a:moveTo>
                <a:lnTo>
                  <a:pt x="2728636" y="1802149"/>
                </a:lnTo>
                <a:lnTo>
                  <a:pt x="2743229" y="1802149"/>
                </a:lnTo>
                <a:lnTo>
                  <a:pt x="2743229" y="1776613"/>
                </a:lnTo>
                <a:close/>
                <a:moveTo>
                  <a:pt x="6271593" y="1740132"/>
                </a:moveTo>
                <a:lnTo>
                  <a:pt x="6264297" y="1747428"/>
                </a:lnTo>
                <a:lnTo>
                  <a:pt x="6275241" y="1758372"/>
                </a:lnTo>
                <a:lnTo>
                  <a:pt x="6282537" y="1751076"/>
                </a:lnTo>
                <a:close/>
                <a:moveTo>
                  <a:pt x="1623394" y="1740132"/>
                </a:moveTo>
                <a:lnTo>
                  <a:pt x="1616097" y="1747428"/>
                </a:lnTo>
                <a:lnTo>
                  <a:pt x="1627042" y="1758372"/>
                </a:lnTo>
                <a:lnTo>
                  <a:pt x="1634338" y="1751076"/>
                </a:lnTo>
                <a:close/>
                <a:moveTo>
                  <a:pt x="5979747" y="1707299"/>
                </a:moveTo>
                <a:cubicBezTo>
                  <a:pt x="5962723" y="1707299"/>
                  <a:pt x="5954211" y="1715812"/>
                  <a:pt x="5954211" y="1732836"/>
                </a:cubicBezTo>
                <a:lnTo>
                  <a:pt x="5954211" y="1758372"/>
                </a:lnTo>
                <a:cubicBezTo>
                  <a:pt x="5971235" y="1741348"/>
                  <a:pt x="5979747" y="1724324"/>
                  <a:pt x="5979747" y="1707299"/>
                </a:cubicBezTo>
                <a:close/>
                <a:moveTo>
                  <a:pt x="1331548" y="1707299"/>
                </a:moveTo>
                <a:cubicBezTo>
                  <a:pt x="1314523" y="1707299"/>
                  <a:pt x="1306011" y="1715812"/>
                  <a:pt x="1306011" y="1732836"/>
                </a:cubicBezTo>
                <a:lnTo>
                  <a:pt x="1306011" y="1758372"/>
                </a:lnTo>
                <a:cubicBezTo>
                  <a:pt x="1323035" y="1741348"/>
                  <a:pt x="1331548" y="1724324"/>
                  <a:pt x="1331548" y="1707299"/>
                </a:cubicBezTo>
                <a:close/>
                <a:moveTo>
                  <a:pt x="6831345" y="1695671"/>
                </a:moveTo>
                <a:cubicBezTo>
                  <a:pt x="6844873" y="1694911"/>
                  <a:pt x="6857717" y="1695139"/>
                  <a:pt x="6869878" y="1696355"/>
                </a:cubicBezTo>
                <a:cubicBezTo>
                  <a:pt x="6852853" y="1696355"/>
                  <a:pt x="6824885" y="1701827"/>
                  <a:pt x="6785972" y="1712771"/>
                </a:cubicBezTo>
                <a:cubicBezTo>
                  <a:pt x="6747059" y="1723716"/>
                  <a:pt x="6726386" y="1729188"/>
                  <a:pt x="6723955" y="1729188"/>
                </a:cubicBezTo>
                <a:cubicBezTo>
                  <a:pt x="6702066" y="1729188"/>
                  <a:pt x="6691122" y="1729188"/>
                  <a:pt x="6691122" y="1729188"/>
                </a:cubicBezTo>
                <a:cubicBezTo>
                  <a:pt x="6744019" y="1709123"/>
                  <a:pt x="6790760" y="1697951"/>
                  <a:pt x="6831345" y="1695671"/>
                </a:cubicBezTo>
                <a:close/>
                <a:moveTo>
                  <a:pt x="2183145" y="1695671"/>
                </a:moveTo>
                <a:cubicBezTo>
                  <a:pt x="2196674" y="1694911"/>
                  <a:pt x="2209518" y="1695139"/>
                  <a:pt x="2221678" y="1696355"/>
                </a:cubicBezTo>
                <a:cubicBezTo>
                  <a:pt x="2204653" y="1696355"/>
                  <a:pt x="2176685" y="1701827"/>
                  <a:pt x="2137772" y="1712771"/>
                </a:cubicBezTo>
                <a:cubicBezTo>
                  <a:pt x="2098859" y="1723716"/>
                  <a:pt x="2078187" y="1729188"/>
                  <a:pt x="2075755" y="1729188"/>
                </a:cubicBezTo>
                <a:cubicBezTo>
                  <a:pt x="2053866" y="1729188"/>
                  <a:pt x="2042922" y="1729188"/>
                  <a:pt x="2042922" y="1729188"/>
                </a:cubicBezTo>
                <a:cubicBezTo>
                  <a:pt x="2095819" y="1709123"/>
                  <a:pt x="2142560" y="1697951"/>
                  <a:pt x="2183145" y="1695671"/>
                </a:cubicBezTo>
                <a:close/>
                <a:moveTo>
                  <a:pt x="6300778" y="1637986"/>
                </a:moveTo>
                <a:cubicBezTo>
                  <a:pt x="6261865" y="1708515"/>
                  <a:pt x="6207144" y="1809445"/>
                  <a:pt x="6136614" y="1940776"/>
                </a:cubicBezTo>
                <a:cubicBezTo>
                  <a:pt x="6139047" y="1940776"/>
                  <a:pt x="6143911" y="1937128"/>
                  <a:pt x="6151207" y="1929832"/>
                </a:cubicBezTo>
                <a:cubicBezTo>
                  <a:pt x="6158503" y="1922536"/>
                  <a:pt x="6165799" y="1918888"/>
                  <a:pt x="6173095" y="1918888"/>
                </a:cubicBezTo>
                <a:cubicBezTo>
                  <a:pt x="6177959" y="1918888"/>
                  <a:pt x="6179783" y="1920104"/>
                  <a:pt x="6178568" y="1922536"/>
                </a:cubicBezTo>
                <a:cubicBezTo>
                  <a:pt x="6177351" y="1924968"/>
                  <a:pt x="6180391" y="1926184"/>
                  <a:pt x="6187687" y="1926184"/>
                </a:cubicBezTo>
                <a:cubicBezTo>
                  <a:pt x="6194984" y="1926184"/>
                  <a:pt x="6202280" y="1922536"/>
                  <a:pt x="6209576" y="1915240"/>
                </a:cubicBezTo>
                <a:cubicBezTo>
                  <a:pt x="6216872" y="1907943"/>
                  <a:pt x="6221736" y="1904295"/>
                  <a:pt x="6224168" y="1904295"/>
                </a:cubicBezTo>
                <a:cubicBezTo>
                  <a:pt x="6231464" y="1872679"/>
                  <a:pt x="6242409" y="1831334"/>
                  <a:pt x="6257001" y="1780261"/>
                </a:cubicBezTo>
                <a:cubicBezTo>
                  <a:pt x="6244841" y="1809445"/>
                  <a:pt x="6222952" y="1844710"/>
                  <a:pt x="6191336" y="1886055"/>
                </a:cubicBezTo>
                <a:cubicBezTo>
                  <a:pt x="6186471" y="1881191"/>
                  <a:pt x="6185256" y="1877543"/>
                  <a:pt x="6187687" y="1875111"/>
                </a:cubicBezTo>
                <a:cubicBezTo>
                  <a:pt x="6199848" y="1848358"/>
                  <a:pt x="6218697" y="1808229"/>
                  <a:pt x="6244233" y="1754724"/>
                </a:cubicBezTo>
                <a:cubicBezTo>
                  <a:pt x="6269770" y="1701219"/>
                  <a:pt x="6288618" y="1662306"/>
                  <a:pt x="6300778" y="1637986"/>
                </a:cubicBezTo>
                <a:close/>
                <a:moveTo>
                  <a:pt x="1652578" y="1637986"/>
                </a:moveTo>
                <a:cubicBezTo>
                  <a:pt x="1613665" y="1708515"/>
                  <a:pt x="1558944" y="1809445"/>
                  <a:pt x="1488415" y="1940776"/>
                </a:cubicBezTo>
                <a:cubicBezTo>
                  <a:pt x="1490847" y="1940776"/>
                  <a:pt x="1495711" y="1937128"/>
                  <a:pt x="1503007" y="1929832"/>
                </a:cubicBezTo>
                <a:cubicBezTo>
                  <a:pt x="1510303" y="1922536"/>
                  <a:pt x="1517599" y="1918888"/>
                  <a:pt x="1524896" y="1918888"/>
                </a:cubicBezTo>
                <a:cubicBezTo>
                  <a:pt x="1529760" y="1918888"/>
                  <a:pt x="1531584" y="1920104"/>
                  <a:pt x="1530368" y="1922536"/>
                </a:cubicBezTo>
                <a:cubicBezTo>
                  <a:pt x="1529152" y="1924968"/>
                  <a:pt x="1532192" y="1926184"/>
                  <a:pt x="1539488" y="1926184"/>
                </a:cubicBezTo>
                <a:cubicBezTo>
                  <a:pt x="1546784" y="1926184"/>
                  <a:pt x="1554080" y="1922536"/>
                  <a:pt x="1561376" y="1915240"/>
                </a:cubicBezTo>
                <a:cubicBezTo>
                  <a:pt x="1568672" y="1907943"/>
                  <a:pt x="1573537" y="1904295"/>
                  <a:pt x="1575969" y="1904295"/>
                </a:cubicBezTo>
                <a:cubicBezTo>
                  <a:pt x="1583265" y="1872679"/>
                  <a:pt x="1594209" y="1831334"/>
                  <a:pt x="1608801" y="1780261"/>
                </a:cubicBezTo>
                <a:cubicBezTo>
                  <a:pt x="1596641" y="1809445"/>
                  <a:pt x="1574753" y="1844710"/>
                  <a:pt x="1543136" y="1886055"/>
                </a:cubicBezTo>
                <a:cubicBezTo>
                  <a:pt x="1538272" y="1881191"/>
                  <a:pt x="1537056" y="1877543"/>
                  <a:pt x="1539488" y="1875111"/>
                </a:cubicBezTo>
                <a:cubicBezTo>
                  <a:pt x="1551648" y="1848358"/>
                  <a:pt x="1570497" y="1808229"/>
                  <a:pt x="1596033" y="1754724"/>
                </a:cubicBezTo>
                <a:cubicBezTo>
                  <a:pt x="1621569" y="1701219"/>
                  <a:pt x="1640418" y="1662306"/>
                  <a:pt x="1652578" y="1637986"/>
                </a:cubicBezTo>
                <a:close/>
                <a:moveTo>
                  <a:pt x="6355499" y="1524896"/>
                </a:moveTo>
                <a:lnTo>
                  <a:pt x="6355499" y="1543136"/>
                </a:lnTo>
                <a:lnTo>
                  <a:pt x="6366443" y="1543136"/>
                </a:lnTo>
                <a:lnTo>
                  <a:pt x="6366443" y="1524896"/>
                </a:lnTo>
                <a:close/>
                <a:moveTo>
                  <a:pt x="1707299" y="1524896"/>
                </a:moveTo>
                <a:lnTo>
                  <a:pt x="1707299" y="1543136"/>
                </a:lnTo>
                <a:lnTo>
                  <a:pt x="1718244" y="1543136"/>
                </a:lnTo>
                <a:lnTo>
                  <a:pt x="1718244" y="1524896"/>
                </a:lnTo>
                <a:close/>
                <a:moveTo>
                  <a:pt x="8420185" y="1517599"/>
                </a:moveTo>
                <a:lnTo>
                  <a:pt x="8431129" y="1517599"/>
                </a:lnTo>
                <a:lnTo>
                  <a:pt x="8412889" y="1554080"/>
                </a:lnTo>
                <a:lnTo>
                  <a:pt x="8405592" y="1550432"/>
                </a:lnTo>
                <a:close/>
                <a:moveTo>
                  <a:pt x="3771986" y="1517599"/>
                </a:moveTo>
                <a:lnTo>
                  <a:pt x="3782930" y="1517599"/>
                </a:lnTo>
                <a:lnTo>
                  <a:pt x="3764689" y="1554080"/>
                </a:lnTo>
                <a:lnTo>
                  <a:pt x="3757394" y="1550432"/>
                </a:lnTo>
                <a:close/>
                <a:moveTo>
                  <a:pt x="6370091" y="1495711"/>
                </a:moveTo>
                <a:lnTo>
                  <a:pt x="6362795" y="1521248"/>
                </a:lnTo>
                <a:lnTo>
                  <a:pt x="6373739" y="1524896"/>
                </a:lnTo>
                <a:lnTo>
                  <a:pt x="6381035" y="1495711"/>
                </a:lnTo>
                <a:close/>
                <a:moveTo>
                  <a:pt x="1721892" y="1495711"/>
                </a:moveTo>
                <a:lnTo>
                  <a:pt x="1714595" y="1521248"/>
                </a:lnTo>
                <a:lnTo>
                  <a:pt x="1725540" y="1524896"/>
                </a:lnTo>
                <a:lnTo>
                  <a:pt x="1732836" y="1495711"/>
                </a:lnTo>
                <a:close/>
                <a:moveTo>
                  <a:pt x="6251073" y="1433922"/>
                </a:moveTo>
                <a:cubicBezTo>
                  <a:pt x="6250161" y="1433770"/>
                  <a:pt x="6249705" y="1434910"/>
                  <a:pt x="6249705" y="1437342"/>
                </a:cubicBezTo>
                <a:cubicBezTo>
                  <a:pt x="6232680" y="1476255"/>
                  <a:pt x="6209576" y="1529760"/>
                  <a:pt x="6180391" y="1597857"/>
                </a:cubicBezTo>
                <a:cubicBezTo>
                  <a:pt x="6197416" y="1597857"/>
                  <a:pt x="6199848" y="1603937"/>
                  <a:pt x="6187687" y="1616097"/>
                </a:cubicBezTo>
                <a:cubicBezTo>
                  <a:pt x="6177959" y="1616097"/>
                  <a:pt x="6174311" y="1619746"/>
                  <a:pt x="6176743" y="1627042"/>
                </a:cubicBezTo>
                <a:cubicBezTo>
                  <a:pt x="6186471" y="1646498"/>
                  <a:pt x="6188904" y="1662306"/>
                  <a:pt x="6184039" y="1674467"/>
                </a:cubicBezTo>
                <a:cubicBezTo>
                  <a:pt x="6145127" y="1735268"/>
                  <a:pt x="6091622" y="1826470"/>
                  <a:pt x="6023524" y="1948072"/>
                </a:cubicBezTo>
                <a:cubicBezTo>
                  <a:pt x="6028388" y="1948072"/>
                  <a:pt x="6033860" y="1950504"/>
                  <a:pt x="6039941" y="1955368"/>
                </a:cubicBezTo>
                <a:cubicBezTo>
                  <a:pt x="6046020" y="1960232"/>
                  <a:pt x="6051493" y="1962665"/>
                  <a:pt x="6056357" y="1962665"/>
                </a:cubicBezTo>
                <a:cubicBezTo>
                  <a:pt x="6061221" y="1957801"/>
                  <a:pt x="6062437" y="1954152"/>
                  <a:pt x="6060005" y="1951720"/>
                </a:cubicBezTo>
                <a:cubicBezTo>
                  <a:pt x="6069733" y="1944424"/>
                  <a:pt x="6081893" y="1933480"/>
                  <a:pt x="6096486" y="1918888"/>
                </a:cubicBezTo>
                <a:cubicBezTo>
                  <a:pt x="6157287" y="1802149"/>
                  <a:pt x="6201064" y="1709731"/>
                  <a:pt x="6227816" y="1641634"/>
                </a:cubicBezTo>
                <a:cubicBezTo>
                  <a:pt x="6237544" y="1610017"/>
                  <a:pt x="6246057" y="1577185"/>
                  <a:pt x="6253353" y="1543136"/>
                </a:cubicBezTo>
                <a:cubicBezTo>
                  <a:pt x="6250921" y="1530976"/>
                  <a:pt x="6250921" y="1513951"/>
                  <a:pt x="6253353" y="1492063"/>
                </a:cubicBezTo>
                <a:cubicBezTo>
                  <a:pt x="6265513" y="1484767"/>
                  <a:pt x="6271593" y="1477471"/>
                  <a:pt x="6271593" y="1470174"/>
                </a:cubicBezTo>
                <a:cubicBezTo>
                  <a:pt x="6260649" y="1446462"/>
                  <a:pt x="6253809" y="1434378"/>
                  <a:pt x="6251073" y="1433922"/>
                </a:cubicBezTo>
                <a:close/>
                <a:moveTo>
                  <a:pt x="1602873" y="1433922"/>
                </a:moveTo>
                <a:cubicBezTo>
                  <a:pt x="1601961" y="1433770"/>
                  <a:pt x="1601505" y="1434910"/>
                  <a:pt x="1601505" y="1437342"/>
                </a:cubicBezTo>
                <a:cubicBezTo>
                  <a:pt x="1584481" y="1476255"/>
                  <a:pt x="1561376" y="1529760"/>
                  <a:pt x="1532192" y="1597857"/>
                </a:cubicBezTo>
                <a:cubicBezTo>
                  <a:pt x="1549216" y="1597857"/>
                  <a:pt x="1551648" y="1603937"/>
                  <a:pt x="1539488" y="1616097"/>
                </a:cubicBezTo>
                <a:cubicBezTo>
                  <a:pt x="1529760" y="1616097"/>
                  <a:pt x="1526112" y="1619746"/>
                  <a:pt x="1528544" y="1627042"/>
                </a:cubicBezTo>
                <a:cubicBezTo>
                  <a:pt x="1538272" y="1646498"/>
                  <a:pt x="1540704" y="1662306"/>
                  <a:pt x="1535840" y="1674467"/>
                </a:cubicBezTo>
                <a:cubicBezTo>
                  <a:pt x="1496927" y="1735268"/>
                  <a:pt x="1443422" y="1826470"/>
                  <a:pt x="1375324" y="1948072"/>
                </a:cubicBezTo>
                <a:cubicBezTo>
                  <a:pt x="1380189" y="1948072"/>
                  <a:pt x="1385661" y="1950504"/>
                  <a:pt x="1391741" y="1955368"/>
                </a:cubicBezTo>
                <a:cubicBezTo>
                  <a:pt x="1397821" y="1960232"/>
                  <a:pt x="1403293" y="1962665"/>
                  <a:pt x="1408157" y="1962665"/>
                </a:cubicBezTo>
                <a:cubicBezTo>
                  <a:pt x="1413021" y="1957801"/>
                  <a:pt x="1414237" y="1954152"/>
                  <a:pt x="1411805" y="1951720"/>
                </a:cubicBezTo>
                <a:cubicBezTo>
                  <a:pt x="1421533" y="1944424"/>
                  <a:pt x="1433694" y="1933480"/>
                  <a:pt x="1448286" y="1918888"/>
                </a:cubicBezTo>
                <a:cubicBezTo>
                  <a:pt x="1509087" y="1802149"/>
                  <a:pt x="1552864" y="1709731"/>
                  <a:pt x="1579617" y="1641634"/>
                </a:cubicBezTo>
                <a:cubicBezTo>
                  <a:pt x="1589345" y="1610017"/>
                  <a:pt x="1597857" y="1577185"/>
                  <a:pt x="1605153" y="1543136"/>
                </a:cubicBezTo>
                <a:cubicBezTo>
                  <a:pt x="1602721" y="1530976"/>
                  <a:pt x="1602721" y="1513951"/>
                  <a:pt x="1605153" y="1492063"/>
                </a:cubicBezTo>
                <a:cubicBezTo>
                  <a:pt x="1617313" y="1484767"/>
                  <a:pt x="1623394" y="1477471"/>
                  <a:pt x="1623394" y="1470174"/>
                </a:cubicBezTo>
                <a:cubicBezTo>
                  <a:pt x="1612449" y="1446462"/>
                  <a:pt x="1605609" y="1434378"/>
                  <a:pt x="1602873" y="1433922"/>
                </a:cubicBezTo>
                <a:close/>
                <a:moveTo>
                  <a:pt x="6370091" y="1400861"/>
                </a:moveTo>
                <a:lnTo>
                  <a:pt x="6381035" y="1404509"/>
                </a:lnTo>
                <a:lnTo>
                  <a:pt x="6373739" y="1422749"/>
                </a:lnTo>
                <a:lnTo>
                  <a:pt x="6362795" y="1419101"/>
                </a:lnTo>
                <a:close/>
                <a:moveTo>
                  <a:pt x="1721892" y="1400861"/>
                </a:moveTo>
                <a:lnTo>
                  <a:pt x="1732836" y="1404509"/>
                </a:lnTo>
                <a:lnTo>
                  <a:pt x="1725540" y="1422749"/>
                </a:lnTo>
                <a:lnTo>
                  <a:pt x="1714595" y="1419101"/>
                </a:lnTo>
                <a:close/>
                <a:moveTo>
                  <a:pt x="7566535" y="1302363"/>
                </a:moveTo>
                <a:lnTo>
                  <a:pt x="7577479" y="1302363"/>
                </a:lnTo>
                <a:lnTo>
                  <a:pt x="7577479" y="1320603"/>
                </a:lnTo>
                <a:lnTo>
                  <a:pt x="7566535" y="1320603"/>
                </a:lnTo>
                <a:close/>
                <a:moveTo>
                  <a:pt x="2918336" y="1302363"/>
                </a:moveTo>
                <a:lnTo>
                  <a:pt x="2929281" y="1302363"/>
                </a:lnTo>
                <a:lnTo>
                  <a:pt x="2929281" y="1320603"/>
                </a:lnTo>
                <a:lnTo>
                  <a:pt x="2918336" y="1320603"/>
                </a:lnTo>
                <a:close/>
                <a:moveTo>
                  <a:pt x="7632201" y="1196569"/>
                </a:moveTo>
                <a:cubicBezTo>
                  <a:pt x="7627337" y="1199001"/>
                  <a:pt x="7624905" y="1206297"/>
                  <a:pt x="7624905" y="1218457"/>
                </a:cubicBezTo>
                <a:lnTo>
                  <a:pt x="7599369" y="1207513"/>
                </a:lnTo>
                <a:cubicBezTo>
                  <a:pt x="7611529" y="1207513"/>
                  <a:pt x="7622473" y="1203865"/>
                  <a:pt x="7632201" y="1196569"/>
                </a:cubicBezTo>
                <a:close/>
                <a:moveTo>
                  <a:pt x="2984002" y="1196569"/>
                </a:moveTo>
                <a:cubicBezTo>
                  <a:pt x="2979138" y="1199001"/>
                  <a:pt x="2976706" y="1206297"/>
                  <a:pt x="2976706" y="1218457"/>
                </a:cubicBezTo>
                <a:lnTo>
                  <a:pt x="2951169" y="1207513"/>
                </a:lnTo>
                <a:cubicBezTo>
                  <a:pt x="2963330" y="1207513"/>
                  <a:pt x="2974273" y="1203865"/>
                  <a:pt x="2984002" y="1196569"/>
                </a:cubicBezTo>
                <a:close/>
                <a:moveTo>
                  <a:pt x="9204521" y="1178328"/>
                </a:moveTo>
                <a:lnTo>
                  <a:pt x="9219114" y="1178328"/>
                </a:lnTo>
                <a:lnTo>
                  <a:pt x="9219114" y="1196569"/>
                </a:lnTo>
                <a:lnTo>
                  <a:pt x="9204521" y="1196569"/>
                </a:lnTo>
                <a:close/>
                <a:moveTo>
                  <a:pt x="4556322" y="1178328"/>
                </a:moveTo>
                <a:lnTo>
                  <a:pt x="4570914" y="1178328"/>
                </a:lnTo>
                <a:lnTo>
                  <a:pt x="4570914" y="1196569"/>
                </a:lnTo>
                <a:lnTo>
                  <a:pt x="4556322" y="1196569"/>
                </a:lnTo>
                <a:close/>
                <a:moveTo>
                  <a:pt x="6381035" y="1098071"/>
                </a:moveTo>
                <a:lnTo>
                  <a:pt x="6388332" y="1123607"/>
                </a:lnTo>
                <a:lnTo>
                  <a:pt x="6377387" y="1123607"/>
                </a:lnTo>
                <a:lnTo>
                  <a:pt x="6370091" y="1101719"/>
                </a:lnTo>
                <a:close/>
                <a:moveTo>
                  <a:pt x="1732836" y="1098071"/>
                </a:moveTo>
                <a:lnTo>
                  <a:pt x="1740132" y="1123607"/>
                </a:lnTo>
                <a:lnTo>
                  <a:pt x="1729188" y="1123607"/>
                </a:lnTo>
                <a:lnTo>
                  <a:pt x="1721892" y="1101719"/>
                </a:lnTo>
                <a:close/>
                <a:moveTo>
                  <a:pt x="7719755" y="1076182"/>
                </a:moveTo>
                <a:lnTo>
                  <a:pt x="7730699" y="1079830"/>
                </a:lnTo>
                <a:lnTo>
                  <a:pt x="7719755" y="1098071"/>
                </a:lnTo>
                <a:lnTo>
                  <a:pt x="7712459" y="1094423"/>
                </a:lnTo>
                <a:close/>
                <a:moveTo>
                  <a:pt x="3071556" y="1076182"/>
                </a:moveTo>
                <a:lnTo>
                  <a:pt x="3082500" y="1079830"/>
                </a:lnTo>
                <a:lnTo>
                  <a:pt x="3071556" y="1098071"/>
                </a:lnTo>
                <a:lnTo>
                  <a:pt x="3064260" y="1094423"/>
                </a:lnTo>
                <a:close/>
                <a:moveTo>
                  <a:pt x="9211817" y="1032405"/>
                </a:moveTo>
                <a:lnTo>
                  <a:pt x="9226410" y="1032405"/>
                </a:lnTo>
                <a:lnTo>
                  <a:pt x="9226410" y="1061590"/>
                </a:lnTo>
                <a:lnTo>
                  <a:pt x="9211817" y="1061590"/>
                </a:lnTo>
                <a:close/>
                <a:moveTo>
                  <a:pt x="4563618" y="1032405"/>
                </a:moveTo>
                <a:lnTo>
                  <a:pt x="4578211" y="1032405"/>
                </a:lnTo>
                <a:lnTo>
                  <a:pt x="4578211" y="1061590"/>
                </a:lnTo>
                <a:lnTo>
                  <a:pt x="4563618" y="1061590"/>
                </a:lnTo>
                <a:close/>
                <a:moveTo>
                  <a:pt x="7769225" y="1030002"/>
                </a:moveTo>
                <a:lnTo>
                  <a:pt x="7770827" y="1032405"/>
                </a:lnTo>
                <a:lnTo>
                  <a:pt x="7767671" y="1031879"/>
                </a:lnTo>
                <a:close/>
                <a:moveTo>
                  <a:pt x="3121026" y="1030002"/>
                </a:moveTo>
                <a:lnTo>
                  <a:pt x="3122629" y="1032405"/>
                </a:lnTo>
                <a:lnTo>
                  <a:pt x="3119471" y="1031879"/>
                </a:lnTo>
                <a:close/>
                <a:moveTo>
                  <a:pt x="7752587" y="1025109"/>
                </a:moveTo>
                <a:cubicBezTo>
                  <a:pt x="7759883" y="1025109"/>
                  <a:pt x="7763531" y="1026325"/>
                  <a:pt x="7763531" y="1028757"/>
                </a:cubicBezTo>
                <a:cubicBezTo>
                  <a:pt x="7763531" y="1029973"/>
                  <a:pt x="7764139" y="1030885"/>
                  <a:pt x="7765356" y="1031493"/>
                </a:cubicBezTo>
                <a:lnTo>
                  <a:pt x="7767671" y="1031879"/>
                </a:lnTo>
                <a:lnTo>
                  <a:pt x="7763645" y="1036738"/>
                </a:lnTo>
                <a:cubicBezTo>
                  <a:pt x="7752017" y="1050874"/>
                  <a:pt x="7743467" y="1061590"/>
                  <a:pt x="7737995" y="1068886"/>
                </a:cubicBezTo>
                <a:cubicBezTo>
                  <a:pt x="7735563" y="1039702"/>
                  <a:pt x="7740427" y="1025109"/>
                  <a:pt x="7752587" y="1025109"/>
                </a:cubicBezTo>
                <a:close/>
                <a:moveTo>
                  <a:pt x="3104388" y="1025109"/>
                </a:moveTo>
                <a:cubicBezTo>
                  <a:pt x="3111684" y="1025109"/>
                  <a:pt x="3115333" y="1026325"/>
                  <a:pt x="3115333" y="1028757"/>
                </a:cubicBezTo>
                <a:cubicBezTo>
                  <a:pt x="3115333" y="1029973"/>
                  <a:pt x="3115940" y="1030885"/>
                  <a:pt x="3117157" y="1031493"/>
                </a:cubicBezTo>
                <a:lnTo>
                  <a:pt x="3119471" y="1031879"/>
                </a:lnTo>
                <a:lnTo>
                  <a:pt x="3115447" y="1036738"/>
                </a:lnTo>
                <a:cubicBezTo>
                  <a:pt x="3103818" y="1050874"/>
                  <a:pt x="3095268" y="1061590"/>
                  <a:pt x="3089796" y="1068886"/>
                </a:cubicBezTo>
                <a:cubicBezTo>
                  <a:pt x="3087364" y="1039702"/>
                  <a:pt x="3092228" y="1025109"/>
                  <a:pt x="3104388" y="1025109"/>
                </a:cubicBezTo>
                <a:close/>
                <a:moveTo>
                  <a:pt x="5545627" y="1010517"/>
                </a:moveTo>
                <a:cubicBezTo>
                  <a:pt x="5567515" y="1022677"/>
                  <a:pt x="5578459" y="1036054"/>
                  <a:pt x="5578459" y="1050646"/>
                </a:cubicBezTo>
                <a:cubicBezTo>
                  <a:pt x="5578459" y="1055510"/>
                  <a:pt x="5567515" y="1084695"/>
                  <a:pt x="5545627" y="1138200"/>
                </a:cubicBezTo>
                <a:cubicBezTo>
                  <a:pt x="5528602" y="1143064"/>
                  <a:pt x="5518874" y="1145496"/>
                  <a:pt x="5516442" y="1145496"/>
                </a:cubicBezTo>
                <a:cubicBezTo>
                  <a:pt x="5509146" y="1145496"/>
                  <a:pt x="5502457" y="1144280"/>
                  <a:pt x="5496377" y="1141848"/>
                </a:cubicBezTo>
                <a:cubicBezTo>
                  <a:pt x="5490297" y="1139416"/>
                  <a:pt x="5487257" y="1138200"/>
                  <a:pt x="5487257" y="1138200"/>
                </a:cubicBezTo>
                <a:cubicBezTo>
                  <a:pt x="5487257" y="1138200"/>
                  <a:pt x="5485433" y="1135160"/>
                  <a:pt x="5481785" y="1129079"/>
                </a:cubicBezTo>
                <a:cubicBezTo>
                  <a:pt x="5478137" y="1122999"/>
                  <a:pt x="5476313" y="1117527"/>
                  <a:pt x="5476313" y="1112663"/>
                </a:cubicBezTo>
                <a:cubicBezTo>
                  <a:pt x="5476313" y="1076182"/>
                  <a:pt x="5499417" y="1042134"/>
                  <a:pt x="5545627" y="1010517"/>
                </a:cubicBezTo>
                <a:close/>
                <a:moveTo>
                  <a:pt x="897426" y="1010517"/>
                </a:moveTo>
                <a:cubicBezTo>
                  <a:pt x="919315" y="1022677"/>
                  <a:pt x="930259" y="1036054"/>
                  <a:pt x="930259" y="1050646"/>
                </a:cubicBezTo>
                <a:cubicBezTo>
                  <a:pt x="930259" y="1055510"/>
                  <a:pt x="919315" y="1084695"/>
                  <a:pt x="897426" y="1138200"/>
                </a:cubicBezTo>
                <a:cubicBezTo>
                  <a:pt x="880402" y="1143064"/>
                  <a:pt x="870674" y="1145496"/>
                  <a:pt x="868242" y="1145496"/>
                </a:cubicBezTo>
                <a:cubicBezTo>
                  <a:pt x="860946" y="1145496"/>
                  <a:pt x="854258" y="1144280"/>
                  <a:pt x="848178" y="1141848"/>
                </a:cubicBezTo>
                <a:cubicBezTo>
                  <a:pt x="842097" y="1139416"/>
                  <a:pt x="839057" y="1138200"/>
                  <a:pt x="839057" y="1138200"/>
                </a:cubicBezTo>
                <a:cubicBezTo>
                  <a:pt x="839057" y="1138200"/>
                  <a:pt x="837233" y="1135160"/>
                  <a:pt x="833585" y="1129079"/>
                </a:cubicBezTo>
                <a:cubicBezTo>
                  <a:pt x="829937" y="1122999"/>
                  <a:pt x="828113" y="1117527"/>
                  <a:pt x="828113" y="1112663"/>
                </a:cubicBezTo>
                <a:cubicBezTo>
                  <a:pt x="828113" y="1076182"/>
                  <a:pt x="851218" y="1042134"/>
                  <a:pt x="897426" y="1010517"/>
                </a:cubicBezTo>
                <a:close/>
                <a:moveTo>
                  <a:pt x="5272021" y="1003221"/>
                </a:moveTo>
                <a:lnTo>
                  <a:pt x="5290261" y="1028757"/>
                </a:lnTo>
                <a:lnTo>
                  <a:pt x="5279317" y="1036054"/>
                </a:lnTo>
                <a:lnTo>
                  <a:pt x="5261076" y="1010517"/>
                </a:lnTo>
                <a:close/>
                <a:moveTo>
                  <a:pt x="623821" y="1003221"/>
                </a:moveTo>
                <a:lnTo>
                  <a:pt x="642061" y="1028757"/>
                </a:lnTo>
                <a:lnTo>
                  <a:pt x="631117" y="1036054"/>
                </a:lnTo>
                <a:lnTo>
                  <a:pt x="612877" y="1010517"/>
                </a:lnTo>
                <a:close/>
                <a:moveTo>
                  <a:pt x="7814605" y="977684"/>
                </a:moveTo>
                <a:cubicBezTo>
                  <a:pt x="7807309" y="984981"/>
                  <a:pt x="7794540" y="999573"/>
                  <a:pt x="7776300" y="1021461"/>
                </a:cubicBezTo>
                <a:lnTo>
                  <a:pt x="7769225" y="1030002"/>
                </a:lnTo>
                <a:lnTo>
                  <a:pt x="7769004" y="1029669"/>
                </a:lnTo>
                <a:cubicBezTo>
                  <a:pt x="7767789" y="1027845"/>
                  <a:pt x="7765964" y="1025109"/>
                  <a:pt x="7763531" y="1021461"/>
                </a:cubicBezTo>
                <a:cubicBezTo>
                  <a:pt x="7770827" y="1004437"/>
                  <a:pt x="7787852" y="989845"/>
                  <a:pt x="7814605" y="977684"/>
                </a:cubicBezTo>
                <a:close/>
                <a:moveTo>
                  <a:pt x="3166405" y="977684"/>
                </a:moveTo>
                <a:cubicBezTo>
                  <a:pt x="3159109" y="984981"/>
                  <a:pt x="3146341" y="999573"/>
                  <a:pt x="3128101" y="1021461"/>
                </a:cubicBezTo>
                <a:lnTo>
                  <a:pt x="3121026" y="1030002"/>
                </a:lnTo>
                <a:lnTo>
                  <a:pt x="3120805" y="1029669"/>
                </a:lnTo>
                <a:cubicBezTo>
                  <a:pt x="3119589" y="1027845"/>
                  <a:pt x="3117764" y="1025109"/>
                  <a:pt x="3115333" y="1021461"/>
                </a:cubicBezTo>
                <a:cubicBezTo>
                  <a:pt x="3122629" y="1004437"/>
                  <a:pt x="3139653" y="989845"/>
                  <a:pt x="3166405" y="977684"/>
                </a:cubicBezTo>
                <a:close/>
                <a:moveTo>
                  <a:pt x="7595721" y="959444"/>
                </a:moveTo>
                <a:cubicBezTo>
                  <a:pt x="7585993" y="966740"/>
                  <a:pt x="7575049" y="974036"/>
                  <a:pt x="7562887" y="981332"/>
                </a:cubicBezTo>
                <a:lnTo>
                  <a:pt x="7562887" y="1017813"/>
                </a:lnTo>
                <a:cubicBezTo>
                  <a:pt x="7533703" y="1037270"/>
                  <a:pt x="7516679" y="1053078"/>
                  <a:pt x="7511815" y="1065238"/>
                </a:cubicBezTo>
                <a:cubicBezTo>
                  <a:pt x="7516679" y="1070102"/>
                  <a:pt x="7522759" y="1073750"/>
                  <a:pt x="7530055" y="1076182"/>
                </a:cubicBezTo>
                <a:cubicBezTo>
                  <a:pt x="7539783" y="1049430"/>
                  <a:pt x="7550727" y="1029973"/>
                  <a:pt x="7562887" y="1017813"/>
                </a:cubicBezTo>
                <a:cubicBezTo>
                  <a:pt x="7584775" y="995925"/>
                  <a:pt x="7595721" y="976468"/>
                  <a:pt x="7595721" y="959444"/>
                </a:cubicBezTo>
                <a:close/>
                <a:moveTo>
                  <a:pt x="2947521" y="959444"/>
                </a:moveTo>
                <a:cubicBezTo>
                  <a:pt x="2937793" y="966740"/>
                  <a:pt x="2926848" y="974036"/>
                  <a:pt x="2914688" y="981332"/>
                </a:cubicBezTo>
                <a:lnTo>
                  <a:pt x="2914688" y="1017813"/>
                </a:lnTo>
                <a:cubicBezTo>
                  <a:pt x="2885504" y="1037270"/>
                  <a:pt x="2868480" y="1053078"/>
                  <a:pt x="2863615" y="1065238"/>
                </a:cubicBezTo>
                <a:cubicBezTo>
                  <a:pt x="2868480" y="1070102"/>
                  <a:pt x="2874560" y="1073750"/>
                  <a:pt x="2881855" y="1076182"/>
                </a:cubicBezTo>
                <a:cubicBezTo>
                  <a:pt x="2891584" y="1049430"/>
                  <a:pt x="2902528" y="1029973"/>
                  <a:pt x="2914688" y="1017813"/>
                </a:cubicBezTo>
                <a:cubicBezTo>
                  <a:pt x="2936577" y="995925"/>
                  <a:pt x="2947521" y="976468"/>
                  <a:pt x="2947521" y="959444"/>
                </a:cubicBezTo>
                <a:close/>
                <a:moveTo>
                  <a:pt x="7887566" y="901075"/>
                </a:moveTo>
                <a:lnTo>
                  <a:pt x="7894862" y="908371"/>
                </a:lnTo>
                <a:lnTo>
                  <a:pt x="7862029" y="941204"/>
                </a:lnTo>
                <a:lnTo>
                  <a:pt x="7854733" y="933907"/>
                </a:lnTo>
                <a:close/>
                <a:moveTo>
                  <a:pt x="3239367" y="901075"/>
                </a:moveTo>
                <a:lnTo>
                  <a:pt x="3246663" y="908371"/>
                </a:lnTo>
                <a:lnTo>
                  <a:pt x="3213830" y="941204"/>
                </a:lnTo>
                <a:lnTo>
                  <a:pt x="3206534" y="933907"/>
                </a:lnTo>
                <a:close/>
                <a:moveTo>
                  <a:pt x="7654089" y="890130"/>
                </a:moveTo>
                <a:lnTo>
                  <a:pt x="7646793" y="912019"/>
                </a:lnTo>
                <a:lnTo>
                  <a:pt x="7657737" y="919315"/>
                </a:lnTo>
                <a:lnTo>
                  <a:pt x="7665033" y="890130"/>
                </a:lnTo>
                <a:close/>
                <a:moveTo>
                  <a:pt x="3005890" y="890130"/>
                </a:moveTo>
                <a:lnTo>
                  <a:pt x="2998594" y="912019"/>
                </a:lnTo>
                <a:lnTo>
                  <a:pt x="3009538" y="919315"/>
                </a:lnTo>
                <a:lnTo>
                  <a:pt x="3016835" y="890130"/>
                </a:lnTo>
                <a:close/>
                <a:moveTo>
                  <a:pt x="7931343" y="864594"/>
                </a:moveTo>
                <a:lnTo>
                  <a:pt x="7938639" y="871890"/>
                </a:lnTo>
                <a:lnTo>
                  <a:pt x="7905807" y="904723"/>
                </a:lnTo>
                <a:lnTo>
                  <a:pt x="7898510" y="897427"/>
                </a:lnTo>
                <a:close/>
                <a:moveTo>
                  <a:pt x="3283144" y="864594"/>
                </a:moveTo>
                <a:lnTo>
                  <a:pt x="3290440" y="871890"/>
                </a:lnTo>
                <a:lnTo>
                  <a:pt x="3257607" y="904723"/>
                </a:lnTo>
                <a:lnTo>
                  <a:pt x="3250311" y="897427"/>
                </a:lnTo>
                <a:close/>
                <a:moveTo>
                  <a:pt x="7683273" y="857298"/>
                </a:moveTo>
                <a:lnTo>
                  <a:pt x="7668681" y="882834"/>
                </a:lnTo>
                <a:lnTo>
                  <a:pt x="7675977" y="890130"/>
                </a:lnTo>
                <a:lnTo>
                  <a:pt x="7694218" y="864594"/>
                </a:lnTo>
                <a:close/>
                <a:moveTo>
                  <a:pt x="3035075" y="857298"/>
                </a:moveTo>
                <a:lnTo>
                  <a:pt x="3020483" y="882834"/>
                </a:lnTo>
                <a:lnTo>
                  <a:pt x="3027779" y="890130"/>
                </a:lnTo>
                <a:lnTo>
                  <a:pt x="3046019" y="864594"/>
                </a:lnTo>
                <a:close/>
                <a:moveTo>
                  <a:pt x="9236670" y="852738"/>
                </a:moveTo>
                <a:cubicBezTo>
                  <a:pt x="9237126" y="853346"/>
                  <a:pt x="9237354" y="854866"/>
                  <a:pt x="9237354" y="857298"/>
                </a:cubicBezTo>
                <a:lnTo>
                  <a:pt x="9236599" y="852769"/>
                </a:lnTo>
                <a:close/>
                <a:moveTo>
                  <a:pt x="4588471" y="852738"/>
                </a:moveTo>
                <a:cubicBezTo>
                  <a:pt x="4588927" y="853346"/>
                  <a:pt x="4589155" y="854866"/>
                  <a:pt x="4589155" y="857298"/>
                </a:cubicBezTo>
                <a:lnTo>
                  <a:pt x="4588400" y="852769"/>
                </a:lnTo>
                <a:close/>
                <a:moveTo>
                  <a:pt x="5465369" y="839057"/>
                </a:moveTo>
                <a:lnTo>
                  <a:pt x="5472665" y="846354"/>
                </a:lnTo>
                <a:lnTo>
                  <a:pt x="5454425" y="864594"/>
                </a:lnTo>
                <a:lnTo>
                  <a:pt x="5447128" y="857298"/>
                </a:lnTo>
                <a:close/>
                <a:moveTo>
                  <a:pt x="817169" y="839057"/>
                </a:moveTo>
                <a:lnTo>
                  <a:pt x="824465" y="846354"/>
                </a:lnTo>
                <a:lnTo>
                  <a:pt x="806225" y="864594"/>
                </a:lnTo>
                <a:lnTo>
                  <a:pt x="798928" y="857298"/>
                </a:lnTo>
                <a:close/>
                <a:moveTo>
                  <a:pt x="6267945" y="806225"/>
                </a:moveTo>
                <a:lnTo>
                  <a:pt x="6278889" y="839057"/>
                </a:lnTo>
                <a:lnTo>
                  <a:pt x="6289833" y="839057"/>
                </a:lnTo>
                <a:lnTo>
                  <a:pt x="6282537" y="806225"/>
                </a:lnTo>
                <a:close/>
                <a:moveTo>
                  <a:pt x="1619745" y="806225"/>
                </a:moveTo>
                <a:lnTo>
                  <a:pt x="1630690" y="839057"/>
                </a:lnTo>
                <a:lnTo>
                  <a:pt x="1641634" y="839057"/>
                </a:lnTo>
                <a:lnTo>
                  <a:pt x="1634338" y="806225"/>
                </a:lnTo>
                <a:close/>
                <a:moveTo>
                  <a:pt x="7344003" y="736911"/>
                </a:moveTo>
                <a:cubicBezTo>
                  <a:pt x="7346435" y="756368"/>
                  <a:pt x="7329411" y="792848"/>
                  <a:pt x="7292930" y="846354"/>
                </a:cubicBezTo>
                <a:cubicBezTo>
                  <a:pt x="7271042" y="877970"/>
                  <a:pt x="7247937" y="910803"/>
                  <a:pt x="7223617" y="944852"/>
                </a:cubicBezTo>
                <a:cubicBezTo>
                  <a:pt x="7211457" y="964308"/>
                  <a:pt x="7190784" y="1004437"/>
                  <a:pt x="7161600" y="1065238"/>
                </a:cubicBezTo>
                <a:cubicBezTo>
                  <a:pt x="7147007" y="1104151"/>
                  <a:pt x="7122687" y="1158872"/>
                  <a:pt x="7088638" y="1229402"/>
                </a:cubicBezTo>
                <a:cubicBezTo>
                  <a:pt x="7083774" y="1236698"/>
                  <a:pt x="7077086" y="1248858"/>
                  <a:pt x="7068574" y="1265882"/>
                </a:cubicBezTo>
                <a:cubicBezTo>
                  <a:pt x="7060061" y="1282907"/>
                  <a:pt x="7049725" y="1312699"/>
                  <a:pt x="7037565" y="1355260"/>
                </a:cubicBezTo>
                <a:cubicBezTo>
                  <a:pt x="7025405" y="1397821"/>
                  <a:pt x="7018109" y="1424573"/>
                  <a:pt x="7015677" y="1435518"/>
                </a:cubicBezTo>
                <a:cubicBezTo>
                  <a:pt x="7013245" y="1446462"/>
                  <a:pt x="7005948" y="1451934"/>
                  <a:pt x="6993788" y="1451934"/>
                </a:cubicBezTo>
                <a:lnTo>
                  <a:pt x="6993788" y="1426398"/>
                </a:lnTo>
                <a:cubicBezTo>
                  <a:pt x="6993788" y="1431262"/>
                  <a:pt x="7018109" y="1365596"/>
                  <a:pt x="7066750" y="1229402"/>
                </a:cubicBezTo>
                <a:cubicBezTo>
                  <a:pt x="7132415" y="1056726"/>
                  <a:pt x="7224833" y="892562"/>
                  <a:pt x="7344003" y="736911"/>
                </a:cubicBezTo>
                <a:close/>
                <a:moveTo>
                  <a:pt x="2695804" y="736911"/>
                </a:moveTo>
                <a:cubicBezTo>
                  <a:pt x="2698236" y="756368"/>
                  <a:pt x="2681212" y="792848"/>
                  <a:pt x="2644731" y="846354"/>
                </a:cubicBezTo>
                <a:cubicBezTo>
                  <a:pt x="2622842" y="877970"/>
                  <a:pt x="2599738" y="910803"/>
                  <a:pt x="2575417" y="944852"/>
                </a:cubicBezTo>
                <a:cubicBezTo>
                  <a:pt x="2563257" y="964308"/>
                  <a:pt x="2542585" y="1004437"/>
                  <a:pt x="2513400" y="1065238"/>
                </a:cubicBezTo>
                <a:cubicBezTo>
                  <a:pt x="2498808" y="1104151"/>
                  <a:pt x="2474487" y="1158872"/>
                  <a:pt x="2440439" y="1229402"/>
                </a:cubicBezTo>
                <a:cubicBezTo>
                  <a:pt x="2435574" y="1236698"/>
                  <a:pt x="2428886" y="1248858"/>
                  <a:pt x="2420374" y="1265882"/>
                </a:cubicBezTo>
                <a:cubicBezTo>
                  <a:pt x="2411862" y="1282907"/>
                  <a:pt x="2401526" y="1312699"/>
                  <a:pt x="2389366" y="1355260"/>
                </a:cubicBezTo>
                <a:cubicBezTo>
                  <a:pt x="2377206" y="1397821"/>
                  <a:pt x="2369909" y="1424573"/>
                  <a:pt x="2367477" y="1435518"/>
                </a:cubicBezTo>
                <a:cubicBezTo>
                  <a:pt x="2365045" y="1446462"/>
                  <a:pt x="2357749" y="1451934"/>
                  <a:pt x="2345589" y="1451934"/>
                </a:cubicBezTo>
                <a:lnTo>
                  <a:pt x="2345589" y="1426398"/>
                </a:lnTo>
                <a:cubicBezTo>
                  <a:pt x="2345589" y="1431262"/>
                  <a:pt x="2369909" y="1365596"/>
                  <a:pt x="2418550" y="1229402"/>
                </a:cubicBezTo>
                <a:cubicBezTo>
                  <a:pt x="2484216" y="1056726"/>
                  <a:pt x="2576633" y="892562"/>
                  <a:pt x="2695804" y="736911"/>
                </a:cubicBezTo>
                <a:close/>
                <a:moveTo>
                  <a:pt x="7829197" y="707727"/>
                </a:moveTo>
                <a:cubicBezTo>
                  <a:pt x="7814605" y="724751"/>
                  <a:pt x="7793933" y="750288"/>
                  <a:pt x="7767179" y="784336"/>
                </a:cubicBezTo>
                <a:cubicBezTo>
                  <a:pt x="7776908" y="774608"/>
                  <a:pt x="7790285" y="761232"/>
                  <a:pt x="7807309" y="744208"/>
                </a:cubicBezTo>
                <a:cubicBezTo>
                  <a:pt x="7824333" y="727183"/>
                  <a:pt x="7836493" y="716239"/>
                  <a:pt x="7843789" y="711375"/>
                </a:cubicBezTo>
                <a:close/>
                <a:moveTo>
                  <a:pt x="3180998" y="707727"/>
                </a:moveTo>
                <a:cubicBezTo>
                  <a:pt x="3166405" y="724751"/>
                  <a:pt x="3145733" y="750288"/>
                  <a:pt x="3118981" y="784336"/>
                </a:cubicBezTo>
                <a:cubicBezTo>
                  <a:pt x="3128708" y="774608"/>
                  <a:pt x="3142085" y="761232"/>
                  <a:pt x="3159109" y="744208"/>
                </a:cubicBezTo>
                <a:cubicBezTo>
                  <a:pt x="3176133" y="727183"/>
                  <a:pt x="3188294" y="716239"/>
                  <a:pt x="3195590" y="711375"/>
                </a:cubicBezTo>
                <a:close/>
                <a:moveTo>
                  <a:pt x="7034041" y="659024"/>
                </a:moveTo>
                <a:lnTo>
                  <a:pt x="7034041" y="662126"/>
                </a:lnTo>
                <a:cubicBezTo>
                  <a:pt x="7034041" y="664558"/>
                  <a:pt x="7034041" y="667598"/>
                  <a:pt x="7034041" y="671246"/>
                </a:cubicBezTo>
                <a:cubicBezTo>
                  <a:pt x="7034041" y="676110"/>
                  <a:pt x="7030393" y="678542"/>
                  <a:pt x="7023097" y="678542"/>
                </a:cubicBezTo>
                <a:cubicBezTo>
                  <a:pt x="7010937" y="678542"/>
                  <a:pt x="7006072" y="676110"/>
                  <a:pt x="7008505" y="671246"/>
                </a:cubicBezTo>
                <a:close/>
                <a:moveTo>
                  <a:pt x="2385841" y="659024"/>
                </a:moveTo>
                <a:lnTo>
                  <a:pt x="2385841" y="662126"/>
                </a:lnTo>
                <a:cubicBezTo>
                  <a:pt x="2385841" y="664558"/>
                  <a:pt x="2385841" y="667598"/>
                  <a:pt x="2385841" y="671246"/>
                </a:cubicBezTo>
                <a:cubicBezTo>
                  <a:pt x="2385841" y="676110"/>
                  <a:pt x="2382193" y="678542"/>
                  <a:pt x="2374897" y="678542"/>
                </a:cubicBezTo>
                <a:cubicBezTo>
                  <a:pt x="2362737" y="678542"/>
                  <a:pt x="2357872" y="676110"/>
                  <a:pt x="2360305" y="671246"/>
                </a:cubicBezTo>
                <a:close/>
                <a:moveTo>
                  <a:pt x="7034041" y="656654"/>
                </a:moveTo>
                <a:lnTo>
                  <a:pt x="7035635" y="658248"/>
                </a:lnTo>
                <a:lnTo>
                  <a:pt x="7035181" y="658478"/>
                </a:lnTo>
                <a:lnTo>
                  <a:pt x="7034041" y="659024"/>
                </a:lnTo>
                <a:close/>
                <a:moveTo>
                  <a:pt x="2385841" y="656654"/>
                </a:moveTo>
                <a:lnTo>
                  <a:pt x="2387435" y="658248"/>
                </a:lnTo>
                <a:lnTo>
                  <a:pt x="2386981" y="658478"/>
                </a:lnTo>
                <a:lnTo>
                  <a:pt x="2385841" y="659024"/>
                </a:lnTo>
                <a:close/>
                <a:moveTo>
                  <a:pt x="7063226" y="642061"/>
                </a:moveTo>
                <a:cubicBezTo>
                  <a:pt x="7072954" y="642061"/>
                  <a:pt x="7081466" y="646925"/>
                  <a:pt x="7088762" y="656654"/>
                </a:cubicBezTo>
                <a:cubicBezTo>
                  <a:pt x="7086330" y="656654"/>
                  <a:pt x="7080858" y="659086"/>
                  <a:pt x="7072346" y="663950"/>
                </a:cubicBezTo>
                <a:cubicBezTo>
                  <a:pt x="7063833" y="668814"/>
                  <a:pt x="7055930" y="671246"/>
                  <a:pt x="7048633" y="671246"/>
                </a:cubicBezTo>
                <a:cubicBezTo>
                  <a:pt x="7048633" y="671246"/>
                  <a:pt x="7045897" y="668510"/>
                  <a:pt x="7040425" y="663038"/>
                </a:cubicBezTo>
                <a:lnTo>
                  <a:pt x="7035635" y="658248"/>
                </a:lnTo>
                <a:lnTo>
                  <a:pt x="7053193" y="649358"/>
                </a:lnTo>
                <a:cubicBezTo>
                  <a:pt x="7062314" y="644494"/>
                  <a:pt x="7065658" y="642061"/>
                  <a:pt x="7063226" y="642061"/>
                </a:cubicBezTo>
                <a:close/>
                <a:moveTo>
                  <a:pt x="2415026" y="642061"/>
                </a:moveTo>
                <a:cubicBezTo>
                  <a:pt x="2424754" y="642061"/>
                  <a:pt x="2433266" y="646925"/>
                  <a:pt x="2440562" y="656654"/>
                </a:cubicBezTo>
                <a:cubicBezTo>
                  <a:pt x="2438131" y="656654"/>
                  <a:pt x="2432659" y="659086"/>
                  <a:pt x="2424146" y="663950"/>
                </a:cubicBezTo>
                <a:cubicBezTo>
                  <a:pt x="2415634" y="668814"/>
                  <a:pt x="2407730" y="671246"/>
                  <a:pt x="2400433" y="671246"/>
                </a:cubicBezTo>
                <a:cubicBezTo>
                  <a:pt x="2400433" y="671246"/>
                  <a:pt x="2397698" y="668510"/>
                  <a:pt x="2392226" y="663038"/>
                </a:cubicBezTo>
                <a:lnTo>
                  <a:pt x="2387435" y="658248"/>
                </a:lnTo>
                <a:lnTo>
                  <a:pt x="2404994" y="649358"/>
                </a:lnTo>
                <a:cubicBezTo>
                  <a:pt x="2414114" y="644494"/>
                  <a:pt x="2417458" y="642061"/>
                  <a:pt x="2415026" y="642061"/>
                </a:cubicBezTo>
                <a:close/>
                <a:moveTo>
                  <a:pt x="7081466" y="605581"/>
                </a:moveTo>
                <a:lnTo>
                  <a:pt x="7110651" y="612877"/>
                </a:lnTo>
                <a:lnTo>
                  <a:pt x="7107003" y="623821"/>
                </a:lnTo>
                <a:lnTo>
                  <a:pt x="7081466" y="616525"/>
                </a:lnTo>
                <a:close/>
                <a:moveTo>
                  <a:pt x="2433266" y="605581"/>
                </a:moveTo>
                <a:lnTo>
                  <a:pt x="2462451" y="612877"/>
                </a:lnTo>
                <a:lnTo>
                  <a:pt x="2458803" y="623821"/>
                </a:lnTo>
                <a:lnTo>
                  <a:pt x="2433266" y="616525"/>
                </a:lnTo>
                <a:close/>
                <a:moveTo>
                  <a:pt x="7468037" y="583692"/>
                </a:moveTo>
                <a:lnTo>
                  <a:pt x="7489925" y="583692"/>
                </a:lnTo>
                <a:lnTo>
                  <a:pt x="7489925" y="594636"/>
                </a:lnTo>
                <a:lnTo>
                  <a:pt x="7468037" y="594636"/>
                </a:lnTo>
                <a:close/>
                <a:moveTo>
                  <a:pt x="2819838" y="583692"/>
                </a:moveTo>
                <a:lnTo>
                  <a:pt x="2841727" y="583692"/>
                </a:lnTo>
                <a:lnTo>
                  <a:pt x="2841727" y="594636"/>
                </a:lnTo>
                <a:lnTo>
                  <a:pt x="2819838" y="594636"/>
                </a:lnTo>
                <a:close/>
                <a:moveTo>
                  <a:pt x="6176743" y="569100"/>
                </a:moveTo>
                <a:lnTo>
                  <a:pt x="6187687" y="580044"/>
                </a:lnTo>
                <a:lnTo>
                  <a:pt x="6180391" y="587340"/>
                </a:lnTo>
                <a:lnTo>
                  <a:pt x="6169447" y="576396"/>
                </a:lnTo>
                <a:close/>
                <a:moveTo>
                  <a:pt x="1528544" y="569100"/>
                </a:moveTo>
                <a:lnTo>
                  <a:pt x="1539488" y="580044"/>
                </a:lnTo>
                <a:lnTo>
                  <a:pt x="1532192" y="587340"/>
                </a:lnTo>
                <a:lnTo>
                  <a:pt x="1521248" y="576396"/>
                </a:lnTo>
                <a:close/>
                <a:moveTo>
                  <a:pt x="7986064" y="554508"/>
                </a:moveTo>
                <a:cubicBezTo>
                  <a:pt x="7959312" y="573964"/>
                  <a:pt x="7922831" y="601933"/>
                  <a:pt x="7876622" y="638413"/>
                </a:cubicBezTo>
                <a:cubicBezTo>
                  <a:pt x="7874191" y="640845"/>
                  <a:pt x="7871758" y="646925"/>
                  <a:pt x="7869325" y="656654"/>
                </a:cubicBezTo>
                <a:cubicBezTo>
                  <a:pt x="7866895" y="666382"/>
                  <a:pt x="7862029" y="671246"/>
                  <a:pt x="7854733" y="671246"/>
                </a:cubicBezTo>
                <a:lnTo>
                  <a:pt x="7876622" y="678542"/>
                </a:lnTo>
                <a:cubicBezTo>
                  <a:pt x="7891214" y="646925"/>
                  <a:pt x="7913103" y="625037"/>
                  <a:pt x="7942287" y="612877"/>
                </a:cubicBezTo>
                <a:cubicBezTo>
                  <a:pt x="7971472" y="600717"/>
                  <a:pt x="7986064" y="581260"/>
                  <a:pt x="7986064" y="554508"/>
                </a:cubicBezTo>
                <a:close/>
                <a:moveTo>
                  <a:pt x="3337865" y="554508"/>
                </a:moveTo>
                <a:cubicBezTo>
                  <a:pt x="3311112" y="573964"/>
                  <a:pt x="3274631" y="601933"/>
                  <a:pt x="3228423" y="638413"/>
                </a:cubicBezTo>
                <a:cubicBezTo>
                  <a:pt x="3225990" y="640845"/>
                  <a:pt x="3223558" y="646925"/>
                  <a:pt x="3221126" y="656654"/>
                </a:cubicBezTo>
                <a:cubicBezTo>
                  <a:pt x="3218695" y="666382"/>
                  <a:pt x="3213830" y="671246"/>
                  <a:pt x="3206534" y="671246"/>
                </a:cubicBezTo>
                <a:lnTo>
                  <a:pt x="3228423" y="678542"/>
                </a:lnTo>
                <a:cubicBezTo>
                  <a:pt x="3243015" y="646925"/>
                  <a:pt x="3264903" y="625037"/>
                  <a:pt x="3294088" y="612877"/>
                </a:cubicBezTo>
                <a:cubicBezTo>
                  <a:pt x="3323273" y="600717"/>
                  <a:pt x="3337865" y="581260"/>
                  <a:pt x="3337865" y="554508"/>
                </a:cubicBezTo>
                <a:close/>
                <a:moveTo>
                  <a:pt x="7511815" y="547211"/>
                </a:moveTo>
                <a:lnTo>
                  <a:pt x="7522759" y="550859"/>
                </a:lnTo>
                <a:lnTo>
                  <a:pt x="7511815" y="572748"/>
                </a:lnTo>
                <a:lnTo>
                  <a:pt x="7500871" y="565452"/>
                </a:lnTo>
                <a:close/>
                <a:moveTo>
                  <a:pt x="2863615" y="547211"/>
                </a:moveTo>
                <a:lnTo>
                  <a:pt x="2874560" y="550859"/>
                </a:lnTo>
                <a:lnTo>
                  <a:pt x="2863615" y="572748"/>
                </a:lnTo>
                <a:lnTo>
                  <a:pt x="2852671" y="565452"/>
                </a:lnTo>
                <a:close/>
                <a:moveTo>
                  <a:pt x="8263318" y="518027"/>
                </a:moveTo>
                <a:cubicBezTo>
                  <a:pt x="8251157" y="518027"/>
                  <a:pt x="8228054" y="535051"/>
                  <a:pt x="8194004" y="569100"/>
                </a:cubicBezTo>
                <a:cubicBezTo>
                  <a:pt x="8191573" y="559372"/>
                  <a:pt x="8186708" y="547211"/>
                  <a:pt x="8179412" y="532619"/>
                </a:cubicBezTo>
                <a:cubicBezTo>
                  <a:pt x="8155092" y="566668"/>
                  <a:pt x="8142931" y="590988"/>
                  <a:pt x="8142931" y="605581"/>
                </a:cubicBezTo>
                <a:cubicBezTo>
                  <a:pt x="8138067" y="600717"/>
                  <a:pt x="8133204" y="598284"/>
                  <a:pt x="8128339" y="598284"/>
                </a:cubicBezTo>
                <a:cubicBezTo>
                  <a:pt x="8096723" y="598284"/>
                  <a:pt x="8005521" y="673678"/>
                  <a:pt x="7854733" y="824465"/>
                </a:cubicBezTo>
                <a:cubicBezTo>
                  <a:pt x="7832845" y="846354"/>
                  <a:pt x="7793933" y="890130"/>
                  <a:pt x="7737995" y="955796"/>
                </a:cubicBezTo>
                <a:cubicBezTo>
                  <a:pt x="7650441" y="1062806"/>
                  <a:pt x="7583560" y="1180760"/>
                  <a:pt x="7537351" y="1309659"/>
                </a:cubicBezTo>
                <a:cubicBezTo>
                  <a:pt x="7527623" y="1346140"/>
                  <a:pt x="7513031" y="1393565"/>
                  <a:pt x="7493573" y="1451934"/>
                </a:cubicBezTo>
                <a:cubicBezTo>
                  <a:pt x="7493573" y="1459230"/>
                  <a:pt x="7493573" y="1468958"/>
                  <a:pt x="7493573" y="1481119"/>
                </a:cubicBezTo>
                <a:cubicBezTo>
                  <a:pt x="7483847" y="1495711"/>
                  <a:pt x="7474118" y="1515167"/>
                  <a:pt x="7464389" y="1539488"/>
                </a:cubicBezTo>
                <a:cubicBezTo>
                  <a:pt x="7447365" y="1602721"/>
                  <a:pt x="7438853" y="1647714"/>
                  <a:pt x="7438853" y="1674467"/>
                </a:cubicBezTo>
                <a:cubicBezTo>
                  <a:pt x="7436421" y="1681763"/>
                  <a:pt x="7430341" y="1693923"/>
                  <a:pt x="7420613" y="1710947"/>
                </a:cubicBezTo>
                <a:cubicBezTo>
                  <a:pt x="7415749" y="1706083"/>
                  <a:pt x="7413317" y="1698787"/>
                  <a:pt x="7413317" y="1689059"/>
                </a:cubicBezTo>
                <a:lnTo>
                  <a:pt x="7402373" y="1769317"/>
                </a:lnTo>
                <a:cubicBezTo>
                  <a:pt x="7404805" y="1769317"/>
                  <a:pt x="7408453" y="1768101"/>
                  <a:pt x="7413317" y="1765668"/>
                </a:cubicBezTo>
                <a:cubicBezTo>
                  <a:pt x="7418181" y="1763236"/>
                  <a:pt x="7424261" y="1762020"/>
                  <a:pt x="7431557" y="1762020"/>
                </a:cubicBezTo>
                <a:cubicBezTo>
                  <a:pt x="7433989" y="1762020"/>
                  <a:pt x="7438853" y="1765668"/>
                  <a:pt x="7446149" y="1772965"/>
                </a:cubicBezTo>
                <a:lnTo>
                  <a:pt x="7446149" y="1980905"/>
                </a:lnTo>
                <a:cubicBezTo>
                  <a:pt x="7443717" y="1995497"/>
                  <a:pt x="7425477" y="2018602"/>
                  <a:pt x="7391428" y="2050218"/>
                </a:cubicBezTo>
                <a:cubicBezTo>
                  <a:pt x="7376836" y="2028330"/>
                  <a:pt x="7372580" y="1994281"/>
                  <a:pt x="7378660" y="1948072"/>
                </a:cubicBezTo>
                <a:cubicBezTo>
                  <a:pt x="7384740" y="1901863"/>
                  <a:pt x="7382916" y="1873895"/>
                  <a:pt x="7373188" y="1864167"/>
                </a:cubicBezTo>
                <a:cubicBezTo>
                  <a:pt x="7348867" y="1971177"/>
                  <a:pt x="7336707" y="2022250"/>
                  <a:pt x="7336707" y="2017386"/>
                </a:cubicBezTo>
                <a:cubicBezTo>
                  <a:pt x="7336707" y="2029546"/>
                  <a:pt x="7342787" y="2046570"/>
                  <a:pt x="7354948" y="2068459"/>
                </a:cubicBezTo>
                <a:cubicBezTo>
                  <a:pt x="7362244" y="2083051"/>
                  <a:pt x="7361027" y="2097643"/>
                  <a:pt x="7351299" y="2112236"/>
                </a:cubicBezTo>
                <a:cubicBezTo>
                  <a:pt x="7353731" y="2114668"/>
                  <a:pt x="7368324" y="2129260"/>
                  <a:pt x="7395076" y="2156012"/>
                </a:cubicBezTo>
                <a:lnTo>
                  <a:pt x="7387780" y="2159661"/>
                </a:lnTo>
                <a:cubicBezTo>
                  <a:pt x="7395076" y="2166957"/>
                  <a:pt x="7403589" y="2175469"/>
                  <a:pt x="7413317" y="2185197"/>
                </a:cubicBezTo>
                <a:cubicBezTo>
                  <a:pt x="7435205" y="2236270"/>
                  <a:pt x="7460741" y="2312880"/>
                  <a:pt x="7489925" y="2415026"/>
                </a:cubicBezTo>
                <a:cubicBezTo>
                  <a:pt x="7499654" y="2480691"/>
                  <a:pt x="7525191" y="2513524"/>
                  <a:pt x="7566535" y="2513524"/>
                </a:cubicBezTo>
                <a:cubicBezTo>
                  <a:pt x="7571401" y="2513524"/>
                  <a:pt x="7600585" y="2508660"/>
                  <a:pt x="7654089" y="2498931"/>
                </a:cubicBezTo>
                <a:cubicBezTo>
                  <a:pt x="7707595" y="2489203"/>
                  <a:pt x="7736779" y="2484339"/>
                  <a:pt x="7741643" y="2484339"/>
                </a:cubicBezTo>
                <a:cubicBezTo>
                  <a:pt x="7748939" y="2484339"/>
                  <a:pt x="7756843" y="2486163"/>
                  <a:pt x="7765355" y="2489811"/>
                </a:cubicBezTo>
                <a:cubicBezTo>
                  <a:pt x="7773868" y="2493459"/>
                  <a:pt x="7778123" y="2495283"/>
                  <a:pt x="7778123" y="2495283"/>
                </a:cubicBezTo>
                <a:cubicBezTo>
                  <a:pt x="7770827" y="2485555"/>
                  <a:pt x="7767179" y="2474611"/>
                  <a:pt x="7767179" y="2462451"/>
                </a:cubicBezTo>
                <a:cubicBezTo>
                  <a:pt x="7767179" y="2413810"/>
                  <a:pt x="7796364" y="2389489"/>
                  <a:pt x="7854733" y="2389489"/>
                </a:cubicBezTo>
                <a:cubicBezTo>
                  <a:pt x="7859598" y="2389489"/>
                  <a:pt x="7866286" y="2390705"/>
                  <a:pt x="7874798" y="2393137"/>
                </a:cubicBezTo>
                <a:cubicBezTo>
                  <a:pt x="7883311" y="2395569"/>
                  <a:pt x="7889999" y="2396785"/>
                  <a:pt x="7894862" y="2396785"/>
                </a:cubicBezTo>
                <a:cubicBezTo>
                  <a:pt x="7897295" y="2396785"/>
                  <a:pt x="7956879" y="2367601"/>
                  <a:pt x="8073618" y="2309232"/>
                </a:cubicBezTo>
                <a:lnTo>
                  <a:pt x="8073618" y="2283695"/>
                </a:lnTo>
                <a:cubicBezTo>
                  <a:pt x="8068755" y="2283695"/>
                  <a:pt x="8049298" y="2294639"/>
                  <a:pt x="8015249" y="2316528"/>
                </a:cubicBezTo>
                <a:lnTo>
                  <a:pt x="7997008" y="2298287"/>
                </a:lnTo>
                <a:cubicBezTo>
                  <a:pt x="8018897" y="2281263"/>
                  <a:pt x="8074835" y="2241134"/>
                  <a:pt x="8164820" y="2177901"/>
                </a:cubicBezTo>
                <a:cubicBezTo>
                  <a:pt x="8172116" y="2148716"/>
                  <a:pt x="8175764" y="2135340"/>
                  <a:pt x="8175764" y="2137772"/>
                </a:cubicBezTo>
                <a:cubicBezTo>
                  <a:pt x="8163605" y="2137772"/>
                  <a:pt x="8156307" y="2136556"/>
                  <a:pt x="8153876" y="2134124"/>
                </a:cubicBezTo>
                <a:cubicBezTo>
                  <a:pt x="8156307" y="2131692"/>
                  <a:pt x="8166036" y="2130476"/>
                  <a:pt x="8183060" y="2130476"/>
                </a:cubicBezTo>
                <a:cubicBezTo>
                  <a:pt x="8183060" y="2111020"/>
                  <a:pt x="8187925" y="2084267"/>
                  <a:pt x="8197652" y="2050218"/>
                </a:cubicBezTo>
                <a:cubicBezTo>
                  <a:pt x="8221973" y="2011306"/>
                  <a:pt x="8256022" y="1971177"/>
                  <a:pt x="8299798" y="1929832"/>
                </a:cubicBezTo>
                <a:cubicBezTo>
                  <a:pt x="8287639" y="1929832"/>
                  <a:pt x="8280343" y="1928616"/>
                  <a:pt x="8277910" y="1926184"/>
                </a:cubicBezTo>
                <a:cubicBezTo>
                  <a:pt x="8287639" y="1921320"/>
                  <a:pt x="8301015" y="1914024"/>
                  <a:pt x="8318039" y="1904295"/>
                </a:cubicBezTo>
                <a:cubicBezTo>
                  <a:pt x="8429914" y="1717027"/>
                  <a:pt x="8491931" y="1565024"/>
                  <a:pt x="8504090" y="1448286"/>
                </a:cubicBezTo>
                <a:cubicBezTo>
                  <a:pt x="8504090" y="1445854"/>
                  <a:pt x="8515035" y="1388701"/>
                  <a:pt x="8536923" y="1276827"/>
                </a:cubicBezTo>
                <a:cubicBezTo>
                  <a:pt x="8556380" y="1172248"/>
                  <a:pt x="8566108" y="1111447"/>
                  <a:pt x="8566108" y="1094423"/>
                </a:cubicBezTo>
                <a:cubicBezTo>
                  <a:pt x="8566108" y="1089559"/>
                  <a:pt x="8561244" y="1082262"/>
                  <a:pt x="8551515" y="1072534"/>
                </a:cubicBezTo>
                <a:cubicBezTo>
                  <a:pt x="8541788" y="1062806"/>
                  <a:pt x="8536923" y="1055510"/>
                  <a:pt x="8536923" y="1050646"/>
                </a:cubicBezTo>
                <a:cubicBezTo>
                  <a:pt x="8536923" y="1028757"/>
                  <a:pt x="8551515" y="1012949"/>
                  <a:pt x="8580700" y="1003221"/>
                </a:cubicBezTo>
                <a:cubicBezTo>
                  <a:pt x="8580700" y="918099"/>
                  <a:pt x="8558812" y="823249"/>
                  <a:pt x="8515035" y="718671"/>
                </a:cubicBezTo>
                <a:cubicBezTo>
                  <a:pt x="8505307" y="691918"/>
                  <a:pt x="8490715" y="660302"/>
                  <a:pt x="8471258" y="623821"/>
                </a:cubicBezTo>
                <a:cubicBezTo>
                  <a:pt x="8446938" y="616525"/>
                  <a:pt x="8415321" y="605581"/>
                  <a:pt x="8376408" y="590988"/>
                </a:cubicBezTo>
                <a:cubicBezTo>
                  <a:pt x="8366680" y="586124"/>
                  <a:pt x="8346616" y="572748"/>
                  <a:pt x="8316215" y="550859"/>
                </a:cubicBezTo>
                <a:cubicBezTo>
                  <a:pt x="8285814" y="528971"/>
                  <a:pt x="8268182" y="518027"/>
                  <a:pt x="8263318" y="518027"/>
                </a:cubicBezTo>
                <a:close/>
                <a:moveTo>
                  <a:pt x="3615118" y="518027"/>
                </a:moveTo>
                <a:cubicBezTo>
                  <a:pt x="3602958" y="518027"/>
                  <a:pt x="3579854" y="535051"/>
                  <a:pt x="3545805" y="569100"/>
                </a:cubicBezTo>
                <a:cubicBezTo>
                  <a:pt x="3543373" y="559372"/>
                  <a:pt x="3538509" y="547211"/>
                  <a:pt x="3531213" y="532619"/>
                </a:cubicBezTo>
                <a:cubicBezTo>
                  <a:pt x="3506892" y="566668"/>
                  <a:pt x="3494732" y="590988"/>
                  <a:pt x="3494732" y="605581"/>
                </a:cubicBezTo>
                <a:cubicBezTo>
                  <a:pt x="3489868" y="600717"/>
                  <a:pt x="3485004" y="598284"/>
                  <a:pt x="3480140" y="598284"/>
                </a:cubicBezTo>
                <a:cubicBezTo>
                  <a:pt x="3448523" y="598284"/>
                  <a:pt x="3357321" y="673678"/>
                  <a:pt x="3206534" y="824465"/>
                </a:cubicBezTo>
                <a:cubicBezTo>
                  <a:pt x="3184646" y="846354"/>
                  <a:pt x="3145733" y="890130"/>
                  <a:pt x="3089796" y="955796"/>
                </a:cubicBezTo>
                <a:cubicBezTo>
                  <a:pt x="3002242" y="1062806"/>
                  <a:pt x="2935361" y="1180760"/>
                  <a:pt x="2889152" y="1309659"/>
                </a:cubicBezTo>
                <a:cubicBezTo>
                  <a:pt x="2879424" y="1346140"/>
                  <a:pt x="2864831" y="1393565"/>
                  <a:pt x="2845375" y="1451934"/>
                </a:cubicBezTo>
                <a:cubicBezTo>
                  <a:pt x="2845375" y="1459230"/>
                  <a:pt x="2845375" y="1468958"/>
                  <a:pt x="2845375" y="1481119"/>
                </a:cubicBezTo>
                <a:cubicBezTo>
                  <a:pt x="2835647" y="1495711"/>
                  <a:pt x="2825919" y="1515167"/>
                  <a:pt x="2816190" y="1539488"/>
                </a:cubicBezTo>
                <a:cubicBezTo>
                  <a:pt x="2799166" y="1602721"/>
                  <a:pt x="2790654" y="1647714"/>
                  <a:pt x="2790654" y="1674467"/>
                </a:cubicBezTo>
                <a:cubicBezTo>
                  <a:pt x="2788222" y="1681763"/>
                  <a:pt x="2782142" y="1693923"/>
                  <a:pt x="2772414" y="1710947"/>
                </a:cubicBezTo>
                <a:cubicBezTo>
                  <a:pt x="2767550" y="1706083"/>
                  <a:pt x="2765117" y="1698787"/>
                  <a:pt x="2765117" y="1689059"/>
                </a:cubicBezTo>
                <a:lnTo>
                  <a:pt x="2754173" y="1769317"/>
                </a:lnTo>
                <a:cubicBezTo>
                  <a:pt x="2756605" y="1769317"/>
                  <a:pt x="2760253" y="1768101"/>
                  <a:pt x="2765117" y="1765668"/>
                </a:cubicBezTo>
                <a:cubicBezTo>
                  <a:pt x="2769982" y="1763236"/>
                  <a:pt x="2776062" y="1762020"/>
                  <a:pt x="2783357" y="1762020"/>
                </a:cubicBezTo>
                <a:cubicBezTo>
                  <a:pt x="2785790" y="1762020"/>
                  <a:pt x="2790654" y="1765668"/>
                  <a:pt x="2797950" y="1772965"/>
                </a:cubicBezTo>
                <a:lnTo>
                  <a:pt x="2797950" y="1980905"/>
                </a:lnTo>
                <a:cubicBezTo>
                  <a:pt x="2795518" y="1995497"/>
                  <a:pt x="2777277" y="2018602"/>
                  <a:pt x="2743229" y="2050218"/>
                </a:cubicBezTo>
                <a:cubicBezTo>
                  <a:pt x="2728636" y="2028330"/>
                  <a:pt x="2724380" y="1994281"/>
                  <a:pt x="2730460" y="1948072"/>
                </a:cubicBezTo>
                <a:cubicBezTo>
                  <a:pt x="2736541" y="1901863"/>
                  <a:pt x="2734717" y="1873895"/>
                  <a:pt x="2724989" y="1864167"/>
                </a:cubicBezTo>
                <a:cubicBezTo>
                  <a:pt x="2700668" y="1971177"/>
                  <a:pt x="2688508" y="2022250"/>
                  <a:pt x="2688508" y="2017386"/>
                </a:cubicBezTo>
                <a:cubicBezTo>
                  <a:pt x="2688508" y="2029546"/>
                  <a:pt x="2694588" y="2046570"/>
                  <a:pt x="2706748" y="2068459"/>
                </a:cubicBezTo>
                <a:cubicBezTo>
                  <a:pt x="2714044" y="2083051"/>
                  <a:pt x="2712828" y="2097643"/>
                  <a:pt x="2703100" y="2112236"/>
                </a:cubicBezTo>
                <a:cubicBezTo>
                  <a:pt x="2705532" y="2114668"/>
                  <a:pt x="2720124" y="2129260"/>
                  <a:pt x="2746877" y="2156012"/>
                </a:cubicBezTo>
                <a:lnTo>
                  <a:pt x="2739581" y="2159661"/>
                </a:lnTo>
                <a:cubicBezTo>
                  <a:pt x="2746877" y="2166957"/>
                  <a:pt x="2755389" y="2175469"/>
                  <a:pt x="2765117" y="2185197"/>
                </a:cubicBezTo>
                <a:cubicBezTo>
                  <a:pt x="2787006" y="2236270"/>
                  <a:pt x="2812542" y="2312880"/>
                  <a:pt x="2841727" y="2415026"/>
                </a:cubicBezTo>
                <a:cubicBezTo>
                  <a:pt x="2851455" y="2480691"/>
                  <a:pt x="2876992" y="2513524"/>
                  <a:pt x="2918336" y="2513524"/>
                </a:cubicBezTo>
                <a:cubicBezTo>
                  <a:pt x="2923200" y="2513524"/>
                  <a:pt x="2952385" y="2508660"/>
                  <a:pt x="3005890" y="2498931"/>
                </a:cubicBezTo>
                <a:cubicBezTo>
                  <a:pt x="3059395" y="2489203"/>
                  <a:pt x="3088580" y="2484339"/>
                  <a:pt x="3093444" y="2484339"/>
                </a:cubicBezTo>
                <a:cubicBezTo>
                  <a:pt x="3100740" y="2484339"/>
                  <a:pt x="3108645" y="2486163"/>
                  <a:pt x="3117157" y="2489811"/>
                </a:cubicBezTo>
                <a:cubicBezTo>
                  <a:pt x="3125669" y="2493459"/>
                  <a:pt x="3129925" y="2495283"/>
                  <a:pt x="3129925" y="2495283"/>
                </a:cubicBezTo>
                <a:cubicBezTo>
                  <a:pt x="3122629" y="2485555"/>
                  <a:pt x="3118981" y="2474611"/>
                  <a:pt x="3118981" y="2462451"/>
                </a:cubicBezTo>
                <a:cubicBezTo>
                  <a:pt x="3118981" y="2413810"/>
                  <a:pt x="3148165" y="2389489"/>
                  <a:pt x="3206534" y="2389489"/>
                </a:cubicBezTo>
                <a:cubicBezTo>
                  <a:pt x="3211398" y="2389489"/>
                  <a:pt x="3218086" y="2390705"/>
                  <a:pt x="3226598" y="2393137"/>
                </a:cubicBezTo>
                <a:cubicBezTo>
                  <a:pt x="3235110" y="2395569"/>
                  <a:pt x="3241799" y="2396785"/>
                  <a:pt x="3246663" y="2396785"/>
                </a:cubicBezTo>
                <a:cubicBezTo>
                  <a:pt x="3249095" y="2396785"/>
                  <a:pt x="3308680" y="2367601"/>
                  <a:pt x="3425419" y="2309232"/>
                </a:cubicBezTo>
                <a:lnTo>
                  <a:pt x="3425419" y="2283695"/>
                </a:lnTo>
                <a:cubicBezTo>
                  <a:pt x="3420555" y="2283695"/>
                  <a:pt x="3401098" y="2294639"/>
                  <a:pt x="3367050" y="2316528"/>
                </a:cubicBezTo>
                <a:lnTo>
                  <a:pt x="3348809" y="2298287"/>
                </a:lnTo>
                <a:cubicBezTo>
                  <a:pt x="3370698" y="2281263"/>
                  <a:pt x="3426635" y="2241134"/>
                  <a:pt x="3516621" y="2177901"/>
                </a:cubicBezTo>
                <a:cubicBezTo>
                  <a:pt x="3523917" y="2148716"/>
                  <a:pt x="3527565" y="2135340"/>
                  <a:pt x="3527565" y="2137772"/>
                </a:cubicBezTo>
                <a:cubicBezTo>
                  <a:pt x="3515404" y="2137772"/>
                  <a:pt x="3508108" y="2136556"/>
                  <a:pt x="3505676" y="2134124"/>
                </a:cubicBezTo>
                <a:cubicBezTo>
                  <a:pt x="3508108" y="2131692"/>
                  <a:pt x="3517836" y="2130476"/>
                  <a:pt x="3534861" y="2130476"/>
                </a:cubicBezTo>
                <a:cubicBezTo>
                  <a:pt x="3534861" y="2111020"/>
                  <a:pt x="3539725" y="2084267"/>
                  <a:pt x="3549453" y="2050218"/>
                </a:cubicBezTo>
                <a:cubicBezTo>
                  <a:pt x="3573774" y="2011306"/>
                  <a:pt x="3607822" y="1971177"/>
                  <a:pt x="3651599" y="1929832"/>
                </a:cubicBezTo>
                <a:cubicBezTo>
                  <a:pt x="3639439" y="1929832"/>
                  <a:pt x="3632143" y="1928616"/>
                  <a:pt x="3629711" y="1926184"/>
                </a:cubicBezTo>
                <a:cubicBezTo>
                  <a:pt x="3639439" y="1921320"/>
                  <a:pt x="3652816" y="1914024"/>
                  <a:pt x="3669839" y="1904295"/>
                </a:cubicBezTo>
                <a:cubicBezTo>
                  <a:pt x="3781714" y="1717027"/>
                  <a:pt x="3843731" y="1565024"/>
                  <a:pt x="3855892" y="1448286"/>
                </a:cubicBezTo>
                <a:cubicBezTo>
                  <a:pt x="3855892" y="1445854"/>
                  <a:pt x="3866836" y="1388701"/>
                  <a:pt x="3888724" y="1276827"/>
                </a:cubicBezTo>
                <a:cubicBezTo>
                  <a:pt x="3908181" y="1172248"/>
                  <a:pt x="3917909" y="1111447"/>
                  <a:pt x="3917909" y="1094423"/>
                </a:cubicBezTo>
                <a:cubicBezTo>
                  <a:pt x="3917909" y="1089559"/>
                  <a:pt x="3913044" y="1082262"/>
                  <a:pt x="3903317" y="1072534"/>
                </a:cubicBezTo>
                <a:cubicBezTo>
                  <a:pt x="3893589" y="1062806"/>
                  <a:pt x="3888724" y="1055510"/>
                  <a:pt x="3888724" y="1050646"/>
                </a:cubicBezTo>
                <a:cubicBezTo>
                  <a:pt x="3888724" y="1028757"/>
                  <a:pt x="3903317" y="1012949"/>
                  <a:pt x="3932501" y="1003221"/>
                </a:cubicBezTo>
                <a:cubicBezTo>
                  <a:pt x="3932501" y="918099"/>
                  <a:pt x="3910613" y="823249"/>
                  <a:pt x="3866836" y="718671"/>
                </a:cubicBezTo>
                <a:cubicBezTo>
                  <a:pt x="3857108" y="691918"/>
                  <a:pt x="3842515" y="660302"/>
                  <a:pt x="3823059" y="623821"/>
                </a:cubicBezTo>
                <a:cubicBezTo>
                  <a:pt x="3798739" y="616525"/>
                  <a:pt x="3767121" y="605581"/>
                  <a:pt x="3728209" y="590988"/>
                </a:cubicBezTo>
                <a:cubicBezTo>
                  <a:pt x="3718481" y="586124"/>
                  <a:pt x="3698416" y="572748"/>
                  <a:pt x="3668016" y="550859"/>
                </a:cubicBezTo>
                <a:cubicBezTo>
                  <a:pt x="3637615" y="528971"/>
                  <a:pt x="3619983" y="518027"/>
                  <a:pt x="3615118" y="518027"/>
                </a:cubicBezTo>
                <a:close/>
                <a:moveTo>
                  <a:pt x="8307095" y="492490"/>
                </a:moveTo>
                <a:cubicBezTo>
                  <a:pt x="8324119" y="499786"/>
                  <a:pt x="8352088" y="513163"/>
                  <a:pt x="8391000" y="532619"/>
                </a:cubicBezTo>
                <a:cubicBezTo>
                  <a:pt x="8364248" y="505867"/>
                  <a:pt x="8348440" y="492490"/>
                  <a:pt x="8343575" y="492490"/>
                </a:cubicBezTo>
                <a:close/>
                <a:moveTo>
                  <a:pt x="3658896" y="492490"/>
                </a:moveTo>
                <a:cubicBezTo>
                  <a:pt x="3675920" y="499786"/>
                  <a:pt x="3703889" y="513163"/>
                  <a:pt x="3742801" y="532619"/>
                </a:cubicBezTo>
                <a:cubicBezTo>
                  <a:pt x="3716048" y="505867"/>
                  <a:pt x="3700241" y="492490"/>
                  <a:pt x="3695376" y="492490"/>
                </a:cubicBezTo>
                <a:close/>
                <a:moveTo>
                  <a:pt x="6129318" y="485194"/>
                </a:moveTo>
                <a:lnTo>
                  <a:pt x="6154855" y="518027"/>
                </a:lnTo>
                <a:lnTo>
                  <a:pt x="6143911" y="525323"/>
                </a:lnTo>
                <a:lnTo>
                  <a:pt x="6122022" y="492490"/>
                </a:lnTo>
                <a:close/>
                <a:moveTo>
                  <a:pt x="1481119" y="485194"/>
                </a:moveTo>
                <a:lnTo>
                  <a:pt x="1506655" y="518027"/>
                </a:lnTo>
                <a:lnTo>
                  <a:pt x="1495711" y="525323"/>
                </a:lnTo>
                <a:lnTo>
                  <a:pt x="1473823" y="492490"/>
                </a:lnTo>
                <a:close/>
                <a:moveTo>
                  <a:pt x="7540999" y="456010"/>
                </a:moveTo>
                <a:lnTo>
                  <a:pt x="7548295" y="459658"/>
                </a:lnTo>
                <a:lnTo>
                  <a:pt x="7540999" y="477898"/>
                </a:lnTo>
                <a:lnTo>
                  <a:pt x="7530055" y="474250"/>
                </a:lnTo>
                <a:close/>
                <a:moveTo>
                  <a:pt x="2892800" y="456010"/>
                </a:moveTo>
                <a:lnTo>
                  <a:pt x="2900096" y="459658"/>
                </a:lnTo>
                <a:lnTo>
                  <a:pt x="2892800" y="477898"/>
                </a:lnTo>
                <a:lnTo>
                  <a:pt x="2881855" y="474250"/>
                </a:lnTo>
                <a:close/>
                <a:moveTo>
                  <a:pt x="6902711" y="441417"/>
                </a:moveTo>
                <a:lnTo>
                  <a:pt x="6913655" y="452362"/>
                </a:lnTo>
                <a:lnTo>
                  <a:pt x="6906359" y="459658"/>
                </a:lnTo>
                <a:lnTo>
                  <a:pt x="6895414" y="448713"/>
                </a:lnTo>
                <a:close/>
                <a:moveTo>
                  <a:pt x="2254511" y="441417"/>
                </a:moveTo>
                <a:lnTo>
                  <a:pt x="2265455" y="452362"/>
                </a:lnTo>
                <a:lnTo>
                  <a:pt x="2258159" y="459658"/>
                </a:lnTo>
                <a:lnTo>
                  <a:pt x="2247214" y="448713"/>
                </a:lnTo>
                <a:close/>
                <a:moveTo>
                  <a:pt x="6964728" y="379400"/>
                </a:moveTo>
                <a:lnTo>
                  <a:pt x="6968376" y="386696"/>
                </a:lnTo>
                <a:lnTo>
                  <a:pt x="6946487" y="397640"/>
                </a:lnTo>
                <a:lnTo>
                  <a:pt x="6946487" y="386696"/>
                </a:lnTo>
                <a:close/>
                <a:moveTo>
                  <a:pt x="2316528" y="379400"/>
                </a:moveTo>
                <a:lnTo>
                  <a:pt x="2320176" y="386696"/>
                </a:lnTo>
                <a:lnTo>
                  <a:pt x="2298287" y="397640"/>
                </a:lnTo>
                <a:lnTo>
                  <a:pt x="2298287" y="386696"/>
                </a:lnTo>
                <a:close/>
                <a:moveTo>
                  <a:pt x="6979320" y="328327"/>
                </a:moveTo>
                <a:lnTo>
                  <a:pt x="6982968" y="339271"/>
                </a:lnTo>
                <a:lnTo>
                  <a:pt x="6946487" y="353863"/>
                </a:lnTo>
                <a:lnTo>
                  <a:pt x="6946487" y="342919"/>
                </a:lnTo>
                <a:close/>
                <a:moveTo>
                  <a:pt x="2331120" y="328327"/>
                </a:moveTo>
                <a:lnTo>
                  <a:pt x="2334768" y="339271"/>
                </a:lnTo>
                <a:lnTo>
                  <a:pt x="2298287" y="353863"/>
                </a:lnTo>
                <a:lnTo>
                  <a:pt x="2298287" y="342919"/>
                </a:lnTo>
                <a:close/>
                <a:moveTo>
                  <a:pt x="5593052" y="288198"/>
                </a:moveTo>
                <a:cubicBezTo>
                  <a:pt x="5578459" y="288198"/>
                  <a:pt x="5552923" y="294278"/>
                  <a:pt x="5516442" y="306438"/>
                </a:cubicBezTo>
                <a:cubicBezTo>
                  <a:pt x="5492121" y="313735"/>
                  <a:pt x="5470232" y="328327"/>
                  <a:pt x="5450777" y="350215"/>
                </a:cubicBezTo>
                <a:lnTo>
                  <a:pt x="5487257" y="350215"/>
                </a:lnTo>
                <a:cubicBezTo>
                  <a:pt x="5492121" y="350215"/>
                  <a:pt x="5506106" y="345351"/>
                  <a:pt x="5529210" y="335623"/>
                </a:cubicBezTo>
                <a:cubicBezTo>
                  <a:pt x="5552315" y="325895"/>
                  <a:pt x="5567515" y="319815"/>
                  <a:pt x="5574811" y="317383"/>
                </a:cubicBezTo>
                <a:cubicBezTo>
                  <a:pt x="5623451" y="314951"/>
                  <a:pt x="5685469" y="311302"/>
                  <a:pt x="5760863" y="306438"/>
                </a:cubicBezTo>
                <a:cubicBezTo>
                  <a:pt x="5666013" y="294278"/>
                  <a:pt x="5610076" y="288198"/>
                  <a:pt x="5593052" y="288198"/>
                </a:cubicBezTo>
                <a:close/>
                <a:moveTo>
                  <a:pt x="944852" y="288198"/>
                </a:moveTo>
                <a:cubicBezTo>
                  <a:pt x="930259" y="288198"/>
                  <a:pt x="904723" y="294278"/>
                  <a:pt x="868242" y="306438"/>
                </a:cubicBezTo>
                <a:cubicBezTo>
                  <a:pt x="843921" y="313735"/>
                  <a:pt x="822033" y="328327"/>
                  <a:pt x="802577" y="350215"/>
                </a:cubicBezTo>
                <a:lnTo>
                  <a:pt x="839057" y="350215"/>
                </a:lnTo>
                <a:cubicBezTo>
                  <a:pt x="843921" y="350215"/>
                  <a:pt x="857906" y="345351"/>
                  <a:pt x="881010" y="335623"/>
                </a:cubicBezTo>
                <a:cubicBezTo>
                  <a:pt x="904115" y="325895"/>
                  <a:pt x="919315" y="319815"/>
                  <a:pt x="926611" y="317383"/>
                </a:cubicBezTo>
                <a:cubicBezTo>
                  <a:pt x="975252" y="314951"/>
                  <a:pt x="1037269" y="311302"/>
                  <a:pt x="1112663" y="306438"/>
                </a:cubicBezTo>
                <a:cubicBezTo>
                  <a:pt x="1017813" y="294278"/>
                  <a:pt x="961876" y="288198"/>
                  <a:pt x="944852" y="288198"/>
                </a:cubicBezTo>
                <a:close/>
                <a:moveTo>
                  <a:pt x="6880822" y="269958"/>
                </a:moveTo>
                <a:lnTo>
                  <a:pt x="6884470" y="280902"/>
                </a:lnTo>
                <a:lnTo>
                  <a:pt x="6862582" y="291846"/>
                </a:lnTo>
                <a:lnTo>
                  <a:pt x="6862582" y="280902"/>
                </a:lnTo>
                <a:close/>
                <a:moveTo>
                  <a:pt x="2232622" y="269958"/>
                </a:moveTo>
                <a:lnTo>
                  <a:pt x="2236270" y="280902"/>
                </a:lnTo>
                <a:lnTo>
                  <a:pt x="2214382" y="291846"/>
                </a:lnTo>
                <a:lnTo>
                  <a:pt x="2214382" y="280902"/>
                </a:lnTo>
                <a:close/>
                <a:moveTo>
                  <a:pt x="8106451" y="47425"/>
                </a:moveTo>
                <a:lnTo>
                  <a:pt x="8110099" y="58369"/>
                </a:lnTo>
                <a:lnTo>
                  <a:pt x="8091858" y="65666"/>
                </a:lnTo>
                <a:lnTo>
                  <a:pt x="8091858" y="58369"/>
                </a:lnTo>
                <a:close/>
                <a:moveTo>
                  <a:pt x="3458251" y="47425"/>
                </a:moveTo>
                <a:lnTo>
                  <a:pt x="3461899" y="58369"/>
                </a:lnTo>
                <a:lnTo>
                  <a:pt x="3443659" y="65666"/>
                </a:lnTo>
                <a:lnTo>
                  <a:pt x="3443659" y="58369"/>
                </a:lnTo>
                <a:close/>
                <a:moveTo>
                  <a:pt x="8292502" y="0"/>
                </a:moveTo>
                <a:cubicBezTo>
                  <a:pt x="8297367" y="0"/>
                  <a:pt x="8305879" y="2432"/>
                  <a:pt x="8318039" y="7296"/>
                </a:cubicBezTo>
                <a:cubicBezTo>
                  <a:pt x="8330200" y="12160"/>
                  <a:pt x="8339927" y="14593"/>
                  <a:pt x="8347223" y="14593"/>
                </a:cubicBezTo>
                <a:cubicBezTo>
                  <a:pt x="8352088" y="14593"/>
                  <a:pt x="8364248" y="13376"/>
                  <a:pt x="8383704" y="10944"/>
                </a:cubicBezTo>
                <a:cubicBezTo>
                  <a:pt x="8403161" y="8512"/>
                  <a:pt x="8415321" y="7296"/>
                  <a:pt x="8420185" y="7296"/>
                </a:cubicBezTo>
                <a:cubicBezTo>
                  <a:pt x="8561244" y="7296"/>
                  <a:pt x="8702303" y="82690"/>
                  <a:pt x="8843362" y="233477"/>
                </a:cubicBezTo>
                <a:cubicBezTo>
                  <a:pt x="8838498" y="240773"/>
                  <a:pt x="8838498" y="255365"/>
                  <a:pt x="8843362" y="277254"/>
                </a:cubicBezTo>
                <a:cubicBezTo>
                  <a:pt x="8872546" y="301574"/>
                  <a:pt x="8913892" y="339271"/>
                  <a:pt x="8967397" y="390344"/>
                </a:cubicBezTo>
                <a:cubicBezTo>
                  <a:pt x="8967397" y="383048"/>
                  <a:pt x="8971045" y="373320"/>
                  <a:pt x="8978341" y="361160"/>
                </a:cubicBezTo>
                <a:cubicBezTo>
                  <a:pt x="8971045" y="351431"/>
                  <a:pt x="8957061" y="339879"/>
                  <a:pt x="8936387" y="326503"/>
                </a:cubicBezTo>
                <a:cubicBezTo>
                  <a:pt x="8915716" y="313127"/>
                  <a:pt x="8905379" y="301574"/>
                  <a:pt x="8905379" y="291846"/>
                </a:cubicBezTo>
                <a:cubicBezTo>
                  <a:pt x="8905379" y="286982"/>
                  <a:pt x="8907811" y="280902"/>
                  <a:pt x="8912675" y="273606"/>
                </a:cubicBezTo>
                <a:cubicBezTo>
                  <a:pt x="8922404" y="276038"/>
                  <a:pt x="8935780" y="279686"/>
                  <a:pt x="8952804" y="284550"/>
                </a:cubicBezTo>
                <a:cubicBezTo>
                  <a:pt x="9113319" y="452362"/>
                  <a:pt x="9202090" y="623821"/>
                  <a:pt x="9219114" y="798929"/>
                </a:cubicBezTo>
                <a:cubicBezTo>
                  <a:pt x="9219114" y="801361"/>
                  <a:pt x="9222154" y="809873"/>
                  <a:pt x="9228233" y="824465"/>
                </a:cubicBezTo>
                <a:cubicBezTo>
                  <a:pt x="9231274" y="831761"/>
                  <a:pt x="9233554" y="838145"/>
                  <a:pt x="9235074" y="843618"/>
                </a:cubicBezTo>
                <a:lnTo>
                  <a:pt x="9236599" y="852769"/>
                </a:lnTo>
                <a:lnTo>
                  <a:pt x="9234618" y="853650"/>
                </a:lnTo>
                <a:cubicBezTo>
                  <a:pt x="9232794" y="856082"/>
                  <a:pt x="9230058" y="862162"/>
                  <a:pt x="9226410" y="871890"/>
                </a:cubicBezTo>
                <a:cubicBezTo>
                  <a:pt x="9228842" y="876754"/>
                  <a:pt x="9226410" y="898643"/>
                  <a:pt x="9219114" y="937555"/>
                </a:cubicBezTo>
                <a:cubicBezTo>
                  <a:pt x="9214249" y="944852"/>
                  <a:pt x="9211817" y="952148"/>
                  <a:pt x="9211817" y="959444"/>
                </a:cubicBezTo>
                <a:cubicBezTo>
                  <a:pt x="9211817" y="927827"/>
                  <a:pt x="9206953" y="884050"/>
                  <a:pt x="9197225" y="828113"/>
                </a:cubicBezTo>
                <a:cubicBezTo>
                  <a:pt x="9194794" y="820817"/>
                  <a:pt x="9191146" y="813521"/>
                  <a:pt x="9186281" y="806225"/>
                </a:cubicBezTo>
                <a:cubicBezTo>
                  <a:pt x="9166824" y="650573"/>
                  <a:pt x="9103592" y="509515"/>
                  <a:pt x="8996581" y="383048"/>
                </a:cubicBezTo>
                <a:lnTo>
                  <a:pt x="8978341" y="401288"/>
                </a:lnTo>
                <a:cubicBezTo>
                  <a:pt x="8983205" y="403721"/>
                  <a:pt x="8989285" y="407369"/>
                  <a:pt x="8996581" y="412233"/>
                </a:cubicBezTo>
                <a:cubicBezTo>
                  <a:pt x="9025766" y="465738"/>
                  <a:pt x="9056167" y="519243"/>
                  <a:pt x="9087783" y="572748"/>
                </a:cubicBezTo>
                <a:cubicBezTo>
                  <a:pt x="9119399" y="626253"/>
                  <a:pt x="9138856" y="674894"/>
                  <a:pt x="9146152" y="718671"/>
                </a:cubicBezTo>
                <a:cubicBezTo>
                  <a:pt x="9153448" y="747856"/>
                  <a:pt x="9164392" y="847570"/>
                  <a:pt x="9178985" y="1017813"/>
                </a:cubicBezTo>
                <a:cubicBezTo>
                  <a:pt x="9198442" y="1029973"/>
                  <a:pt x="9208169" y="1043350"/>
                  <a:pt x="9208169" y="1057942"/>
                </a:cubicBezTo>
                <a:cubicBezTo>
                  <a:pt x="9208169" y="1060374"/>
                  <a:pt x="9204521" y="1079830"/>
                  <a:pt x="9197225" y="1116311"/>
                </a:cubicBezTo>
                <a:cubicBezTo>
                  <a:pt x="9189929" y="1152792"/>
                  <a:pt x="9185065" y="1180760"/>
                  <a:pt x="9182633" y="1200217"/>
                </a:cubicBezTo>
                <a:cubicBezTo>
                  <a:pt x="9185065" y="1202649"/>
                  <a:pt x="9187498" y="1207513"/>
                  <a:pt x="9189929" y="1214809"/>
                </a:cubicBezTo>
                <a:cubicBezTo>
                  <a:pt x="9185065" y="1278043"/>
                  <a:pt x="9172905" y="1377757"/>
                  <a:pt x="9153448" y="1513951"/>
                </a:cubicBezTo>
                <a:cubicBezTo>
                  <a:pt x="9133992" y="1635554"/>
                  <a:pt x="9109671" y="1731620"/>
                  <a:pt x="9080487" y="1802149"/>
                </a:cubicBezTo>
                <a:cubicBezTo>
                  <a:pt x="9075623" y="1814309"/>
                  <a:pt x="9078055" y="1828902"/>
                  <a:pt x="9087783" y="1845926"/>
                </a:cubicBezTo>
                <a:cubicBezTo>
                  <a:pt x="9051302" y="1955368"/>
                  <a:pt x="8977125" y="2078187"/>
                  <a:pt x="8865250" y="2214382"/>
                </a:cubicBezTo>
                <a:cubicBezTo>
                  <a:pt x="8821473" y="2270319"/>
                  <a:pt x="8787425" y="2318960"/>
                  <a:pt x="8763104" y="2360305"/>
                </a:cubicBezTo>
                <a:cubicBezTo>
                  <a:pt x="8736352" y="2384625"/>
                  <a:pt x="8696223" y="2421106"/>
                  <a:pt x="8642717" y="2469747"/>
                </a:cubicBezTo>
                <a:cubicBezTo>
                  <a:pt x="8696223" y="2384625"/>
                  <a:pt x="8757024" y="2292207"/>
                  <a:pt x="8825121" y="2192493"/>
                </a:cubicBezTo>
                <a:lnTo>
                  <a:pt x="8814177" y="2181549"/>
                </a:lnTo>
                <a:cubicBezTo>
                  <a:pt x="8811746" y="2183981"/>
                  <a:pt x="8810529" y="2191277"/>
                  <a:pt x="8810529" y="2203438"/>
                </a:cubicBezTo>
                <a:cubicBezTo>
                  <a:pt x="8803233" y="2196141"/>
                  <a:pt x="8797153" y="2192493"/>
                  <a:pt x="8792289" y="2192493"/>
                </a:cubicBezTo>
                <a:cubicBezTo>
                  <a:pt x="8794721" y="2192493"/>
                  <a:pt x="8798369" y="2188845"/>
                  <a:pt x="8803233" y="2181549"/>
                </a:cubicBezTo>
                <a:cubicBezTo>
                  <a:pt x="8808098" y="2174253"/>
                  <a:pt x="8812961" y="2169389"/>
                  <a:pt x="8817825" y="2166957"/>
                </a:cubicBezTo>
                <a:lnTo>
                  <a:pt x="8814177" y="2123180"/>
                </a:lnTo>
                <a:cubicBezTo>
                  <a:pt x="8811746" y="2123180"/>
                  <a:pt x="8793505" y="2134124"/>
                  <a:pt x="8759456" y="2156012"/>
                </a:cubicBezTo>
                <a:cubicBezTo>
                  <a:pt x="8766752" y="2160877"/>
                  <a:pt x="8778913" y="2168173"/>
                  <a:pt x="8795937" y="2177901"/>
                </a:cubicBezTo>
                <a:cubicBezTo>
                  <a:pt x="8778913" y="2182765"/>
                  <a:pt x="8754592" y="2193709"/>
                  <a:pt x="8722975" y="2210734"/>
                </a:cubicBezTo>
                <a:cubicBezTo>
                  <a:pt x="8650014" y="2290991"/>
                  <a:pt x="8583133" y="2356657"/>
                  <a:pt x="8522331" y="2407730"/>
                </a:cubicBezTo>
                <a:cubicBezTo>
                  <a:pt x="8512603" y="2415026"/>
                  <a:pt x="8490715" y="2427186"/>
                  <a:pt x="8456666" y="2444210"/>
                </a:cubicBezTo>
                <a:cubicBezTo>
                  <a:pt x="8437210" y="2453938"/>
                  <a:pt x="8420185" y="2474611"/>
                  <a:pt x="8405592" y="2506228"/>
                </a:cubicBezTo>
                <a:cubicBezTo>
                  <a:pt x="8408025" y="2498931"/>
                  <a:pt x="8412889" y="2485555"/>
                  <a:pt x="8420185" y="2466099"/>
                </a:cubicBezTo>
                <a:cubicBezTo>
                  <a:pt x="8415321" y="2463667"/>
                  <a:pt x="8400729" y="2462451"/>
                  <a:pt x="8376408" y="2462451"/>
                </a:cubicBezTo>
                <a:cubicBezTo>
                  <a:pt x="8369112" y="2462451"/>
                  <a:pt x="8358168" y="2469747"/>
                  <a:pt x="8343575" y="2484339"/>
                </a:cubicBezTo>
                <a:cubicBezTo>
                  <a:pt x="8348440" y="2479475"/>
                  <a:pt x="8354519" y="2473395"/>
                  <a:pt x="8361816" y="2466099"/>
                </a:cubicBezTo>
                <a:cubicBezTo>
                  <a:pt x="8369112" y="2458803"/>
                  <a:pt x="8370328" y="2447859"/>
                  <a:pt x="8365464" y="2433266"/>
                </a:cubicBezTo>
                <a:cubicBezTo>
                  <a:pt x="8360600" y="2435698"/>
                  <a:pt x="8352088" y="2439346"/>
                  <a:pt x="8339927" y="2444210"/>
                </a:cubicBezTo>
                <a:cubicBezTo>
                  <a:pt x="8325335" y="2463667"/>
                  <a:pt x="8269398" y="2531764"/>
                  <a:pt x="8172116" y="2648502"/>
                </a:cubicBezTo>
                <a:cubicBezTo>
                  <a:pt x="8174549" y="2648502"/>
                  <a:pt x="8175764" y="2650935"/>
                  <a:pt x="8175764" y="2655799"/>
                </a:cubicBezTo>
                <a:cubicBezTo>
                  <a:pt x="8170901" y="2670391"/>
                  <a:pt x="8146579" y="2692279"/>
                  <a:pt x="8102803" y="2721464"/>
                </a:cubicBezTo>
                <a:cubicBezTo>
                  <a:pt x="8114963" y="2706872"/>
                  <a:pt x="8134419" y="2688631"/>
                  <a:pt x="8161172" y="2666743"/>
                </a:cubicBezTo>
                <a:cubicBezTo>
                  <a:pt x="8163605" y="2664311"/>
                  <a:pt x="8162388" y="2660663"/>
                  <a:pt x="8157524" y="2655799"/>
                </a:cubicBezTo>
                <a:cubicBezTo>
                  <a:pt x="8130771" y="2667959"/>
                  <a:pt x="8110099" y="2678903"/>
                  <a:pt x="8095506" y="2688631"/>
                </a:cubicBezTo>
                <a:cubicBezTo>
                  <a:pt x="8015249" y="2734840"/>
                  <a:pt x="7947152" y="2776185"/>
                  <a:pt x="7891214" y="2812666"/>
                </a:cubicBezTo>
                <a:cubicBezTo>
                  <a:pt x="7893647" y="2817530"/>
                  <a:pt x="7894862" y="2826042"/>
                  <a:pt x="7894862" y="2838203"/>
                </a:cubicBezTo>
                <a:cubicBezTo>
                  <a:pt x="7887566" y="2838203"/>
                  <a:pt x="7870543" y="2844283"/>
                  <a:pt x="7843789" y="2856443"/>
                </a:cubicBezTo>
                <a:cubicBezTo>
                  <a:pt x="7817037" y="2868603"/>
                  <a:pt x="7800013" y="2874683"/>
                  <a:pt x="7792716" y="2874683"/>
                </a:cubicBezTo>
                <a:cubicBezTo>
                  <a:pt x="7787852" y="2874683"/>
                  <a:pt x="7784204" y="2872251"/>
                  <a:pt x="7781772" y="2867387"/>
                </a:cubicBezTo>
                <a:cubicBezTo>
                  <a:pt x="7779341" y="2862523"/>
                  <a:pt x="7774475" y="2860091"/>
                  <a:pt x="7767179" y="2860091"/>
                </a:cubicBezTo>
                <a:cubicBezTo>
                  <a:pt x="7737995" y="2860091"/>
                  <a:pt x="7714891" y="2868603"/>
                  <a:pt x="7697867" y="2885628"/>
                </a:cubicBezTo>
                <a:cubicBezTo>
                  <a:pt x="7710027" y="2890491"/>
                  <a:pt x="7722187" y="2892924"/>
                  <a:pt x="7734347" y="2892924"/>
                </a:cubicBezTo>
                <a:cubicBezTo>
                  <a:pt x="7727051" y="2892924"/>
                  <a:pt x="7712459" y="2895356"/>
                  <a:pt x="7690570" y="2900220"/>
                </a:cubicBezTo>
                <a:cubicBezTo>
                  <a:pt x="7702731" y="2912380"/>
                  <a:pt x="7708811" y="2918460"/>
                  <a:pt x="7708811" y="2918460"/>
                </a:cubicBezTo>
                <a:cubicBezTo>
                  <a:pt x="7728267" y="2918460"/>
                  <a:pt x="7748939" y="2922108"/>
                  <a:pt x="7770827" y="2929404"/>
                </a:cubicBezTo>
                <a:lnTo>
                  <a:pt x="7679625" y="2929404"/>
                </a:lnTo>
                <a:cubicBezTo>
                  <a:pt x="7677195" y="2912380"/>
                  <a:pt x="7669899" y="2899004"/>
                  <a:pt x="7657737" y="2889276"/>
                </a:cubicBezTo>
                <a:cubicBezTo>
                  <a:pt x="7638281" y="2896572"/>
                  <a:pt x="7613961" y="2896572"/>
                  <a:pt x="7584775" y="2889276"/>
                </a:cubicBezTo>
                <a:cubicBezTo>
                  <a:pt x="7582345" y="2889276"/>
                  <a:pt x="7575656" y="2891708"/>
                  <a:pt x="7564711" y="2896572"/>
                </a:cubicBezTo>
                <a:cubicBezTo>
                  <a:pt x="7553767" y="2901436"/>
                  <a:pt x="7545863" y="2903868"/>
                  <a:pt x="7540999" y="2903868"/>
                </a:cubicBezTo>
                <a:cubicBezTo>
                  <a:pt x="7536135" y="2903868"/>
                  <a:pt x="7523975" y="2895964"/>
                  <a:pt x="7504519" y="2880155"/>
                </a:cubicBezTo>
                <a:cubicBezTo>
                  <a:pt x="7485062" y="2864347"/>
                  <a:pt x="7469254" y="2854011"/>
                  <a:pt x="7457093" y="2849147"/>
                </a:cubicBezTo>
                <a:cubicBezTo>
                  <a:pt x="7406021" y="2836987"/>
                  <a:pt x="7382916" y="2830906"/>
                  <a:pt x="7387780" y="2830906"/>
                </a:cubicBezTo>
                <a:cubicBezTo>
                  <a:pt x="7382916" y="2830906"/>
                  <a:pt x="7374403" y="2834555"/>
                  <a:pt x="7362244" y="2841851"/>
                </a:cubicBezTo>
                <a:cubicBezTo>
                  <a:pt x="7350083" y="2849147"/>
                  <a:pt x="7340355" y="2852795"/>
                  <a:pt x="7333059" y="2852795"/>
                </a:cubicBezTo>
                <a:cubicBezTo>
                  <a:pt x="7325763" y="2852795"/>
                  <a:pt x="7316643" y="2844283"/>
                  <a:pt x="7305699" y="2827258"/>
                </a:cubicBezTo>
                <a:cubicBezTo>
                  <a:pt x="7294755" y="2810234"/>
                  <a:pt x="7283202" y="2798682"/>
                  <a:pt x="7271042" y="2792602"/>
                </a:cubicBezTo>
                <a:cubicBezTo>
                  <a:pt x="7258882" y="2786521"/>
                  <a:pt x="7240641" y="2776185"/>
                  <a:pt x="7216321" y="2761593"/>
                </a:cubicBezTo>
                <a:cubicBezTo>
                  <a:pt x="7196864" y="2737272"/>
                  <a:pt x="7181056" y="2667959"/>
                  <a:pt x="7168896" y="2553653"/>
                </a:cubicBezTo>
                <a:cubicBezTo>
                  <a:pt x="7168896" y="2541492"/>
                  <a:pt x="7153088" y="2497715"/>
                  <a:pt x="7121471" y="2422322"/>
                </a:cubicBezTo>
                <a:cubicBezTo>
                  <a:pt x="7121471" y="2412594"/>
                  <a:pt x="7120255" y="2399217"/>
                  <a:pt x="7117823" y="2382193"/>
                </a:cubicBezTo>
                <a:cubicBezTo>
                  <a:pt x="7103231" y="2357873"/>
                  <a:pt x="7088030" y="2322000"/>
                  <a:pt x="7072222" y="2274575"/>
                </a:cubicBezTo>
                <a:cubicBezTo>
                  <a:pt x="7056413" y="2227150"/>
                  <a:pt x="7047294" y="2190061"/>
                  <a:pt x="7044861" y="2163309"/>
                </a:cubicBezTo>
                <a:cubicBezTo>
                  <a:pt x="7043037" y="2142636"/>
                  <a:pt x="7041441" y="2123712"/>
                  <a:pt x="7040073" y="2106535"/>
                </a:cubicBezTo>
                <a:lnTo>
                  <a:pt x="7039457" y="2098527"/>
                </a:lnTo>
                <a:lnTo>
                  <a:pt x="7030393" y="2093995"/>
                </a:lnTo>
                <a:cubicBezTo>
                  <a:pt x="7024312" y="2091563"/>
                  <a:pt x="7018233" y="2090347"/>
                  <a:pt x="7012153" y="2090347"/>
                </a:cubicBezTo>
                <a:cubicBezTo>
                  <a:pt x="7007897" y="2091563"/>
                  <a:pt x="7003413" y="2093235"/>
                  <a:pt x="6998701" y="2095363"/>
                </a:cubicBezTo>
                <a:lnTo>
                  <a:pt x="6988821" y="2100531"/>
                </a:lnTo>
                <a:lnTo>
                  <a:pt x="6989229" y="2111324"/>
                </a:lnTo>
                <a:cubicBezTo>
                  <a:pt x="6990292" y="2137012"/>
                  <a:pt x="6991489" y="2161238"/>
                  <a:pt x="6992820" y="2184000"/>
                </a:cubicBezTo>
                <a:lnTo>
                  <a:pt x="6993589" y="2196141"/>
                </a:lnTo>
                <a:lnTo>
                  <a:pt x="7023097" y="2196141"/>
                </a:lnTo>
                <a:lnTo>
                  <a:pt x="7023097" y="2207086"/>
                </a:lnTo>
                <a:lnTo>
                  <a:pt x="6994283" y="2207086"/>
                </a:lnTo>
                <a:lnTo>
                  <a:pt x="6994914" y="2217046"/>
                </a:lnTo>
                <a:cubicBezTo>
                  <a:pt x="6998572" y="2270295"/>
                  <a:pt x="7003061" y="2314400"/>
                  <a:pt x="7008381" y="2349360"/>
                </a:cubicBezTo>
                <a:cubicBezTo>
                  <a:pt x="7014461" y="2356657"/>
                  <a:pt x="7019021" y="2361825"/>
                  <a:pt x="7022061" y="2364865"/>
                </a:cubicBezTo>
                <a:lnTo>
                  <a:pt x="7022313" y="2365084"/>
                </a:lnTo>
                <a:lnTo>
                  <a:pt x="7017501" y="2364865"/>
                </a:lnTo>
                <a:cubicBezTo>
                  <a:pt x="7013853" y="2365473"/>
                  <a:pt x="7009597" y="2367601"/>
                  <a:pt x="7004733" y="2371249"/>
                </a:cubicBezTo>
                <a:cubicBezTo>
                  <a:pt x="7014461" y="2388273"/>
                  <a:pt x="7019325" y="2404082"/>
                  <a:pt x="7019325" y="2418674"/>
                </a:cubicBezTo>
                <a:cubicBezTo>
                  <a:pt x="7009596" y="2411378"/>
                  <a:pt x="6996221" y="2365169"/>
                  <a:pt x="6979196" y="2280047"/>
                </a:cubicBezTo>
                <a:cubicBezTo>
                  <a:pt x="6971900" y="2289775"/>
                  <a:pt x="6959740" y="2289775"/>
                  <a:pt x="6942715" y="2280047"/>
                </a:cubicBezTo>
                <a:cubicBezTo>
                  <a:pt x="6942715" y="2245998"/>
                  <a:pt x="6937851" y="2196141"/>
                  <a:pt x="6928123" y="2130476"/>
                </a:cubicBezTo>
                <a:cubicBezTo>
                  <a:pt x="6940283" y="2130476"/>
                  <a:pt x="6948796" y="2132908"/>
                  <a:pt x="6953660" y="2137772"/>
                </a:cubicBezTo>
                <a:cubicBezTo>
                  <a:pt x="6958523" y="2137772"/>
                  <a:pt x="6963388" y="2134124"/>
                  <a:pt x="6968252" y="2126828"/>
                </a:cubicBezTo>
                <a:cubicBezTo>
                  <a:pt x="6968252" y="2125004"/>
                  <a:pt x="6968176" y="2122838"/>
                  <a:pt x="6968024" y="2120330"/>
                </a:cubicBezTo>
                <a:lnTo>
                  <a:pt x="6967497" y="2113750"/>
                </a:lnTo>
                <a:lnTo>
                  <a:pt x="6950135" y="2126828"/>
                </a:lnTo>
                <a:lnTo>
                  <a:pt x="6935543" y="2112236"/>
                </a:lnTo>
                <a:cubicBezTo>
                  <a:pt x="6920951" y="2112236"/>
                  <a:pt x="6908790" y="2107372"/>
                  <a:pt x="6899062" y="2097643"/>
                </a:cubicBezTo>
                <a:lnTo>
                  <a:pt x="6888118" y="2112236"/>
                </a:lnTo>
                <a:cubicBezTo>
                  <a:pt x="6817588" y="2097643"/>
                  <a:pt x="6778676" y="2090347"/>
                  <a:pt x="6771380" y="2090347"/>
                </a:cubicBezTo>
                <a:cubicBezTo>
                  <a:pt x="6759219" y="2090347"/>
                  <a:pt x="6742195" y="2093995"/>
                  <a:pt x="6720307" y="2101291"/>
                </a:cubicBezTo>
                <a:cubicBezTo>
                  <a:pt x="6734899" y="2118316"/>
                  <a:pt x="6768947" y="2129868"/>
                  <a:pt x="6822453" y="2135948"/>
                </a:cubicBezTo>
                <a:cubicBezTo>
                  <a:pt x="6875958" y="2142028"/>
                  <a:pt x="6912438" y="2152364"/>
                  <a:pt x="6931895" y="2166957"/>
                </a:cubicBezTo>
                <a:lnTo>
                  <a:pt x="6910007" y="2166957"/>
                </a:lnTo>
                <a:cubicBezTo>
                  <a:pt x="6910007" y="2174253"/>
                  <a:pt x="6906359" y="2184589"/>
                  <a:pt x="6899062" y="2197965"/>
                </a:cubicBezTo>
                <a:cubicBezTo>
                  <a:pt x="6895414" y="2204653"/>
                  <a:pt x="6892678" y="2210278"/>
                  <a:pt x="6890854" y="2214838"/>
                </a:cubicBezTo>
                <a:lnTo>
                  <a:pt x="6888824" y="2222619"/>
                </a:lnTo>
                <a:lnTo>
                  <a:pt x="6890854" y="2225326"/>
                </a:lnTo>
                <a:cubicBezTo>
                  <a:pt x="6892678" y="2228974"/>
                  <a:pt x="6895414" y="2236270"/>
                  <a:pt x="6899062" y="2247214"/>
                </a:cubicBezTo>
                <a:cubicBezTo>
                  <a:pt x="6903926" y="2256943"/>
                  <a:pt x="6912438" y="2261807"/>
                  <a:pt x="6924599" y="2261807"/>
                </a:cubicBezTo>
                <a:cubicBezTo>
                  <a:pt x="6924599" y="2264239"/>
                  <a:pt x="6923383" y="2269103"/>
                  <a:pt x="6920951" y="2276399"/>
                </a:cubicBezTo>
                <a:cubicBezTo>
                  <a:pt x="6918518" y="2283695"/>
                  <a:pt x="6917303" y="2288559"/>
                  <a:pt x="6917303" y="2290991"/>
                </a:cubicBezTo>
                <a:cubicBezTo>
                  <a:pt x="6924599" y="2295855"/>
                  <a:pt x="6936758" y="2305584"/>
                  <a:pt x="6953784" y="2320176"/>
                </a:cubicBezTo>
                <a:cubicBezTo>
                  <a:pt x="6934327" y="2342064"/>
                  <a:pt x="6906966" y="2354225"/>
                  <a:pt x="6871701" y="2356657"/>
                </a:cubicBezTo>
                <a:cubicBezTo>
                  <a:pt x="6836437" y="2359089"/>
                  <a:pt x="6816372" y="2372465"/>
                  <a:pt x="6811509" y="2396785"/>
                </a:cubicBezTo>
                <a:cubicBezTo>
                  <a:pt x="6809076" y="2396785"/>
                  <a:pt x="6805428" y="2394353"/>
                  <a:pt x="6800564" y="2389489"/>
                </a:cubicBezTo>
                <a:cubicBezTo>
                  <a:pt x="6795700" y="2384625"/>
                  <a:pt x="6789620" y="2382193"/>
                  <a:pt x="6782324" y="2382193"/>
                </a:cubicBezTo>
                <a:cubicBezTo>
                  <a:pt x="6777459" y="2382193"/>
                  <a:pt x="6776243" y="2384625"/>
                  <a:pt x="6778676" y="2389489"/>
                </a:cubicBezTo>
                <a:cubicBezTo>
                  <a:pt x="6781108" y="2394353"/>
                  <a:pt x="6778676" y="2396785"/>
                  <a:pt x="6771380" y="2396785"/>
                </a:cubicBezTo>
                <a:cubicBezTo>
                  <a:pt x="6766515" y="2396785"/>
                  <a:pt x="6764084" y="2394353"/>
                  <a:pt x="6764084" y="2389489"/>
                </a:cubicBezTo>
                <a:cubicBezTo>
                  <a:pt x="6764084" y="2384625"/>
                  <a:pt x="6762867" y="2382193"/>
                  <a:pt x="6760436" y="2382193"/>
                </a:cubicBezTo>
                <a:cubicBezTo>
                  <a:pt x="6750707" y="2399217"/>
                  <a:pt x="6737331" y="2407730"/>
                  <a:pt x="6720307" y="2407730"/>
                </a:cubicBezTo>
                <a:cubicBezTo>
                  <a:pt x="6695986" y="2410162"/>
                  <a:pt x="6681393" y="2412594"/>
                  <a:pt x="6676530" y="2415026"/>
                </a:cubicBezTo>
                <a:cubicBezTo>
                  <a:pt x="6676530" y="2425970"/>
                  <a:pt x="6678582" y="2432810"/>
                  <a:pt x="6682686" y="2435546"/>
                </a:cubicBezTo>
                <a:lnTo>
                  <a:pt x="6685509" y="2436353"/>
                </a:lnTo>
                <a:lnTo>
                  <a:pt x="6689754" y="2435774"/>
                </a:lnTo>
                <a:cubicBezTo>
                  <a:pt x="6712554" y="2433494"/>
                  <a:pt x="6796916" y="2427794"/>
                  <a:pt x="6942839" y="2418674"/>
                </a:cubicBezTo>
                <a:lnTo>
                  <a:pt x="6968376" y="2418674"/>
                </a:lnTo>
                <a:cubicBezTo>
                  <a:pt x="6963512" y="2423538"/>
                  <a:pt x="6961080" y="2434482"/>
                  <a:pt x="6961080" y="2451507"/>
                </a:cubicBezTo>
                <a:cubicBezTo>
                  <a:pt x="6910007" y="2461235"/>
                  <a:pt x="6833397" y="2472179"/>
                  <a:pt x="6731251" y="2484339"/>
                </a:cubicBezTo>
                <a:cubicBezTo>
                  <a:pt x="6726386" y="2484339"/>
                  <a:pt x="6718482" y="2487379"/>
                  <a:pt x="6707538" y="2493459"/>
                </a:cubicBezTo>
                <a:cubicBezTo>
                  <a:pt x="6696594" y="2499539"/>
                  <a:pt x="6687474" y="2502580"/>
                  <a:pt x="6680178" y="2502580"/>
                </a:cubicBezTo>
                <a:cubicBezTo>
                  <a:pt x="6675313" y="2502580"/>
                  <a:pt x="6673490" y="2500148"/>
                  <a:pt x="6674706" y="2495283"/>
                </a:cubicBezTo>
                <a:cubicBezTo>
                  <a:pt x="6675922" y="2490419"/>
                  <a:pt x="6672882" y="2487987"/>
                  <a:pt x="6665586" y="2487987"/>
                </a:cubicBezTo>
                <a:cubicBezTo>
                  <a:pt x="6660721" y="2487987"/>
                  <a:pt x="6650385" y="2491028"/>
                  <a:pt x="6634577" y="2497107"/>
                </a:cubicBezTo>
                <a:cubicBezTo>
                  <a:pt x="6618769" y="2503188"/>
                  <a:pt x="6606000" y="2506228"/>
                  <a:pt x="6596272" y="2506228"/>
                </a:cubicBezTo>
                <a:cubicBezTo>
                  <a:pt x="6533038" y="2511092"/>
                  <a:pt x="6473453" y="2525684"/>
                  <a:pt x="6417516" y="2550004"/>
                </a:cubicBezTo>
                <a:cubicBezTo>
                  <a:pt x="6371307" y="2557301"/>
                  <a:pt x="6304426" y="2570677"/>
                  <a:pt x="6216872" y="2590133"/>
                </a:cubicBezTo>
                <a:cubicBezTo>
                  <a:pt x="6129318" y="2609590"/>
                  <a:pt x="5985828" y="2654583"/>
                  <a:pt x="5786400" y="2725112"/>
                </a:cubicBezTo>
                <a:cubicBezTo>
                  <a:pt x="5735327" y="2749433"/>
                  <a:pt x="5650204" y="2789562"/>
                  <a:pt x="5531034" y="2845499"/>
                </a:cubicBezTo>
                <a:cubicBezTo>
                  <a:pt x="5506713" y="2857659"/>
                  <a:pt x="5467800" y="2880763"/>
                  <a:pt x="5414296" y="2914812"/>
                </a:cubicBezTo>
                <a:cubicBezTo>
                  <a:pt x="5380247" y="2939133"/>
                  <a:pt x="5349846" y="2951293"/>
                  <a:pt x="5323094" y="2951293"/>
                </a:cubicBezTo>
                <a:cubicBezTo>
                  <a:pt x="5296341" y="2951293"/>
                  <a:pt x="5270804" y="2937917"/>
                  <a:pt x="5246484" y="2911164"/>
                </a:cubicBezTo>
                <a:cubicBezTo>
                  <a:pt x="5234324" y="2908732"/>
                  <a:pt x="5216691" y="2903868"/>
                  <a:pt x="5193587" y="2896572"/>
                </a:cubicBezTo>
                <a:cubicBezTo>
                  <a:pt x="5170483" y="2889276"/>
                  <a:pt x="5156498" y="2885628"/>
                  <a:pt x="5151634" y="2885628"/>
                </a:cubicBezTo>
                <a:cubicBezTo>
                  <a:pt x="5146770" y="2885628"/>
                  <a:pt x="5134002" y="2888059"/>
                  <a:pt x="5113330" y="2892924"/>
                </a:cubicBezTo>
                <a:cubicBezTo>
                  <a:pt x="5092657" y="2897788"/>
                  <a:pt x="5079889" y="2900220"/>
                  <a:pt x="5075024" y="2900220"/>
                </a:cubicBezTo>
                <a:cubicBezTo>
                  <a:pt x="5075024" y="2900220"/>
                  <a:pt x="5064080" y="2894140"/>
                  <a:pt x="5042192" y="2881980"/>
                </a:cubicBezTo>
                <a:cubicBezTo>
                  <a:pt x="5025168" y="2874683"/>
                  <a:pt x="5009359" y="2875899"/>
                  <a:pt x="4994767" y="2885628"/>
                </a:cubicBezTo>
                <a:cubicBezTo>
                  <a:pt x="4992335" y="2883195"/>
                  <a:pt x="4987471" y="2879547"/>
                  <a:pt x="4980175" y="2874683"/>
                </a:cubicBezTo>
                <a:cubicBezTo>
                  <a:pt x="4994767" y="2874683"/>
                  <a:pt x="5006927" y="2869819"/>
                  <a:pt x="5016655" y="2860091"/>
                </a:cubicBezTo>
                <a:cubicBezTo>
                  <a:pt x="5011791" y="2850363"/>
                  <a:pt x="5003279" y="2834555"/>
                  <a:pt x="4991119" y="2812666"/>
                </a:cubicBezTo>
                <a:cubicBezTo>
                  <a:pt x="4983823" y="2812666"/>
                  <a:pt x="4975311" y="2817530"/>
                  <a:pt x="4965582" y="2827258"/>
                </a:cubicBezTo>
                <a:cubicBezTo>
                  <a:pt x="4965582" y="2832122"/>
                  <a:pt x="4970447" y="2836987"/>
                  <a:pt x="4980175" y="2841851"/>
                </a:cubicBezTo>
                <a:cubicBezTo>
                  <a:pt x="4972878" y="2844283"/>
                  <a:pt x="4969230" y="2854011"/>
                  <a:pt x="4969230" y="2871035"/>
                </a:cubicBezTo>
                <a:cubicBezTo>
                  <a:pt x="4966798" y="2856443"/>
                  <a:pt x="4955854" y="2849147"/>
                  <a:pt x="4936398" y="2849147"/>
                </a:cubicBezTo>
                <a:cubicBezTo>
                  <a:pt x="4931534" y="2849147"/>
                  <a:pt x="4926061" y="2851579"/>
                  <a:pt x="4919982" y="2856443"/>
                </a:cubicBezTo>
                <a:cubicBezTo>
                  <a:pt x="4913901" y="2861307"/>
                  <a:pt x="4908429" y="2863739"/>
                  <a:pt x="4903565" y="2863739"/>
                </a:cubicBezTo>
                <a:cubicBezTo>
                  <a:pt x="4905997" y="2863739"/>
                  <a:pt x="4902349" y="2858875"/>
                  <a:pt x="4892621" y="2849147"/>
                </a:cubicBezTo>
                <a:cubicBezTo>
                  <a:pt x="4875597" y="2863739"/>
                  <a:pt x="4867084" y="2871035"/>
                  <a:pt x="4867084" y="2871035"/>
                </a:cubicBezTo>
                <a:cubicBezTo>
                  <a:pt x="4854924" y="2871035"/>
                  <a:pt x="4839116" y="2861307"/>
                  <a:pt x="4819660" y="2841851"/>
                </a:cubicBezTo>
                <a:lnTo>
                  <a:pt x="4819660" y="2816314"/>
                </a:lnTo>
                <a:cubicBezTo>
                  <a:pt x="4824523" y="2811450"/>
                  <a:pt x="4833036" y="2802938"/>
                  <a:pt x="4845196" y="2790778"/>
                </a:cubicBezTo>
                <a:cubicBezTo>
                  <a:pt x="4842764" y="2788345"/>
                  <a:pt x="4831820" y="2787129"/>
                  <a:pt x="4812364" y="2787129"/>
                </a:cubicBezTo>
                <a:cubicBezTo>
                  <a:pt x="4807500" y="2787129"/>
                  <a:pt x="4797163" y="2793817"/>
                  <a:pt x="4781355" y="2807194"/>
                </a:cubicBezTo>
                <a:cubicBezTo>
                  <a:pt x="4765546" y="2820570"/>
                  <a:pt x="4755210" y="2827258"/>
                  <a:pt x="4750346" y="2827258"/>
                </a:cubicBezTo>
                <a:cubicBezTo>
                  <a:pt x="4745482" y="2827258"/>
                  <a:pt x="4728458" y="2813882"/>
                  <a:pt x="4699273" y="2787129"/>
                </a:cubicBezTo>
                <a:cubicBezTo>
                  <a:pt x="4696841" y="2791993"/>
                  <a:pt x="4695625" y="2796858"/>
                  <a:pt x="4695625" y="2801722"/>
                </a:cubicBezTo>
                <a:cubicBezTo>
                  <a:pt x="4683465" y="2794426"/>
                  <a:pt x="4667656" y="2785913"/>
                  <a:pt x="4648200" y="2776185"/>
                </a:cubicBezTo>
                <a:cubicBezTo>
                  <a:pt x="4648200" y="2749433"/>
                  <a:pt x="4688329" y="2711736"/>
                  <a:pt x="4768587" y="2663095"/>
                </a:cubicBezTo>
                <a:cubicBezTo>
                  <a:pt x="4768587" y="2663095"/>
                  <a:pt x="4778315" y="2648502"/>
                  <a:pt x="4797771" y="2619318"/>
                </a:cubicBezTo>
                <a:cubicBezTo>
                  <a:pt x="4797771" y="2616886"/>
                  <a:pt x="4796555" y="2614454"/>
                  <a:pt x="4794123" y="2612022"/>
                </a:cubicBezTo>
                <a:cubicBezTo>
                  <a:pt x="4818444" y="2585269"/>
                  <a:pt x="4853100" y="2551221"/>
                  <a:pt x="4898093" y="2509876"/>
                </a:cubicBezTo>
                <a:cubicBezTo>
                  <a:pt x="4943086" y="2468531"/>
                  <a:pt x="4992335" y="2432050"/>
                  <a:pt x="5045840" y="2400434"/>
                </a:cubicBezTo>
                <a:cubicBezTo>
                  <a:pt x="5092049" y="2373681"/>
                  <a:pt x="5138258" y="2346928"/>
                  <a:pt x="5184467" y="2320176"/>
                </a:cubicBezTo>
                <a:cubicBezTo>
                  <a:pt x="5186291" y="2316528"/>
                  <a:pt x="5188267" y="2312424"/>
                  <a:pt x="5190395" y="2307864"/>
                </a:cubicBezTo>
                <a:lnTo>
                  <a:pt x="5192916" y="2302319"/>
                </a:lnTo>
                <a:lnTo>
                  <a:pt x="5191763" y="2305584"/>
                </a:lnTo>
                <a:cubicBezTo>
                  <a:pt x="5201491" y="2312880"/>
                  <a:pt x="5206355" y="2316528"/>
                  <a:pt x="5206355" y="2316528"/>
                </a:cubicBezTo>
                <a:cubicBezTo>
                  <a:pt x="5216083" y="2316528"/>
                  <a:pt x="5251956" y="2300719"/>
                  <a:pt x="5313974" y="2269103"/>
                </a:cubicBezTo>
                <a:cubicBezTo>
                  <a:pt x="5375991" y="2237486"/>
                  <a:pt x="5415511" y="2215598"/>
                  <a:pt x="5432536" y="2203438"/>
                </a:cubicBezTo>
                <a:cubicBezTo>
                  <a:pt x="5430104" y="2208302"/>
                  <a:pt x="5434968" y="2210734"/>
                  <a:pt x="5447128" y="2210734"/>
                </a:cubicBezTo>
                <a:cubicBezTo>
                  <a:pt x="5451992" y="2210734"/>
                  <a:pt x="5454425" y="2211950"/>
                  <a:pt x="5454425" y="2214382"/>
                </a:cubicBezTo>
                <a:cubicBezTo>
                  <a:pt x="5454425" y="2216814"/>
                  <a:pt x="5456856" y="2218030"/>
                  <a:pt x="5461721" y="2218030"/>
                </a:cubicBezTo>
                <a:cubicBezTo>
                  <a:pt x="5490905" y="2218030"/>
                  <a:pt x="5544410" y="2198573"/>
                  <a:pt x="5622236" y="2159661"/>
                </a:cubicBezTo>
                <a:cubicBezTo>
                  <a:pt x="5622236" y="2159661"/>
                  <a:pt x="5626492" y="2155404"/>
                  <a:pt x="5635004" y="2146892"/>
                </a:cubicBezTo>
                <a:cubicBezTo>
                  <a:pt x="5643516" y="2138380"/>
                  <a:pt x="5651421" y="2134124"/>
                  <a:pt x="5658717" y="2134124"/>
                </a:cubicBezTo>
                <a:cubicBezTo>
                  <a:pt x="5663580" y="2134124"/>
                  <a:pt x="5666621" y="2135340"/>
                  <a:pt x="5667837" y="2137772"/>
                </a:cubicBezTo>
                <a:cubicBezTo>
                  <a:pt x="5669053" y="2140204"/>
                  <a:pt x="5673309" y="2141420"/>
                  <a:pt x="5680605" y="2141420"/>
                </a:cubicBezTo>
                <a:cubicBezTo>
                  <a:pt x="5692765" y="2141420"/>
                  <a:pt x="5714653" y="2123180"/>
                  <a:pt x="5746271" y="2086699"/>
                </a:cubicBezTo>
                <a:cubicBezTo>
                  <a:pt x="5719518" y="2079403"/>
                  <a:pt x="5670876" y="2085483"/>
                  <a:pt x="5600348" y="2104939"/>
                </a:cubicBezTo>
                <a:cubicBezTo>
                  <a:pt x="5614940" y="2097643"/>
                  <a:pt x="5639260" y="2081835"/>
                  <a:pt x="5673309" y="2057514"/>
                </a:cubicBezTo>
                <a:cubicBezTo>
                  <a:pt x="5692765" y="2021034"/>
                  <a:pt x="5723166" y="1966313"/>
                  <a:pt x="5764511" y="1893351"/>
                </a:cubicBezTo>
                <a:cubicBezTo>
                  <a:pt x="5796128" y="1854438"/>
                  <a:pt x="5838688" y="1788773"/>
                  <a:pt x="5892194" y="1696355"/>
                </a:cubicBezTo>
                <a:cubicBezTo>
                  <a:pt x="5945699" y="1577185"/>
                  <a:pt x="5984611" y="1439774"/>
                  <a:pt x="6008932" y="1284123"/>
                </a:cubicBezTo>
                <a:cubicBezTo>
                  <a:pt x="6008932" y="1271962"/>
                  <a:pt x="6008932" y="1230618"/>
                  <a:pt x="6008932" y="1160088"/>
                </a:cubicBezTo>
                <a:cubicBezTo>
                  <a:pt x="6008932" y="1099287"/>
                  <a:pt x="5997988" y="1025109"/>
                  <a:pt x="5976099" y="937555"/>
                </a:cubicBezTo>
                <a:cubicBezTo>
                  <a:pt x="5976099" y="915667"/>
                  <a:pt x="5972451" y="882834"/>
                  <a:pt x="5965155" y="839057"/>
                </a:cubicBezTo>
                <a:cubicBezTo>
                  <a:pt x="5957859" y="817169"/>
                  <a:pt x="5944482" y="784944"/>
                  <a:pt x="5925026" y="742384"/>
                </a:cubicBezTo>
                <a:cubicBezTo>
                  <a:pt x="5905570" y="699822"/>
                  <a:pt x="5887330" y="672462"/>
                  <a:pt x="5870305" y="660302"/>
                </a:cubicBezTo>
                <a:cubicBezTo>
                  <a:pt x="5843553" y="643277"/>
                  <a:pt x="5805855" y="616525"/>
                  <a:pt x="5757215" y="580044"/>
                </a:cubicBezTo>
                <a:cubicBezTo>
                  <a:pt x="5752351" y="580044"/>
                  <a:pt x="5742623" y="580044"/>
                  <a:pt x="5728030" y="580044"/>
                </a:cubicBezTo>
                <a:cubicBezTo>
                  <a:pt x="5735327" y="580044"/>
                  <a:pt x="5714653" y="588556"/>
                  <a:pt x="5666013" y="605581"/>
                </a:cubicBezTo>
                <a:cubicBezTo>
                  <a:pt x="5646556" y="612877"/>
                  <a:pt x="5618588" y="626253"/>
                  <a:pt x="5582107" y="645710"/>
                </a:cubicBezTo>
                <a:cubicBezTo>
                  <a:pt x="5565082" y="665166"/>
                  <a:pt x="5540762" y="691918"/>
                  <a:pt x="5509146" y="725967"/>
                </a:cubicBezTo>
                <a:cubicBezTo>
                  <a:pt x="5470841" y="760624"/>
                  <a:pt x="5438008" y="813065"/>
                  <a:pt x="5410648" y="883290"/>
                </a:cubicBezTo>
                <a:lnTo>
                  <a:pt x="5398374" y="917254"/>
                </a:lnTo>
                <a:lnTo>
                  <a:pt x="5428888" y="890130"/>
                </a:lnTo>
                <a:lnTo>
                  <a:pt x="5436184" y="897427"/>
                </a:lnTo>
                <a:lnTo>
                  <a:pt x="5403352" y="930259"/>
                </a:lnTo>
                <a:lnTo>
                  <a:pt x="5397109" y="920895"/>
                </a:lnTo>
                <a:lnTo>
                  <a:pt x="5385111" y="959444"/>
                </a:lnTo>
                <a:cubicBezTo>
                  <a:pt x="5365654" y="971604"/>
                  <a:pt x="5346198" y="977684"/>
                  <a:pt x="5326742" y="977684"/>
                </a:cubicBezTo>
                <a:cubicBezTo>
                  <a:pt x="5319446" y="977684"/>
                  <a:pt x="5303637" y="960660"/>
                  <a:pt x="5279317" y="926611"/>
                </a:cubicBezTo>
                <a:lnTo>
                  <a:pt x="5235540" y="933907"/>
                </a:lnTo>
                <a:lnTo>
                  <a:pt x="5235540" y="959444"/>
                </a:lnTo>
                <a:cubicBezTo>
                  <a:pt x="5242836" y="964308"/>
                  <a:pt x="5252564" y="971604"/>
                  <a:pt x="5264725" y="981332"/>
                </a:cubicBezTo>
                <a:cubicBezTo>
                  <a:pt x="5250132" y="981332"/>
                  <a:pt x="5246484" y="986197"/>
                  <a:pt x="5253780" y="995925"/>
                </a:cubicBezTo>
                <a:cubicBezTo>
                  <a:pt x="5251348" y="993493"/>
                  <a:pt x="5247700" y="989237"/>
                  <a:pt x="5242836" y="983157"/>
                </a:cubicBezTo>
                <a:cubicBezTo>
                  <a:pt x="5237972" y="977076"/>
                  <a:pt x="5234324" y="972820"/>
                  <a:pt x="5231892" y="970388"/>
                </a:cubicBezTo>
                <a:cubicBezTo>
                  <a:pt x="5227028" y="975252"/>
                  <a:pt x="5220948" y="988629"/>
                  <a:pt x="5213651" y="1010517"/>
                </a:cubicBezTo>
                <a:cubicBezTo>
                  <a:pt x="5208787" y="1008085"/>
                  <a:pt x="5206355" y="993493"/>
                  <a:pt x="5206355" y="966740"/>
                </a:cubicBezTo>
                <a:cubicBezTo>
                  <a:pt x="5203923" y="964308"/>
                  <a:pt x="5191763" y="966740"/>
                  <a:pt x="5169874" y="974036"/>
                </a:cubicBezTo>
                <a:cubicBezTo>
                  <a:pt x="5165010" y="993493"/>
                  <a:pt x="5157714" y="1026325"/>
                  <a:pt x="5147986" y="1072534"/>
                </a:cubicBezTo>
                <a:cubicBezTo>
                  <a:pt x="5143122" y="1072534"/>
                  <a:pt x="5137042" y="1074966"/>
                  <a:pt x="5129746" y="1079830"/>
                </a:cubicBezTo>
                <a:cubicBezTo>
                  <a:pt x="5132178" y="1099287"/>
                  <a:pt x="5126098" y="1126039"/>
                  <a:pt x="5111505" y="1160088"/>
                </a:cubicBezTo>
                <a:cubicBezTo>
                  <a:pt x="5094481" y="1155224"/>
                  <a:pt x="5085969" y="1132120"/>
                  <a:pt x="5085969" y="1090775"/>
                </a:cubicBezTo>
                <a:cubicBezTo>
                  <a:pt x="5085969" y="1073750"/>
                  <a:pt x="5087185" y="1062806"/>
                  <a:pt x="5089617" y="1057942"/>
                </a:cubicBezTo>
                <a:cubicBezTo>
                  <a:pt x="5101777" y="1026325"/>
                  <a:pt x="5115153" y="991061"/>
                  <a:pt x="5129746" y="952148"/>
                </a:cubicBezTo>
                <a:lnTo>
                  <a:pt x="5129746" y="926611"/>
                </a:lnTo>
                <a:cubicBezTo>
                  <a:pt x="5124882" y="926611"/>
                  <a:pt x="5122449" y="931475"/>
                  <a:pt x="5122449" y="941204"/>
                </a:cubicBezTo>
                <a:cubicBezTo>
                  <a:pt x="5120018" y="941204"/>
                  <a:pt x="5113937" y="943636"/>
                  <a:pt x="5104209" y="948500"/>
                </a:cubicBezTo>
                <a:cubicBezTo>
                  <a:pt x="5096913" y="941204"/>
                  <a:pt x="5087185" y="930259"/>
                  <a:pt x="5075024" y="915667"/>
                </a:cubicBezTo>
                <a:cubicBezTo>
                  <a:pt x="5082321" y="915667"/>
                  <a:pt x="5090833" y="919315"/>
                  <a:pt x="5100561" y="926611"/>
                </a:cubicBezTo>
                <a:cubicBezTo>
                  <a:pt x="5115153" y="926611"/>
                  <a:pt x="5123666" y="920531"/>
                  <a:pt x="5126098" y="908371"/>
                </a:cubicBezTo>
                <a:cubicBezTo>
                  <a:pt x="5143122" y="869458"/>
                  <a:pt x="5163794" y="808657"/>
                  <a:pt x="5188115" y="725967"/>
                </a:cubicBezTo>
                <a:cubicBezTo>
                  <a:pt x="5171091" y="742992"/>
                  <a:pt x="5147986" y="777040"/>
                  <a:pt x="5118801" y="828113"/>
                </a:cubicBezTo>
                <a:lnTo>
                  <a:pt x="5104209" y="813521"/>
                </a:lnTo>
                <a:cubicBezTo>
                  <a:pt x="5101777" y="815953"/>
                  <a:pt x="5098129" y="820817"/>
                  <a:pt x="5093265" y="828113"/>
                </a:cubicBezTo>
                <a:cubicBezTo>
                  <a:pt x="5088401" y="835409"/>
                  <a:pt x="5084753" y="840274"/>
                  <a:pt x="5082321" y="842705"/>
                </a:cubicBezTo>
                <a:cubicBezTo>
                  <a:pt x="5079889" y="840274"/>
                  <a:pt x="5075024" y="836017"/>
                  <a:pt x="5067728" y="829937"/>
                </a:cubicBezTo>
                <a:cubicBezTo>
                  <a:pt x="5060432" y="823857"/>
                  <a:pt x="5055568" y="819601"/>
                  <a:pt x="5053136" y="817169"/>
                </a:cubicBezTo>
                <a:cubicBezTo>
                  <a:pt x="5070160" y="773392"/>
                  <a:pt x="5084753" y="736911"/>
                  <a:pt x="5096913" y="707727"/>
                </a:cubicBezTo>
                <a:cubicBezTo>
                  <a:pt x="5104209" y="697998"/>
                  <a:pt x="5111505" y="684622"/>
                  <a:pt x="5118801" y="667598"/>
                </a:cubicBezTo>
                <a:cubicBezTo>
                  <a:pt x="5145554" y="565452"/>
                  <a:pt x="5244052" y="464522"/>
                  <a:pt x="5414296" y="364808"/>
                </a:cubicBezTo>
                <a:cubicBezTo>
                  <a:pt x="5416727" y="357511"/>
                  <a:pt x="5424024" y="347783"/>
                  <a:pt x="5436184" y="335623"/>
                </a:cubicBezTo>
                <a:cubicBezTo>
                  <a:pt x="5506713" y="296710"/>
                  <a:pt x="5571163" y="267526"/>
                  <a:pt x="5629532" y="248069"/>
                </a:cubicBezTo>
                <a:cubicBezTo>
                  <a:pt x="5634396" y="245637"/>
                  <a:pt x="5673309" y="244421"/>
                  <a:pt x="5746271" y="244421"/>
                </a:cubicBezTo>
                <a:cubicBezTo>
                  <a:pt x="5753567" y="244421"/>
                  <a:pt x="5782751" y="251717"/>
                  <a:pt x="5833824" y="266310"/>
                </a:cubicBezTo>
                <a:cubicBezTo>
                  <a:pt x="5884897" y="280902"/>
                  <a:pt x="5912866" y="288198"/>
                  <a:pt x="5917730" y="288198"/>
                </a:cubicBezTo>
                <a:cubicBezTo>
                  <a:pt x="5932322" y="288198"/>
                  <a:pt x="5979747" y="304614"/>
                  <a:pt x="6060005" y="337447"/>
                </a:cubicBezTo>
                <a:cubicBezTo>
                  <a:pt x="6140263" y="370280"/>
                  <a:pt x="6189512" y="392776"/>
                  <a:pt x="6207752" y="404937"/>
                </a:cubicBezTo>
                <a:cubicBezTo>
                  <a:pt x="6225993" y="417097"/>
                  <a:pt x="6250921" y="437769"/>
                  <a:pt x="6282537" y="466954"/>
                </a:cubicBezTo>
                <a:cubicBezTo>
                  <a:pt x="6321450" y="520459"/>
                  <a:pt x="6356715" y="594636"/>
                  <a:pt x="6388332" y="689486"/>
                </a:cubicBezTo>
                <a:cubicBezTo>
                  <a:pt x="6405356" y="725967"/>
                  <a:pt x="6427244" y="781904"/>
                  <a:pt x="6453997" y="857298"/>
                </a:cubicBezTo>
                <a:cubicBezTo>
                  <a:pt x="6461293" y="896211"/>
                  <a:pt x="6473453" y="952148"/>
                  <a:pt x="6490478" y="1025109"/>
                </a:cubicBezTo>
                <a:cubicBezTo>
                  <a:pt x="6485613" y="1017813"/>
                  <a:pt x="6475885" y="987413"/>
                  <a:pt x="6461293" y="933907"/>
                </a:cubicBezTo>
                <a:cubicBezTo>
                  <a:pt x="6449133" y="894995"/>
                  <a:pt x="6439405" y="875538"/>
                  <a:pt x="6432108" y="875538"/>
                </a:cubicBezTo>
                <a:cubicBezTo>
                  <a:pt x="6424812" y="875538"/>
                  <a:pt x="6420556" y="876754"/>
                  <a:pt x="6419341" y="879186"/>
                </a:cubicBezTo>
                <a:cubicBezTo>
                  <a:pt x="6418124" y="881618"/>
                  <a:pt x="6416300" y="882834"/>
                  <a:pt x="6413868" y="882834"/>
                </a:cubicBezTo>
                <a:cubicBezTo>
                  <a:pt x="6421164" y="868242"/>
                  <a:pt x="6419948" y="846354"/>
                  <a:pt x="6410220" y="817169"/>
                </a:cubicBezTo>
                <a:cubicBezTo>
                  <a:pt x="6393196" y="770960"/>
                  <a:pt x="6367659" y="705295"/>
                  <a:pt x="6333610" y="620173"/>
                </a:cubicBezTo>
                <a:cubicBezTo>
                  <a:pt x="6258217" y="474250"/>
                  <a:pt x="6198632" y="401288"/>
                  <a:pt x="6154855" y="401288"/>
                </a:cubicBezTo>
                <a:cubicBezTo>
                  <a:pt x="6111078" y="401288"/>
                  <a:pt x="6089189" y="408585"/>
                  <a:pt x="6089189" y="423177"/>
                </a:cubicBezTo>
                <a:cubicBezTo>
                  <a:pt x="6089189" y="420745"/>
                  <a:pt x="6097702" y="436553"/>
                  <a:pt x="6114726" y="470602"/>
                </a:cubicBezTo>
                <a:cubicBezTo>
                  <a:pt x="6107430" y="463306"/>
                  <a:pt x="6101350" y="463306"/>
                  <a:pt x="6096486" y="470602"/>
                </a:cubicBezTo>
                <a:cubicBezTo>
                  <a:pt x="6115942" y="504650"/>
                  <a:pt x="6142695" y="558156"/>
                  <a:pt x="6176743" y="631117"/>
                </a:cubicBezTo>
                <a:cubicBezTo>
                  <a:pt x="6186471" y="631117"/>
                  <a:pt x="6192552" y="628685"/>
                  <a:pt x="6194984" y="623821"/>
                </a:cubicBezTo>
                <a:cubicBezTo>
                  <a:pt x="6192552" y="621389"/>
                  <a:pt x="6190120" y="617741"/>
                  <a:pt x="6187687" y="612877"/>
                </a:cubicBezTo>
                <a:cubicBezTo>
                  <a:pt x="6185256" y="608013"/>
                  <a:pt x="6182823" y="604365"/>
                  <a:pt x="6180391" y="601933"/>
                </a:cubicBezTo>
                <a:cubicBezTo>
                  <a:pt x="6180391" y="601933"/>
                  <a:pt x="6183431" y="604973"/>
                  <a:pt x="6189512" y="611053"/>
                </a:cubicBezTo>
                <a:cubicBezTo>
                  <a:pt x="6195592" y="617133"/>
                  <a:pt x="6202280" y="620173"/>
                  <a:pt x="6209576" y="620173"/>
                </a:cubicBezTo>
                <a:cubicBezTo>
                  <a:pt x="6214440" y="620173"/>
                  <a:pt x="6216264" y="618957"/>
                  <a:pt x="6215048" y="616525"/>
                </a:cubicBezTo>
                <a:cubicBezTo>
                  <a:pt x="6213832" y="614093"/>
                  <a:pt x="6216872" y="612877"/>
                  <a:pt x="6224168" y="612877"/>
                </a:cubicBezTo>
                <a:cubicBezTo>
                  <a:pt x="6243625" y="612877"/>
                  <a:pt x="6258217" y="624429"/>
                  <a:pt x="6267945" y="647534"/>
                </a:cubicBezTo>
                <a:cubicBezTo>
                  <a:pt x="6277673" y="670638"/>
                  <a:pt x="6286794" y="686446"/>
                  <a:pt x="6295306" y="694959"/>
                </a:cubicBezTo>
                <a:cubicBezTo>
                  <a:pt x="6303817" y="703471"/>
                  <a:pt x="6308074" y="715023"/>
                  <a:pt x="6308074" y="729615"/>
                </a:cubicBezTo>
                <a:cubicBezTo>
                  <a:pt x="6310506" y="749072"/>
                  <a:pt x="6308074" y="764880"/>
                  <a:pt x="6300778" y="777040"/>
                </a:cubicBezTo>
                <a:lnTo>
                  <a:pt x="6300778" y="780688"/>
                </a:lnTo>
                <a:cubicBezTo>
                  <a:pt x="6308074" y="783120"/>
                  <a:pt x="6319018" y="792848"/>
                  <a:pt x="6333610" y="809873"/>
                </a:cubicBezTo>
                <a:cubicBezTo>
                  <a:pt x="6367659" y="877970"/>
                  <a:pt x="6384683" y="952148"/>
                  <a:pt x="6384683" y="1032405"/>
                </a:cubicBezTo>
                <a:cubicBezTo>
                  <a:pt x="6384683" y="1046998"/>
                  <a:pt x="6379212" y="1063414"/>
                  <a:pt x="6368268" y="1081654"/>
                </a:cubicBezTo>
                <a:cubicBezTo>
                  <a:pt x="6357323" y="1099895"/>
                  <a:pt x="6353067" y="1118743"/>
                  <a:pt x="6355499" y="1138200"/>
                </a:cubicBezTo>
                <a:cubicBezTo>
                  <a:pt x="6348203" y="1130903"/>
                  <a:pt x="6344555" y="1132120"/>
                  <a:pt x="6344555" y="1141848"/>
                </a:cubicBezTo>
                <a:cubicBezTo>
                  <a:pt x="6344555" y="1149144"/>
                  <a:pt x="6346987" y="1153400"/>
                  <a:pt x="6351851" y="1154616"/>
                </a:cubicBezTo>
                <a:cubicBezTo>
                  <a:pt x="6356715" y="1155832"/>
                  <a:pt x="6360363" y="1156440"/>
                  <a:pt x="6362795" y="1156440"/>
                </a:cubicBezTo>
                <a:cubicBezTo>
                  <a:pt x="6357931" y="1173464"/>
                  <a:pt x="6360363" y="1189273"/>
                  <a:pt x="6370091" y="1203865"/>
                </a:cubicBezTo>
                <a:cubicBezTo>
                  <a:pt x="6377387" y="1199001"/>
                  <a:pt x="6381035" y="1181977"/>
                  <a:pt x="6381035" y="1152792"/>
                </a:cubicBezTo>
                <a:cubicBezTo>
                  <a:pt x="6383467" y="1184408"/>
                  <a:pt x="6384683" y="1231833"/>
                  <a:pt x="6384683" y="1295067"/>
                </a:cubicBezTo>
                <a:cubicBezTo>
                  <a:pt x="6379819" y="1299931"/>
                  <a:pt x="6373739" y="1306011"/>
                  <a:pt x="6366443" y="1313307"/>
                </a:cubicBezTo>
                <a:cubicBezTo>
                  <a:pt x="6361579" y="1347356"/>
                  <a:pt x="6353067" y="1394781"/>
                  <a:pt x="6340906" y="1455582"/>
                </a:cubicBezTo>
                <a:cubicBezTo>
                  <a:pt x="6343339" y="1460446"/>
                  <a:pt x="6344555" y="1466526"/>
                  <a:pt x="6344555" y="1473823"/>
                </a:cubicBezTo>
                <a:cubicBezTo>
                  <a:pt x="6344555" y="1483551"/>
                  <a:pt x="6337867" y="1502399"/>
                  <a:pt x="6324491" y="1530368"/>
                </a:cubicBezTo>
                <a:cubicBezTo>
                  <a:pt x="6311114" y="1558336"/>
                  <a:pt x="6303210" y="1578401"/>
                  <a:pt x="6300778" y="1590561"/>
                </a:cubicBezTo>
                <a:cubicBezTo>
                  <a:pt x="6303210" y="1592993"/>
                  <a:pt x="6305034" y="1596033"/>
                  <a:pt x="6306250" y="1599681"/>
                </a:cubicBezTo>
                <a:cubicBezTo>
                  <a:pt x="6307466" y="1603329"/>
                  <a:pt x="6309290" y="1606369"/>
                  <a:pt x="6311722" y="1608801"/>
                </a:cubicBezTo>
                <a:cubicBezTo>
                  <a:pt x="6321450" y="1594209"/>
                  <a:pt x="6333610" y="1568672"/>
                  <a:pt x="6348203" y="1532192"/>
                </a:cubicBezTo>
                <a:cubicBezTo>
                  <a:pt x="6360363" y="1478687"/>
                  <a:pt x="6366443" y="1448286"/>
                  <a:pt x="6366443" y="1440990"/>
                </a:cubicBezTo>
                <a:cubicBezTo>
                  <a:pt x="6368875" y="1448286"/>
                  <a:pt x="6373739" y="1456798"/>
                  <a:pt x="6381035" y="1466526"/>
                </a:cubicBezTo>
                <a:cubicBezTo>
                  <a:pt x="6381035" y="1466526"/>
                  <a:pt x="6405356" y="1398429"/>
                  <a:pt x="6453997" y="1262234"/>
                </a:cubicBezTo>
                <a:lnTo>
                  <a:pt x="6472237" y="1262234"/>
                </a:lnTo>
                <a:lnTo>
                  <a:pt x="6472237" y="1287771"/>
                </a:lnTo>
                <a:cubicBezTo>
                  <a:pt x="6469805" y="1258586"/>
                  <a:pt x="6446701" y="1357084"/>
                  <a:pt x="6402924" y="1583265"/>
                </a:cubicBezTo>
                <a:cubicBezTo>
                  <a:pt x="6368875" y="1653794"/>
                  <a:pt x="6315370" y="1762020"/>
                  <a:pt x="6242409" y="1907943"/>
                </a:cubicBezTo>
                <a:cubicBezTo>
                  <a:pt x="6271593" y="1912807"/>
                  <a:pt x="6312938" y="1910376"/>
                  <a:pt x="6366443" y="1900647"/>
                </a:cubicBezTo>
                <a:cubicBezTo>
                  <a:pt x="6308074" y="1912807"/>
                  <a:pt x="6226600" y="1933480"/>
                  <a:pt x="6122022" y="1962665"/>
                </a:cubicBezTo>
                <a:cubicBezTo>
                  <a:pt x="6122022" y="1967529"/>
                  <a:pt x="6124454" y="1969961"/>
                  <a:pt x="6129318" y="1969961"/>
                </a:cubicBezTo>
                <a:cubicBezTo>
                  <a:pt x="6141479" y="1969961"/>
                  <a:pt x="6180391" y="1962665"/>
                  <a:pt x="6246057" y="1948072"/>
                </a:cubicBezTo>
                <a:cubicBezTo>
                  <a:pt x="6297130" y="1938344"/>
                  <a:pt x="6364011" y="1917672"/>
                  <a:pt x="6446701" y="1886055"/>
                </a:cubicBezTo>
                <a:cubicBezTo>
                  <a:pt x="6449133" y="1898215"/>
                  <a:pt x="6447917" y="1904295"/>
                  <a:pt x="6443053" y="1904295"/>
                </a:cubicBezTo>
                <a:cubicBezTo>
                  <a:pt x="6445485" y="1906727"/>
                  <a:pt x="6449133" y="1907943"/>
                  <a:pt x="6453997" y="1907943"/>
                </a:cubicBezTo>
                <a:cubicBezTo>
                  <a:pt x="6475885" y="1905511"/>
                  <a:pt x="6480749" y="1898215"/>
                  <a:pt x="6468589" y="1886055"/>
                </a:cubicBezTo>
                <a:cubicBezTo>
                  <a:pt x="6471021" y="1886055"/>
                  <a:pt x="6478925" y="1887271"/>
                  <a:pt x="6492302" y="1889703"/>
                </a:cubicBezTo>
                <a:cubicBezTo>
                  <a:pt x="6505678" y="1892135"/>
                  <a:pt x="6514798" y="1893351"/>
                  <a:pt x="6519662" y="1893351"/>
                </a:cubicBezTo>
                <a:cubicBezTo>
                  <a:pt x="6432108" y="1917672"/>
                  <a:pt x="6342123" y="1939560"/>
                  <a:pt x="6249705" y="1959016"/>
                </a:cubicBezTo>
                <a:cubicBezTo>
                  <a:pt x="6244841" y="1959016"/>
                  <a:pt x="6236329" y="1963273"/>
                  <a:pt x="6224168" y="1971785"/>
                </a:cubicBezTo>
                <a:cubicBezTo>
                  <a:pt x="6212008" y="1980297"/>
                  <a:pt x="6203496" y="1984553"/>
                  <a:pt x="6198632" y="1984553"/>
                </a:cubicBezTo>
                <a:cubicBezTo>
                  <a:pt x="6191336" y="1984553"/>
                  <a:pt x="6189512" y="1982121"/>
                  <a:pt x="6193160" y="1977257"/>
                </a:cubicBezTo>
                <a:cubicBezTo>
                  <a:pt x="6196808" y="1972393"/>
                  <a:pt x="6196200" y="1969961"/>
                  <a:pt x="6191336" y="1969961"/>
                </a:cubicBezTo>
                <a:cubicBezTo>
                  <a:pt x="6196200" y="1969961"/>
                  <a:pt x="6160935" y="1980905"/>
                  <a:pt x="6085541" y="2002793"/>
                </a:cubicBezTo>
                <a:cubicBezTo>
                  <a:pt x="6080677" y="2002793"/>
                  <a:pt x="6073381" y="2013738"/>
                  <a:pt x="6063653" y="2035626"/>
                </a:cubicBezTo>
                <a:cubicBezTo>
                  <a:pt x="6036901" y="2021034"/>
                  <a:pt x="6023524" y="2013738"/>
                  <a:pt x="6023524" y="2013738"/>
                </a:cubicBezTo>
                <a:cubicBezTo>
                  <a:pt x="6018660" y="2013738"/>
                  <a:pt x="6006500" y="2025898"/>
                  <a:pt x="5987043" y="2050218"/>
                </a:cubicBezTo>
                <a:cubicBezTo>
                  <a:pt x="5989476" y="2052650"/>
                  <a:pt x="5997988" y="2053866"/>
                  <a:pt x="6012580" y="2053866"/>
                </a:cubicBezTo>
                <a:cubicBezTo>
                  <a:pt x="6019876" y="2053866"/>
                  <a:pt x="6084933" y="2039882"/>
                  <a:pt x="6207752" y="2011913"/>
                </a:cubicBezTo>
                <a:cubicBezTo>
                  <a:pt x="6330570" y="1983945"/>
                  <a:pt x="6394412" y="1969961"/>
                  <a:pt x="6399276" y="1969961"/>
                </a:cubicBezTo>
                <a:cubicBezTo>
                  <a:pt x="6406572" y="1969961"/>
                  <a:pt x="6409612" y="1972393"/>
                  <a:pt x="6408396" y="1977257"/>
                </a:cubicBezTo>
                <a:lnTo>
                  <a:pt x="6408825" y="1982407"/>
                </a:lnTo>
                <a:lnTo>
                  <a:pt x="6414210" y="1980449"/>
                </a:lnTo>
                <a:cubicBezTo>
                  <a:pt x="6429791" y="1975889"/>
                  <a:pt x="6471021" y="1967529"/>
                  <a:pt x="6537903" y="1955368"/>
                </a:cubicBezTo>
                <a:lnTo>
                  <a:pt x="6552495" y="1969961"/>
                </a:lnTo>
                <a:cubicBezTo>
                  <a:pt x="6571951" y="1965097"/>
                  <a:pt x="6604784" y="1962665"/>
                  <a:pt x="6650993" y="1962665"/>
                </a:cubicBezTo>
                <a:cubicBezTo>
                  <a:pt x="6704498" y="1962665"/>
                  <a:pt x="6739762" y="1966313"/>
                  <a:pt x="6756788" y="1973609"/>
                </a:cubicBezTo>
                <a:cubicBezTo>
                  <a:pt x="6766515" y="1980905"/>
                  <a:pt x="6779891" y="1990633"/>
                  <a:pt x="6796916" y="2002793"/>
                </a:cubicBezTo>
                <a:cubicBezTo>
                  <a:pt x="6784756" y="2000361"/>
                  <a:pt x="6755571" y="1999145"/>
                  <a:pt x="6709362" y="1999145"/>
                </a:cubicBezTo>
                <a:cubicBezTo>
                  <a:pt x="6731251" y="1999145"/>
                  <a:pt x="6644913" y="2011306"/>
                  <a:pt x="6450349" y="2035626"/>
                </a:cubicBezTo>
                <a:lnTo>
                  <a:pt x="6461293" y="2046570"/>
                </a:lnTo>
                <a:lnTo>
                  <a:pt x="6742195" y="2039274"/>
                </a:lnTo>
                <a:cubicBezTo>
                  <a:pt x="6747059" y="2039274"/>
                  <a:pt x="6756788" y="2042314"/>
                  <a:pt x="6771380" y="2048394"/>
                </a:cubicBezTo>
                <a:cubicBezTo>
                  <a:pt x="6785972" y="2054474"/>
                  <a:pt x="6796916" y="2057514"/>
                  <a:pt x="6804213" y="2057514"/>
                </a:cubicBezTo>
                <a:cubicBezTo>
                  <a:pt x="6832181" y="2058730"/>
                  <a:pt x="6867445" y="2061163"/>
                  <a:pt x="6910007" y="2064811"/>
                </a:cubicBezTo>
                <a:lnTo>
                  <a:pt x="6915481" y="2065315"/>
                </a:lnTo>
                <a:lnTo>
                  <a:pt x="6913531" y="2057514"/>
                </a:lnTo>
                <a:cubicBezTo>
                  <a:pt x="6912315" y="2052042"/>
                  <a:pt x="6911098" y="2045962"/>
                  <a:pt x="6909883" y="2039274"/>
                </a:cubicBezTo>
                <a:cubicBezTo>
                  <a:pt x="6909883" y="2036842"/>
                  <a:pt x="6898939" y="2030762"/>
                  <a:pt x="6877050" y="2021034"/>
                </a:cubicBezTo>
                <a:cubicBezTo>
                  <a:pt x="6866106" y="1982729"/>
                  <a:pt x="6859266" y="1953316"/>
                  <a:pt x="6856530" y="1932796"/>
                </a:cubicBezTo>
                <a:lnTo>
                  <a:pt x="6855418" y="1918524"/>
                </a:lnTo>
                <a:lnTo>
                  <a:pt x="6855561" y="1918831"/>
                </a:lnTo>
                <a:cubicBezTo>
                  <a:pt x="6857423" y="1916437"/>
                  <a:pt x="6865802" y="1838630"/>
                  <a:pt x="6880698" y="1685411"/>
                </a:cubicBezTo>
                <a:cubicBezTo>
                  <a:pt x="6883130" y="1653794"/>
                  <a:pt x="6892858" y="1595425"/>
                  <a:pt x="6909883" y="1510303"/>
                </a:cubicBezTo>
                <a:cubicBezTo>
                  <a:pt x="6907450" y="1498143"/>
                  <a:pt x="6906235" y="1482335"/>
                  <a:pt x="6906235" y="1462878"/>
                </a:cubicBezTo>
                <a:cubicBezTo>
                  <a:pt x="6945148" y="1285339"/>
                  <a:pt x="7036349" y="1074966"/>
                  <a:pt x="7179840" y="831761"/>
                </a:cubicBezTo>
                <a:cubicBezTo>
                  <a:pt x="7196864" y="807441"/>
                  <a:pt x="7223617" y="774608"/>
                  <a:pt x="7260098" y="733263"/>
                </a:cubicBezTo>
                <a:cubicBezTo>
                  <a:pt x="7316035" y="677326"/>
                  <a:pt x="7399941" y="590988"/>
                  <a:pt x="7511815" y="474250"/>
                </a:cubicBezTo>
                <a:cubicBezTo>
                  <a:pt x="7504519" y="488842"/>
                  <a:pt x="7491143" y="510731"/>
                  <a:pt x="7471685" y="539915"/>
                </a:cubicBezTo>
                <a:cubicBezTo>
                  <a:pt x="7423045" y="590988"/>
                  <a:pt x="7358596" y="670030"/>
                  <a:pt x="7278338" y="777040"/>
                </a:cubicBezTo>
                <a:cubicBezTo>
                  <a:pt x="7266178" y="796497"/>
                  <a:pt x="7251586" y="815953"/>
                  <a:pt x="7234561" y="835409"/>
                </a:cubicBezTo>
                <a:cubicBezTo>
                  <a:pt x="7200513" y="871890"/>
                  <a:pt x="7170112" y="916883"/>
                  <a:pt x="7143359" y="970388"/>
                </a:cubicBezTo>
                <a:cubicBezTo>
                  <a:pt x="7123903" y="1014165"/>
                  <a:pt x="7103231" y="1057942"/>
                  <a:pt x="7081342" y="1101719"/>
                </a:cubicBezTo>
                <a:cubicBezTo>
                  <a:pt x="7001085" y="1252506"/>
                  <a:pt x="6956092" y="1402077"/>
                  <a:pt x="6946363" y="1550432"/>
                </a:cubicBezTo>
                <a:cubicBezTo>
                  <a:pt x="6943931" y="1584481"/>
                  <a:pt x="6937851" y="1639810"/>
                  <a:pt x="6928123" y="1716419"/>
                </a:cubicBezTo>
                <a:cubicBezTo>
                  <a:pt x="6918394" y="1793029"/>
                  <a:pt x="6913531" y="1833766"/>
                  <a:pt x="6913531" y="1838630"/>
                </a:cubicBezTo>
                <a:cubicBezTo>
                  <a:pt x="6913531" y="1843494"/>
                  <a:pt x="6918394" y="1865382"/>
                  <a:pt x="6928123" y="1904295"/>
                </a:cubicBezTo>
                <a:cubicBezTo>
                  <a:pt x="6937851" y="1943208"/>
                  <a:pt x="6942715" y="1966313"/>
                  <a:pt x="6942715" y="1973609"/>
                </a:cubicBezTo>
                <a:cubicBezTo>
                  <a:pt x="6942715" y="1990633"/>
                  <a:pt x="6940891" y="2002185"/>
                  <a:pt x="6937243" y="2008265"/>
                </a:cubicBezTo>
                <a:cubicBezTo>
                  <a:pt x="6933595" y="2014346"/>
                  <a:pt x="6928123" y="2021034"/>
                  <a:pt x="6920827" y="2028330"/>
                </a:cubicBezTo>
                <a:cubicBezTo>
                  <a:pt x="6919611" y="2039274"/>
                  <a:pt x="6919307" y="2049914"/>
                  <a:pt x="6919915" y="2060250"/>
                </a:cubicBezTo>
                <a:lnTo>
                  <a:pt x="6920755" y="2065801"/>
                </a:lnTo>
                <a:lnTo>
                  <a:pt x="6962466" y="2069642"/>
                </a:lnTo>
                <a:lnTo>
                  <a:pt x="6961868" y="2064355"/>
                </a:lnTo>
                <a:cubicBezTo>
                  <a:pt x="6961260" y="2057362"/>
                  <a:pt x="6960956" y="2051434"/>
                  <a:pt x="6960956" y="2046570"/>
                </a:cubicBezTo>
                <a:cubicBezTo>
                  <a:pt x="6960956" y="1861734"/>
                  <a:pt x="6968252" y="1757156"/>
                  <a:pt x="6982844" y="1732836"/>
                </a:cubicBezTo>
                <a:cubicBezTo>
                  <a:pt x="6982844" y="1863710"/>
                  <a:pt x="6984474" y="1976663"/>
                  <a:pt x="6987732" y="2071694"/>
                </a:cubicBezTo>
                <a:lnTo>
                  <a:pt x="6987745" y="2072056"/>
                </a:lnTo>
                <a:lnTo>
                  <a:pt x="7037847" y="2077180"/>
                </a:lnTo>
                <a:lnTo>
                  <a:pt x="7036653" y="2060250"/>
                </a:lnTo>
                <a:cubicBezTo>
                  <a:pt x="7034829" y="2032890"/>
                  <a:pt x="7033917" y="2012522"/>
                  <a:pt x="7033917" y="1999145"/>
                </a:cubicBezTo>
                <a:cubicBezTo>
                  <a:pt x="7033917" y="1982121"/>
                  <a:pt x="7044861" y="1870247"/>
                  <a:pt x="7066750" y="1663522"/>
                </a:cubicBezTo>
                <a:cubicBezTo>
                  <a:pt x="7069182" y="1656226"/>
                  <a:pt x="7067966" y="1652578"/>
                  <a:pt x="7063102" y="1652578"/>
                </a:cubicBezTo>
                <a:cubicBezTo>
                  <a:pt x="7070398" y="1640418"/>
                  <a:pt x="7076478" y="1625826"/>
                  <a:pt x="7081342" y="1608801"/>
                </a:cubicBezTo>
                <a:cubicBezTo>
                  <a:pt x="7086206" y="1586913"/>
                  <a:pt x="7080126" y="1574753"/>
                  <a:pt x="7063102" y="1572321"/>
                </a:cubicBezTo>
                <a:cubicBezTo>
                  <a:pt x="7087422" y="1557728"/>
                  <a:pt x="7103231" y="1509087"/>
                  <a:pt x="7110527" y="1426398"/>
                </a:cubicBezTo>
                <a:cubicBezTo>
                  <a:pt x="7110527" y="1419101"/>
                  <a:pt x="7112959" y="1404509"/>
                  <a:pt x="7117823" y="1382621"/>
                </a:cubicBezTo>
                <a:cubicBezTo>
                  <a:pt x="7122687" y="1360732"/>
                  <a:pt x="7125119" y="1344924"/>
                  <a:pt x="7125119" y="1335196"/>
                </a:cubicBezTo>
                <a:cubicBezTo>
                  <a:pt x="7125119" y="1337628"/>
                  <a:pt x="7127551" y="1342492"/>
                  <a:pt x="7132415" y="1349788"/>
                </a:cubicBezTo>
                <a:lnTo>
                  <a:pt x="7150655" y="1331548"/>
                </a:lnTo>
                <a:cubicBezTo>
                  <a:pt x="7131199" y="1319387"/>
                  <a:pt x="7114175" y="1313307"/>
                  <a:pt x="7099582" y="1313307"/>
                </a:cubicBezTo>
                <a:cubicBezTo>
                  <a:pt x="7148223" y="1194137"/>
                  <a:pt x="7211457" y="1067670"/>
                  <a:pt x="7289282" y="933907"/>
                </a:cubicBezTo>
                <a:cubicBezTo>
                  <a:pt x="7311171" y="894995"/>
                  <a:pt x="7347651" y="836625"/>
                  <a:pt x="7398724" y="758800"/>
                </a:cubicBezTo>
                <a:cubicBezTo>
                  <a:pt x="7415749" y="739343"/>
                  <a:pt x="7447365" y="696783"/>
                  <a:pt x="7493573" y="631117"/>
                </a:cubicBezTo>
                <a:cubicBezTo>
                  <a:pt x="7500871" y="628685"/>
                  <a:pt x="7510599" y="620173"/>
                  <a:pt x="7522759" y="605581"/>
                </a:cubicBezTo>
                <a:cubicBezTo>
                  <a:pt x="7534919" y="590988"/>
                  <a:pt x="7560456" y="565452"/>
                  <a:pt x="7599369" y="528971"/>
                </a:cubicBezTo>
                <a:cubicBezTo>
                  <a:pt x="7606665" y="526539"/>
                  <a:pt x="7616393" y="522891"/>
                  <a:pt x="7628553" y="518027"/>
                </a:cubicBezTo>
                <a:cubicBezTo>
                  <a:pt x="7694218" y="464522"/>
                  <a:pt x="7795149" y="380616"/>
                  <a:pt x="7931343" y="266310"/>
                </a:cubicBezTo>
                <a:cubicBezTo>
                  <a:pt x="7933775" y="263878"/>
                  <a:pt x="7938031" y="255973"/>
                  <a:pt x="7944111" y="242597"/>
                </a:cubicBezTo>
                <a:cubicBezTo>
                  <a:pt x="7950191" y="229221"/>
                  <a:pt x="7956879" y="222533"/>
                  <a:pt x="7964176" y="222533"/>
                </a:cubicBezTo>
                <a:cubicBezTo>
                  <a:pt x="7969041" y="222533"/>
                  <a:pt x="7970865" y="223749"/>
                  <a:pt x="7969647" y="226181"/>
                </a:cubicBezTo>
                <a:cubicBezTo>
                  <a:pt x="7968432" y="228613"/>
                  <a:pt x="7971472" y="229829"/>
                  <a:pt x="7978768" y="229829"/>
                </a:cubicBezTo>
                <a:cubicBezTo>
                  <a:pt x="7995793" y="229829"/>
                  <a:pt x="8006737" y="208549"/>
                  <a:pt x="8011601" y="165988"/>
                </a:cubicBezTo>
                <a:cubicBezTo>
                  <a:pt x="8016465" y="123427"/>
                  <a:pt x="8031057" y="102146"/>
                  <a:pt x="8055378" y="102146"/>
                </a:cubicBezTo>
                <a:cubicBezTo>
                  <a:pt x="8060242" y="102146"/>
                  <a:pt x="8066322" y="103362"/>
                  <a:pt x="8073618" y="105794"/>
                </a:cubicBezTo>
                <a:cubicBezTo>
                  <a:pt x="8080914" y="108227"/>
                  <a:pt x="8088210" y="109443"/>
                  <a:pt x="8095506" y="109443"/>
                </a:cubicBezTo>
                <a:cubicBezTo>
                  <a:pt x="8102803" y="109443"/>
                  <a:pt x="8105235" y="110658"/>
                  <a:pt x="8102803" y="113090"/>
                </a:cubicBezTo>
                <a:cubicBezTo>
                  <a:pt x="8097939" y="117954"/>
                  <a:pt x="8096723" y="121603"/>
                  <a:pt x="8099154" y="124035"/>
                </a:cubicBezTo>
                <a:cubicBezTo>
                  <a:pt x="8108883" y="111875"/>
                  <a:pt x="8123475" y="93634"/>
                  <a:pt x="8142931" y="69314"/>
                </a:cubicBezTo>
                <a:cubicBezTo>
                  <a:pt x="8150227" y="66881"/>
                  <a:pt x="8158740" y="64450"/>
                  <a:pt x="8168468" y="62017"/>
                </a:cubicBezTo>
                <a:cubicBezTo>
                  <a:pt x="8204949" y="20673"/>
                  <a:pt x="8246294" y="0"/>
                  <a:pt x="8292502" y="0"/>
                </a:cubicBezTo>
                <a:close/>
                <a:moveTo>
                  <a:pt x="3644303" y="0"/>
                </a:moveTo>
                <a:cubicBezTo>
                  <a:pt x="3649167" y="0"/>
                  <a:pt x="3657679" y="2432"/>
                  <a:pt x="3669839" y="7296"/>
                </a:cubicBezTo>
                <a:cubicBezTo>
                  <a:pt x="3682000" y="12160"/>
                  <a:pt x="3691728" y="14593"/>
                  <a:pt x="3699024" y="14593"/>
                </a:cubicBezTo>
                <a:cubicBezTo>
                  <a:pt x="3703889" y="14593"/>
                  <a:pt x="3716048" y="13376"/>
                  <a:pt x="3735505" y="10944"/>
                </a:cubicBezTo>
                <a:cubicBezTo>
                  <a:pt x="3754962" y="8512"/>
                  <a:pt x="3767121" y="7296"/>
                  <a:pt x="3771986" y="7296"/>
                </a:cubicBezTo>
                <a:cubicBezTo>
                  <a:pt x="3913044" y="7296"/>
                  <a:pt x="4054104" y="82690"/>
                  <a:pt x="4195162" y="233477"/>
                </a:cubicBezTo>
                <a:cubicBezTo>
                  <a:pt x="4190298" y="240773"/>
                  <a:pt x="4190298" y="255365"/>
                  <a:pt x="4195162" y="277254"/>
                </a:cubicBezTo>
                <a:cubicBezTo>
                  <a:pt x="4224347" y="301574"/>
                  <a:pt x="4265692" y="339271"/>
                  <a:pt x="4319197" y="390344"/>
                </a:cubicBezTo>
                <a:cubicBezTo>
                  <a:pt x="4319197" y="383048"/>
                  <a:pt x="4322845" y="373320"/>
                  <a:pt x="4330141" y="361160"/>
                </a:cubicBezTo>
                <a:cubicBezTo>
                  <a:pt x="4322845" y="351431"/>
                  <a:pt x="4308861" y="339879"/>
                  <a:pt x="4288188" y="326503"/>
                </a:cubicBezTo>
                <a:cubicBezTo>
                  <a:pt x="4267516" y="313127"/>
                  <a:pt x="4257180" y="301574"/>
                  <a:pt x="4257180" y="291846"/>
                </a:cubicBezTo>
                <a:cubicBezTo>
                  <a:pt x="4257180" y="286982"/>
                  <a:pt x="4259612" y="280902"/>
                  <a:pt x="4264476" y="273606"/>
                </a:cubicBezTo>
                <a:cubicBezTo>
                  <a:pt x="4274204" y="276038"/>
                  <a:pt x="4287580" y="279686"/>
                  <a:pt x="4304605" y="284550"/>
                </a:cubicBezTo>
                <a:cubicBezTo>
                  <a:pt x="4465120" y="452362"/>
                  <a:pt x="4553890" y="623821"/>
                  <a:pt x="4570914" y="798929"/>
                </a:cubicBezTo>
                <a:cubicBezTo>
                  <a:pt x="4570914" y="801361"/>
                  <a:pt x="4573954" y="809873"/>
                  <a:pt x="4580034" y="824465"/>
                </a:cubicBezTo>
                <a:cubicBezTo>
                  <a:pt x="4583075" y="831761"/>
                  <a:pt x="4585355" y="838145"/>
                  <a:pt x="4586875" y="843618"/>
                </a:cubicBezTo>
                <a:lnTo>
                  <a:pt x="4588400" y="852769"/>
                </a:lnTo>
                <a:lnTo>
                  <a:pt x="4586419" y="853650"/>
                </a:lnTo>
                <a:cubicBezTo>
                  <a:pt x="4584595" y="856082"/>
                  <a:pt x="4581859" y="862162"/>
                  <a:pt x="4578211" y="871890"/>
                </a:cubicBezTo>
                <a:cubicBezTo>
                  <a:pt x="4580643" y="876754"/>
                  <a:pt x="4578211" y="898643"/>
                  <a:pt x="4570914" y="937555"/>
                </a:cubicBezTo>
                <a:cubicBezTo>
                  <a:pt x="4566050" y="944852"/>
                  <a:pt x="4563618" y="952148"/>
                  <a:pt x="4563618" y="959444"/>
                </a:cubicBezTo>
                <a:cubicBezTo>
                  <a:pt x="4563618" y="927827"/>
                  <a:pt x="4558754" y="884050"/>
                  <a:pt x="4549026" y="828113"/>
                </a:cubicBezTo>
                <a:cubicBezTo>
                  <a:pt x="4546593" y="820817"/>
                  <a:pt x="4542945" y="813521"/>
                  <a:pt x="4538082" y="806225"/>
                </a:cubicBezTo>
                <a:cubicBezTo>
                  <a:pt x="4518625" y="650573"/>
                  <a:pt x="4455392" y="509515"/>
                  <a:pt x="4348382" y="383048"/>
                </a:cubicBezTo>
                <a:lnTo>
                  <a:pt x="4330141" y="401288"/>
                </a:lnTo>
                <a:cubicBezTo>
                  <a:pt x="4335005" y="403721"/>
                  <a:pt x="4341086" y="407369"/>
                  <a:pt x="4348382" y="412233"/>
                </a:cubicBezTo>
                <a:cubicBezTo>
                  <a:pt x="4377566" y="465738"/>
                  <a:pt x="4407967" y="519243"/>
                  <a:pt x="4439584" y="572748"/>
                </a:cubicBezTo>
                <a:cubicBezTo>
                  <a:pt x="4471200" y="626253"/>
                  <a:pt x="4490657" y="674894"/>
                  <a:pt x="4497953" y="718671"/>
                </a:cubicBezTo>
                <a:cubicBezTo>
                  <a:pt x="4505249" y="747856"/>
                  <a:pt x="4516193" y="847570"/>
                  <a:pt x="4530786" y="1017813"/>
                </a:cubicBezTo>
                <a:cubicBezTo>
                  <a:pt x="4550242" y="1029973"/>
                  <a:pt x="4559970" y="1043350"/>
                  <a:pt x="4559970" y="1057942"/>
                </a:cubicBezTo>
                <a:cubicBezTo>
                  <a:pt x="4559970" y="1060374"/>
                  <a:pt x="4556322" y="1079830"/>
                  <a:pt x="4549026" y="1116311"/>
                </a:cubicBezTo>
                <a:cubicBezTo>
                  <a:pt x="4541730" y="1152792"/>
                  <a:pt x="4536866" y="1180760"/>
                  <a:pt x="4534434" y="1200217"/>
                </a:cubicBezTo>
                <a:cubicBezTo>
                  <a:pt x="4536866" y="1202649"/>
                  <a:pt x="4539298" y="1207513"/>
                  <a:pt x="4541730" y="1214809"/>
                </a:cubicBezTo>
                <a:cubicBezTo>
                  <a:pt x="4536866" y="1278043"/>
                  <a:pt x="4524705" y="1377757"/>
                  <a:pt x="4505249" y="1513951"/>
                </a:cubicBezTo>
                <a:cubicBezTo>
                  <a:pt x="4485793" y="1635554"/>
                  <a:pt x="4461472" y="1731620"/>
                  <a:pt x="4432288" y="1802149"/>
                </a:cubicBezTo>
                <a:cubicBezTo>
                  <a:pt x="4427423" y="1814309"/>
                  <a:pt x="4429855" y="1828902"/>
                  <a:pt x="4439584" y="1845926"/>
                </a:cubicBezTo>
                <a:cubicBezTo>
                  <a:pt x="4403103" y="1955368"/>
                  <a:pt x="4328925" y="2078187"/>
                  <a:pt x="4217051" y="2214382"/>
                </a:cubicBezTo>
                <a:cubicBezTo>
                  <a:pt x="4173274" y="2270319"/>
                  <a:pt x="4139225" y="2318960"/>
                  <a:pt x="4114905" y="2360305"/>
                </a:cubicBezTo>
                <a:cubicBezTo>
                  <a:pt x="4088152" y="2384625"/>
                  <a:pt x="4048023" y="2421106"/>
                  <a:pt x="3994518" y="2469747"/>
                </a:cubicBezTo>
                <a:cubicBezTo>
                  <a:pt x="4048023" y="2384625"/>
                  <a:pt x="4108824" y="2292207"/>
                  <a:pt x="4176922" y="2192493"/>
                </a:cubicBezTo>
                <a:lnTo>
                  <a:pt x="4165978" y="2181549"/>
                </a:lnTo>
                <a:cubicBezTo>
                  <a:pt x="4163546" y="2183981"/>
                  <a:pt x="4162330" y="2191277"/>
                  <a:pt x="4162330" y="2203438"/>
                </a:cubicBezTo>
                <a:cubicBezTo>
                  <a:pt x="4155034" y="2196141"/>
                  <a:pt x="4148953" y="2192493"/>
                  <a:pt x="4144090" y="2192493"/>
                </a:cubicBezTo>
                <a:cubicBezTo>
                  <a:pt x="4146522" y="2192493"/>
                  <a:pt x="4150170" y="2188845"/>
                  <a:pt x="4155034" y="2181549"/>
                </a:cubicBezTo>
                <a:cubicBezTo>
                  <a:pt x="4159897" y="2174253"/>
                  <a:pt x="4164762" y="2169389"/>
                  <a:pt x="4169626" y="2166957"/>
                </a:cubicBezTo>
                <a:lnTo>
                  <a:pt x="4165978" y="2123180"/>
                </a:lnTo>
                <a:cubicBezTo>
                  <a:pt x="4163546" y="2123180"/>
                  <a:pt x="4145305" y="2134124"/>
                  <a:pt x="4111257" y="2156012"/>
                </a:cubicBezTo>
                <a:cubicBezTo>
                  <a:pt x="4118553" y="2160877"/>
                  <a:pt x="4130713" y="2168173"/>
                  <a:pt x="4147737" y="2177901"/>
                </a:cubicBezTo>
                <a:cubicBezTo>
                  <a:pt x="4130713" y="2182765"/>
                  <a:pt x="4106393" y="2193709"/>
                  <a:pt x="4074776" y="2210734"/>
                </a:cubicBezTo>
                <a:cubicBezTo>
                  <a:pt x="4001815" y="2290991"/>
                  <a:pt x="3934933" y="2356657"/>
                  <a:pt x="3874132" y="2407730"/>
                </a:cubicBezTo>
                <a:cubicBezTo>
                  <a:pt x="3864404" y="2415026"/>
                  <a:pt x="3842515" y="2427186"/>
                  <a:pt x="3808467" y="2444210"/>
                </a:cubicBezTo>
                <a:cubicBezTo>
                  <a:pt x="3789010" y="2453938"/>
                  <a:pt x="3771986" y="2474611"/>
                  <a:pt x="3757394" y="2506228"/>
                </a:cubicBezTo>
                <a:cubicBezTo>
                  <a:pt x="3759826" y="2498931"/>
                  <a:pt x="3764689" y="2485555"/>
                  <a:pt x="3771986" y="2466099"/>
                </a:cubicBezTo>
                <a:cubicBezTo>
                  <a:pt x="3767121" y="2463667"/>
                  <a:pt x="3752529" y="2462451"/>
                  <a:pt x="3728209" y="2462451"/>
                </a:cubicBezTo>
                <a:cubicBezTo>
                  <a:pt x="3720913" y="2462451"/>
                  <a:pt x="3709969" y="2469747"/>
                  <a:pt x="3695376" y="2484339"/>
                </a:cubicBezTo>
                <a:cubicBezTo>
                  <a:pt x="3700241" y="2479475"/>
                  <a:pt x="3706321" y="2473395"/>
                  <a:pt x="3713616" y="2466099"/>
                </a:cubicBezTo>
                <a:cubicBezTo>
                  <a:pt x="3720913" y="2458803"/>
                  <a:pt x="3722129" y="2447859"/>
                  <a:pt x="3717264" y="2433266"/>
                </a:cubicBezTo>
                <a:cubicBezTo>
                  <a:pt x="3712401" y="2435698"/>
                  <a:pt x="3703889" y="2439346"/>
                  <a:pt x="3691728" y="2444210"/>
                </a:cubicBezTo>
                <a:cubicBezTo>
                  <a:pt x="3677136" y="2463667"/>
                  <a:pt x="3621199" y="2531764"/>
                  <a:pt x="3523917" y="2648502"/>
                </a:cubicBezTo>
                <a:cubicBezTo>
                  <a:pt x="3526349" y="2648502"/>
                  <a:pt x="3527565" y="2650935"/>
                  <a:pt x="3527565" y="2655799"/>
                </a:cubicBezTo>
                <a:cubicBezTo>
                  <a:pt x="3522701" y="2670391"/>
                  <a:pt x="3498380" y="2692279"/>
                  <a:pt x="3454603" y="2721464"/>
                </a:cubicBezTo>
                <a:cubicBezTo>
                  <a:pt x="3466763" y="2706872"/>
                  <a:pt x="3486220" y="2688631"/>
                  <a:pt x="3512973" y="2666743"/>
                </a:cubicBezTo>
                <a:cubicBezTo>
                  <a:pt x="3515404" y="2664311"/>
                  <a:pt x="3514188" y="2660663"/>
                  <a:pt x="3509324" y="2655799"/>
                </a:cubicBezTo>
                <a:cubicBezTo>
                  <a:pt x="3482572" y="2667959"/>
                  <a:pt x="3461899" y="2678903"/>
                  <a:pt x="3447307" y="2688631"/>
                </a:cubicBezTo>
                <a:cubicBezTo>
                  <a:pt x="3367050" y="2734840"/>
                  <a:pt x="3298952" y="2776185"/>
                  <a:pt x="3243015" y="2812666"/>
                </a:cubicBezTo>
                <a:cubicBezTo>
                  <a:pt x="3245447" y="2817530"/>
                  <a:pt x="3246663" y="2826042"/>
                  <a:pt x="3246663" y="2838203"/>
                </a:cubicBezTo>
                <a:cubicBezTo>
                  <a:pt x="3239367" y="2838203"/>
                  <a:pt x="3222343" y="2844283"/>
                  <a:pt x="3195590" y="2856443"/>
                </a:cubicBezTo>
                <a:cubicBezTo>
                  <a:pt x="3168837" y="2868603"/>
                  <a:pt x="3151813" y="2874683"/>
                  <a:pt x="3144517" y="2874683"/>
                </a:cubicBezTo>
                <a:cubicBezTo>
                  <a:pt x="3139653" y="2874683"/>
                  <a:pt x="3136005" y="2872251"/>
                  <a:pt x="3133572" y="2867387"/>
                </a:cubicBezTo>
                <a:cubicBezTo>
                  <a:pt x="3131140" y="2862523"/>
                  <a:pt x="3126277" y="2860091"/>
                  <a:pt x="3118981" y="2860091"/>
                </a:cubicBezTo>
                <a:cubicBezTo>
                  <a:pt x="3089796" y="2860091"/>
                  <a:pt x="3066691" y="2868603"/>
                  <a:pt x="3049667" y="2885628"/>
                </a:cubicBezTo>
                <a:cubicBezTo>
                  <a:pt x="3061827" y="2890491"/>
                  <a:pt x="3073988" y="2892924"/>
                  <a:pt x="3086147" y="2892924"/>
                </a:cubicBezTo>
                <a:cubicBezTo>
                  <a:pt x="3078852" y="2892924"/>
                  <a:pt x="3064260" y="2895356"/>
                  <a:pt x="3042371" y="2900220"/>
                </a:cubicBezTo>
                <a:cubicBezTo>
                  <a:pt x="3054531" y="2912380"/>
                  <a:pt x="3060611" y="2918460"/>
                  <a:pt x="3060611" y="2918460"/>
                </a:cubicBezTo>
                <a:cubicBezTo>
                  <a:pt x="3080068" y="2918460"/>
                  <a:pt x="3100740" y="2922108"/>
                  <a:pt x="3122629" y="2929404"/>
                </a:cubicBezTo>
                <a:lnTo>
                  <a:pt x="3031427" y="2929404"/>
                </a:lnTo>
                <a:cubicBezTo>
                  <a:pt x="3028995" y="2912380"/>
                  <a:pt x="3021698" y="2899004"/>
                  <a:pt x="3009538" y="2889276"/>
                </a:cubicBezTo>
                <a:cubicBezTo>
                  <a:pt x="2990082" y="2896572"/>
                  <a:pt x="2965762" y="2896572"/>
                  <a:pt x="2936577" y="2889276"/>
                </a:cubicBezTo>
                <a:cubicBezTo>
                  <a:pt x="2934145" y="2889276"/>
                  <a:pt x="2927457" y="2891708"/>
                  <a:pt x="2916512" y="2896572"/>
                </a:cubicBezTo>
                <a:cubicBezTo>
                  <a:pt x="2905568" y="2901436"/>
                  <a:pt x="2897664" y="2903868"/>
                  <a:pt x="2892800" y="2903868"/>
                </a:cubicBezTo>
                <a:cubicBezTo>
                  <a:pt x="2887936" y="2903868"/>
                  <a:pt x="2875775" y="2895964"/>
                  <a:pt x="2856319" y="2880155"/>
                </a:cubicBezTo>
                <a:cubicBezTo>
                  <a:pt x="2836863" y="2864347"/>
                  <a:pt x="2821054" y="2854011"/>
                  <a:pt x="2808894" y="2849147"/>
                </a:cubicBezTo>
                <a:cubicBezTo>
                  <a:pt x="2757821" y="2836987"/>
                  <a:pt x="2734717" y="2830906"/>
                  <a:pt x="2739581" y="2830906"/>
                </a:cubicBezTo>
                <a:cubicBezTo>
                  <a:pt x="2734717" y="2830906"/>
                  <a:pt x="2726204" y="2834555"/>
                  <a:pt x="2714044" y="2841851"/>
                </a:cubicBezTo>
                <a:cubicBezTo>
                  <a:pt x="2701884" y="2849147"/>
                  <a:pt x="2692156" y="2852795"/>
                  <a:pt x="2684860" y="2852795"/>
                </a:cubicBezTo>
                <a:cubicBezTo>
                  <a:pt x="2677563" y="2852795"/>
                  <a:pt x="2668444" y="2844283"/>
                  <a:pt x="2657499" y="2827258"/>
                </a:cubicBezTo>
                <a:cubicBezTo>
                  <a:pt x="2646555" y="2810234"/>
                  <a:pt x="2635002" y="2798682"/>
                  <a:pt x="2622842" y="2792602"/>
                </a:cubicBezTo>
                <a:cubicBezTo>
                  <a:pt x="2610682" y="2786521"/>
                  <a:pt x="2592442" y="2776185"/>
                  <a:pt x="2568121" y="2761593"/>
                </a:cubicBezTo>
                <a:cubicBezTo>
                  <a:pt x="2548665" y="2737272"/>
                  <a:pt x="2532856" y="2667959"/>
                  <a:pt x="2520696" y="2553653"/>
                </a:cubicBezTo>
                <a:cubicBezTo>
                  <a:pt x="2520696" y="2541492"/>
                  <a:pt x="2504888" y="2497715"/>
                  <a:pt x="2473271" y="2422322"/>
                </a:cubicBezTo>
                <a:cubicBezTo>
                  <a:pt x="2473271" y="2412594"/>
                  <a:pt x="2472056" y="2399217"/>
                  <a:pt x="2469623" y="2382193"/>
                </a:cubicBezTo>
                <a:cubicBezTo>
                  <a:pt x="2455031" y="2357873"/>
                  <a:pt x="2439831" y="2322000"/>
                  <a:pt x="2424022" y="2274575"/>
                </a:cubicBezTo>
                <a:cubicBezTo>
                  <a:pt x="2408214" y="2227150"/>
                  <a:pt x="2399093" y="2190061"/>
                  <a:pt x="2396662" y="2163309"/>
                </a:cubicBezTo>
                <a:cubicBezTo>
                  <a:pt x="2394837" y="2142636"/>
                  <a:pt x="2393242" y="2123712"/>
                  <a:pt x="2391874" y="2106535"/>
                </a:cubicBezTo>
                <a:lnTo>
                  <a:pt x="2391257" y="2098527"/>
                </a:lnTo>
                <a:lnTo>
                  <a:pt x="2382193" y="2093995"/>
                </a:lnTo>
                <a:cubicBezTo>
                  <a:pt x="2376113" y="2091563"/>
                  <a:pt x="2370033" y="2090347"/>
                  <a:pt x="2363953" y="2090347"/>
                </a:cubicBezTo>
                <a:cubicBezTo>
                  <a:pt x="2359696" y="2091563"/>
                  <a:pt x="2355212" y="2093235"/>
                  <a:pt x="2350501" y="2095363"/>
                </a:cubicBezTo>
                <a:lnTo>
                  <a:pt x="2340621" y="2100531"/>
                </a:lnTo>
                <a:lnTo>
                  <a:pt x="2341028" y="2111324"/>
                </a:lnTo>
                <a:cubicBezTo>
                  <a:pt x="2342093" y="2137012"/>
                  <a:pt x="2343290" y="2161238"/>
                  <a:pt x="2344619" y="2184000"/>
                </a:cubicBezTo>
                <a:lnTo>
                  <a:pt x="2345389" y="2196141"/>
                </a:lnTo>
                <a:lnTo>
                  <a:pt x="2374897" y="2196141"/>
                </a:lnTo>
                <a:lnTo>
                  <a:pt x="2374897" y="2207086"/>
                </a:lnTo>
                <a:lnTo>
                  <a:pt x="2346083" y="2207086"/>
                </a:lnTo>
                <a:lnTo>
                  <a:pt x="2346714" y="2217046"/>
                </a:lnTo>
                <a:cubicBezTo>
                  <a:pt x="2350372" y="2270295"/>
                  <a:pt x="2354861" y="2314400"/>
                  <a:pt x="2360181" y="2349360"/>
                </a:cubicBezTo>
                <a:cubicBezTo>
                  <a:pt x="2366261" y="2356657"/>
                  <a:pt x="2370821" y="2361825"/>
                  <a:pt x="2373861" y="2364865"/>
                </a:cubicBezTo>
                <a:lnTo>
                  <a:pt x="2374113" y="2365084"/>
                </a:lnTo>
                <a:lnTo>
                  <a:pt x="2369301" y="2364865"/>
                </a:lnTo>
                <a:cubicBezTo>
                  <a:pt x="2365653" y="2365473"/>
                  <a:pt x="2361397" y="2367601"/>
                  <a:pt x="2356533" y="2371249"/>
                </a:cubicBezTo>
                <a:cubicBezTo>
                  <a:pt x="2366261" y="2388273"/>
                  <a:pt x="2371125" y="2404082"/>
                  <a:pt x="2371125" y="2418674"/>
                </a:cubicBezTo>
                <a:cubicBezTo>
                  <a:pt x="2361397" y="2411378"/>
                  <a:pt x="2348020" y="2365169"/>
                  <a:pt x="2330996" y="2280047"/>
                </a:cubicBezTo>
                <a:cubicBezTo>
                  <a:pt x="2323700" y="2289775"/>
                  <a:pt x="2311540" y="2289775"/>
                  <a:pt x="2294516" y="2280047"/>
                </a:cubicBezTo>
                <a:cubicBezTo>
                  <a:pt x="2294516" y="2245998"/>
                  <a:pt x="2289652" y="2196141"/>
                  <a:pt x="2279923" y="2130476"/>
                </a:cubicBezTo>
                <a:cubicBezTo>
                  <a:pt x="2292084" y="2130476"/>
                  <a:pt x="2300596" y="2132908"/>
                  <a:pt x="2305460" y="2137772"/>
                </a:cubicBezTo>
                <a:cubicBezTo>
                  <a:pt x="2310324" y="2137772"/>
                  <a:pt x="2315188" y="2134124"/>
                  <a:pt x="2320052" y="2126828"/>
                </a:cubicBezTo>
                <a:cubicBezTo>
                  <a:pt x="2320052" y="2125004"/>
                  <a:pt x="2319976" y="2122838"/>
                  <a:pt x="2319824" y="2120330"/>
                </a:cubicBezTo>
                <a:lnTo>
                  <a:pt x="2319298" y="2113750"/>
                </a:lnTo>
                <a:lnTo>
                  <a:pt x="2301936" y="2126828"/>
                </a:lnTo>
                <a:lnTo>
                  <a:pt x="2287343" y="2112236"/>
                </a:lnTo>
                <a:cubicBezTo>
                  <a:pt x="2272751" y="2112236"/>
                  <a:pt x="2260591" y="2107372"/>
                  <a:pt x="2250863" y="2097643"/>
                </a:cubicBezTo>
                <a:lnTo>
                  <a:pt x="2239918" y="2112236"/>
                </a:lnTo>
                <a:cubicBezTo>
                  <a:pt x="2169389" y="2097643"/>
                  <a:pt x="2130476" y="2090347"/>
                  <a:pt x="2123180" y="2090347"/>
                </a:cubicBezTo>
                <a:cubicBezTo>
                  <a:pt x="2111019" y="2090347"/>
                  <a:pt x="2093995" y="2093995"/>
                  <a:pt x="2072107" y="2101291"/>
                </a:cubicBezTo>
                <a:cubicBezTo>
                  <a:pt x="2086699" y="2118316"/>
                  <a:pt x="2120748" y="2129868"/>
                  <a:pt x="2174253" y="2135948"/>
                </a:cubicBezTo>
                <a:cubicBezTo>
                  <a:pt x="2227758" y="2142028"/>
                  <a:pt x="2264239" y="2152364"/>
                  <a:pt x="2283695" y="2166957"/>
                </a:cubicBezTo>
                <a:lnTo>
                  <a:pt x="2261807" y="2166957"/>
                </a:lnTo>
                <a:cubicBezTo>
                  <a:pt x="2261807" y="2174253"/>
                  <a:pt x="2258159" y="2184589"/>
                  <a:pt x="2250863" y="2197965"/>
                </a:cubicBezTo>
                <a:cubicBezTo>
                  <a:pt x="2247214" y="2204653"/>
                  <a:pt x="2244478" y="2210278"/>
                  <a:pt x="2242654" y="2214838"/>
                </a:cubicBezTo>
                <a:lnTo>
                  <a:pt x="2240624" y="2222619"/>
                </a:lnTo>
                <a:lnTo>
                  <a:pt x="2242654" y="2225326"/>
                </a:lnTo>
                <a:cubicBezTo>
                  <a:pt x="2244478" y="2228974"/>
                  <a:pt x="2247214" y="2236270"/>
                  <a:pt x="2250863" y="2247214"/>
                </a:cubicBezTo>
                <a:cubicBezTo>
                  <a:pt x="2255726" y="2256943"/>
                  <a:pt x="2264239" y="2261807"/>
                  <a:pt x="2276399" y="2261807"/>
                </a:cubicBezTo>
                <a:cubicBezTo>
                  <a:pt x="2276399" y="2264239"/>
                  <a:pt x="2275183" y="2269103"/>
                  <a:pt x="2272751" y="2276399"/>
                </a:cubicBezTo>
                <a:cubicBezTo>
                  <a:pt x="2270319" y="2283695"/>
                  <a:pt x="2269103" y="2288559"/>
                  <a:pt x="2269103" y="2290991"/>
                </a:cubicBezTo>
                <a:cubicBezTo>
                  <a:pt x="2276399" y="2295855"/>
                  <a:pt x="2288559" y="2305584"/>
                  <a:pt x="2305584" y="2320176"/>
                </a:cubicBezTo>
                <a:cubicBezTo>
                  <a:pt x="2286127" y="2342064"/>
                  <a:pt x="2258767" y="2354225"/>
                  <a:pt x="2223502" y="2356657"/>
                </a:cubicBezTo>
                <a:cubicBezTo>
                  <a:pt x="2188237" y="2359089"/>
                  <a:pt x="2168173" y="2372465"/>
                  <a:pt x="2163309" y="2396785"/>
                </a:cubicBezTo>
                <a:cubicBezTo>
                  <a:pt x="2160877" y="2396785"/>
                  <a:pt x="2157229" y="2394353"/>
                  <a:pt x="2152365" y="2389489"/>
                </a:cubicBezTo>
                <a:cubicBezTo>
                  <a:pt x="2147500" y="2384625"/>
                  <a:pt x="2141420" y="2382193"/>
                  <a:pt x="2134124" y="2382193"/>
                </a:cubicBezTo>
                <a:cubicBezTo>
                  <a:pt x="2129260" y="2382193"/>
                  <a:pt x="2128044" y="2384625"/>
                  <a:pt x="2130476" y="2389489"/>
                </a:cubicBezTo>
                <a:cubicBezTo>
                  <a:pt x="2132908" y="2394353"/>
                  <a:pt x="2130476" y="2396785"/>
                  <a:pt x="2123180" y="2396785"/>
                </a:cubicBezTo>
                <a:cubicBezTo>
                  <a:pt x="2118316" y="2396785"/>
                  <a:pt x="2115884" y="2394353"/>
                  <a:pt x="2115884" y="2389489"/>
                </a:cubicBezTo>
                <a:cubicBezTo>
                  <a:pt x="2115884" y="2384625"/>
                  <a:pt x="2114668" y="2382193"/>
                  <a:pt x="2112236" y="2382193"/>
                </a:cubicBezTo>
                <a:cubicBezTo>
                  <a:pt x="2102507" y="2399217"/>
                  <a:pt x="2089131" y="2407730"/>
                  <a:pt x="2072107" y="2407730"/>
                </a:cubicBezTo>
                <a:cubicBezTo>
                  <a:pt x="2047786" y="2410162"/>
                  <a:pt x="2033194" y="2412594"/>
                  <a:pt x="2028330" y="2415026"/>
                </a:cubicBezTo>
                <a:cubicBezTo>
                  <a:pt x="2028330" y="2425970"/>
                  <a:pt x="2030382" y="2432810"/>
                  <a:pt x="2034486" y="2435546"/>
                </a:cubicBezTo>
                <a:lnTo>
                  <a:pt x="2037310" y="2436353"/>
                </a:lnTo>
                <a:lnTo>
                  <a:pt x="2041554" y="2435774"/>
                </a:lnTo>
                <a:cubicBezTo>
                  <a:pt x="2064355" y="2433494"/>
                  <a:pt x="2148717" y="2427794"/>
                  <a:pt x="2294639" y="2418674"/>
                </a:cubicBezTo>
                <a:lnTo>
                  <a:pt x="2320176" y="2418674"/>
                </a:lnTo>
                <a:cubicBezTo>
                  <a:pt x="2315312" y="2423538"/>
                  <a:pt x="2312880" y="2434482"/>
                  <a:pt x="2312880" y="2451507"/>
                </a:cubicBezTo>
                <a:cubicBezTo>
                  <a:pt x="2261807" y="2461235"/>
                  <a:pt x="2185197" y="2472179"/>
                  <a:pt x="2083051" y="2484339"/>
                </a:cubicBezTo>
                <a:cubicBezTo>
                  <a:pt x="2078187" y="2484339"/>
                  <a:pt x="2070283" y="2487379"/>
                  <a:pt x="2059339" y="2493459"/>
                </a:cubicBezTo>
                <a:cubicBezTo>
                  <a:pt x="2048395" y="2499539"/>
                  <a:pt x="2039274" y="2502580"/>
                  <a:pt x="2031978" y="2502580"/>
                </a:cubicBezTo>
                <a:cubicBezTo>
                  <a:pt x="2027114" y="2502580"/>
                  <a:pt x="2025290" y="2500148"/>
                  <a:pt x="2026506" y="2495283"/>
                </a:cubicBezTo>
                <a:cubicBezTo>
                  <a:pt x="2027722" y="2490419"/>
                  <a:pt x="2024682" y="2487987"/>
                  <a:pt x="2017386" y="2487987"/>
                </a:cubicBezTo>
                <a:cubicBezTo>
                  <a:pt x="2012522" y="2487987"/>
                  <a:pt x="2002185" y="2491028"/>
                  <a:pt x="1986377" y="2497107"/>
                </a:cubicBezTo>
                <a:cubicBezTo>
                  <a:pt x="1970569" y="2503188"/>
                  <a:pt x="1957800" y="2506228"/>
                  <a:pt x="1948072" y="2506228"/>
                </a:cubicBezTo>
                <a:cubicBezTo>
                  <a:pt x="1884839" y="2511092"/>
                  <a:pt x="1825254" y="2525684"/>
                  <a:pt x="1769317" y="2550004"/>
                </a:cubicBezTo>
                <a:cubicBezTo>
                  <a:pt x="1723108" y="2557301"/>
                  <a:pt x="1656226" y="2570677"/>
                  <a:pt x="1568672" y="2590133"/>
                </a:cubicBezTo>
                <a:cubicBezTo>
                  <a:pt x="1481119" y="2609590"/>
                  <a:pt x="1337628" y="2654583"/>
                  <a:pt x="1138200" y="2725112"/>
                </a:cubicBezTo>
                <a:cubicBezTo>
                  <a:pt x="1087127" y="2749433"/>
                  <a:pt x="1002005" y="2789562"/>
                  <a:pt x="882834" y="2845499"/>
                </a:cubicBezTo>
                <a:cubicBezTo>
                  <a:pt x="858514" y="2857659"/>
                  <a:pt x="819601" y="2880763"/>
                  <a:pt x="766096" y="2914812"/>
                </a:cubicBezTo>
                <a:cubicBezTo>
                  <a:pt x="732047" y="2939133"/>
                  <a:pt x="701646" y="2951293"/>
                  <a:pt x="674894" y="2951293"/>
                </a:cubicBezTo>
                <a:cubicBezTo>
                  <a:pt x="648141" y="2951293"/>
                  <a:pt x="622605" y="2937917"/>
                  <a:pt x="598285" y="2911164"/>
                </a:cubicBezTo>
                <a:cubicBezTo>
                  <a:pt x="586124" y="2908732"/>
                  <a:pt x="568492" y="2903868"/>
                  <a:pt x="545387" y="2896572"/>
                </a:cubicBezTo>
                <a:cubicBezTo>
                  <a:pt x="522283" y="2889276"/>
                  <a:pt x="508298" y="2885628"/>
                  <a:pt x="503434" y="2885628"/>
                </a:cubicBezTo>
                <a:cubicBezTo>
                  <a:pt x="498571" y="2885628"/>
                  <a:pt x="485802" y="2888059"/>
                  <a:pt x="465130" y="2892924"/>
                </a:cubicBezTo>
                <a:cubicBezTo>
                  <a:pt x="444457" y="2897788"/>
                  <a:pt x="431689" y="2900220"/>
                  <a:pt x="426825" y="2900220"/>
                </a:cubicBezTo>
                <a:cubicBezTo>
                  <a:pt x="426825" y="2900220"/>
                  <a:pt x="415881" y="2894140"/>
                  <a:pt x="393992" y="2881980"/>
                </a:cubicBezTo>
                <a:cubicBezTo>
                  <a:pt x="376968" y="2874683"/>
                  <a:pt x="361160" y="2875899"/>
                  <a:pt x="346567" y="2885628"/>
                </a:cubicBezTo>
                <a:cubicBezTo>
                  <a:pt x="344135" y="2883195"/>
                  <a:pt x="339271" y="2879547"/>
                  <a:pt x="331975" y="2874683"/>
                </a:cubicBezTo>
                <a:cubicBezTo>
                  <a:pt x="346567" y="2874683"/>
                  <a:pt x="358727" y="2869819"/>
                  <a:pt x="368456" y="2860091"/>
                </a:cubicBezTo>
                <a:cubicBezTo>
                  <a:pt x="363591" y="2850363"/>
                  <a:pt x="355079" y="2834555"/>
                  <a:pt x="342919" y="2812666"/>
                </a:cubicBezTo>
                <a:cubicBezTo>
                  <a:pt x="335623" y="2812666"/>
                  <a:pt x="327111" y="2817530"/>
                  <a:pt x="317383" y="2827258"/>
                </a:cubicBezTo>
                <a:cubicBezTo>
                  <a:pt x="317383" y="2832122"/>
                  <a:pt x="322247" y="2836987"/>
                  <a:pt x="331975" y="2841851"/>
                </a:cubicBezTo>
                <a:cubicBezTo>
                  <a:pt x="324679" y="2844283"/>
                  <a:pt x="321031" y="2854011"/>
                  <a:pt x="321031" y="2871035"/>
                </a:cubicBezTo>
                <a:cubicBezTo>
                  <a:pt x="318599" y="2856443"/>
                  <a:pt x="307654" y="2849147"/>
                  <a:pt x="288198" y="2849147"/>
                </a:cubicBezTo>
                <a:cubicBezTo>
                  <a:pt x="283334" y="2849147"/>
                  <a:pt x="277862" y="2851579"/>
                  <a:pt x="271782" y="2856443"/>
                </a:cubicBezTo>
                <a:cubicBezTo>
                  <a:pt x="265702" y="2861307"/>
                  <a:pt x="260230" y="2863739"/>
                  <a:pt x="255365" y="2863739"/>
                </a:cubicBezTo>
                <a:cubicBezTo>
                  <a:pt x="257798" y="2863739"/>
                  <a:pt x="254150" y="2858875"/>
                  <a:pt x="244421" y="2849147"/>
                </a:cubicBezTo>
                <a:cubicBezTo>
                  <a:pt x="227397" y="2863739"/>
                  <a:pt x="218885" y="2871035"/>
                  <a:pt x="218885" y="2871035"/>
                </a:cubicBezTo>
                <a:cubicBezTo>
                  <a:pt x="206724" y="2871035"/>
                  <a:pt x="190916" y="2861307"/>
                  <a:pt x="171460" y="2841851"/>
                </a:cubicBezTo>
                <a:lnTo>
                  <a:pt x="171460" y="2816314"/>
                </a:lnTo>
                <a:cubicBezTo>
                  <a:pt x="176324" y="2811450"/>
                  <a:pt x="184836" y="2802938"/>
                  <a:pt x="196996" y="2790778"/>
                </a:cubicBezTo>
                <a:cubicBezTo>
                  <a:pt x="194564" y="2788345"/>
                  <a:pt x="183620" y="2787129"/>
                  <a:pt x="164164" y="2787129"/>
                </a:cubicBezTo>
                <a:cubicBezTo>
                  <a:pt x="159299" y="2787129"/>
                  <a:pt x="148963" y="2793817"/>
                  <a:pt x="133155" y="2807194"/>
                </a:cubicBezTo>
                <a:cubicBezTo>
                  <a:pt x="117347" y="2820570"/>
                  <a:pt x="107010" y="2827258"/>
                  <a:pt x="102146" y="2827258"/>
                </a:cubicBezTo>
                <a:cubicBezTo>
                  <a:pt x="97282" y="2827258"/>
                  <a:pt x="80258" y="2813882"/>
                  <a:pt x="51073" y="2787129"/>
                </a:cubicBezTo>
                <a:cubicBezTo>
                  <a:pt x="48641" y="2791993"/>
                  <a:pt x="47425" y="2796858"/>
                  <a:pt x="47425" y="2801722"/>
                </a:cubicBezTo>
                <a:cubicBezTo>
                  <a:pt x="35265" y="2794426"/>
                  <a:pt x="19457" y="2785913"/>
                  <a:pt x="0" y="2776185"/>
                </a:cubicBezTo>
                <a:cubicBezTo>
                  <a:pt x="0" y="2749433"/>
                  <a:pt x="40129" y="2711736"/>
                  <a:pt x="120387" y="2663095"/>
                </a:cubicBezTo>
                <a:cubicBezTo>
                  <a:pt x="120387" y="2663095"/>
                  <a:pt x="130115" y="2648502"/>
                  <a:pt x="149571" y="2619318"/>
                </a:cubicBezTo>
                <a:cubicBezTo>
                  <a:pt x="149571" y="2616886"/>
                  <a:pt x="148355" y="2614454"/>
                  <a:pt x="145923" y="2612022"/>
                </a:cubicBezTo>
                <a:cubicBezTo>
                  <a:pt x="170244" y="2585269"/>
                  <a:pt x="204900" y="2551221"/>
                  <a:pt x="249893" y="2509876"/>
                </a:cubicBezTo>
                <a:cubicBezTo>
                  <a:pt x="294886" y="2468531"/>
                  <a:pt x="344135" y="2432050"/>
                  <a:pt x="397640" y="2400434"/>
                </a:cubicBezTo>
                <a:cubicBezTo>
                  <a:pt x="443849" y="2373681"/>
                  <a:pt x="490058" y="2346928"/>
                  <a:pt x="536267" y="2320176"/>
                </a:cubicBezTo>
                <a:cubicBezTo>
                  <a:pt x="538091" y="2316528"/>
                  <a:pt x="540067" y="2312424"/>
                  <a:pt x="542195" y="2307864"/>
                </a:cubicBezTo>
                <a:lnTo>
                  <a:pt x="544715" y="2302319"/>
                </a:lnTo>
                <a:lnTo>
                  <a:pt x="543563" y="2305584"/>
                </a:lnTo>
                <a:cubicBezTo>
                  <a:pt x="553292" y="2312880"/>
                  <a:pt x="558156" y="2316528"/>
                  <a:pt x="558156" y="2316528"/>
                </a:cubicBezTo>
                <a:cubicBezTo>
                  <a:pt x="567884" y="2316528"/>
                  <a:pt x="603756" y="2300719"/>
                  <a:pt x="665774" y="2269103"/>
                </a:cubicBezTo>
                <a:cubicBezTo>
                  <a:pt x="727791" y="2237486"/>
                  <a:pt x="767312" y="2215598"/>
                  <a:pt x="784336" y="2203438"/>
                </a:cubicBezTo>
                <a:cubicBezTo>
                  <a:pt x="781904" y="2208302"/>
                  <a:pt x="786768" y="2210734"/>
                  <a:pt x="798928" y="2210734"/>
                </a:cubicBezTo>
                <a:cubicBezTo>
                  <a:pt x="803792" y="2210734"/>
                  <a:pt x="806225" y="2211950"/>
                  <a:pt x="806225" y="2214382"/>
                </a:cubicBezTo>
                <a:cubicBezTo>
                  <a:pt x="806225" y="2216814"/>
                  <a:pt x="808657" y="2218030"/>
                  <a:pt x="813521" y="2218030"/>
                </a:cubicBezTo>
                <a:cubicBezTo>
                  <a:pt x="842706" y="2218030"/>
                  <a:pt x="896211" y="2198573"/>
                  <a:pt x="974036" y="2159661"/>
                </a:cubicBezTo>
                <a:cubicBezTo>
                  <a:pt x="974036" y="2159661"/>
                  <a:pt x="978292" y="2155404"/>
                  <a:pt x="986804" y="2146892"/>
                </a:cubicBezTo>
                <a:cubicBezTo>
                  <a:pt x="995317" y="2138380"/>
                  <a:pt x="1003221" y="2134124"/>
                  <a:pt x="1010517" y="2134124"/>
                </a:cubicBezTo>
                <a:cubicBezTo>
                  <a:pt x="1015381" y="2134124"/>
                  <a:pt x="1018421" y="2135340"/>
                  <a:pt x="1019637" y="2137772"/>
                </a:cubicBezTo>
                <a:cubicBezTo>
                  <a:pt x="1020853" y="2140204"/>
                  <a:pt x="1025109" y="2141420"/>
                  <a:pt x="1032405" y="2141420"/>
                </a:cubicBezTo>
                <a:cubicBezTo>
                  <a:pt x="1044566" y="2141420"/>
                  <a:pt x="1066454" y="2123180"/>
                  <a:pt x="1098071" y="2086699"/>
                </a:cubicBezTo>
                <a:cubicBezTo>
                  <a:pt x="1071318" y="2079403"/>
                  <a:pt x="1022677" y="2085483"/>
                  <a:pt x="952148" y="2104939"/>
                </a:cubicBezTo>
                <a:cubicBezTo>
                  <a:pt x="966740" y="2097643"/>
                  <a:pt x="991060" y="2081835"/>
                  <a:pt x="1025109" y="2057514"/>
                </a:cubicBezTo>
                <a:cubicBezTo>
                  <a:pt x="1044566" y="2021034"/>
                  <a:pt x="1074966" y="1966313"/>
                  <a:pt x="1116311" y="1893351"/>
                </a:cubicBezTo>
                <a:cubicBezTo>
                  <a:pt x="1147928" y="1854438"/>
                  <a:pt x="1190489" y="1788773"/>
                  <a:pt x="1243994" y="1696355"/>
                </a:cubicBezTo>
                <a:cubicBezTo>
                  <a:pt x="1297499" y="1577185"/>
                  <a:pt x="1336412" y="1439774"/>
                  <a:pt x="1360732" y="1284123"/>
                </a:cubicBezTo>
                <a:cubicBezTo>
                  <a:pt x="1360732" y="1271962"/>
                  <a:pt x="1360732" y="1230618"/>
                  <a:pt x="1360732" y="1160088"/>
                </a:cubicBezTo>
                <a:cubicBezTo>
                  <a:pt x="1360732" y="1099287"/>
                  <a:pt x="1349788" y="1025109"/>
                  <a:pt x="1327900" y="937555"/>
                </a:cubicBezTo>
                <a:cubicBezTo>
                  <a:pt x="1327900" y="915667"/>
                  <a:pt x="1324251" y="882834"/>
                  <a:pt x="1316955" y="839057"/>
                </a:cubicBezTo>
                <a:cubicBezTo>
                  <a:pt x="1309659" y="817169"/>
                  <a:pt x="1296283" y="784944"/>
                  <a:pt x="1276827" y="742384"/>
                </a:cubicBezTo>
                <a:cubicBezTo>
                  <a:pt x="1257370" y="699822"/>
                  <a:pt x="1239130" y="672462"/>
                  <a:pt x="1222105" y="660302"/>
                </a:cubicBezTo>
                <a:cubicBezTo>
                  <a:pt x="1195353" y="643277"/>
                  <a:pt x="1157656" y="616525"/>
                  <a:pt x="1109015" y="580044"/>
                </a:cubicBezTo>
                <a:cubicBezTo>
                  <a:pt x="1104151" y="580044"/>
                  <a:pt x="1094423" y="580044"/>
                  <a:pt x="1079830" y="580044"/>
                </a:cubicBezTo>
                <a:cubicBezTo>
                  <a:pt x="1087127" y="580044"/>
                  <a:pt x="1066454" y="588556"/>
                  <a:pt x="1017813" y="605581"/>
                </a:cubicBezTo>
                <a:cubicBezTo>
                  <a:pt x="998357" y="612877"/>
                  <a:pt x="970388" y="626253"/>
                  <a:pt x="933907" y="645710"/>
                </a:cubicBezTo>
                <a:cubicBezTo>
                  <a:pt x="916883" y="665166"/>
                  <a:pt x="892563" y="691918"/>
                  <a:pt x="860946" y="725967"/>
                </a:cubicBezTo>
                <a:cubicBezTo>
                  <a:pt x="822641" y="760624"/>
                  <a:pt x="789808" y="813065"/>
                  <a:pt x="762448" y="883290"/>
                </a:cubicBezTo>
                <a:lnTo>
                  <a:pt x="750174" y="917254"/>
                </a:lnTo>
                <a:lnTo>
                  <a:pt x="780688" y="890130"/>
                </a:lnTo>
                <a:lnTo>
                  <a:pt x="787984" y="897427"/>
                </a:lnTo>
                <a:lnTo>
                  <a:pt x="755151" y="930259"/>
                </a:lnTo>
                <a:lnTo>
                  <a:pt x="748909" y="920895"/>
                </a:lnTo>
                <a:lnTo>
                  <a:pt x="736911" y="959444"/>
                </a:lnTo>
                <a:cubicBezTo>
                  <a:pt x="717455" y="971604"/>
                  <a:pt x="697999" y="977684"/>
                  <a:pt x="678542" y="977684"/>
                </a:cubicBezTo>
                <a:cubicBezTo>
                  <a:pt x="671246" y="977684"/>
                  <a:pt x="655438" y="960660"/>
                  <a:pt x="631117" y="926611"/>
                </a:cubicBezTo>
                <a:lnTo>
                  <a:pt x="587340" y="933907"/>
                </a:lnTo>
                <a:lnTo>
                  <a:pt x="587340" y="959444"/>
                </a:lnTo>
                <a:cubicBezTo>
                  <a:pt x="594636" y="964308"/>
                  <a:pt x="604365" y="971604"/>
                  <a:pt x="616525" y="981332"/>
                </a:cubicBezTo>
                <a:cubicBezTo>
                  <a:pt x="601932" y="981332"/>
                  <a:pt x="598285" y="986197"/>
                  <a:pt x="605581" y="995925"/>
                </a:cubicBezTo>
                <a:cubicBezTo>
                  <a:pt x="603148" y="993493"/>
                  <a:pt x="599500" y="989237"/>
                  <a:pt x="594636" y="983157"/>
                </a:cubicBezTo>
                <a:cubicBezTo>
                  <a:pt x="589772" y="977076"/>
                  <a:pt x="586124" y="972820"/>
                  <a:pt x="583692" y="970388"/>
                </a:cubicBezTo>
                <a:cubicBezTo>
                  <a:pt x="578828" y="975252"/>
                  <a:pt x="572748" y="988629"/>
                  <a:pt x="565452" y="1010517"/>
                </a:cubicBezTo>
                <a:cubicBezTo>
                  <a:pt x="560588" y="1008085"/>
                  <a:pt x="558156" y="993493"/>
                  <a:pt x="558156" y="966740"/>
                </a:cubicBezTo>
                <a:cubicBezTo>
                  <a:pt x="555724" y="964308"/>
                  <a:pt x="543563" y="966740"/>
                  <a:pt x="521675" y="974036"/>
                </a:cubicBezTo>
                <a:cubicBezTo>
                  <a:pt x="516811" y="993493"/>
                  <a:pt x="509515" y="1026325"/>
                  <a:pt x="499786" y="1072534"/>
                </a:cubicBezTo>
                <a:cubicBezTo>
                  <a:pt x="494922" y="1072534"/>
                  <a:pt x="488842" y="1074966"/>
                  <a:pt x="481546" y="1079830"/>
                </a:cubicBezTo>
                <a:cubicBezTo>
                  <a:pt x="483978" y="1099287"/>
                  <a:pt x="477898" y="1126039"/>
                  <a:pt x="463305" y="1160088"/>
                </a:cubicBezTo>
                <a:cubicBezTo>
                  <a:pt x="446281" y="1155224"/>
                  <a:pt x="437769" y="1132120"/>
                  <a:pt x="437769" y="1090775"/>
                </a:cubicBezTo>
                <a:cubicBezTo>
                  <a:pt x="437769" y="1073750"/>
                  <a:pt x="438985" y="1062806"/>
                  <a:pt x="441417" y="1057942"/>
                </a:cubicBezTo>
                <a:cubicBezTo>
                  <a:pt x="453577" y="1026325"/>
                  <a:pt x="466954" y="991061"/>
                  <a:pt x="481546" y="952148"/>
                </a:cubicBezTo>
                <a:lnTo>
                  <a:pt x="481546" y="926611"/>
                </a:lnTo>
                <a:cubicBezTo>
                  <a:pt x="476682" y="926611"/>
                  <a:pt x="474250" y="931475"/>
                  <a:pt x="474250" y="941204"/>
                </a:cubicBezTo>
                <a:cubicBezTo>
                  <a:pt x="471818" y="941204"/>
                  <a:pt x="465738" y="943636"/>
                  <a:pt x="456010" y="948500"/>
                </a:cubicBezTo>
                <a:cubicBezTo>
                  <a:pt x="448713" y="941204"/>
                  <a:pt x="438985" y="930259"/>
                  <a:pt x="426825" y="915667"/>
                </a:cubicBezTo>
                <a:cubicBezTo>
                  <a:pt x="434121" y="915667"/>
                  <a:pt x="442633" y="919315"/>
                  <a:pt x="452361" y="926611"/>
                </a:cubicBezTo>
                <a:cubicBezTo>
                  <a:pt x="466954" y="926611"/>
                  <a:pt x="475466" y="920531"/>
                  <a:pt x="477898" y="908371"/>
                </a:cubicBezTo>
                <a:cubicBezTo>
                  <a:pt x="494922" y="869458"/>
                  <a:pt x="515595" y="808657"/>
                  <a:pt x="539915" y="725967"/>
                </a:cubicBezTo>
                <a:cubicBezTo>
                  <a:pt x="522891" y="742992"/>
                  <a:pt x="499786" y="777040"/>
                  <a:pt x="470602" y="828113"/>
                </a:cubicBezTo>
                <a:lnTo>
                  <a:pt x="456010" y="813521"/>
                </a:lnTo>
                <a:cubicBezTo>
                  <a:pt x="453577" y="815953"/>
                  <a:pt x="449929" y="820817"/>
                  <a:pt x="445065" y="828113"/>
                </a:cubicBezTo>
                <a:cubicBezTo>
                  <a:pt x="440201" y="835409"/>
                  <a:pt x="436553" y="840274"/>
                  <a:pt x="434121" y="842705"/>
                </a:cubicBezTo>
                <a:cubicBezTo>
                  <a:pt x="431689" y="840274"/>
                  <a:pt x="426825" y="836017"/>
                  <a:pt x="419529" y="829937"/>
                </a:cubicBezTo>
                <a:cubicBezTo>
                  <a:pt x="412233" y="823857"/>
                  <a:pt x="407368" y="819601"/>
                  <a:pt x="404936" y="817169"/>
                </a:cubicBezTo>
                <a:cubicBezTo>
                  <a:pt x="421961" y="773392"/>
                  <a:pt x="436553" y="736911"/>
                  <a:pt x="448713" y="707727"/>
                </a:cubicBezTo>
                <a:cubicBezTo>
                  <a:pt x="456010" y="697998"/>
                  <a:pt x="463305" y="684622"/>
                  <a:pt x="470602" y="667598"/>
                </a:cubicBezTo>
                <a:cubicBezTo>
                  <a:pt x="497354" y="565452"/>
                  <a:pt x="595852" y="464522"/>
                  <a:pt x="766096" y="364808"/>
                </a:cubicBezTo>
                <a:cubicBezTo>
                  <a:pt x="768528" y="357511"/>
                  <a:pt x="775824" y="347783"/>
                  <a:pt x="787984" y="335623"/>
                </a:cubicBezTo>
                <a:cubicBezTo>
                  <a:pt x="858514" y="296710"/>
                  <a:pt x="922963" y="267526"/>
                  <a:pt x="981332" y="248069"/>
                </a:cubicBezTo>
                <a:cubicBezTo>
                  <a:pt x="986196" y="245637"/>
                  <a:pt x="1025109" y="244421"/>
                  <a:pt x="1098071" y="244421"/>
                </a:cubicBezTo>
                <a:cubicBezTo>
                  <a:pt x="1105367" y="244421"/>
                  <a:pt x="1134552" y="251717"/>
                  <a:pt x="1185625" y="266310"/>
                </a:cubicBezTo>
                <a:cubicBezTo>
                  <a:pt x="1236698" y="280902"/>
                  <a:pt x="1264666" y="288198"/>
                  <a:pt x="1269530" y="288198"/>
                </a:cubicBezTo>
                <a:cubicBezTo>
                  <a:pt x="1284123" y="288198"/>
                  <a:pt x="1331548" y="304614"/>
                  <a:pt x="1411805" y="337447"/>
                </a:cubicBezTo>
                <a:cubicBezTo>
                  <a:pt x="1492063" y="370280"/>
                  <a:pt x="1541312" y="392776"/>
                  <a:pt x="1559552" y="404937"/>
                </a:cubicBezTo>
                <a:cubicBezTo>
                  <a:pt x="1577793" y="417097"/>
                  <a:pt x="1602721" y="437769"/>
                  <a:pt x="1634338" y="466954"/>
                </a:cubicBezTo>
                <a:cubicBezTo>
                  <a:pt x="1673251" y="520459"/>
                  <a:pt x="1708515" y="594636"/>
                  <a:pt x="1740132" y="689486"/>
                </a:cubicBezTo>
                <a:cubicBezTo>
                  <a:pt x="1757156" y="725967"/>
                  <a:pt x="1779045" y="781904"/>
                  <a:pt x="1805797" y="857298"/>
                </a:cubicBezTo>
                <a:cubicBezTo>
                  <a:pt x="1813093" y="896211"/>
                  <a:pt x="1825254" y="952148"/>
                  <a:pt x="1842278" y="1025109"/>
                </a:cubicBezTo>
                <a:cubicBezTo>
                  <a:pt x="1837414" y="1017813"/>
                  <a:pt x="1827686" y="987413"/>
                  <a:pt x="1813093" y="933907"/>
                </a:cubicBezTo>
                <a:cubicBezTo>
                  <a:pt x="1800933" y="894995"/>
                  <a:pt x="1791205" y="875538"/>
                  <a:pt x="1783909" y="875538"/>
                </a:cubicBezTo>
                <a:cubicBezTo>
                  <a:pt x="1776613" y="875538"/>
                  <a:pt x="1772357" y="876754"/>
                  <a:pt x="1771141" y="879186"/>
                </a:cubicBezTo>
                <a:cubicBezTo>
                  <a:pt x="1769925" y="881618"/>
                  <a:pt x="1768101" y="882834"/>
                  <a:pt x="1765669" y="882834"/>
                </a:cubicBezTo>
                <a:cubicBezTo>
                  <a:pt x="1772965" y="868242"/>
                  <a:pt x="1771749" y="846354"/>
                  <a:pt x="1762020" y="817169"/>
                </a:cubicBezTo>
                <a:cubicBezTo>
                  <a:pt x="1744996" y="770960"/>
                  <a:pt x="1719460" y="705295"/>
                  <a:pt x="1685411" y="620173"/>
                </a:cubicBezTo>
                <a:cubicBezTo>
                  <a:pt x="1610017" y="474250"/>
                  <a:pt x="1550432" y="401288"/>
                  <a:pt x="1506655" y="401288"/>
                </a:cubicBezTo>
                <a:cubicBezTo>
                  <a:pt x="1462878" y="401288"/>
                  <a:pt x="1440990" y="408585"/>
                  <a:pt x="1440990" y="423177"/>
                </a:cubicBezTo>
                <a:cubicBezTo>
                  <a:pt x="1440990" y="420745"/>
                  <a:pt x="1449502" y="436553"/>
                  <a:pt x="1466526" y="470602"/>
                </a:cubicBezTo>
                <a:cubicBezTo>
                  <a:pt x="1459230" y="463306"/>
                  <a:pt x="1453150" y="463306"/>
                  <a:pt x="1448286" y="470602"/>
                </a:cubicBezTo>
                <a:cubicBezTo>
                  <a:pt x="1467743" y="504650"/>
                  <a:pt x="1494495" y="558156"/>
                  <a:pt x="1528544" y="631117"/>
                </a:cubicBezTo>
                <a:cubicBezTo>
                  <a:pt x="1538272" y="631117"/>
                  <a:pt x="1544352" y="628685"/>
                  <a:pt x="1546784" y="623821"/>
                </a:cubicBezTo>
                <a:cubicBezTo>
                  <a:pt x="1544352" y="621389"/>
                  <a:pt x="1541920" y="617741"/>
                  <a:pt x="1539488" y="612877"/>
                </a:cubicBezTo>
                <a:cubicBezTo>
                  <a:pt x="1537056" y="608013"/>
                  <a:pt x="1534624" y="604365"/>
                  <a:pt x="1532192" y="601933"/>
                </a:cubicBezTo>
                <a:cubicBezTo>
                  <a:pt x="1532192" y="601933"/>
                  <a:pt x="1535232" y="604973"/>
                  <a:pt x="1541312" y="611053"/>
                </a:cubicBezTo>
                <a:cubicBezTo>
                  <a:pt x="1547392" y="617133"/>
                  <a:pt x="1554080" y="620173"/>
                  <a:pt x="1561376" y="620173"/>
                </a:cubicBezTo>
                <a:cubicBezTo>
                  <a:pt x="1566240" y="620173"/>
                  <a:pt x="1568065" y="618957"/>
                  <a:pt x="1566848" y="616525"/>
                </a:cubicBezTo>
                <a:cubicBezTo>
                  <a:pt x="1565632" y="614093"/>
                  <a:pt x="1568672" y="612877"/>
                  <a:pt x="1575969" y="612877"/>
                </a:cubicBezTo>
                <a:cubicBezTo>
                  <a:pt x="1595425" y="612877"/>
                  <a:pt x="1610017" y="624429"/>
                  <a:pt x="1619745" y="647534"/>
                </a:cubicBezTo>
                <a:cubicBezTo>
                  <a:pt x="1629474" y="670638"/>
                  <a:pt x="1638594" y="686446"/>
                  <a:pt x="1647106" y="694959"/>
                </a:cubicBezTo>
                <a:cubicBezTo>
                  <a:pt x="1655618" y="703471"/>
                  <a:pt x="1659874" y="715023"/>
                  <a:pt x="1659874" y="729615"/>
                </a:cubicBezTo>
                <a:cubicBezTo>
                  <a:pt x="1662306" y="749072"/>
                  <a:pt x="1659874" y="764880"/>
                  <a:pt x="1652578" y="777040"/>
                </a:cubicBezTo>
                <a:lnTo>
                  <a:pt x="1652578" y="780688"/>
                </a:lnTo>
                <a:cubicBezTo>
                  <a:pt x="1659874" y="783120"/>
                  <a:pt x="1670819" y="792848"/>
                  <a:pt x="1685411" y="809873"/>
                </a:cubicBezTo>
                <a:cubicBezTo>
                  <a:pt x="1719460" y="877970"/>
                  <a:pt x="1736484" y="952148"/>
                  <a:pt x="1736484" y="1032405"/>
                </a:cubicBezTo>
                <a:cubicBezTo>
                  <a:pt x="1736484" y="1046998"/>
                  <a:pt x="1731012" y="1063414"/>
                  <a:pt x="1720068" y="1081654"/>
                </a:cubicBezTo>
                <a:cubicBezTo>
                  <a:pt x="1709123" y="1099895"/>
                  <a:pt x="1704867" y="1118743"/>
                  <a:pt x="1707299" y="1138200"/>
                </a:cubicBezTo>
                <a:cubicBezTo>
                  <a:pt x="1700003" y="1130903"/>
                  <a:pt x="1696355" y="1132120"/>
                  <a:pt x="1696355" y="1141848"/>
                </a:cubicBezTo>
                <a:cubicBezTo>
                  <a:pt x="1696355" y="1149144"/>
                  <a:pt x="1698787" y="1153400"/>
                  <a:pt x="1703651" y="1154616"/>
                </a:cubicBezTo>
                <a:cubicBezTo>
                  <a:pt x="1708515" y="1155832"/>
                  <a:pt x="1712164" y="1156440"/>
                  <a:pt x="1714595" y="1156440"/>
                </a:cubicBezTo>
                <a:cubicBezTo>
                  <a:pt x="1709731" y="1173464"/>
                  <a:pt x="1712164" y="1189273"/>
                  <a:pt x="1721892" y="1203865"/>
                </a:cubicBezTo>
                <a:cubicBezTo>
                  <a:pt x="1729188" y="1199001"/>
                  <a:pt x="1732836" y="1181977"/>
                  <a:pt x="1732836" y="1152792"/>
                </a:cubicBezTo>
                <a:cubicBezTo>
                  <a:pt x="1735268" y="1184408"/>
                  <a:pt x="1736484" y="1231833"/>
                  <a:pt x="1736484" y="1295067"/>
                </a:cubicBezTo>
                <a:cubicBezTo>
                  <a:pt x="1731620" y="1299931"/>
                  <a:pt x="1725540" y="1306011"/>
                  <a:pt x="1718244" y="1313307"/>
                </a:cubicBezTo>
                <a:cubicBezTo>
                  <a:pt x="1713379" y="1347356"/>
                  <a:pt x="1704867" y="1394781"/>
                  <a:pt x="1692707" y="1455582"/>
                </a:cubicBezTo>
                <a:cubicBezTo>
                  <a:pt x="1695139" y="1460446"/>
                  <a:pt x="1696355" y="1466526"/>
                  <a:pt x="1696355" y="1473823"/>
                </a:cubicBezTo>
                <a:cubicBezTo>
                  <a:pt x="1696355" y="1483551"/>
                  <a:pt x="1689667" y="1502399"/>
                  <a:pt x="1676291" y="1530368"/>
                </a:cubicBezTo>
                <a:cubicBezTo>
                  <a:pt x="1662914" y="1558336"/>
                  <a:pt x="1655010" y="1578401"/>
                  <a:pt x="1652578" y="1590561"/>
                </a:cubicBezTo>
                <a:cubicBezTo>
                  <a:pt x="1655010" y="1592993"/>
                  <a:pt x="1656834" y="1596033"/>
                  <a:pt x="1658050" y="1599681"/>
                </a:cubicBezTo>
                <a:cubicBezTo>
                  <a:pt x="1659266" y="1603329"/>
                  <a:pt x="1661090" y="1606369"/>
                  <a:pt x="1663522" y="1608801"/>
                </a:cubicBezTo>
                <a:cubicBezTo>
                  <a:pt x="1673251" y="1594209"/>
                  <a:pt x="1685411" y="1568672"/>
                  <a:pt x="1700003" y="1532192"/>
                </a:cubicBezTo>
                <a:cubicBezTo>
                  <a:pt x="1712164" y="1478687"/>
                  <a:pt x="1718244" y="1448286"/>
                  <a:pt x="1718244" y="1440990"/>
                </a:cubicBezTo>
                <a:cubicBezTo>
                  <a:pt x="1720676" y="1448286"/>
                  <a:pt x="1725540" y="1456798"/>
                  <a:pt x="1732836" y="1466526"/>
                </a:cubicBezTo>
                <a:cubicBezTo>
                  <a:pt x="1732836" y="1466526"/>
                  <a:pt x="1757156" y="1398429"/>
                  <a:pt x="1805797" y="1262234"/>
                </a:cubicBezTo>
                <a:lnTo>
                  <a:pt x="1824038" y="1262234"/>
                </a:lnTo>
                <a:lnTo>
                  <a:pt x="1824038" y="1287771"/>
                </a:lnTo>
                <a:cubicBezTo>
                  <a:pt x="1821606" y="1258586"/>
                  <a:pt x="1798501" y="1357084"/>
                  <a:pt x="1754724" y="1583265"/>
                </a:cubicBezTo>
                <a:cubicBezTo>
                  <a:pt x="1720676" y="1653794"/>
                  <a:pt x="1667170" y="1762020"/>
                  <a:pt x="1594209" y="1907943"/>
                </a:cubicBezTo>
                <a:cubicBezTo>
                  <a:pt x="1623394" y="1912807"/>
                  <a:pt x="1664738" y="1910376"/>
                  <a:pt x="1718244" y="1900647"/>
                </a:cubicBezTo>
                <a:cubicBezTo>
                  <a:pt x="1659874" y="1912807"/>
                  <a:pt x="1578401" y="1933480"/>
                  <a:pt x="1473823" y="1962665"/>
                </a:cubicBezTo>
                <a:cubicBezTo>
                  <a:pt x="1473823" y="1967529"/>
                  <a:pt x="1476255" y="1969961"/>
                  <a:pt x="1481119" y="1969961"/>
                </a:cubicBezTo>
                <a:cubicBezTo>
                  <a:pt x="1493279" y="1969961"/>
                  <a:pt x="1532192" y="1962665"/>
                  <a:pt x="1597857" y="1948072"/>
                </a:cubicBezTo>
                <a:cubicBezTo>
                  <a:pt x="1648930" y="1938344"/>
                  <a:pt x="1715812" y="1917672"/>
                  <a:pt x="1798501" y="1886055"/>
                </a:cubicBezTo>
                <a:cubicBezTo>
                  <a:pt x="1800933" y="1898215"/>
                  <a:pt x="1799717" y="1904295"/>
                  <a:pt x="1794853" y="1904295"/>
                </a:cubicBezTo>
                <a:cubicBezTo>
                  <a:pt x="1797285" y="1906727"/>
                  <a:pt x="1800933" y="1907943"/>
                  <a:pt x="1805797" y="1907943"/>
                </a:cubicBezTo>
                <a:cubicBezTo>
                  <a:pt x="1827686" y="1905511"/>
                  <a:pt x="1832550" y="1898215"/>
                  <a:pt x="1820390" y="1886055"/>
                </a:cubicBezTo>
                <a:cubicBezTo>
                  <a:pt x="1822822" y="1886055"/>
                  <a:pt x="1830726" y="1887271"/>
                  <a:pt x="1844102" y="1889703"/>
                </a:cubicBezTo>
                <a:cubicBezTo>
                  <a:pt x="1857478" y="1892135"/>
                  <a:pt x="1866599" y="1893351"/>
                  <a:pt x="1871463" y="1893351"/>
                </a:cubicBezTo>
                <a:cubicBezTo>
                  <a:pt x="1783909" y="1917672"/>
                  <a:pt x="1693923" y="1939560"/>
                  <a:pt x="1601505" y="1959016"/>
                </a:cubicBezTo>
                <a:cubicBezTo>
                  <a:pt x="1596641" y="1959016"/>
                  <a:pt x="1588129" y="1963273"/>
                  <a:pt x="1575969" y="1971785"/>
                </a:cubicBezTo>
                <a:cubicBezTo>
                  <a:pt x="1563808" y="1980297"/>
                  <a:pt x="1555296" y="1984553"/>
                  <a:pt x="1550432" y="1984553"/>
                </a:cubicBezTo>
                <a:cubicBezTo>
                  <a:pt x="1543136" y="1984553"/>
                  <a:pt x="1541312" y="1982121"/>
                  <a:pt x="1544960" y="1977257"/>
                </a:cubicBezTo>
                <a:cubicBezTo>
                  <a:pt x="1548608" y="1972393"/>
                  <a:pt x="1548000" y="1969961"/>
                  <a:pt x="1543136" y="1969961"/>
                </a:cubicBezTo>
                <a:cubicBezTo>
                  <a:pt x="1548000" y="1969961"/>
                  <a:pt x="1512735" y="1980905"/>
                  <a:pt x="1437342" y="2002793"/>
                </a:cubicBezTo>
                <a:cubicBezTo>
                  <a:pt x="1432478" y="2002793"/>
                  <a:pt x="1425181" y="2013738"/>
                  <a:pt x="1415453" y="2035626"/>
                </a:cubicBezTo>
                <a:cubicBezTo>
                  <a:pt x="1388701" y="2021034"/>
                  <a:pt x="1375324" y="2013738"/>
                  <a:pt x="1375324" y="2013738"/>
                </a:cubicBezTo>
                <a:cubicBezTo>
                  <a:pt x="1370460" y="2013738"/>
                  <a:pt x="1358300" y="2025898"/>
                  <a:pt x="1338844" y="2050218"/>
                </a:cubicBezTo>
                <a:cubicBezTo>
                  <a:pt x="1341276" y="2052650"/>
                  <a:pt x="1349788" y="2053866"/>
                  <a:pt x="1364380" y="2053866"/>
                </a:cubicBezTo>
                <a:cubicBezTo>
                  <a:pt x="1371676" y="2053866"/>
                  <a:pt x="1436734" y="2039882"/>
                  <a:pt x="1559552" y="2011913"/>
                </a:cubicBezTo>
                <a:cubicBezTo>
                  <a:pt x="1682371" y="1983945"/>
                  <a:pt x="1746212" y="1969961"/>
                  <a:pt x="1751076" y="1969961"/>
                </a:cubicBezTo>
                <a:cubicBezTo>
                  <a:pt x="1758372" y="1969961"/>
                  <a:pt x="1761412" y="1972393"/>
                  <a:pt x="1760196" y="1977257"/>
                </a:cubicBezTo>
                <a:lnTo>
                  <a:pt x="1760625" y="1982407"/>
                </a:lnTo>
                <a:lnTo>
                  <a:pt x="1766011" y="1980449"/>
                </a:lnTo>
                <a:cubicBezTo>
                  <a:pt x="1781591" y="1975889"/>
                  <a:pt x="1822822" y="1967529"/>
                  <a:pt x="1889703" y="1955368"/>
                </a:cubicBezTo>
                <a:lnTo>
                  <a:pt x="1904295" y="1969961"/>
                </a:lnTo>
                <a:cubicBezTo>
                  <a:pt x="1923752" y="1965097"/>
                  <a:pt x="1956584" y="1962665"/>
                  <a:pt x="2002793" y="1962665"/>
                </a:cubicBezTo>
                <a:cubicBezTo>
                  <a:pt x="2056299" y="1962665"/>
                  <a:pt x="2091563" y="1966313"/>
                  <a:pt x="2108588" y="1973609"/>
                </a:cubicBezTo>
                <a:cubicBezTo>
                  <a:pt x="2118316" y="1980905"/>
                  <a:pt x="2131692" y="1990633"/>
                  <a:pt x="2148717" y="2002793"/>
                </a:cubicBezTo>
                <a:cubicBezTo>
                  <a:pt x="2136556" y="2000361"/>
                  <a:pt x="2107372" y="1999145"/>
                  <a:pt x="2061163" y="1999145"/>
                </a:cubicBezTo>
                <a:cubicBezTo>
                  <a:pt x="2083051" y="1999145"/>
                  <a:pt x="1996713" y="2011306"/>
                  <a:pt x="1802149" y="2035626"/>
                </a:cubicBezTo>
                <a:lnTo>
                  <a:pt x="1813093" y="2046570"/>
                </a:lnTo>
                <a:lnTo>
                  <a:pt x="2093995" y="2039274"/>
                </a:lnTo>
                <a:cubicBezTo>
                  <a:pt x="2098859" y="2039274"/>
                  <a:pt x="2108588" y="2042314"/>
                  <a:pt x="2123180" y="2048394"/>
                </a:cubicBezTo>
                <a:cubicBezTo>
                  <a:pt x="2137772" y="2054474"/>
                  <a:pt x="2148717" y="2057514"/>
                  <a:pt x="2156013" y="2057514"/>
                </a:cubicBezTo>
                <a:cubicBezTo>
                  <a:pt x="2183981" y="2058730"/>
                  <a:pt x="2219246" y="2061163"/>
                  <a:pt x="2261807" y="2064811"/>
                </a:cubicBezTo>
                <a:lnTo>
                  <a:pt x="2267281" y="2065315"/>
                </a:lnTo>
                <a:lnTo>
                  <a:pt x="2265331" y="2057514"/>
                </a:lnTo>
                <a:cubicBezTo>
                  <a:pt x="2264115" y="2052042"/>
                  <a:pt x="2262899" y="2045962"/>
                  <a:pt x="2261683" y="2039274"/>
                </a:cubicBezTo>
                <a:cubicBezTo>
                  <a:pt x="2261683" y="2036842"/>
                  <a:pt x="2250739" y="2030762"/>
                  <a:pt x="2228850" y="2021034"/>
                </a:cubicBezTo>
                <a:cubicBezTo>
                  <a:pt x="2217906" y="1982729"/>
                  <a:pt x="2211066" y="1953316"/>
                  <a:pt x="2208330" y="1932796"/>
                </a:cubicBezTo>
                <a:lnTo>
                  <a:pt x="2207218" y="1918524"/>
                </a:lnTo>
                <a:lnTo>
                  <a:pt x="2207361" y="1918831"/>
                </a:lnTo>
                <a:cubicBezTo>
                  <a:pt x="2209223" y="1916437"/>
                  <a:pt x="2217602" y="1838630"/>
                  <a:pt x="2232498" y="1685411"/>
                </a:cubicBezTo>
                <a:cubicBezTo>
                  <a:pt x="2234930" y="1653794"/>
                  <a:pt x="2244659" y="1595425"/>
                  <a:pt x="2261683" y="1510303"/>
                </a:cubicBezTo>
                <a:cubicBezTo>
                  <a:pt x="2259251" y="1498143"/>
                  <a:pt x="2258035" y="1482335"/>
                  <a:pt x="2258035" y="1462878"/>
                </a:cubicBezTo>
                <a:cubicBezTo>
                  <a:pt x="2296948" y="1285339"/>
                  <a:pt x="2388150" y="1074966"/>
                  <a:pt x="2531641" y="831761"/>
                </a:cubicBezTo>
                <a:cubicBezTo>
                  <a:pt x="2548665" y="807441"/>
                  <a:pt x="2575417" y="774608"/>
                  <a:pt x="2611898" y="733263"/>
                </a:cubicBezTo>
                <a:cubicBezTo>
                  <a:pt x="2667835" y="677326"/>
                  <a:pt x="2751741" y="590988"/>
                  <a:pt x="2863615" y="474250"/>
                </a:cubicBezTo>
                <a:cubicBezTo>
                  <a:pt x="2856319" y="488842"/>
                  <a:pt x="2842943" y="510731"/>
                  <a:pt x="2823487" y="539915"/>
                </a:cubicBezTo>
                <a:cubicBezTo>
                  <a:pt x="2774846" y="590988"/>
                  <a:pt x="2710397" y="670030"/>
                  <a:pt x="2630139" y="777040"/>
                </a:cubicBezTo>
                <a:cubicBezTo>
                  <a:pt x="2617979" y="796497"/>
                  <a:pt x="2603386" y="815953"/>
                  <a:pt x="2586361" y="835409"/>
                </a:cubicBezTo>
                <a:cubicBezTo>
                  <a:pt x="2552313" y="871890"/>
                  <a:pt x="2521912" y="916883"/>
                  <a:pt x="2495160" y="970388"/>
                </a:cubicBezTo>
                <a:cubicBezTo>
                  <a:pt x="2475703" y="1014165"/>
                  <a:pt x="2455031" y="1057942"/>
                  <a:pt x="2433142" y="1101719"/>
                </a:cubicBezTo>
                <a:cubicBezTo>
                  <a:pt x="2352885" y="1252506"/>
                  <a:pt x="2307892" y="1402077"/>
                  <a:pt x="2298164" y="1550432"/>
                </a:cubicBezTo>
                <a:cubicBezTo>
                  <a:pt x="2295732" y="1584481"/>
                  <a:pt x="2289652" y="1639810"/>
                  <a:pt x="2279923" y="1716419"/>
                </a:cubicBezTo>
                <a:cubicBezTo>
                  <a:pt x="2270195" y="1793029"/>
                  <a:pt x="2265331" y="1833766"/>
                  <a:pt x="2265331" y="1838630"/>
                </a:cubicBezTo>
                <a:cubicBezTo>
                  <a:pt x="2265331" y="1843494"/>
                  <a:pt x="2270195" y="1865382"/>
                  <a:pt x="2279923" y="1904295"/>
                </a:cubicBezTo>
                <a:cubicBezTo>
                  <a:pt x="2289652" y="1943208"/>
                  <a:pt x="2294516" y="1966313"/>
                  <a:pt x="2294516" y="1973609"/>
                </a:cubicBezTo>
                <a:cubicBezTo>
                  <a:pt x="2294516" y="1990633"/>
                  <a:pt x="2292691" y="2002185"/>
                  <a:pt x="2289044" y="2008265"/>
                </a:cubicBezTo>
                <a:cubicBezTo>
                  <a:pt x="2285396" y="2014346"/>
                  <a:pt x="2279923" y="2021034"/>
                  <a:pt x="2272627" y="2028330"/>
                </a:cubicBezTo>
                <a:cubicBezTo>
                  <a:pt x="2271411" y="2039274"/>
                  <a:pt x="2271107" y="2049914"/>
                  <a:pt x="2271715" y="2060250"/>
                </a:cubicBezTo>
                <a:lnTo>
                  <a:pt x="2272556" y="2065801"/>
                </a:lnTo>
                <a:lnTo>
                  <a:pt x="2314266" y="2069642"/>
                </a:lnTo>
                <a:lnTo>
                  <a:pt x="2313668" y="2064355"/>
                </a:lnTo>
                <a:cubicBezTo>
                  <a:pt x="2313060" y="2057362"/>
                  <a:pt x="2312756" y="2051434"/>
                  <a:pt x="2312756" y="2046570"/>
                </a:cubicBezTo>
                <a:cubicBezTo>
                  <a:pt x="2312756" y="1861734"/>
                  <a:pt x="2320052" y="1757156"/>
                  <a:pt x="2334644" y="1732836"/>
                </a:cubicBezTo>
                <a:cubicBezTo>
                  <a:pt x="2334644" y="1863710"/>
                  <a:pt x="2336274" y="1976663"/>
                  <a:pt x="2339532" y="2071694"/>
                </a:cubicBezTo>
                <a:lnTo>
                  <a:pt x="2339546" y="2072056"/>
                </a:lnTo>
                <a:lnTo>
                  <a:pt x="2389647" y="2077180"/>
                </a:lnTo>
                <a:lnTo>
                  <a:pt x="2388454" y="2060250"/>
                </a:lnTo>
                <a:cubicBezTo>
                  <a:pt x="2386629" y="2032890"/>
                  <a:pt x="2385718" y="2012522"/>
                  <a:pt x="2385718" y="1999145"/>
                </a:cubicBezTo>
                <a:cubicBezTo>
                  <a:pt x="2385718" y="1982121"/>
                  <a:pt x="2396662" y="1870247"/>
                  <a:pt x="2418550" y="1663522"/>
                </a:cubicBezTo>
                <a:cubicBezTo>
                  <a:pt x="2420982" y="1656226"/>
                  <a:pt x="2419766" y="1652578"/>
                  <a:pt x="2414902" y="1652578"/>
                </a:cubicBezTo>
                <a:cubicBezTo>
                  <a:pt x="2422198" y="1640418"/>
                  <a:pt x="2428279" y="1625826"/>
                  <a:pt x="2433142" y="1608801"/>
                </a:cubicBezTo>
                <a:cubicBezTo>
                  <a:pt x="2438006" y="1586913"/>
                  <a:pt x="2431926" y="1574753"/>
                  <a:pt x="2414902" y="1572321"/>
                </a:cubicBezTo>
                <a:cubicBezTo>
                  <a:pt x="2439223" y="1557728"/>
                  <a:pt x="2455031" y="1509087"/>
                  <a:pt x="2462327" y="1426398"/>
                </a:cubicBezTo>
                <a:cubicBezTo>
                  <a:pt x="2462327" y="1419101"/>
                  <a:pt x="2464759" y="1404509"/>
                  <a:pt x="2469623" y="1382621"/>
                </a:cubicBezTo>
                <a:cubicBezTo>
                  <a:pt x="2474487" y="1360732"/>
                  <a:pt x="2476919" y="1344924"/>
                  <a:pt x="2476919" y="1335196"/>
                </a:cubicBezTo>
                <a:cubicBezTo>
                  <a:pt x="2476919" y="1337628"/>
                  <a:pt x="2479351" y="1342492"/>
                  <a:pt x="2484216" y="1349788"/>
                </a:cubicBezTo>
                <a:lnTo>
                  <a:pt x="2502456" y="1331548"/>
                </a:lnTo>
                <a:cubicBezTo>
                  <a:pt x="2482999" y="1319387"/>
                  <a:pt x="2465975" y="1313307"/>
                  <a:pt x="2451383" y="1313307"/>
                </a:cubicBezTo>
                <a:cubicBezTo>
                  <a:pt x="2500024" y="1194137"/>
                  <a:pt x="2563257" y="1067670"/>
                  <a:pt x="2641083" y="933907"/>
                </a:cubicBezTo>
                <a:cubicBezTo>
                  <a:pt x="2662971" y="894995"/>
                  <a:pt x="2699452" y="836625"/>
                  <a:pt x="2750525" y="758800"/>
                </a:cubicBezTo>
                <a:cubicBezTo>
                  <a:pt x="2767550" y="739343"/>
                  <a:pt x="2799166" y="696783"/>
                  <a:pt x="2845375" y="631117"/>
                </a:cubicBezTo>
                <a:cubicBezTo>
                  <a:pt x="2852671" y="628685"/>
                  <a:pt x="2862399" y="620173"/>
                  <a:pt x="2874560" y="605581"/>
                </a:cubicBezTo>
                <a:cubicBezTo>
                  <a:pt x="2886720" y="590988"/>
                  <a:pt x="2912257" y="565452"/>
                  <a:pt x="2951169" y="528971"/>
                </a:cubicBezTo>
                <a:cubicBezTo>
                  <a:pt x="2958465" y="526539"/>
                  <a:pt x="2968194" y="522891"/>
                  <a:pt x="2980354" y="518027"/>
                </a:cubicBezTo>
                <a:cubicBezTo>
                  <a:pt x="3046019" y="464522"/>
                  <a:pt x="3146949" y="380616"/>
                  <a:pt x="3283144" y="266310"/>
                </a:cubicBezTo>
                <a:cubicBezTo>
                  <a:pt x="3285575" y="263878"/>
                  <a:pt x="3289832" y="255973"/>
                  <a:pt x="3295912" y="242597"/>
                </a:cubicBezTo>
                <a:cubicBezTo>
                  <a:pt x="3301992" y="229221"/>
                  <a:pt x="3308680" y="222533"/>
                  <a:pt x="3315976" y="222533"/>
                </a:cubicBezTo>
                <a:cubicBezTo>
                  <a:pt x="3320840" y="222533"/>
                  <a:pt x="3322665" y="223749"/>
                  <a:pt x="3321449" y="226181"/>
                </a:cubicBezTo>
                <a:cubicBezTo>
                  <a:pt x="3320233" y="228613"/>
                  <a:pt x="3323273" y="229829"/>
                  <a:pt x="3330569" y="229829"/>
                </a:cubicBezTo>
                <a:cubicBezTo>
                  <a:pt x="3347593" y="229829"/>
                  <a:pt x="3358537" y="208549"/>
                  <a:pt x="3363401" y="165988"/>
                </a:cubicBezTo>
                <a:cubicBezTo>
                  <a:pt x="3368266" y="123427"/>
                  <a:pt x="3382858" y="102146"/>
                  <a:pt x="3407178" y="102146"/>
                </a:cubicBezTo>
                <a:cubicBezTo>
                  <a:pt x="3412042" y="102146"/>
                  <a:pt x="3418123" y="103362"/>
                  <a:pt x="3425419" y="105794"/>
                </a:cubicBezTo>
                <a:cubicBezTo>
                  <a:pt x="3432715" y="108227"/>
                  <a:pt x="3440011" y="109443"/>
                  <a:pt x="3447307" y="109443"/>
                </a:cubicBezTo>
                <a:cubicBezTo>
                  <a:pt x="3454603" y="109443"/>
                  <a:pt x="3457035" y="110658"/>
                  <a:pt x="3454603" y="113090"/>
                </a:cubicBezTo>
                <a:cubicBezTo>
                  <a:pt x="3449739" y="117954"/>
                  <a:pt x="3448523" y="121603"/>
                  <a:pt x="3450955" y="124035"/>
                </a:cubicBezTo>
                <a:cubicBezTo>
                  <a:pt x="3460683" y="111875"/>
                  <a:pt x="3475275" y="93634"/>
                  <a:pt x="3494732" y="69314"/>
                </a:cubicBezTo>
                <a:cubicBezTo>
                  <a:pt x="3502028" y="66881"/>
                  <a:pt x="3510540" y="64450"/>
                  <a:pt x="3520269" y="62017"/>
                </a:cubicBezTo>
                <a:cubicBezTo>
                  <a:pt x="3556749" y="20673"/>
                  <a:pt x="3598094" y="0"/>
                  <a:pt x="3644303" y="0"/>
                </a:cubicBezTo>
                <a:close/>
              </a:path>
            </a:pathLst>
          </a:custGeom>
          <a:solidFill>
            <a:schemeClr val="bg1">
              <a:alpha val="5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700" dirty="0">
              <a:solidFill>
                <a:schemeClr val="bg1">
                  <a:alpha val="51000"/>
                </a:schemeClr>
              </a:solidFill>
              <a:latin typeface="LeviBrush" panose="00000400000000000000" pitchFamily="2" charset="0"/>
            </a:endParaRPr>
          </a:p>
        </p:txBody>
      </p:sp>
      <p:sp>
        <p:nvSpPr>
          <p:cNvPr id="7" name="OfficePLUS.cn-3">
            <a:extLst>
              <a:ext uri="{FF2B5EF4-FFF2-40B4-BE49-F238E27FC236}">
                <a16:creationId xmlns:a16="http://schemas.microsoft.com/office/drawing/2014/main" xmlns="" id="{4C887110-195F-46F1-8A9D-88FD0DE812FB}"/>
              </a:ext>
            </a:extLst>
          </p:cNvPr>
          <p:cNvSpPr txBox="1"/>
          <p:nvPr/>
        </p:nvSpPr>
        <p:spPr>
          <a:xfrm>
            <a:off x="2618127" y="2383381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感谢您的聆听</a:t>
            </a:r>
          </a:p>
        </p:txBody>
      </p:sp>
      <p:pic>
        <p:nvPicPr>
          <p:cNvPr id="11" name="OfficePLUS.cn-4">
            <a:hlinkClick r:id="rId4"/>
            <a:extLst>
              <a:ext uri="{FF2B5EF4-FFF2-40B4-BE49-F238E27FC236}">
                <a16:creationId xmlns:a16="http://schemas.microsoft.com/office/drawing/2014/main" xmlns="" id="{BB5EB715-92B8-4DB9-9121-6C236FA587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  <p:sp>
        <p:nvSpPr>
          <p:cNvPr id="13" name="OfficePLUS.cn-5">
            <a:extLst>
              <a:ext uri="{FF2B5EF4-FFF2-40B4-BE49-F238E27FC236}">
                <a16:creationId xmlns:a16="http://schemas.microsoft.com/office/drawing/2014/main" xmlns="" id="{B6739EAB-D620-456A-8215-A4D5746CCF14}"/>
              </a:ext>
            </a:extLst>
          </p:cNvPr>
          <p:cNvSpPr txBox="1"/>
          <p:nvPr/>
        </p:nvSpPr>
        <p:spPr>
          <a:xfrm>
            <a:off x="4635500" y="5018496"/>
            <a:ext cx="292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2020/08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513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8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18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fficePLUS.cn-1">
            <a:extLst>
              <a:ext uri="{FF2B5EF4-FFF2-40B4-BE49-F238E27FC236}">
                <a16:creationId xmlns:a16="http://schemas.microsoft.com/office/drawing/2014/main" xmlns="" id="{8ECD4D68-4DE3-4EA6-A34E-AADBEE681A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OfficePLUS.cn-2">
            <a:extLst>
              <a:ext uri="{FF2B5EF4-FFF2-40B4-BE49-F238E27FC236}">
                <a16:creationId xmlns:a16="http://schemas.microsoft.com/office/drawing/2014/main" xmlns="" id="{1442A7B6-0836-4ACB-BE39-9D6FAA6E437D}"/>
              </a:ext>
            </a:extLst>
          </p:cNvPr>
          <p:cNvSpPr txBox="1"/>
          <p:nvPr/>
        </p:nvSpPr>
        <p:spPr>
          <a:xfrm>
            <a:off x="793750" y="2438400"/>
            <a:ext cx="1358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LeviBrush" panose="00000400000000000000" pitchFamily="2" charset="0"/>
              </a:rPr>
              <a:t>01.</a:t>
            </a:r>
            <a:endParaRPr lang="zh-CN" altLang="en-US" sz="4400" dirty="0">
              <a:solidFill>
                <a:schemeClr val="bg1"/>
              </a:solidFill>
              <a:latin typeface="LeviBrush" panose="00000400000000000000" pitchFamily="2" charset="0"/>
            </a:endParaRPr>
          </a:p>
        </p:txBody>
      </p:sp>
      <p:sp>
        <p:nvSpPr>
          <p:cNvPr id="7" name="OfficePLUS.cn-3">
            <a:extLst>
              <a:ext uri="{FF2B5EF4-FFF2-40B4-BE49-F238E27FC236}">
                <a16:creationId xmlns:a16="http://schemas.microsoft.com/office/drawing/2014/main" xmlns="" id="{3EF9EB4A-072F-478F-B3FD-6094870E3B52}"/>
              </a:ext>
            </a:extLst>
          </p:cNvPr>
          <p:cNvSpPr txBox="1"/>
          <p:nvPr/>
        </p:nvSpPr>
        <p:spPr>
          <a:xfrm>
            <a:off x="793750" y="3736975"/>
            <a:ext cx="1358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LeviBrush" panose="00000400000000000000" pitchFamily="2" charset="0"/>
              </a:rPr>
              <a:t>02.</a:t>
            </a:r>
            <a:endParaRPr lang="zh-CN" altLang="en-US" sz="4400" dirty="0">
              <a:solidFill>
                <a:schemeClr val="bg1"/>
              </a:solidFill>
              <a:latin typeface="LeviBrush" panose="00000400000000000000" pitchFamily="2" charset="0"/>
            </a:endParaRPr>
          </a:p>
        </p:txBody>
      </p:sp>
      <p:sp>
        <p:nvSpPr>
          <p:cNvPr id="8" name="OfficePLUS.cn-4">
            <a:extLst>
              <a:ext uri="{FF2B5EF4-FFF2-40B4-BE49-F238E27FC236}">
                <a16:creationId xmlns:a16="http://schemas.microsoft.com/office/drawing/2014/main" xmlns="" id="{A2DEDFF4-17B1-4BB0-B0E6-AB8A462604BC}"/>
              </a:ext>
            </a:extLst>
          </p:cNvPr>
          <p:cNvSpPr txBox="1"/>
          <p:nvPr/>
        </p:nvSpPr>
        <p:spPr>
          <a:xfrm>
            <a:off x="793750" y="5035550"/>
            <a:ext cx="1358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LeviBrush" panose="00000400000000000000" pitchFamily="2" charset="0"/>
              </a:rPr>
              <a:t>03.</a:t>
            </a:r>
            <a:endParaRPr lang="zh-CN" altLang="en-US" sz="4400" dirty="0">
              <a:solidFill>
                <a:schemeClr val="bg1"/>
              </a:solidFill>
              <a:latin typeface="LeviBrush" panose="00000400000000000000" pitchFamily="2" charset="0"/>
            </a:endParaRPr>
          </a:p>
        </p:txBody>
      </p:sp>
      <p:sp>
        <p:nvSpPr>
          <p:cNvPr id="10" name="OfficePLUS.cn-5">
            <a:extLst>
              <a:ext uri="{FF2B5EF4-FFF2-40B4-BE49-F238E27FC236}">
                <a16:creationId xmlns:a16="http://schemas.microsoft.com/office/drawing/2014/main" xmlns="" id="{86CE3C5F-8BBB-4A6A-BEF2-5EB7A2AFBC39}"/>
              </a:ext>
            </a:extLst>
          </p:cNvPr>
          <p:cNvSpPr txBox="1"/>
          <p:nvPr/>
        </p:nvSpPr>
        <p:spPr>
          <a:xfrm>
            <a:off x="831850" y="589687"/>
            <a:ext cx="2527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B" panose="00020600040101010101" pitchFamily="18" charset="-122"/>
              </a:rPr>
              <a:t>目录</a:t>
            </a:r>
          </a:p>
        </p:txBody>
      </p:sp>
      <p:sp>
        <p:nvSpPr>
          <p:cNvPr id="12" name="OfficePLUS.cn-6">
            <a:extLst>
              <a:ext uri="{FF2B5EF4-FFF2-40B4-BE49-F238E27FC236}">
                <a16:creationId xmlns:a16="http://schemas.microsoft.com/office/drawing/2014/main" xmlns="" id="{64D4DE24-CCB0-4B52-8569-459CC610E0FC}"/>
              </a:ext>
            </a:extLst>
          </p:cNvPr>
          <p:cNvSpPr txBox="1"/>
          <p:nvPr/>
        </p:nvSpPr>
        <p:spPr>
          <a:xfrm>
            <a:off x="872627" y="1446893"/>
            <a:ext cx="2545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spc="200" dirty="0">
                <a:solidFill>
                  <a:schemeClr val="bg1"/>
                </a:solidFill>
              </a:rPr>
              <a:t>CONTENTS</a:t>
            </a:r>
            <a:endParaRPr lang="zh-CN" altLang="en-US" sz="2400" spc="200" dirty="0">
              <a:solidFill>
                <a:schemeClr val="bg1"/>
              </a:solidFill>
            </a:endParaRPr>
          </a:p>
        </p:txBody>
      </p:sp>
      <p:pic>
        <p:nvPicPr>
          <p:cNvPr id="14" name="OfficePLUS.cn-7">
            <a:hlinkClick r:id="rId3"/>
            <a:extLst>
              <a:ext uri="{FF2B5EF4-FFF2-40B4-BE49-F238E27FC236}">
                <a16:creationId xmlns:a16="http://schemas.microsoft.com/office/drawing/2014/main" xmlns="" id="{B505842C-2A52-4781-8665-B189D1F751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  <p:sp>
        <p:nvSpPr>
          <p:cNvPr id="16" name="OfficePLUS.cn-8">
            <a:extLst>
              <a:ext uri="{FF2B5EF4-FFF2-40B4-BE49-F238E27FC236}">
                <a16:creationId xmlns:a16="http://schemas.microsoft.com/office/drawing/2014/main" xmlns="" id="{77013571-EA47-4067-AF2F-D04A9F3F615A}"/>
              </a:ext>
            </a:extLst>
          </p:cNvPr>
          <p:cNvSpPr txBox="1"/>
          <p:nvPr/>
        </p:nvSpPr>
        <p:spPr>
          <a:xfrm flipH="1">
            <a:off x="1724478" y="2142232"/>
            <a:ext cx="80100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17" name="OfficePLUS.cn-9">
            <a:extLst>
              <a:ext uri="{FF2B5EF4-FFF2-40B4-BE49-F238E27FC236}">
                <a16:creationId xmlns:a16="http://schemas.microsoft.com/office/drawing/2014/main" xmlns="" id="{62866CE6-DE19-4765-B426-FBE90D22313C}"/>
              </a:ext>
            </a:extLst>
          </p:cNvPr>
          <p:cNvSpPr txBox="1"/>
          <p:nvPr/>
        </p:nvSpPr>
        <p:spPr>
          <a:xfrm flipH="1">
            <a:off x="1724478" y="3513832"/>
            <a:ext cx="80100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18" name="OfficePLUS.cn-10">
            <a:extLst>
              <a:ext uri="{FF2B5EF4-FFF2-40B4-BE49-F238E27FC236}">
                <a16:creationId xmlns:a16="http://schemas.microsoft.com/office/drawing/2014/main" xmlns="" id="{6071C506-6E2F-4AD5-BE97-626D18860704}"/>
              </a:ext>
            </a:extLst>
          </p:cNvPr>
          <p:cNvSpPr txBox="1"/>
          <p:nvPr/>
        </p:nvSpPr>
        <p:spPr>
          <a:xfrm flipH="1">
            <a:off x="1724478" y="4790182"/>
            <a:ext cx="80100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376092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.cn-1">
            <a:extLst>
              <a:ext uri="{FF2B5EF4-FFF2-40B4-BE49-F238E27FC236}">
                <a16:creationId xmlns:a16="http://schemas.microsoft.com/office/drawing/2014/main" xmlns="" id="{CFA8B2DA-540D-4DAE-BBCE-9D3CE24BF6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OfficePLUS.cn-2">
            <a:extLst>
              <a:ext uri="{FF2B5EF4-FFF2-40B4-BE49-F238E27FC236}">
                <a16:creationId xmlns:a16="http://schemas.microsoft.com/office/drawing/2014/main" xmlns="" id="{2212CFA8-D6DF-4A8D-B5F2-A079B5868E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662128" y="2527489"/>
            <a:ext cx="5567258" cy="3646227"/>
          </a:xfrm>
          <a:custGeom>
            <a:avLst/>
            <a:gdLst/>
            <a:ahLst/>
            <a:cxnLst/>
            <a:rect l="l" t="t" r="r" b="b"/>
            <a:pathLst>
              <a:path w="5567258" h="3646227">
                <a:moveTo>
                  <a:pt x="3603860" y="3488836"/>
                </a:moveTo>
                <a:lnTo>
                  <a:pt x="3612604" y="3497580"/>
                </a:lnTo>
                <a:lnTo>
                  <a:pt x="3590744" y="3519439"/>
                </a:lnTo>
                <a:lnTo>
                  <a:pt x="3582000" y="3510695"/>
                </a:lnTo>
                <a:close/>
                <a:moveTo>
                  <a:pt x="4141613" y="3335816"/>
                </a:moveTo>
                <a:lnTo>
                  <a:pt x="4141613" y="3348932"/>
                </a:lnTo>
                <a:lnTo>
                  <a:pt x="4163473" y="3348932"/>
                </a:lnTo>
                <a:lnTo>
                  <a:pt x="4163473" y="3335816"/>
                </a:lnTo>
                <a:close/>
                <a:moveTo>
                  <a:pt x="1455868" y="3265865"/>
                </a:moveTo>
                <a:lnTo>
                  <a:pt x="1464612" y="3278981"/>
                </a:lnTo>
                <a:lnTo>
                  <a:pt x="1438380" y="3300841"/>
                </a:lnTo>
                <a:lnTo>
                  <a:pt x="1429636" y="3287725"/>
                </a:lnTo>
                <a:close/>
                <a:moveTo>
                  <a:pt x="2094176" y="3139078"/>
                </a:moveTo>
                <a:lnTo>
                  <a:pt x="2102920" y="3165309"/>
                </a:lnTo>
                <a:lnTo>
                  <a:pt x="2094176" y="3165309"/>
                </a:lnTo>
                <a:lnTo>
                  <a:pt x="2081060" y="3143449"/>
                </a:lnTo>
                <a:close/>
                <a:moveTo>
                  <a:pt x="4832012" y="3128674"/>
                </a:moveTo>
                <a:lnTo>
                  <a:pt x="4829378" y="3129514"/>
                </a:lnTo>
                <a:cubicBezTo>
                  <a:pt x="4801508" y="3138804"/>
                  <a:pt x="4764619" y="3152193"/>
                  <a:pt x="4718714" y="3169681"/>
                </a:cubicBezTo>
                <a:cubicBezTo>
                  <a:pt x="4715799" y="3169681"/>
                  <a:pt x="4717256" y="3172596"/>
                  <a:pt x="4723085" y="3178425"/>
                </a:cubicBezTo>
                <a:cubicBezTo>
                  <a:pt x="4753689" y="3171867"/>
                  <a:pt x="4781378" y="3166129"/>
                  <a:pt x="4806153" y="3161211"/>
                </a:cubicBezTo>
                <a:lnTo>
                  <a:pt x="4824762" y="3157612"/>
                </a:lnTo>
                <a:lnTo>
                  <a:pt x="4815278" y="3147822"/>
                </a:lnTo>
                <a:cubicBezTo>
                  <a:pt x="4822564" y="3140535"/>
                  <a:pt x="4828030" y="3134341"/>
                  <a:pt x="4831673" y="3129241"/>
                </a:cubicBezTo>
                <a:close/>
                <a:moveTo>
                  <a:pt x="4819650" y="3069126"/>
                </a:moveTo>
                <a:lnTo>
                  <a:pt x="4817314" y="3069904"/>
                </a:lnTo>
                <a:lnTo>
                  <a:pt x="4823640" y="3078963"/>
                </a:lnTo>
                <a:lnTo>
                  <a:pt x="4828618" y="3085951"/>
                </a:lnTo>
                <a:lnTo>
                  <a:pt x="4828394" y="3077870"/>
                </a:lnTo>
                <a:cubicBezTo>
                  <a:pt x="4828394" y="3074955"/>
                  <a:pt x="4825479" y="3072041"/>
                  <a:pt x="4819650" y="3069126"/>
                </a:cubicBezTo>
                <a:close/>
                <a:moveTo>
                  <a:pt x="4818617" y="2988055"/>
                </a:moveTo>
                <a:lnTo>
                  <a:pt x="4806426" y="2995554"/>
                </a:lnTo>
                <a:cubicBezTo>
                  <a:pt x="4791670" y="3005254"/>
                  <a:pt x="4784293" y="3012290"/>
                  <a:pt x="4784293" y="3016662"/>
                </a:cubicBezTo>
                <a:cubicBezTo>
                  <a:pt x="4784293" y="3018848"/>
                  <a:pt x="4787572" y="3025133"/>
                  <a:pt x="4794130" y="3035516"/>
                </a:cubicBezTo>
                <a:lnTo>
                  <a:pt x="4800474" y="3045260"/>
                </a:lnTo>
                <a:lnTo>
                  <a:pt x="4801069" y="3043987"/>
                </a:lnTo>
                <a:cubicBezTo>
                  <a:pt x="4804712" y="3037429"/>
                  <a:pt x="4807992" y="3034150"/>
                  <a:pt x="4810906" y="3034150"/>
                </a:cubicBezTo>
                <a:cubicBezTo>
                  <a:pt x="4816736" y="3034150"/>
                  <a:pt x="4818921" y="3035607"/>
                  <a:pt x="4817464" y="3038522"/>
                </a:cubicBezTo>
                <a:cubicBezTo>
                  <a:pt x="4816007" y="3041437"/>
                  <a:pt x="4818193" y="3042894"/>
                  <a:pt x="4824022" y="3042894"/>
                </a:cubicBezTo>
                <a:cubicBezTo>
                  <a:pt x="4826936" y="3042894"/>
                  <a:pt x="4832766" y="3032693"/>
                  <a:pt x="4841510" y="3012290"/>
                </a:cubicBezTo>
                <a:cubicBezTo>
                  <a:pt x="4832766" y="3006461"/>
                  <a:pt x="4821107" y="3003546"/>
                  <a:pt x="4806534" y="3003546"/>
                </a:cubicBezTo>
                <a:cubicBezTo>
                  <a:pt x="4812364" y="2997717"/>
                  <a:pt x="4816371" y="2992616"/>
                  <a:pt x="4818556" y="2988244"/>
                </a:cubicBezTo>
                <a:close/>
                <a:moveTo>
                  <a:pt x="4889601" y="2977314"/>
                </a:moveTo>
                <a:cubicBezTo>
                  <a:pt x="4880858" y="2979500"/>
                  <a:pt x="4872114" y="2988244"/>
                  <a:pt x="4863369" y="3003546"/>
                </a:cubicBezTo>
                <a:cubicBezTo>
                  <a:pt x="4866284" y="3000632"/>
                  <a:pt x="4870656" y="2997717"/>
                  <a:pt x="4876485" y="2994802"/>
                </a:cubicBezTo>
                <a:cubicBezTo>
                  <a:pt x="4882314" y="2991888"/>
                  <a:pt x="4889601" y="2986058"/>
                  <a:pt x="4898345" y="2977314"/>
                </a:cubicBezTo>
                <a:cubicBezTo>
                  <a:pt x="4895430" y="2976586"/>
                  <a:pt x="4892516" y="2976586"/>
                  <a:pt x="4889601" y="2977314"/>
                </a:cubicBezTo>
                <a:close/>
                <a:moveTo>
                  <a:pt x="2483282" y="2977314"/>
                </a:moveTo>
                <a:lnTo>
                  <a:pt x="2513886" y="2977314"/>
                </a:lnTo>
                <a:cubicBezTo>
                  <a:pt x="2548862" y="3012290"/>
                  <a:pt x="2572178" y="3029778"/>
                  <a:pt x="2583837" y="3029778"/>
                </a:cubicBezTo>
                <a:cubicBezTo>
                  <a:pt x="2589666" y="3029778"/>
                  <a:pt x="2595496" y="3026864"/>
                  <a:pt x="2601325" y="3021034"/>
                </a:cubicBezTo>
                <a:cubicBezTo>
                  <a:pt x="2607154" y="3015205"/>
                  <a:pt x="2610069" y="3012290"/>
                  <a:pt x="2610069" y="3012290"/>
                </a:cubicBezTo>
                <a:lnTo>
                  <a:pt x="2610069" y="3069126"/>
                </a:lnTo>
                <a:cubicBezTo>
                  <a:pt x="2612984" y="3107016"/>
                  <a:pt x="2596953" y="3125962"/>
                  <a:pt x="2561977" y="3125962"/>
                </a:cubicBezTo>
                <a:lnTo>
                  <a:pt x="2522630" y="3125962"/>
                </a:lnTo>
                <a:cubicBezTo>
                  <a:pt x="2490568" y="3125962"/>
                  <a:pt x="2474538" y="3109931"/>
                  <a:pt x="2474538" y="3077870"/>
                </a:cubicBezTo>
                <a:cubicBezTo>
                  <a:pt x="2474538" y="3080784"/>
                  <a:pt x="2478910" y="3074955"/>
                  <a:pt x="2487654" y="3060382"/>
                </a:cubicBezTo>
                <a:cubicBezTo>
                  <a:pt x="2484739" y="3048723"/>
                  <a:pt x="2483282" y="3021034"/>
                  <a:pt x="2483282" y="2977314"/>
                </a:cubicBezTo>
                <a:close/>
                <a:moveTo>
                  <a:pt x="2282171" y="2959827"/>
                </a:moveTo>
                <a:cubicBezTo>
                  <a:pt x="2290915" y="2959827"/>
                  <a:pt x="2305488" y="2962741"/>
                  <a:pt x="2325891" y="2968571"/>
                </a:cubicBezTo>
                <a:cubicBezTo>
                  <a:pt x="2346293" y="2974400"/>
                  <a:pt x="2360866" y="2977314"/>
                  <a:pt x="2369610" y="2977314"/>
                </a:cubicBezTo>
                <a:lnTo>
                  <a:pt x="2369610" y="2994802"/>
                </a:lnTo>
                <a:cubicBezTo>
                  <a:pt x="2372525" y="3009376"/>
                  <a:pt x="2372525" y="3016662"/>
                  <a:pt x="2369610" y="3016662"/>
                </a:cubicBezTo>
                <a:cubicBezTo>
                  <a:pt x="2398757" y="3045809"/>
                  <a:pt x="2413330" y="3064754"/>
                  <a:pt x="2413330" y="3073498"/>
                </a:cubicBezTo>
                <a:cubicBezTo>
                  <a:pt x="2413330" y="3070583"/>
                  <a:pt x="2401672" y="3089529"/>
                  <a:pt x="2378354" y="3130334"/>
                </a:cubicBezTo>
                <a:cubicBezTo>
                  <a:pt x="2378354" y="3141992"/>
                  <a:pt x="2373982" y="3159480"/>
                  <a:pt x="2365238" y="3182797"/>
                </a:cubicBezTo>
                <a:cubicBezTo>
                  <a:pt x="2321519" y="3235261"/>
                  <a:pt x="2279256" y="3261493"/>
                  <a:pt x="2238451" y="3261493"/>
                </a:cubicBezTo>
                <a:cubicBezTo>
                  <a:pt x="2235536" y="3261493"/>
                  <a:pt x="2223878" y="3258578"/>
                  <a:pt x="2203475" y="3252749"/>
                </a:cubicBezTo>
                <a:cubicBezTo>
                  <a:pt x="2185988" y="3249834"/>
                  <a:pt x="2172872" y="3249834"/>
                  <a:pt x="2164128" y="3252749"/>
                </a:cubicBezTo>
                <a:cubicBezTo>
                  <a:pt x="2167042" y="3241090"/>
                  <a:pt x="2163399" y="3222874"/>
                  <a:pt x="2153198" y="3198099"/>
                </a:cubicBezTo>
                <a:cubicBezTo>
                  <a:pt x="2142996" y="3173325"/>
                  <a:pt x="2137896" y="3156565"/>
                  <a:pt x="2137896" y="3147822"/>
                </a:cubicBezTo>
                <a:cubicBezTo>
                  <a:pt x="2137896" y="3159480"/>
                  <a:pt x="2152469" y="3124504"/>
                  <a:pt x="2181616" y="3042894"/>
                </a:cubicBezTo>
                <a:cubicBezTo>
                  <a:pt x="2196189" y="3034150"/>
                  <a:pt x="2207848" y="3022491"/>
                  <a:pt x="2216591" y="3007918"/>
                </a:cubicBezTo>
                <a:cubicBezTo>
                  <a:pt x="2204933" y="2999174"/>
                  <a:pt x="2194732" y="2997717"/>
                  <a:pt x="2185988" y="3003546"/>
                </a:cubicBezTo>
                <a:cubicBezTo>
                  <a:pt x="2247195" y="2974400"/>
                  <a:pt x="2279256" y="2959827"/>
                  <a:pt x="2282171" y="2959827"/>
                </a:cubicBezTo>
                <a:close/>
                <a:moveTo>
                  <a:pt x="1473356" y="2933595"/>
                </a:moveTo>
                <a:cubicBezTo>
                  <a:pt x="1356770" y="2997717"/>
                  <a:pt x="1275160" y="3029778"/>
                  <a:pt x="1228525" y="3029778"/>
                </a:cubicBezTo>
                <a:cubicBezTo>
                  <a:pt x="1219781" y="3029778"/>
                  <a:pt x="1216138" y="3026864"/>
                  <a:pt x="1217595" y="3021034"/>
                </a:cubicBezTo>
                <a:cubicBezTo>
                  <a:pt x="1219053" y="3015205"/>
                  <a:pt x="1216867" y="3012290"/>
                  <a:pt x="1211037" y="3012290"/>
                </a:cubicBezTo>
                <a:cubicBezTo>
                  <a:pt x="1205208" y="3012290"/>
                  <a:pt x="1176790" y="3025406"/>
                  <a:pt x="1125784" y="3051638"/>
                </a:cubicBezTo>
                <a:cubicBezTo>
                  <a:pt x="1074777" y="3077870"/>
                  <a:pt x="1046360" y="3090986"/>
                  <a:pt x="1040530" y="3090986"/>
                </a:cubicBezTo>
                <a:cubicBezTo>
                  <a:pt x="1034701" y="3090986"/>
                  <a:pt x="1019399" y="3090986"/>
                  <a:pt x="994624" y="3090986"/>
                </a:cubicBezTo>
                <a:cubicBezTo>
                  <a:pt x="969850" y="3090986"/>
                  <a:pt x="950176" y="3090986"/>
                  <a:pt x="935603" y="3090986"/>
                </a:cubicBezTo>
                <a:lnTo>
                  <a:pt x="935603" y="3139078"/>
                </a:lnTo>
                <a:cubicBezTo>
                  <a:pt x="953091" y="3156565"/>
                  <a:pt x="961835" y="3165309"/>
                  <a:pt x="961835" y="3165309"/>
                </a:cubicBezTo>
                <a:cubicBezTo>
                  <a:pt x="970579" y="3165309"/>
                  <a:pt x="982237" y="3163852"/>
                  <a:pt x="996810" y="3160937"/>
                </a:cubicBezTo>
                <a:cubicBezTo>
                  <a:pt x="1011384" y="3158023"/>
                  <a:pt x="1021585" y="3156565"/>
                  <a:pt x="1027414" y="3156565"/>
                </a:cubicBezTo>
                <a:cubicBezTo>
                  <a:pt x="1068219" y="3156565"/>
                  <a:pt x="1111939" y="3139078"/>
                  <a:pt x="1158574" y="3104102"/>
                </a:cubicBezTo>
                <a:cubicBezTo>
                  <a:pt x="1141086" y="3139078"/>
                  <a:pt x="1132342" y="3156565"/>
                  <a:pt x="1132342" y="3156565"/>
                </a:cubicBezTo>
                <a:cubicBezTo>
                  <a:pt x="1135256" y="3156565"/>
                  <a:pt x="1145458" y="3165309"/>
                  <a:pt x="1162946" y="3182797"/>
                </a:cubicBezTo>
                <a:cubicBezTo>
                  <a:pt x="1195007" y="3176968"/>
                  <a:pt x="1238726" y="3156565"/>
                  <a:pt x="1294105" y="3121590"/>
                </a:cubicBezTo>
                <a:cubicBezTo>
                  <a:pt x="1337825" y="3092443"/>
                  <a:pt x="1380087" y="3063296"/>
                  <a:pt x="1420892" y="3034150"/>
                </a:cubicBezTo>
                <a:cubicBezTo>
                  <a:pt x="1423807" y="3025406"/>
                  <a:pt x="1428179" y="3015205"/>
                  <a:pt x="1434008" y="3003546"/>
                </a:cubicBezTo>
                <a:cubicBezTo>
                  <a:pt x="1454410" y="2991888"/>
                  <a:pt x="1477728" y="2968571"/>
                  <a:pt x="1503959" y="2933595"/>
                </a:cubicBezTo>
                <a:close/>
                <a:moveTo>
                  <a:pt x="4977040" y="2911735"/>
                </a:moveTo>
                <a:lnTo>
                  <a:pt x="4981412" y="2916107"/>
                </a:lnTo>
                <a:lnTo>
                  <a:pt x="4963924" y="2924851"/>
                </a:lnTo>
                <a:lnTo>
                  <a:pt x="4963924" y="2916107"/>
                </a:lnTo>
                <a:close/>
                <a:moveTo>
                  <a:pt x="1525819" y="2911735"/>
                </a:moveTo>
                <a:lnTo>
                  <a:pt x="1508332" y="2924851"/>
                </a:lnTo>
                <a:lnTo>
                  <a:pt x="1508332" y="2937967"/>
                </a:lnTo>
                <a:lnTo>
                  <a:pt x="1530191" y="2924851"/>
                </a:lnTo>
                <a:close/>
                <a:moveTo>
                  <a:pt x="633937" y="2889875"/>
                </a:moveTo>
                <a:lnTo>
                  <a:pt x="647052" y="2933595"/>
                </a:lnTo>
                <a:lnTo>
                  <a:pt x="660168" y="2933595"/>
                </a:lnTo>
                <a:lnTo>
                  <a:pt x="651424" y="2889875"/>
                </a:lnTo>
                <a:close/>
                <a:moveTo>
                  <a:pt x="5309310" y="2837411"/>
                </a:moveTo>
                <a:lnTo>
                  <a:pt x="5313683" y="2847931"/>
                </a:lnTo>
                <a:lnTo>
                  <a:pt x="5296195" y="2863643"/>
                </a:lnTo>
                <a:lnTo>
                  <a:pt x="5291822" y="2853123"/>
                </a:lnTo>
                <a:close/>
                <a:moveTo>
                  <a:pt x="200321" y="2834394"/>
                </a:moveTo>
                <a:lnTo>
                  <a:pt x="200565" y="2834405"/>
                </a:lnTo>
                <a:cubicBezTo>
                  <a:pt x="202386" y="2834952"/>
                  <a:pt x="204026" y="2835954"/>
                  <a:pt x="205483" y="2837411"/>
                </a:cubicBezTo>
                <a:cubicBezTo>
                  <a:pt x="205483" y="2838140"/>
                  <a:pt x="205028" y="2838231"/>
                  <a:pt x="204117" y="2837684"/>
                </a:cubicBezTo>
                <a:close/>
                <a:moveTo>
                  <a:pt x="3957990" y="2767460"/>
                </a:moveTo>
                <a:lnTo>
                  <a:pt x="3962362" y="2776204"/>
                </a:lnTo>
                <a:lnTo>
                  <a:pt x="3909898" y="2798064"/>
                </a:lnTo>
                <a:lnTo>
                  <a:pt x="3909898" y="2784947"/>
                </a:lnTo>
                <a:close/>
                <a:moveTo>
                  <a:pt x="1276617" y="2763088"/>
                </a:moveTo>
                <a:cubicBezTo>
                  <a:pt x="1276617" y="2789320"/>
                  <a:pt x="1270788" y="2805350"/>
                  <a:pt x="1259129" y="2811179"/>
                </a:cubicBezTo>
                <a:lnTo>
                  <a:pt x="1211037" y="2811179"/>
                </a:lnTo>
                <a:cubicBezTo>
                  <a:pt x="1216867" y="2802435"/>
                  <a:pt x="1238726" y="2786405"/>
                  <a:pt x="1276617" y="2763088"/>
                </a:cubicBezTo>
                <a:close/>
                <a:moveTo>
                  <a:pt x="2286543" y="2662532"/>
                </a:moveTo>
                <a:lnTo>
                  <a:pt x="2295287" y="2671276"/>
                </a:lnTo>
                <a:lnTo>
                  <a:pt x="2273427" y="2693136"/>
                </a:lnTo>
                <a:lnTo>
                  <a:pt x="2264683" y="2684392"/>
                </a:lnTo>
                <a:close/>
                <a:moveTo>
                  <a:pt x="1377172" y="2649416"/>
                </a:moveTo>
                <a:lnTo>
                  <a:pt x="1378020" y="2649516"/>
                </a:lnTo>
                <a:lnTo>
                  <a:pt x="1375533" y="2651056"/>
                </a:lnTo>
                <a:cubicBezTo>
                  <a:pt x="1364967" y="2657249"/>
                  <a:pt x="1355312" y="2662532"/>
                  <a:pt x="1346568" y="2666904"/>
                </a:cubicBezTo>
                <a:cubicBezTo>
                  <a:pt x="1361142" y="2655245"/>
                  <a:pt x="1371343" y="2649416"/>
                  <a:pt x="1377172" y="2649416"/>
                </a:cubicBezTo>
                <a:close/>
                <a:moveTo>
                  <a:pt x="625193" y="2618813"/>
                </a:moveTo>
                <a:lnTo>
                  <a:pt x="625193" y="2631928"/>
                </a:lnTo>
                <a:lnTo>
                  <a:pt x="647052" y="2631928"/>
                </a:lnTo>
                <a:lnTo>
                  <a:pt x="647052" y="2618813"/>
                </a:lnTo>
                <a:close/>
                <a:moveTo>
                  <a:pt x="1495216" y="2570721"/>
                </a:moveTo>
                <a:cubicBezTo>
                  <a:pt x="1436923" y="2629014"/>
                  <a:pt x="1403404" y="2658160"/>
                  <a:pt x="1394660" y="2658160"/>
                </a:cubicBezTo>
                <a:cubicBezTo>
                  <a:pt x="1388831" y="2658160"/>
                  <a:pt x="1386645" y="2656703"/>
                  <a:pt x="1388102" y="2653788"/>
                </a:cubicBezTo>
                <a:cubicBezTo>
                  <a:pt x="1388831" y="2652331"/>
                  <a:pt x="1388285" y="2651238"/>
                  <a:pt x="1386463" y="2650509"/>
                </a:cubicBezTo>
                <a:lnTo>
                  <a:pt x="1378020" y="2649516"/>
                </a:lnTo>
                <a:lnTo>
                  <a:pt x="1409962" y="2629742"/>
                </a:lnTo>
                <a:cubicBezTo>
                  <a:pt x="1434737" y="2613712"/>
                  <a:pt x="1463155" y="2594038"/>
                  <a:pt x="1495216" y="2570721"/>
                </a:cubicBezTo>
                <a:close/>
                <a:moveTo>
                  <a:pt x="4530718" y="2561977"/>
                </a:moveTo>
                <a:cubicBezTo>
                  <a:pt x="4498658" y="2561977"/>
                  <a:pt x="4470968" y="2580922"/>
                  <a:pt x="4447651" y="2618813"/>
                </a:cubicBezTo>
                <a:cubicBezTo>
                  <a:pt x="4438907" y="2607154"/>
                  <a:pt x="4431620" y="2601325"/>
                  <a:pt x="4425792" y="2601325"/>
                </a:cubicBezTo>
                <a:cubicBezTo>
                  <a:pt x="4434536" y="2601325"/>
                  <a:pt x="4403932" y="2612983"/>
                  <a:pt x="4333980" y="2636300"/>
                </a:cubicBezTo>
                <a:cubicBezTo>
                  <a:pt x="4360212" y="2650874"/>
                  <a:pt x="4376242" y="2658160"/>
                  <a:pt x="4382072" y="2658160"/>
                </a:cubicBezTo>
                <a:cubicBezTo>
                  <a:pt x="4387900" y="2658160"/>
                  <a:pt x="4400288" y="2652331"/>
                  <a:pt x="4419234" y="2640672"/>
                </a:cubicBezTo>
                <a:cubicBezTo>
                  <a:pt x="4438178" y="2629014"/>
                  <a:pt x="4450566" y="2623184"/>
                  <a:pt x="4456395" y="2623184"/>
                </a:cubicBezTo>
                <a:cubicBezTo>
                  <a:pt x="4465138" y="2623184"/>
                  <a:pt x="4478255" y="2634843"/>
                  <a:pt x="4495742" y="2658160"/>
                </a:cubicBezTo>
                <a:cubicBezTo>
                  <a:pt x="4536548" y="2634843"/>
                  <a:pt x="4556950" y="2623184"/>
                  <a:pt x="4556950" y="2623184"/>
                </a:cubicBezTo>
                <a:cubicBezTo>
                  <a:pt x="4556950" y="2599867"/>
                  <a:pt x="4562780" y="2582379"/>
                  <a:pt x="4574438" y="2570721"/>
                </a:cubicBezTo>
                <a:cubicBezTo>
                  <a:pt x="4568609" y="2570721"/>
                  <a:pt x="4561322" y="2569264"/>
                  <a:pt x="4552578" y="2566349"/>
                </a:cubicBezTo>
                <a:cubicBezTo>
                  <a:pt x="4543834" y="2563434"/>
                  <a:pt x="4536548" y="2561977"/>
                  <a:pt x="4530718" y="2561977"/>
                </a:cubicBezTo>
                <a:close/>
                <a:moveTo>
                  <a:pt x="126787" y="2561977"/>
                </a:moveTo>
                <a:lnTo>
                  <a:pt x="126787" y="2618813"/>
                </a:lnTo>
                <a:lnTo>
                  <a:pt x="139903" y="2618813"/>
                </a:lnTo>
                <a:lnTo>
                  <a:pt x="139903" y="2561977"/>
                </a:lnTo>
                <a:close/>
                <a:moveTo>
                  <a:pt x="4526346" y="2527001"/>
                </a:moveTo>
                <a:lnTo>
                  <a:pt x="4513230" y="2548861"/>
                </a:lnTo>
                <a:lnTo>
                  <a:pt x="4526346" y="2553233"/>
                </a:lnTo>
                <a:lnTo>
                  <a:pt x="4535090" y="2531373"/>
                </a:lnTo>
                <a:close/>
                <a:moveTo>
                  <a:pt x="4749318" y="2487653"/>
                </a:moveTo>
                <a:cubicBezTo>
                  <a:pt x="4787208" y="2487653"/>
                  <a:pt x="4806153" y="2500769"/>
                  <a:pt x="4806153" y="2527001"/>
                </a:cubicBezTo>
                <a:cubicBezTo>
                  <a:pt x="4806153" y="2535745"/>
                  <a:pt x="4798138" y="2548861"/>
                  <a:pt x="4782106" y="2566349"/>
                </a:cubicBezTo>
                <a:cubicBezTo>
                  <a:pt x="4766076" y="2583837"/>
                  <a:pt x="4753689" y="2592581"/>
                  <a:pt x="4744945" y="2592581"/>
                </a:cubicBezTo>
                <a:lnTo>
                  <a:pt x="4679366" y="2592581"/>
                </a:lnTo>
                <a:lnTo>
                  <a:pt x="4661878" y="2570721"/>
                </a:lnTo>
                <a:cubicBezTo>
                  <a:pt x="4664792" y="2559062"/>
                  <a:pt x="4670622" y="2543032"/>
                  <a:pt x="4679366" y="2522629"/>
                </a:cubicBezTo>
                <a:cubicBezTo>
                  <a:pt x="4702683" y="2499312"/>
                  <a:pt x="4726000" y="2487653"/>
                  <a:pt x="4749318" y="2487653"/>
                </a:cubicBezTo>
                <a:close/>
                <a:moveTo>
                  <a:pt x="747608" y="2465793"/>
                </a:moveTo>
                <a:cubicBezTo>
                  <a:pt x="797157" y="2515342"/>
                  <a:pt x="821931" y="2548861"/>
                  <a:pt x="821931" y="2566349"/>
                </a:cubicBezTo>
                <a:cubicBezTo>
                  <a:pt x="821931" y="2592581"/>
                  <a:pt x="811730" y="2605696"/>
                  <a:pt x="791328" y="2605696"/>
                </a:cubicBezTo>
                <a:cubicBezTo>
                  <a:pt x="785498" y="2605696"/>
                  <a:pt x="776754" y="2599867"/>
                  <a:pt x="765096" y="2588209"/>
                </a:cubicBezTo>
                <a:cubicBezTo>
                  <a:pt x="756352" y="2596953"/>
                  <a:pt x="751980" y="2605696"/>
                  <a:pt x="751980" y="2614440"/>
                </a:cubicBezTo>
                <a:cubicBezTo>
                  <a:pt x="751980" y="2652331"/>
                  <a:pt x="763639" y="2720825"/>
                  <a:pt x="786956" y="2819923"/>
                </a:cubicBezTo>
                <a:cubicBezTo>
                  <a:pt x="760724" y="2811179"/>
                  <a:pt x="744693" y="2796606"/>
                  <a:pt x="738864" y="2776204"/>
                </a:cubicBezTo>
                <a:cubicBezTo>
                  <a:pt x="718461" y="2712081"/>
                  <a:pt x="708260" y="2637758"/>
                  <a:pt x="708260" y="2553233"/>
                </a:cubicBezTo>
                <a:cubicBezTo>
                  <a:pt x="708260" y="2547404"/>
                  <a:pt x="709717" y="2535745"/>
                  <a:pt x="712632" y="2518257"/>
                </a:cubicBezTo>
                <a:cubicBezTo>
                  <a:pt x="715547" y="2500769"/>
                  <a:pt x="717004" y="2486196"/>
                  <a:pt x="717004" y="2474537"/>
                </a:cubicBezTo>
                <a:cubicBezTo>
                  <a:pt x="737407" y="2474537"/>
                  <a:pt x="747608" y="2471623"/>
                  <a:pt x="747608" y="2465793"/>
                </a:cubicBezTo>
                <a:close/>
                <a:moveTo>
                  <a:pt x="620821" y="2465793"/>
                </a:moveTo>
                <a:lnTo>
                  <a:pt x="633937" y="2492025"/>
                </a:lnTo>
                <a:lnTo>
                  <a:pt x="620821" y="2492025"/>
                </a:lnTo>
                <a:lnTo>
                  <a:pt x="612077" y="2470165"/>
                </a:lnTo>
                <a:close/>
                <a:moveTo>
                  <a:pt x="3390434" y="2463700"/>
                </a:moveTo>
                <a:lnTo>
                  <a:pt x="3389087" y="2466067"/>
                </a:lnTo>
                <a:cubicBezTo>
                  <a:pt x="3386536" y="2470256"/>
                  <a:pt x="3385261" y="2471623"/>
                  <a:pt x="3385261" y="2470165"/>
                </a:cubicBezTo>
                <a:close/>
                <a:moveTo>
                  <a:pt x="3350286" y="2461421"/>
                </a:moveTo>
                <a:lnTo>
                  <a:pt x="3363401" y="2465793"/>
                </a:lnTo>
                <a:lnTo>
                  <a:pt x="3354658" y="2487653"/>
                </a:lnTo>
                <a:lnTo>
                  <a:pt x="3341542" y="2483281"/>
                </a:lnTo>
                <a:close/>
                <a:moveTo>
                  <a:pt x="2435190" y="2404586"/>
                </a:moveTo>
                <a:cubicBezTo>
                  <a:pt x="2426446" y="2404586"/>
                  <a:pt x="2419159" y="2406043"/>
                  <a:pt x="2413330" y="2408958"/>
                </a:cubicBezTo>
                <a:cubicBezTo>
                  <a:pt x="2419159" y="2414787"/>
                  <a:pt x="2423532" y="2422074"/>
                  <a:pt x="2426446" y="2430818"/>
                </a:cubicBezTo>
                <a:cubicBezTo>
                  <a:pt x="2429361" y="2427903"/>
                  <a:pt x="2434461" y="2424260"/>
                  <a:pt x="2441748" y="2419887"/>
                </a:cubicBezTo>
                <a:cubicBezTo>
                  <a:pt x="2449035" y="2415516"/>
                  <a:pt x="2454135" y="2411872"/>
                  <a:pt x="2457050" y="2408958"/>
                </a:cubicBezTo>
                <a:cubicBezTo>
                  <a:pt x="2451221" y="2406043"/>
                  <a:pt x="2443934" y="2404586"/>
                  <a:pt x="2435190" y="2404586"/>
                </a:cubicBezTo>
                <a:close/>
                <a:moveTo>
                  <a:pt x="3560140" y="2317146"/>
                </a:moveTo>
                <a:lnTo>
                  <a:pt x="3573256" y="2330262"/>
                </a:lnTo>
                <a:lnTo>
                  <a:pt x="3564512" y="2339006"/>
                </a:lnTo>
                <a:lnTo>
                  <a:pt x="3551396" y="2325890"/>
                </a:lnTo>
                <a:close/>
                <a:moveTo>
                  <a:pt x="0" y="2295286"/>
                </a:moveTo>
                <a:lnTo>
                  <a:pt x="307" y="2299223"/>
                </a:lnTo>
                <a:lnTo>
                  <a:pt x="120" y="2298821"/>
                </a:lnTo>
                <a:cubicBezTo>
                  <a:pt x="40" y="2298104"/>
                  <a:pt x="0" y="2296926"/>
                  <a:pt x="0" y="2295286"/>
                </a:cubicBezTo>
                <a:close/>
                <a:moveTo>
                  <a:pt x="4089149" y="2220963"/>
                </a:moveTo>
                <a:lnTo>
                  <a:pt x="4080405" y="2242823"/>
                </a:lnTo>
                <a:lnTo>
                  <a:pt x="4093522" y="2247195"/>
                </a:lnTo>
                <a:lnTo>
                  <a:pt x="4102265" y="2225335"/>
                </a:lnTo>
                <a:close/>
                <a:moveTo>
                  <a:pt x="4417048" y="2190359"/>
                </a:moveTo>
                <a:lnTo>
                  <a:pt x="4430164" y="2190359"/>
                </a:lnTo>
                <a:lnTo>
                  <a:pt x="4430164" y="2212219"/>
                </a:lnTo>
                <a:lnTo>
                  <a:pt x="4417048" y="2212219"/>
                </a:lnTo>
                <a:close/>
                <a:moveTo>
                  <a:pt x="625193" y="2129151"/>
                </a:moveTo>
                <a:lnTo>
                  <a:pt x="625193" y="2159755"/>
                </a:lnTo>
                <a:lnTo>
                  <a:pt x="642681" y="2159755"/>
                </a:lnTo>
                <a:lnTo>
                  <a:pt x="642681" y="2129151"/>
                </a:lnTo>
                <a:close/>
                <a:moveTo>
                  <a:pt x="153019" y="2076688"/>
                </a:moveTo>
                <a:cubicBezTo>
                  <a:pt x="153019" y="2435189"/>
                  <a:pt x="163221" y="2681478"/>
                  <a:pt x="183623" y="2815551"/>
                </a:cubicBezTo>
                <a:cubicBezTo>
                  <a:pt x="190910" y="2824295"/>
                  <a:pt x="196375" y="2830489"/>
                  <a:pt x="200018" y="2834132"/>
                </a:cubicBezTo>
                <a:lnTo>
                  <a:pt x="200321" y="2834394"/>
                </a:lnTo>
                <a:lnTo>
                  <a:pt x="194553" y="2834132"/>
                </a:lnTo>
                <a:cubicBezTo>
                  <a:pt x="190181" y="2834861"/>
                  <a:pt x="185081" y="2837411"/>
                  <a:pt x="179251" y="2841783"/>
                </a:cubicBezTo>
                <a:cubicBezTo>
                  <a:pt x="190910" y="2862186"/>
                  <a:pt x="196739" y="2881131"/>
                  <a:pt x="196739" y="2898619"/>
                </a:cubicBezTo>
                <a:cubicBezTo>
                  <a:pt x="185080" y="2889875"/>
                  <a:pt x="169050" y="2834497"/>
                  <a:pt x="148647" y="2732484"/>
                </a:cubicBezTo>
                <a:cubicBezTo>
                  <a:pt x="139903" y="2744142"/>
                  <a:pt x="125330" y="2744142"/>
                  <a:pt x="104928" y="2732484"/>
                </a:cubicBezTo>
                <a:cubicBezTo>
                  <a:pt x="104928" y="2691679"/>
                  <a:pt x="99098" y="2631928"/>
                  <a:pt x="87440" y="2553233"/>
                </a:cubicBezTo>
                <a:cubicBezTo>
                  <a:pt x="102013" y="2553233"/>
                  <a:pt x="112214" y="2556147"/>
                  <a:pt x="118044" y="2561977"/>
                </a:cubicBezTo>
                <a:cubicBezTo>
                  <a:pt x="123873" y="2561977"/>
                  <a:pt x="129702" y="2557605"/>
                  <a:pt x="135531" y="2548861"/>
                </a:cubicBezTo>
                <a:cubicBezTo>
                  <a:pt x="135531" y="2540117"/>
                  <a:pt x="134074" y="2524815"/>
                  <a:pt x="131159" y="2502955"/>
                </a:cubicBezTo>
                <a:cubicBezTo>
                  <a:pt x="128245" y="2481095"/>
                  <a:pt x="126787" y="2464336"/>
                  <a:pt x="126787" y="2452677"/>
                </a:cubicBezTo>
                <a:cubicBezTo>
                  <a:pt x="126787" y="2231164"/>
                  <a:pt x="135531" y="2105834"/>
                  <a:pt x="153019" y="2076688"/>
                </a:cubicBezTo>
                <a:close/>
                <a:moveTo>
                  <a:pt x="4412676" y="2006736"/>
                </a:moveTo>
                <a:lnTo>
                  <a:pt x="4421420" y="2006736"/>
                </a:lnTo>
                <a:lnTo>
                  <a:pt x="4412676" y="2037340"/>
                </a:lnTo>
                <a:lnTo>
                  <a:pt x="4403932" y="2032968"/>
                </a:lnTo>
                <a:close/>
                <a:moveTo>
                  <a:pt x="4421420" y="1967388"/>
                </a:moveTo>
                <a:lnTo>
                  <a:pt x="4430164" y="1967388"/>
                </a:lnTo>
                <a:lnTo>
                  <a:pt x="4421420" y="1997992"/>
                </a:lnTo>
                <a:lnTo>
                  <a:pt x="4408303" y="1993620"/>
                </a:lnTo>
                <a:close/>
                <a:moveTo>
                  <a:pt x="1875577" y="1818741"/>
                </a:moveTo>
                <a:lnTo>
                  <a:pt x="1888693" y="1818741"/>
                </a:lnTo>
                <a:lnTo>
                  <a:pt x="1866833" y="1862461"/>
                </a:lnTo>
                <a:lnTo>
                  <a:pt x="1858089" y="1858089"/>
                </a:lnTo>
                <a:close/>
                <a:moveTo>
                  <a:pt x="852535" y="1560795"/>
                </a:moveTo>
                <a:lnTo>
                  <a:pt x="865651" y="1560795"/>
                </a:lnTo>
                <a:lnTo>
                  <a:pt x="865651" y="1582654"/>
                </a:lnTo>
                <a:lnTo>
                  <a:pt x="852535" y="1582654"/>
                </a:lnTo>
                <a:close/>
                <a:moveTo>
                  <a:pt x="4548206" y="1490843"/>
                </a:moveTo>
                <a:lnTo>
                  <a:pt x="4548206" y="1521447"/>
                </a:lnTo>
                <a:lnTo>
                  <a:pt x="4561322" y="1521447"/>
                </a:lnTo>
                <a:lnTo>
                  <a:pt x="4561322" y="1490843"/>
                </a:lnTo>
                <a:close/>
                <a:moveTo>
                  <a:pt x="931231" y="1434007"/>
                </a:moveTo>
                <a:cubicBezTo>
                  <a:pt x="925402" y="1436922"/>
                  <a:pt x="922487" y="1445666"/>
                  <a:pt x="922487" y="1460239"/>
                </a:cubicBezTo>
                <a:lnTo>
                  <a:pt x="891883" y="1447123"/>
                </a:lnTo>
                <a:cubicBezTo>
                  <a:pt x="906456" y="1447123"/>
                  <a:pt x="919572" y="1442751"/>
                  <a:pt x="931231" y="1434007"/>
                </a:cubicBezTo>
                <a:close/>
                <a:moveTo>
                  <a:pt x="2815552" y="1412147"/>
                </a:moveTo>
                <a:lnTo>
                  <a:pt x="2833040" y="1412147"/>
                </a:lnTo>
                <a:lnTo>
                  <a:pt x="2833040" y="1434007"/>
                </a:lnTo>
                <a:lnTo>
                  <a:pt x="2815552" y="1434007"/>
                </a:lnTo>
                <a:close/>
                <a:moveTo>
                  <a:pt x="4561322" y="1394660"/>
                </a:moveTo>
                <a:lnTo>
                  <a:pt x="4561322" y="1416519"/>
                </a:lnTo>
                <a:lnTo>
                  <a:pt x="4574438" y="1416519"/>
                </a:lnTo>
                <a:lnTo>
                  <a:pt x="4574438" y="1394660"/>
                </a:lnTo>
                <a:close/>
                <a:moveTo>
                  <a:pt x="4570066" y="1346568"/>
                </a:moveTo>
                <a:lnTo>
                  <a:pt x="4570066" y="1377172"/>
                </a:lnTo>
                <a:lnTo>
                  <a:pt x="4583182" y="1377172"/>
                </a:lnTo>
                <a:lnTo>
                  <a:pt x="4583182" y="1346568"/>
                </a:lnTo>
                <a:close/>
                <a:moveTo>
                  <a:pt x="1036158" y="1289732"/>
                </a:moveTo>
                <a:lnTo>
                  <a:pt x="1049274" y="1294104"/>
                </a:lnTo>
                <a:lnTo>
                  <a:pt x="1036158" y="1315964"/>
                </a:lnTo>
                <a:lnTo>
                  <a:pt x="1027414" y="1311592"/>
                </a:lnTo>
                <a:close/>
                <a:moveTo>
                  <a:pt x="2824296" y="1237268"/>
                </a:moveTo>
                <a:lnTo>
                  <a:pt x="2841784" y="1237268"/>
                </a:lnTo>
                <a:lnTo>
                  <a:pt x="2841784" y="1272244"/>
                </a:lnTo>
                <a:lnTo>
                  <a:pt x="2824296" y="1272244"/>
                </a:lnTo>
                <a:close/>
                <a:moveTo>
                  <a:pt x="1095445" y="1234388"/>
                </a:moveTo>
                <a:lnTo>
                  <a:pt x="1097366" y="1237268"/>
                </a:lnTo>
                <a:lnTo>
                  <a:pt x="1093582" y="1236638"/>
                </a:lnTo>
                <a:close/>
                <a:moveTo>
                  <a:pt x="1075506" y="1228525"/>
                </a:moveTo>
                <a:cubicBezTo>
                  <a:pt x="1084250" y="1228525"/>
                  <a:pt x="1088622" y="1229982"/>
                  <a:pt x="1088622" y="1232896"/>
                </a:cubicBezTo>
                <a:cubicBezTo>
                  <a:pt x="1088622" y="1234354"/>
                  <a:pt x="1089351" y="1235447"/>
                  <a:pt x="1090808" y="1236175"/>
                </a:cubicBezTo>
                <a:lnTo>
                  <a:pt x="1093582" y="1236638"/>
                </a:lnTo>
                <a:lnTo>
                  <a:pt x="1088759" y="1242460"/>
                </a:lnTo>
                <a:cubicBezTo>
                  <a:pt x="1074823" y="1259402"/>
                  <a:pt x="1064576" y="1272244"/>
                  <a:pt x="1058018" y="1280988"/>
                </a:cubicBezTo>
                <a:cubicBezTo>
                  <a:pt x="1055103" y="1246012"/>
                  <a:pt x="1060933" y="1228525"/>
                  <a:pt x="1075506" y="1228525"/>
                </a:cubicBezTo>
                <a:close/>
                <a:moveTo>
                  <a:pt x="1149830" y="1171689"/>
                </a:moveTo>
                <a:cubicBezTo>
                  <a:pt x="1141086" y="1180433"/>
                  <a:pt x="1125784" y="1197921"/>
                  <a:pt x="1103924" y="1224153"/>
                </a:cubicBezTo>
                <a:lnTo>
                  <a:pt x="1095445" y="1234388"/>
                </a:lnTo>
                <a:lnTo>
                  <a:pt x="1095180" y="1233989"/>
                </a:lnTo>
                <a:cubicBezTo>
                  <a:pt x="1093723" y="1231804"/>
                  <a:pt x="1091537" y="1228524"/>
                  <a:pt x="1088622" y="1224153"/>
                </a:cubicBezTo>
                <a:cubicBezTo>
                  <a:pt x="1097366" y="1203750"/>
                  <a:pt x="1117769" y="1186262"/>
                  <a:pt x="1149830" y="1171689"/>
                </a:cubicBezTo>
                <a:close/>
                <a:moveTo>
                  <a:pt x="887511" y="1149829"/>
                </a:moveTo>
                <a:cubicBezTo>
                  <a:pt x="875853" y="1158573"/>
                  <a:pt x="862737" y="1167317"/>
                  <a:pt x="848163" y="1176061"/>
                </a:cubicBezTo>
                <a:lnTo>
                  <a:pt x="848163" y="1219781"/>
                </a:lnTo>
                <a:cubicBezTo>
                  <a:pt x="813188" y="1243098"/>
                  <a:pt x="792785" y="1262043"/>
                  <a:pt x="786956" y="1276616"/>
                </a:cubicBezTo>
                <a:cubicBezTo>
                  <a:pt x="792785" y="1282446"/>
                  <a:pt x="800072" y="1286818"/>
                  <a:pt x="808816" y="1289732"/>
                </a:cubicBezTo>
                <a:cubicBezTo>
                  <a:pt x="820474" y="1257671"/>
                  <a:pt x="833590" y="1234354"/>
                  <a:pt x="848163" y="1219781"/>
                </a:cubicBezTo>
                <a:cubicBezTo>
                  <a:pt x="874395" y="1193549"/>
                  <a:pt x="887511" y="1170232"/>
                  <a:pt x="887511" y="1149829"/>
                </a:cubicBezTo>
                <a:close/>
                <a:moveTo>
                  <a:pt x="1237269" y="1079877"/>
                </a:moveTo>
                <a:lnTo>
                  <a:pt x="1246013" y="1088621"/>
                </a:lnTo>
                <a:lnTo>
                  <a:pt x="1206665" y="1127969"/>
                </a:lnTo>
                <a:lnTo>
                  <a:pt x="1197921" y="1119225"/>
                </a:lnTo>
                <a:close/>
                <a:moveTo>
                  <a:pt x="957463" y="1066761"/>
                </a:moveTo>
                <a:lnTo>
                  <a:pt x="948719" y="1092993"/>
                </a:lnTo>
                <a:lnTo>
                  <a:pt x="961835" y="1101737"/>
                </a:lnTo>
                <a:lnTo>
                  <a:pt x="970579" y="1066761"/>
                </a:lnTo>
                <a:close/>
                <a:moveTo>
                  <a:pt x="1289733" y="1036158"/>
                </a:moveTo>
                <a:lnTo>
                  <a:pt x="1298477" y="1044902"/>
                </a:lnTo>
                <a:lnTo>
                  <a:pt x="1259129" y="1084249"/>
                </a:lnTo>
                <a:lnTo>
                  <a:pt x="1250385" y="1075505"/>
                </a:lnTo>
                <a:close/>
                <a:moveTo>
                  <a:pt x="992438" y="1027414"/>
                </a:moveTo>
                <a:lnTo>
                  <a:pt x="974951" y="1058017"/>
                </a:lnTo>
                <a:lnTo>
                  <a:pt x="983695" y="1066761"/>
                </a:lnTo>
                <a:lnTo>
                  <a:pt x="1005554" y="1036158"/>
                </a:lnTo>
                <a:close/>
                <a:moveTo>
                  <a:pt x="2854080" y="1021949"/>
                </a:moveTo>
                <a:cubicBezTo>
                  <a:pt x="2854626" y="1022677"/>
                  <a:pt x="2854900" y="1024499"/>
                  <a:pt x="2854900" y="1027414"/>
                </a:cubicBezTo>
                <a:lnTo>
                  <a:pt x="2853995" y="1021986"/>
                </a:lnTo>
                <a:close/>
                <a:moveTo>
                  <a:pt x="585845" y="883138"/>
                </a:moveTo>
                <a:cubicBezTo>
                  <a:pt x="588760" y="906456"/>
                  <a:pt x="568357" y="950175"/>
                  <a:pt x="524637" y="1014298"/>
                </a:cubicBezTo>
                <a:cubicBezTo>
                  <a:pt x="498405" y="1052188"/>
                  <a:pt x="470716" y="1091536"/>
                  <a:pt x="441570" y="1132341"/>
                </a:cubicBezTo>
                <a:cubicBezTo>
                  <a:pt x="426996" y="1155658"/>
                  <a:pt x="402222" y="1203750"/>
                  <a:pt x="367246" y="1276616"/>
                </a:cubicBezTo>
                <a:cubicBezTo>
                  <a:pt x="349758" y="1323251"/>
                  <a:pt x="320612" y="1388830"/>
                  <a:pt x="279807" y="1473355"/>
                </a:cubicBezTo>
                <a:cubicBezTo>
                  <a:pt x="273977" y="1482099"/>
                  <a:pt x="265962" y="1496672"/>
                  <a:pt x="255761" y="1517075"/>
                </a:cubicBezTo>
                <a:cubicBezTo>
                  <a:pt x="245559" y="1537477"/>
                  <a:pt x="233172" y="1573182"/>
                  <a:pt x="218599" y="1624188"/>
                </a:cubicBezTo>
                <a:cubicBezTo>
                  <a:pt x="204026" y="1675195"/>
                  <a:pt x="195282" y="1707256"/>
                  <a:pt x="192367" y="1720372"/>
                </a:cubicBezTo>
                <a:cubicBezTo>
                  <a:pt x="189452" y="1733488"/>
                  <a:pt x="180708" y="1740046"/>
                  <a:pt x="166135" y="1740046"/>
                </a:cubicBezTo>
                <a:lnTo>
                  <a:pt x="166135" y="1709442"/>
                </a:lnTo>
                <a:cubicBezTo>
                  <a:pt x="166135" y="1715271"/>
                  <a:pt x="195282" y="1636576"/>
                  <a:pt x="253575" y="1473355"/>
                </a:cubicBezTo>
                <a:cubicBezTo>
                  <a:pt x="332270" y="1266415"/>
                  <a:pt x="443027" y="1069676"/>
                  <a:pt x="585845" y="883138"/>
                </a:cubicBezTo>
                <a:close/>
                <a:moveTo>
                  <a:pt x="1167318" y="848163"/>
                </a:moveTo>
                <a:cubicBezTo>
                  <a:pt x="1149830" y="868565"/>
                  <a:pt x="1125055" y="899169"/>
                  <a:pt x="1092994" y="939974"/>
                </a:cubicBezTo>
                <a:cubicBezTo>
                  <a:pt x="1104653" y="928315"/>
                  <a:pt x="1120683" y="912285"/>
                  <a:pt x="1141086" y="891882"/>
                </a:cubicBezTo>
                <a:cubicBezTo>
                  <a:pt x="1161488" y="871480"/>
                  <a:pt x="1176061" y="858364"/>
                  <a:pt x="1184805" y="852535"/>
                </a:cubicBezTo>
                <a:close/>
                <a:moveTo>
                  <a:pt x="734492" y="699516"/>
                </a:moveTo>
                <a:lnTo>
                  <a:pt x="760724" y="699516"/>
                </a:lnTo>
                <a:lnTo>
                  <a:pt x="760724" y="712631"/>
                </a:lnTo>
                <a:lnTo>
                  <a:pt x="734492" y="712631"/>
                </a:lnTo>
                <a:close/>
                <a:moveTo>
                  <a:pt x="1355312" y="664540"/>
                </a:moveTo>
                <a:cubicBezTo>
                  <a:pt x="1323251" y="687857"/>
                  <a:pt x="1279532" y="721375"/>
                  <a:pt x="1224153" y="765095"/>
                </a:cubicBezTo>
                <a:cubicBezTo>
                  <a:pt x="1221239" y="768010"/>
                  <a:pt x="1218324" y="775296"/>
                  <a:pt x="1215409" y="786955"/>
                </a:cubicBezTo>
                <a:cubicBezTo>
                  <a:pt x="1212495" y="798614"/>
                  <a:pt x="1206665" y="804443"/>
                  <a:pt x="1197921" y="804443"/>
                </a:cubicBezTo>
                <a:lnTo>
                  <a:pt x="1224153" y="813187"/>
                </a:lnTo>
                <a:cubicBezTo>
                  <a:pt x="1241641" y="775296"/>
                  <a:pt x="1267873" y="749064"/>
                  <a:pt x="1302849" y="734491"/>
                </a:cubicBezTo>
                <a:cubicBezTo>
                  <a:pt x="1337825" y="719918"/>
                  <a:pt x="1355312" y="696601"/>
                  <a:pt x="1355312" y="664540"/>
                </a:cubicBezTo>
                <a:close/>
                <a:moveTo>
                  <a:pt x="786956" y="655796"/>
                </a:moveTo>
                <a:lnTo>
                  <a:pt x="800072" y="660168"/>
                </a:lnTo>
                <a:lnTo>
                  <a:pt x="786956" y="686400"/>
                </a:lnTo>
                <a:lnTo>
                  <a:pt x="773840" y="677656"/>
                </a:lnTo>
                <a:close/>
                <a:moveTo>
                  <a:pt x="1687583" y="620820"/>
                </a:moveTo>
                <a:cubicBezTo>
                  <a:pt x="1673009" y="620820"/>
                  <a:pt x="1645320" y="641223"/>
                  <a:pt x="1604515" y="682028"/>
                </a:cubicBezTo>
                <a:cubicBezTo>
                  <a:pt x="1601600" y="670369"/>
                  <a:pt x="1595771" y="655796"/>
                  <a:pt x="1587027" y="638308"/>
                </a:cubicBezTo>
                <a:cubicBezTo>
                  <a:pt x="1557881" y="679113"/>
                  <a:pt x="1543308" y="708260"/>
                  <a:pt x="1543308" y="725747"/>
                </a:cubicBezTo>
                <a:cubicBezTo>
                  <a:pt x="1537478" y="719918"/>
                  <a:pt x="1531649" y="717004"/>
                  <a:pt x="1525819" y="717004"/>
                </a:cubicBezTo>
                <a:cubicBezTo>
                  <a:pt x="1487929" y="717004"/>
                  <a:pt x="1378630" y="807358"/>
                  <a:pt x="1197921" y="988066"/>
                </a:cubicBezTo>
                <a:cubicBezTo>
                  <a:pt x="1171690" y="1014298"/>
                  <a:pt x="1125055" y="1066761"/>
                  <a:pt x="1058018" y="1145457"/>
                </a:cubicBezTo>
                <a:cubicBezTo>
                  <a:pt x="953091" y="1273702"/>
                  <a:pt x="872938" y="1415062"/>
                  <a:pt x="817559" y="1569539"/>
                </a:cubicBezTo>
                <a:cubicBezTo>
                  <a:pt x="805901" y="1613258"/>
                  <a:pt x="788413" y="1670094"/>
                  <a:pt x="765096" y="1740046"/>
                </a:cubicBezTo>
                <a:cubicBezTo>
                  <a:pt x="765096" y="1748790"/>
                  <a:pt x="765096" y="1760448"/>
                  <a:pt x="765096" y="1775021"/>
                </a:cubicBezTo>
                <a:cubicBezTo>
                  <a:pt x="753437" y="1792509"/>
                  <a:pt x="741779" y="1815827"/>
                  <a:pt x="730120" y="1844973"/>
                </a:cubicBezTo>
                <a:cubicBezTo>
                  <a:pt x="709717" y="1920754"/>
                  <a:pt x="699516" y="1974675"/>
                  <a:pt x="699516" y="2006736"/>
                </a:cubicBezTo>
                <a:cubicBezTo>
                  <a:pt x="696602" y="2015480"/>
                  <a:pt x="689315" y="2030053"/>
                  <a:pt x="677656" y="2050456"/>
                </a:cubicBezTo>
                <a:cubicBezTo>
                  <a:pt x="671827" y="2044626"/>
                  <a:pt x="668912" y="2035882"/>
                  <a:pt x="668912" y="2024224"/>
                </a:cubicBezTo>
                <a:lnTo>
                  <a:pt x="655796" y="2120407"/>
                </a:lnTo>
                <a:cubicBezTo>
                  <a:pt x="658711" y="2120407"/>
                  <a:pt x="663083" y="2118950"/>
                  <a:pt x="668912" y="2116035"/>
                </a:cubicBezTo>
                <a:cubicBezTo>
                  <a:pt x="674742" y="2113121"/>
                  <a:pt x="682028" y="2111663"/>
                  <a:pt x="690772" y="2111663"/>
                </a:cubicBezTo>
                <a:cubicBezTo>
                  <a:pt x="693687" y="2111663"/>
                  <a:pt x="699516" y="2116035"/>
                  <a:pt x="708260" y="2124779"/>
                </a:cubicBezTo>
                <a:lnTo>
                  <a:pt x="708260" y="2373982"/>
                </a:lnTo>
                <a:cubicBezTo>
                  <a:pt x="705345" y="2391470"/>
                  <a:pt x="683486" y="2419159"/>
                  <a:pt x="642681" y="2457049"/>
                </a:cubicBezTo>
                <a:cubicBezTo>
                  <a:pt x="625193" y="2430818"/>
                  <a:pt x="620092" y="2390013"/>
                  <a:pt x="627379" y="2334634"/>
                </a:cubicBezTo>
                <a:cubicBezTo>
                  <a:pt x="634665" y="2279256"/>
                  <a:pt x="632479" y="2245737"/>
                  <a:pt x="620821" y="2234079"/>
                </a:cubicBezTo>
                <a:cubicBezTo>
                  <a:pt x="591674" y="2362323"/>
                  <a:pt x="577101" y="2423531"/>
                  <a:pt x="577101" y="2417702"/>
                </a:cubicBezTo>
                <a:cubicBezTo>
                  <a:pt x="577101" y="2432275"/>
                  <a:pt x="584388" y="2452677"/>
                  <a:pt x="598961" y="2478909"/>
                </a:cubicBezTo>
                <a:cubicBezTo>
                  <a:pt x="607705" y="2496397"/>
                  <a:pt x="606247" y="2513885"/>
                  <a:pt x="594589" y="2531373"/>
                </a:cubicBezTo>
                <a:cubicBezTo>
                  <a:pt x="597503" y="2534288"/>
                  <a:pt x="614991" y="2551776"/>
                  <a:pt x="647052" y="2583837"/>
                </a:cubicBezTo>
                <a:lnTo>
                  <a:pt x="638309" y="2588209"/>
                </a:lnTo>
                <a:cubicBezTo>
                  <a:pt x="647052" y="2596953"/>
                  <a:pt x="657254" y="2607154"/>
                  <a:pt x="668912" y="2618813"/>
                </a:cubicBezTo>
                <a:cubicBezTo>
                  <a:pt x="695144" y="2680020"/>
                  <a:pt x="725748" y="2771832"/>
                  <a:pt x="760724" y="2894247"/>
                </a:cubicBezTo>
                <a:cubicBezTo>
                  <a:pt x="772383" y="2972942"/>
                  <a:pt x="802986" y="3012290"/>
                  <a:pt x="852535" y="3012290"/>
                </a:cubicBezTo>
                <a:cubicBezTo>
                  <a:pt x="858365" y="3012290"/>
                  <a:pt x="893340" y="3006461"/>
                  <a:pt x="957463" y="2994802"/>
                </a:cubicBezTo>
                <a:cubicBezTo>
                  <a:pt x="1021585" y="2983144"/>
                  <a:pt x="1056561" y="2977314"/>
                  <a:pt x="1062390" y="2977314"/>
                </a:cubicBezTo>
                <a:cubicBezTo>
                  <a:pt x="1071134" y="2977314"/>
                  <a:pt x="1080607" y="2979500"/>
                  <a:pt x="1090808" y="2983872"/>
                </a:cubicBezTo>
                <a:cubicBezTo>
                  <a:pt x="1101009" y="2988244"/>
                  <a:pt x="1106110" y="2990430"/>
                  <a:pt x="1106110" y="2990430"/>
                </a:cubicBezTo>
                <a:cubicBezTo>
                  <a:pt x="1097366" y="2978772"/>
                  <a:pt x="1092994" y="2965656"/>
                  <a:pt x="1092994" y="2951083"/>
                </a:cubicBezTo>
                <a:cubicBezTo>
                  <a:pt x="1092994" y="2892790"/>
                  <a:pt x="1127970" y="2863643"/>
                  <a:pt x="1197921" y="2863643"/>
                </a:cubicBezTo>
                <a:cubicBezTo>
                  <a:pt x="1203751" y="2863643"/>
                  <a:pt x="1211766" y="2865100"/>
                  <a:pt x="1221967" y="2868015"/>
                </a:cubicBezTo>
                <a:cubicBezTo>
                  <a:pt x="1232169" y="2870930"/>
                  <a:pt x="1240184" y="2872387"/>
                  <a:pt x="1246013" y="2872387"/>
                </a:cubicBezTo>
                <a:cubicBezTo>
                  <a:pt x="1248928" y="2872387"/>
                  <a:pt x="1320337" y="2837411"/>
                  <a:pt x="1460240" y="2767460"/>
                </a:cubicBezTo>
                <a:lnTo>
                  <a:pt x="1460240" y="2736856"/>
                </a:lnTo>
                <a:cubicBezTo>
                  <a:pt x="1454410" y="2736856"/>
                  <a:pt x="1431093" y="2749972"/>
                  <a:pt x="1390288" y="2776204"/>
                </a:cubicBezTo>
                <a:lnTo>
                  <a:pt x="1368428" y="2754344"/>
                </a:lnTo>
                <a:cubicBezTo>
                  <a:pt x="1394660" y="2733941"/>
                  <a:pt x="1461697" y="2685849"/>
                  <a:pt x="1569539" y="2610069"/>
                </a:cubicBezTo>
                <a:cubicBezTo>
                  <a:pt x="1578283" y="2575093"/>
                  <a:pt x="1582655" y="2559062"/>
                  <a:pt x="1582655" y="2561977"/>
                </a:cubicBezTo>
                <a:cubicBezTo>
                  <a:pt x="1568082" y="2561977"/>
                  <a:pt x="1559338" y="2560520"/>
                  <a:pt x="1556423" y="2557605"/>
                </a:cubicBezTo>
                <a:cubicBezTo>
                  <a:pt x="1559338" y="2554690"/>
                  <a:pt x="1570997" y="2553233"/>
                  <a:pt x="1591399" y="2553233"/>
                </a:cubicBezTo>
                <a:cubicBezTo>
                  <a:pt x="1591399" y="2529916"/>
                  <a:pt x="1597228" y="2497855"/>
                  <a:pt x="1608887" y="2457049"/>
                </a:cubicBezTo>
                <a:cubicBezTo>
                  <a:pt x="1638034" y="2410415"/>
                  <a:pt x="1678839" y="2362323"/>
                  <a:pt x="1731302" y="2312774"/>
                </a:cubicBezTo>
                <a:cubicBezTo>
                  <a:pt x="1716729" y="2312774"/>
                  <a:pt x="1707985" y="2311317"/>
                  <a:pt x="1705070" y="2308402"/>
                </a:cubicBezTo>
                <a:cubicBezTo>
                  <a:pt x="1716729" y="2302573"/>
                  <a:pt x="1732760" y="2293829"/>
                  <a:pt x="1753162" y="2282170"/>
                </a:cubicBezTo>
                <a:cubicBezTo>
                  <a:pt x="1887236" y="2057742"/>
                  <a:pt x="1961560" y="1875577"/>
                  <a:pt x="1976133" y="1735674"/>
                </a:cubicBezTo>
                <a:cubicBezTo>
                  <a:pt x="1976133" y="1732759"/>
                  <a:pt x="1989248" y="1664265"/>
                  <a:pt x="2015480" y="1530191"/>
                </a:cubicBezTo>
                <a:cubicBezTo>
                  <a:pt x="2038798" y="1404861"/>
                  <a:pt x="2050456" y="1331994"/>
                  <a:pt x="2050456" y="1311592"/>
                </a:cubicBezTo>
                <a:cubicBezTo>
                  <a:pt x="2050456" y="1305763"/>
                  <a:pt x="2044627" y="1297019"/>
                  <a:pt x="2032968" y="1285360"/>
                </a:cubicBezTo>
                <a:cubicBezTo>
                  <a:pt x="2021310" y="1273702"/>
                  <a:pt x="2015480" y="1264958"/>
                  <a:pt x="2015480" y="1259128"/>
                </a:cubicBezTo>
                <a:cubicBezTo>
                  <a:pt x="2015480" y="1232896"/>
                  <a:pt x="2032968" y="1213951"/>
                  <a:pt x="2067944" y="1202293"/>
                </a:cubicBezTo>
                <a:cubicBezTo>
                  <a:pt x="2067944" y="1100280"/>
                  <a:pt x="2041712" y="986609"/>
                  <a:pt x="1989248" y="861279"/>
                </a:cubicBezTo>
                <a:cubicBezTo>
                  <a:pt x="1977590" y="829218"/>
                  <a:pt x="1960102" y="791327"/>
                  <a:pt x="1936785" y="747607"/>
                </a:cubicBezTo>
                <a:cubicBezTo>
                  <a:pt x="1907639" y="738863"/>
                  <a:pt x="1869748" y="725747"/>
                  <a:pt x="1823114" y="708260"/>
                </a:cubicBezTo>
                <a:cubicBezTo>
                  <a:pt x="1811455" y="702430"/>
                  <a:pt x="1787409" y="686400"/>
                  <a:pt x="1750976" y="660168"/>
                </a:cubicBezTo>
                <a:cubicBezTo>
                  <a:pt x="1714543" y="633936"/>
                  <a:pt x="1693412" y="620820"/>
                  <a:pt x="1687583" y="620820"/>
                </a:cubicBezTo>
                <a:close/>
                <a:moveTo>
                  <a:pt x="1740046" y="590216"/>
                </a:moveTo>
                <a:cubicBezTo>
                  <a:pt x="1760449" y="598960"/>
                  <a:pt x="1793967" y="614991"/>
                  <a:pt x="1840602" y="638308"/>
                </a:cubicBezTo>
                <a:cubicBezTo>
                  <a:pt x="1808540" y="606247"/>
                  <a:pt x="1789595" y="590216"/>
                  <a:pt x="1783766" y="590216"/>
                </a:cubicBezTo>
                <a:close/>
                <a:moveTo>
                  <a:pt x="786956" y="568356"/>
                </a:moveTo>
                <a:cubicBezTo>
                  <a:pt x="778212" y="585844"/>
                  <a:pt x="762181" y="612076"/>
                  <a:pt x="738864" y="647052"/>
                </a:cubicBezTo>
                <a:cubicBezTo>
                  <a:pt x="680571" y="708260"/>
                  <a:pt x="603333" y="802986"/>
                  <a:pt x="507149" y="931230"/>
                </a:cubicBezTo>
                <a:cubicBezTo>
                  <a:pt x="492576" y="954547"/>
                  <a:pt x="475088" y="977864"/>
                  <a:pt x="454686" y="1001182"/>
                </a:cubicBezTo>
                <a:cubicBezTo>
                  <a:pt x="413880" y="1044902"/>
                  <a:pt x="377447" y="1098823"/>
                  <a:pt x="345386" y="1162945"/>
                </a:cubicBezTo>
                <a:cubicBezTo>
                  <a:pt x="322069" y="1215409"/>
                  <a:pt x="297294" y="1267872"/>
                  <a:pt x="271063" y="1320336"/>
                </a:cubicBezTo>
                <a:cubicBezTo>
                  <a:pt x="174879" y="1501044"/>
                  <a:pt x="120958" y="1680295"/>
                  <a:pt x="109300" y="1858089"/>
                </a:cubicBezTo>
                <a:cubicBezTo>
                  <a:pt x="106385" y="1898894"/>
                  <a:pt x="99098" y="1965202"/>
                  <a:pt x="87440" y="2057014"/>
                </a:cubicBezTo>
                <a:cubicBezTo>
                  <a:pt x="75781" y="2148825"/>
                  <a:pt x="69952" y="2197646"/>
                  <a:pt x="69952" y="2203475"/>
                </a:cubicBezTo>
                <a:cubicBezTo>
                  <a:pt x="69952" y="2209304"/>
                  <a:pt x="75781" y="2235536"/>
                  <a:pt x="87440" y="2282170"/>
                </a:cubicBezTo>
                <a:cubicBezTo>
                  <a:pt x="99098" y="2328805"/>
                  <a:pt x="104928" y="2356494"/>
                  <a:pt x="104928" y="2365238"/>
                </a:cubicBezTo>
                <a:cubicBezTo>
                  <a:pt x="104928" y="2385640"/>
                  <a:pt x="102742" y="2399485"/>
                  <a:pt x="98370" y="2406772"/>
                </a:cubicBezTo>
                <a:cubicBezTo>
                  <a:pt x="93998" y="2414058"/>
                  <a:pt x="87440" y="2422074"/>
                  <a:pt x="78696" y="2430818"/>
                </a:cubicBezTo>
                <a:cubicBezTo>
                  <a:pt x="75781" y="2457049"/>
                  <a:pt x="77238" y="2481824"/>
                  <a:pt x="83068" y="2505141"/>
                </a:cubicBezTo>
                <a:cubicBezTo>
                  <a:pt x="77238" y="2496397"/>
                  <a:pt x="71409" y="2475995"/>
                  <a:pt x="65580" y="2443933"/>
                </a:cubicBezTo>
                <a:cubicBezTo>
                  <a:pt x="65580" y="2441019"/>
                  <a:pt x="52464" y="2433732"/>
                  <a:pt x="26232" y="2422074"/>
                </a:cubicBezTo>
                <a:cubicBezTo>
                  <a:pt x="13116" y="2376168"/>
                  <a:pt x="4919" y="2340919"/>
                  <a:pt x="1640" y="2316326"/>
                </a:cubicBezTo>
                <a:lnTo>
                  <a:pt x="307" y="2299223"/>
                </a:lnTo>
                <a:lnTo>
                  <a:pt x="478" y="2299590"/>
                </a:lnTo>
                <a:cubicBezTo>
                  <a:pt x="2710" y="2296721"/>
                  <a:pt x="12752" y="2203475"/>
                  <a:pt x="30604" y="2019852"/>
                </a:cubicBezTo>
                <a:cubicBezTo>
                  <a:pt x="33519" y="1981962"/>
                  <a:pt x="45177" y="1912010"/>
                  <a:pt x="65580" y="1809997"/>
                </a:cubicBezTo>
                <a:cubicBezTo>
                  <a:pt x="62665" y="1795424"/>
                  <a:pt x="61208" y="1776479"/>
                  <a:pt x="61208" y="1753162"/>
                </a:cubicBezTo>
                <a:cubicBezTo>
                  <a:pt x="107842" y="1540392"/>
                  <a:pt x="217142" y="1288275"/>
                  <a:pt x="389106" y="996810"/>
                </a:cubicBezTo>
                <a:cubicBezTo>
                  <a:pt x="409509" y="967663"/>
                  <a:pt x="441570" y="928315"/>
                  <a:pt x="485289" y="878766"/>
                </a:cubicBezTo>
                <a:cubicBezTo>
                  <a:pt x="552326" y="811730"/>
                  <a:pt x="652882" y="708260"/>
                  <a:pt x="786956" y="568356"/>
                </a:cubicBezTo>
                <a:close/>
                <a:moveTo>
                  <a:pt x="821931" y="546496"/>
                </a:moveTo>
                <a:lnTo>
                  <a:pt x="830675" y="550868"/>
                </a:lnTo>
                <a:lnTo>
                  <a:pt x="821931" y="572728"/>
                </a:lnTo>
                <a:lnTo>
                  <a:pt x="808816" y="568356"/>
                </a:lnTo>
                <a:close/>
                <a:moveTo>
                  <a:pt x="4788665" y="389105"/>
                </a:moveTo>
                <a:cubicBezTo>
                  <a:pt x="4797408" y="389105"/>
                  <a:pt x="4806153" y="390562"/>
                  <a:pt x="4814896" y="393477"/>
                </a:cubicBezTo>
                <a:cubicBezTo>
                  <a:pt x="4823640" y="396392"/>
                  <a:pt x="4828012" y="397849"/>
                  <a:pt x="4828012" y="397849"/>
                </a:cubicBezTo>
                <a:cubicBezTo>
                  <a:pt x="4836756" y="429910"/>
                  <a:pt x="4833842" y="459057"/>
                  <a:pt x="4819269" y="485289"/>
                </a:cubicBezTo>
                <a:cubicBezTo>
                  <a:pt x="4825098" y="502777"/>
                  <a:pt x="4828012" y="512978"/>
                  <a:pt x="4828012" y="515892"/>
                </a:cubicBezTo>
                <a:cubicBezTo>
                  <a:pt x="4787208" y="545039"/>
                  <a:pt x="4766805" y="578557"/>
                  <a:pt x="4766805" y="616448"/>
                </a:cubicBezTo>
                <a:cubicBezTo>
                  <a:pt x="4766805" y="639765"/>
                  <a:pt x="4774092" y="660168"/>
                  <a:pt x="4788665" y="677656"/>
                </a:cubicBezTo>
                <a:cubicBezTo>
                  <a:pt x="4777006" y="689314"/>
                  <a:pt x="4763890" y="708260"/>
                  <a:pt x="4749318" y="734491"/>
                </a:cubicBezTo>
                <a:lnTo>
                  <a:pt x="4749318" y="756351"/>
                </a:lnTo>
                <a:cubicBezTo>
                  <a:pt x="4746402" y="759266"/>
                  <a:pt x="4750775" y="760723"/>
                  <a:pt x="4762433" y="760723"/>
                </a:cubicBezTo>
                <a:cubicBezTo>
                  <a:pt x="4768262" y="760723"/>
                  <a:pt x="4781378" y="753436"/>
                  <a:pt x="4801781" y="738863"/>
                </a:cubicBezTo>
                <a:cubicBezTo>
                  <a:pt x="4822184" y="724290"/>
                  <a:pt x="4836756" y="715546"/>
                  <a:pt x="4845500" y="712631"/>
                </a:cubicBezTo>
                <a:cubicBezTo>
                  <a:pt x="4851330" y="718461"/>
                  <a:pt x="4854244" y="725747"/>
                  <a:pt x="4854244" y="734491"/>
                </a:cubicBezTo>
                <a:cubicBezTo>
                  <a:pt x="4854244" y="740320"/>
                  <a:pt x="4835300" y="766552"/>
                  <a:pt x="4797408" y="813187"/>
                </a:cubicBezTo>
                <a:cubicBezTo>
                  <a:pt x="4750775" y="868565"/>
                  <a:pt x="4721628" y="910828"/>
                  <a:pt x="4709970" y="939974"/>
                </a:cubicBezTo>
                <a:cubicBezTo>
                  <a:pt x="4698311" y="969121"/>
                  <a:pt x="4683738" y="1015755"/>
                  <a:pt x="4666250" y="1079877"/>
                </a:cubicBezTo>
                <a:cubicBezTo>
                  <a:pt x="4660420" y="1106109"/>
                  <a:pt x="4653134" y="1145457"/>
                  <a:pt x="4644390" y="1197921"/>
                </a:cubicBezTo>
                <a:cubicBezTo>
                  <a:pt x="4600670" y="1407776"/>
                  <a:pt x="4529262" y="1725473"/>
                  <a:pt x="4430164" y="2151011"/>
                </a:cubicBezTo>
                <a:cubicBezTo>
                  <a:pt x="4435992" y="2101462"/>
                  <a:pt x="4443280" y="2028596"/>
                  <a:pt x="4452024" y="1932412"/>
                </a:cubicBezTo>
                <a:cubicBezTo>
                  <a:pt x="4449108" y="1929498"/>
                  <a:pt x="4447651" y="1925854"/>
                  <a:pt x="4447651" y="1921482"/>
                </a:cubicBezTo>
                <a:cubicBezTo>
                  <a:pt x="4447651" y="1917111"/>
                  <a:pt x="4446194" y="1913467"/>
                  <a:pt x="4443280" y="1910553"/>
                </a:cubicBezTo>
                <a:cubicBezTo>
                  <a:pt x="4440364" y="1919297"/>
                  <a:pt x="4433078" y="1932412"/>
                  <a:pt x="4421420" y="1949900"/>
                </a:cubicBezTo>
                <a:lnTo>
                  <a:pt x="4500114" y="1530191"/>
                </a:lnTo>
                <a:cubicBezTo>
                  <a:pt x="4491370" y="1521447"/>
                  <a:pt x="4485542" y="1517075"/>
                  <a:pt x="4482626" y="1517075"/>
                </a:cubicBezTo>
                <a:cubicBezTo>
                  <a:pt x="4479712" y="1517075"/>
                  <a:pt x="4476798" y="1521447"/>
                  <a:pt x="4473882" y="1530191"/>
                </a:cubicBezTo>
                <a:cubicBezTo>
                  <a:pt x="4456395" y="1670094"/>
                  <a:pt x="4438907" y="1776479"/>
                  <a:pt x="4421420" y="1849345"/>
                </a:cubicBezTo>
                <a:cubicBezTo>
                  <a:pt x="4418504" y="1866833"/>
                  <a:pt x="4411218" y="1891607"/>
                  <a:pt x="4399560" y="1923669"/>
                </a:cubicBezTo>
                <a:cubicBezTo>
                  <a:pt x="4396644" y="1926583"/>
                  <a:pt x="4394458" y="1930227"/>
                  <a:pt x="4393002" y="1934599"/>
                </a:cubicBezTo>
                <a:cubicBezTo>
                  <a:pt x="4391544" y="1938971"/>
                  <a:pt x="4386444" y="1941156"/>
                  <a:pt x="4377700" y="1941156"/>
                </a:cubicBezTo>
                <a:cubicBezTo>
                  <a:pt x="4368956" y="1941156"/>
                  <a:pt x="4364584" y="1938242"/>
                  <a:pt x="4364584" y="1932412"/>
                </a:cubicBezTo>
                <a:cubicBezTo>
                  <a:pt x="4364584" y="1926583"/>
                  <a:pt x="4364584" y="1923669"/>
                  <a:pt x="4364584" y="1923669"/>
                </a:cubicBezTo>
                <a:cubicBezTo>
                  <a:pt x="4344181" y="1973218"/>
                  <a:pt x="4329608" y="2038797"/>
                  <a:pt x="4320864" y="2120407"/>
                </a:cubicBezTo>
                <a:cubicBezTo>
                  <a:pt x="4306290" y="2245737"/>
                  <a:pt x="4297546" y="2314232"/>
                  <a:pt x="4294632" y="2325890"/>
                </a:cubicBezTo>
                <a:cubicBezTo>
                  <a:pt x="4291718" y="2357951"/>
                  <a:pt x="4284430" y="2404586"/>
                  <a:pt x="4272772" y="2465793"/>
                </a:cubicBezTo>
                <a:cubicBezTo>
                  <a:pt x="4266942" y="2474537"/>
                  <a:pt x="4258198" y="2487653"/>
                  <a:pt x="4246540" y="2505141"/>
                </a:cubicBezTo>
                <a:cubicBezTo>
                  <a:pt x="4243626" y="2496397"/>
                  <a:pt x="4236338" y="2483281"/>
                  <a:pt x="4224680" y="2465793"/>
                </a:cubicBezTo>
                <a:cubicBezTo>
                  <a:pt x="4221766" y="2468708"/>
                  <a:pt x="4220308" y="2477452"/>
                  <a:pt x="4220308" y="2492025"/>
                </a:cubicBezTo>
                <a:cubicBezTo>
                  <a:pt x="4220308" y="2500769"/>
                  <a:pt x="4230510" y="2513885"/>
                  <a:pt x="4250912" y="2531373"/>
                </a:cubicBezTo>
                <a:cubicBezTo>
                  <a:pt x="4253826" y="2543032"/>
                  <a:pt x="4253826" y="2561977"/>
                  <a:pt x="4250912" y="2588209"/>
                </a:cubicBezTo>
                <a:lnTo>
                  <a:pt x="4285888" y="2592581"/>
                </a:lnTo>
                <a:cubicBezTo>
                  <a:pt x="4285888" y="2592581"/>
                  <a:pt x="4285888" y="2585294"/>
                  <a:pt x="4285888" y="2570721"/>
                </a:cubicBezTo>
                <a:cubicBezTo>
                  <a:pt x="4285888" y="2570721"/>
                  <a:pt x="4288802" y="2575093"/>
                  <a:pt x="4294632" y="2583837"/>
                </a:cubicBezTo>
                <a:cubicBezTo>
                  <a:pt x="4303376" y="2572178"/>
                  <a:pt x="4344181" y="2560520"/>
                  <a:pt x="4417048" y="2548861"/>
                </a:cubicBezTo>
                <a:cubicBezTo>
                  <a:pt x="4431620" y="2548861"/>
                  <a:pt x="4452024" y="2547404"/>
                  <a:pt x="4478255" y="2544489"/>
                </a:cubicBezTo>
                <a:cubicBezTo>
                  <a:pt x="4507402" y="2527001"/>
                  <a:pt x="4546750" y="2508056"/>
                  <a:pt x="4596298" y="2487653"/>
                </a:cubicBezTo>
                <a:cubicBezTo>
                  <a:pt x="4596298" y="2516800"/>
                  <a:pt x="4602128" y="2540117"/>
                  <a:pt x="4613786" y="2557605"/>
                </a:cubicBezTo>
                <a:cubicBezTo>
                  <a:pt x="4602128" y="2563434"/>
                  <a:pt x="4586097" y="2579465"/>
                  <a:pt x="4565694" y="2605696"/>
                </a:cubicBezTo>
                <a:cubicBezTo>
                  <a:pt x="4685195" y="2725197"/>
                  <a:pt x="4756604" y="2784947"/>
                  <a:pt x="4779920" y="2784947"/>
                </a:cubicBezTo>
                <a:cubicBezTo>
                  <a:pt x="4785750" y="2784947"/>
                  <a:pt x="4791580" y="2782033"/>
                  <a:pt x="4797408" y="2776204"/>
                </a:cubicBezTo>
                <a:cubicBezTo>
                  <a:pt x="4797408" y="2784947"/>
                  <a:pt x="4794494" y="2792234"/>
                  <a:pt x="4788665" y="2798064"/>
                </a:cubicBezTo>
                <a:cubicBezTo>
                  <a:pt x="4809068" y="2815551"/>
                  <a:pt x="4844044" y="2838869"/>
                  <a:pt x="4893592" y="2868015"/>
                </a:cubicBezTo>
                <a:cubicBezTo>
                  <a:pt x="4896507" y="2876759"/>
                  <a:pt x="4889220" y="2891332"/>
                  <a:pt x="4871732" y="2911735"/>
                </a:cubicBezTo>
                <a:cubicBezTo>
                  <a:pt x="4883391" y="2923393"/>
                  <a:pt x="4895050" y="2929223"/>
                  <a:pt x="4906708" y="2929223"/>
                </a:cubicBezTo>
                <a:cubicBezTo>
                  <a:pt x="4915452" y="2929223"/>
                  <a:pt x="4922738" y="2929223"/>
                  <a:pt x="4928568" y="2929223"/>
                </a:cubicBezTo>
                <a:cubicBezTo>
                  <a:pt x="4937312" y="2926308"/>
                  <a:pt x="4941684" y="2924851"/>
                  <a:pt x="4941684" y="2924851"/>
                </a:cubicBezTo>
                <a:cubicBezTo>
                  <a:pt x="4902336" y="2943432"/>
                  <a:pt x="4870366" y="2959348"/>
                  <a:pt x="4845774" y="2972601"/>
                </a:cubicBezTo>
                <a:lnTo>
                  <a:pt x="4831868" y="2980369"/>
                </a:lnTo>
                <a:lnTo>
                  <a:pt x="4832766" y="2980593"/>
                </a:lnTo>
                <a:cubicBezTo>
                  <a:pt x="4835680" y="2981322"/>
                  <a:pt x="4837138" y="2981686"/>
                  <a:pt x="4837138" y="2981686"/>
                </a:cubicBezTo>
                <a:cubicBezTo>
                  <a:pt x="4845882" y="2981686"/>
                  <a:pt x="4863369" y="2972942"/>
                  <a:pt x="4889601" y="2955454"/>
                </a:cubicBezTo>
                <a:lnTo>
                  <a:pt x="4902718" y="2955454"/>
                </a:lnTo>
                <a:cubicBezTo>
                  <a:pt x="4905632" y="2955454"/>
                  <a:pt x="4908546" y="2955454"/>
                  <a:pt x="4911461" y="2955454"/>
                </a:cubicBezTo>
                <a:cubicBezTo>
                  <a:pt x="4911461" y="2958369"/>
                  <a:pt x="4912918" y="2959827"/>
                  <a:pt x="4915832" y="2959827"/>
                </a:cubicBezTo>
                <a:cubicBezTo>
                  <a:pt x="4912918" y="2959827"/>
                  <a:pt x="4934778" y="2953997"/>
                  <a:pt x="4981412" y="2942339"/>
                </a:cubicBezTo>
                <a:cubicBezTo>
                  <a:pt x="4969754" y="2945253"/>
                  <a:pt x="4952266" y="2951083"/>
                  <a:pt x="4928949" y="2959827"/>
                </a:cubicBezTo>
                <a:cubicBezTo>
                  <a:pt x="4931864" y="2965656"/>
                  <a:pt x="4934778" y="2968571"/>
                  <a:pt x="4937693" y="2968571"/>
                </a:cubicBezTo>
                <a:cubicBezTo>
                  <a:pt x="4955181" y="2968571"/>
                  <a:pt x="4978498" y="2962741"/>
                  <a:pt x="5007644" y="2951083"/>
                </a:cubicBezTo>
                <a:cubicBezTo>
                  <a:pt x="5022218" y="2942339"/>
                  <a:pt x="5044078" y="2929223"/>
                  <a:pt x="5073224" y="2911735"/>
                </a:cubicBezTo>
                <a:lnTo>
                  <a:pt x="5068852" y="2911735"/>
                </a:lnTo>
                <a:cubicBezTo>
                  <a:pt x="5063023" y="2908820"/>
                  <a:pt x="5054279" y="2908820"/>
                  <a:pt x="5042620" y="2911735"/>
                </a:cubicBezTo>
                <a:cubicBezTo>
                  <a:pt x="5030962" y="2914649"/>
                  <a:pt x="5025132" y="2916107"/>
                  <a:pt x="5025132" y="2916107"/>
                </a:cubicBezTo>
                <a:cubicBezTo>
                  <a:pt x="5019303" y="2916107"/>
                  <a:pt x="5017846" y="2914649"/>
                  <a:pt x="5020760" y="2911735"/>
                </a:cubicBezTo>
                <a:cubicBezTo>
                  <a:pt x="5023676" y="2908820"/>
                  <a:pt x="5022218" y="2907363"/>
                  <a:pt x="5016388" y="2907363"/>
                </a:cubicBezTo>
                <a:cubicBezTo>
                  <a:pt x="5001816" y="2907363"/>
                  <a:pt x="4994528" y="2907363"/>
                  <a:pt x="4994528" y="2907363"/>
                </a:cubicBezTo>
                <a:cubicBezTo>
                  <a:pt x="5032419" y="2904448"/>
                  <a:pt x="5093627" y="2895704"/>
                  <a:pt x="5178152" y="2881131"/>
                </a:cubicBezTo>
                <a:cubicBezTo>
                  <a:pt x="5183981" y="2878216"/>
                  <a:pt x="5197097" y="2866558"/>
                  <a:pt x="5217499" y="2846155"/>
                </a:cubicBezTo>
                <a:cubicBezTo>
                  <a:pt x="5226244" y="2846155"/>
                  <a:pt x="5234987" y="2843240"/>
                  <a:pt x="5243732" y="2837411"/>
                </a:cubicBezTo>
                <a:cubicBezTo>
                  <a:pt x="5252475" y="2863643"/>
                  <a:pt x="5265591" y="2876759"/>
                  <a:pt x="5283079" y="2876759"/>
                </a:cubicBezTo>
                <a:cubicBezTo>
                  <a:pt x="5285994" y="2876759"/>
                  <a:pt x="5294738" y="2873116"/>
                  <a:pt x="5309310" y="2865829"/>
                </a:cubicBezTo>
                <a:cubicBezTo>
                  <a:pt x="5323884" y="2858542"/>
                  <a:pt x="5332628" y="2854899"/>
                  <a:pt x="5335542" y="2854899"/>
                </a:cubicBezTo>
                <a:cubicBezTo>
                  <a:pt x="5341372" y="2854899"/>
                  <a:pt x="5346472" y="2857814"/>
                  <a:pt x="5350844" y="2863643"/>
                </a:cubicBezTo>
                <a:cubicBezTo>
                  <a:pt x="5355216" y="2869473"/>
                  <a:pt x="5358860" y="2872387"/>
                  <a:pt x="5361774" y="2872387"/>
                </a:cubicBezTo>
                <a:cubicBezTo>
                  <a:pt x="5367604" y="2872387"/>
                  <a:pt x="5370518" y="2869473"/>
                  <a:pt x="5370518" y="2863643"/>
                </a:cubicBezTo>
                <a:cubicBezTo>
                  <a:pt x="5373434" y="2866558"/>
                  <a:pt x="5377805" y="2870930"/>
                  <a:pt x="5383634" y="2876759"/>
                </a:cubicBezTo>
                <a:cubicBezTo>
                  <a:pt x="5383634" y="2876759"/>
                  <a:pt x="5387278" y="2874573"/>
                  <a:pt x="5394564" y="2870201"/>
                </a:cubicBezTo>
                <a:cubicBezTo>
                  <a:pt x="5401852" y="2865829"/>
                  <a:pt x="5406952" y="2860728"/>
                  <a:pt x="5409866" y="2854899"/>
                </a:cubicBezTo>
                <a:cubicBezTo>
                  <a:pt x="5409866" y="2857814"/>
                  <a:pt x="5412781" y="2865100"/>
                  <a:pt x="5418610" y="2876759"/>
                </a:cubicBezTo>
                <a:cubicBezTo>
                  <a:pt x="5424440" y="2888418"/>
                  <a:pt x="5424440" y="2894247"/>
                  <a:pt x="5418610" y="2894247"/>
                </a:cubicBezTo>
                <a:cubicBezTo>
                  <a:pt x="5421525" y="2897162"/>
                  <a:pt x="5434641" y="2910278"/>
                  <a:pt x="5457958" y="2933595"/>
                </a:cubicBezTo>
                <a:lnTo>
                  <a:pt x="5462330" y="2933595"/>
                </a:lnTo>
                <a:cubicBezTo>
                  <a:pt x="5462330" y="2933595"/>
                  <a:pt x="5468160" y="2927765"/>
                  <a:pt x="5479818" y="2916107"/>
                </a:cubicBezTo>
                <a:cubicBezTo>
                  <a:pt x="5488562" y="2931409"/>
                  <a:pt x="5494026" y="2940973"/>
                  <a:pt x="5496212" y="2944798"/>
                </a:cubicBezTo>
                <a:lnTo>
                  <a:pt x="5497092" y="2946337"/>
                </a:lnTo>
                <a:lnTo>
                  <a:pt x="5499492" y="2945618"/>
                </a:lnTo>
                <a:cubicBezTo>
                  <a:pt x="5502407" y="2944889"/>
                  <a:pt x="5507508" y="2943796"/>
                  <a:pt x="5514794" y="2942339"/>
                </a:cubicBezTo>
                <a:cubicBezTo>
                  <a:pt x="5517709" y="2948168"/>
                  <a:pt x="5516252" y="2955454"/>
                  <a:pt x="5510422" y="2964198"/>
                </a:cubicBezTo>
                <a:cubicBezTo>
                  <a:pt x="5513336" y="2972942"/>
                  <a:pt x="5519166" y="2978772"/>
                  <a:pt x="5527910" y="2981686"/>
                </a:cubicBezTo>
                <a:cubicBezTo>
                  <a:pt x="5533739" y="2975857"/>
                  <a:pt x="5532282" y="2968571"/>
                  <a:pt x="5523538" y="2959827"/>
                </a:cubicBezTo>
                <a:lnTo>
                  <a:pt x="5545397" y="2959827"/>
                </a:lnTo>
                <a:cubicBezTo>
                  <a:pt x="5545397" y="2974400"/>
                  <a:pt x="5548312" y="2990430"/>
                  <a:pt x="5554142" y="3007918"/>
                </a:cubicBezTo>
                <a:cubicBezTo>
                  <a:pt x="5542483" y="3007918"/>
                  <a:pt x="5532282" y="3010833"/>
                  <a:pt x="5523538" y="3016662"/>
                </a:cubicBezTo>
                <a:cubicBezTo>
                  <a:pt x="5538111" y="3028321"/>
                  <a:pt x="5543212" y="3034150"/>
                  <a:pt x="5538840" y="3034150"/>
                </a:cubicBezTo>
                <a:cubicBezTo>
                  <a:pt x="5534468" y="3034150"/>
                  <a:pt x="5542483" y="3035607"/>
                  <a:pt x="5562885" y="3038522"/>
                </a:cubicBezTo>
                <a:cubicBezTo>
                  <a:pt x="5554142" y="3044351"/>
                  <a:pt x="5543940" y="3053095"/>
                  <a:pt x="5532282" y="3064754"/>
                </a:cubicBezTo>
                <a:cubicBezTo>
                  <a:pt x="5535196" y="3079327"/>
                  <a:pt x="5533739" y="3096815"/>
                  <a:pt x="5527910" y="3117218"/>
                </a:cubicBezTo>
                <a:cubicBezTo>
                  <a:pt x="5530824" y="3123047"/>
                  <a:pt x="5532282" y="3130334"/>
                  <a:pt x="5532282" y="3139078"/>
                </a:cubicBezTo>
                <a:cubicBezTo>
                  <a:pt x="5532282" y="3141992"/>
                  <a:pt x="5529367" y="3147822"/>
                  <a:pt x="5523538" y="3156565"/>
                </a:cubicBezTo>
                <a:cubicBezTo>
                  <a:pt x="5532282" y="3171139"/>
                  <a:pt x="5541026" y="3178425"/>
                  <a:pt x="5549770" y="3178425"/>
                </a:cubicBezTo>
                <a:cubicBezTo>
                  <a:pt x="5546854" y="3178425"/>
                  <a:pt x="5552684" y="3176968"/>
                  <a:pt x="5567258" y="3174053"/>
                </a:cubicBezTo>
                <a:cubicBezTo>
                  <a:pt x="5564342" y="3179883"/>
                  <a:pt x="5561428" y="3187169"/>
                  <a:pt x="5558514" y="3195913"/>
                </a:cubicBezTo>
                <a:cubicBezTo>
                  <a:pt x="5546854" y="3195913"/>
                  <a:pt x="5538111" y="3198828"/>
                  <a:pt x="5532282" y="3204657"/>
                </a:cubicBezTo>
                <a:cubicBezTo>
                  <a:pt x="5529367" y="3236718"/>
                  <a:pt x="5523538" y="3258578"/>
                  <a:pt x="5514794" y="3270237"/>
                </a:cubicBezTo>
                <a:cubicBezTo>
                  <a:pt x="5506050" y="3281895"/>
                  <a:pt x="5490019" y="3295011"/>
                  <a:pt x="5466702" y="3309585"/>
                </a:cubicBezTo>
                <a:cubicBezTo>
                  <a:pt x="5463787" y="3309585"/>
                  <a:pt x="5457958" y="3309585"/>
                  <a:pt x="5449214" y="3309585"/>
                </a:cubicBezTo>
                <a:cubicBezTo>
                  <a:pt x="5443385" y="3309585"/>
                  <a:pt x="5436827" y="3306670"/>
                  <a:pt x="5429540" y="3300841"/>
                </a:cubicBezTo>
                <a:cubicBezTo>
                  <a:pt x="5422254" y="3295011"/>
                  <a:pt x="5415696" y="3292097"/>
                  <a:pt x="5409866" y="3292097"/>
                </a:cubicBezTo>
                <a:cubicBezTo>
                  <a:pt x="5406952" y="3292097"/>
                  <a:pt x="5401122" y="3294283"/>
                  <a:pt x="5392378" y="3298654"/>
                </a:cubicBezTo>
                <a:cubicBezTo>
                  <a:pt x="5383634" y="3303027"/>
                  <a:pt x="5377805" y="3306670"/>
                  <a:pt x="5374890" y="3309585"/>
                </a:cubicBezTo>
                <a:cubicBezTo>
                  <a:pt x="5360317" y="3309585"/>
                  <a:pt x="5339914" y="3309585"/>
                  <a:pt x="5313683" y="3309585"/>
                </a:cubicBezTo>
                <a:cubicBezTo>
                  <a:pt x="5281622" y="3315414"/>
                  <a:pt x="5268506" y="3318329"/>
                  <a:pt x="5274334" y="3318329"/>
                </a:cubicBezTo>
                <a:cubicBezTo>
                  <a:pt x="5248103" y="3324158"/>
                  <a:pt x="5221871" y="3338731"/>
                  <a:pt x="5195640" y="3362048"/>
                </a:cubicBezTo>
                <a:cubicBezTo>
                  <a:pt x="5192725" y="3359134"/>
                  <a:pt x="5189081" y="3355490"/>
                  <a:pt x="5184710" y="3351118"/>
                </a:cubicBezTo>
                <a:cubicBezTo>
                  <a:pt x="5180338" y="3346746"/>
                  <a:pt x="5178152" y="3343103"/>
                  <a:pt x="5178152" y="3340188"/>
                </a:cubicBezTo>
                <a:cubicBezTo>
                  <a:pt x="5169408" y="3346018"/>
                  <a:pt x="5162850" y="3351118"/>
                  <a:pt x="5158478" y="3355490"/>
                </a:cubicBezTo>
                <a:cubicBezTo>
                  <a:pt x="5154106" y="3359862"/>
                  <a:pt x="5147548" y="3363505"/>
                  <a:pt x="5138804" y="3366420"/>
                </a:cubicBezTo>
                <a:cubicBezTo>
                  <a:pt x="5132974" y="3378079"/>
                  <a:pt x="5124231" y="3397024"/>
                  <a:pt x="5112572" y="3423256"/>
                </a:cubicBezTo>
                <a:cubicBezTo>
                  <a:pt x="5103828" y="3434914"/>
                  <a:pt x="5097999" y="3440744"/>
                  <a:pt x="5095084" y="3440744"/>
                </a:cubicBezTo>
                <a:lnTo>
                  <a:pt x="5077596" y="3440744"/>
                </a:lnTo>
                <a:cubicBezTo>
                  <a:pt x="5077596" y="3411597"/>
                  <a:pt x="5067395" y="3399939"/>
                  <a:pt x="5046992" y="3405768"/>
                </a:cubicBezTo>
                <a:cubicBezTo>
                  <a:pt x="5044078" y="3399939"/>
                  <a:pt x="5045536" y="3392652"/>
                  <a:pt x="5051364" y="3383908"/>
                </a:cubicBezTo>
                <a:cubicBezTo>
                  <a:pt x="5051364" y="3375164"/>
                  <a:pt x="5045536" y="3369335"/>
                  <a:pt x="5033876" y="3366420"/>
                </a:cubicBezTo>
                <a:cubicBezTo>
                  <a:pt x="5033876" y="3366420"/>
                  <a:pt x="5033876" y="3362048"/>
                  <a:pt x="5033876" y="3353304"/>
                </a:cubicBezTo>
                <a:cubicBezTo>
                  <a:pt x="5033876" y="3344560"/>
                  <a:pt x="5030962" y="3340188"/>
                  <a:pt x="5025132" y="3340188"/>
                </a:cubicBezTo>
                <a:cubicBezTo>
                  <a:pt x="5019303" y="3340188"/>
                  <a:pt x="5008374" y="3341646"/>
                  <a:pt x="4992342" y="3344560"/>
                </a:cubicBezTo>
                <a:cubicBezTo>
                  <a:pt x="4976312" y="3347475"/>
                  <a:pt x="4966840" y="3348932"/>
                  <a:pt x="4963924" y="3348932"/>
                </a:cubicBezTo>
                <a:cubicBezTo>
                  <a:pt x="4961010" y="3348932"/>
                  <a:pt x="4955910" y="3347475"/>
                  <a:pt x="4948622" y="3344560"/>
                </a:cubicBezTo>
                <a:cubicBezTo>
                  <a:pt x="4941336" y="3341646"/>
                  <a:pt x="4936236" y="3340188"/>
                  <a:pt x="4933320" y="3340188"/>
                </a:cubicBezTo>
                <a:cubicBezTo>
                  <a:pt x="4939150" y="3328530"/>
                  <a:pt x="4931864" y="3313956"/>
                  <a:pt x="4911461" y="3296469"/>
                </a:cubicBezTo>
                <a:cubicBezTo>
                  <a:pt x="4911461" y="3284810"/>
                  <a:pt x="4917290" y="3276066"/>
                  <a:pt x="4928949" y="3270237"/>
                </a:cubicBezTo>
                <a:lnTo>
                  <a:pt x="4915832" y="3257121"/>
                </a:lnTo>
                <a:cubicBezTo>
                  <a:pt x="4910004" y="3260035"/>
                  <a:pt x="4901989" y="3262950"/>
                  <a:pt x="4891787" y="3265865"/>
                </a:cubicBezTo>
                <a:cubicBezTo>
                  <a:pt x="4881586" y="3268780"/>
                  <a:pt x="4873571" y="3271694"/>
                  <a:pt x="4867742" y="3274609"/>
                </a:cubicBezTo>
                <a:cubicBezTo>
                  <a:pt x="4870656" y="3254206"/>
                  <a:pt x="4870656" y="3244005"/>
                  <a:pt x="4867742" y="3244005"/>
                </a:cubicBezTo>
                <a:lnTo>
                  <a:pt x="4854626" y="3257121"/>
                </a:lnTo>
                <a:lnTo>
                  <a:pt x="4824022" y="3257121"/>
                </a:lnTo>
                <a:cubicBezTo>
                  <a:pt x="4832766" y="3248377"/>
                  <a:pt x="4845608" y="3233895"/>
                  <a:pt x="4862550" y="3213674"/>
                </a:cubicBezTo>
                <a:lnTo>
                  <a:pt x="4877584" y="3195498"/>
                </a:lnTo>
                <a:lnTo>
                  <a:pt x="4836552" y="3205477"/>
                </a:lnTo>
                <a:cubicBezTo>
                  <a:pt x="4358686" y="3321516"/>
                  <a:pt x="4109552" y="3379536"/>
                  <a:pt x="4089149" y="3379536"/>
                </a:cubicBezTo>
                <a:cubicBezTo>
                  <a:pt x="4083320" y="3379536"/>
                  <a:pt x="4075305" y="3378079"/>
                  <a:pt x="4065103" y="3375164"/>
                </a:cubicBezTo>
                <a:cubicBezTo>
                  <a:pt x="4054902" y="3372249"/>
                  <a:pt x="4046887" y="3370792"/>
                  <a:pt x="4041057" y="3370792"/>
                </a:cubicBezTo>
                <a:cubicBezTo>
                  <a:pt x="4032314" y="3370792"/>
                  <a:pt x="3985679" y="3384637"/>
                  <a:pt x="3901154" y="3412326"/>
                </a:cubicBezTo>
                <a:cubicBezTo>
                  <a:pt x="3816629" y="3440015"/>
                  <a:pt x="3771452" y="3453860"/>
                  <a:pt x="3765623" y="3453860"/>
                </a:cubicBezTo>
                <a:cubicBezTo>
                  <a:pt x="3759794" y="3453860"/>
                  <a:pt x="3758336" y="3450945"/>
                  <a:pt x="3761251" y="3445116"/>
                </a:cubicBezTo>
                <a:cubicBezTo>
                  <a:pt x="3764166" y="3439287"/>
                  <a:pt x="3761251" y="3436372"/>
                  <a:pt x="3752507" y="3436372"/>
                </a:cubicBezTo>
                <a:cubicBezTo>
                  <a:pt x="3647580" y="3436372"/>
                  <a:pt x="3563055" y="3462604"/>
                  <a:pt x="3498932" y="3515067"/>
                </a:cubicBezTo>
                <a:cubicBezTo>
                  <a:pt x="3475615" y="3515067"/>
                  <a:pt x="3440639" y="3526726"/>
                  <a:pt x="3394005" y="3550043"/>
                </a:cubicBezTo>
                <a:lnTo>
                  <a:pt x="3398377" y="3554415"/>
                </a:lnTo>
                <a:cubicBezTo>
                  <a:pt x="3407121" y="3554415"/>
                  <a:pt x="3421694" y="3550043"/>
                  <a:pt x="3442097" y="3541299"/>
                </a:cubicBezTo>
                <a:lnTo>
                  <a:pt x="3472701" y="3541299"/>
                </a:lnTo>
                <a:cubicBezTo>
                  <a:pt x="3484359" y="3552958"/>
                  <a:pt x="3490189" y="3566074"/>
                  <a:pt x="3490189" y="3580647"/>
                </a:cubicBezTo>
                <a:cubicBezTo>
                  <a:pt x="3490189" y="3595220"/>
                  <a:pt x="3477072" y="3609794"/>
                  <a:pt x="3450841" y="3624367"/>
                </a:cubicBezTo>
                <a:cubicBezTo>
                  <a:pt x="3424609" y="3638940"/>
                  <a:pt x="3402749" y="3646227"/>
                  <a:pt x="3385261" y="3646227"/>
                </a:cubicBezTo>
                <a:lnTo>
                  <a:pt x="3319682" y="3646227"/>
                </a:lnTo>
                <a:lnTo>
                  <a:pt x="3319682" y="3615623"/>
                </a:lnTo>
                <a:cubicBezTo>
                  <a:pt x="3351743" y="3603964"/>
                  <a:pt x="3367774" y="3586476"/>
                  <a:pt x="3367774" y="3563159"/>
                </a:cubicBezTo>
                <a:cubicBezTo>
                  <a:pt x="3364858" y="3560244"/>
                  <a:pt x="3356114" y="3558787"/>
                  <a:pt x="3341542" y="3558787"/>
                </a:cubicBezTo>
                <a:cubicBezTo>
                  <a:pt x="3332798" y="3558787"/>
                  <a:pt x="3328426" y="3560244"/>
                  <a:pt x="3328426" y="3563159"/>
                </a:cubicBezTo>
                <a:cubicBezTo>
                  <a:pt x="3328426" y="3568988"/>
                  <a:pt x="3325511" y="3571903"/>
                  <a:pt x="3319682" y="3571903"/>
                </a:cubicBezTo>
                <a:cubicBezTo>
                  <a:pt x="3313852" y="3571903"/>
                  <a:pt x="3311666" y="3570446"/>
                  <a:pt x="3313124" y="3567531"/>
                </a:cubicBezTo>
                <a:cubicBezTo>
                  <a:pt x="3314581" y="3564616"/>
                  <a:pt x="3310938" y="3563159"/>
                  <a:pt x="3302194" y="3563159"/>
                </a:cubicBezTo>
                <a:cubicBezTo>
                  <a:pt x="3296364" y="3563159"/>
                  <a:pt x="3293450" y="3566074"/>
                  <a:pt x="3293450" y="3571903"/>
                </a:cubicBezTo>
                <a:cubicBezTo>
                  <a:pt x="3293450" y="3577732"/>
                  <a:pt x="3290535" y="3580647"/>
                  <a:pt x="3284706" y="3580647"/>
                </a:cubicBezTo>
                <a:cubicBezTo>
                  <a:pt x="3287620" y="3580647"/>
                  <a:pt x="3282520" y="3577732"/>
                  <a:pt x="3269404" y="3571903"/>
                </a:cubicBezTo>
                <a:cubicBezTo>
                  <a:pt x="3256288" y="3566074"/>
                  <a:pt x="3227870" y="3563159"/>
                  <a:pt x="3184150" y="3563159"/>
                </a:cubicBezTo>
                <a:cubicBezTo>
                  <a:pt x="3184150" y="3551500"/>
                  <a:pt x="3187065" y="3542756"/>
                  <a:pt x="3192894" y="3536927"/>
                </a:cubicBezTo>
                <a:cubicBezTo>
                  <a:pt x="3178321" y="3531098"/>
                  <a:pt x="3156461" y="3517982"/>
                  <a:pt x="3127314" y="3497580"/>
                </a:cubicBezTo>
                <a:cubicBezTo>
                  <a:pt x="3127314" y="3477177"/>
                  <a:pt x="3135330" y="3454588"/>
                  <a:pt x="3151360" y="3429814"/>
                </a:cubicBezTo>
                <a:cubicBezTo>
                  <a:pt x="3167391" y="3405039"/>
                  <a:pt x="3175406" y="3392652"/>
                  <a:pt x="3175406" y="3392652"/>
                </a:cubicBezTo>
                <a:cubicBezTo>
                  <a:pt x="3175406" y="3372249"/>
                  <a:pt x="3172492" y="3350390"/>
                  <a:pt x="3166662" y="3327073"/>
                </a:cubicBezTo>
                <a:cubicBezTo>
                  <a:pt x="3160833" y="3312499"/>
                  <a:pt x="3144803" y="3302298"/>
                  <a:pt x="3118571" y="3296469"/>
                </a:cubicBezTo>
                <a:cubicBezTo>
                  <a:pt x="3080680" y="3235261"/>
                  <a:pt x="3061735" y="3207572"/>
                  <a:pt x="3061735" y="3213401"/>
                </a:cubicBezTo>
                <a:cubicBezTo>
                  <a:pt x="3061735" y="3169681"/>
                  <a:pt x="3195809" y="3086614"/>
                  <a:pt x="3463957" y="2964198"/>
                </a:cubicBezTo>
                <a:lnTo>
                  <a:pt x="3463957" y="2937967"/>
                </a:lnTo>
                <a:cubicBezTo>
                  <a:pt x="3449383" y="2943796"/>
                  <a:pt x="3439182" y="2946711"/>
                  <a:pt x="3433353" y="2946711"/>
                </a:cubicBezTo>
                <a:lnTo>
                  <a:pt x="3415865" y="2924851"/>
                </a:lnTo>
                <a:cubicBezTo>
                  <a:pt x="3471243" y="2872387"/>
                  <a:pt x="3542652" y="2831582"/>
                  <a:pt x="3630092" y="2802435"/>
                </a:cubicBezTo>
                <a:cubicBezTo>
                  <a:pt x="3711702" y="2782033"/>
                  <a:pt x="3794770" y="2761630"/>
                  <a:pt x="3879294" y="2741228"/>
                </a:cubicBezTo>
                <a:cubicBezTo>
                  <a:pt x="3812257" y="2764545"/>
                  <a:pt x="3717532" y="2809722"/>
                  <a:pt x="3595116" y="2876759"/>
                </a:cubicBezTo>
                <a:cubicBezTo>
                  <a:pt x="3600945" y="2885503"/>
                  <a:pt x="3612604" y="2889875"/>
                  <a:pt x="3630092" y="2889875"/>
                </a:cubicBezTo>
                <a:cubicBezTo>
                  <a:pt x="3635921" y="2889875"/>
                  <a:pt x="3679641" y="2873844"/>
                  <a:pt x="3761251" y="2841783"/>
                </a:cubicBezTo>
                <a:cubicBezTo>
                  <a:pt x="3842861" y="2809722"/>
                  <a:pt x="3886581" y="2793691"/>
                  <a:pt x="3892410" y="2793691"/>
                </a:cubicBezTo>
                <a:cubicBezTo>
                  <a:pt x="3901154" y="2793691"/>
                  <a:pt x="3904068" y="2796606"/>
                  <a:pt x="3901154" y="2802435"/>
                </a:cubicBezTo>
                <a:cubicBezTo>
                  <a:pt x="3898240" y="2808265"/>
                  <a:pt x="3899697" y="2811179"/>
                  <a:pt x="3905526" y="2811179"/>
                </a:cubicBezTo>
                <a:cubicBezTo>
                  <a:pt x="3911356" y="2811179"/>
                  <a:pt x="3923014" y="2808265"/>
                  <a:pt x="3940502" y="2802435"/>
                </a:cubicBezTo>
                <a:cubicBezTo>
                  <a:pt x="3957990" y="2796606"/>
                  <a:pt x="3974020" y="2793691"/>
                  <a:pt x="3988594" y="2793691"/>
                </a:cubicBezTo>
                <a:cubicBezTo>
                  <a:pt x="3991508" y="2726654"/>
                  <a:pt x="3995880" y="2617355"/>
                  <a:pt x="4001710" y="2465793"/>
                </a:cubicBezTo>
                <a:lnTo>
                  <a:pt x="4106637" y="1670094"/>
                </a:lnTo>
                <a:cubicBezTo>
                  <a:pt x="4100808" y="1655521"/>
                  <a:pt x="4094978" y="1643862"/>
                  <a:pt x="4089149" y="1635118"/>
                </a:cubicBezTo>
                <a:cubicBezTo>
                  <a:pt x="4060003" y="1673009"/>
                  <a:pt x="4046887" y="1697783"/>
                  <a:pt x="4049802" y="1709442"/>
                </a:cubicBezTo>
                <a:lnTo>
                  <a:pt x="4032314" y="1691954"/>
                </a:lnTo>
                <a:cubicBezTo>
                  <a:pt x="3939045" y="1761905"/>
                  <a:pt x="3854520" y="1852260"/>
                  <a:pt x="3778739" y="1963016"/>
                </a:cubicBezTo>
                <a:cubicBezTo>
                  <a:pt x="3714616" y="2056285"/>
                  <a:pt x="3650494" y="2151011"/>
                  <a:pt x="3586372" y="2247195"/>
                </a:cubicBezTo>
                <a:cubicBezTo>
                  <a:pt x="3580543" y="2255939"/>
                  <a:pt x="3577628" y="2269055"/>
                  <a:pt x="3577628" y="2286542"/>
                </a:cubicBezTo>
                <a:cubicBezTo>
                  <a:pt x="3565970" y="2292372"/>
                  <a:pt x="3549939" y="2305488"/>
                  <a:pt x="3529536" y="2325890"/>
                </a:cubicBezTo>
                <a:cubicBezTo>
                  <a:pt x="3503305" y="2357951"/>
                  <a:pt x="3463957" y="2408958"/>
                  <a:pt x="3411493" y="2478909"/>
                </a:cubicBezTo>
                <a:cubicBezTo>
                  <a:pt x="3411493" y="2461421"/>
                  <a:pt x="3408578" y="2451220"/>
                  <a:pt x="3402749" y="2448306"/>
                </a:cubicBezTo>
                <a:cubicBezTo>
                  <a:pt x="3399834" y="2451220"/>
                  <a:pt x="3396920" y="2454864"/>
                  <a:pt x="3394005" y="2459235"/>
                </a:cubicBezTo>
                <a:lnTo>
                  <a:pt x="3390434" y="2463700"/>
                </a:lnTo>
                <a:lnTo>
                  <a:pt x="3393869" y="2457664"/>
                </a:lnTo>
                <a:cubicBezTo>
                  <a:pt x="3403432" y="2440131"/>
                  <a:pt x="3420966" y="2404950"/>
                  <a:pt x="3446469" y="2352122"/>
                </a:cubicBezTo>
                <a:cubicBezTo>
                  <a:pt x="3452298" y="2337549"/>
                  <a:pt x="3453756" y="2324433"/>
                  <a:pt x="3450841" y="2312774"/>
                </a:cubicBezTo>
                <a:cubicBezTo>
                  <a:pt x="3474158" y="2309860"/>
                  <a:pt x="3497475" y="2270512"/>
                  <a:pt x="3520792" y="2194731"/>
                </a:cubicBezTo>
                <a:cubicBezTo>
                  <a:pt x="3526622" y="2191816"/>
                  <a:pt x="3522250" y="2190359"/>
                  <a:pt x="3507676" y="2190359"/>
                </a:cubicBezTo>
                <a:cubicBezTo>
                  <a:pt x="3481445" y="2190359"/>
                  <a:pt x="3449383" y="2216591"/>
                  <a:pt x="3411493" y="2269055"/>
                </a:cubicBezTo>
                <a:cubicBezTo>
                  <a:pt x="3399834" y="2266140"/>
                  <a:pt x="3388176" y="2253024"/>
                  <a:pt x="3376518" y="2229707"/>
                </a:cubicBezTo>
                <a:cubicBezTo>
                  <a:pt x="3370688" y="2229707"/>
                  <a:pt x="3366316" y="2231164"/>
                  <a:pt x="3363401" y="2234079"/>
                </a:cubicBezTo>
                <a:cubicBezTo>
                  <a:pt x="3360487" y="2236993"/>
                  <a:pt x="3321139" y="2289457"/>
                  <a:pt x="3245358" y="2391470"/>
                </a:cubicBezTo>
                <a:cubicBezTo>
                  <a:pt x="3248272" y="2373982"/>
                  <a:pt x="3259931" y="2350665"/>
                  <a:pt x="3280334" y="2321518"/>
                </a:cubicBezTo>
                <a:cubicBezTo>
                  <a:pt x="3280334" y="2312774"/>
                  <a:pt x="3278876" y="2306945"/>
                  <a:pt x="3275962" y="2304030"/>
                </a:cubicBezTo>
                <a:cubicBezTo>
                  <a:pt x="3200181" y="2341921"/>
                  <a:pt x="3165205" y="2360866"/>
                  <a:pt x="3171034" y="2360866"/>
                </a:cubicBezTo>
                <a:cubicBezTo>
                  <a:pt x="3141888" y="2360866"/>
                  <a:pt x="3127314" y="2360866"/>
                  <a:pt x="3127314" y="2360866"/>
                </a:cubicBezTo>
                <a:cubicBezTo>
                  <a:pt x="3127314" y="2357951"/>
                  <a:pt x="3125857" y="2352122"/>
                  <a:pt x="3122943" y="2343378"/>
                </a:cubicBezTo>
                <a:cubicBezTo>
                  <a:pt x="3120028" y="2334634"/>
                  <a:pt x="3118571" y="2325890"/>
                  <a:pt x="3118571" y="2317146"/>
                </a:cubicBezTo>
                <a:cubicBezTo>
                  <a:pt x="3118571" y="2305488"/>
                  <a:pt x="3120028" y="2296744"/>
                  <a:pt x="3122943" y="2290914"/>
                </a:cubicBezTo>
                <a:cubicBezTo>
                  <a:pt x="3157918" y="2250109"/>
                  <a:pt x="3175406" y="2226792"/>
                  <a:pt x="3175406" y="2220963"/>
                </a:cubicBezTo>
                <a:cubicBezTo>
                  <a:pt x="3175406" y="2200560"/>
                  <a:pt x="3163748" y="2167042"/>
                  <a:pt x="3140431" y="2120407"/>
                </a:cubicBezTo>
                <a:cubicBezTo>
                  <a:pt x="3128772" y="2129151"/>
                  <a:pt x="3121485" y="2133523"/>
                  <a:pt x="3118571" y="2133523"/>
                </a:cubicBezTo>
                <a:cubicBezTo>
                  <a:pt x="3130229" y="2121865"/>
                  <a:pt x="3133144" y="2113121"/>
                  <a:pt x="3127314" y="2107291"/>
                </a:cubicBezTo>
                <a:cubicBezTo>
                  <a:pt x="3136058" y="2098547"/>
                  <a:pt x="3147717" y="2094176"/>
                  <a:pt x="3162291" y="2094176"/>
                </a:cubicBezTo>
                <a:cubicBezTo>
                  <a:pt x="3168120" y="2091261"/>
                  <a:pt x="3169577" y="2079602"/>
                  <a:pt x="3166662" y="2059200"/>
                </a:cubicBezTo>
                <a:cubicBezTo>
                  <a:pt x="3178321" y="2018395"/>
                  <a:pt x="3198724" y="1961559"/>
                  <a:pt x="3227870" y="1888693"/>
                </a:cubicBezTo>
                <a:cubicBezTo>
                  <a:pt x="3239529" y="1877034"/>
                  <a:pt x="3258474" y="1859546"/>
                  <a:pt x="3284706" y="1836229"/>
                </a:cubicBezTo>
                <a:cubicBezTo>
                  <a:pt x="3287620" y="1827485"/>
                  <a:pt x="3291992" y="1814369"/>
                  <a:pt x="3297822" y="1796881"/>
                </a:cubicBezTo>
                <a:cubicBezTo>
                  <a:pt x="3481445" y="1540392"/>
                  <a:pt x="3643208" y="1333452"/>
                  <a:pt x="3783111" y="1176061"/>
                </a:cubicBezTo>
                <a:cubicBezTo>
                  <a:pt x="3925928" y="1027414"/>
                  <a:pt x="4151814" y="788412"/>
                  <a:pt x="4460767" y="459057"/>
                </a:cubicBezTo>
                <a:cubicBezTo>
                  <a:pt x="4472426" y="459057"/>
                  <a:pt x="4488456" y="454685"/>
                  <a:pt x="4508858" y="445941"/>
                </a:cubicBezTo>
                <a:cubicBezTo>
                  <a:pt x="4508858" y="451770"/>
                  <a:pt x="4503030" y="469258"/>
                  <a:pt x="4491370" y="498405"/>
                </a:cubicBezTo>
                <a:cubicBezTo>
                  <a:pt x="4482626" y="518807"/>
                  <a:pt x="4485542" y="536295"/>
                  <a:pt x="4500114" y="550868"/>
                </a:cubicBezTo>
                <a:cubicBezTo>
                  <a:pt x="4532176" y="530466"/>
                  <a:pt x="4580268" y="501319"/>
                  <a:pt x="4644390" y="463429"/>
                </a:cubicBezTo>
                <a:cubicBezTo>
                  <a:pt x="4647304" y="469258"/>
                  <a:pt x="4644390" y="476545"/>
                  <a:pt x="4635646" y="485289"/>
                </a:cubicBezTo>
                <a:cubicBezTo>
                  <a:pt x="4638560" y="488203"/>
                  <a:pt x="4644390" y="501319"/>
                  <a:pt x="4653134" y="524636"/>
                </a:cubicBezTo>
                <a:cubicBezTo>
                  <a:pt x="4658963" y="536295"/>
                  <a:pt x="4666250" y="542124"/>
                  <a:pt x="4674994" y="542124"/>
                </a:cubicBezTo>
                <a:cubicBezTo>
                  <a:pt x="4695396" y="542124"/>
                  <a:pt x="4705598" y="531923"/>
                  <a:pt x="4705598" y="511521"/>
                </a:cubicBezTo>
                <a:cubicBezTo>
                  <a:pt x="4705598" y="502777"/>
                  <a:pt x="4702683" y="488932"/>
                  <a:pt x="4696854" y="469987"/>
                </a:cubicBezTo>
                <a:cubicBezTo>
                  <a:pt x="4691024" y="451041"/>
                  <a:pt x="4688110" y="441569"/>
                  <a:pt x="4688110" y="441569"/>
                </a:cubicBezTo>
                <a:cubicBezTo>
                  <a:pt x="4755146" y="406593"/>
                  <a:pt x="4788665" y="389105"/>
                  <a:pt x="4788665" y="389105"/>
                </a:cubicBezTo>
                <a:close/>
                <a:moveTo>
                  <a:pt x="4543834" y="301666"/>
                </a:moveTo>
                <a:lnTo>
                  <a:pt x="4574438" y="301666"/>
                </a:lnTo>
                <a:cubicBezTo>
                  <a:pt x="4574438" y="313324"/>
                  <a:pt x="4578810" y="319154"/>
                  <a:pt x="4587554" y="319154"/>
                </a:cubicBezTo>
                <a:cubicBezTo>
                  <a:pt x="4587554" y="336641"/>
                  <a:pt x="4583911" y="347571"/>
                  <a:pt x="4576624" y="351943"/>
                </a:cubicBezTo>
                <a:cubicBezTo>
                  <a:pt x="4569338" y="356315"/>
                  <a:pt x="4559865" y="362873"/>
                  <a:pt x="4548206" y="371617"/>
                </a:cubicBezTo>
                <a:cubicBezTo>
                  <a:pt x="4507402" y="377447"/>
                  <a:pt x="4465138" y="403678"/>
                  <a:pt x="4421420" y="450313"/>
                </a:cubicBezTo>
                <a:cubicBezTo>
                  <a:pt x="4403932" y="461972"/>
                  <a:pt x="4376242" y="482374"/>
                  <a:pt x="4338352" y="511521"/>
                </a:cubicBezTo>
                <a:cubicBezTo>
                  <a:pt x="4233424" y="625192"/>
                  <a:pt x="4099350" y="781126"/>
                  <a:pt x="3936130" y="979322"/>
                </a:cubicBezTo>
                <a:cubicBezTo>
                  <a:pt x="3933216" y="967663"/>
                  <a:pt x="3931758" y="960377"/>
                  <a:pt x="3931758" y="957462"/>
                </a:cubicBezTo>
                <a:cubicBezTo>
                  <a:pt x="4033771" y="832132"/>
                  <a:pt x="4134326" y="706802"/>
                  <a:pt x="4233424" y="581472"/>
                </a:cubicBezTo>
                <a:cubicBezTo>
                  <a:pt x="4355840" y="438654"/>
                  <a:pt x="4459310" y="345385"/>
                  <a:pt x="4543834" y="301666"/>
                </a:cubicBezTo>
                <a:close/>
                <a:moveTo>
                  <a:pt x="1499588" y="56835"/>
                </a:moveTo>
                <a:lnTo>
                  <a:pt x="1503959" y="69951"/>
                </a:lnTo>
                <a:lnTo>
                  <a:pt x="1482100" y="78695"/>
                </a:lnTo>
                <a:lnTo>
                  <a:pt x="1482100" y="69951"/>
                </a:lnTo>
                <a:close/>
                <a:moveTo>
                  <a:pt x="1722559" y="0"/>
                </a:moveTo>
                <a:cubicBezTo>
                  <a:pt x="1728388" y="0"/>
                  <a:pt x="1738589" y="2914"/>
                  <a:pt x="1753162" y="8743"/>
                </a:cubicBezTo>
                <a:cubicBezTo>
                  <a:pt x="1767735" y="14572"/>
                  <a:pt x="1779394" y="17487"/>
                  <a:pt x="1788138" y="17487"/>
                </a:cubicBezTo>
                <a:cubicBezTo>
                  <a:pt x="1793967" y="17487"/>
                  <a:pt x="1808540" y="16030"/>
                  <a:pt x="1831858" y="13115"/>
                </a:cubicBezTo>
                <a:cubicBezTo>
                  <a:pt x="1855175" y="10201"/>
                  <a:pt x="1869748" y="8743"/>
                  <a:pt x="1875577" y="8743"/>
                </a:cubicBezTo>
                <a:cubicBezTo>
                  <a:pt x="2044627" y="8743"/>
                  <a:pt x="2213677" y="99098"/>
                  <a:pt x="2382726" y="279806"/>
                </a:cubicBezTo>
                <a:cubicBezTo>
                  <a:pt x="2376897" y="288550"/>
                  <a:pt x="2376897" y="306038"/>
                  <a:pt x="2382726" y="332270"/>
                </a:cubicBezTo>
                <a:cubicBezTo>
                  <a:pt x="2417702" y="361416"/>
                  <a:pt x="2467251" y="406593"/>
                  <a:pt x="2531373" y="467801"/>
                </a:cubicBezTo>
                <a:cubicBezTo>
                  <a:pt x="2531373" y="459057"/>
                  <a:pt x="2535746" y="447398"/>
                  <a:pt x="2544490" y="432825"/>
                </a:cubicBezTo>
                <a:cubicBezTo>
                  <a:pt x="2535746" y="421166"/>
                  <a:pt x="2518986" y="407322"/>
                  <a:pt x="2494212" y="391291"/>
                </a:cubicBezTo>
                <a:cubicBezTo>
                  <a:pt x="2469437" y="375261"/>
                  <a:pt x="2457050" y="361416"/>
                  <a:pt x="2457050" y="349758"/>
                </a:cubicBezTo>
                <a:cubicBezTo>
                  <a:pt x="2457050" y="343928"/>
                  <a:pt x="2459964" y="336641"/>
                  <a:pt x="2465794" y="327898"/>
                </a:cubicBezTo>
                <a:cubicBezTo>
                  <a:pt x="2477452" y="330812"/>
                  <a:pt x="2493483" y="335184"/>
                  <a:pt x="2513886" y="341014"/>
                </a:cubicBezTo>
                <a:cubicBezTo>
                  <a:pt x="2706252" y="542124"/>
                  <a:pt x="2812637" y="747607"/>
                  <a:pt x="2833040" y="957462"/>
                </a:cubicBezTo>
                <a:cubicBezTo>
                  <a:pt x="2833040" y="960377"/>
                  <a:pt x="2836683" y="970578"/>
                  <a:pt x="2843970" y="988066"/>
                </a:cubicBezTo>
                <a:cubicBezTo>
                  <a:pt x="2847613" y="996810"/>
                  <a:pt x="2850346" y="1004461"/>
                  <a:pt x="2852167" y="1011019"/>
                </a:cubicBezTo>
                <a:lnTo>
                  <a:pt x="2853995" y="1021986"/>
                </a:lnTo>
                <a:lnTo>
                  <a:pt x="2851621" y="1023042"/>
                </a:lnTo>
                <a:cubicBezTo>
                  <a:pt x="2849435" y="1025956"/>
                  <a:pt x="2846156" y="1033243"/>
                  <a:pt x="2841784" y="1044902"/>
                </a:cubicBezTo>
                <a:cubicBezTo>
                  <a:pt x="2844698" y="1050731"/>
                  <a:pt x="2841784" y="1076963"/>
                  <a:pt x="2833040" y="1123597"/>
                </a:cubicBezTo>
                <a:cubicBezTo>
                  <a:pt x="2827210" y="1132341"/>
                  <a:pt x="2824296" y="1141085"/>
                  <a:pt x="2824296" y="1149829"/>
                </a:cubicBezTo>
                <a:cubicBezTo>
                  <a:pt x="2824296" y="1111939"/>
                  <a:pt x="2818466" y="1059475"/>
                  <a:pt x="2806808" y="992438"/>
                </a:cubicBezTo>
                <a:cubicBezTo>
                  <a:pt x="2803893" y="983694"/>
                  <a:pt x="2799521" y="974950"/>
                  <a:pt x="2793692" y="966206"/>
                </a:cubicBezTo>
                <a:cubicBezTo>
                  <a:pt x="2770375" y="779668"/>
                  <a:pt x="2694594" y="610619"/>
                  <a:pt x="2566350" y="459057"/>
                </a:cubicBezTo>
                <a:lnTo>
                  <a:pt x="2544490" y="480917"/>
                </a:lnTo>
                <a:cubicBezTo>
                  <a:pt x="2550319" y="483831"/>
                  <a:pt x="2557606" y="488203"/>
                  <a:pt x="2566350" y="494033"/>
                </a:cubicBezTo>
                <a:cubicBezTo>
                  <a:pt x="2601325" y="558155"/>
                  <a:pt x="2637758" y="622277"/>
                  <a:pt x="2675648" y="686400"/>
                </a:cubicBezTo>
                <a:cubicBezTo>
                  <a:pt x="2713539" y="750522"/>
                  <a:pt x="2736856" y="808815"/>
                  <a:pt x="2745600" y="861279"/>
                </a:cubicBezTo>
                <a:cubicBezTo>
                  <a:pt x="2754344" y="896254"/>
                  <a:pt x="2767460" y="1015755"/>
                  <a:pt x="2784948" y="1219781"/>
                </a:cubicBezTo>
                <a:cubicBezTo>
                  <a:pt x="2808265" y="1234354"/>
                  <a:pt x="2819924" y="1250384"/>
                  <a:pt x="2819924" y="1267872"/>
                </a:cubicBezTo>
                <a:cubicBezTo>
                  <a:pt x="2819924" y="1270787"/>
                  <a:pt x="2815552" y="1294104"/>
                  <a:pt x="2806808" y="1337824"/>
                </a:cubicBezTo>
                <a:cubicBezTo>
                  <a:pt x="2798064" y="1381544"/>
                  <a:pt x="2792235" y="1415062"/>
                  <a:pt x="2789320" y="1438379"/>
                </a:cubicBezTo>
                <a:cubicBezTo>
                  <a:pt x="2792235" y="1441294"/>
                  <a:pt x="2795149" y="1447123"/>
                  <a:pt x="2798064" y="1455867"/>
                </a:cubicBezTo>
                <a:cubicBezTo>
                  <a:pt x="2792235" y="1531648"/>
                  <a:pt x="2777661" y="1651149"/>
                  <a:pt x="2754344" y="1814369"/>
                </a:cubicBezTo>
                <a:cubicBezTo>
                  <a:pt x="2731027" y="1960102"/>
                  <a:pt x="2701880" y="2075230"/>
                  <a:pt x="2666904" y="2159755"/>
                </a:cubicBezTo>
                <a:cubicBezTo>
                  <a:pt x="2661076" y="2174328"/>
                  <a:pt x="2663990" y="2191816"/>
                  <a:pt x="2675648" y="2212219"/>
                </a:cubicBezTo>
                <a:cubicBezTo>
                  <a:pt x="2631929" y="2343378"/>
                  <a:pt x="2543032" y="2490568"/>
                  <a:pt x="2408958" y="2653788"/>
                </a:cubicBezTo>
                <a:cubicBezTo>
                  <a:pt x="2356494" y="2720825"/>
                  <a:pt x="2315690" y="2779118"/>
                  <a:pt x="2286543" y="2828667"/>
                </a:cubicBezTo>
                <a:cubicBezTo>
                  <a:pt x="2254482" y="2857814"/>
                  <a:pt x="2206390" y="2901533"/>
                  <a:pt x="2142268" y="2959827"/>
                </a:cubicBezTo>
                <a:cubicBezTo>
                  <a:pt x="2206390" y="2857814"/>
                  <a:pt x="2279256" y="2747057"/>
                  <a:pt x="2360866" y="2627556"/>
                </a:cubicBezTo>
                <a:lnTo>
                  <a:pt x="2347750" y="2614440"/>
                </a:lnTo>
                <a:cubicBezTo>
                  <a:pt x="2344836" y="2617355"/>
                  <a:pt x="2343378" y="2626099"/>
                  <a:pt x="2343378" y="2640672"/>
                </a:cubicBezTo>
                <a:cubicBezTo>
                  <a:pt x="2334634" y="2631928"/>
                  <a:pt x="2327348" y="2627556"/>
                  <a:pt x="2321519" y="2627556"/>
                </a:cubicBezTo>
                <a:cubicBezTo>
                  <a:pt x="2324434" y="2627556"/>
                  <a:pt x="2328806" y="2623184"/>
                  <a:pt x="2334634" y="2614440"/>
                </a:cubicBezTo>
                <a:cubicBezTo>
                  <a:pt x="2340464" y="2605696"/>
                  <a:pt x="2346293" y="2599867"/>
                  <a:pt x="2352123" y="2596953"/>
                </a:cubicBezTo>
                <a:lnTo>
                  <a:pt x="2347750" y="2544489"/>
                </a:lnTo>
                <a:cubicBezTo>
                  <a:pt x="2344836" y="2544489"/>
                  <a:pt x="2322976" y="2557605"/>
                  <a:pt x="2282171" y="2583837"/>
                </a:cubicBezTo>
                <a:cubicBezTo>
                  <a:pt x="2290915" y="2589666"/>
                  <a:pt x="2305488" y="2598410"/>
                  <a:pt x="2325891" y="2610069"/>
                </a:cubicBezTo>
                <a:cubicBezTo>
                  <a:pt x="2305488" y="2615898"/>
                  <a:pt x="2276342" y="2629014"/>
                  <a:pt x="2238451" y="2649416"/>
                </a:cubicBezTo>
                <a:cubicBezTo>
                  <a:pt x="2151012" y="2745600"/>
                  <a:pt x="2070859" y="2824295"/>
                  <a:pt x="1997993" y="2885503"/>
                </a:cubicBezTo>
                <a:cubicBezTo>
                  <a:pt x="1986334" y="2894247"/>
                  <a:pt x="1960102" y="2908820"/>
                  <a:pt x="1919297" y="2929223"/>
                </a:cubicBezTo>
                <a:cubicBezTo>
                  <a:pt x="1895980" y="2940881"/>
                  <a:pt x="1875577" y="2965656"/>
                  <a:pt x="1858089" y="3003546"/>
                </a:cubicBezTo>
                <a:cubicBezTo>
                  <a:pt x="1861004" y="2994802"/>
                  <a:pt x="1866833" y="2978772"/>
                  <a:pt x="1875577" y="2955454"/>
                </a:cubicBezTo>
                <a:cubicBezTo>
                  <a:pt x="1869748" y="2952540"/>
                  <a:pt x="1852260" y="2951083"/>
                  <a:pt x="1823114" y="2951083"/>
                </a:cubicBezTo>
                <a:cubicBezTo>
                  <a:pt x="1814370" y="2951083"/>
                  <a:pt x="1801254" y="2959827"/>
                  <a:pt x="1783766" y="2977314"/>
                </a:cubicBezTo>
                <a:cubicBezTo>
                  <a:pt x="1789595" y="2971485"/>
                  <a:pt x="1796882" y="2964198"/>
                  <a:pt x="1805626" y="2955454"/>
                </a:cubicBezTo>
                <a:cubicBezTo>
                  <a:pt x="1814370" y="2946711"/>
                  <a:pt x="1815827" y="2933595"/>
                  <a:pt x="1809998" y="2916107"/>
                </a:cubicBezTo>
                <a:cubicBezTo>
                  <a:pt x="1804168" y="2919022"/>
                  <a:pt x="1793967" y="2923393"/>
                  <a:pt x="1779394" y="2929223"/>
                </a:cubicBezTo>
                <a:cubicBezTo>
                  <a:pt x="1761906" y="2952540"/>
                  <a:pt x="1694869" y="3034150"/>
                  <a:pt x="1578283" y="3174053"/>
                </a:cubicBezTo>
                <a:cubicBezTo>
                  <a:pt x="1581198" y="3174053"/>
                  <a:pt x="1582655" y="3176968"/>
                  <a:pt x="1582655" y="3182797"/>
                </a:cubicBezTo>
                <a:cubicBezTo>
                  <a:pt x="1576826" y="3200285"/>
                  <a:pt x="1547679" y="3226517"/>
                  <a:pt x="1495216" y="3261493"/>
                </a:cubicBezTo>
                <a:cubicBezTo>
                  <a:pt x="1509789" y="3244005"/>
                  <a:pt x="1533106" y="3222145"/>
                  <a:pt x="1565167" y="3195913"/>
                </a:cubicBezTo>
                <a:cubicBezTo>
                  <a:pt x="1568082" y="3192998"/>
                  <a:pt x="1566625" y="3188627"/>
                  <a:pt x="1560795" y="3182797"/>
                </a:cubicBezTo>
                <a:cubicBezTo>
                  <a:pt x="1528734" y="3197371"/>
                  <a:pt x="1503959" y="3210486"/>
                  <a:pt x="1486472" y="3222145"/>
                </a:cubicBezTo>
                <a:cubicBezTo>
                  <a:pt x="1390288" y="3277523"/>
                  <a:pt x="1308678" y="3327073"/>
                  <a:pt x="1241641" y="3370792"/>
                </a:cubicBezTo>
                <a:cubicBezTo>
                  <a:pt x="1244556" y="3376622"/>
                  <a:pt x="1246013" y="3386823"/>
                  <a:pt x="1246013" y="3401396"/>
                </a:cubicBezTo>
                <a:cubicBezTo>
                  <a:pt x="1237269" y="3401396"/>
                  <a:pt x="1216867" y="3408683"/>
                  <a:pt x="1184805" y="3423256"/>
                </a:cubicBezTo>
                <a:cubicBezTo>
                  <a:pt x="1152744" y="3437829"/>
                  <a:pt x="1132342" y="3445116"/>
                  <a:pt x="1123598" y="3445116"/>
                </a:cubicBezTo>
                <a:cubicBezTo>
                  <a:pt x="1117769" y="3445116"/>
                  <a:pt x="1113396" y="3442201"/>
                  <a:pt x="1110482" y="3436372"/>
                </a:cubicBezTo>
                <a:cubicBezTo>
                  <a:pt x="1107567" y="3430543"/>
                  <a:pt x="1101738" y="3427628"/>
                  <a:pt x="1092994" y="3427628"/>
                </a:cubicBezTo>
                <a:cubicBezTo>
                  <a:pt x="1058018" y="3427628"/>
                  <a:pt x="1030329" y="3437829"/>
                  <a:pt x="1009926" y="3458232"/>
                </a:cubicBezTo>
                <a:cubicBezTo>
                  <a:pt x="1024500" y="3464061"/>
                  <a:pt x="1039073" y="3466976"/>
                  <a:pt x="1053646" y="3466976"/>
                </a:cubicBezTo>
                <a:cubicBezTo>
                  <a:pt x="1044902" y="3466976"/>
                  <a:pt x="1027414" y="3469890"/>
                  <a:pt x="1001182" y="3475720"/>
                </a:cubicBezTo>
                <a:cubicBezTo>
                  <a:pt x="1015756" y="3490293"/>
                  <a:pt x="1023042" y="3497580"/>
                  <a:pt x="1023042" y="3497580"/>
                </a:cubicBezTo>
                <a:cubicBezTo>
                  <a:pt x="1046360" y="3497580"/>
                  <a:pt x="1071134" y="3501951"/>
                  <a:pt x="1097366" y="3510695"/>
                </a:cubicBezTo>
                <a:lnTo>
                  <a:pt x="988066" y="3510695"/>
                </a:lnTo>
                <a:cubicBezTo>
                  <a:pt x="985152" y="3490293"/>
                  <a:pt x="976408" y="3474262"/>
                  <a:pt x="961835" y="3462604"/>
                </a:cubicBezTo>
                <a:cubicBezTo>
                  <a:pt x="938518" y="3471348"/>
                  <a:pt x="909371" y="3471348"/>
                  <a:pt x="874395" y="3462604"/>
                </a:cubicBezTo>
                <a:cubicBezTo>
                  <a:pt x="871480" y="3462604"/>
                  <a:pt x="863465" y="3465518"/>
                  <a:pt x="850349" y="3471348"/>
                </a:cubicBezTo>
                <a:cubicBezTo>
                  <a:pt x="837233" y="3477177"/>
                  <a:pt x="827761" y="3480092"/>
                  <a:pt x="821931" y="3480092"/>
                </a:cubicBezTo>
                <a:cubicBezTo>
                  <a:pt x="816102" y="3480092"/>
                  <a:pt x="801529" y="3470619"/>
                  <a:pt x="778212" y="3451674"/>
                </a:cubicBezTo>
                <a:cubicBezTo>
                  <a:pt x="754895" y="3432729"/>
                  <a:pt x="735949" y="3420341"/>
                  <a:pt x="721376" y="3414512"/>
                </a:cubicBezTo>
                <a:cubicBezTo>
                  <a:pt x="660168" y="3399939"/>
                  <a:pt x="632479" y="3392652"/>
                  <a:pt x="638309" y="3392652"/>
                </a:cubicBezTo>
                <a:cubicBezTo>
                  <a:pt x="632479" y="3392652"/>
                  <a:pt x="622278" y="3397024"/>
                  <a:pt x="607705" y="3405768"/>
                </a:cubicBezTo>
                <a:cubicBezTo>
                  <a:pt x="593132" y="3414512"/>
                  <a:pt x="581473" y="3418884"/>
                  <a:pt x="572729" y="3418884"/>
                </a:cubicBezTo>
                <a:cubicBezTo>
                  <a:pt x="563985" y="3418884"/>
                  <a:pt x="553055" y="3408683"/>
                  <a:pt x="539939" y="3388280"/>
                </a:cubicBezTo>
                <a:cubicBezTo>
                  <a:pt x="526823" y="3367878"/>
                  <a:pt x="512979" y="3354033"/>
                  <a:pt x="498405" y="3346746"/>
                </a:cubicBezTo>
                <a:cubicBezTo>
                  <a:pt x="483832" y="3339460"/>
                  <a:pt x="461972" y="3327073"/>
                  <a:pt x="432826" y="3309585"/>
                </a:cubicBezTo>
                <a:cubicBezTo>
                  <a:pt x="409509" y="3280438"/>
                  <a:pt x="390563" y="3197371"/>
                  <a:pt x="375990" y="3060382"/>
                </a:cubicBezTo>
                <a:cubicBezTo>
                  <a:pt x="375990" y="3045809"/>
                  <a:pt x="357045" y="2993345"/>
                  <a:pt x="319154" y="2902991"/>
                </a:cubicBezTo>
                <a:cubicBezTo>
                  <a:pt x="319154" y="2891332"/>
                  <a:pt x="317697" y="2875302"/>
                  <a:pt x="314782" y="2854899"/>
                </a:cubicBezTo>
                <a:cubicBezTo>
                  <a:pt x="297294" y="2825753"/>
                  <a:pt x="279078" y="2782762"/>
                  <a:pt x="260133" y="2725926"/>
                </a:cubicBezTo>
                <a:cubicBezTo>
                  <a:pt x="241188" y="2669090"/>
                  <a:pt x="230258" y="2624642"/>
                  <a:pt x="227343" y="2592581"/>
                </a:cubicBezTo>
                <a:cubicBezTo>
                  <a:pt x="218599" y="2493482"/>
                  <a:pt x="214227" y="2427903"/>
                  <a:pt x="214227" y="2395842"/>
                </a:cubicBezTo>
                <a:cubicBezTo>
                  <a:pt x="214227" y="2375439"/>
                  <a:pt x="227343" y="2241365"/>
                  <a:pt x="253575" y="1993620"/>
                </a:cubicBezTo>
                <a:cubicBezTo>
                  <a:pt x="256489" y="1984876"/>
                  <a:pt x="255032" y="1980504"/>
                  <a:pt x="249203" y="1980504"/>
                </a:cubicBezTo>
                <a:cubicBezTo>
                  <a:pt x="257947" y="1965931"/>
                  <a:pt x="265233" y="1948443"/>
                  <a:pt x="271063" y="1928041"/>
                </a:cubicBezTo>
                <a:cubicBezTo>
                  <a:pt x="276892" y="1901809"/>
                  <a:pt x="269605" y="1887235"/>
                  <a:pt x="249203" y="1884321"/>
                </a:cubicBezTo>
                <a:cubicBezTo>
                  <a:pt x="278349" y="1866833"/>
                  <a:pt x="297294" y="1808540"/>
                  <a:pt x="306038" y="1709442"/>
                </a:cubicBezTo>
                <a:cubicBezTo>
                  <a:pt x="306038" y="1700698"/>
                  <a:pt x="308953" y="1683210"/>
                  <a:pt x="314782" y="1656978"/>
                </a:cubicBezTo>
                <a:cubicBezTo>
                  <a:pt x="320612" y="1630746"/>
                  <a:pt x="323526" y="1611801"/>
                  <a:pt x="323526" y="1600142"/>
                </a:cubicBezTo>
                <a:cubicBezTo>
                  <a:pt x="323526" y="1603057"/>
                  <a:pt x="326441" y="1608886"/>
                  <a:pt x="332270" y="1617630"/>
                </a:cubicBezTo>
                <a:lnTo>
                  <a:pt x="354130" y="1595770"/>
                </a:lnTo>
                <a:cubicBezTo>
                  <a:pt x="330813" y="1581197"/>
                  <a:pt x="310410" y="1573911"/>
                  <a:pt x="292922" y="1573911"/>
                </a:cubicBezTo>
                <a:cubicBezTo>
                  <a:pt x="351216" y="1431093"/>
                  <a:pt x="426996" y="1279531"/>
                  <a:pt x="520265" y="1119225"/>
                </a:cubicBezTo>
                <a:cubicBezTo>
                  <a:pt x="546497" y="1072591"/>
                  <a:pt x="590217" y="1002639"/>
                  <a:pt x="651424" y="909370"/>
                </a:cubicBezTo>
                <a:cubicBezTo>
                  <a:pt x="671827" y="886053"/>
                  <a:pt x="709717" y="835047"/>
                  <a:pt x="765096" y="756351"/>
                </a:cubicBezTo>
                <a:cubicBezTo>
                  <a:pt x="773840" y="753436"/>
                  <a:pt x="785498" y="743235"/>
                  <a:pt x="800072" y="725747"/>
                </a:cubicBezTo>
                <a:cubicBezTo>
                  <a:pt x="814645" y="708260"/>
                  <a:pt x="845249" y="677656"/>
                  <a:pt x="891883" y="633936"/>
                </a:cubicBezTo>
                <a:cubicBezTo>
                  <a:pt x="900627" y="631021"/>
                  <a:pt x="912286" y="626649"/>
                  <a:pt x="926859" y="620820"/>
                </a:cubicBezTo>
                <a:cubicBezTo>
                  <a:pt x="1005554" y="556698"/>
                  <a:pt x="1126512" y="456142"/>
                  <a:pt x="1289733" y="319154"/>
                </a:cubicBezTo>
                <a:cubicBezTo>
                  <a:pt x="1292648" y="316239"/>
                  <a:pt x="1297748" y="306767"/>
                  <a:pt x="1305035" y="290736"/>
                </a:cubicBezTo>
                <a:cubicBezTo>
                  <a:pt x="1312321" y="274705"/>
                  <a:pt x="1320337" y="266690"/>
                  <a:pt x="1329081" y="266690"/>
                </a:cubicBezTo>
                <a:cubicBezTo>
                  <a:pt x="1334910" y="266690"/>
                  <a:pt x="1337096" y="268147"/>
                  <a:pt x="1335639" y="271062"/>
                </a:cubicBezTo>
                <a:cubicBezTo>
                  <a:pt x="1334181" y="273977"/>
                  <a:pt x="1337825" y="275434"/>
                  <a:pt x="1346568" y="275434"/>
                </a:cubicBezTo>
                <a:cubicBezTo>
                  <a:pt x="1366971" y="275434"/>
                  <a:pt x="1380087" y="249931"/>
                  <a:pt x="1385916" y="198924"/>
                </a:cubicBezTo>
                <a:cubicBezTo>
                  <a:pt x="1391746" y="147918"/>
                  <a:pt x="1409234" y="122415"/>
                  <a:pt x="1438380" y="122415"/>
                </a:cubicBezTo>
                <a:cubicBezTo>
                  <a:pt x="1444209" y="122415"/>
                  <a:pt x="1451496" y="123872"/>
                  <a:pt x="1460240" y="126787"/>
                </a:cubicBezTo>
                <a:cubicBezTo>
                  <a:pt x="1468984" y="129702"/>
                  <a:pt x="1477728" y="131159"/>
                  <a:pt x="1486472" y="131159"/>
                </a:cubicBezTo>
                <a:cubicBezTo>
                  <a:pt x="1495216" y="131159"/>
                  <a:pt x="1498130" y="132616"/>
                  <a:pt x="1495216" y="135531"/>
                </a:cubicBezTo>
                <a:cubicBezTo>
                  <a:pt x="1489386" y="141360"/>
                  <a:pt x="1487929" y="145732"/>
                  <a:pt x="1490844" y="148647"/>
                </a:cubicBezTo>
                <a:cubicBezTo>
                  <a:pt x="1502502" y="134073"/>
                  <a:pt x="1519990" y="112214"/>
                  <a:pt x="1543308" y="83067"/>
                </a:cubicBezTo>
                <a:cubicBezTo>
                  <a:pt x="1552051" y="80152"/>
                  <a:pt x="1562253" y="77238"/>
                  <a:pt x="1573911" y="74323"/>
                </a:cubicBezTo>
                <a:cubicBezTo>
                  <a:pt x="1617631" y="24774"/>
                  <a:pt x="1667180" y="0"/>
                  <a:pt x="1722559" y="0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4400" dirty="0">
              <a:solidFill>
                <a:schemeClr val="bg1">
                  <a:alpha val="53000"/>
                </a:schemeClr>
              </a:solidFill>
              <a:latin typeface="LeviBrush" panose="00000400000000000000" pitchFamily="2" charset="0"/>
            </a:endParaRPr>
          </a:p>
        </p:txBody>
      </p:sp>
      <p:pic>
        <p:nvPicPr>
          <p:cNvPr id="7" name="OfficePLUS.cn-3">
            <a:hlinkClick r:id="rId4"/>
            <a:extLst>
              <a:ext uri="{FF2B5EF4-FFF2-40B4-BE49-F238E27FC236}">
                <a16:creationId xmlns:a16="http://schemas.microsoft.com/office/drawing/2014/main" xmlns="" id="{19AE1B67-19E8-407A-AC16-E2DDD86199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  <p:sp>
        <p:nvSpPr>
          <p:cNvPr id="9" name="OfficePLUS.cn-4">
            <a:extLst>
              <a:ext uri="{FF2B5EF4-FFF2-40B4-BE49-F238E27FC236}">
                <a16:creationId xmlns:a16="http://schemas.microsoft.com/office/drawing/2014/main" xmlns="" id="{C821B4F4-945A-4302-97B6-ADAF5C91380B}"/>
              </a:ext>
            </a:extLst>
          </p:cNvPr>
          <p:cNvSpPr txBox="1"/>
          <p:nvPr/>
        </p:nvSpPr>
        <p:spPr>
          <a:xfrm flipH="1">
            <a:off x="943428" y="2370832"/>
            <a:ext cx="801007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309111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.cn-1">
            <a:extLst>
              <a:ext uri="{FF2B5EF4-FFF2-40B4-BE49-F238E27FC236}">
                <a16:creationId xmlns:a16="http://schemas.microsoft.com/office/drawing/2014/main" xmlns="" id="{BE5B1382-FE76-4358-8C8F-7372A10C3E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2170" y="1498598"/>
            <a:ext cx="3120572" cy="4680857"/>
          </a:xfrm>
          <a:prstGeom prst="rect">
            <a:avLst/>
          </a:prstGeom>
        </p:spPr>
      </p:pic>
      <p:sp>
        <p:nvSpPr>
          <p:cNvPr id="5" name="OfficePLUS.cn-2">
            <a:extLst>
              <a:ext uri="{FF2B5EF4-FFF2-40B4-BE49-F238E27FC236}">
                <a16:creationId xmlns:a16="http://schemas.microsoft.com/office/drawing/2014/main" xmlns="" id="{01910B13-7B95-46B2-89AC-97E25AFA4478}"/>
              </a:ext>
            </a:extLst>
          </p:cNvPr>
          <p:cNvSpPr/>
          <p:nvPr/>
        </p:nvSpPr>
        <p:spPr>
          <a:xfrm>
            <a:off x="903990" y="2442028"/>
            <a:ext cx="1321340" cy="812800"/>
          </a:xfrm>
          <a:prstGeom prst="rect">
            <a:avLst/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E1A2B"/>
              </a:solidFill>
              <a:cs typeface="+mn-ea"/>
              <a:sym typeface="+mn-lt"/>
            </a:endParaRPr>
          </a:p>
        </p:txBody>
      </p:sp>
      <p:sp>
        <p:nvSpPr>
          <p:cNvPr id="7" name="OfficePLUS.cn-3">
            <a:extLst>
              <a:ext uri="{FF2B5EF4-FFF2-40B4-BE49-F238E27FC236}">
                <a16:creationId xmlns:a16="http://schemas.microsoft.com/office/drawing/2014/main" xmlns="" id="{BCF0C52E-1B46-448B-BDE4-2D04CDC9F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707" y="2609169"/>
            <a:ext cx="23391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srgbClr val="102B49"/>
                </a:solidFill>
                <a:latin typeface="+mn-lt"/>
                <a:ea typeface="+mn-ea"/>
                <a:cs typeface="+mn-ea"/>
                <a:sym typeface="+mn-lt"/>
              </a:rPr>
              <a:t>在此输入标题</a:t>
            </a:r>
          </a:p>
        </p:txBody>
      </p:sp>
      <p:sp>
        <p:nvSpPr>
          <p:cNvPr id="11" name="OfficePLUS.cn-4">
            <a:extLst>
              <a:ext uri="{FF2B5EF4-FFF2-40B4-BE49-F238E27FC236}">
                <a16:creationId xmlns:a16="http://schemas.microsoft.com/office/drawing/2014/main" xmlns="" id="{7184EB58-9A78-48A6-9CD6-D58446D1B13C}"/>
              </a:ext>
            </a:extLst>
          </p:cNvPr>
          <p:cNvSpPr/>
          <p:nvPr/>
        </p:nvSpPr>
        <p:spPr>
          <a:xfrm>
            <a:off x="1626735" y="330494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102B49"/>
                </a:solidFill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13" name="OfficePLUS.cn-5">
            <a:extLst>
              <a:ext uri="{FF2B5EF4-FFF2-40B4-BE49-F238E27FC236}">
                <a16:creationId xmlns:a16="http://schemas.microsoft.com/office/drawing/2014/main" xmlns="" id="{01323DF8-08F3-47FC-9A06-CE222E90A0DC}"/>
              </a:ext>
            </a:extLst>
          </p:cNvPr>
          <p:cNvSpPr/>
          <p:nvPr/>
        </p:nvSpPr>
        <p:spPr>
          <a:xfrm>
            <a:off x="1626735" y="4075345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rgbClr val="102B49"/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rgbClr val="102B49"/>
              </a:solidFill>
              <a:cs typeface="+mn-ea"/>
              <a:sym typeface="+mn-lt"/>
            </a:endParaRPr>
          </a:p>
        </p:txBody>
      </p:sp>
      <p:pic>
        <p:nvPicPr>
          <p:cNvPr id="15" name="OfficePLUS.cn-6">
            <a:extLst>
              <a:ext uri="{FF2B5EF4-FFF2-40B4-BE49-F238E27FC236}">
                <a16:creationId xmlns:a16="http://schemas.microsoft.com/office/drawing/2014/main" xmlns="" id="{387B34E9-D970-4A5D-8A93-77296E9625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9263" y="2598057"/>
            <a:ext cx="2404813" cy="3606798"/>
          </a:xfrm>
          <a:prstGeom prst="rect">
            <a:avLst/>
          </a:prstGeom>
        </p:spPr>
      </p:pic>
      <p:sp>
        <p:nvSpPr>
          <p:cNvPr id="16" name="OfficePLUS.cn-7">
            <a:extLst>
              <a:ext uri="{FF2B5EF4-FFF2-40B4-BE49-F238E27FC236}">
                <a16:creationId xmlns:a16="http://schemas.microsoft.com/office/drawing/2014/main" xmlns="" id="{3A042360-0197-4955-A98C-BF0916A5D9FD}"/>
              </a:ext>
            </a:extLst>
          </p:cNvPr>
          <p:cNvSpPr txBox="1"/>
          <p:nvPr/>
        </p:nvSpPr>
        <p:spPr>
          <a:xfrm>
            <a:off x="275771" y="348343"/>
            <a:ext cx="194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4400">
                <a:solidFill>
                  <a:schemeClr val="bg1">
                    <a:alpha val="53000"/>
                  </a:schemeClr>
                </a:solidFill>
                <a:latin typeface="LeviBrush" panose="00000400000000000000" pitchFamily="2" charset="0"/>
              </a:defRPr>
            </a:lvl1pPr>
          </a:lstStyle>
          <a:p>
            <a:r>
              <a:rPr lang="en-US" altLang="zh-CN" sz="4800" dirty="0">
                <a:solidFill>
                  <a:srgbClr val="DD0021"/>
                </a:solidFill>
              </a:rPr>
              <a:t>01.</a:t>
            </a:r>
            <a:endParaRPr lang="zh-CN" altLang="en-US" sz="4800" dirty="0">
              <a:solidFill>
                <a:srgbClr val="DD0021"/>
              </a:solidFill>
            </a:endParaRPr>
          </a:p>
        </p:txBody>
      </p:sp>
      <p:sp>
        <p:nvSpPr>
          <p:cNvPr id="18" name="OfficePLUS.cn-8">
            <a:extLst>
              <a:ext uri="{FF2B5EF4-FFF2-40B4-BE49-F238E27FC236}">
                <a16:creationId xmlns:a16="http://schemas.microsoft.com/office/drawing/2014/main" xmlns="" id="{5832D806-41CD-4E25-B142-7CAF6645ACF0}"/>
              </a:ext>
            </a:extLst>
          </p:cNvPr>
          <p:cNvSpPr txBox="1"/>
          <p:nvPr/>
        </p:nvSpPr>
        <p:spPr>
          <a:xfrm flipH="1">
            <a:off x="1332592" y="182803"/>
            <a:ext cx="80100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9" name="OfficePLUS.cn-9">
            <a:extLst>
              <a:ext uri="{FF2B5EF4-FFF2-40B4-BE49-F238E27FC236}">
                <a16:creationId xmlns:a16="http://schemas.microsoft.com/office/drawing/2014/main" xmlns="" id="{87775349-44FE-4D62-AFE0-60BF69783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3022" y="5308830"/>
            <a:ext cx="38779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zh-CN" altLang="en-US" sz="7200" b="1" dirty="0">
                <a:latin typeface="演示佛系体" panose="00000500000000000000" pitchFamily="2" charset="-122"/>
                <a:ea typeface="演示佛系体" panose="00000500000000000000" pitchFamily="2" charset="-122"/>
                <a:cs typeface="+mn-ea"/>
                <a:sym typeface="+mn-lt"/>
              </a:rPr>
              <a:t>美食人间</a:t>
            </a:r>
          </a:p>
        </p:txBody>
      </p:sp>
      <p:sp>
        <p:nvSpPr>
          <p:cNvPr id="19" name="OfficePLUS.cn-10">
            <a:extLst>
              <a:ext uri="{FF2B5EF4-FFF2-40B4-BE49-F238E27FC236}">
                <a16:creationId xmlns:a16="http://schemas.microsoft.com/office/drawing/2014/main" xmlns="" id="{47A3307E-B7FF-4926-B743-AFE36A781225}"/>
              </a:ext>
            </a:extLst>
          </p:cNvPr>
          <p:cNvSpPr/>
          <p:nvPr/>
        </p:nvSpPr>
        <p:spPr>
          <a:xfrm>
            <a:off x="537029" y="6411433"/>
            <a:ext cx="770776" cy="105481"/>
          </a:xfrm>
          <a:prstGeom prst="roundRect">
            <a:avLst>
              <a:gd name="adj" fmla="val 3698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OfficePLUS.cn-11">
            <a:extLst>
              <a:ext uri="{FF2B5EF4-FFF2-40B4-BE49-F238E27FC236}">
                <a16:creationId xmlns:a16="http://schemas.microsoft.com/office/drawing/2014/main" xmlns="" id="{3A9662DB-2AB8-4B8E-8C4B-DE7D89C96BA9}"/>
              </a:ext>
            </a:extLst>
          </p:cNvPr>
          <p:cNvSpPr/>
          <p:nvPr/>
        </p:nvSpPr>
        <p:spPr>
          <a:xfrm>
            <a:off x="537029" y="6230680"/>
            <a:ext cx="1281138" cy="106325"/>
          </a:xfrm>
          <a:prstGeom prst="roundRect">
            <a:avLst>
              <a:gd name="adj" fmla="val 36823"/>
            </a:avLst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fficePLUS.cn-12">
            <a:extLst>
              <a:ext uri="{FF2B5EF4-FFF2-40B4-BE49-F238E27FC236}">
                <a16:creationId xmlns:a16="http://schemas.microsoft.com/office/drawing/2014/main" xmlns="" id="{F326672E-D210-4C3E-A732-C5482FFBED0D}"/>
              </a:ext>
            </a:extLst>
          </p:cNvPr>
          <p:cNvSpPr/>
          <p:nvPr/>
        </p:nvSpPr>
        <p:spPr>
          <a:xfrm>
            <a:off x="11665012" y="6305869"/>
            <a:ext cx="272731" cy="272731"/>
          </a:xfrm>
          <a:prstGeom prst="ellipse">
            <a:avLst/>
          </a:prstGeom>
          <a:noFill/>
          <a:ln w="57150">
            <a:solidFill>
              <a:srgbClr val="DD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9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fficePLUS.cn-1">
            <a:extLst>
              <a:ext uri="{FF2B5EF4-FFF2-40B4-BE49-F238E27FC236}">
                <a16:creationId xmlns:a16="http://schemas.microsoft.com/office/drawing/2014/main" xmlns="" id="{9C3DD1E1-EF47-4068-97B9-2DD0A0B768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OfficePLUS.cn-2">
            <a:extLst>
              <a:ext uri="{FF2B5EF4-FFF2-40B4-BE49-F238E27FC236}">
                <a16:creationId xmlns:a16="http://schemas.microsoft.com/office/drawing/2014/main" xmlns="" id="{8E17B901-9DA8-4AC3-8C28-16E935CBE12B}"/>
              </a:ext>
            </a:extLst>
          </p:cNvPr>
          <p:cNvSpPr txBox="1"/>
          <p:nvPr/>
        </p:nvSpPr>
        <p:spPr>
          <a:xfrm>
            <a:off x="275771" y="348343"/>
            <a:ext cx="194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4400">
                <a:solidFill>
                  <a:schemeClr val="bg1">
                    <a:alpha val="53000"/>
                  </a:schemeClr>
                </a:solidFill>
                <a:latin typeface="LeviBrush" panose="00000400000000000000" pitchFamily="2" charset="0"/>
              </a:defRPr>
            </a:lvl1pPr>
          </a:lstStyle>
          <a:p>
            <a:r>
              <a:rPr lang="en-US" altLang="zh-CN" sz="4800" dirty="0">
                <a:solidFill>
                  <a:srgbClr val="DD0021"/>
                </a:solidFill>
              </a:rPr>
              <a:t>01.</a:t>
            </a:r>
            <a:endParaRPr lang="zh-CN" altLang="en-US" sz="4800" dirty="0">
              <a:solidFill>
                <a:srgbClr val="DD0021"/>
              </a:solidFill>
            </a:endParaRPr>
          </a:p>
        </p:txBody>
      </p:sp>
      <p:sp>
        <p:nvSpPr>
          <p:cNvPr id="5" name="OfficePLUS.cn-3">
            <a:extLst>
              <a:ext uri="{FF2B5EF4-FFF2-40B4-BE49-F238E27FC236}">
                <a16:creationId xmlns:a16="http://schemas.microsoft.com/office/drawing/2014/main" xmlns="" id="{6F752AE4-7A25-4814-8F6D-F17007D1B905}"/>
              </a:ext>
            </a:extLst>
          </p:cNvPr>
          <p:cNvSpPr txBox="1"/>
          <p:nvPr/>
        </p:nvSpPr>
        <p:spPr>
          <a:xfrm flipH="1">
            <a:off x="1332592" y="182803"/>
            <a:ext cx="28012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9" name="OfficePLUS.cn-4">
            <a:extLst>
              <a:ext uri="{FF2B5EF4-FFF2-40B4-BE49-F238E27FC236}">
                <a16:creationId xmlns:a16="http://schemas.microsoft.com/office/drawing/2014/main" xmlns="" id="{788D5936-DF3E-4E83-B0C1-5D2369BCF8C4}"/>
              </a:ext>
            </a:extLst>
          </p:cNvPr>
          <p:cNvSpPr txBox="1"/>
          <p:nvPr/>
        </p:nvSpPr>
        <p:spPr>
          <a:xfrm>
            <a:off x="178162" y="1629308"/>
            <a:ext cx="672320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DD0021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+mn-ea"/>
                <a:sym typeface="+mn-lt"/>
              </a:rPr>
              <a:t>与你共食</a:t>
            </a:r>
            <a:endParaRPr lang="en-US" sz="5000" dirty="0">
              <a:solidFill>
                <a:srgbClr val="DD0021"/>
              </a:solidFill>
              <a:latin typeface="演示佛系体" panose="00000500000000000000" pitchFamily="2" charset="-122"/>
              <a:ea typeface="演示佛系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1" name="OfficePLUS.cn-5">
            <a:extLst>
              <a:ext uri="{FF2B5EF4-FFF2-40B4-BE49-F238E27FC236}">
                <a16:creationId xmlns:a16="http://schemas.microsoft.com/office/drawing/2014/main" xmlns="" id="{81B852D8-4F3A-43D6-AC20-E17AF048F9EC}"/>
              </a:ext>
            </a:extLst>
          </p:cNvPr>
          <p:cNvSpPr/>
          <p:nvPr/>
        </p:nvSpPr>
        <p:spPr>
          <a:xfrm>
            <a:off x="1195385" y="2635176"/>
            <a:ext cx="508080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000" dirty="0">
                <a:solidFill>
                  <a:srgbClr val="DD0021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+mn-ea"/>
                <a:sym typeface="+mn-lt"/>
              </a:rPr>
              <a:t>“人间烟火</a:t>
            </a:r>
            <a:r>
              <a:rPr lang="en-US" altLang="zh-CN" sz="5000" dirty="0">
                <a:solidFill>
                  <a:srgbClr val="DD0021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+mn-ea"/>
                <a:sym typeface="+mn-lt"/>
              </a:rPr>
              <a:t>”</a:t>
            </a:r>
            <a:endParaRPr lang="en-US" sz="5000" dirty="0">
              <a:solidFill>
                <a:srgbClr val="DD0021"/>
              </a:solidFill>
              <a:latin typeface="演示佛系体" panose="00000500000000000000" pitchFamily="2" charset="-122"/>
              <a:ea typeface="演示佛系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OfficePLUS.cn-6">
            <a:extLst>
              <a:ext uri="{FF2B5EF4-FFF2-40B4-BE49-F238E27FC236}">
                <a16:creationId xmlns:a16="http://schemas.microsoft.com/office/drawing/2014/main" xmlns="" id="{3A0AC5C4-7F82-4902-9B9F-76E546BEAF7D}"/>
              </a:ext>
            </a:extLst>
          </p:cNvPr>
          <p:cNvSpPr/>
          <p:nvPr/>
        </p:nvSpPr>
        <p:spPr>
          <a:xfrm>
            <a:off x="841756" y="3884914"/>
            <a:ext cx="2634387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ea typeface="+mn-ea"/>
              </a:rPr>
              <a:t>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ea typeface="+mn-ea"/>
              </a:rPr>
              <a:t>在此输入正文内容</a:t>
            </a:r>
          </a:p>
        </p:txBody>
      </p:sp>
      <p:sp>
        <p:nvSpPr>
          <p:cNvPr id="17" name="OfficePLUS.cn-7">
            <a:extLst>
              <a:ext uri="{FF2B5EF4-FFF2-40B4-BE49-F238E27FC236}">
                <a16:creationId xmlns:a16="http://schemas.microsoft.com/office/drawing/2014/main" xmlns="" id="{10216303-6E8C-4176-A227-953AC360A205}"/>
              </a:ext>
            </a:extLst>
          </p:cNvPr>
          <p:cNvSpPr/>
          <p:nvPr/>
        </p:nvSpPr>
        <p:spPr>
          <a:xfrm>
            <a:off x="841756" y="4714655"/>
            <a:ext cx="4434414" cy="881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cap="all" dirty="0">
                <a:solidFill>
                  <a:srgbClr val="102B49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cap="all" dirty="0">
                <a:solidFill>
                  <a:srgbClr val="102B49"/>
                </a:solidFill>
                <a:latin typeface="+mn-ea"/>
              </a:rPr>
              <a:t>Please enter your title</a:t>
            </a:r>
            <a:endParaRPr lang="zh-CN" altLang="en-US" cap="all" dirty="0">
              <a:solidFill>
                <a:srgbClr val="102B49"/>
              </a:solidFill>
              <a:latin typeface="+mn-ea"/>
            </a:endParaRPr>
          </a:p>
        </p:txBody>
      </p:sp>
      <p:sp>
        <p:nvSpPr>
          <p:cNvPr id="16" name="OfficePLUS.cn-8">
            <a:extLst>
              <a:ext uri="{FF2B5EF4-FFF2-40B4-BE49-F238E27FC236}">
                <a16:creationId xmlns:a16="http://schemas.microsoft.com/office/drawing/2014/main" xmlns="" id="{BFA861B9-030C-4DBC-B2FE-752FB6104F7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20288588">
            <a:off x="6034463" y="3542818"/>
            <a:ext cx="6144322" cy="1650341"/>
          </a:xfrm>
          <a:custGeom>
            <a:avLst/>
            <a:gdLst/>
            <a:ahLst/>
            <a:cxnLst/>
            <a:rect l="l" t="t" r="r" b="b"/>
            <a:pathLst>
              <a:path w="6144322" h="1650341">
                <a:moveTo>
                  <a:pt x="237989" y="1195655"/>
                </a:moveTo>
                <a:lnTo>
                  <a:pt x="216938" y="1210390"/>
                </a:lnTo>
                <a:lnTo>
                  <a:pt x="219044" y="1216705"/>
                </a:lnTo>
                <a:lnTo>
                  <a:pt x="242199" y="1201970"/>
                </a:lnTo>
                <a:close/>
                <a:moveTo>
                  <a:pt x="40117" y="1113559"/>
                </a:moveTo>
                <a:cubicBezTo>
                  <a:pt x="38713" y="1128995"/>
                  <a:pt x="29592" y="1155659"/>
                  <a:pt x="12751" y="1193550"/>
                </a:cubicBezTo>
                <a:lnTo>
                  <a:pt x="3653" y="1213770"/>
                </a:lnTo>
                <a:lnTo>
                  <a:pt x="0" y="1212304"/>
                </a:lnTo>
                <a:lnTo>
                  <a:pt x="7488" y="1184077"/>
                </a:lnTo>
                <a:cubicBezTo>
                  <a:pt x="13102" y="1163729"/>
                  <a:pt x="19768" y="1140223"/>
                  <a:pt x="27486" y="1113559"/>
                </a:cubicBezTo>
                <a:close/>
                <a:moveTo>
                  <a:pt x="221149" y="1170394"/>
                </a:moveTo>
                <a:lnTo>
                  <a:pt x="216939" y="1170395"/>
                </a:lnTo>
                <a:lnTo>
                  <a:pt x="208518" y="1189340"/>
                </a:lnTo>
                <a:lnTo>
                  <a:pt x="212728" y="1191445"/>
                </a:lnTo>
                <a:close/>
                <a:moveTo>
                  <a:pt x="282195" y="1176710"/>
                </a:moveTo>
                <a:cubicBezTo>
                  <a:pt x="282195" y="1179517"/>
                  <a:pt x="281493" y="1181621"/>
                  <a:pt x="280089" y="1183025"/>
                </a:cubicBezTo>
                <a:lnTo>
                  <a:pt x="277721" y="1183814"/>
                </a:lnTo>
                <a:close/>
                <a:moveTo>
                  <a:pt x="419021" y="1218810"/>
                </a:moveTo>
                <a:lnTo>
                  <a:pt x="412706" y="1218810"/>
                </a:lnTo>
                <a:lnTo>
                  <a:pt x="408496" y="1233546"/>
                </a:lnTo>
                <a:lnTo>
                  <a:pt x="414811" y="1233545"/>
                </a:lnTo>
                <a:close/>
                <a:moveTo>
                  <a:pt x="225359" y="1136714"/>
                </a:moveTo>
                <a:lnTo>
                  <a:pt x="219043" y="1136714"/>
                </a:lnTo>
                <a:lnTo>
                  <a:pt x="212729" y="1164079"/>
                </a:lnTo>
                <a:lnTo>
                  <a:pt x="216939" y="1164080"/>
                </a:lnTo>
                <a:close/>
                <a:moveTo>
                  <a:pt x="343240" y="1172500"/>
                </a:moveTo>
                <a:lnTo>
                  <a:pt x="347450" y="1176710"/>
                </a:lnTo>
                <a:lnTo>
                  <a:pt x="339030" y="1189340"/>
                </a:lnTo>
                <a:lnTo>
                  <a:pt x="334820" y="1185130"/>
                </a:lnTo>
                <a:close/>
                <a:moveTo>
                  <a:pt x="376920" y="1170395"/>
                </a:moveTo>
                <a:lnTo>
                  <a:pt x="376920" y="1180920"/>
                </a:lnTo>
                <a:lnTo>
                  <a:pt x="370605" y="1180920"/>
                </a:lnTo>
                <a:lnTo>
                  <a:pt x="370605" y="1170395"/>
                </a:lnTo>
                <a:close/>
                <a:moveTo>
                  <a:pt x="48537" y="1004098"/>
                </a:moveTo>
                <a:lnTo>
                  <a:pt x="44327" y="1018833"/>
                </a:lnTo>
                <a:lnTo>
                  <a:pt x="40117" y="1016728"/>
                </a:lnTo>
                <a:lnTo>
                  <a:pt x="42222" y="1004098"/>
                </a:lnTo>
                <a:close/>
                <a:moveTo>
                  <a:pt x="61167" y="804121"/>
                </a:moveTo>
                <a:lnTo>
                  <a:pt x="61167" y="814645"/>
                </a:lnTo>
                <a:lnTo>
                  <a:pt x="56957" y="814645"/>
                </a:lnTo>
                <a:lnTo>
                  <a:pt x="56957" y="804120"/>
                </a:lnTo>
                <a:close/>
                <a:moveTo>
                  <a:pt x="1459818" y="1361952"/>
                </a:moveTo>
                <a:lnTo>
                  <a:pt x="1461923" y="1366162"/>
                </a:lnTo>
                <a:lnTo>
                  <a:pt x="1453503" y="1376687"/>
                </a:lnTo>
                <a:lnTo>
                  <a:pt x="1449293" y="1372477"/>
                </a:lnTo>
                <a:close/>
                <a:moveTo>
                  <a:pt x="1984265" y="1517724"/>
                </a:moveTo>
                <a:lnTo>
                  <a:pt x="1984264" y="1524039"/>
                </a:lnTo>
                <a:lnTo>
                  <a:pt x="1965319" y="1519829"/>
                </a:lnTo>
                <a:lnTo>
                  <a:pt x="1965319" y="1513514"/>
                </a:lnTo>
                <a:close/>
                <a:moveTo>
                  <a:pt x="71692" y="715709"/>
                </a:moveTo>
                <a:lnTo>
                  <a:pt x="69587" y="738864"/>
                </a:lnTo>
                <a:lnTo>
                  <a:pt x="63272" y="738864"/>
                </a:lnTo>
                <a:lnTo>
                  <a:pt x="65377" y="715709"/>
                </a:lnTo>
                <a:close/>
                <a:moveTo>
                  <a:pt x="1484946" y="1278737"/>
                </a:moveTo>
                <a:cubicBezTo>
                  <a:pt x="1485034" y="1278781"/>
                  <a:pt x="1485078" y="1279154"/>
                  <a:pt x="1485079" y="1279856"/>
                </a:cubicBezTo>
                <a:lnTo>
                  <a:pt x="1484806" y="1279041"/>
                </a:lnTo>
                <a:close/>
                <a:moveTo>
                  <a:pt x="2127406" y="1528249"/>
                </a:moveTo>
                <a:lnTo>
                  <a:pt x="2114776" y="1528249"/>
                </a:lnTo>
                <a:lnTo>
                  <a:pt x="2114776" y="1534564"/>
                </a:lnTo>
                <a:lnTo>
                  <a:pt x="2127406" y="1534564"/>
                </a:lnTo>
                <a:close/>
                <a:moveTo>
                  <a:pt x="2154772" y="1536669"/>
                </a:moveTo>
                <a:lnTo>
                  <a:pt x="2144247" y="1536669"/>
                </a:lnTo>
                <a:lnTo>
                  <a:pt x="2144246" y="1542984"/>
                </a:lnTo>
                <a:lnTo>
                  <a:pt x="2154772" y="1542984"/>
                </a:lnTo>
                <a:close/>
                <a:moveTo>
                  <a:pt x="1449293" y="1250386"/>
                </a:moveTo>
                <a:cubicBezTo>
                  <a:pt x="1440873" y="1257402"/>
                  <a:pt x="1435259" y="1271436"/>
                  <a:pt x="1432453" y="1292486"/>
                </a:cubicBezTo>
                <a:cubicBezTo>
                  <a:pt x="1425436" y="1292486"/>
                  <a:pt x="1425436" y="1296696"/>
                  <a:pt x="1432453" y="1305116"/>
                </a:cubicBezTo>
                <a:lnTo>
                  <a:pt x="1426138" y="1305116"/>
                </a:lnTo>
                <a:lnTo>
                  <a:pt x="1415612" y="1326166"/>
                </a:lnTo>
                <a:lnTo>
                  <a:pt x="1421927" y="1328272"/>
                </a:lnTo>
                <a:lnTo>
                  <a:pt x="1432453" y="1305116"/>
                </a:lnTo>
                <a:cubicBezTo>
                  <a:pt x="1443679" y="1278452"/>
                  <a:pt x="1449293" y="1260209"/>
                  <a:pt x="1449293" y="1250386"/>
                </a:cubicBezTo>
                <a:close/>
                <a:moveTo>
                  <a:pt x="2201082" y="1547194"/>
                </a:moveTo>
                <a:lnTo>
                  <a:pt x="2182137" y="1542984"/>
                </a:lnTo>
                <a:lnTo>
                  <a:pt x="2182137" y="1549299"/>
                </a:lnTo>
                <a:lnTo>
                  <a:pt x="2201082" y="1553509"/>
                </a:lnTo>
                <a:close/>
                <a:moveTo>
                  <a:pt x="2142141" y="1509304"/>
                </a:moveTo>
                <a:lnTo>
                  <a:pt x="2133721" y="1509303"/>
                </a:lnTo>
                <a:lnTo>
                  <a:pt x="2133721" y="1515618"/>
                </a:lnTo>
                <a:lnTo>
                  <a:pt x="2142141" y="1515619"/>
                </a:lnTo>
                <a:close/>
                <a:moveTo>
                  <a:pt x="2156876" y="1513514"/>
                </a:moveTo>
                <a:lnTo>
                  <a:pt x="2144246" y="1513514"/>
                </a:lnTo>
                <a:lnTo>
                  <a:pt x="2144246" y="1519829"/>
                </a:lnTo>
                <a:lnTo>
                  <a:pt x="2156876" y="1519829"/>
                </a:lnTo>
                <a:close/>
                <a:moveTo>
                  <a:pt x="2352644" y="1591400"/>
                </a:moveTo>
                <a:lnTo>
                  <a:pt x="2350539" y="1597715"/>
                </a:lnTo>
                <a:lnTo>
                  <a:pt x="2367379" y="1606135"/>
                </a:lnTo>
                <a:lnTo>
                  <a:pt x="2369484" y="1599819"/>
                </a:lnTo>
                <a:close/>
                <a:moveTo>
                  <a:pt x="2262127" y="1553509"/>
                </a:moveTo>
                <a:lnTo>
                  <a:pt x="2251603" y="1553509"/>
                </a:lnTo>
                <a:lnTo>
                  <a:pt x="2251603" y="1559824"/>
                </a:lnTo>
                <a:lnTo>
                  <a:pt x="2262128" y="1559825"/>
                </a:lnTo>
                <a:close/>
                <a:moveTo>
                  <a:pt x="2194767" y="1521934"/>
                </a:moveTo>
                <a:lnTo>
                  <a:pt x="2169507" y="1517724"/>
                </a:lnTo>
                <a:lnTo>
                  <a:pt x="2169507" y="1524039"/>
                </a:lnTo>
                <a:lnTo>
                  <a:pt x="2194767" y="1528249"/>
                </a:lnTo>
                <a:close/>
                <a:moveTo>
                  <a:pt x="2131617" y="1494569"/>
                </a:moveTo>
                <a:lnTo>
                  <a:pt x="2121091" y="1494568"/>
                </a:lnTo>
                <a:lnTo>
                  <a:pt x="2121091" y="1500884"/>
                </a:lnTo>
                <a:lnTo>
                  <a:pt x="2131617" y="1500884"/>
                </a:lnTo>
                <a:close/>
                <a:moveTo>
                  <a:pt x="2156876" y="1502988"/>
                </a:moveTo>
                <a:lnTo>
                  <a:pt x="2148457" y="1502988"/>
                </a:lnTo>
                <a:lnTo>
                  <a:pt x="2148456" y="1509304"/>
                </a:lnTo>
                <a:lnTo>
                  <a:pt x="2156877" y="1509304"/>
                </a:lnTo>
                <a:close/>
                <a:moveTo>
                  <a:pt x="2220027" y="1528249"/>
                </a:moveTo>
                <a:lnTo>
                  <a:pt x="2196872" y="1524039"/>
                </a:lnTo>
                <a:lnTo>
                  <a:pt x="2196872" y="1530354"/>
                </a:lnTo>
                <a:lnTo>
                  <a:pt x="2220027" y="1534564"/>
                </a:lnTo>
                <a:close/>
                <a:moveTo>
                  <a:pt x="1916904" y="1406158"/>
                </a:moveTo>
                <a:lnTo>
                  <a:pt x="1916904" y="1412473"/>
                </a:lnTo>
                <a:lnTo>
                  <a:pt x="1906378" y="1412473"/>
                </a:lnTo>
                <a:lnTo>
                  <a:pt x="1906378" y="1406157"/>
                </a:lnTo>
                <a:close/>
                <a:moveTo>
                  <a:pt x="2297913" y="1557719"/>
                </a:moveTo>
                <a:lnTo>
                  <a:pt x="2276863" y="1557719"/>
                </a:lnTo>
                <a:lnTo>
                  <a:pt x="2276862" y="1553509"/>
                </a:lnTo>
                <a:lnTo>
                  <a:pt x="2266338" y="1553509"/>
                </a:lnTo>
                <a:lnTo>
                  <a:pt x="2266338" y="1559824"/>
                </a:lnTo>
                <a:lnTo>
                  <a:pt x="2276863" y="1559824"/>
                </a:lnTo>
                <a:lnTo>
                  <a:pt x="2276863" y="1564034"/>
                </a:lnTo>
                <a:lnTo>
                  <a:pt x="2297913" y="1564034"/>
                </a:lnTo>
                <a:close/>
                <a:moveTo>
                  <a:pt x="1802937" y="1357742"/>
                </a:moveTo>
                <a:lnTo>
                  <a:pt x="1805042" y="1364057"/>
                </a:lnTo>
                <a:lnTo>
                  <a:pt x="1786097" y="1372477"/>
                </a:lnTo>
                <a:lnTo>
                  <a:pt x="1786097" y="1366162"/>
                </a:lnTo>
                <a:close/>
                <a:moveTo>
                  <a:pt x="2175822" y="1507198"/>
                </a:moveTo>
                <a:lnTo>
                  <a:pt x="2163192" y="1507199"/>
                </a:lnTo>
                <a:lnTo>
                  <a:pt x="2163191" y="1513514"/>
                </a:lnTo>
                <a:lnTo>
                  <a:pt x="2175821" y="1513513"/>
                </a:lnTo>
                <a:close/>
                <a:moveTo>
                  <a:pt x="71692" y="658874"/>
                </a:moveTo>
                <a:lnTo>
                  <a:pt x="71692" y="688344"/>
                </a:lnTo>
                <a:lnTo>
                  <a:pt x="65377" y="688344"/>
                </a:lnTo>
                <a:lnTo>
                  <a:pt x="65377" y="658874"/>
                </a:lnTo>
                <a:close/>
                <a:moveTo>
                  <a:pt x="2243182" y="1528249"/>
                </a:moveTo>
                <a:lnTo>
                  <a:pt x="2228447" y="1528249"/>
                </a:lnTo>
                <a:lnTo>
                  <a:pt x="2228447" y="1534564"/>
                </a:lnTo>
                <a:lnTo>
                  <a:pt x="2243182" y="1534564"/>
                </a:lnTo>
                <a:close/>
                <a:moveTo>
                  <a:pt x="2198977" y="1509304"/>
                </a:moveTo>
                <a:lnTo>
                  <a:pt x="2182136" y="1509303"/>
                </a:lnTo>
                <a:lnTo>
                  <a:pt x="2182137" y="1515619"/>
                </a:lnTo>
                <a:lnTo>
                  <a:pt x="2198977" y="1515619"/>
                </a:lnTo>
                <a:close/>
                <a:moveTo>
                  <a:pt x="2262128" y="1532459"/>
                </a:moveTo>
                <a:lnTo>
                  <a:pt x="2251603" y="1532459"/>
                </a:lnTo>
                <a:lnTo>
                  <a:pt x="2251602" y="1538774"/>
                </a:lnTo>
                <a:lnTo>
                  <a:pt x="2262128" y="1538774"/>
                </a:lnTo>
                <a:close/>
                <a:moveTo>
                  <a:pt x="2346329" y="1566139"/>
                </a:moveTo>
                <a:lnTo>
                  <a:pt x="2306333" y="1557719"/>
                </a:lnTo>
                <a:lnTo>
                  <a:pt x="2306333" y="1564034"/>
                </a:lnTo>
                <a:lnTo>
                  <a:pt x="2346329" y="1572454"/>
                </a:lnTo>
                <a:close/>
                <a:moveTo>
                  <a:pt x="2356854" y="1561929"/>
                </a:moveTo>
                <a:lnTo>
                  <a:pt x="2348434" y="1561929"/>
                </a:lnTo>
                <a:lnTo>
                  <a:pt x="2348433" y="1568244"/>
                </a:lnTo>
                <a:lnTo>
                  <a:pt x="2356854" y="1568244"/>
                </a:lnTo>
                <a:close/>
                <a:moveTo>
                  <a:pt x="2573672" y="1644025"/>
                </a:moveTo>
                <a:lnTo>
                  <a:pt x="2571567" y="1650340"/>
                </a:lnTo>
                <a:lnTo>
                  <a:pt x="2561041" y="1644025"/>
                </a:lnTo>
                <a:lnTo>
                  <a:pt x="2563146" y="1639815"/>
                </a:lnTo>
                <a:close/>
                <a:moveTo>
                  <a:pt x="1510339" y="1216705"/>
                </a:moveTo>
                <a:lnTo>
                  <a:pt x="1497708" y="1237755"/>
                </a:lnTo>
                <a:lnTo>
                  <a:pt x="1491393" y="1235650"/>
                </a:lnTo>
                <a:lnTo>
                  <a:pt x="1504023" y="1214600"/>
                </a:lnTo>
                <a:close/>
                <a:moveTo>
                  <a:pt x="2331593" y="1538774"/>
                </a:moveTo>
                <a:lnTo>
                  <a:pt x="2274758" y="1536669"/>
                </a:lnTo>
                <a:lnTo>
                  <a:pt x="2274758" y="1542984"/>
                </a:lnTo>
                <a:lnTo>
                  <a:pt x="2331593" y="1545089"/>
                </a:lnTo>
                <a:close/>
                <a:moveTo>
                  <a:pt x="2413690" y="1566139"/>
                </a:moveTo>
                <a:lnTo>
                  <a:pt x="2388429" y="1566139"/>
                </a:lnTo>
                <a:lnTo>
                  <a:pt x="2388429" y="1572454"/>
                </a:lnTo>
                <a:lnTo>
                  <a:pt x="2413689" y="1572454"/>
                </a:lnTo>
                <a:close/>
                <a:moveTo>
                  <a:pt x="2436845" y="1570349"/>
                </a:moveTo>
                <a:lnTo>
                  <a:pt x="2422109" y="1566139"/>
                </a:lnTo>
                <a:lnTo>
                  <a:pt x="2422110" y="1570350"/>
                </a:lnTo>
                <a:lnTo>
                  <a:pt x="2434740" y="1574559"/>
                </a:lnTo>
                <a:close/>
                <a:moveTo>
                  <a:pt x="2335803" y="1528249"/>
                </a:moveTo>
                <a:lnTo>
                  <a:pt x="2274759" y="1524039"/>
                </a:lnTo>
                <a:lnTo>
                  <a:pt x="2274758" y="1530353"/>
                </a:lnTo>
                <a:lnTo>
                  <a:pt x="2335803" y="1534564"/>
                </a:lnTo>
                <a:close/>
                <a:moveTo>
                  <a:pt x="2598931" y="1627185"/>
                </a:moveTo>
                <a:lnTo>
                  <a:pt x="2598932" y="1635606"/>
                </a:lnTo>
                <a:lnTo>
                  <a:pt x="2577881" y="1635605"/>
                </a:lnTo>
                <a:lnTo>
                  <a:pt x="2577882" y="1627185"/>
                </a:lnTo>
                <a:close/>
                <a:moveTo>
                  <a:pt x="2388429" y="1532459"/>
                </a:moveTo>
                <a:lnTo>
                  <a:pt x="2369484" y="1532459"/>
                </a:lnTo>
                <a:lnTo>
                  <a:pt x="2369484" y="1538774"/>
                </a:lnTo>
                <a:lnTo>
                  <a:pt x="2388430" y="1538774"/>
                </a:lnTo>
                <a:close/>
                <a:moveTo>
                  <a:pt x="2190556" y="1446153"/>
                </a:moveTo>
                <a:lnTo>
                  <a:pt x="2182137" y="1446153"/>
                </a:lnTo>
                <a:lnTo>
                  <a:pt x="2182137" y="1452468"/>
                </a:lnTo>
                <a:lnTo>
                  <a:pt x="2190557" y="1452468"/>
                </a:lnTo>
                <a:close/>
                <a:moveTo>
                  <a:pt x="2495785" y="1566139"/>
                </a:moveTo>
                <a:lnTo>
                  <a:pt x="2474735" y="1566139"/>
                </a:lnTo>
                <a:lnTo>
                  <a:pt x="2474735" y="1572454"/>
                </a:lnTo>
                <a:lnTo>
                  <a:pt x="2495785" y="1572454"/>
                </a:lnTo>
                <a:close/>
                <a:moveTo>
                  <a:pt x="2653662" y="1629290"/>
                </a:moveTo>
                <a:cubicBezTo>
                  <a:pt x="2655066" y="1630693"/>
                  <a:pt x="2657872" y="1632798"/>
                  <a:pt x="2662082" y="1635605"/>
                </a:cubicBezTo>
                <a:cubicBezTo>
                  <a:pt x="2653662" y="1635605"/>
                  <a:pt x="2648049" y="1637008"/>
                  <a:pt x="2645242" y="1639815"/>
                </a:cubicBezTo>
                <a:cubicBezTo>
                  <a:pt x="2650856" y="1632798"/>
                  <a:pt x="2653662" y="1629290"/>
                  <a:pt x="2653662" y="1629290"/>
                </a:cubicBezTo>
                <a:close/>
                <a:moveTo>
                  <a:pt x="2232658" y="1454573"/>
                </a:moveTo>
                <a:lnTo>
                  <a:pt x="2222132" y="1454573"/>
                </a:lnTo>
                <a:lnTo>
                  <a:pt x="2222132" y="1460888"/>
                </a:lnTo>
                <a:lnTo>
                  <a:pt x="2232658" y="1460888"/>
                </a:lnTo>
                <a:close/>
                <a:moveTo>
                  <a:pt x="2428425" y="1532459"/>
                </a:moveTo>
                <a:lnTo>
                  <a:pt x="2407375" y="1532459"/>
                </a:lnTo>
                <a:lnTo>
                  <a:pt x="2407375" y="1538774"/>
                </a:lnTo>
                <a:lnTo>
                  <a:pt x="2428425" y="1538774"/>
                </a:lnTo>
                <a:close/>
                <a:moveTo>
                  <a:pt x="2516835" y="1566139"/>
                </a:moveTo>
                <a:lnTo>
                  <a:pt x="2506311" y="1566139"/>
                </a:lnTo>
                <a:lnTo>
                  <a:pt x="2506311" y="1572455"/>
                </a:lnTo>
                <a:lnTo>
                  <a:pt x="2516835" y="1572454"/>
                </a:lnTo>
                <a:close/>
                <a:moveTo>
                  <a:pt x="2257918" y="1458783"/>
                </a:moveTo>
                <a:lnTo>
                  <a:pt x="2236868" y="1458783"/>
                </a:lnTo>
                <a:lnTo>
                  <a:pt x="2236868" y="1465098"/>
                </a:lnTo>
                <a:lnTo>
                  <a:pt x="2257918" y="1465098"/>
                </a:lnTo>
                <a:close/>
                <a:moveTo>
                  <a:pt x="2531571" y="1566139"/>
                </a:moveTo>
                <a:lnTo>
                  <a:pt x="2521046" y="1566139"/>
                </a:lnTo>
                <a:lnTo>
                  <a:pt x="2521046" y="1572454"/>
                </a:lnTo>
                <a:lnTo>
                  <a:pt x="2531570" y="1572454"/>
                </a:lnTo>
                <a:close/>
                <a:moveTo>
                  <a:pt x="2565251" y="1576664"/>
                </a:moveTo>
                <a:lnTo>
                  <a:pt x="2554726" y="1576664"/>
                </a:lnTo>
                <a:lnTo>
                  <a:pt x="2554727" y="1582980"/>
                </a:lnTo>
                <a:lnTo>
                  <a:pt x="2565251" y="1582980"/>
                </a:lnTo>
                <a:close/>
                <a:moveTo>
                  <a:pt x="2550516" y="1566139"/>
                </a:moveTo>
                <a:lnTo>
                  <a:pt x="2539991" y="1566139"/>
                </a:lnTo>
                <a:lnTo>
                  <a:pt x="2539991" y="1572454"/>
                </a:lnTo>
                <a:lnTo>
                  <a:pt x="2550516" y="1572454"/>
                </a:lnTo>
                <a:close/>
                <a:moveTo>
                  <a:pt x="2575776" y="1566139"/>
                </a:moveTo>
                <a:lnTo>
                  <a:pt x="2554726" y="1566139"/>
                </a:lnTo>
                <a:lnTo>
                  <a:pt x="2554726" y="1572454"/>
                </a:lnTo>
                <a:lnTo>
                  <a:pt x="2575776" y="1572454"/>
                </a:lnTo>
                <a:close/>
                <a:moveTo>
                  <a:pt x="2590511" y="1566139"/>
                </a:moveTo>
                <a:lnTo>
                  <a:pt x="2582091" y="1566139"/>
                </a:lnTo>
                <a:lnTo>
                  <a:pt x="2582092" y="1572455"/>
                </a:lnTo>
                <a:lnTo>
                  <a:pt x="2590511" y="1572455"/>
                </a:lnTo>
                <a:close/>
                <a:moveTo>
                  <a:pt x="2617877" y="1576664"/>
                </a:moveTo>
                <a:lnTo>
                  <a:pt x="2592616" y="1576664"/>
                </a:lnTo>
                <a:lnTo>
                  <a:pt x="2592616" y="1582980"/>
                </a:lnTo>
                <a:lnTo>
                  <a:pt x="2617877" y="1582980"/>
                </a:lnTo>
                <a:close/>
                <a:moveTo>
                  <a:pt x="2413689" y="1490358"/>
                </a:moveTo>
                <a:lnTo>
                  <a:pt x="2382114" y="1490359"/>
                </a:lnTo>
                <a:lnTo>
                  <a:pt x="2382114" y="1496673"/>
                </a:lnTo>
                <a:lnTo>
                  <a:pt x="2413689" y="1496673"/>
                </a:lnTo>
                <a:close/>
                <a:moveTo>
                  <a:pt x="2746284" y="1620870"/>
                </a:moveTo>
                <a:cubicBezTo>
                  <a:pt x="2726637" y="1625080"/>
                  <a:pt x="2708394" y="1627185"/>
                  <a:pt x="2691553" y="1627185"/>
                </a:cubicBezTo>
                <a:cubicBezTo>
                  <a:pt x="2718216" y="1618765"/>
                  <a:pt x="2729443" y="1614554"/>
                  <a:pt x="2725233" y="1614555"/>
                </a:cubicBezTo>
                <a:cubicBezTo>
                  <a:pt x="2732250" y="1614555"/>
                  <a:pt x="2739267" y="1616660"/>
                  <a:pt x="2746284" y="1620870"/>
                </a:cubicBezTo>
                <a:close/>
                <a:moveTo>
                  <a:pt x="2613667" y="1566139"/>
                </a:moveTo>
                <a:lnTo>
                  <a:pt x="2596826" y="1566139"/>
                </a:lnTo>
                <a:lnTo>
                  <a:pt x="2596826" y="1572454"/>
                </a:lnTo>
                <a:lnTo>
                  <a:pt x="2613667" y="1572455"/>
                </a:lnTo>
                <a:close/>
                <a:moveTo>
                  <a:pt x="2556831" y="1536669"/>
                </a:moveTo>
                <a:lnTo>
                  <a:pt x="2504206" y="1536669"/>
                </a:lnTo>
                <a:lnTo>
                  <a:pt x="2504206" y="1542984"/>
                </a:lnTo>
                <a:lnTo>
                  <a:pt x="2556831" y="1542984"/>
                </a:lnTo>
                <a:close/>
                <a:moveTo>
                  <a:pt x="1891348" y="1252491"/>
                </a:moveTo>
                <a:lnTo>
                  <a:pt x="1855563" y="1290381"/>
                </a:lnTo>
                <a:lnTo>
                  <a:pt x="1857668" y="1294591"/>
                </a:lnTo>
                <a:lnTo>
                  <a:pt x="1895558" y="1256700"/>
                </a:lnTo>
                <a:close/>
                <a:moveTo>
                  <a:pt x="320085" y="620983"/>
                </a:moveTo>
                <a:lnTo>
                  <a:pt x="320085" y="639928"/>
                </a:lnTo>
                <a:lnTo>
                  <a:pt x="313770" y="639928"/>
                </a:lnTo>
                <a:lnTo>
                  <a:pt x="313770" y="620983"/>
                </a:lnTo>
                <a:close/>
                <a:moveTo>
                  <a:pt x="2788384" y="1606135"/>
                </a:moveTo>
                <a:lnTo>
                  <a:pt x="2788384" y="1612450"/>
                </a:lnTo>
                <a:lnTo>
                  <a:pt x="2769439" y="1612450"/>
                </a:lnTo>
                <a:lnTo>
                  <a:pt x="2769438" y="1606135"/>
                </a:lnTo>
                <a:close/>
                <a:moveTo>
                  <a:pt x="2721023" y="1568245"/>
                </a:moveTo>
                <a:lnTo>
                  <a:pt x="2706288" y="1568244"/>
                </a:lnTo>
                <a:lnTo>
                  <a:pt x="2706288" y="1574559"/>
                </a:lnTo>
                <a:lnTo>
                  <a:pt x="2721023" y="1574560"/>
                </a:lnTo>
                <a:close/>
                <a:moveTo>
                  <a:pt x="2803119" y="1599819"/>
                </a:moveTo>
                <a:lnTo>
                  <a:pt x="2803119" y="1606135"/>
                </a:lnTo>
                <a:lnTo>
                  <a:pt x="2788384" y="1606135"/>
                </a:lnTo>
                <a:lnTo>
                  <a:pt x="2788383" y="1599819"/>
                </a:lnTo>
                <a:close/>
                <a:moveTo>
                  <a:pt x="1508234" y="1079878"/>
                </a:moveTo>
                <a:cubicBezTo>
                  <a:pt x="1504023" y="1081282"/>
                  <a:pt x="1499111" y="1084089"/>
                  <a:pt x="1493498" y="1088299"/>
                </a:cubicBezTo>
                <a:cubicBezTo>
                  <a:pt x="1482272" y="1121979"/>
                  <a:pt x="1467536" y="1172499"/>
                  <a:pt x="1449293" y="1239860"/>
                </a:cubicBezTo>
                <a:lnTo>
                  <a:pt x="1457713" y="1246175"/>
                </a:lnTo>
                <a:close/>
                <a:moveTo>
                  <a:pt x="2784875" y="1587189"/>
                </a:moveTo>
                <a:lnTo>
                  <a:pt x="2785577" y="1587821"/>
                </a:lnTo>
                <a:lnTo>
                  <a:pt x="2785226" y="1587716"/>
                </a:lnTo>
                <a:close/>
                <a:moveTo>
                  <a:pt x="2649452" y="1532459"/>
                </a:moveTo>
                <a:lnTo>
                  <a:pt x="2636822" y="1532459"/>
                </a:lnTo>
                <a:lnTo>
                  <a:pt x="2636822" y="1538774"/>
                </a:lnTo>
                <a:lnTo>
                  <a:pt x="2649452" y="1538774"/>
                </a:lnTo>
                <a:close/>
                <a:moveTo>
                  <a:pt x="878955" y="820961"/>
                </a:moveTo>
                <a:lnTo>
                  <a:pt x="878955" y="827276"/>
                </a:lnTo>
                <a:lnTo>
                  <a:pt x="870535" y="827276"/>
                </a:lnTo>
                <a:lnTo>
                  <a:pt x="870535" y="820961"/>
                </a:lnTo>
                <a:close/>
                <a:moveTo>
                  <a:pt x="2725233" y="1557719"/>
                </a:moveTo>
                <a:lnTo>
                  <a:pt x="2710498" y="1557719"/>
                </a:lnTo>
                <a:lnTo>
                  <a:pt x="2710498" y="1564034"/>
                </a:lnTo>
                <a:lnTo>
                  <a:pt x="2725233" y="1564034"/>
                </a:lnTo>
                <a:close/>
                <a:moveTo>
                  <a:pt x="2649452" y="1521934"/>
                </a:moveTo>
                <a:lnTo>
                  <a:pt x="2647348" y="1526144"/>
                </a:lnTo>
                <a:lnTo>
                  <a:pt x="2651557" y="1530354"/>
                </a:lnTo>
                <a:lnTo>
                  <a:pt x="2655767" y="1526144"/>
                </a:lnTo>
                <a:close/>
                <a:moveTo>
                  <a:pt x="1512443" y="1065143"/>
                </a:moveTo>
                <a:lnTo>
                  <a:pt x="1501918" y="1065143"/>
                </a:lnTo>
                <a:lnTo>
                  <a:pt x="1501918" y="1071458"/>
                </a:lnTo>
                <a:lnTo>
                  <a:pt x="1512443" y="1071458"/>
                </a:lnTo>
                <a:close/>
                <a:moveTo>
                  <a:pt x="1550334" y="1077773"/>
                </a:moveTo>
                <a:cubicBezTo>
                  <a:pt x="1550334" y="1084790"/>
                  <a:pt x="1551737" y="1089702"/>
                  <a:pt x="1554544" y="1092509"/>
                </a:cubicBezTo>
                <a:cubicBezTo>
                  <a:pt x="1547527" y="1092509"/>
                  <a:pt x="1541914" y="1097421"/>
                  <a:pt x="1537704" y="1107244"/>
                </a:cubicBezTo>
                <a:cubicBezTo>
                  <a:pt x="1540510" y="1094614"/>
                  <a:pt x="1544721" y="1084790"/>
                  <a:pt x="1550334" y="1077773"/>
                </a:cubicBezTo>
                <a:close/>
                <a:moveTo>
                  <a:pt x="1520864" y="1048303"/>
                </a:moveTo>
                <a:cubicBezTo>
                  <a:pt x="1508234" y="1053917"/>
                  <a:pt x="1501918" y="1058828"/>
                  <a:pt x="1501918" y="1063038"/>
                </a:cubicBezTo>
                <a:lnTo>
                  <a:pt x="1516654" y="1063038"/>
                </a:lnTo>
                <a:cubicBezTo>
                  <a:pt x="1516653" y="1056021"/>
                  <a:pt x="1518057" y="1051110"/>
                  <a:pt x="1520864" y="1048303"/>
                </a:cubicBezTo>
                <a:close/>
                <a:moveTo>
                  <a:pt x="2832589" y="1572454"/>
                </a:moveTo>
                <a:lnTo>
                  <a:pt x="2805224" y="1572454"/>
                </a:lnTo>
                <a:cubicBezTo>
                  <a:pt x="2815048" y="1572454"/>
                  <a:pt x="2822766" y="1575261"/>
                  <a:pt x="2828379" y="1580874"/>
                </a:cubicBezTo>
                <a:cubicBezTo>
                  <a:pt x="2828380" y="1579471"/>
                  <a:pt x="2829783" y="1576664"/>
                  <a:pt x="2832589" y="1572454"/>
                </a:cubicBezTo>
                <a:close/>
                <a:moveTo>
                  <a:pt x="2868375" y="1582928"/>
                </a:moveTo>
                <a:lnTo>
                  <a:pt x="2868375" y="1582980"/>
                </a:lnTo>
                <a:lnTo>
                  <a:pt x="2868280" y="1582980"/>
                </a:lnTo>
                <a:close/>
                <a:moveTo>
                  <a:pt x="320085" y="549412"/>
                </a:moveTo>
                <a:lnTo>
                  <a:pt x="320085" y="568358"/>
                </a:lnTo>
                <a:lnTo>
                  <a:pt x="313770" y="568358"/>
                </a:lnTo>
                <a:lnTo>
                  <a:pt x="313770" y="549412"/>
                </a:lnTo>
                <a:close/>
                <a:moveTo>
                  <a:pt x="2735758" y="1517723"/>
                </a:moveTo>
                <a:lnTo>
                  <a:pt x="2721024" y="1517724"/>
                </a:lnTo>
                <a:lnTo>
                  <a:pt x="2721024" y="1524039"/>
                </a:lnTo>
                <a:lnTo>
                  <a:pt x="2735759" y="1524039"/>
                </a:lnTo>
                <a:close/>
                <a:moveTo>
                  <a:pt x="2897845" y="1557719"/>
                </a:moveTo>
                <a:lnTo>
                  <a:pt x="2885215" y="1561929"/>
                </a:lnTo>
                <a:lnTo>
                  <a:pt x="2885215" y="1568244"/>
                </a:lnTo>
                <a:lnTo>
                  <a:pt x="2899951" y="1564034"/>
                </a:lnTo>
                <a:close/>
                <a:moveTo>
                  <a:pt x="2891530" y="1551404"/>
                </a:moveTo>
                <a:lnTo>
                  <a:pt x="2881005" y="1551404"/>
                </a:lnTo>
                <a:lnTo>
                  <a:pt x="2881005" y="1557719"/>
                </a:lnTo>
                <a:lnTo>
                  <a:pt x="2891530" y="1557719"/>
                </a:lnTo>
                <a:close/>
                <a:moveTo>
                  <a:pt x="1651901" y="1047250"/>
                </a:moveTo>
                <a:cubicBezTo>
                  <a:pt x="1634711" y="1042339"/>
                  <a:pt x="1610678" y="1039883"/>
                  <a:pt x="1579804" y="1039883"/>
                </a:cubicBezTo>
                <a:cubicBezTo>
                  <a:pt x="1555948" y="1039883"/>
                  <a:pt x="1541212" y="1044795"/>
                  <a:pt x="1535599" y="1054618"/>
                </a:cubicBezTo>
                <a:cubicBezTo>
                  <a:pt x="1545422" y="1054618"/>
                  <a:pt x="1558754" y="1058126"/>
                  <a:pt x="1575594" y="1065143"/>
                </a:cubicBezTo>
                <a:cubicBezTo>
                  <a:pt x="1554544" y="1069354"/>
                  <a:pt x="1540510" y="1072160"/>
                  <a:pt x="1533494" y="1073563"/>
                </a:cubicBezTo>
                <a:cubicBezTo>
                  <a:pt x="1524021" y="1103034"/>
                  <a:pt x="1510997" y="1141977"/>
                  <a:pt x="1494419" y="1190392"/>
                </a:cubicBezTo>
                <a:lnTo>
                  <a:pt x="1477913" y="1238323"/>
                </a:lnTo>
                <a:lnTo>
                  <a:pt x="1478763" y="1237755"/>
                </a:lnTo>
                <a:cubicBezTo>
                  <a:pt x="1482973" y="1246175"/>
                  <a:pt x="1481570" y="1258806"/>
                  <a:pt x="1474553" y="1275646"/>
                </a:cubicBezTo>
                <a:cubicBezTo>
                  <a:pt x="1467536" y="1292486"/>
                  <a:pt x="1464028" y="1302310"/>
                  <a:pt x="1464028" y="1305116"/>
                </a:cubicBezTo>
                <a:cubicBezTo>
                  <a:pt x="1469641" y="1296696"/>
                  <a:pt x="1475957" y="1286171"/>
                  <a:pt x="1482973" y="1273541"/>
                </a:cubicBezTo>
                <a:lnTo>
                  <a:pt x="1484806" y="1279041"/>
                </a:lnTo>
                <a:lnTo>
                  <a:pt x="1484552" y="1279593"/>
                </a:lnTo>
                <a:cubicBezTo>
                  <a:pt x="1484201" y="1280821"/>
                  <a:pt x="1483675" y="1283364"/>
                  <a:pt x="1482973" y="1287224"/>
                </a:cubicBezTo>
                <a:cubicBezTo>
                  <a:pt x="1481570" y="1294942"/>
                  <a:pt x="1473851" y="1302309"/>
                  <a:pt x="1459818" y="1309326"/>
                </a:cubicBezTo>
                <a:lnTo>
                  <a:pt x="1455608" y="1313536"/>
                </a:lnTo>
                <a:cubicBezTo>
                  <a:pt x="1454204" y="1327570"/>
                  <a:pt x="1452099" y="1338796"/>
                  <a:pt x="1449293" y="1347217"/>
                </a:cubicBezTo>
                <a:cubicBezTo>
                  <a:pt x="1449293" y="1341603"/>
                  <a:pt x="1452801" y="1338797"/>
                  <a:pt x="1459818" y="1338796"/>
                </a:cubicBezTo>
                <a:cubicBezTo>
                  <a:pt x="1461221" y="1344410"/>
                  <a:pt x="1459818" y="1351427"/>
                  <a:pt x="1455608" y="1359847"/>
                </a:cubicBezTo>
                <a:cubicBezTo>
                  <a:pt x="1451398" y="1368267"/>
                  <a:pt x="1447188" y="1375284"/>
                  <a:pt x="1442978" y="1380897"/>
                </a:cubicBezTo>
                <a:cubicBezTo>
                  <a:pt x="1454205" y="1380897"/>
                  <a:pt x="1459116" y="1380897"/>
                  <a:pt x="1457713" y="1380897"/>
                </a:cubicBezTo>
                <a:cubicBezTo>
                  <a:pt x="1452100" y="1389317"/>
                  <a:pt x="1444381" y="1401246"/>
                  <a:pt x="1434558" y="1416683"/>
                </a:cubicBezTo>
                <a:cubicBezTo>
                  <a:pt x="1454204" y="1409666"/>
                  <a:pt x="1474553" y="1397036"/>
                  <a:pt x="1495603" y="1378792"/>
                </a:cubicBezTo>
                <a:cubicBezTo>
                  <a:pt x="1481570" y="1388616"/>
                  <a:pt x="1471746" y="1392124"/>
                  <a:pt x="1466133" y="1389317"/>
                </a:cubicBezTo>
                <a:cubicBezTo>
                  <a:pt x="1473150" y="1383704"/>
                  <a:pt x="1480868" y="1378090"/>
                  <a:pt x="1489288" y="1372477"/>
                </a:cubicBezTo>
                <a:cubicBezTo>
                  <a:pt x="1475255" y="1378091"/>
                  <a:pt x="1466133" y="1379494"/>
                  <a:pt x="1461923" y="1376687"/>
                </a:cubicBezTo>
                <a:cubicBezTo>
                  <a:pt x="1502620" y="1352830"/>
                  <a:pt x="1561561" y="1319149"/>
                  <a:pt x="1638745" y="1275646"/>
                </a:cubicBezTo>
                <a:cubicBezTo>
                  <a:pt x="1612081" y="1282662"/>
                  <a:pt x="1598750" y="1286171"/>
                  <a:pt x="1598750" y="1286171"/>
                </a:cubicBezTo>
                <a:cubicBezTo>
                  <a:pt x="1621203" y="1269331"/>
                  <a:pt x="1644359" y="1253193"/>
                  <a:pt x="1668215" y="1237755"/>
                </a:cubicBezTo>
                <a:cubicBezTo>
                  <a:pt x="1699089" y="1215302"/>
                  <a:pt x="1716631" y="1192848"/>
                  <a:pt x="1720841" y="1170395"/>
                </a:cubicBezTo>
                <a:cubicBezTo>
                  <a:pt x="1727858" y="1153555"/>
                  <a:pt x="1731366" y="1147941"/>
                  <a:pt x="1731366" y="1153554"/>
                </a:cubicBezTo>
                <a:cubicBezTo>
                  <a:pt x="1731366" y="1143731"/>
                  <a:pt x="1727858" y="1128996"/>
                  <a:pt x="1720841" y="1109349"/>
                </a:cubicBezTo>
                <a:cubicBezTo>
                  <a:pt x="1718034" y="1117769"/>
                  <a:pt x="1714526" y="1128294"/>
                  <a:pt x="1710316" y="1140925"/>
                </a:cubicBezTo>
                <a:cubicBezTo>
                  <a:pt x="1710316" y="1124084"/>
                  <a:pt x="1704703" y="1102332"/>
                  <a:pt x="1693476" y="1075668"/>
                </a:cubicBezTo>
                <a:cubicBezTo>
                  <a:pt x="1693476" y="1088299"/>
                  <a:pt x="1692072" y="1096719"/>
                  <a:pt x="1689266" y="1100929"/>
                </a:cubicBezTo>
                <a:cubicBezTo>
                  <a:pt x="1689266" y="1093912"/>
                  <a:pt x="1682249" y="1083387"/>
                  <a:pt x="1668215" y="1069354"/>
                </a:cubicBezTo>
                <a:cubicBezTo>
                  <a:pt x="1666812" y="1069353"/>
                  <a:pt x="1671724" y="1069353"/>
                  <a:pt x="1682951" y="1069353"/>
                </a:cubicBezTo>
                <a:cubicBezTo>
                  <a:pt x="1679442" y="1059530"/>
                  <a:pt x="1669092" y="1052162"/>
                  <a:pt x="1651901" y="1047250"/>
                </a:cubicBezTo>
                <a:close/>
                <a:moveTo>
                  <a:pt x="2897845" y="1538774"/>
                </a:moveTo>
                <a:lnTo>
                  <a:pt x="2885215" y="1538774"/>
                </a:lnTo>
                <a:lnTo>
                  <a:pt x="2885215" y="1545089"/>
                </a:lnTo>
                <a:lnTo>
                  <a:pt x="2897845" y="1545089"/>
                </a:lnTo>
                <a:close/>
                <a:moveTo>
                  <a:pt x="2967311" y="1561929"/>
                </a:moveTo>
                <a:lnTo>
                  <a:pt x="2969416" y="1566139"/>
                </a:lnTo>
                <a:lnTo>
                  <a:pt x="2956786" y="1574559"/>
                </a:lnTo>
                <a:lnTo>
                  <a:pt x="2954681" y="1570349"/>
                </a:lnTo>
                <a:close/>
                <a:moveTo>
                  <a:pt x="2912580" y="1536669"/>
                </a:moveTo>
                <a:lnTo>
                  <a:pt x="2899950" y="1536669"/>
                </a:lnTo>
                <a:lnTo>
                  <a:pt x="2899950" y="1542984"/>
                </a:lnTo>
                <a:lnTo>
                  <a:pt x="2912580" y="1542984"/>
                </a:lnTo>
                <a:close/>
                <a:moveTo>
                  <a:pt x="2462105" y="1324061"/>
                </a:moveTo>
                <a:lnTo>
                  <a:pt x="2462105" y="1330376"/>
                </a:lnTo>
                <a:lnTo>
                  <a:pt x="2451580" y="1330376"/>
                </a:lnTo>
                <a:lnTo>
                  <a:pt x="2451580" y="1324062"/>
                </a:lnTo>
                <a:close/>
                <a:moveTo>
                  <a:pt x="3072562" y="1566139"/>
                </a:moveTo>
                <a:lnTo>
                  <a:pt x="3074668" y="1570349"/>
                </a:lnTo>
                <a:lnTo>
                  <a:pt x="3062038" y="1574559"/>
                </a:lnTo>
                <a:lnTo>
                  <a:pt x="3062038" y="1570349"/>
                </a:lnTo>
                <a:close/>
                <a:moveTo>
                  <a:pt x="645297" y="585198"/>
                </a:moveTo>
                <a:lnTo>
                  <a:pt x="649507" y="587303"/>
                </a:lnTo>
                <a:lnTo>
                  <a:pt x="628457" y="608353"/>
                </a:lnTo>
                <a:lnTo>
                  <a:pt x="626352" y="604143"/>
                </a:lnTo>
                <a:close/>
                <a:moveTo>
                  <a:pt x="3019936" y="1536669"/>
                </a:moveTo>
                <a:lnTo>
                  <a:pt x="3019936" y="1542984"/>
                </a:lnTo>
                <a:lnTo>
                  <a:pt x="3011516" y="1542984"/>
                </a:lnTo>
                <a:lnTo>
                  <a:pt x="3011517" y="1536669"/>
                </a:lnTo>
                <a:close/>
                <a:moveTo>
                  <a:pt x="910530" y="688344"/>
                </a:moveTo>
                <a:cubicBezTo>
                  <a:pt x="896497" y="698168"/>
                  <a:pt x="874043" y="716411"/>
                  <a:pt x="843169" y="743075"/>
                </a:cubicBezTo>
                <a:cubicBezTo>
                  <a:pt x="844573" y="736058"/>
                  <a:pt x="848782" y="727638"/>
                  <a:pt x="855799" y="717814"/>
                </a:cubicBezTo>
                <a:cubicBezTo>
                  <a:pt x="806682" y="779562"/>
                  <a:pt x="770897" y="847624"/>
                  <a:pt x="748443" y="922002"/>
                </a:cubicBezTo>
                <a:cubicBezTo>
                  <a:pt x="744233" y="916388"/>
                  <a:pt x="741427" y="913581"/>
                  <a:pt x="740023" y="913582"/>
                </a:cubicBezTo>
                <a:cubicBezTo>
                  <a:pt x="731603" y="913582"/>
                  <a:pt x="723885" y="928317"/>
                  <a:pt x="716868" y="957787"/>
                </a:cubicBezTo>
                <a:cubicBezTo>
                  <a:pt x="711254" y="981644"/>
                  <a:pt x="708448" y="997782"/>
                  <a:pt x="708448" y="1006203"/>
                </a:cubicBezTo>
                <a:cubicBezTo>
                  <a:pt x="708448" y="1027253"/>
                  <a:pt x="713359" y="1055320"/>
                  <a:pt x="723183" y="1090404"/>
                </a:cubicBezTo>
                <a:cubicBezTo>
                  <a:pt x="765283" y="1077774"/>
                  <a:pt x="806331" y="1044795"/>
                  <a:pt x="846327" y="991467"/>
                </a:cubicBezTo>
                <a:cubicBezTo>
                  <a:pt x="886322" y="938140"/>
                  <a:pt x="905618" y="892531"/>
                  <a:pt x="904215" y="854641"/>
                </a:cubicBezTo>
                <a:cubicBezTo>
                  <a:pt x="908425" y="857447"/>
                  <a:pt x="911934" y="854641"/>
                  <a:pt x="914740" y="846221"/>
                </a:cubicBezTo>
                <a:cubicBezTo>
                  <a:pt x="916144" y="842011"/>
                  <a:pt x="917547" y="837801"/>
                  <a:pt x="918950" y="833590"/>
                </a:cubicBezTo>
                <a:cubicBezTo>
                  <a:pt x="910530" y="830784"/>
                  <a:pt x="901408" y="827275"/>
                  <a:pt x="891585" y="823066"/>
                </a:cubicBezTo>
                <a:cubicBezTo>
                  <a:pt x="892988" y="817452"/>
                  <a:pt x="893690" y="813242"/>
                  <a:pt x="893690" y="810435"/>
                </a:cubicBezTo>
                <a:cubicBezTo>
                  <a:pt x="893690" y="799208"/>
                  <a:pt x="887726" y="792192"/>
                  <a:pt x="875797" y="789385"/>
                </a:cubicBezTo>
                <a:cubicBezTo>
                  <a:pt x="863869" y="786578"/>
                  <a:pt x="852291" y="783772"/>
                  <a:pt x="841064" y="780965"/>
                </a:cubicBezTo>
                <a:lnTo>
                  <a:pt x="881060" y="778860"/>
                </a:lnTo>
                <a:cubicBezTo>
                  <a:pt x="886673" y="781667"/>
                  <a:pt x="894392" y="786578"/>
                  <a:pt x="904215" y="793595"/>
                </a:cubicBezTo>
                <a:cubicBezTo>
                  <a:pt x="905619" y="790789"/>
                  <a:pt x="907022" y="787280"/>
                  <a:pt x="908425" y="783070"/>
                </a:cubicBezTo>
                <a:cubicBezTo>
                  <a:pt x="902811" y="783070"/>
                  <a:pt x="899303" y="782368"/>
                  <a:pt x="897900" y="780965"/>
                </a:cubicBezTo>
                <a:cubicBezTo>
                  <a:pt x="903513" y="775352"/>
                  <a:pt x="905618" y="771142"/>
                  <a:pt x="904215" y="768335"/>
                </a:cubicBezTo>
                <a:cubicBezTo>
                  <a:pt x="900005" y="765528"/>
                  <a:pt x="894392" y="761318"/>
                  <a:pt x="887375" y="755705"/>
                </a:cubicBezTo>
                <a:cubicBezTo>
                  <a:pt x="902812" y="750091"/>
                  <a:pt x="913337" y="743075"/>
                  <a:pt x="918950" y="734655"/>
                </a:cubicBezTo>
                <a:cubicBezTo>
                  <a:pt x="916144" y="730445"/>
                  <a:pt x="911934" y="725533"/>
                  <a:pt x="906320" y="719919"/>
                </a:cubicBezTo>
                <a:cubicBezTo>
                  <a:pt x="909127" y="719919"/>
                  <a:pt x="913337" y="720621"/>
                  <a:pt x="918950" y="722024"/>
                </a:cubicBezTo>
                <a:cubicBezTo>
                  <a:pt x="924564" y="723427"/>
                  <a:pt x="928072" y="724130"/>
                  <a:pt x="929475" y="724129"/>
                </a:cubicBezTo>
                <a:cubicBezTo>
                  <a:pt x="919652" y="708693"/>
                  <a:pt x="913337" y="696764"/>
                  <a:pt x="910530" y="688344"/>
                </a:cubicBezTo>
                <a:close/>
                <a:moveTo>
                  <a:pt x="2990467" y="1521934"/>
                </a:moveTo>
                <a:lnTo>
                  <a:pt x="2977836" y="1521934"/>
                </a:lnTo>
                <a:lnTo>
                  <a:pt x="2977837" y="1528249"/>
                </a:lnTo>
                <a:lnTo>
                  <a:pt x="2990467" y="1528249"/>
                </a:lnTo>
                <a:close/>
                <a:moveTo>
                  <a:pt x="67482" y="343120"/>
                </a:moveTo>
                <a:cubicBezTo>
                  <a:pt x="64675" y="343119"/>
                  <a:pt x="62570" y="364170"/>
                  <a:pt x="61167" y="406270"/>
                </a:cubicBezTo>
                <a:cubicBezTo>
                  <a:pt x="66079" y="431531"/>
                  <a:pt x="69762" y="453809"/>
                  <a:pt x="72218" y="473105"/>
                </a:cubicBezTo>
                <a:lnTo>
                  <a:pt x="74751" y="497589"/>
                </a:lnTo>
                <a:close/>
                <a:moveTo>
                  <a:pt x="2550517" y="1338797"/>
                </a:moveTo>
                <a:lnTo>
                  <a:pt x="2525256" y="1338797"/>
                </a:lnTo>
                <a:lnTo>
                  <a:pt x="2525256" y="1345111"/>
                </a:lnTo>
                <a:lnTo>
                  <a:pt x="2550516" y="1345111"/>
                </a:lnTo>
                <a:close/>
                <a:moveTo>
                  <a:pt x="2590512" y="1338797"/>
                </a:moveTo>
                <a:lnTo>
                  <a:pt x="2554726" y="1336692"/>
                </a:lnTo>
                <a:lnTo>
                  <a:pt x="2554726" y="1343007"/>
                </a:lnTo>
                <a:lnTo>
                  <a:pt x="2590512" y="1345111"/>
                </a:lnTo>
                <a:close/>
                <a:moveTo>
                  <a:pt x="670557" y="566252"/>
                </a:moveTo>
                <a:lnTo>
                  <a:pt x="674767" y="570462"/>
                </a:lnTo>
                <a:lnTo>
                  <a:pt x="653717" y="587303"/>
                </a:lnTo>
                <a:lnTo>
                  <a:pt x="651612" y="580987"/>
                </a:lnTo>
                <a:close/>
                <a:moveTo>
                  <a:pt x="3055722" y="1502988"/>
                </a:moveTo>
                <a:lnTo>
                  <a:pt x="3047302" y="1507198"/>
                </a:lnTo>
                <a:lnTo>
                  <a:pt x="3047302" y="1511408"/>
                </a:lnTo>
                <a:lnTo>
                  <a:pt x="3057828" y="1507198"/>
                </a:lnTo>
                <a:close/>
                <a:moveTo>
                  <a:pt x="3160974" y="1532459"/>
                </a:moveTo>
                <a:lnTo>
                  <a:pt x="3160973" y="1538774"/>
                </a:lnTo>
                <a:lnTo>
                  <a:pt x="3152554" y="1538774"/>
                </a:lnTo>
                <a:lnTo>
                  <a:pt x="3152554" y="1532459"/>
                </a:lnTo>
                <a:close/>
                <a:moveTo>
                  <a:pt x="1805042" y="947262"/>
                </a:moveTo>
                <a:cubicBezTo>
                  <a:pt x="1845739" y="979539"/>
                  <a:pt x="1873806" y="1016728"/>
                  <a:pt x="1889243" y="1058828"/>
                </a:cubicBezTo>
                <a:cubicBezTo>
                  <a:pt x="1900470" y="1086895"/>
                  <a:pt x="1905382" y="1112857"/>
                  <a:pt x="1903978" y="1136714"/>
                </a:cubicBezTo>
                <a:cubicBezTo>
                  <a:pt x="1908189" y="1119874"/>
                  <a:pt x="1910293" y="1104437"/>
                  <a:pt x="1910294" y="1090403"/>
                </a:cubicBezTo>
                <a:cubicBezTo>
                  <a:pt x="1910294" y="1067950"/>
                  <a:pt x="1900470" y="1040585"/>
                  <a:pt x="1880823" y="1008308"/>
                </a:cubicBezTo>
                <a:cubicBezTo>
                  <a:pt x="1880823" y="1013921"/>
                  <a:pt x="1879419" y="1018131"/>
                  <a:pt x="1876613" y="1020938"/>
                </a:cubicBezTo>
                <a:cubicBezTo>
                  <a:pt x="1875209" y="1009711"/>
                  <a:pt x="1865737" y="995326"/>
                  <a:pt x="1848195" y="977785"/>
                </a:cubicBezTo>
                <a:cubicBezTo>
                  <a:pt x="1830653" y="960243"/>
                  <a:pt x="1816269" y="950069"/>
                  <a:pt x="1805042" y="947262"/>
                </a:cubicBezTo>
                <a:close/>
                <a:moveTo>
                  <a:pt x="3076773" y="1450363"/>
                </a:moveTo>
                <a:lnTo>
                  <a:pt x="3066247" y="1450363"/>
                </a:lnTo>
                <a:lnTo>
                  <a:pt x="3066247" y="1456678"/>
                </a:lnTo>
                <a:lnTo>
                  <a:pt x="3076773" y="1456678"/>
                </a:lnTo>
                <a:close/>
                <a:moveTo>
                  <a:pt x="3057827" y="1439838"/>
                </a:moveTo>
                <a:lnTo>
                  <a:pt x="3047302" y="1439838"/>
                </a:lnTo>
                <a:lnTo>
                  <a:pt x="3047302" y="1446153"/>
                </a:lnTo>
                <a:lnTo>
                  <a:pt x="3057827" y="1446153"/>
                </a:lnTo>
                <a:close/>
                <a:moveTo>
                  <a:pt x="3158868" y="1460888"/>
                </a:moveTo>
                <a:cubicBezTo>
                  <a:pt x="3142028" y="1462291"/>
                  <a:pt x="3128696" y="1472817"/>
                  <a:pt x="3118872" y="1492464"/>
                </a:cubicBezTo>
                <a:cubicBezTo>
                  <a:pt x="3117470" y="1489657"/>
                  <a:pt x="3114662" y="1488253"/>
                  <a:pt x="3110453" y="1488253"/>
                </a:cubicBezTo>
                <a:cubicBezTo>
                  <a:pt x="3110453" y="1491060"/>
                  <a:pt x="3111856" y="1495270"/>
                  <a:pt x="3114663" y="1500884"/>
                </a:cubicBezTo>
                <a:cubicBezTo>
                  <a:pt x="3135712" y="1491060"/>
                  <a:pt x="3150448" y="1477728"/>
                  <a:pt x="3158868" y="1460888"/>
                </a:cubicBezTo>
                <a:close/>
                <a:moveTo>
                  <a:pt x="3083087" y="1429313"/>
                </a:moveTo>
                <a:lnTo>
                  <a:pt x="3059932" y="1435628"/>
                </a:lnTo>
                <a:lnTo>
                  <a:pt x="3059932" y="1441943"/>
                </a:lnTo>
                <a:lnTo>
                  <a:pt x="3085192" y="1433523"/>
                </a:lnTo>
                <a:close/>
                <a:moveTo>
                  <a:pt x="1571384" y="806225"/>
                </a:moveTo>
                <a:lnTo>
                  <a:pt x="1565069" y="806225"/>
                </a:lnTo>
                <a:lnTo>
                  <a:pt x="1565069" y="816751"/>
                </a:lnTo>
                <a:lnTo>
                  <a:pt x="1571384" y="816751"/>
                </a:lnTo>
                <a:close/>
                <a:moveTo>
                  <a:pt x="786334" y="484156"/>
                </a:moveTo>
                <a:lnTo>
                  <a:pt x="786334" y="490472"/>
                </a:lnTo>
                <a:lnTo>
                  <a:pt x="777914" y="490472"/>
                </a:lnTo>
                <a:lnTo>
                  <a:pt x="777914" y="484157"/>
                </a:lnTo>
                <a:close/>
                <a:moveTo>
                  <a:pt x="1588224" y="804121"/>
                </a:moveTo>
                <a:lnTo>
                  <a:pt x="1581909" y="802015"/>
                </a:lnTo>
                <a:lnTo>
                  <a:pt x="1575594" y="814645"/>
                </a:lnTo>
                <a:lnTo>
                  <a:pt x="1581909" y="816750"/>
                </a:lnTo>
                <a:close/>
                <a:moveTo>
                  <a:pt x="3184064" y="1439774"/>
                </a:moveTo>
                <a:lnTo>
                  <a:pt x="3184128" y="1439838"/>
                </a:lnTo>
                <a:lnTo>
                  <a:pt x="3179919" y="1446153"/>
                </a:lnTo>
                <a:close/>
                <a:moveTo>
                  <a:pt x="1575594" y="791490"/>
                </a:moveTo>
                <a:lnTo>
                  <a:pt x="1569279" y="791490"/>
                </a:lnTo>
                <a:lnTo>
                  <a:pt x="1569279" y="804121"/>
                </a:lnTo>
                <a:lnTo>
                  <a:pt x="1575594" y="804121"/>
                </a:lnTo>
                <a:close/>
                <a:moveTo>
                  <a:pt x="807384" y="475736"/>
                </a:moveTo>
                <a:lnTo>
                  <a:pt x="807384" y="482051"/>
                </a:lnTo>
                <a:lnTo>
                  <a:pt x="798964" y="482052"/>
                </a:lnTo>
                <a:lnTo>
                  <a:pt x="798964" y="475736"/>
                </a:lnTo>
                <a:close/>
                <a:moveTo>
                  <a:pt x="3200969" y="1435628"/>
                </a:moveTo>
                <a:lnTo>
                  <a:pt x="3203074" y="1439838"/>
                </a:lnTo>
                <a:lnTo>
                  <a:pt x="3186234" y="1456678"/>
                </a:lnTo>
                <a:lnTo>
                  <a:pt x="3184128" y="1452468"/>
                </a:lnTo>
                <a:close/>
                <a:moveTo>
                  <a:pt x="855800" y="492576"/>
                </a:moveTo>
                <a:cubicBezTo>
                  <a:pt x="844573" y="495383"/>
                  <a:pt x="820716" y="503102"/>
                  <a:pt x="784228" y="515732"/>
                </a:cubicBezTo>
                <a:lnTo>
                  <a:pt x="798963" y="515732"/>
                </a:lnTo>
                <a:cubicBezTo>
                  <a:pt x="804577" y="517135"/>
                  <a:pt x="823522" y="509417"/>
                  <a:pt x="855800" y="492576"/>
                </a:cubicBezTo>
                <a:close/>
                <a:moveTo>
                  <a:pt x="1579804" y="770440"/>
                </a:moveTo>
                <a:lnTo>
                  <a:pt x="1573489" y="770440"/>
                </a:lnTo>
                <a:lnTo>
                  <a:pt x="1573489" y="789385"/>
                </a:lnTo>
                <a:lnTo>
                  <a:pt x="1579804" y="789385"/>
                </a:lnTo>
                <a:close/>
                <a:moveTo>
                  <a:pt x="975786" y="509417"/>
                </a:moveTo>
                <a:cubicBezTo>
                  <a:pt x="978593" y="509417"/>
                  <a:pt x="981048" y="510820"/>
                  <a:pt x="983153" y="513627"/>
                </a:cubicBezTo>
                <a:cubicBezTo>
                  <a:pt x="985258" y="516433"/>
                  <a:pt x="987013" y="518538"/>
                  <a:pt x="988416" y="519942"/>
                </a:cubicBezTo>
                <a:cubicBezTo>
                  <a:pt x="989820" y="521345"/>
                  <a:pt x="1005958" y="538887"/>
                  <a:pt x="1036832" y="572567"/>
                </a:cubicBezTo>
                <a:cubicBezTo>
                  <a:pt x="1041042" y="582391"/>
                  <a:pt x="1051567" y="595021"/>
                  <a:pt x="1068407" y="610458"/>
                </a:cubicBezTo>
                <a:lnTo>
                  <a:pt x="1074723" y="604143"/>
                </a:lnTo>
                <a:cubicBezTo>
                  <a:pt x="1067705" y="601336"/>
                  <a:pt x="1064899" y="597126"/>
                  <a:pt x="1066302" y="591513"/>
                </a:cubicBezTo>
                <a:cubicBezTo>
                  <a:pt x="1067705" y="585899"/>
                  <a:pt x="1066302" y="581690"/>
                  <a:pt x="1062092" y="578882"/>
                </a:cubicBezTo>
                <a:cubicBezTo>
                  <a:pt x="1078932" y="578883"/>
                  <a:pt x="1091562" y="582391"/>
                  <a:pt x="1099982" y="589407"/>
                </a:cubicBezTo>
                <a:cubicBezTo>
                  <a:pt x="1106999" y="582391"/>
                  <a:pt x="1110507" y="577479"/>
                  <a:pt x="1110507" y="574672"/>
                </a:cubicBezTo>
                <a:cubicBezTo>
                  <a:pt x="1114717" y="585899"/>
                  <a:pt x="1123138" y="598529"/>
                  <a:pt x="1135768" y="612563"/>
                </a:cubicBezTo>
                <a:cubicBezTo>
                  <a:pt x="1142785" y="619580"/>
                  <a:pt x="1154011" y="646945"/>
                  <a:pt x="1169449" y="694659"/>
                </a:cubicBezTo>
                <a:cubicBezTo>
                  <a:pt x="1169448" y="698869"/>
                  <a:pt x="1170150" y="705886"/>
                  <a:pt x="1171553" y="715709"/>
                </a:cubicBezTo>
                <a:cubicBezTo>
                  <a:pt x="1172957" y="719919"/>
                  <a:pt x="1177868" y="724129"/>
                  <a:pt x="1186288" y="728339"/>
                </a:cubicBezTo>
                <a:cubicBezTo>
                  <a:pt x="1191902" y="738163"/>
                  <a:pt x="1194709" y="747986"/>
                  <a:pt x="1194708" y="757810"/>
                </a:cubicBezTo>
                <a:cubicBezTo>
                  <a:pt x="1194709" y="776053"/>
                  <a:pt x="1186990" y="804120"/>
                  <a:pt x="1171553" y="842011"/>
                </a:cubicBezTo>
                <a:cubicBezTo>
                  <a:pt x="1164537" y="861658"/>
                  <a:pt x="1155415" y="890426"/>
                  <a:pt x="1144188" y="928317"/>
                </a:cubicBezTo>
                <a:cubicBezTo>
                  <a:pt x="1131558" y="942351"/>
                  <a:pt x="1113314" y="966207"/>
                  <a:pt x="1089457" y="999887"/>
                </a:cubicBezTo>
                <a:cubicBezTo>
                  <a:pt x="1089457" y="999887"/>
                  <a:pt x="1092264" y="994274"/>
                  <a:pt x="1097877" y="983048"/>
                </a:cubicBezTo>
                <a:cubicBezTo>
                  <a:pt x="1103491" y="971821"/>
                  <a:pt x="1105596" y="964804"/>
                  <a:pt x="1104193" y="961997"/>
                </a:cubicBezTo>
                <a:cubicBezTo>
                  <a:pt x="1095772" y="974627"/>
                  <a:pt x="1083844" y="994274"/>
                  <a:pt x="1068407" y="1020938"/>
                </a:cubicBezTo>
                <a:cubicBezTo>
                  <a:pt x="1061390" y="1026551"/>
                  <a:pt x="1051567" y="1036374"/>
                  <a:pt x="1038937" y="1050408"/>
                </a:cubicBezTo>
                <a:cubicBezTo>
                  <a:pt x="1033323" y="1063038"/>
                  <a:pt x="1024201" y="1080580"/>
                  <a:pt x="1011571" y="1103034"/>
                </a:cubicBezTo>
                <a:cubicBezTo>
                  <a:pt x="983504" y="1142328"/>
                  <a:pt x="952630" y="1174604"/>
                  <a:pt x="918950" y="1199865"/>
                </a:cubicBezTo>
                <a:cubicBezTo>
                  <a:pt x="860009" y="1243369"/>
                  <a:pt x="820716" y="1265121"/>
                  <a:pt x="801068" y="1265121"/>
                </a:cubicBezTo>
                <a:cubicBezTo>
                  <a:pt x="798262" y="1265120"/>
                  <a:pt x="793701" y="1264068"/>
                  <a:pt x="787386" y="1261963"/>
                </a:cubicBezTo>
                <a:cubicBezTo>
                  <a:pt x="781071" y="1259858"/>
                  <a:pt x="776510" y="1258806"/>
                  <a:pt x="773703" y="1258805"/>
                </a:cubicBezTo>
                <a:cubicBezTo>
                  <a:pt x="770897" y="1258806"/>
                  <a:pt x="758968" y="1260560"/>
                  <a:pt x="737918" y="1264068"/>
                </a:cubicBezTo>
                <a:cubicBezTo>
                  <a:pt x="716868" y="1267577"/>
                  <a:pt x="704939" y="1269331"/>
                  <a:pt x="702133" y="1269331"/>
                </a:cubicBezTo>
                <a:cubicBezTo>
                  <a:pt x="669856" y="1269331"/>
                  <a:pt x="635474" y="1252491"/>
                  <a:pt x="598986" y="1218810"/>
                </a:cubicBezTo>
                <a:cubicBezTo>
                  <a:pt x="591970" y="1217407"/>
                  <a:pt x="581444" y="1215302"/>
                  <a:pt x="567411" y="1212495"/>
                </a:cubicBezTo>
                <a:cubicBezTo>
                  <a:pt x="564604" y="1218109"/>
                  <a:pt x="564604" y="1228634"/>
                  <a:pt x="567411" y="1244070"/>
                </a:cubicBezTo>
                <a:cubicBezTo>
                  <a:pt x="556184" y="1230037"/>
                  <a:pt x="541449" y="1211793"/>
                  <a:pt x="523206" y="1189340"/>
                </a:cubicBezTo>
                <a:cubicBezTo>
                  <a:pt x="521802" y="1183726"/>
                  <a:pt x="518996" y="1173903"/>
                  <a:pt x="514785" y="1159869"/>
                </a:cubicBezTo>
                <a:cubicBezTo>
                  <a:pt x="511979" y="1158466"/>
                  <a:pt x="509172" y="1156361"/>
                  <a:pt x="506365" y="1153555"/>
                </a:cubicBezTo>
                <a:cubicBezTo>
                  <a:pt x="503558" y="1139521"/>
                  <a:pt x="500051" y="1118471"/>
                  <a:pt x="495840" y="1090404"/>
                </a:cubicBezTo>
                <a:cubicBezTo>
                  <a:pt x="501454" y="1083387"/>
                  <a:pt x="504260" y="1078475"/>
                  <a:pt x="504260" y="1075668"/>
                </a:cubicBezTo>
                <a:cubicBezTo>
                  <a:pt x="493034" y="1050408"/>
                  <a:pt x="486016" y="1029358"/>
                  <a:pt x="483210" y="1012518"/>
                </a:cubicBezTo>
                <a:cubicBezTo>
                  <a:pt x="486017" y="1009711"/>
                  <a:pt x="486017" y="980942"/>
                  <a:pt x="483210" y="926211"/>
                </a:cubicBezTo>
                <a:cubicBezTo>
                  <a:pt x="493034" y="843414"/>
                  <a:pt x="512681" y="766230"/>
                  <a:pt x="542151" y="694659"/>
                </a:cubicBezTo>
                <a:cubicBezTo>
                  <a:pt x="554781" y="659575"/>
                  <a:pt x="580041" y="622386"/>
                  <a:pt x="617932" y="583093"/>
                </a:cubicBezTo>
                <a:cubicBezTo>
                  <a:pt x="655822" y="543799"/>
                  <a:pt x="686695" y="521345"/>
                  <a:pt x="710553" y="515732"/>
                </a:cubicBezTo>
                <a:cubicBezTo>
                  <a:pt x="714763" y="515732"/>
                  <a:pt x="735111" y="507312"/>
                  <a:pt x="771599" y="490472"/>
                </a:cubicBezTo>
                <a:cubicBezTo>
                  <a:pt x="697221" y="519942"/>
                  <a:pt x="638280" y="566252"/>
                  <a:pt x="594776" y="629403"/>
                </a:cubicBezTo>
                <a:cubicBezTo>
                  <a:pt x="593373" y="630806"/>
                  <a:pt x="594075" y="632911"/>
                  <a:pt x="596881" y="635719"/>
                </a:cubicBezTo>
                <a:lnTo>
                  <a:pt x="605301" y="629403"/>
                </a:lnTo>
                <a:cubicBezTo>
                  <a:pt x="591268" y="644840"/>
                  <a:pt x="580041" y="663084"/>
                  <a:pt x="571621" y="684134"/>
                </a:cubicBezTo>
                <a:lnTo>
                  <a:pt x="577936" y="688344"/>
                </a:lnTo>
                <a:cubicBezTo>
                  <a:pt x="611617" y="642033"/>
                  <a:pt x="665645" y="592916"/>
                  <a:pt x="740023" y="540992"/>
                </a:cubicBezTo>
                <a:cubicBezTo>
                  <a:pt x="740023" y="539589"/>
                  <a:pt x="730901" y="542395"/>
                  <a:pt x="712658" y="549412"/>
                </a:cubicBezTo>
                <a:cubicBezTo>
                  <a:pt x="781422" y="508715"/>
                  <a:pt x="834750" y="489068"/>
                  <a:pt x="872640" y="490472"/>
                </a:cubicBezTo>
                <a:cubicBezTo>
                  <a:pt x="871236" y="490472"/>
                  <a:pt x="869131" y="491875"/>
                  <a:pt x="866324" y="494682"/>
                </a:cubicBezTo>
                <a:cubicBezTo>
                  <a:pt x="869131" y="497488"/>
                  <a:pt x="872639" y="498892"/>
                  <a:pt x="876850" y="498892"/>
                </a:cubicBezTo>
                <a:cubicBezTo>
                  <a:pt x="879656" y="498892"/>
                  <a:pt x="887726" y="497839"/>
                  <a:pt x="901057" y="495734"/>
                </a:cubicBezTo>
                <a:cubicBezTo>
                  <a:pt x="914389" y="493629"/>
                  <a:pt x="922459" y="492576"/>
                  <a:pt x="925266" y="492576"/>
                </a:cubicBezTo>
                <a:cubicBezTo>
                  <a:pt x="928072" y="492577"/>
                  <a:pt x="935089" y="496085"/>
                  <a:pt x="946316" y="503102"/>
                </a:cubicBezTo>
                <a:cubicBezTo>
                  <a:pt x="957542" y="510119"/>
                  <a:pt x="964559" y="513627"/>
                  <a:pt x="967365" y="513627"/>
                </a:cubicBezTo>
                <a:cubicBezTo>
                  <a:pt x="971576" y="513627"/>
                  <a:pt x="973330" y="512925"/>
                  <a:pt x="972628" y="511522"/>
                </a:cubicBezTo>
                <a:cubicBezTo>
                  <a:pt x="971927" y="510118"/>
                  <a:pt x="972979" y="509417"/>
                  <a:pt x="975786" y="509417"/>
                </a:cubicBezTo>
                <a:close/>
                <a:moveTo>
                  <a:pt x="3240965" y="1399842"/>
                </a:moveTo>
                <a:lnTo>
                  <a:pt x="3245174" y="1410367"/>
                </a:lnTo>
                <a:lnTo>
                  <a:pt x="3238859" y="1410367"/>
                </a:lnTo>
                <a:lnTo>
                  <a:pt x="3234649" y="1401947"/>
                </a:lnTo>
                <a:close/>
                <a:moveTo>
                  <a:pt x="227464" y="187348"/>
                </a:moveTo>
                <a:lnTo>
                  <a:pt x="227464" y="199978"/>
                </a:lnTo>
                <a:cubicBezTo>
                  <a:pt x="220447" y="205592"/>
                  <a:pt x="215535" y="210503"/>
                  <a:pt x="212728" y="214713"/>
                </a:cubicBezTo>
                <a:lnTo>
                  <a:pt x="216939" y="227343"/>
                </a:lnTo>
                <a:cubicBezTo>
                  <a:pt x="225359" y="223133"/>
                  <a:pt x="235182" y="212608"/>
                  <a:pt x="246409" y="195768"/>
                </a:cubicBezTo>
                <a:cubicBezTo>
                  <a:pt x="246409" y="205592"/>
                  <a:pt x="246409" y="215415"/>
                  <a:pt x="246409" y="225238"/>
                </a:cubicBezTo>
                <a:cubicBezTo>
                  <a:pt x="247812" y="237869"/>
                  <a:pt x="256232" y="243482"/>
                  <a:pt x="271669" y="242078"/>
                </a:cubicBezTo>
                <a:cubicBezTo>
                  <a:pt x="267459" y="254709"/>
                  <a:pt x="265354" y="265234"/>
                  <a:pt x="265354" y="273654"/>
                </a:cubicBezTo>
                <a:cubicBezTo>
                  <a:pt x="265354" y="287688"/>
                  <a:pt x="270266" y="328384"/>
                  <a:pt x="280089" y="395745"/>
                </a:cubicBezTo>
                <a:cubicBezTo>
                  <a:pt x="280089" y="406972"/>
                  <a:pt x="280090" y="418199"/>
                  <a:pt x="280089" y="429426"/>
                </a:cubicBezTo>
                <a:cubicBezTo>
                  <a:pt x="280090" y="442056"/>
                  <a:pt x="283598" y="449774"/>
                  <a:pt x="290615" y="452581"/>
                </a:cubicBezTo>
                <a:lnTo>
                  <a:pt x="290614" y="627298"/>
                </a:lnTo>
                <a:cubicBezTo>
                  <a:pt x="290614" y="690449"/>
                  <a:pt x="282195" y="788683"/>
                  <a:pt x="265354" y="922001"/>
                </a:cubicBezTo>
                <a:cubicBezTo>
                  <a:pt x="249917" y="1038480"/>
                  <a:pt x="237287" y="1118471"/>
                  <a:pt x="227464" y="1161975"/>
                </a:cubicBezTo>
                <a:cubicBezTo>
                  <a:pt x="227464" y="1161975"/>
                  <a:pt x="225358" y="1168991"/>
                  <a:pt x="221149" y="1183025"/>
                </a:cubicBezTo>
                <a:cubicBezTo>
                  <a:pt x="219745" y="1187235"/>
                  <a:pt x="219745" y="1190041"/>
                  <a:pt x="221149" y="1191445"/>
                </a:cubicBezTo>
                <a:cubicBezTo>
                  <a:pt x="223955" y="1188638"/>
                  <a:pt x="228165" y="1187235"/>
                  <a:pt x="233779" y="1187235"/>
                </a:cubicBezTo>
                <a:cubicBezTo>
                  <a:pt x="235182" y="1187235"/>
                  <a:pt x="240796" y="1192147"/>
                  <a:pt x="250619" y="1201970"/>
                </a:cubicBezTo>
                <a:lnTo>
                  <a:pt x="259039" y="1201970"/>
                </a:lnTo>
                <a:cubicBezTo>
                  <a:pt x="266056" y="1193550"/>
                  <a:pt x="269564" y="1185130"/>
                  <a:pt x="269564" y="1176710"/>
                </a:cubicBezTo>
                <a:cubicBezTo>
                  <a:pt x="269564" y="1178113"/>
                  <a:pt x="270968" y="1180920"/>
                  <a:pt x="273775" y="1185130"/>
                </a:cubicBezTo>
                <a:lnTo>
                  <a:pt x="277721" y="1183814"/>
                </a:lnTo>
                <a:lnTo>
                  <a:pt x="273248" y="1190918"/>
                </a:lnTo>
                <a:cubicBezTo>
                  <a:pt x="268687" y="1196181"/>
                  <a:pt x="262548" y="1201970"/>
                  <a:pt x="254829" y="1208285"/>
                </a:cubicBezTo>
                <a:cubicBezTo>
                  <a:pt x="266056" y="1209688"/>
                  <a:pt x="274476" y="1209688"/>
                  <a:pt x="280089" y="1208285"/>
                </a:cubicBezTo>
                <a:cubicBezTo>
                  <a:pt x="285703" y="1206882"/>
                  <a:pt x="294825" y="1203022"/>
                  <a:pt x="307455" y="1196707"/>
                </a:cubicBezTo>
                <a:cubicBezTo>
                  <a:pt x="320085" y="1190392"/>
                  <a:pt x="327803" y="1187235"/>
                  <a:pt x="330610" y="1187235"/>
                </a:cubicBezTo>
                <a:cubicBezTo>
                  <a:pt x="333417" y="1187235"/>
                  <a:pt x="337627" y="1189691"/>
                  <a:pt x="343240" y="1194602"/>
                </a:cubicBezTo>
                <a:cubicBezTo>
                  <a:pt x="348853" y="1199514"/>
                  <a:pt x="352362" y="1201970"/>
                  <a:pt x="353765" y="1201970"/>
                </a:cubicBezTo>
                <a:cubicBezTo>
                  <a:pt x="356572" y="1201970"/>
                  <a:pt x="359028" y="1200216"/>
                  <a:pt x="361133" y="1196707"/>
                </a:cubicBezTo>
                <a:cubicBezTo>
                  <a:pt x="363238" y="1193199"/>
                  <a:pt x="365694" y="1191445"/>
                  <a:pt x="368501" y="1191445"/>
                </a:cubicBezTo>
                <a:cubicBezTo>
                  <a:pt x="381131" y="1191445"/>
                  <a:pt x="399374" y="1196357"/>
                  <a:pt x="423231" y="1206180"/>
                </a:cubicBezTo>
                <a:lnTo>
                  <a:pt x="423231" y="1227230"/>
                </a:lnTo>
                <a:cubicBezTo>
                  <a:pt x="423231" y="1228634"/>
                  <a:pt x="402181" y="1244070"/>
                  <a:pt x="360081" y="1273541"/>
                </a:cubicBezTo>
                <a:cubicBezTo>
                  <a:pt x="362887" y="1277751"/>
                  <a:pt x="364992" y="1279856"/>
                  <a:pt x="366396" y="1279856"/>
                </a:cubicBezTo>
                <a:cubicBezTo>
                  <a:pt x="370606" y="1279856"/>
                  <a:pt x="374816" y="1277751"/>
                  <a:pt x="379025" y="1273541"/>
                </a:cubicBezTo>
                <a:cubicBezTo>
                  <a:pt x="377622" y="1276348"/>
                  <a:pt x="376920" y="1278453"/>
                  <a:pt x="376921" y="1279856"/>
                </a:cubicBezTo>
                <a:cubicBezTo>
                  <a:pt x="374114" y="1281259"/>
                  <a:pt x="375517" y="1281961"/>
                  <a:pt x="381131" y="1281961"/>
                </a:cubicBezTo>
                <a:cubicBezTo>
                  <a:pt x="385341" y="1281961"/>
                  <a:pt x="387446" y="1279856"/>
                  <a:pt x="387446" y="1275646"/>
                </a:cubicBezTo>
                <a:cubicBezTo>
                  <a:pt x="391656" y="1282662"/>
                  <a:pt x="393761" y="1290381"/>
                  <a:pt x="393761" y="1298801"/>
                </a:cubicBezTo>
                <a:cubicBezTo>
                  <a:pt x="393761" y="1307221"/>
                  <a:pt x="392358" y="1312835"/>
                  <a:pt x="389551" y="1315641"/>
                </a:cubicBezTo>
                <a:cubicBezTo>
                  <a:pt x="379727" y="1320553"/>
                  <a:pt x="369378" y="1327570"/>
                  <a:pt x="358502" y="1336692"/>
                </a:cubicBezTo>
                <a:lnTo>
                  <a:pt x="344490" y="1350487"/>
                </a:lnTo>
                <a:lnTo>
                  <a:pt x="27073" y="1223164"/>
                </a:lnTo>
                <a:lnTo>
                  <a:pt x="44721" y="1163158"/>
                </a:lnTo>
                <a:cubicBezTo>
                  <a:pt x="77086" y="1031857"/>
                  <a:pt x="98005" y="875691"/>
                  <a:pt x="107477" y="694659"/>
                </a:cubicBezTo>
                <a:lnTo>
                  <a:pt x="103267" y="599933"/>
                </a:lnTo>
                <a:cubicBezTo>
                  <a:pt x="97654" y="668697"/>
                  <a:pt x="92742" y="736760"/>
                  <a:pt x="88532" y="804120"/>
                </a:cubicBezTo>
                <a:cubicBezTo>
                  <a:pt x="81515" y="882708"/>
                  <a:pt x="69587" y="950770"/>
                  <a:pt x="52747" y="1008308"/>
                </a:cubicBezTo>
                <a:cubicBezTo>
                  <a:pt x="69587" y="821662"/>
                  <a:pt x="77305" y="705184"/>
                  <a:pt x="75902" y="658873"/>
                </a:cubicBezTo>
                <a:cubicBezTo>
                  <a:pt x="75902" y="658873"/>
                  <a:pt x="77305" y="660978"/>
                  <a:pt x="80112" y="665189"/>
                </a:cubicBezTo>
                <a:cubicBezTo>
                  <a:pt x="81515" y="662382"/>
                  <a:pt x="82217" y="659575"/>
                  <a:pt x="82217" y="656769"/>
                </a:cubicBezTo>
                <a:cubicBezTo>
                  <a:pt x="82217" y="653962"/>
                  <a:pt x="81515" y="651155"/>
                  <a:pt x="80112" y="648348"/>
                </a:cubicBezTo>
                <a:cubicBezTo>
                  <a:pt x="78709" y="649752"/>
                  <a:pt x="76604" y="650804"/>
                  <a:pt x="73797" y="651506"/>
                </a:cubicBezTo>
                <a:cubicBezTo>
                  <a:pt x="70990" y="652208"/>
                  <a:pt x="69587" y="653260"/>
                  <a:pt x="69587" y="654663"/>
                </a:cubicBezTo>
                <a:cubicBezTo>
                  <a:pt x="69587" y="653260"/>
                  <a:pt x="70289" y="650103"/>
                  <a:pt x="71692" y="645191"/>
                </a:cubicBezTo>
                <a:cubicBezTo>
                  <a:pt x="73095" y="640279"/>
                  <a:pt x="73797" y="636420"/>
                  <a:pt x="73797" y="633613"/>
                </a:cubicBezTo>
                <a:lnTo>
                  <a:pt x="54852" y="345225"/>
                </a:lnTo>
                <a:cubicBezTo>
                  <a:pt x="54852" y="298914"/>
                  <a:pt x="58360" y="265234"/>
                  <a:pt x="65377" y="244183"/>
                </a:cubicBezTo>
                <a:cubicBezTo>
                  <a:pt x="65377" y="242780"/>
                  <a:pt x="65377" y="239974"/>
                  <a:pt x="65377" y="235764"/>
                </a:cubicBezTo>
                <a:cubicBezTo>
                  <a:pt x="68184" y="232957"/>
                  <a:pt x="73095" y="229449"/>
                  <a:pt x="80112" y="225238"/>
                </a:cubicBezTo>
                <a:cubicBezTo>
                  <a:pt x="81516" y="221028"/>
                  <a:pt x="82217" y="218221"/>
                  <a:pt x="82217" y="216818"/>
                </a:cubicBezTo>
                <a:cubicBezTo>
                  <a:pt x="82217" y="216818"/>
                  <a:pt x="82919" y="216818"/>
                  <a:pt x="84322" y="216818"/>
                </a:cubicBezTo>
                <a:cubicBezTo>
                  <a:pt x="87129" y="215415"/>
                  <a:pt x="89234" y="214713"/>
                  <a:pt x="90637" y="214713"/>
                </a:cubicBezTo>
                <a:cubicBezTo>
                  <a:pt x="90637" y="216117"/>
                  <a:pt x="92040" y="219625"/>
                  <a:pt x="94847" y="225238"/>
                </a:cubicBezTo>
                <a:lnTo>
                  <a:pt x="113792" y="532572"/>
                </a:lnTo>
                <a:cubicBezTo>
                  <a:pt x="115196" y="532572"/>
                  <a:pt x="115897" y="482051"/>
                  <a:pt x="115897" y="381010"/>
                </a:cubicBezTo>
                <a:cubicBezTo>
                  <a:pt x="108881" y="327683"/>
                  <a:pt x="105372" y="301019"/>
                  <a:pt x="105372" y="301019"/>
                </a:cubicBezTo>
                <a:cubicBezTo>
                  <a:pt x="105372" y="281373"/>
                  <a:pt x="108179" y="258919"/>
                  <a:pt x="113793" y="233658"/>
                </a:cubicBezTo>
                <a:cubicBezTo>
                  <a:pt x="115196" y="237868"/>
                  <a:pt x="117301" y="243482"/>
                  <a:pt x="120108" y="250498"/>
                </a:cubicBezTo>
                <a:cubicBezTo>
                  <a:pt x="127124" y="243482"/>
                  <a:pt x="129931" y="230150"/>
                  <a:pt x="128528" y="210503"/>
                </a:cubicBezTo>
                <a:cubicBezTo>
                  <a:pt x="138351" y="214713"/>
                  <a:pt x="145368" y="216818"/>
                  <a:pt x="149578" y="216818"/>
                </a:cubicBezTo>
                <a:cubicBezTo>
                  <a:pt x="150981" y="215415"/>
                  <a:pt x="155191" y="209801"/>
                  <a:pt x="162208" y="199978"/>
                </a:cubicBezTo>
                <a:lnTo>
                  <a:pt x="162208" y="214713"/>
                </a:lnTo>
                <a:cubicBezTo>
                  <a:pt x="166418" y="216117"/>
                  <a:pt x="175540" y="216818"/>
                  <a:pt x="189573" y="216818"/>
                </a:cubicBezTo>
                <a:cubicBezTo>
                  <a:pt x="197993" y="216818"/>
                  <a:pt x="202204" y="214713"/>
                  <a:pt x="202203" y="210503"/>
                </a:cubicBezTo>
                <a:cubicBezTo>
                  <a:pt x="200800" y="217520"/>
                  <a:pt x="201502" y="223133"/>
                  <a:pt x="204309" y="227343"/>
                </a:cubicBezTo>
                <a:cubicBezTo>
                  <a:pt x="205712" y="227343"/>
                  <a:pt x="208519" y="218923"/>
                  <a:pt x="212729" y="202083"/>
                </a:cubicBezTo>
                <a:cubicBezTo>
                  <a:pt x="215535" y="192260"/>
                  <a:pt x="220447" y="187348"/>
                  <a:pt x="227464" y="187348"/>
                </a:cubicBezTo>
                <a:close/>
                <a:moveTo>
                  <a:pt x="1630325" y="736759"/>
                </a:moveTo>
                <a:lnTo>
                  <a:pt x="1626115" y="757810"/>
                </a:lnTo>
                <a:lnTo>
                  <a:pt x="1619800" y="757810"/>
                </a:lnTo>
                <a:lnTo>
                  <a:pt x="1624010" y="736759"/>
                </a:lnTo>
                <a:close/>
                <a:moveTo>
                  <a:pt x="1165238" y="549412"/>
                </a:moveTo>
                <a:lnTo>
                  <a:pt x="1165238" y="564147"/>
                </a:lnTo>
                <a:lnTo>
                  <a:pt x="1158923" y="564147"/>
                </a:lnTo>
                <a:lnTo>
                  <a:pt x="1158923" y="549412"/>
                </a:lnTo>
                <a:close/>
                <a:moveTo>
                  <a:pt x="1634535" y="715709"/>
                </a:moveTo>
                <a:lnTo>
                  <a:pt x="1634535" y="730444"/>
                </a:lnTo>
                <a:lnTo>
                  <a:pt x="1628220" y="730444"/>
                </a:lnTo>
                <a:lnTo>
                  <a:pt x="1628220" y="715709"/>
                </a:lnTo>
                <a:close/>
                <a:moveTo>
                  <a:pt x="2962048" y="1237756"/>
                </a:moveTo>
                <a:lnTo>
                  <a:pt x="2956785" y="1239860"/>
                </a:lnTo>
                <a:cubicBezTo>
                  <a:pt x="2956785" y="1239860"/>
                  <a:pt x="2958190" y="1239159"/>
                  <a:pt x="2960996" y="1237756"/>
                </a:cubicBezTo>
                <a:close/>
                <a:moveTo>
                  <a:pt x="1887138" y="806225"/>
                </a:moveTo>
                <a:lnTo>
                  <a:pt x="1882928" y="808330"/>
                </a:lnTo>
                <a:lnTo>
                  <a:pt x="1885033" y="810435"/>
                </a:lnTo>
                <a:lnTo>
                  <a:pt x="1887138" y="808330"/>
                </a:lnTo>
                <a:close/>
                <a:moveTo>
                  <a:pt x="2493680" y="1046198"/>
                </a:moveTo>
                <a:lnTo>
                  <a:pt x="2485261" y="1050408"/>
                </a:lnTo>
                <a:lnTo>
                  <a:pt x="2485261" y="1056723"/>
                </a:lnTo>
                <a:lnTo>
                  <a:pt x="2495786" y="1052513"/>
                </a:lnTo>
                <a:close/>
                <a:moveTo>
                  <a:pt x="2952577" y="1225125"/>
                </a:moveTo>
                <a:lnTo>
                  <a:pt x="2954681" y="1229335"/>
                </a:lnTo>
                <a:lnTo>
                  <a:pt x="2944156" y="1233545"/>
                </a:lnTo>
                <a:lnTo>
                  <a:pt x="2944156" y="1229335"/>
                </a:lnTo>
                <a:close/>
                <a:moveTo>
                  <a:pt x="2468420" y="1030410"/>
                </a:moveTo>
                <a:cubicBezTo>
                  <a:pt x="2469122" y="1030761"/>
                  <a:pt x="2469648" y="1031550"/>
                  <a:pt x="2469999" y="1032778"/>
                </a:cubicBezTo>
                <a:lnTo>
                  <a:pt x="2470082" y="1033568"/>
                </a:lnTo>
                <a:lnTo>
                  <a:pt x="2468421" y="1033568"/>
                </a:lnTo>
                <a:close/>
                <a:moveTo>
                  <a:pt x="2921001" y="1166185"/>
                </a:moveTo>
                <a:lnTo>
                  <a:pt x="2921001" y="1172500"/>
                </a:lnTo>
                <a:lnTo>
                  <a:pt x="2910475" y="1172500"/>
                </a:lnTo>
                <a:lnTo>
                  <a:pt x="2910475" y="1166185"/>
                </a:lnTo>
                <a:close/>
                <a:moveTo>
                  <a:pt x="2972551" y="1184234"/>
                </a:moveTo>
                <a:lnTo>
                  <a:pt x="2962575" y="1183025"/>
                </a:lnTo>
                <a:cubicBezTo>
                  <a:pt x="2955909" y="1181622"/>
                  <a:pt x="2948366" y="1179516"/>
                  <a:pt x="2939945" y="1176710"/>
                </a:cubicBezTo>
                <a:close/>
                <a:moveTo>
                  <a:pt x="3314640" y="1305116"/>
                </a:moveTo>
                <a:lnTo>
                  <a:pt x="3310431" y="1319852"/>
                </a:lnTo>
                <a:lnTo>
                  <a:pt x="3306220" y="1317746"/>
                </a:lnTo>
                <a:lnTo>
                  <a:pt x="3310430" y="1305117"/>
                </a:lnTo>
                <a:close/>
                <a:moveTo>
                  <a:pt x="1962919" y="751494"/>
                </a:moveTo>
                <a:cubicBezTo>
                  <a:pt x="1969936" y="751495"/>
                  <a:pt x="1976952" y="755354"/>
                  <a:pt x="1983969" y="763072"/>
                </a:cubicBezTo>
                <a:cubicBezTo>
                  <a:pt x="1990986" y="770791"/>
                  <a:pt x="1994495" y="778158"/>
                  <a:pt x="1994494" y="785175"/>
                </a:cubicBezTo>
                <a:cubicBezTo>
                  <a:pt x="1994495" y="793595"/>
                  <a:pt x="1992389" y="799910"/>
                  <a:pt x="1988179" y="804120"/>
                </a:cubicBezTo>
                <a:cubicBezTo>
                  <a:pt x="1983969" y="808330"/>
                  <a:pt x="1977654" y="810435"/>
                  <a:pt x="1969233" y="810435"/>
                </a:cubicBezTo>
                <a:cubicBezTo>
                  <a:pt x="1967831" y="810435"/>
                  <a:pt x="1965024" y="807629"/>
                  <a:pt x="1960814" y="802015"/>
                </a:cubicBezTo>
                <a:cubicBezTo>
                  <a:pt x="1956604" y="814645"/>
                  <a:pt x="1953095" y="824118"/>
                  <a:pt x="1950289" y="830433"/>
                </a:cubicBezTo>
                <a:cubicBezTo>
                  <a:pt x="1947482" y="836748"/>
                  <a:pt x="1945377" y="840607"/>
                  <a:pt x="1943973" y="842011"/>
                </a:cubicBezTo>
                <a:cubicBezTo>
                  <a:pt x="1948183" y="854641"/>
                  <a:pt x="1943974" y="860956"/>
                  <a:pt x="1931343" y="860956"/>
                </a:cubicBezTo>
                <a:cubicBezTo>
                  <a:pt x="1932747" y="860956"/>
                  <a:pt x="1923625" y="858851"/>
                  <a:pt x="1903978" y="854641"/>
                </a:cubicBezTo>
                <a:cubicBezTo>
                  <a:pt x="1894155" y="844818"/>
                  <a:pt x="1886436" y="837801"/>
                  <a:pt x="1880823" y="833591"/>
                </a:cubicBezTo>
                <a:cubicBezTo>
                  <a:pt x="1875210" y="825171"/>
                  <a:pt x="1875911" y="813943"/>
                  <a:pt x="1882928" y="799910"/>
                </a:cubicBezTo>
                <a:cubicBezTo>
                  <a:pt x="1888542" y="790087"/>
                  <a:pt x="1885735" y="783070"/>
                  <a:pt x="1874507" y="778860"/>
                </a:cubicBezTo>
                <a:cubicBezTo>
                  <a:pt x="1866088" y="784473"/>
                  <a:pt x="1863983" y="787280"/>
                  <a:pt x="1868193" y="787280"/>
                </a:cubicBezTo>
                <a:lnTo>
                  <a:pt x="1855563" y="787280"/>
                </a:lnTo>
                <a:cubicBezTo>
                  <a:pt x="1855563" y="787280"/>
                  <a:pt x="1853457" y="785175"/>
                  <a:pt x="1849247" y="780965"/>
                </a:cubicBezTo>
                <a:lnTo>
                  <a:pt x="1849248" y="759915"/>
                </a:lnTo>
                <a:cubicBezTo>
                  <a:pt x="1854860" y="752898"/>
                  <a:pt x="1859773" y="749390"/>
                  <a:pt x="1863983" y="749390"/>
                </a:cubicBezTo>
                <a:cubicBezTo>
                  <a:pt x="1873806" y="749390"/>
                  <a:pt x="1878718" y="755705"/>
                  <a:pt x="1878718" y="768335"/>
                </a:cubicBezTo>
                <a:cubicBezTo>
                  <a:pt x="1878718" y="769738"/>
                  <a:pt x="1879420" y="770440"/>
                  <a:pt x="1880823" y="770440"/>
                </a:cubicBezTo>
                <a:cubicBezTo>
                  <a:pt x="1889243" y="763423"/>
                  <a:pt x="1894857" y="758511"/>
                  <a:pt x="1897663" y="755705"/>
                </a:cubicBezTo>
                <a:cubicBezTo>
                  <a:pt x="1913100" y="747285"/>
                  <a:pt x="1923625" y="743074"/>
                  <a:pt x="1929238" y="743075"/>
                </a:cubicBezTo>
                <a:cubicBezTo>
                  <a:pt x="1930642" y="743075"/>
                  <a:pt x="1934501" y="745180"/>
                  <a:pt x="1940816" y="749390"/>
                </a:cubicBezTo>
                <a:cubicBezTo>
                  <a:pt x="1947131" y="753600"/>
                  <a:pt x="1950991" y="755705"/>
                  <a:pt x="1952394" y="755705"/>
                </a:cubicBezTo>
                <a:cubicBezTo>
                  <a:pt x="1953797" y="755705"/>
                  <a:pt x="1955551" y="755003"/>
                  <a:pt x="1957657" y="753600"/>
                </a:cubicBezTo>
                <a:cubicBezTo>
                  <a:pt x="1959761" y="752196"/>
                  <a:pt x="1961516" y="751494"/>
                  <a:pt x="1962919" y="751494"/>
                </a:cubicBezTo>
                <a:close/>
                <a:moveTo>
                  <a:pt x="1680846" y="614668"/>
                </a:moveTo>
                <a:lnTo>
                  <a:pt x="1680845" y="629403"/>
                </a:lnTo>
                <a:lnTo>
                  <a:pt x="1674530" y="629403"/>
                </a:lnTo>
                <a:lnTo>
                  <a:pt x="1674530" y="614668"/>
                </a:lnTo>
                <a:close/>
                <a:moveTo>
                  <a:pt x="3285169" y="1244070"/>
                </a:moveTo>
                <a:lnTo>
                  <a:pt x="3289380" y="1254595"/>
                </a:lnTo>
                <a:lnTo>
                  <a:pt x="3283065" y="1254595"/>
                </a:lnTo>
                <a:lnTo>
                  <a:pt x="3278855" y="1246175"/>
                </a:lnTo>
                <a:close/>
                <a:moveTo>
                  <a:pt x="3278855" y="1233545"/>
                </a:moveTo>
                <a:lnTo>
                  <a:pt x="3278854" y="1244070"/>
                </a:lnTo>
                <a:lnTo>
                  <a:pt x="3272540" y="1244070"/>
                </a:lnTo>
                <a:lnTo>
                  <a:pt x="3272540" y="1233545"/>
                </a:lnTo>
                <a:close/>
                <a:moveTo>
                  <a:pt x="2464210" y="848326"/>
                </a:moveTo>
                <a:lnTo>
                  <a:pt x="2457895" y="863061"/>
                </a:lnTo>
                <a:lnTo>
                  <a:pt x="2453685" y="860956"/>
                </a:lnTo>
                <a:lnTo>
                  <a:pt x="2457895" y="848326"/>
                </a:lnTo>
                <a:close/>
                <a:moveTo>
                  <a:pt x="2474736" y="818855"/>
                </a:moveTo>
                <a:lnTo>
                  <a:pt x="2466315" y="844116"/>
                </a:lnTo>
                <a:lnTo>
                  <a:pt x="2460000" y="842011"/>
                </a:lnTo>
                <a:lnTo>
                  <a:pt x="2468420" y="818856"/>
                </a:lnTo>
                <a:close/>
                <a:moveTo>
                  <a:pt x="3607940" y="1254201"/>
                </a:moveTo>
                <a:cubicBezTo>
                  <a:pt x="3617939" y="1261832"/>
                  <a:pt x="3625569" y="1280909"/>
                  <a:pt x="3630832" y="1311431"/>
                </a:cubicBezTo>
                <a:cubicBezTo>
                  <a:pt x="3630832" y="1315641"/>
                  <a:pt x="3630130" y="1319501"/>
                  <a:pt x="3628727" y="1323009"/>
                </a:cubicBezTo>
                <a:cubicBezTo>
                  <a:pt x="3627324" y="1326517"/>
                  <a:pt x="3626271" y="1328622"/>
                  <a:pt x="3625570" y="1329324"/>
                </a:cubicBezTo>
                <a:cubicBezTo>
                  <a:pt x="3624868" y="1330026"/>
                  <a:pt x="3623815" y="1331078"/>
                  <a:pt x="3622412" y="1332481"/>
                </a:cubicBezTo>
                <a:cubicBezTo>
                  <a:pt x="3621009" y="1333885"/>
                  <a:pt x="3618903" y="1334586"/>
                  <a:pt x="3616097" y="1334587"/>
                </a:cubicBezTo>
                <a:cubicBezTo>
                  <a:pt x="3613290" y="1334587"/>
                  <a:pt x="3601362" y="1326868"/>
                  <a:pt x="3580311" y="1311431"/>
                </a:cubicBezTo>
                <a:cubicBezTo>
                  <a:pt x="3580311" y="1308624"/>
                  <a:pt x="3579610" y="1305116"/>
                  <a:pt x="3578207" y="1300906"/>
                </a:cubicBezTo>
                <a:cubicBezTo>
                  <a:pt x="3576803" y="1296696"/>
                  <a:pt x="3570488" y="1291083"/>
                  <a:pt x="3559261" y="1284066"/>
                </a:cubicBezTo>
                <a:cubicBezTo>
                  <a:pt x="3556455" y="1275646"/>
                  <a:pt x="3555051" y="1270734"/>
                  <a:pt x="3555051" y="1269331"/>
                </a:cubicBezTo>
                <a:cubicBezTo>
                  <a:pt x="3557858" y="1269331"/>
                  <a:pt x="3562068" y="1271436"/>
                  <a:pt x="3567681" y="1275646"/>
                </a:cubicBezTo>
                <a:cubicBezTo>
                  <a:pt x="3569085" y="1274242"/>
                  <a:pt x="3573996" y="1268629"/>
                  <a:pt x="3582417" y="1258806"/>
                </a:cubicBezTo>
                <a:cubicBezTo>
                  <a:pt x="3589433" y="1253192"/>
                  <a:pt x="3594345" y="1250386"/>
                  <a:pt x="3597152" y="1250385"/>
                </a:cubicBezTo>
                <a:cubicBezTo>
                  <a:pt x="3601011" y="1250385"/>
                  <a:pt x="3604607" y="1251657"/>
                  <a:pt x="3607940" y="1254201"/>
                </a:cubicBezTo>
                <a:close/>
                <a:moveTo>
                  <a:pt x="3200969" y="1063038"/>
                </a:moveTo>
                <a:cubicBezTo>
                  <a:pt x="3205179" y="1070055"/>
                  <a:pt x="3204477" y="1076370"/>
                  <a:pt x="3198864" y="1081983"/>
                </a:cubicBezTo>
                <a:cubicBezTo>
                  <a:pt x="3200267" y="1083387"/>
                  <a:pt x="3203425" y="1085843"/>
                  <a:pt x="3208337" y="1089351"/>
                </a:cubicBezTo>
                <a:cubicBezTo>
                  <a:pt x="3213248" y="1092859"/>
                  <a:pt x="3215704" y="1095316"/>
                  <a:pt x="3215704" y="1096718"/>
                </a:cubicBezTo>
                <a:cubicBezTo>
                  <a:pt x="3215704" y="1091106"/>
                  <a:pt x="3217809" y="1086895"/>
                  <a:pt x="3222019" y="1084089"/>
                </a:cubicBezTo>
                <a:cubicBezTo>
                  <a:pt x="3216405" y="1079879"/>
                  <a:pt x="3209389" y="1072862"/>
                  <a:pt x="3200969" y="1063038"/>
                </a:cubicBezTo>
                <a:close/>
                <a:moveTo>
                  <a:pt x="3194655" y="1058828"/>
                </a:moveTo>
                <a:cubicBezTo>
                  <a:pt x="3182023" y="1065845"/>
                  <a:pt x="3176410" y="1071459"/>
                  <a:pt x="3177814" y="1075668"/>
                </a:cubicBezTo>
                <a:cubicBezTo>
                  <a:pt x="3179217" y="1077072"/>
                  <a:pt x="3181321" y="1078826"/>
                  <a:pt x="3184128" y="1080931"/>
                </a:cubicBezTo>
                <a:cubicBezTo>
                  <a:pt x="3186935" y="1083036"/>
                  <a:pt x="3189041" y="1084089"/>
                  <a:pt x="3190444" y="1084089"/>
                </a:cubicBezTo>
                <a:cubicBezTo>
                  <a:pt x="3190444" y="1082685"/>
                  <a:pt x="3191145" y="1078826"/>
                  <a:pt x="3192549" y="1072511"/>
                </a:cubicBezTo>
                <a:cubicBezTo>
                  <a:pt x="3193952" y="1066196"/>
                  <a:pt x="3194654" y="1061635"/>
                  <a:pt x="3194655" y="1058828"/>
                </a:cubicBezTo>
                <a:close/>
                <a:moveTo>
                  <a:pt x="3154659" y="1039883"/>
                </a:moveTo>
                <a:lnTo>
                  <a:pt x="3150449" y="1044093"/>
                </a:lnTo>
                <a:lnTo>
                  <a:pt x="3163078" y="1060933"/>
                </a:lnTo>
                <a:lnTo>
                  <a:pt x="3167288" y="1058828"/>
                </a:lnTo>
                <a:close/>
                <a:moveTo>
                  <a:pt x="3158868" y="1029358"/>
                </a:moveTo>
                <a:lnTo>
                  <a:pt x="3137818" y="1020938"/>
                </a:lnTo>
                <a:lnTo>
                  <a:pt x="3137818" y="1027253"/>
                </a:lnTo>
                <a:lnTo>
                  <a:pt x="3156763" y="1033568"/>
                </a:lnTo>
                <a:close/>
                <a:moveTo>
                  <a:pt x="3114662" y="992520"/>
                </a:moveTo>
                <a:cubicBezTo>
                  <a:pt x="3097822" y="989012"/>
                  <a:pt x="3082385" y="985152"/>
                  <a:pt x="3068353" y="980942"/>
                </a:cubicBezTo>
                <a:cubicBezTo>
                  <a:pt x="3066948" y="982345"/>
                  <a:pt x="3066247" y="988661"/>
                  <a:pt x="3066247" y="999887"/>
                </a:cubicBezTo>
                <a:cubicBezTo>
                  <a:pt x="3097121" y="1002694"/>
                  <a:pt x="3125188" y="1009010"/>
                  <a:pt x="3150449" y="1018833"/>
                </a:cubicBezTo>
                <a:cubicBezTo>
                  <a:pt x="3143431" y="1004799"/>
                  <a:pt x="3131503" y="996028"/>
                  <a:pt x="3114662" y="992520"/>
                </a:cubicBezTo>
                <a:close/>
                <a:moveTo>
                  <a:pt x="4449555" y="1437747"/>
                </a:moveTo>
                <a:lnTo>
                  <a:pt x="4450136" y="1437997"/>
                </a:lnTo>
                <a:cubicBezTo>
                  <a:pt x="4451714" y="1439574"/>
                  <a:pt x="4453029" y="1441943"/>
                  <a:pt x="4454083" y="1445101"/>
                </a:cubicBezTo>
                <a:cubicBezTo>
                  <a:pt x="4456188" y="1451415"/>
                  <a:pt x="4457241" y="1455275"/>
                  <a:pt x="4457240" y="1456678"/>
                </a:cubicBezTo>
                <a:cubicBezTo>
                  <a:pt x="4457240" y="1455625"/>
                  <a:pt x="4455267" y="1450626"/>
                  <a:pt x="4451320" y="1441680"/>
                </a:cubicBezTo>
                <a:close/>
                <a:moveTo>
                  <a:pt x="1756626" y="338910"/>
                </a:moveTo>
                <a:lnTo>
                  <a:pt x="1756626" y="364170"/>
                </a:lnTo>
                <a:lnTo>
                  <a:pt x="1748206" y="364170"/>
                </a:lnTo>
                <a:lnTo>
                  <a:pt x="1748207" y="338910"/>
                </a:lnTo>
                <a:close/>
                <a:moveTo>
                  <a:pt x="1438768" y="183138"/>
                </a:moveTo>
                <a:cubicBezTo>
                  <a:pt x="1435961" y="187348"/>
                  <a:pt x="1433856" y="198574"/>
                  <a:pt x="1432453" y="216818"/>
                </a:cubicBezTo>
                <a:cubicBezTo>
                  <a:pt x="1428242" y="208398"/>
                  <a:pt x="1422629" y="195768"/>
                  <a:pt x="1415613" y="178928"/>
                </a:cubicBezTo>
                <a:cubicBezTo>
                  <a:pt x="1421226" y="183138"/>
                  <a:pt x="1424734" y="185243"/>
                  <a:pt x="1426137" y="185243"/>
                </a:cubicBezTo>
                <a:cubicBezTo>
                  <a:pt x="1430348" y="185243"/>
                  <a:pt x="1433154" y="185243"/>
                  <a:pt x="1434558" y="185243"/>
                </a:cubicBezTo>
                <a:cubicBezTo>
                  <a:pt x="1435961" y="183839"/>
                  <a:pt x="1437364" y="183138"/>
                  <a:pt x="1438768" y="183138"/>
                </a:cubicBezTo>
                <a:close/>
                <a:moveTo>
                  <a:pt x="2603141" y="631508"/>
                </a:moveTo>
                <a:lnTo>
                  <a:pt x="2607352" y="635718"/>
                </a:lnTo>
                <a:lnTo>
                  <a:pt x="2594722" y="648348"/>
                </a:lnTo>
                <a:lnTo>
                  <a:pt x="2590511" y="644138"/>
                </a:lnTo>
                <a:close/>
                <a:moveTo>
                  <a:pt x="1482973" y="138932"/>
                </a:moveTo>
                <a:lnTo>
                  <a:pt x="1482973" y="157878"/>
                </a:lnTo>
                <a:lnTo>
                  <a:pt x="1476658" y="157878"/>
                </a:lnTo>
                <a:lnTo>
                  <a:pt x="1476658" y="138932"/>
                </a:lnTo>
                <a:close/>
                <a:moveTo>
                  <a:pt x="4541441" y="1353532"/>
                </a:moveTo>
                <a:lnTo>
                  <a:pt x="4535127" y="1353532"/>
                </a:lnTo>
                <a:lnTo>
                  <a:pt x="4535127" y="1364057"/>
                </a:lnTo>
                <a:lnTo>
                  <a:pt x="4541441" y="1364057"/>
                </a:lnTo>
                <a:close/>
                <a:moveTo>
                  <a:pt x="1758732" y="229448"/>
                </a:moveTo>
                <a:lnTo>
                  <a:pt x="1758731" y="326280"/>
                </a:lnTo>
                <a:lnTo>
                  <a:pt x="1752416" y="326280"/>
                </a:lnTo>
                <a:lnTo>
                  <a:pt x="1752417" y="229448"/>
                </a:lnTo>
                <a:close/>
                <a:moveTo>
                  <a:pt x="1529284" y="136827"/>
                </a:moveTo>
                <a:lnTo>
                  <a:pt x="1533494" y="153667"/>
                </a:lnTo>
                <a:lnTo>
                  <a:pt x="1527179" y="153667"/>
                </a:lnTo>
                <a:lnTo>
                  <a:pt x="1522968" y="136827"/>
                </a:lnTo>
                <a:close/>
                <a:moveTo>
                  <a:pt x="1758732" y="214714"/>
                </a:moveTo>
                <a:lnTo>
                  <a:pt x="1758731" y="225239"/>
                </a:lnTo>
                <a:lnTo>
                  <a:pt x="1752416" y="225239"/>
                </a:lnTo>
                <a:lnTo>
                  <a:pt x="1752416" y="214713"/>
                </a:lnTo>
                <a:close/>
                <a:moveTo>
                  <a:pt x="3984476" y="1071458"/>
                </a:moveTo>
                <a:lnTo>
                  <a:pt x="3984687" y="1072671"/>
                </a:lnTo>
                <a:lnTo>
                  <a:pt x="3984674" y="1072774"/>
                </a:lnTo>
                <a:cubicBezTo>
                  <a:pt x="3984542" y="1073300"/>
                  <a:pt x="3984477" y="1072862"/>
                  <a:pt x="3984476" y="1071458"/>
                </a:cubicBezTo>
                <a:close/>
                <a:moveTo>
                  <a:pt x="1735576" y="115777"/>
                </a:moveTo>
                <a:cubicBezTo>
                  <a:pt x="1743996" y="115777"/>
                  <a:pt x="1752417" y="127004"/>
                  <a:pt x="1760837" y="149457"/>
                </a:cubicBezTo>
                <a:cubicBezTo>
                  <a:pt x="1743996" y="149458"/>
                  <a:pt x="1733471" y="157176"/>
                  <a:pt x="1729261" y="172613"/>
                </a:cubicBezTo>
                <a:cubicBezTo>
                  <a:pt x="1726454" y="182436"/>
                  <a:pt x="1726454" y="196470"/>
                  <a:pt x="1729261" y="214713"/>
                </a:cubicBezTo>
                <a:cubicBezTo>
                  <a:pt x="1748908" y="322771"/>
                  <a:pt x="1742593" y="423812"/>
                  <a:pt x="1710316" y="517837"/>
                </a:cubicBezTo>
                <a:cubicBezTo>
                  <a:pt x="1710316" y="515030"/>
                  <a:pt x="1708211" y="509417"/>
                  <a:pt x="1704001" y="500997"/>
                </a:cubicBezTo>
                <a:cubicBezTo>
                  <a:pt x="1699791" y="520643"/>
                  <a:pt x="1692774" y="549412"/>
                  <a:pt x="1682950" y="587302"/>
                </a:cubicBezTo>
                <a:cubicBezTo>
                  <a:pt x="1680144" y="584496"/>
                  <a:pt x="1677337" y="583093"/>
                  <a:pt x="1674530" y="583093"/>
                </a:cubicBezTo>
                <a:cubicBezTo>
                  <a:pt x="1670321" y="592916"/>
                  <a:pt x="1664707" y="608353"/>
                  <a:pt x="1657690" y="629403"/>
                </a:cubicBezTo>
                <a:cubicBezTo>
                  <a:pt x="1659093" y="635017"/>
                  <a:pt x="1659795" y="644840"/>
                  <a:pt x="1659795" y="658873"/>
                </a:cubicBezTo>
                <a:cubicBezTo>
                  <a:pt x="1654182" y="665890"/>
                  <a:pt x="1647165" y="677117"/>
                  <a:pt x="1638745" y="692554"/>
                </a:cubicBezTo>
                <a:cubicBezTo>
                  <a:pt x="1638745" y="679924"/>
                  <a:pt x="1638745" y="673609"/>
                  <a:pt x="1638745" y="673609"/>
                </a:cubicBezTo>
                <a:cubicBezTo>
                  <a:pt x="1637341" y="672205"/>
                  <a:pt x="1635938" y="672907"/>
                  <a:pt x="1634535" y="675714"/>
                </a:cubicBezTo>
                <a:cubicBezTo>
                  <a:pt x="1628921" y="699571"/>
                  <a:pt x="1615589" y="744478"/>
                  <a:pt x="1594539" y="810435"/>
                </a:cubicBezTo>
                <a:cubicBezTo>
                  <a:pt x="1611380" y="809032"/>
                  <a:pt x="1638043" y="809032"/>
                  <a:pt x="1674530" y="810435"/>
                </a:cubicBezTo>
                <a:cubicBezTo>
                  <a:pt x="1722245" y="811839"/>
                  <a:pt x="1758731" y="817452"/>
                  <a:pt x="1783992" y="827276"/>
                </a:cubicBezTo>
                <a:cubicBezTo>
                  <a:pt x="1841529" y="846923"/>
                  <a:pt x="1889243" y="886918"/>
                  <a:pt x="1927133" y="947262"/>
                </a:cubicBezTo>
                <a:cubicBezTo>
                  <a:pt x="1959410" y="1000589"/>
                  <a:pt x="1975549" y="1053215"/>
                  <a:pt x="1975549" y="1105139"/>
                </a:cubicBezTo>
                <a:cubicBezTo>
                  <a:pt x="1975549" y="1117769"/>
                  <a:pt x="1972041" y="1136714"/>
                  <a:pt x="1965024" y="1161975"/>
                </a:cubicBezTo>
                <a:cubicBezTo>
                  <a:pt x="1958007" y="1191445"/>
                  <a:pt x="1950990" y="1211092"/>
                  <a:pt x="1943973" y="1220915"/>
                </a:cubicBezTo>
                <a:cubicBezTo>
                  <a:pt x="1936957" y="1230739"/>
                  <a:pt x="1926432" y="1248281"/>
                  <a:pt x="1912398" y="1273541"/>
                </a:cubicBezTo>
                <a:cubicBezTo>
                  <a:pt x="1894155" y="1298801"/>
                  <a:pt x="1877315" y="1316343"/>
                  <a:pt x="1861878" y="1326167"/>
                </a:cubicBezTo>
                <a:cubicBezTo>
                  <a:pt x="1852054" y="1331780"/>
                  <a:pt x="1838021" y="1341603"/>
                  <a:pt x="1819777" y="1355637"/>
                </a:cubicBezTo>
                <a:cubicBezTo>
                  <a:pt x="1821181" y="1351427"/>
                  <a:pt x="1823987" y="1345813"/>
                  <a:pt x="1828197" y="1338797"/>
                </a:cubicBezTo>
                <a:cubicBezTo>
                  <a:pt x="1828197" y="1337393"/>
                  <a:pt x="1828548" y="1336691"/>
                  <a:pt x="1829250" y="1336692"/>
                </a:cubicBezTo>
                <a:cubicBezTo>
                  <a:pt x="1829951" y="1336691"/>
                  <a:pt x="1829601" y="1336691"/>
                  <a:pt x="1828197" y="1336691"/>
                </a:cubicBezTo>
                <a:cubicBezTo>
                  <a:pt x="1826794" y="1336691"/>
                  <a:pt x="1824689" y="1336692"/>
                  <a:pt x="1821882" y="1336691"/>
                </a:cubicBezTo>
                <a:cubicBezTo>
                  <a:pt x="1831706" y="1336692"/>
                  <a:pt x="1818374" y="1342305"/>
                  <a:pt x="1781887" y="1353532"/>
                </a:cubicBezTo>
                <a:cubicBezTo>
                  <a:pt x="1790307" y="1347918"/>
                  <a:pt x="1802937" y="1338796"/>
                  <a:pt x="1819777" y="1326166"/>
                </a:cubicBezTo>
                <a:cubicBezTo>
                  <a:pt x="1821181" y="1324763"/>
                  <a:pt x="1820479" y="1322658"/>
                  <a:pt x="1817673" y="1319852"/>
                </a:cubicBezTo>
                <a:lnTo>
                  <a:pt x="1573489" y="1444048"/>
                </a:lnTo>
                <a:cubicBezTo>
                  <a:pt x="1572085" y="1439838"/>
                  <a:pt x="1569981" y="1437733"/>
                  <a:pt x="1567174" y="1437733"/>
                </a:cubicBezTo>
                <a:cubicBezTo>
                  <a:pt x="1548931" y="1437733"/>
                  <a:pt x="1497709" y="1455977"/>
                  <a:pt x="1413507" y="1492464"/>
                </a:cubicBezTo>
                <a:cubicBezTo>
                  <a:pt x="1410701" y="1493867"/>
                  <a:pt x="1403684" y="1500182"/>
                  <a:pt x="1392457" y="1511409"/>
                </a:cubicBezTo>
                <a:cubicBezTo>
                  <a:pt x="1392457" y="1502988"/>
                  <a:pt x="1393159" y="1498778"/>
                  <a:pt x="1394562" y="1498778"/>
                </a:cubicBezTo>
                <a:cubicBezTo>
                  <a:pt x="1387545" y="1505795"/>
                  <a:pt x="1382633" y="1516320"/>
                  <a:pt x="1379827" y="1530354"/>
                </a:cubicBezTo>
                <a:cubicBezTo>
                  <a:pt x="1378424" y="1530354"/>
                  <a:pt x="1373512" y="1526845"/>
                  <a:pt x="1365092" y="1519829"/>
                </a:cubicBezTo>
                <a:cubicBezTo>
                  <a:pt x="1322991" y="1535266"/>
                  <a:pt x="1303344" y="1564736"/>
                  <a:pt x="1306151" y="1608240"/>
                </a:cubicBezTo>
                <a:cubicBezTo>
                  <a:pt x="1303344" y="1608239"/>
                  <a:pt x="1299836" y="1606836"/>
                  <a:pt x="1295626" y="1604029"/>
                </a:cubicBezTo>
                <a:cubicBezTo>
                  <a:pt x="1291416" y="1601223"/>
                  <a:pt x="1287907" y="1599820"/>
                  <a:pt x="1285101" y="1599819"/>
                </a:cubicBezTo>
                <a:cubicBezTo>
                  <a:pt x="1282294" y="1602626"/>
                  <a:pt x="1274575" y="1619467"/>
                  <a:pt x="1261946" y="1650341"/>
                </a:cubicBezTo>
                <a:lnTo>
                  <a:pt x="1253525" y="1650340"/>
                </a:lnTo>
                <a:cubicBezTo>
                  <a:pt x="1252122" y="1637710"/>
                  <a:pt x="1252122" y="1622273"/>
                  <a:pt x="1253525" y="1604030"/>
                </a:cubicBezTo>
                <a:cubicBezTo>
                  <a:pt x="1250719" y="1599820"/>
                  <a:pt x="1247210" y="1596311"/>
                  <a:pt x="1243000" y="1593504"/>
                </a:cubicBezTo>
                <a:cubicBezTo>
                  <a:pt x="1240194" y="1596311"/>
                  <a:pt x="1238790" y="1600521"/>
                  <a:pt x="1238790" y="1606135"/>
                </a:cubicBezTo>
                <a:cubicBezTo>
                  <a:pt x="1238790" y="1600521"/>
                  <a:pt x="1237387" y="1596311"/>
                  <a:pt x="1234580" y="1593505"/>
                </a:cubicBezTo>
                <a:cubicBezTo>
                  <a:pt x="1233177" y="1593505"/>
                  <a:pt x="1226160" y="1602626"/>
                  <a:pt x="1213530" y="1620870"/>
                </a:cubicBezTo>
                <a:cubicBezTo>
                  <a:pt x="1214934" y="1599820"/>
                  <a:pt x="1214933" y="1586488"/>
                  <a:pt x="1213530" y="1580874"/>
                </a:cubicBezTo>
                <a:cubicBezTo>
                  <a:pt x="1209320" y="1580874"/>
                  <a:pt x="1206513" y="1582278"/>
                  <a:pt x="1205110" y="1585085"/>
                </a:cubicBezTo>
                <a:cubicBezTo>
                  <a:pt x="1202303" y="1596311"/>
                  <a:pt x="1195988" y="1613152"/>
                  <a:pt x="1186165" y="1635605"/>
                </a:cubicBezTo>
                <a:cubicBezTo>
                  <a:pt x="1184761" y="1625782"/>
                  <a:pt x="1182656" y="1615257"/>
                  <a:pt x="1179849" y="1604030"/>
                </a:cubicBezTo>
                <a:cubicBezTo>
                  <a:pt x="1177043" y="1589996"/>
                  <a:pt x="1179148" y="1578068"/>
                  <a:pt x="1186165" y="1568244"/>
                </a:cubicBezTo>
                <a:cubicBezTo>
                  <a:pt x="1177745" y="1558421"/>
                  <a:pt x="1168623" y="1553509"/>
                  <a:pt x="1158799" y="1553509"/>
                </a:cubicBezTo>
                <a:cubicBezTo>
                  <a:pt x="1157396" y="1553509"/>
                  <a:pt x="1153537" y="1554211"/>
                  <a:pt x="1147222" y="1555614"/>
                </a:cubicBezTo>
                <a:cubicBezTo>
                  <a:pt x="1140907" y="1557018"/>
                  <a:pt x="1134241" y="1557719"/>
                  <a:pt x="1127224" y="1557719"/>
                </a:cubicBezTo>
                <a:lnTo>
                  <a:pt x="1127224" y="1528249"/>
                </a:lnTo>
                <a:cubicBezTo>
                  <a:pt x="1141258" y="1525442"/>
                  <a:pt x="1159501" y="1520530"/>
                  <a:pt x="1181955" y="1513514"/>
                </a:cubicBezTo>
                <a:cubicBezTo>
                  <a:pt x="1184762" y="1513514"/>
                  <a:pt x="1190375" y="1501586"/>
                  <a:pt x="1198795" y="1477728"/>
                </a:cubicBezTo>
                <a:cubicBezTo>
                  <a:pt x="1208618" y="1446854"/>
                  <a:pt x="1218442" y="1418437"/>
                  <a:pt x="1228265" y="1392475"/>
                </a:cubicBezTo>
                <a:cubicBezTo>
                  <a:pt x="1238089" y="1366513"/>
                  <a:pt x="1254227" y="1319149"/>
                  <a:pt x="1276681" y="1250386"/>
                </a:cubicBezTo>
                <a:lnTo>
                  <a:pt x="1276681" y="1246176"/>
                </a:lnTo>
                <a:cubicBezTo>
                  <a:pt x="1272471" y="1248982"/>
                  <a:pt x="1268260" y="1255297"/>
                  <a:pt x="1264051" y="1265120"/>
                </a:cubicBezTo>
                <a:cubicBezTo>
                  <a:pt x="1294924" y="1165483"/>
                  <a:pt x="1322991" y="1063038"/>
                  <a:pt x="1348252" y="957787"/>
                </a:cubicBezTo>
                <a:cubicBezTo>
                  <a:pt x="1381932" y="810435"/>
                  <a:pt x="1403684" y="713604"/>
                  <a:pt x="1413507" y="667294"/>
                </a:cubicBezTo>
                <a:cubicBezTo>
                  <a:pt x="1441574" y="532572"/>
                  <a:pt x="1458414" y="421006"/>
                  <a:pt x="1464028" y="332595"/>
                </a:cubicBezTo>
                <a:cubicBezTo>
                  <a:pt x="1464028" y="305931"/>
                  <a:pt x="1463326" y="277162"/>
                  <a:pt x="1461923" y="246289"/>
                </a:cubicBezTo>
                <a:lnTo>
                  <a:pt x="1461923" y="216818"/>
                </a:lnTo>
                <a:cubicBezTo>
                  <a:pt x="1464730" y="225238"/>
                  <a:pt x="1469642" y="237167"/>
                  <a:pt x="1476658" y="252604"/>
                </a:cubicBezTo>
                <a:cubicBezTo>
                  <a:pt x="1492095" y="230150"/>
                  <a:pt x="1494200" y="204890"/>
                  <a:pt x="1482973" y="176822"/>
                </a:cubicBezTo>
                <a:cubicBezTo>
                  <a:pt x="1482973" y="172613"/>
                  <a:pt x="1484377" y="168052"/>
                  <a:pt x="1487183" y="163140"/>
                </a:cubicBezTo>
                <a:cubicBezTo>
                  <a:pt x="1489990" y="158228"/>
                  <a:pt x="1494902" y="148756"/>
                  <a:pt x="1501918" y="134722"/>
                </a:cubicBezTo>
                <a:cubicBezTo>
                  <a:pt x="1497709" y="174016"/>
                  <a:pt x="1495603" y="201382"/>
                  <a:pt x="1495604" y="216818"/>
                </a:cubicBezTo>
                <a:cubicBezTo>
                  <a:pt x="1499813" y="208398"/>
                  <a:pt x="1507532" y="194364"/>
                  <a:pt x="1518759" y="174718"/>
                </a:cubicBezTo>
                <a:cubicBezTo>
                  <a:pt x="1525776" y="166298"/>
                  <a:pt x="1536301" y="155773"/>
                  <a:pt x="1550334" y="143142"/>
                </a:cubicBezTo>
                <a:cubicBezTo>
                  <a:pt x="1550334" y="144546"/>
                  <a:pt x="1554544" y="152264"/>
                  <a:pt x="1562964" y="166298"/>
                </a:cubicBezTo>
                <a:cubicBezTo>
                  <a:pt x="1565771" y="164894"/>
                  <a:pt x="1567876" y="160684"/>
                  <a:pt x="1569279" y="153667"/>
                </a:cubicBezTo>
                <a:lnTo>
                  <a:pt x="1569279" y="166298"/>
                </a:lnTo>
                <a:cubicBezTo>
                  <a:pt x="1580506" y="166298"/>
                  <a:pt x="1588224" y="167701"/>
                  <a:pt x="1592434" y="170508"/>
                </a:cubicBezTo>
                <a:cubicBezTo>
                  <a:pt x="1595241" y="167701"/>
                  <a:pt x="1597697" y="163491"/>
                  <a:pt x="1599802" y="157877"/>
                </a:cubicBezTo>
                <a:cubicBezTo>
                  <a:pt x="1601907" y="152264"/>
                  <a:pt x="1603661" y="148756"/>
                  <a:pt x="1605064" y="147352"/>
                </a:cubicBezTo>
                <a:cubicBezTo>
                  <a:pt x="1603661" y="154369"/>
                  <a:pt x="1603661" y="166999"/>
                  <a:pt x="1605065" y="185243"/>
                </a:cubicBezTo>
                <a:cubicBezTo>
                  <a:pt x="1613484" y="182436"/>
                  <a:pt x="1620501" y="175419"/>
                  <a:pt x="1626115" y="164193"/>
                </a:cubicBezTo>
                <a:lnTo>
                  <a:pt x="1613485" y="151563"/>
                </a:lnTo>
                <a:cubicBezTo>
                  <a:pt x="1617695" y="152966"/>
                  <a:pt x="1624010" y="156825"/>
                  <a:pt x="1632430" y="163140"/>
                </a:cubicBezTo>
                <a:cubicBezTo>
                  <a:pt x="1640850" y="169455"/>
                  <a:pt x="1646463" y="173314"/>
                  <a:pt x="1649270" y="174718"/>
                </a:cubicBezTo>
                <a:cubicBezTo>
                  <a:pt x="1654884" y="162088"/>
                  <a:pt x="1657690" y="148756"/>
                  <a:pt x="1657690" y="134722"/>
                </a:cubicBezTo>
                <a:cubicBezTo>
                  <a:pt x="1659094" y="141739"/>
                  <a:pt x="1661900" y="152264"/>
                  <a:pt x="1666110" y="166297"/>
                </a:cubicBezTo>
                <a:cubicBezTo>
                  <a:pt x="1667514" y="159281"/>
                  <a:pt x="1670321" y="151563"/>
                  <a:pt x="1674531" y="143142"/>
                </a:cubicBezTo>
                <a:cubicBezTo>
                  <a:pt x="1677337" y="157176"/>
                  <a:pt x="1682951" y="178226"/>
                  <a:pt x="1691371" y="206293"/>
                </a:cubicBezTo>
                <a:lnTo>
                  <a:pt x="1693476" y="206293"/>
                </a:lnTo>
                <a:cubicBezTo>
                  <a:pt x="1694879" y="188049"/>
                  <a:pt x="1699791" y="164193"/>
                  <a:pt x="1708211" y="134722"/>
                </a:cubicBezTo>
                <a:cubicBezTo>
                  <a:pt x="1713824" y="122092"/>
                  <a:pt x="1722946" y="115777"/>
                  <a:pt x="1735576" y="115777"/>
                </a:cubicBezTo>
                <a:close/>
                <a:moveTo>
                  <a:pt x="3175708" y="690449"/>
                </a:moveTo>
                <a:lnTo>
                  <a:pt x="3177814" y="696764"/>
                </a:lnTo>
                <a:lnTo>
                  <a:pt x="3133608" y="715709"/>
                </a:lnTo>
                <a:lnTo>
                  <a:pt x="3133608" y="711499"/>
                </a:lnTo>
                <a:close/>
                <a:moveTo>
                  <a:pt x="5508200" y="1622975"/>
                </a:moveTo>
                <a:lnTo>
                  <a:pt x="5512411" y="1625080"/>
                </a:lnTo>
                <a:lnTo>
                  <a:pt x="5503990" y="1641921"/>
                </a:lnTo>
                <a:lnTo>
                  <a:pt x="5499779" y="1639815"/>
                </a:lnTo>
                <a:close/>
                <a:moveTo>
                  <a:pt x="3188339" y="688344"/>
                </a:moveTo>
                <a:lnTo>
                  <a:pt x="3188339" y="694659"/>
                </a:lnTo>
                <a:lnTo>
                  <a:pt x="3177813" y="694659"/>
                </a:lnTo>
                <a:lnTo>
                  <a:pt x="3177813" y="688344"/>
                </a:lnTo>
                <a:close/>
                <a:moveTo>
                  <a:pt x="1567174" y="33681"/>
                </a:moveTo>
                <a:lnTo>
                  <a:pt x="1575594" y="42101"/>
                </a:lnTo>
                <a:lnTo>
                  <a:pt x="1571384" y="46311"/>
                </a:lnTo>
                <a:lnTo>
                  <a:pt x="1562964" y="37891"/>
                </a:lnTo>
                <a:close/>
                <a:moveTo>
                  <a:pt x="5533460" y="1610345"/>
                </a:moveTo>
                <a:lnTo>
                  <a:pt x="5518726" y="1644025"/>
                </a:lnTo>
                <a:lnTo>
                  <a:pt x="5512410" y="1641920"/>
                </a:lnTo>
                <a:lnTo>
                  <a:pt x="5527146" y="1610345"/>
                </a:lnTo>
                <a:close/>
                <a:moveTo>
                  <a:pt x="3200969" y="660978"/>
                </a:moveTo>
                <a:lnTo>
                  <a:pt x="3203074" y="667294"/>
                </a:lnTo>
                <a:lnTo>
                  <a:pt x="3192549" y="675714"/>
                </a:lnTo>
                <a:lnTo>
                  <a:pt x="3188339" y="669399"/>
                </a:lnTo>
                <a:close/>
                <a:moveTo>
                  <a:pt x="5463994" y="1540879"/>
                </a:moveTo>
                <a:lnTo>
                  <a:pt x="5459784" y="1555614"/>
                </a:lnTo>
                <a:lnTo>
                  <a:pt x="5455574" y="1553509"/>
                </a:lnTo>
                <a:lnTo>
                  <a:pt x="5459784" y="1540879"/>
                </a:lnTo>
                <a:close/>
                <a:moveTo>
                  <a:pt x="5552405" y="1564034"/>
                </a:moveTo>
                <a:lnTo>
                  <a:pt x="5556616" y="1568244"/>
                </a:lnTo>
                <a:lnTo>
                  <a:pt x="5548195" y="1576664"/>
                </a:lnTo>
                <a:lnTo>
                  <a:pt x="5543986" y="1572455"/>
                </a:lnTo>
                <a:close/>
                <a:moveTo>
                  <a:pt x="3224125" y="627299"/>
                </a:moveTo>
                <a:lnTo>
                  <a:pt x="3224124" y="633613"/>
                </a:lnTo>
                <a:lnTo>
                  <a:pt x="3211494" y="633613"/>
                </a:lnTo>
                <a:lnTo>
                  <a:pt x="3211494" y="627298"/>
                </a:lnTo>
                <a:close/>
                <a:moveTo>
                  <a:pt x="3238859" y="620983"/>
                </a:moveTo>
                <a:lnTo>
                  <a:pt x="3240964" y="625193"/>
                </a:lnTo>
                <a:lnTo>
                  <a:pt x="3230439" y="631508"/>
                </a:lnTo>
                <a:lnTo>
                  <a:pt x="3230440" y="625193"/>
                </a:lnTo>
                <a:close/>
                <a:moveTo>
                  <a:pt x="3500321" y="724129"/>
                </a:moveTo>
                <a:cubicBezTo>
                  <a:pt x="3507337" y="729743"/>
                  <a:pt x="3513652" y="732550"/>
                  <a:pt x="3519266" y="732549"/>
                </a:cubicBezTo>
                <a:lnTo>
                  <a:pt x="3489795" y="732549"/>
                </a:lnTo>
                <a:cubicBezTo>
                  <a:pt x="3491198" y="732549"/>
                  <a:pt x="3494706" y="729743"/>
                  <a:pt x="3500321" y="724129"/>
                </a:cubicBezTo>
                <a:close/>
                <a:moveTo>
                  <a:pt x="3217809" y="608353"/>
                </a:moveTo>
                <a:lnTo>
                  <a:pt x="3203074" y="608353"/>
                </a:lnTo>
                <a:lnTo>
                  <a:pt x="3196758" y="616773"/>
                </a:lnTo>
                <a:cubicBezTo>
                  <a:pt x="3205179" y="616773"/>
                  <a:pt x="3212196" y="613966"/>
                  <a:pt x="3217809" y="608353"/>
                </a:cubicBezTo>
                <a:close/>
                <a:moveTo>
                  <a:pt x="3997106" y="919897"/>
                </a:moveTo>
                <a:cubicBezTo>
                  <a:pt x="3997106" y="939543"/>
                  <a:pt x="3999563" y="973224"/>
                  <a:pt x="4004473" y="1020937"/>
                </a:cubicBezTo>
                <a:cubicBezTo>
                  <a:pt x="4009386" y="1068652"/>
                  <a:pt x="4011140" y="1104438"/>
                  <a:pt x="4009736" y="1128294"/>
                </a:cubicBezTo>
                <a:cubicBezTo>
                  <a:pt x="4002720" y="1128294"/>
                  <a:pt x="3997107" y="1125487"/>
                  <a:pt x="3992896" y="1119874"/>
                </a:cubicBezTo>
                <a:lnTo>
                  <a:pt x="3984687" y="1072671"/>
                </a:lnTo>
                <a:lnTo>
                  <a:pt x="3985266" y="1068301"/>
                </a:lnTo>
                <a:cubicBezTo>
                  <a:pt x="3986845" y="1053566"/>
                  <a:pt x="3990791" y="1004098"/>
                  <a:pt x="3997106" y="919897"/>
                </a:cubicBezTo>
                <a:close/>
                <a:moveTo>
                  <a:pt x="5482940" y="1509304"/>
                </a:moveTo>
                <a:lnTo>
                  <a:pt x="5487150" y="1511409"/>
                </a:lnTo>
                <a:lnTo>
                  <a:pt x="5482940" y="1519829"/>
                </a:lnTo>
                <a:lnTo>
                  <a:pt x="5478729" y="1517724"/>
                </a:lnTo>
                <a:close/>
                <a:moveTo>
                  <a:pt x="3259909" y="519942"/>
                </a:moveTo>
                <a:lnTo>
                  <a:pt x="3253595" y="519942"/>
                </a:lnTo>
                <a:lnTo>
                  <a:pt x="3253595" y="532572"/>
                </a:lnTo>
                <a:lnTo>
                  <a:pt x="3259909" y="532572"/>
                </a:lnTo>
                <a:close/>
                <a:moveTo>
                  <a:pt x="3289280" y="515880"/>
                </a:moveTo>
                <a:lnTo>
                  <a:pt x="3288854" y="517311"/>
                </a:lnTo>
                <a:cubicBezTo>
                  <a:pt x="3287100" y="523275"/>
                  <a:pt x="3285872" y="527660"/>
                  <a:pt x="3285170" y="530467"/>
                </a:cubicBezTo>
                <a:cubicBezTo>
                  <a:pt x="3285170" y="526257"/>
                  <a:pt x="3285521" y="522924"/>
                  <a:pt x="3286222" y="520468"/>
                </a:cubicBezTo>
                <a:close/>
                <a:moveTo>
                  <a:pt x="3289380" y="515549"/>
                </a:moveTo>
                <a:lnTo>
                  <a:pt x="3289380" y="515732"/>
                </a:lnTo>
                <a:lnTo>
                  <a:pt x="3289280" y="515880"/>
                </a:lnTo>
                <a:close/>
                <a:moveTo>
                  <a:pt x="3272540" y="490472"/>
                </a:moveTo>
                <a:lnTo>
                  <a:pt x="3259909" y="494681"/>
                </a:lnTo>
                <a:lnTo>
                  <a:pt x="3259910" y="500997"/>
                </a:lnTo>
                <a:lnTo>
                  <a:pt x="3274645" y="496786"/>
                </a:lnTo>
                <a:close/>
                <a:moveTo>
                  <a:pt x="5535565" y="1393527"/>
                </a:moveTo>
                <a:lnTo>
                  <a:pt x="5531355" y="1393528"/>
                </a:lnTo>
                <a:lnTo>
                  <a:pt x="5503990" y="1469308"/>
                </a:lnTo>
                <a:lnTo>
                  <a:pt x="5508201" y="1471414"/>
                </a:lnTo>
                <a:close/>
                <a:moveTo>
                  <a:pt x="3200969" y="454686"/>
                </a:moveTo>
                <a:lnTo>
                  <a:pt x="3188338" y="463106"/>
                </a:lnTo>
                <a:lnTo>
                  <a:pt x="3190443" y="467316"/>
                </a:lnTo>
                <a:lnTo>
                  <a:pt x="3203074" y="458896"/>
                </a:lnTo>
                <a:close/>
                <a:moveTo>
                  <a:pt x="5543985" y="1376687"/>
                </a:moveTo>
                <a:lnTo>
                  <a:pt x="5537671" y="1376687"/>
                </a:lnTo>
                <a:lnTo>
                  <a:pt x="5537670" y="1385107"/>
                </a:lnTo>
                <a:lnTo>
                  <a:pt x="5543986" y="1385107"/>
                </a:lnTo>
                <a:close/>
                <a:moveTo>
                  <a:pt x="3251490" y="454686"/>
                </a:moveTo>
                <a:lnTo>
                  <a:pt x="3243070" y="463106"/>
                </a:lnTo>
                <a:lnTo>
                  <a:pt x="3247279" y="467316"/>
                </a:lnTo>
                <a:lnTo>
                  <a:pt x="3255699" y="458896"/>
                </a:lnTo>
                <a:close/>
                <a:moveTo>
                  <a:pt x="4722473" y="1025148"/>
                </a:moveTo>
                <a:cubicBezTo>
                  <a:pt x="4716860" y="1025148"/>
                  <a:pt x="4711948" y="1027955"/>
                  <a:pt x="4707738" y="1033568"/>
                </a:cubicBezTo>
                <a:cubicBezTo>
                  <a:pt x="4641781" y="1189340"/>
                  <a:pt x="4608802" y="1314940"/>
                  <a:pt x="4608802" y="1410367"/>
                </a:cubicBezTo>
                <a:cubicBezTo>
                  <a:pt x="4608802" y="1413174"/>
                  <a:pt x="4609504" y="1417385"/>
                  <a:pt x="4610907" y="1422998"/>
                </a:cubicBezTo>
                <a:cubicBezTo>
                  <a:pt x="4612310" y="1428611"/>
                  <a:pt x="4613012" y="1431417"/>
                  <a:pt x="4613012" y="1431417"/>
                </a:cubicBezTo>
                <a:cubicBezTo>
                  <a:pt x="4621433" y="1431418"/>
                  <a:pt x="4627045" y="1432821"/>
                  <a:pt x="4629853" y="1435628"/>
                </a:cubicBezTo>
                <a:cubicBezTo>
                  <a:pt x="4632659" y="1415981"/>
                  <a:pt x="4641079" y="1364057"/>
                  <a:pt x="4655113" y="1279856"/>
                </a:cubicBezTo>
                <a:cubicBezTo>
                  <a:pt x="4653709" y="1271436"/>
                  <a:pt x="4653007" y="1259507"/>
                  <a:pt x="4653008" y="1244071"/>
                </a:cubicBezTo>
                <a:cubicBezTo>
                  <a:pt x="4655814" y="1225827"/>
                  <a:pt x="4663532" y="1202671"/>
                  <a:pt x="4676163" y="1174605"/>
                </a:cubicBezTo>
                <a:cubicBezTo>
                  <a:pt x="4695809" y="1129697"/>
                  <a:pt x="4705634" y="1107244"/>
                  <a:pt x="4705634" y="1107244"/>
                </a:cubicBezTo>
                <a:cubicBezTo>
                  <a:pt x="4704229" y="1100227"/>
                  <a:pt x="4703529" y="1091106"/>
                  <a:pt x="4703529" y="1079879"/>
                </a:cubicBezTo>
                <a:cubicBezTo>
                  <a:pt x="4709141" y="1067248"/>
                  <a:pt x="4715456" y="1049005"/>
                  <a:pt x="4722473" y="1025148"/>
                </a:cubicBezTo>
                <a:close/>
                <a:moveTo>
                  <a:pt x="3213599" y="410480"/>
                </a:moveTo>
                <a:cubicBezTo>
                  <a:pt x="3213599" y="413287"/>
                  <a:pt x="3213599" y="417497"/>
                  <a:pt x="3213599" y="423111"/>
                </a:cubicBezTo>
                <a:cubicBezTo>
                  <a:pt x="3212195" y="428724"/>
                  <a:pt x="3211494" y="432233"/>
                  <a:pt x="3211493" y="433636"/>
                </a:cubicBezTo>
                <a:cubicBezTo>
                  <a:pt x="3212897" y="432232"/>
                  <a:pt x="3214300" y="430127"/>
                  <a:pt x="3215704" y="427321"/>
                </a:cubicBezTo>
                <a:cubicBezTo>
                  <a:pt x="3217107" y="424514"/>
                  <a:pt x="3218510" y="422409"/>
                  <a:pt x="3219914" y="421006"/>
                </a:cubicBezTo>
                <a:cubicBezTo>
                  <a:pt x="3222720" y="429425"/>
                  <a:pt x="3221318" y="437144"/>
                  <a:pt x="3215704" y="444161"/>
                </a:cubicBezTo>
                <a:cubicBezTo>
                  <a:pt x="3210090" y="451177"/>
                  <a:pt x="3207284" y="454686"/>
                  <a:pt x="3207284" y="454686"/>
                </a:cubicBezTo>
                <a:cubicBezTo>
                  <a:pt x="3226931" y="451879"/>
                  <a:pt x="3238860" y="442758"/>
                  <a:pt x="3243069" y="427321"/>
                </a:cubicBezTo>
                <a:cubicBezTo>
                  <a:pt x="3237455" y="421707"/>
                  <a:pt x="3232544" y="418901"/>
                  <a:pt x="3228334" y="418900"/>
                </a:cubicBezTo>
                <a:cubicBezTo>
                  <a:pt x="3224124" y="418901"/>
                  <a:pt x="3220967" y="417497"/>
                  <a:pt x="3218862" y="414691"/>
                </a:cubicBezTo>
                <a:cubicBezTo>
                  <a:pt x="3216757" y="411884"/>
                  <a:pt x="3215002" y="410480"/>
                  <a:pt x="3213599" y="410480"/>
                </a:cubicBezTo>
                <a:close/>
                <a:moveTo>
                  <a:pt x="3280960" y="433636"/>
                </a:moveTo>
                <a:cubicBezTo>
                  <a:pt x="3278153" y="430829"/>
                  <a:pt x="3273241" y="429426"/>
                  <a:pt x="3266225" y="429426"/>
                </a:cubicBezTo>
                <a:cubicBezTo>
                  <a:pt x="3266224" y="432232"/>
                  <a:pt x="3264821" y="435741"/>
                  <a:pt x="3262015" y="439951"/>
                </a:cubicBezTo>
                <a:lnTo>
                  <a:pt x="3258199" y="451397"/>
                </a:lnTo>
                <a:lnTo>
                  <a:pt x="3259383" y="452055"/>
                </a:lnTo>
                <a:cubicBezTo>
                  <a:pt x="3260436" y="453108"/>
                  <a:pt x="3262015" y="455388"/>
                  <a:pt x="3264120" y="458896"/>
                </a:cubicBezTo>
                <a:lnTo>
                  <a:pt x="3264119" y="461001"/>
                </a:lnTo>
                <a:cubicBezTo>
                  <a:pt x="3264120" y="465913"/>
                  <a:pt x="3264120" y="475035"/>
                  <a:pt x="3264120" y="488367"/>
                </a:cubicBezTo>
                <a:cubicBezTo>
                  <a:pt x="3268330" y="485560"/>
                  <a:pt x="3273943" y="481350"/>
                  <a:pt x="3280959" y="475736"/>
                </a:cubicBezTo>
                <a:close/>
                <a:moveTo>
                  <a:pt x="5485045" y="1303011"/>
                </a:moveTo>
                <a:lnTo>
                  <a:pt x="5455574" y="1383002"/>
                </a:lnTo>
                <a:lnTo>
                  <a:pt x="5451364" y="1380897"/>
                </a:lnTo>
                <a:lnTo>
                  <a:pt x="5478730" y="1303011"/>
                </a:lnTo>
                <a:close/>
                <a:moveTo>
                  <a:pt x="5687127" y="1366162"/>
                </a:moveTo>
                <a:lnTo>
                  <a:pt x="5680812" y="1366162"/>
                </a:lnTo>
                <a:lnTo>
                  <a:pt x="5680812" y="1374582"/>
                </a:lnTo>
                <a:lnTo>
                  <a:pt x="5687127" y="1374582"/>
                </a:lnTo>
                <a:close/>
                <a:moveTo>
                  <a:pt x="3234649" y="351540"/>
                </a:moveTo>
                <a:cubicBezTo>
                  <a:pt x="3238859" y="354346"/>
                  <a:pt x="3245175" y="358557"/>
                  <a:pt x="3253594" y="364170"/>
                </a:cubicBezTo>
                <a:cubicBezTo>
                  <a:pt x="3256401" y="379607"/>
                  <a:pt x="3257805" y="388729"/>
                  <a:pt x="3257804" y="391535"/>
                </a:cubicBezTo>
                <a:cubicBezTo>
                  <a:pt x="3257804" y="392939"/>
                  <a:pt x="3255348" y="396798"/>
                  <a:pt x="3250437" y="403113"/>
                </a:cubicBezTo>
                <a:cubicBezTo>
                  <a:pt x="3245525" y="409428"/>
                  <a:pt x="3243069" y="414690"/>
                  <a:pt x="3243069" y="418900"/>
                </a:cubicBezTo>
                <a:cubicBezTo>
                  <a:pt x="3243069" y="421707"/>
                  <a:pt x="3245174" y="428022"/>
                  <a:pt x="3249385" y="437846"/>
                </a:cubicBezTo>
                <a:cubicBezTo>
                  <a:pt x="3250788" y="436443"/>
                  <a:pt x="3251489" y="431531"/>
                  <a:pt x="3251489" y="423110"/>
                </a:cubicBezTo>
                <a:cubicBezTo>
                  <a:pt x="3252893" y="423111"/>
                  <a:pt x="3254997" y="421707"/>
                  <a:pt x="3257804" y="418901"/>
                </a:cubicBezTo>
                <a:cubicBezTo>
                  <a:pt x="3260611" y="416094"/>
                  <a:pt x="3264119" y="414691"/>
                  <a:pt x="3268330" y="414691"/>
                </a:cubicBezTo>
                <a:cubicBezTo>
                  <a:pt x="3271136" y="414690"/>
                  <a:pt x="3271838" y="416094"/>
                  <a:pt x="3270435" y="418901"/>
                </a:cubicBezTo>
                <a:cubicBezTo>
                  <a:pt x="3269031" y="421707"/>
                  <a:pt x="3269733" y="423111"/>
                  <a:pt x="3272540" y="423111"/>
                </a:cubicBezTo>
                <a:cubicBezTo>
                  <a:pt x="3276750" y="423111"/>
                  <a:pt x="3280608" y="421707"/>
                  <a:pt x="3284118" y="418901"/>
                </a:cubicBezTo>
                <a:cubicBezTo>
                  <a:pt x="3287626" y="416094"/>
                  <a:pt x="3290082" y="414691"/>
                  <a:pt x="3291485" y="414690"/>
                </a:cubicBezTo>
                <a:cubicBezTo>
                  <a:pt x="3291485" y="417497"/>
                  <a:pt x="3290783" y="422409"/>
                  <a:pt x="3289380" y="429425"/>
                </a:cubicBezTo>
                <a:cubicBezTo>
                  <a:pt x="3289380" y="435039"/>
                  <a:pt x="3289380" y="439249"/>
                  <a:pt x="3289379" y="442056"/>
                </a:cubicBezTo>
                <a:cubicBezTo>
                  <a:pt x="3297800" y="451879"/>
                  <a:pt x="3302010" y="460300"/>
                  <a:pt x="3302010" y="467316"/>
                </a:cubicBezTo>
                <a:cubicBezTo>
                  <a:pt x="3302010" y="471526"/>
                  <a:pt x="3299905" y="480648"/>
                  <a:pt x="3295695" y="494682"/>
                </a:cubicBezTo>
                <a:cubicBezTo>
                  <a:pt x="3294292" y="499242"/>
                  <a:pt x="3293020" y="503409"/>
                  <a:pt x="3291880" y="507180"/>
                </a:cubicBezTo>
                <a:lnTo>
                  <a:pt x="3289380" y="515549"/>
                </a:lnTo>
                <a:lnTo>
                  <a:pt x="3289380" y="503102"/>
                </a:lnTo>
                <a:cubicBezTo>
                  <a:pt x="3287977" y="500295"/>
                  <a:pt x="3285872" y="498892"/>
                  <a:pt x="3283065" y="498892"/>
                </a:cubicBezTo>
                <a:lnTo>
                  <a:pt x="3272540" y="530467"/>
                </a:lnTo>
                <a:cubicBezTo>
                  <a:pt x="3273943" y="531870"/>
                  <a:pt x="3277451" y="532572"/>
                  <a:pt x="3283065" y="532572"/>
                </a:cubicBezTo>
                <a:cubicBezTo>
                  <a:pt x="3288678" y="532572"/>
                  <a:pt x="3293590" y="529064"/>
                  <a:pt x="3297800" y="522047"/>
                </a:cubicBezTo>
                <a:cubicBezTo>
                  <a:pt x="3302011" y="524854"/>
                  <a:pt x="3304817" y="526257"/>
                  <a:pt x="3306220" y="526257"/>
                </a:cubicBezTo>
                <a:cubicBezTo>
                  <a:pt x="3290783" y="533274"/>
                  <a:pt x="3274645" y="544501"/>
                  <a:pt x="3257805" y="559938"/>
                </a:cubicBezTo>
                <a:cubicBezTo>
                  <a:pt x="3257805" y="557131"/>
                  <a:pt x="3254997" y="555727"/>
                  <a:pt x="3249385" y="555727"/>
                </a:cubicBezTo>
                <a:cubicBezTo>
                  <a:pt x="3242367" y="555727"/>
                  <a:pt x="3235000" y="562042"/>
                  <a:pt x="3227282" y="574673"/>
                </a:cubicBezTo>
                <a:cubicBezTo>
                  <a:pt x="3219563" y="587303"/>
                  <a:pt x="3215002" y="597126"/>
                  <a:pt x="3213599" y="604143"/>
                </a:cubicBezTo>
                <a:cubicBezTo>
                  <a:pt x="3243069" y="588706"/>
                  <a:pt x="3263417" y="574672"/>
                  <a:pt x="3274645" y="562042"/>
                </a:cubicBezTo>
                <a:cubicBezTo>
                  <a:pt x="3260611" y="573269"/>
                  <a:pt x="3259910" y="583093"/>
                  <a:pt x="3272540" y="591513"/>
                </a:cubicBezTo>
                <a:cubicBezTo>
                  <a:pt x="3268330" y="592916"/>
                  <a:pt x="3243771" y="604845"/>
                  <a:pt x="3198863" y="627298"/>
                </a:cubicBezTo>
                <a:lnTo>
                  <a:pt x="3200969" y="631508"/>
                </a:lnTo>
                <a:cubicBezTo>
                  <a:pt x="3193952" y="630105"/>
                  <a:pt x="3190444" y="629403"/>
                  <a:pt x="3190444" y="629403"/>
                </a:cubicBezTo>
                <a:lnTo>
                  <a:pt x="3184128" y="635718"/>
                </a:lnTo>
                <a:cubicBezTo>
                  <a:pt x="3199566" y="639928"/>
                  <a:pt x="3212196" y="642033"/>
                  <a:pt x="3222019" y="642033"/>
                </a:cubicBezTo>
                <a:cubicBezTo>
                  <a:pt x="3220615" y="642033"/>
                  <a:pt x="3214300" y="646945"/>
                  <a:pt x="3203074" y="656769"/>
                </a:cubicBezTo>
                <a:cubicBezTo>
                  <a:pt x="3196057" y="653962"/>
                  <a:pt x="3185532" y="657119"/>
                  <a:pt x="3171499" y="666241"/>
                </a:cubicBezTo>
                <a:cubicBezTo>
                  <a:pt x="3157465" y="675363"/>
                  <a:pt x="3151150" y="683433"/>
                  <a:pt x="3152554" y="690449"/>
                </a:cubicBezTo>
                <a:cubicBezTo>
                  <a:pt x="3151151" y="691852"/>
                  <a:pt x="3140625" y="700273"/>
                  <a:pt x="3120978" y="715709"/>
                </a:cubicBezTo>
                <a:cubicBezTo>
                  <a:pt x="3119574" y="718516"/>
                  <a:pt x="3120276" y="719919"/>
                  <a:pt x="3123083" y="719919"/>
                </a:cubicBezTo>
                <a:cubicBezTo>
                  <a:pt x="3121679" y="719919"/>
                  <a:pt x="3118873" y="720621"/>
                  <a:pt x="3114663" y="722024"/>
                </a:cubicBezTo>
                <a:cubicBezTo>
                  <a:pt x="3110453" y="723428"/>
                  <a:pt x="3107646" y="724129"/>
                  <a:pt x="3106242" y="724129"/>
                </a:cubicBezTo>
                <a:cubicBezTo>
                  <a:pt x="3107646" y="724129"/>
                  <a:pt x="3110453" y="722726"/>
                  <a:pt x="3114663" y="719919"/>
                </a:cubicBezTo>
                <a:cubicBezTo>
                  <a:pt x="3100629" y="717112"/>
                  <a:pt x="3087298" y="719919"/>
                  <a:pt x="3074667" y="728339"/>
                </a:cubicBezTo>
                <a:cubicBezTo>
                  <a:pt x="3062037" y="736760"/>
                  <a:pt x="3055722" y="740970"/>
                  <a:pt x="3055722" y="740970"/>
                </a:cubicBezTo>
                <a:cubicBezTo>
                  <a:pt x="3052915" y="740970"/>
                  <a:pt x="3050108" y="740970"/>
                  <a:pt x="3047302" y="740969"/>
                </a:cubicBezTo>
                <a:cubicBezTo>
                  <a:pt x="3044495" y="740969"/>
                  <a:pt x="3043092" y="740970"/>
                  <a:pt x="3043092" y="740970"/>
                </a:cubicBezTo>
                <a:cubicBezTo>
                  <a:pt x="3038882" y="743776"/>
                  <a:pt x="3039584" y="747986"/>
                  <a:pt x="3045196" y="753599"/>
                </a:cubicBezTo>
                <a:cubicBezTo>
                  <a:pt x="3043794" y="752197"/>
                  <a:pt x="3041688" y="752898"/>
                  <a:pt x="3038882" y="755704"/>
                </a:cubicBezTo>
                <a:cubicBezTo>
                  <a:pt x="3036075" y="758511"/>
                  <a:pt x="3033268" y="759915"/>
                  <a:pt x="3030462" y="759915"/>
                </a:cubicBezTo>
                <a:cubicBezTo>
                  <a:pt x="3027655" y="759914"/>
                  <a:pt x="3027304" y="758511"/>
                  <a:pt x="3029410" y="755705"/>
                </a:cubicBezTo>
                <a:cubicBezTo>
                  <a:pt x="3031514" y="752898"/>
                  <a:pt x="3030462" y="751495"/>
                  <a:pt x="3026252" y="751495"/>
                </a:cubicBezTo>
                <a:cubicBezTo>
                  <a:pt x="3017831" y="751494"/>
                  <a:pt x="2996781" y="759914"/>
                  <a:pt x="2963101" y="776755"/>
                </a:cubicBezTo>
                <a:cubicBezTo>
                  <a:pt x="2929420" y="793595"/>
                  <a:pt x="2912581" y="802015"/>
                  <a:pt x="2912581" y="802015"/>
                </a:cubicBezTo>
                <a:lnTo>
                  <a:pt x="2878899" y="812540"/>
                </a:lnTo>
                <a:cubicBezTo>
                  <a:pt x="2876093" y="813944"/>
                  <a:pt x="2872936" y="816399"/>
                  <a:pt x="2869428" y="819908"/>
                </a:cubicBezTo>
                <a:cubicBezTo>
                  <a:pt x="2865919" y="823417"/>
                  <a:pt x="2860656" y="824469"/>
                  <a:pt x="2853640" y="823066"/>
                </a:cubicBezTo>
                <a:lnTo>
                  <a:pt x="2845220" y="829381"/>
                </a:lnTo>
                <a:cubicBezTo>
                  <a:pt x="2821362" y="834994"/>
                  <a:pt x="2809434" y="843414"/>
                  <a:pt x="2809434" y="854641"/>
                </a:cubicBezTo>
                <a:cubicBezTo>
                  <a:pt x="2809434" y="864465"/>
                  <a:pt x="2811540" y="871832"/>
                  <a:pt x="2815750" y="876744"/>
                </a:cubicBezTo>
                <a:cubicBezTo>
                  <a:pt x="2819960" y="881655"/>
                  <a:pt x="2826274" y="888321"/>
                  <a:pt x="2834695" y="896741"/>
                </a:cubicBezTo>
                <a:cubicBezTo>
                  <a:pt x="2836098" y="906565"/>
                  <a:pt x="2840307" y="921300"/>
                  <a:pt x="2847324" y="940947"/>
                </a:cubicBezTo>
                <a:cubicBezTo>
                  <a:pt x="2869778" y="943754"/>
                  <a:pt x="2882408" y="945157"/>
                  <a:pt x="2885216" y="945157"/>
                </a:cubicBezTo>
                <a:cubicBezTo>
                  <a:pt x="2888022" y="945157"/>
                  <a:pt x="2889426" y="944455"/>
                  <a:pt x="2889425" y="943052"/>
                </a:cubicBezTo>
                <a:cubicBezTo>
                  <a:pt x="2889425" y="941648"/>
                  <a:pt x="2890828" y="940947"/>
                  <a:pt x="2893635" y="940947"/>
                </a:cubicBezTo>
                <a:cubicBezTo>
                  <a:pt x="2896442" y="940947"/>
                  <a:pt x="2899599" y="942701"/>
                  <a:pt x="2903108" y="946209"/>
                </a:cubicBezTo>
                <a:cubicBezTo>
                  <a:pt x="2906616" y="949718"/>
                  <a:pt x="2909774" y="951472"/>
                  <a:pt x="2912581" y="951472"/>
                </a:cubicBezTo>
                <a:cubicBezTo>
                  <a:pt x="2935034" y="951472"/>
                  <a:pt x="2950470" y="953226"/>
                  <a:pt x="2958892" y="956735"/>
                </a:cubicBezTo>
                <a:cubicBezTo>
                  <a:pt x="2967311" y="960243"/>
                  <a:pt x="2982748" y="962699"/>
                  <a:pt x="3005202" y="964102"/>
                </a:cubicBezTo>
                <a:cubicBezTo>
                  <a:pt x="3027655" y="965505"/>
                  <a:pt x="3044495" y="969014"/>
                  <a:pt x="3055723" y="974627"/>
                </a:cubicBezTo>
                <a:lnTo>
                  <a:pt x="3064142" y="966207"/>
                </a:lnTo>
                <a:cubicBezTo>
                  <a:pt x="3069756" y="971820"/>
                  <a:pt x="3083789" y="977083"/>
                  <a:pt x="3106242" y="981995"/>
                </a:cubicBezTo>
                <a:cubicBezTo>
                  <a:pt x="3128697" y="986907"/>
                  <a:pt x="3149747" y="999186"/>
                  <a:pt x="3169394" y="1018833"/>
                </a:cubicBezTo>
                <a:lnTo>
                  <a:pt x="3165183" y="1020938"/>
                </a:lnTo>
                <a:cubicBezTo>
                  <a:pt x="3175007" y="1041988"/>
                  <a:pt x="3180620" y="1052513"/>
                  <a:pt x="3182024" y="1052513"/>
                </a:cubicBezTo>
                <a:cubicBezTo>
                  <a:pt x="3183426" y="1052513"/>
                  <a:pt x="3185532" y="1053215"/>
                  <a:pt x="3188339" y="1054618"/>
                </a:cubicBezTo>
                <a:cubicBezTo>
                  <a:pt x="3192549" y="1054618"/>
                  <a:pt x="3196057" y="1054618"/>
                  <a:pt x="3198863" y="1054618"/>
                </a:cubicBezTo>
                <a:cubicBezTo>
                  <a:pt x="3203073" y="1054618"/>
                  <a:pt x="3204477" y="1053917"/>
                  <a:pt x="3203074" y="1052513"/>
                </a:cubicBezTo>
                <a:cubicBezTo>
                  <a:pt x="3203074" y="1052513"/>
                  <a:pt x="3211494" y="1061635"/>
                  <a:pt x="3228335" y="1079879"/>
                </a:cubicBezTo>
                <a:cubicBezTo>
                  <a:pt x="3226930" y="1081282"/>
                  <a:pt x="3225878" y="1083737"/>
                  <a:pt x="3225177" y="1087246"/>
                </a:cubicBezTo>
                <a:cubicBezTo>
                  <a:pt x="3224474" y="1090754"/>
                  <a:pt x="3223422" y="1093210"/>
                  <a:pt x="3222019" y="1094614"/>
                </a:cubicBezTo>
                <a:cubicBezTo>
                  <a:pt x="3268330" y="1125488"/>
                  <a:pt x="3291485" y="1144433"/>
                  <a:pt x="3291485" y="1151449"/>
                </a:cubicBezTo>
                <a:cubicBezTo>
                  <a:pt x="3291485" y="1161273"/>
                  <a:pt x="3290082" y="1171798"/>
                  <a:pt x="3287275" y="1183025"/>
                </a:cubicBezTo>
                <a:cubicBezTo>
                  <a:pt x="3284468" y="1191445"/>
                  <a:pt x="3284469" y="1208285"/>
                  <a:pt x="3287275" y="1233545"/>
                </a:cubicBezTo>
                <a:cubicBezTo>
                  <a:pt x="3283065" y="1230739"/>
                  <a:pt x="3279556" y="1229335"/>
                  <a:pt x="3276750" y="1229335"/>
                </a:cubicBezTo>
                <a:cubicBezTo>
                  <a:pt x="3282364" y="1216705"/>
                  <a:pt x="3282363" y="1199163"/>
                  <a:pt x="3276750" y="1176710"/>
                </a:cubicBezTo>
                <a:cubicBezTo>
                  <a:pt x="3266926" y="1237054"/>
                  <a:pt x="3258505" y="1279154"/>
                  <a:pt x="3251489" y="1303011"/>
                </a:cubicBezTo>
                <a:cubicBezTo>
                  <a:pt x="3237455" y="1353532"/>
                  <a:pt x="3217107" y="1395632"/>
                  <a:pt x="3190444" y="1429312"/>
                </a:cubicBezTo>
                <a:cubicBezTo>
                  <a:pt x="3189742" y="1430716"/>
                  <a:pt x="3188514" y="1432821"/>
                  <a:pt x="3186760" y="1435628"/>
                </a:cubicBezTo>
                <a:lnTo>
                  <a:pt x="3184064" y="1439774"/>
                </a:lnTo>
                <a:lnTo>
                  <a:pt x="3177813" y="1433523"/>
                </a:lnTo>
                <a:cubicBezTo>
                  <a:pt x="3173603" y="1439136"/>
                  <a:pt x="3167289" y="1446153"/>
                  <a:pt x="3158869" y="1454573"/>
                </a:cubicBezTo>
                <a:cubicBezTo>
                  <a:pt x="3160271" y="1455976"/>
                  <a:pt x="3162376" y="1457380"/>
                  <a:pt x="3165183" y="1458783"/>
                </a:cubicBezTo>
                <a:lnTo>
                  <a:pt x="3175709" y="1452468"/>
                </a:lnTo>
                <a:cubicBezTo>
                  <a:pt x="3174306" y="1459485"/>
                  <a:pt x="3170094" y="1467905"/>
                  <a:pt x="3163079" y="1477728"/>
                </a:cubicBezTo>
                <a:cubicBezTo>
                  <a:pt x="3151852" y="1483342"/>
                  <a:pt x="3135713" y="1493165"/>
                  <a:pt x="3114663" y="1507199"/>
                </a:cubicBezTo>
                <a:cubicBezTo>
                  <a:pt x="3109050" y="1494569"/>
                  <a:pt x="3102735" y="1488254"/>
                  <a:pt x="3095717" y="1488253"/>
                </a:cubicBezTo>
                <a:cubicBezTo>
                  <a:pt x="3097121" y="1488253"/>
                  <a:pt x="3086595" y="1491762"/>
                  <a:pt x="3064142" y="1498779"/>
                </a:cubicBezTo>
                <a:cubicBezTo>
                  <a:pt x="3061335" y="1502988"/>
                  <a:pt x="3062738" y="1505093"/>
                  <a:pt x="3068352" y="1505093"/>
                </a:cubicBezTo>
                <a:cubicBezTo>
                  <a:pt x="3061335" y="1519127"/>
                  <a:pt x="3052213" y="1526144"/>
                  <a:pt x="3040987" y="1526144"/>
                </a:cubicBezTo>
                <a:cubicBezTo>
                  <a:pt x="3038180" y="1526144"/>
                  <a:pt x="3036777" y="1525442"/>
                  <a:pt x="3036777" y="1524039"/>
                </a:cubicBezTo>
                <a:cubicBezTo>
                  <a:pt x="3036777" y="1522635"/>
                  <a:pt x="3035374" y="1521934"/>
                  <a:pt x="3032567" y="1521934"/>
                </a:cubicBezTo>
                <a:cubicBezTo>
                  <a:pt x="3029760" y="1521934"/>
                  <a:pt x="3025901" y="1523688"/>
                  <a:pt x="3020990" y="1527197"/>
                </a:cubicBezTo>
                <a:cubicBezTo>
                  <a:pt x="3016077" y="1530705"/>
                  <a:pt x="3012219" y="1532459"/>
                  <a:pt x="3009412" y="1532459"/>
                </a:cubicBezTo>
                <a:cubicBezTo>
                  <a:pt x="3005201" y="1532459"/>
                  <a:pt x="3003097" y="1531056"/>
                  <a:pt x="3003097" y="1528249"/>
                </a:cubicBezTo>
                <a:cubicBezTo>
                  <a:pt x="3003096" y="1525442"/>
                  <a:pt x="3002395" y="1523337"/>
                  <a:pt x="3000991" y="1521934"/>
                </a:cubicBezTo>
                <a:cubicBezTo>
                  <a:pt x="2999588" y="1523337"/>
                  <a:pt x="2997483" y="1525091"/>
                  <a:pt x="2994676" y="1527196"/>
                </a:cubicBezTo>
                <a:cubicBezTo>
                  <a:pt x="2991870" y="1529301"/>
                  <a:pt x="2989764" y="1531055"/>
                  <a:pt x="2988361" y="1532459"/>
                </a:cubicBezTo>
                <a:cubicBezTo>
                  <a:pt x="2989765" y="1532459"/>
                  <a:pt x="2992221" y="1532810"/>
                  <a:pt x="2995729" y="1533511"/>
                </a:cubicBezTo>
                <a:cubicBezTo>
                  <a:pt x="2999237" y="1534213"/>
                  <a:pt x="3001693" y="1535266"/>
                  <a:pt x="3003096" y="1536669"/>
                </a:cubicBezTo>
                <a:cubicBezTo>
                  <a:pt x="3000290" y="1536669"/>
                  <a:pt x="2993624" y="1535967"/>
                  <a:pt x="2983099" y="1534564"/>
                </a:cubicBezTo>
                <a:cubicBezTo>
                  <a:pt x="2972574" y="1533161"/>
                  <a:pt x="2965908" y="1532459"/>
                  <a:pt x="2963101" y="1532459"/>
                </a:cubicBezTo>
                <a:cubicBezTo>
                  <a:pt x="2967311" y="1532459"/>
                  <a:pt x="2970819" y="1531056"/>
                  <a:pt x="2973626" y="1528249"/>
                </a:cubicBezTo>
                <a:cubicBezTo>
                  <a:pt x="2969416" y="1524039"/>
                  <a:pt x="2966609" y="1521934"/>
                  <a:pt x="2965206" y="1521934"/>
                </a:cubicBezTo>
                <a:cubicBezTo>
                  <a:pt x="2959592" y="1521934"/>
                  <a:pt x="2954682" y="1524039"/>
                  <a:pt x="2950471" y="1528249"/>
                </a:cubicBezTo>
                <a:lnTo>
                  <a:pt x="2960996" y="1540879"/>
                </a:lnTo>
                <a:cubicBezTo>
                  <a:pt x="2958189" y="1538073"/>
                  <a:pt x="2955382" y="1536669"/>
                  <a:pt x="2952576" y="1536669"/>
                </a:cubicBezTo>
                <a:lnTo>
                  <a:pt x="2948366" y="1542984"/>
                </a:lnTo>
                <a:cubicBezTo>
                  <a:pt x="2952576" y="1547194"/>
                  <a:pt x="2956084" y="1549299"/>
                  <a:pt x="2958891" y="1549299"/>
                </a:cubicBezTo>
                <a:cubicBezTo>
                  <a:pt x="2953277" y="1550703"/>
                  <a:pt x="2944507" y="1554562"/>
                  <a:pt x="2932578" y="1560877"/>
                </a:cubicBezTo>
                <a:cubicBezTo>
                  <a:pt x="2920650" y="1567192"/>
                  <a:pt x="2913282" y="1570349"/>
                  <a:pt x="2910475" y="1570349"/>
                </a:cubicBezTo>
                <a:lnTo>
                  <a:pt x="2897846" y="1566139"/>
                </a:lnTo>
                <a:cubicBezTo>
                  <a:pt x="2895039" y="1566139"/>
                  <a:pt x="2888373" y="1569999"/>
                  <a:pt x="2877848" y="1577717"/>
                </a:cubicBezTo>
                <a:lnTo>
                  <a:pt x="2868375" y="1582928"/>
                </a:lnTo>
                <a:lnTo>
                  <a:pt x="2868375" y="1576664"/>
                </a:lnTo>
                <a:lnTo>
                  <a:pt x="2859955" y="1576664"/>
                </a:lnTo>
                <a:lnTo>
                  <a:pt x="2859955" y="1582980"/>
                </a:lnTo>
                <a:lnTo>
                  <a:pt x="2868280" y="1582980"/>
                </a:lnTo>
                <a:lnTo>
                  <a:pt x="2856797" y="1589294"/>
                </a:lnTo>
                <a:cubicBezTo>
                  <a:pt x="2853289" y="1589295"/>
                  <a:pt x="2843115" y="1589996"/>
                  <a:pt x="2826275" y="1591399"/>
                </a:cubicBezTo>
                <a:cubicBezTo>
                  <a:pt x="2809434" y="1592803"/>
                  <a:pt x="2798909" y="1593504"/>
                  <a:pt x="2794698" y="1593504"/>
                </a:cubicBezTo>
                <a:cubicBezTo>
                  <a:pt x="2793295" y="1593504"/>
                  <a:pt x="2791191" y="1592452"/>
                  <a:pt x="2788384" y="1590347"/>
                </a:cubicBezTo>
                <a:lnTo>
                  <a:pt x="2785577" y="1587821"/>
                </a:lnTo>
                <a:lnTo>
                  <a:pt x="2790489" y="1589295"/>
                </a:lnTo>
                <a:cubicBezTo>
                  <a:pt x="2793296" y="1589294"/>
                  <a:pt x="2797857" y="1587540"/>
                  <a:pt x="2804172" y="1584032"/>
                </a:cubicBezTo>
                <a:cubicBezTo>
                  <a:pt x="2810487" y="1580524"/>
                  <a:pt x="2814345" y="1578769"/>
                  <a:pt x="2815749" y="1578770"/>
                </a:cubicBezTo>
                <a:cubicBezTo>
                  <a:pt x="2808733" y="1578770"/>
                  <a:pt x="2798910" y="1578068"/>
                  <a:pt x="2786279" y="1576664"/>
                </a:cubicBezTo>
                <a:cubicBezTo>
                  <a:pt x="2773649" y="1575261"/>
                  <a:pt x="2765930" y="1574559"/>
                  <a:pt x="2763124" y="1574559"/>
                </a:cubicBezTo>
                <a:cubicBezTo>
                  <a:pt x="2760317" y="1574560"/>
                  <a:pt x="2757510" y="1576314"/>
                  <a:pt x="2754703" y="1579822"/>
                </a:cubicBezTo>
                <a:cubicBezTo>
                  <a:pt x="2751896" y="1583330"/>
                  <a:pt x="2749090" y="1585085"/>
                  <a:pt x="2746284" y="1585085"/>
                </a:cubicBezTo>
                <a:cubicBezTo>
                  <a:pt x="2743477" y="1585084"/>
                  <a:pt x="2740670" y="1584032"/>
                  <a:pt x="2737863" y="1581927"/>
                </a:cubicBezTo>
                <a:cubicBezTo>
                  <a:pt x="2735057" y="1579822"/>
                  <a:pt x="2732951" y="1578769"/>
                  <a:pt x="2731549" y="1578770"/>
                </a:cubicBezTo>
                <a:cubicBezTo>
                  <a:pt x="2714708" y="1578770"/>
                  <a:pt x="2698570" y="1582278"/>
                  <a:pt x="2683133" y="1589295"/>
                </a:cubicBezTo>
                <a:lnTo>
                  <a:pt x="2674712" y="1580874"/>
                </a:lnTo>
                <a:cubicBezTo>
                  <a:pt x="2663486" y="1582278"/>
                  <a:pt x="2646646" y="1586488"/>
                  <a:pt x="2624192" y="1593504"/>
                </a:cubicBezTo>
                <a:cubicBezTo>
                  <a:pt x="2626998" y="1590698"/>
                  <a:pt x="2628402" y="1587891"/>
                  <a:pt x="2628402" y="1585085"/>
                </a:cubicBezTo>
                <a:lnTo>
                  <a:pt x="2603141" y="1585084"/>
                </a:lnTo>
                <a:cubicBezTo>
                  <a:pt x="2603142" y="1587892"/>
                  <a:pt x="2602440" y="1590698"/>
                  <a:pt x="2601036" y="1593504"/>
                </a:cubicBezTo>
                <a:cubicBezTo>
                  <a:pt x="2596827" y="1589295"/>
                  <a:pt x="2592617" y="1587190"/>
                  <a:pt x="2588406" y="1587190"/>
                </a:cubicBezTo>
                <a:cubicBezTo>
                  <a:pt x="2592617" y="1591400"/>
                  <a:pt x="2594020" y="1594206"/>
                  <a:pt x="2592616" y="1595610"/>
                </a:cubicBezTo>
                <a:cubicBezTo>
                  <a:pt x="2581390" y="1592803"/>
                  <a:pt x="2571566" y="1591400"/>
                  <a:pt x="2563146" y="1591400"/>
                </a:cubicBezTo>
                <a:cubicBezTo>
                  <a:pt x="2570163" y="1591400"/>
                  <a:pt x="2571566" y="1592803"/>
                  <a:pt x="2567356" y="1595610"/>
                </a:cubicBezTo>
                <a:lnTo>
                  <a:pt x="2556831" y="1595610"/>
                </a:lnTo>
                <a:cubicBezTo>
                  <a:pt x="2552622" y="1591400"/>
                  <a:pt x="2544201" y="1589295"/>
                  <a:pt x="2531571" y="1589295"/>
                </a:cubicBezTo>
                <a:cubicBezTo>
                  <a:pt x="2531571" y="1589295"/>
                  <a:pt x="2514029" y="1589295"/>
                  <a:pt x="2478945" y="1589295"/>
                </a:cubicBezTo>
                <a:cubicBezTo>
                  <a:pt x="2445265" y="1590698"/>
                  <a:pt x="2420706" y="1591400"/>
                  <a:pt x="2405269" y="1591400"/>
                </a:cubicBezTo>
                <a:cubicBezTo>
                  <a:pt x="2410883" y="1591400"/>
                  <a:pt x="2419654" y="1594557"/>
                  <a:pt x="2431582" y="1600872"/>
                </a:cubicBezTo>
                <a:cubicBezTo>
                  <a:pt x="2443511" y="1607187"/>
                  <a:pt x="2450878" y="1610345"/>
                  <a:pt x="2453685" y="1610345"/>
                </a:cubicBezTo>
                <a:cubicBezTo>
                  <a:pt x="2457895" y="1610345"/>
                  <a:pt x="2462456" y="1609292"/>
                  <a:pt x="2467368" y="1607187"/>
                </a:cubicBezTo>
                <a:cubicBezTo>
                  <a:pt x="2472279" y="1605082"/>
                  <a:pt x="2476139" y="1604030"/>
                  <a:pt x="2478946" y="1604029"/>
                </a:cubicBezTo>
                <a:cubicBezTo>
                  <a:pt x="2481752" y="1604030"/>
                  <a:pt x="2481752" y="1605433"/>
                  <a:pt x="2478945" y="1608240"/>
                </a:cubicBezTo>
                <a:cubicBezTo>
                  <a:pt x="2477542" y="1609643"/>
                  <a:pt x="2478243" y="1610345"/>
                  <a:pt x="2481051" y="1610345"/>
                </a:cubicBezTo>
                <a:cubicBezTo>
                  <a:pt x="2500697" y="1610345"/>
                  <a:pt x="2512626" y="1609293"/>
                  <a:pt x="2516836" y="1607187"/>
                </a:cubicBezTo>
                <a:cubicBezTo>
                  <a:pt x="2521046" y="1605082"/>
                  <a:pt x="2523853" y="1604030"/>
                  <a:pt x="2525255" y="1604030"/>
                </a:cubicBezTo>
                <a:cubicBezTo>
                  <a:pt x="2530870" y="1608240"/>
                  <a:pt x="2534377" y="1610345"/>
                  <a:pt x="2535781" y="1610345"/>
                </a:cubicBezTo>
                <a:cubicBezTo>
                  <a:pt x="2570865" y="1610345"/>
                  <a:pt x="2595423" y="1608941"/>
                  <a:pt x="2609456" y="1606135"/>
                </a:cubicBezTo>
                <a:cubicBezTo>
                  <a:pt x="2609457" y="1599118"/>
                  <a:pt x="2610158" y="1594908"/>
                  <a:pt x="2611562" y="1593505"/>
                </a:cubicBezTo>
                <a:cubicBezTo>
                  <a:pt x="2612965" y="1593504"/>
                  <a:pt x="2613667" y="1595259"/>
                  <a:pt x="2613667" y="1598767"/>
                </a:cubicBezTo>
                <a:cubicBezTo>
                  <a:pt x="2613667" y="1602276"/>
                  <a:pt x="2615772" y="1604030"/>
                  <a:pt x="2619982" y="1604030"/>
                </a:cubicBezTo>
                <a:cubicBezTo>
                  <a:pt x="2625595" y="1604030"/>
                  <a:pt x="2627700" y="1602626"/>
                  <a:pt x="2626297" y="1599820"/>
                </a:cubicBezTo>
                <a:lnTo>
                  <a:pt x="2632612" y="1608240"/>
                </a:lnTo>
                <a:cubicBezTo>
                  <a:pt x="2662083" y="1608240"/>
                  <a:pt x="2690149" y="1604030"/>
                  <a:pt x="2716813" y="1595610"/>
                </a:cubicBezTo>
                <a:cubicBezTo>
                  <a:pt x="2714006" y="1598417"/>
                  <a:pt x="2716111" y="1599820"/>
                  <a:pt x="2723129" y="1599820"/>
                </a:cubicBezTo>
                <a:cubicBezTo>
                  <a:pt x="2735758" y="1599820"/>
                  <a:pt x="2749792" y="1595609"/>
                  <a:pt x="2765229" y="1587190"/>
                </a:cubicBezTo>
                <a:cubicBezTo>
                  <a:pt x="2765229" y="1589996"/>
                  <a:pt x="2770140" y="1586488"/>
                  <a:pt x="2779964" y="1576664"/>
                </a:cubicBezTo>
                <a:cubicBezTo>
                  <a:pt x="2779964" y="1576664"/>
                  <a:pt x="2780665" y="1578770"/>
                  <a:pt x="2782069" y="1582979"/>
                </a:cubicBezTo>
                <a:lnTo>
                  <a:pt x="2784875" y="1587189"/>
                </a:lnTo>
                <a:lnTo>
                  <a:pt x="2777859" y="1580874"/>
                </a:lnTo>
                <a:cubicBezTo>
                  <a:pt x="2776455" y="1583681"/>
                  <a:pt x="2777157" y="1587190"/>
                  <a:pt x="2779964" y="1591399"/>
                </a:cubicBezTo>
                <a:cubicBezTo>
                  <a:pt x="2767334" y="1595609"/>
                  <a:pt x="2749792" y="1600521"/>
                  <a:pt x="2727338" y="1606135"/>
                </a:cubicBezTo>
                <a:cubicBezTo>
                  <a:pt x="2626297" y="1618765"/>
                  <a:pt x="2554726" y="1625080"/>
                  <a:pt x="2512626" y="1625080"/>
                </a:cubicBezTo>
                <a:cubicBezTo>
                  <a:pt x="2509819" y="1625080"/>
                  <a:pt x="2502802" y="1625080"/>
                  <a:pt x="2491576" y="1625080"/>
                </a:cubicBezTo>
                <a:cubicBezTo>
                  <a:pt x="2480349" y="1623677"/>
                  <a:pt x="2472631" y="1622975"/>
                  <a:pt x="2468420" y="1622975"/>
                </a:cubicBezTo>
                <a:cubicBezTo>
                  <a:pt x="2464210" y="1622975"/>
                  <a:pt x="2455088" y="1618765"/>
                  <a:pt x="2441055" y="1610345"/>
                </a:cubicBezTo>
                <a:cubicBezTo>
                  <a:pt x="2439651" y="1610344"/>
                  <a:pt x="2437547" y="1609643"/>
                  <a:pt x="2434740" y="1608240"/>
                </a:cubicBezTo>
                <a:cubicBezTo>
                  <a:pt x="2430530" y="1608240"/>
                  <a:pt x="2427021" y="1608240"/>
                  <a:pt x="2424215" y="1608240"/>
                </a:cubicBezTo>
                <a:cubicBezTo>
                  <a:pt x="2420004" y="1608240"/>
                  <a:pt x="2418602" y="1609292"/>
                  <a:pt x="2420005" y="1611397"/>
                </a:cubicBezTo>
                <a:cubicBezTo>
                  <a:pt x="2421408" y="1613502"/>
                  <a:pt x="2420706" y="1614555"/>
                  <a:pt x="2417900" y="1614555"/>
                </a:cubicBezTo>
                <a:cubicBezTo>
                  <a:pt x="2415092" y="1614555"/>
                  <a:pt x="2411584" y="1613151"/>
                  <a:pt x="2407375" y="1610345"/>
                </a:cubicBezTo>
                <a:cubicBezTo>
                  <a:pt x="2403164" y="1608942"/>
                  <a:pt x="2398252" y="1608941"/>
                  <a:pt x="2392639" y="1610345"/>
                </a:cubicBezTo>
                <a:cubicBezTo>
                  <a:pt x="2399656" y="1617362"/>
                  <a:pt x="2405971" y="1620870"/>
                  <a:pt x="2411585" y="1620870"/>
                </a:cubicBezTo>
                <a:cubicBezTo>
                  <a:pt x="2411585" y="1620870"/>
                  <a:pt x="2408777" y="1620870"/>
                  <a:pt x="2403164" y="1620870"/>
                </a:cubicBezTo>
                <a:cubicBezTo>
                  <a:pt x="2396147" y="1622273"/>
                  <a:pt x="2391236" y="1622975"/>
                  <a:pt x="2388429" y="1622975"/>
                </a:cubicBezTo>
                <a:cubicBezTo>
                  <a:pt x="2385622" y="1622975"/>
                  <a:pt x="2381763" y="1620519"/>
                  <a:pt x="2376851" y="1615607"/>
                </a:cubicBezTo>
                <a:cubicBezTo>
                  <a:pt x="2371940" y="1610696"/>
                  <a:pt x="2367378" y="1608240"/>
                  <a:pt x="2363169" y="1608240"/>
                </a:cubicBezTo>
                <a:cubicBezTo>
                  <a:pt x="2356152" y="1608240"/>
                  <a:pt x="2352644" y="1611748"/>
                  <a:pt x="2352644" y="1618765"/>
                </a:cubicBezTo>
                <a:cubicBezTo>
                  <a:pt x="2352644" y="1618765"/>
                  <a:pt x="2347732" y="1616660"/>
                  <a:pt x="2337909" y="1612450"/>
                </a:cubicBezTo>
                <a:cubicBezTo>
                  <a:pt x="2328085" y="1608240"/>
                  <a:pt x="2323174" y="1604731"/>
                  <a:pt x="2323173" y="1601925"/>
                </a:cubicBezTo>
                <a:cubicBezTo>
                  <a:pt x="2323173" y="1600521"/>
                  <a:pt x="2323875" y="1599118"/>
                  <a:pt x="2325278" y="1597715"/>
                </a:cubicBezTo>
                <a:cubicBezTo>
                  <a:pt x="2323876" y="1594908"/>
                  <a:pt x="2319665" y="1593505"/>
                  <a:pt x="2312649" y="1593505"/>
                </a:cubicBezTo>
                <a:cubicBezTo>
                  <a:pt x="2309841" y="1593504"/>
                  <a:pt x="2307035" y="1593504"/>
                  <a:pt x="2304228" y="1593504"/>
                </a:cubicBezTo>
                <a:cubicBezTo>
                  <a:pt x="2302824" y="1594908"/>
                  <a:pt x="2300720" y="1595610"/>
                  <a:pt x="2297913" y="1595610"/>
                </a:cubicBezTo>
                <a:cubicBezTo>
                  <a:pt x="2306333" y="1595610"/>
                  <a:pt x="2281073" y="1587891"/>
                  <a:pt x="2222132" y="1572454"/>
                </a:cubicBezTo>
                <a:cubicBezTo>
                  <a:pt x="2198276" y="1565437"/>
                  <a:pt x="2170910" y="1559825"/>
                  <a:pt x="2140036" y="1555614"/>
                </a:cubicBezTo>
                <a:cubicBezTo>
                  <a:pt x="2109162" y="1551404"/>
                  <a:pt x="2064957" y="1544387"/>
                  <a:pt x="2007420" y="1534564"/>
                </a:cubicBezTo>
                <a:cubicBezTo>
                  <a:pt x="2011630" y="1534564"/>
                  <a:pt x="2013735" y="1531757"/>
                  <a:pt x="2013735" y="1526144"/>
                </a:cubicBezTo>
                <a:cubicBezTo>
                  <a:pt x="2053029" y="1540177"/>
                  <a:pt x="2082499" y="1547194"/>
                  <a:pt x="2102146" y="1547194"/>
                </a:cubicBezTo>
                <a:cubicBezTo>
                  <a:pt x="2109163" y="1547194"/>
                  <a:pt x="2114074" y="1545790"/>
                  <a:pt x="2116881" y="1542984"/>
                </a:cubicBezTo>
                <a:cubicBezTo>
                  <a:pt x="2090218" y="1531757"/>
                  <a:pt x="2071974" y="1526144"/>
                  <a:pt x="2062150" y="1526144"/>
                </a:cubicBezTo>
                <a:cubicBezTo>
                  <a:pt x="2059344" y="1526144"/>
                  <a:pt x="2057589" y="1526845"/>
                  <a:pt x="2056888" y="1528249"/>
                </a:cubicBezTo>
                <a:cubicBezTo>
                  <a:pt x="2056186" y="1529652"/>
                  <a:pt x="2054432" y="1530354"/>
                  <a:pt x="2051625" y="1530354"/>
                </a:cubicBezTo>
                <a:cubicBezTo>
                  <a:pt x="2053029" y="1530354"/>
                  <a:pt x="2048117" y="1526845"/>
                  <a:pt x="2036890" y="1519829"/>
                </a:cubicBezTo>
                <a:cubicBezTo>
                  <a:pt x="2015840" y="1508602"/>
                  <a:pt x="1996193" y="1502989"/>
                  <a:pt x="1977949" y="1502988"/>
                </a:cubicBezTo>
                <a:cubicBezTo>
                  <a:pt x="1977949" y="1500182"/>
                  <a:pt x="1978651" y="1497375"/>
                  <a:pt x="1980054" y="1494568"/>
                </a:cubicBezTo>
                <a:cubicBezTo>
                  <a:pt x="1966021" y="1483342"/>
                  <a:pt x="1947076" y="1466502"/>
                  <a:pt x="1923219" y="1444048"/>
                </a:cubicBezTo>
                <a:cubicBezTo>
                  <a:pt x="1921815" y="1442644"/>
                  <a:pt x="1923218" y="1432119"/>
                  <a:pt x="1927429" y="1412473"/>
                </a:cubicBezTo>
                <a:cubicBezTo>
                  <a:pt x="1927429" y="1413876"/>
                  <a:pt x="1923920" y="1408964"/>
                  <a:pt x="1916904" y="1397737"/>
                </a:cubicBezTo>
                <a:lnTo>
                  <a:pt x="1929533" y="1397737"/>
                </a:lnTo>
                <a:cubicBezTo>
                  <a:pt x="1928130" y="1397738"/>
                  <a:pt x="1929534" y="1399842"/>
                  <a:pt x="1933744" y="1404052"/>
                </a:cubicBezTo>
                <a:lnTo>
                  <a:pt x="1940059" y="1397737"/>
                </a:lnTo>
                <a:cubicBezTo>
                  <a:pt x="1938655" y="1397737"/>
                  <a:pt x="1926727" y="1390721"/>
                  <a:pt x="1904273" y="1376687"/>
                </a:cubicBezTo>
                <a:cubicBezTo>
                  <a:pt x="1902870" y="1372477"/>
                  <a:pt x="1898660" y="1366162"/>
                  <a:pt x="1891643" y="1357742"/>
                </a:cubicBezTo>
                <a:cubicBezTo>
                  <a:pt x="1895853" y="1347919"/>
                  <a:pt x="1903572" y="1340200"/>
                  <a:pt x="1914799" y="1334587"/>
                </a:cubicBezTo>
                <a:cubicBezTo>
                  <a:pt x="1914798" y="1330377"/>
                  <a:pt x="1909887" y="1328272"/>
                  <a:pt x="1900063" y="1328272"/>
                </a:cubicBezTo>
                <a:cubicBezTo>
                  <a:pt x="1904274" y="1319852"/>
                  <a:pt x="1908483" y="1315291"/>
                  <a:pt x="1912694" y="1314589"/>
                </a:cubicBezTo>
                <a:cubicBezTo>
                  <a:pt x="1916904" y="1313887"/>
                  <a:pt x="1922517" y="1312835"/>
                  <a:pt x="1929534" y="1311431"/>
                </a:cubicBezTo>
                <a:cubicBezTo>
                  <a:pt x="1928130" y="1297398"/>
                  <a:pt x="1929534" y="1288977"/>
                  <a:pt x="1933744" y="1286171"/>
                </a:cubicBezTo>
                <a:cubicBezTo>
                  <a:pt x="1950584" y="1290381"/>
                  <a:pt x="1977247" y="1295293"/>
                  <a:pt x="2013735" y="1300906"/>
                </a:cubicBezTo>
                <a:lnTo>
                  <a:pt x="2020050" y="1307221"/>
                </a:lnTo>
                <a:cubicBezTo>
                  <a:pt x="2024260" y="1307221"/>
                  <a:pt x="2031276" y="1310028"/>
                  <a:pt x="2041100" y="1315641"/>
                </a:cubicBezTo>
                <a:cubicBezTo>
                  <a:pt x="2043907" y="1312835"/>
                  <a:pt x="2045310" y="1308625"/>
                  <a:pt x="2045310" y="1303011"/>
                </a:cubicBezTo>
                <a:cubicBezTo>
                  <a:pt x="2069167" y="1315642"/>
                  <a:pt x="2086709" y="1321956"/>
                  <a:pt x="2097936" y="1321956"/>
                </a:cubicBezTo>
                <a:cubicBezTo>
                  <a:pt x="2104952" y="1321957"/>
                  <a:pt x="2108461" y="1317045"/>
                  <a:pt x="2108462" y="1307221"/>
                </a:cubicBezTo>
                <a:cubicBezTo>
                  <a:pt x="2109865" y="1310028"/>
                  <a:pt x="2112671" y="1311431"/>
                  <a:pt x="2116881" y="1311431"/>
                </a:cubicBezTo>
                <a:cubicBezTo>
                  <a:pt x="2122495" y="1311431"/>
                  <a:pt x="2125301" y="1308625"/>
                  <a:pt x="2125301" y="1303011"/>
                </a:cubicBezTo>
                <a:cubicBezTo>
                  <a:pt x="2132318" y="1307221"/>
                  <a:pt x="2141439" y="1312133"/>
                  <a:pt x="2152667" y="1317746"/>
                </a:cubicBezTo>
                <a:cubicBezTo>
                  <a:pt x="2194767" y="1326167"/>
                  <a:pt x="2224939" y="1330376"/>
                  <a:pt x="2243182" y="1330376"/>
                </a:cubicBezTo>
                <a:cubicBezTo>
                  <a:pt x="2245989" y="1330376"/>
                  <a:pt x="2248094" y="1328973"/>
                  <a:pt x="2249498" y="1326166"/>
                </a:cubicBezTo>
                <a:cubicBezTo>
                  <a:pt x="2250900" y="1323360"/>
                  <a:pt x="2253006" y="1321956"/>
                  <a:pt x="2255813" y="1321956"/>
                </a:cubicBezTo>
                <a:cubicBezTo>
                  <a:pt x="2258620" y="1321957"/>
                  <a:pt x="2261076" y="1324413"/>
                  <a:pt x="2263181" y="1329324"/>
                </a:cubicBezTo>
                <a:cubicBezTo>
                  <a:pt x="2265285" y="1334236"/>
                  <a:pt x="2267741" y="1336692"/>
                  <a:pt x="2270547" y="1336691"/>
                </a:cubicBezTo>
                <a:cubicBezTo>
                  <a:pt x="2278968" y="1336691"/>
                  <a:pt x="2292651" y="1338446"/>
                  <a:pt x="2311596" y="1341954"/>
                </a:cubicBezTo>
                <a:cubicBezTo>
                  <a:pt x="2330541" y="1345462"/>
                  <a:pt x="2341417" y="1347217"/>
                  <a:pt x="2344223" y="1347217"/>
                </a:cubicBezTo>
                <a:cubicBezTo>
                  <a:pt x="2400358" y="1347217"/>
                  <a:pt x="2459299" y="1345112"/>
                  <a:pt x="2521046" y="1340901"/>
                </a:cubicBezTo>
                <a:cubicBezTo>
                  <a:pt x="2519642" y="1339498"/>
                  <a:pt x="2516134" y="1338797"/>
                  <a:pt x="2510521" y="1338797"/>
                </a:cubicBezTo>
                <a:cubicBezTo>
                  <a:pt x="2537184" y="1335990"/>
                  <a:pt x="2572970" y="1331078"/>
                  <a:pt x="2617876" y="1324061"/>
                </a:cubicBezTo>
                <a:cubicBezTo>
                  <a:pt x="2710497" y="1321254"/>
                  <a:pt x="2812942" y="1305817"/>
                  <a:pt x="2925210" y="1277751"/>
                </a:cubicBezTo>
                <a:cubicBezTo>
                  <a:pt x="2930823" y="1273541"/>
                  <a:pt x="2933631" y="1270734"/>
                  <a:pt x="2933631" y="1269331"/>
                </a:cubicBezTo>
                <a:cubicBezTo>
                  <a:pt x="2947664" y="1267927"/>
                  <a:pt x="2962399" y="1261612"/>
                  <a:pt x="2977836" y="1250386"/>
                </a:cubicBezTo>
                <a:cubicBezTo>
                  <a:pt x="2977836" y="1241965"/>
                  <a:pt x="2975030" y="1237755"/>
                  <a:pt x="2969416" y="1237755"/>
                </a:cubicBezTo>
                <a:lnTo>
                  <a:pt x="2962048" y="1237756"/>
                </a:lnTo>
                <a:cubicBezTo>
                  <a:pt x="2964856" y="1236352"/>
                  <a:pt x="2968715" y="1234247"/>
                  <a:pt x="2973627" y="1231441"/>
                </a:cubicBezTo>
                <a:cubicBezTo>
                  <a:pt x="2970819" y="1228633"/>
                  <a:pt x="2965907" y="1227230"/>
                  <a:pt x="2958891" y="1227230"/>
                </a:cubicBezTo>
                <a:cubicBezTo>
                  <a:pt x="2967311" y="1225827"/>
                  <a:pt x="2988361" y="1215302"/>
                  <a:pt x="3022042" y="1195655"/>
                </a:cubicBezTo>
                <a:cubicBezTo>
                  <a:pt x="3012920" y="1193550"/>
                  <a:pt x="3001517" y="1190919"/>
                  <a:pt x="2987836" y="1187761"/>
                </a:cubicBezTo>
                <a:lnTo>
                  <a:pt x="2972551" y="1184234"/>
                </a:lnTo>
                <a:lnTo>
                  <a:pt x="2979942" y="1185130"/>
                </a:lnTo>
                <a:lnTo>
                  <a:pt x="3032567" y="1185130"/>
                </a:lnTo>
                <a:lnTo>
                  <a:pt x="3032567" y="1170395"/>
                </a:lnTo>
                <a:cubicBezTo>
                  <a:pt x="3021340" y="1168991"/>
                  <a:pt x="3004149" y="1166536"/>
                  <a:pt x="2980994" y="1163027"/>
                </a:cubicBezTo>
                <a:cubicBezTo>
                  <a:pt x="2957838" y="1159519"/>
                  <a:pt x="2922403" y="1152151"/>
                  <a:pt x="2874690" y="1140924"/>
                </a:cubicBezTo>
                <a:lnTo>
                  <a:pt x="2862059" y="1143029"/>
                </a:lnTo>
                <a:cubicBezTo>
                  <a:pt x="2869077" y="1150046"/>
                  <a:pt x="2872584" y="1154256"/>
                  <a:pt x="2872585" y="1155659"/>
                </a:cubicBezTo>
                <a:cubicBezTo>
                  <a:pt x="2858551" y="1150046"/>
                  <a:pt x="2846623" y="1147239"/>
                  <a:pt x="2836799" y="1147239"/>
                </a:cubicBezTo>
                <a:cubicBezTo>
                  <a:pt x="2838203" y="1147240"/>
                  <a:pt x="2840308" y="1145836"/>
                  <a:pt x="2843115" y="1143029"/>
                </a:cubicBezTo>
                <a:cubicBezTo>
                  <a:pt x="2840307" y="1138819"/>
                  <a:pt x="2834694" y="1136714"/>
                  <a:pt x="2826274" y="1136714"/>
                </a:cubicBezTo>
                <a:cubicBezTo>
                  <a:pt x="2819258" y="1136714"/>
                  <a:pt x="2813644" y="1138117"/>
                  <a:pt x="2809434" y="1140924"/>
                </a:cubicBezTo>
                <a:cubicBezTo>
                  <a:pt x="2806627" y="1142328"/>
                  <a:pt x="2808031" y="1147941"/>
                  <a:pt x="2813645" y="1157764"/>
                </a:cubicBezTo>
                <a:cubicBezTo>
                  <a:pt x="2806628" y="1156361"/>
                  <a:pt x="2784875" y="1143029"/>
                  <a:pt x="2748388" y="1117769"/>
                </a:cubicBezTo>
                <a:cubicBezTo>
                  <a:pt x="2744179" y="1121979"/>
                  <a:pt x="2743477" y="1125488"/>
                  <a:pt x="2746284" y="1128294"/>
                </a:cubicBezTo>
                <a:cubicBezTo>
                  <a:pt x="2739267" y="1124084"/>
                  <a:pt x="2732250" y="1121979"/>
                  <a:pt x="2725233" y="1121979"/>
                </a:cubicBezTo>
                <a:cubicBezTo>
                  <a:pt x="2709796" y="1121979"/>
                  <a:pt x="2701727" y="1126189"/>
                  <a:pt x="2701026" y="1134609"/>
                </a:cubicBezTo>
                <a:cubicBezTo>
                  <a:pt x="2700323" y="1143029"/>
                  <a:pt x="2699272" y="1152151"/>
                  <a:pt x="2697868" y="1161975"/>
                </a:cubicBezTo>
                <a:cubicBezTo>
                  <a:pt x="2689448" y="1157764"/>
                  <a:pt x="2681028" y="1155659"/>
                  <a:pt x="2672607" y="1155659"/>
                </a:cubicBezTo>
                <a:cubicBezTo>
                  <a:pt x="2669801" y="1155660"/>
                  <a:pt x="2665240" y="1156361"/>
                  <a:pt x="2658925" y="1157764"/>
                </a:cubicBezTo>
                <a:cubicBezTo>
                  <a:pt x="2652610" y="1159168"/>
                  <a:pt x="2648048" y="1159869"/>
                  <a:pt x="2645243" y="1159869"/>
                </a:cubicBezTo>
                <a:cubicBezTo>
                  <a:pt x="2642436" y="1162676"/>
                  <a:pt x="2643137" y="1168290"/>
                  <a:pt x="2647347" y="1176710"/>
                </a:cubicBezTo>
                <a:cubicBezTo>
                  <a:pt x="2630506" y="1175306"/>
                  <a:pt x="2617175" y="1178113"/>
                  <a:pt x="2607352" y="1185130"/>
                </a:cubicBezTo>
                <a:cubicBezTo>
                  <a:pt x="2610158" y="1176709"/>
                  <a:pt x="2608053" y="1166886"/>
                  <a:pt x="2601036" y="1155659"/>
                </a:cubicBezTo>
                <a:cubicBezTo>
                  <a:pt x="2592617" y="1157063"/>
                  <a:pt x="2583495" y="1170394"/>
                  <a:pt x="2573671" y="1195655"/>
                </a:cubicBezTo>
                <a:cubicBezTo>
                  <a:pt x="2575074" y="1185831"/>
                  <a:pt x="2574373" y="1178815"/>
                  <a:pt x="2571567" y="1174605"/>
                </a:cubicBezTo>
                <a:lnTo>
                  <a:pt x="2561041" y="1174604"/>
                </a:lnTo>
                <a:cubicBezTo>
                  <a:pt x="2556831" y="1181621"/>
                  <a:pt x="2556831" y="1190041"/>
                  <a:pt x="2561041" y="1199865"/>
                </a:cubicBezTo>
                <a:cubicBezTo>
                  <a:pt x="2555428" y="1198462"/>
                  <a:pt x="2549112" y="1199865"/>
                  <a:pt x="2542096" y="1204075"/>
                </a:cubicBezTo>
                <a:cubicBezTo>
                  <a:pt x="2540692" y="1197058"/>
                  <a:pt x="2537886" y="1187937"/>
                  <a:pt x="2533675" y="1176710"/>
                </a:cubicBezTo>
                <a:cubicBezTo>
                  <a:pt x="2528063" y="1183726"/>
                  <a:pt x="2518941" y="1190042"/>
                  <a:pt x="2506311" y="1195655"/>
                </a:cubicBezTo>
                <a:cubicBezTo>
                  <a:pt x="2509117" y="1190041"/>
                  <a:pt x="2514730" y="1184428"/>
                  <a:pt x="2523151" y="1178815"/>
                </a:cubicBezTo>
                <a:cubicBezTo>
                  <a:pt x="2524554" y="1167588"/>
                  <a:pt x="2527361" y="1155659"/>
                  <a:pt x="2531571" y="1143029"/>
                </a:cubicBezTo>
                <a:lnTo>
                  <a:pt x="2529466" y="1126189"/>
                </a:lnTo>
                <a:cubicBezTo>
                  <a:pt x="2523853" y="1131803"/>
                  <a:pt x="2523151" y="1136013"/>
                  <a:pt x="2527362" y="1138819"/>
                </a:cubicBezTo>
                <a:cubicBezTo>
                  <a:pt x="2525957" y="1138819"/>
                  <a:pt x="2522449" y="1141626"/>
                  <a:pt x="2516835" y="1147239"/>
                </a:cubicBezTo>
                <a:cubicBezTo>
                  <a:pt x="2509819" y="1141626"/>
                  <a:pt x="2507012" y="1134609"/>
                  <a:pt x="2508416" y="1126189"/>
                </a:cubicBezTo>
                <a:cubicBezTo>
                  <a:pt x="2509819" y="1114962"/>
                  <a:pt x="2509819" y="1105841"/>
                  <a:pt x="2508416" y="1098824"/>
                </a:cubicBezTo>
                <a:cubicBezTo>
                  <a:pt x="2488769" y="1107244"/>
                  <a:pt x="2480348" y="1126189"/>
                  <a:pt x="2483156" y="1155660"/>
                </a:cubicBezTo>
                <a:cubicBezTo>
                  <a:pt x="2483155" y="1154256"/>
                  <a:pt x="2482103" y="1152853"/>
                  <a:pt x="2479998" y="1151449"/>
                </a:cubicBezTo>
                <a:cubicBezTo>
                  <a:pt x="2477893" y="1150046"/>
                  <a:pt x="2476840" y="1147941"/>
                  <a:pt x="2476840" y="1145134"/>
                </a:cubicBezTo>
                <a:cubicBezTo>
                  <a:pt x="2476840" y="1136714"/>
                  <a:pt x="2486664" y="1115664"/>
                  <a:pt x="2506311" y="1081983"/>
                </a:cubicBezTo>
                <a:lnTo>
                  <a:pt x="2504206" y="1065143"/>
                </a:lnTo>
                <a:cubicBezTo>
                  <a:pt x="2499995" y="1065143"/>
                  <a:pt x="2495786" y="1070757"/>
                  <a:pt x="2491576" y="1081984"/>
                </a:cubicBezTo>
                <a:cubicBezTo>
                  <a:pt x="2492978" y="1081983"/>
                  <a:pt x="2488768" y="1077072"/>
                  <a:pt x="2478945" y="1067248"/>
                </a:cubicBezTo>
                <a:cubicBezTo>
                  <a:pt x="2469122" y="1071458"/>
                  <a:pt x="2464210" y="1078475"/>
                  <a:pt x="2464210" y="1088299"/>
                </a:cubicBezTo>
                <a:cubicBezTo>
                  <a:pt x="2460000" y="1084089"/>
                  <a:pt x="2456492" y="1081984"/>
                  <a:pt x="2453685" y="1081983"/>
                </a:cubicBezTo>
                <a:cubicBezTo>
                  <a:pt x="2450878" y="1081983"/>
                  <a:pt x="2448774" y="1081984"/>
                  <a:pt x="2447370" y="1081983"/>
                </a:cubicBezTo>
                <a:cubicBezTo>
                  <a:pt x="2445967" y="1083387"/>
                  <a:pt x="2444563" y="1084089"/>
                  <a:pt x="2443160" y="1084089"/>
                </a:cubicBezTo>
                <a:cubicBezTo>
                  <a:pt x="2461403" y="1061635"/>
                  <a:pt x="2470525" y="1046198"/>
                  <a:pt x="2470525" y="1037778"/>
                </a:cubicBezTo>
                <a:lnTo>
                  <a:pt x="2470082" y="1033568"/>
                </a:lnTo>
                <a:lnTo>
                  <a:pt x="2474736" y="1033568"/>
                </a:lnTo>
                <a:lnTo>
                  <a:pt x="2474735" y="1023043"/>
                </a:lnTo>
                <a:lnTo>
                  <a:pt x="2468420" y="1023043"/>
                </a:lnTo>
                <a:lnTo>
                  <a:pt x="2468420" y="1030410"/>
                </a:lnTo>
                <a:cubicBezTo>
                  <a:pt x="2467016" y="1029709"/>
                  <a:pt x="2465965" y="1028657"/>
                  <a:pt x="2465263" y="1027253"/>
                </a:cubicBezTo>
                <a:cubicBezTo>
                  <a:pt x="2464561" y="1025850"/>
                  <a:pt x="2464210" y="1024446"/>
                  <a:pt x="2464210" y="1023043"/>
                </a:cubicBezTo>
                <a:cubicBezTo>
                  <a:pt x="2462806" y="1023043"/>
                  <a:pt x="2460000" y="1023043"/>
                  <a:pt x="2455790" y="1023043"/>
                </a:cubicBezTo>
                <a:cubicBezTo>
                  <a:pt x="2444563" y="1023043"/>
                  <a:pt x="2435441" y="1030059"/>
                  <a:pt x="2428425" y="1044093"/>
                </a:cubicBezTo>
                <a:cubicBezTo>
                  <a:pt x="2427020" y="1044093"/>
                  <a:pt x="2423864" y="1042690"/>
                  <a:pt x="2418952" y="1039883"/>
                </a:cubicBezTo>
                <a:cubicBezTo>
                  <a:pt x="2414040" y="1037076"/>
                  <a:pt x="2410181" y="1035673"/>
                  <a:pt x="2407375" y="1035673"/>
                </a:cubicBezTo>
                <a:cubicBezTo>
                  <a:pt x="2411585" y="994976"/>
                  <a:pt x="2450878" y="905863"/>
                  <a:pt x="2525256" y="768335"/>
                </a:cubicBezTo>
                <a:cubicBezTo>
                  <a:pt x="2535080" y="750091"/>
                  <a:pt x="2552621" y="727988"/>
                  <a:pt x="2577881" y="702026"/>
                </a:cubicBezTo>
                <a:cubicBezTo>
                  <a:pt x="2603142" y="676064"/>
                  <a:pt x="2618578" y="655365"/>
                  <a:pt x="2624192" y="639928"/>
                </a:cubicBezTo>
                <a:cubicBezTo>
                  <a:pt x="2624192" y="649751"/>
                  <a:pt x="2624192" y="654664"/>
                  <a:pt x="2624192" y="654664"/>
                </a:cubicBezTo>
                <a:cubicBezTo>
                  <a:pt x="2639629" y="639226"/>
                  <a:pt x="2662082" y="618878"/>
                  <a:pt x="2691553" y="593618"/>
                </a:cubicBezTo>
                <a:cubicBezTo>
                  <a:pt x="2706990" y="583795"/>
                  <a:pt x="2721725" y="573971"/>
                  <a:pt x="2735758" y="564147"/>
                </a:cubicBezTo>
                <a:cubicBezTo>
                  <a:pt x="2755405" y="548711"/>
                  <a:pt x="2765930" y="536081"/>
                  <a:pt x="2767334" y="526257"/>
                </a:cubicBezTo>
                <a:cubicBezTo>
                  <a:pt x="2768737" y="526257"/>
                  <a:pt x="2772596" y="525555"/>
                  <a:pt x="2778912" y="524152"/>
                </a:cubicBezTo>
                <a:cubicBezTo>
                  <a:pt x="2785226" y="522749"/>
                  <a:pt x="2789787" y="522047"/>
                  <a:pt x="2792594" y="522047"/>
                </a:cubicBezTo>
                <a:cubicBezTo>
                  <a:pt x="2801014" y="522047"/>
                  <a:pt x="2831887" y="507312"/>
                  <a:pt x="2885215" y="477841"/>
                </a:cubicBezTo>
                <a:cubicBezTo>
                  <a:pt x="2911879" y="462405"/>
                  <a:pt x="2939244" y="446968"/>
                  <a:pt x="2967311" y="431530"/>
                </a:cubicBezTo>
                <a:cubicBezTo>
                  <a:pt x="3008008" y="417497"/>
                  <a:pt x="3031163" y="403464"/>
                  <a:pt x="3036777" y="389430"/>
                </a:cubicBezTo>
                <a:cubicBezTo>
                  <a:pt x="3036777" y="390834"/>
                  <a:pt x="3039583" y="391535"/>
                  <a:pt x="3045197" y="391535"/>
                </a:cubicBezTo>
                <a:cubicBezTo>
                  <a:pt x="3052213" y="391535"/>
                  <a:pt x="3067651" y="383817"/>
                  <a:pt x="3091507" y="368380"/>
                </a:cubicBezTo>
                <a:cubicBezTo>
                  <a:pt x="3087297" y="364170"/>
                  <a:pt x="3083789" y="362065"/>
                  <a:pt x="3080983" y="362065"/>
                </a:cubicBezTo>
                <a:lnTo>
                  <a:pt x="3089403" y="351540"/>
                </a:lnTo>
                <a:cubicBezTo>
                  <a:pt x="3090805" y="351540"/>
                  <a:pt x="3091859" y="353996"/>
                  <a:pt x="3092561" y="358908"/>
                </a:cubicBezTo>
                <a:cubicBezTo>
                  <a:pt x="3093262" y="363819"/>
                  <a:pt x="3095718" y="366275"/>
                  <a:pt x="3099927" y="366275"/>
                </a:cubicBezTo>
                <a:cubicBezTo>
                  <a:pt x="3102734" y="366275"/>
                  <a:pt x="3106943" y="364170"/>
                  <a:pt x="3112558" y="359960"/>
                </a:cubicBezTo>
                <a:cubicBezTo>
                  <a:pt x="3113961" y="359960"/>
                  <a:pt x="3115716" y="362065"/>
                  <a:pt x="3117821" y="366275"/>
                </a:cubicBezTo>
                <a:cubicBezTo>
                  <a:pt x="3119925" y="370485"/>
                  <a:pt x="3121679" y="373292"/>
                  <a:pt x="3123083" y="374695"/>
                </a:cubicBezTo>
                <a:cubicBezTo>
                  <a:pt x="3130099" y="371889"/>
                  <a:pt x="3140625" y="366977"/>
                  <a:pt x="3154659" y="359960"/>
                </a:cubicBezTo>
                <a:lnTo>
                  <a:pt x="3154659" y="385220"/>
                </a:lnTo>
                <a:cubicBezTo>
                  <a:pt x="3149045" y="383817"/>
                  <a:pt x="3144835" y="383817"/>
                  <a:pt x="3142029" y="385220"/>
                </a:cubicBezTo>
                <a:lnTo>
                  <a:pt x="3142028" y="391535"/>
                </a:lnTo>
                <a:cubicBezTo>
                  <a:pt x="3142028" y="391535"/>
                  <a:pt x="3139923" y="390834"/>
                  <a:pt x="3135713" y="389430"/>
                </a:cubicBezTo>
                <a:cubicBezTo>
                  <a:pt x="3131503" y="388027"/>
                  <a:pt x="3128697" y="387325"/>
                  <a:pt x="3127293" y="387325"/>
                </a:cubicBezTo>
                <a:lnTo>
                  <a:pt x="3125188" y="408375"/>
                </a:lnTo>
                <a:cubicBezTo>
                  <a:pt x="3146239" y="408376"/>
                  <a:pt x="3158868" y="399955"/>
                  <a:pt x="3163078" y="383115"/>
                </a:cubicBezTo>
                <a:cubicBezTo>
                  <a:pt x="3198162" y="366275"/>
                  <a:pt x="3219914" y="359960"/>
                  <a:pt x="3228334" y="364170"/>
                </a:cubicBezTo>
                <a:cubicBezTo>
                  <a:pt x="3228334" y="366977"/>
                  <a:pt x="3226229" y="371187"/>
                  <a:pt x="3222019" y="376800"/>
                </a:cubicBezTo>
                <a:cubicBezTo>
                  <a:pt x="3223423" y="378204"/>
                  <a:pt x="3226229" y="378905"/>
                  <a:pt x="3230439" y="378905"/>
                </a:cubicBezTo>
                <a:cubicBezTo>
                  <a:pt x="3233246" y="371889"/>
                  <a:pt x="3234650" y="362767"/>
                  <a:pt x="3234649" y="351540"/>
                </a:cubicBezTo>
                <a:close/>
                <a:moveTo>
                  <a:pt x="5703967" y="1328272"/>
                </a:moveTo>
                <a:lnTo>
                  <a:pt x="5699757" y="1328271"/>
                </a:lnTo>
                <a:lnTo>
                  <a:pt x="5689232" y="1359847"/>
                </a:lnTo>
                <a:lnTo>
                  <a:pt x="5693442" y="1361952"/>
                </a:lnTo>
                <a:close/>
                <a:moveTo>
                  <a:pt x="3626184" y="467316"/>
                </a:moveTo>
                <a:cubicBezTo>
                  <a:pt x="3606537" y="481350"/>
                  <a:pt x="3576365" y="500997"/>
                  <a:pt x="3535668" y="526257"/>
                </a:cubicBezTo>
                <a:cubicBezTo>
                  <a:pt x="3524441" y="536081"/>
                  <a:pt x="3509004" y="549412"/>
                  <a:pt x="3489357" y="566253"/>
                </a:cubicBezTo>
                <a:cubicBezTo>
                  <a:pt x="3487953" y="566252"/>
                  <a:pt x="3485147" y="564849"/>
                  <a:pt x="3480938" y="562042"/>
                </a:cubicBezTo>
                <a:cubicBezTo>
                  <a:pt x="3501987" y="529765"/>
                  <a:pt x="3550403" y="498190"/>
                  <a:pt x="3626184" y="467316"/>
                </a:cubicBezTo>
                <a:close/>
                <a:moveTo>
                  <a:pt x="5718703" y="1290381"/>
                </a:moveTo>
                <a:lnTo>
                  <a:pt x="5712388" y="1290381"/>
                </a:lnTo>
                <a:lnTo>
                  <a:pt x="5712388" y="1298801"/>
                </a:lnTo>
                <a:lnTo>
                  <a:pt x="5718702" y="1298801"/>
                </a:lnTo>
                <a:close/>
                <a:moveTo>
                  <a:pt x="5722912" y="1279856"/>
                </a:moveTo>
                <a:lnTo>
                  <a:pt x="5716598" y="1279856"/>
                </a:lnTo>
                <a:lnTo>
                  <a:pt x="5716597" y="1288276"/>
                </a:lnTo>
                <a:lnTo>
                  <a:pt x="5722913" y="1288276"/>
                </a:lnTo>
                <a:close/>
                <a:moveTo>
                  <a:pt x="5663972" y="1241966"/>
                </a:moveTo>
                <a:lnTo>
                  <a:pt x="5657657" y="1241966"/>
                </a:lnTo>
                <a:lnTo>
                  <a:pt x="5651342" y="1263016"/>
                </a:lnTo>
                <a:lnTo>
                  <a:pt x="5655551" y="1265121"/>
                </a:lnTo>
                <a:close/>
                <a:moveTo>
                  <a:pt x="5729228" y="1258806"/>
                </a:moveTo>
                <a:lnTo>
                  <a:pt x="5722912" y="1258806"/>
                </a:lnTo>
                <a:lnTo>
                  <a:pt x="5722912" y="1271436"/>
                </a:lnTo>
                <a:lnTo>
                  <a:pt x="5729228" y="1271436"/>
                </a:lnTo>
                <a:close/>
                <a:moveTo>
                  <a:pt x="5735543" y="1241966"/>
                </a:moveTo>
                <a:lnTo>
                  <a:pt x="5729228" y="1241966"/>
                </a:lnTo>
                <a:lnTo>
                  <a:pt x="5729228" y="1254596"/>
                </a:lnTo>
                <a:lnTo>
                  <a:pt x="5735543" y="1254596"/>
                </a:lnTo>
                <a:close/>
                <a:moveTo>
                  <a:pt x="5741857" y="1220915"/>
                </a:moveTo>
                <a:lnTo>
                  <a:pt x="5737648" y="1220915"/>
                </a:lnTo>
                <a:lnTo>
                  <a:pt x="5737647" y="1231440"/>
                </a:lnTo>
                <a:lnTo>
                  <a:pt x="5741858" y="1231441"/>
                </a:lnTo>
                <a:close/>
                <a:moveTo>
                  <a:pt x="3289379" y="218923"/>
                </a:moveTo>
                <a:cubicBezTo>
                  <a:pt x="3292187" y="220327"/>
                  <a:pt x="3296397" y="230852"/>
                  <a:pt x="3302010" y="250499"/>
                </a:cubicBezTo>
                <a:lnTo>
                  <a:pt x="3293590" y="258919"/>
                </a:lnTo>
                <a:lnTo>
                  <a:pt x="3274644" y="258919"/>
                </a:lnTo>
                <a:lnTo>
                  <a:pt x="3274644" y="233658"/>
                </a:lnTo>
                <a:close/>
                <a:moveTo>
                  <a:pt x="5630292" y="1149345"/>
                </a:moveTo>
                <a:lnTo>
                  <a:pt x="5623976" y="1147239"/>
                </a:lnTo>
                <a:lnTo>
                  <a:pt x="5619766" y="1157765"/>
                </a:lnTo>
                <a:lnTo>
                  <a:pt x="5623975" y="1159869"/>
                </a:lnTo>
                <a:close/>
                <a:moveTo>
                  <a:pt x="3678195" y="365749"/>
                </a:moveTo>
                <a:cubicBezTo>
                  <a:pt x="3685914" y="371011"/>
                  <a:pt x="3689773" y="378905"/>
                  <a:pt x="3689773" y="389430"/>
                </a:cubicBezTo>
                <a:cubicBezTo>
                  <a:pt x="3689772" y="403464"/>
                  <a:pt x="3683458" y="410481"/>
                  <a:pt x="3670827" y="410481"/>
                </a:cubicBezTo>
                <a:cubicBezTo>
                  <a:pt x="3664863" y="410481"/>
                  <a:pt x="3659338" y="409911"/>
                  <a:pt x="3654250" y="408770"/>
                </a:cubicBezTo>
                <a:lnTo>
                  <a:pt x="3640919" y="403866"/>
                </a:lnTo>
                <a:lnTo>
                  <a:pt x="3640919" y="412585"/>
                </a:lnTo>
                <a:cubicBezTo>
                  <a:pt x="3640919" y="416796"/>
                  <a:pt x="3640217" y="420655"/>
                  <a:pt x="3638814" y="424163"/>
                </a:cubicBezTo>
                <a:cubicBezTo>
                  <a:pt x="3637410" y="427671"/>
                  <a:pt x="3636709" y="430829"/>
                  <a:pt x="3636709" y="433636"/>
                </a:cubicBezTo>
                <a:cubicBezTo>
                  <a:pt x="3629692" y="432233"/>
                  <a:pt x="3622675" y="433636"/>
                  <a:pt x="3615659" y="437846"/>
                </a:cubicBezTo>
                <a:cubicBezTo>
                  <a:pt x="3610045" y="430829"/>
                  <a:pt x="3607239" y="426619"/>
                  <a:pt x="3607238" y="425216"/>
                </a:cubicBezTo>
                <a:cubicBezTo>
                  <a:pt x="3607238" y="422409"/>
                  <a:pt x="3608643" y="417146"/>
                  <a:pt x="3611449" y="409428"/>
                </a:cubicBezTo>
                <a:cubicBezTo>
                  <a:pt x="3614255" y="401710"/>
                  <a:pt x="3615659" y="396447"/>
                  <a:pt x="3615659" y="393640"/>
                </a:cubicBezTo>
                <a:cubicBezTo>
                  <a:pt x="3618465" y="392939"/>
                  <a:pt x="3621974" y="392588"/>
                  <a:pt x="3626183" y="392588"/>
                </a:cubicBezTo>
                <a:lnTo>
                  <a:pt x="3627232" y="392663"/>
                </a:lnTo>
                <a:lnTo>
                  <a:pt x="3620307" y="383115"/>
                </a:lnTo>
                <a:cubicBezTo>
                  <a:pt x="3625920" y="366275"/>
                  <a:pt x="3633639" y="357855"/>
                  <a:pt x="3643462" y="357855"/>
                </a:cubicBezTo>
                <a:cubicBezTo>
                  <a:pt x="3658900" y="357855"/>
                  <a:pt x="3670477" y="360487"/>
                  <a:pt x="3678195" y="365749"/>
                </a:cubicBezTo>
                <a:close/>
                <a:moveTo>
                  <a:pt x="3438837" y="223134"/>
                </a:moveTo>
                <a:cubicBezTo>
                  <a:pt x="3440240" y="228747"/>
                  <a:pt x="3439538" y="235062"/>
                  <a:pt x="3436731" y="242078"/>
                </a:cubicBezTo>
                <a:cubicBezTo>
                  <a:pt x="3453572" y="258919"/>
                  <a:pt x="3461992" y="272251"/>
                  <a:pt x="3461992" y="282074"/>
                </a:cubicBezTo>
                <a:cubicBezTo>
                  <a:pt x="3461992" y="287688"/>
                  <a:pt x="3453571" y="305229"/>
                  <a:pt x="3436731" y="334699"/>
                </a:cubicBezTo>
                <a:cubicBezTo>
                  <a:pt x="3453571" y="344523"/>
                  <a:pt x="3461992" y="355048"/>
                  <a:pt x="3461992" y="366275"/>
                </a:cubicBezTo>
                <a:cubicBezTo>
                  <a:pt x="3461993" y="376099"/>
                  <a:pt x="3454975" y="388729"/>
                  <a:pt x="3440942" y="404166"/>
                </a:cubicBezTo>
                <a:cubicBezTo>
                  <a:pt x="3432522" y="411182"/>
                  <a:pt x="3424101" y="418199"/>
                  <a:pt x="3415682" y="425216"/>
                </a:cubicBezTo>
                <a:cubicBezTo>
                  <a:pt x="3412875" y="422409"/>
                  <a:pt x="3406560" y="413989"/>
                  <a:pt x="3396736" y="399955"/>
                </a:cubicBezTo>
                <a:cubicBezTo>
                  <a:pt x="3392526" y="402762"/>
                  <a:pt x="3382001" y="400657"/>
                  <a:pt x="3365161" y="393640"/>
                </a:cubicBezTo>
                <a:cubicBezTo>
                  <a:pt x="3373581" y="388027"/>
                  <a:pt x="3378492" y="382414"/>
                  <a:pt x="3379896" y="376800"/>
                </a:cubicBezTo>
                <a:cubicBezTo>
                  <a:pt x="3354636" y="369783"/>
                  <a:pt x="3337093" y="348032"/>
                  <a:pt x="3327270" y="311545"/>
                </a:cubicBezTo>
                <a:lnTo>
                  <a:pt x="3312535" y="326280"/>
                </a:lnTo>
                <a:cubicBezTo>
                  <a:pt x="3312535" y="326280"/>
                  <a:pt x="3304116" y="317860"/>
                  <a:pt x="3287275" y="301019"/>
                </a:cubicBezTo>
                <a:cubicBezTo>
                  <a:pt x="3298501" y="282776"/>
                  <a:pt x="3306922" y="273654"/>
                  <a:pt x="3312535" y="273654"/>
                </a:cubicBezTo>
                <a:cubicBezTo>
                  <a:pt x="3312535" y="273654"/>
                  <a:pt x="3314641" y="276461"/>
                  <a:pt x="3318850" y="282074"/>
                </a:cubicBezTo>
                <a:cubicBezTo>
                  <a:pt x="3320253" y="273654"/>
                  <a:pt x="3323762" y="262427"/>
                  <a:pt x="3329375" y="248394"/>
                </a:cubicBezTo>
                <a:cubicBezTo>
                  <a:pt x="3346216" y="223133"/>
                  <a:pt x="3367266" y="210503"/>
                  <a:pt x="3392526" y="210503"/>
                </a:cubicBezTo>
                <a:cubicBezTo>
                  <a:pt x="3393929" y="210503"/>
                  <a:pt x="3400595" y="212608"/>
                  <a:pt x="3412524" y="216818"/>
                </a:cubicBezTo>
                <a:cubicBezTo>
                  <a:pt x="3424452" y="221028"/>
                  <a:pt x="3433223" y="223133"/>
                  <a:pt x="3438837" y="223134"/>
                </a:cubicBezTo>
                <a:close/>
                <a:moveTo>
                  <a:pt x="4947711" y="827275"/>
                </a:moveTo>
                <a:cubicBezTo>
                  <a:pt x="4940694" y="834292"/>
                  <a:pt x="4935782" y="837800"/>
                  <a:pt x="4932975" y="837800"/>
                </a:cubicBezTo>
                <a:cubicBezTo>
                  <a:pt x="4939992" y="840607"/>
                  <a:pt x="4947711" y="842011"/>
                  <a:pt x="4956130" y="842011"/>
                </a:cubicBezTo>
                <a:cubicBezTo>
                  <a:pt x="4950516" y="836397"/>
                  <a:pt x="4947711" y="831486"/>
                  <a:pt x="4947711" y="827275"/>
                </a:cubicBezTo>
                <a:close/>
                <a:moveTo>
                  <a:pt x="3643462" y="294704"/>
                </a:moveTo>
                <a:lnTo>
                  <a:pt x="3643462" y="301019"/>
                </a:lnTo>
                <a:lnTo>
                  <a:pt x="3605571" y="292599"/>
                </a:lnTo>
                <a:lnTo>
                  <a:pt x="3605572" y="288389"/>
                </a:lnTo>
                <a:close/>
                <a:moveTo>
                  <a:pt x="5067697" y="848326"/>
                </a:moveTo>
                <a:cubicBezTo>
                  <a:pt x="5029806" y="851132"/>
                  <a:pt x="4981392" y="851133"/>
                  <a:pt x="4922450" y="848326"/>
                </a:cubicBezTo>
                <a:cubicBezTo>
                  <a:pt x="4916837" y="853939"/>
                  <a:pt x="4909820" y="862359"/>
                  <a:pt x="4901401" y="873586"/>
                </a:cubicBezTo>
                <a:cubicBezTo>
                  <a:pt x="4902803" y="873586"/>
                  <a:pt x="4905259" y="874287"/>
                  <a:pt x="4908768" y="875691"/>
                </a:cubicBezTo>
                <a:cubicBezTo>
                  <a:pt x="4912276" y="877095"/>
                  <a:pt x="4915433" y="877796"/>
                  <a:pt x="4918240" y="877796"/>
                </a:cubicBezTo>
                <a:cubicBezTo>
                  <a:pt x="4940694" y="877796"/>
                  <a:pt x="4953324" y="872885"/>
                  <a:pt x="4956131" y="863061"/>
                </a:cubicBezTo>
                <a:cubicBezTo>
                  <a:pt x="4995424" y="861658"/>
                  <a:pt x="5032614" y="856746"/>
                  <a:pt x="5067697" y="848326"/>
                </a:cubicBezTo>
                <a:close/>
                <a:moveTo>
                  <a:pt x="5798693" y="1081984"/>
                </a:moveTo>
                <a:lnTo>
                  <a:pt x="5792379" y="1079879"/>
                </a:lnTo>
                <a:lnTo>
                  <a:pt x="5788169" y="1088299"/>
                </a:lnTo>
                <a:lnTo>
                  <a:pt x="5792378" y="1090404"/>
                </a:lnTo>
                <a:close/>
                <a:moveTo>
                  <a:pt x="5805009" y="1056723"/>
                </a:moveTo>
                <a:lnTo>
                  <a:pt x="5798693" y="1056723"/>
                </a:lnTo>
                <a:lnTo>
                  <a:pt x="5794483" y="1075668"/>
                </a:lnTo>
                <a:lnTo>
                  <a:pt x="5798694" y="1075669"/>
                </a:lnTo>
                <a:close/>
                <a:moveTo>
                  <a:pt x="4047627" y="347330"/>
                </a:moveTo>
                <a:lnTo>
                  <a:pt x="4045522" y="383115"/>
                </a:lnTo>
                <a:lnTo>
                  <a:pt x="4037102" y="383115"/>
                </a:lnTo>
                <a:lnTo>
                  <a:pt x="4041312" y="347330"/>
                </a:lnTo>
                <a:close/>
                <a:moveTo>
                  <a:pt x="5815534" y="1023043"/>
                </a:moveTo>
                <a:lnTo>
                  <a:pt x="5809218" y="1020938"/>
                </a:lnTo>
                <a:lnTo>
                  <a:pt x="5802903" y="1035673"/>
                </a:lnTo>
                <a:lnTo>
                  <a:pt x="5807113" y="1037778"/>
                </a:lnTo>
                <a:close/>
                <a:moveTo>
                  <a:pt x="5821849" y="1001993"/>
                </a:moveTo>
                <a:lnTo>
                  <a:pt x="5815533" y="1001993"/>
                </a:lnTo>
                <a:lnTo>
                  <a:pt x="5813429" y="1020938"/>
                </a:lnTo>
                <a:lnTo>
                  <a:pt x="5817638" y="1020938"/>
                </a:lnTo>
                <a:close/>
                <a:moveTo>
                  <a:pt x="3731874" y="130512"/>
                </a:moveTo>
                <a:lnTo>
                  <a:pt x="3729769" y="134722"/>
                </a:lnTo>
                <a:lnTo>
                  <a:pt x="3733978" y="138932"/>
                </a:lnTo>
                <a:lnTo>
                  <a:pt x="3738189" y="136827"/>
                </a:lnTo>
                <a:close/>
                <a:moveTo>
                  <a:pt x="5204524" y="715709"/>
                </a:moveTo>
                <a:cubicBezTo>
                  <a:pt x="5201717" y="715709"/>
                  <a:pt x="5187333" y="717464"/>
                  <a:pt x="5161371" y="720972"/>
                </a:cubicBezTo>
                <a:cubicBezTo>
                  <a:pt x="5135408" y="724480"/>
                  <a:pt x="5116112" y="726234"/>
                  <a:pt x="5103482" y="726234"/>
                </a:cubicBezTo>
                <a:cubicBezTo>
                  <a:pt x="5106289" y="736058"/>
                  <a:pt x="5110498" y="749389"/>
                  <a:pt x="5116112" y="766230"/>
                </a:cubicBezTo>
                <a:cubicBezTo>
                  <a:pt x="5125936" y="767633"/>
                  <a:pt x="5130848" y="772545"/>
                  <a:pt x="5130848" y="780965"/>
                </a:cubicBezTo>
                <a:cubicBezTo>
                  <a:pt x="5119620" y="783771"/>
                  <a:pt x="5111202" y="777457"/>
                  <a:pt x="5105587" y="762019"/>
                </a:cubicBezTo>
                <a:cubicBezTo>
                  <a:pt x="5101378" y="750793"/>
                  <a:pt x="5097167" y="739566"/>
                  <a:pt x="5092957" y="728339"/>
                </a:cubicBezTo>
                <a:cubicBezTo>
                  <a:pt x="5041033" y="743776"/>
                  <a:pt x="4991916" y="770440"/>
                  <a:pt x="4945606" y="808330"/>
                </a:cubicBezTo>
                <a:cubicBezTo>
                  <a:pt x="4952622" y="823767"/>
                  <a:pt x="4958236" y="831485"/>
                  <a:pt x="4962446" y="831486"/>
                </a:cubicBezTo>
                <a:cubicBezTo>
                  <a:pt x="5008756" y="831485"/>
                  <a:pt x="5067697" y="824469"/>
                  <a:pt x="5139268" y="810435"/>
                </a:cubicBezTo>
                <a:cubicBezTo>
                  <a:pt x="5143478" y="803419"/>
                  <a:pt x="5144881" y="799910"/>
                  <a:pt x="5143479" y="799911"/>
                </a:cubicBezTo>
                <a:cubicBezTo>
                  <a:pt x="5149090" y="805523"/>
                  <a:pt x="5156108" y="808330"/>
                  <a:pt x="5164528" y="808330"/>
                </a:cubicBezTo>
                <a:cubicBezTo>
                  <a:pt x="5178562" y="808331"/>
                  <a:pt x="5185578" y="804121"/>
                  <a:pt x="5185578" y="795700"/>
                </a:cubicBezTo>
                <a:cubicBezTo>
                  <a:pt x="5191192" y="795700"/>
                  <a:pt x="5198910" y="794999"/>
                  <a:pt x="5208735" y="793595"/>
                </a:cubicBezTo>
                <a:cubicBezTo>
                  <a:pt x="5228380" y="785175"/>
                  <a:pt x="5238205" y="771843"/>
                  <a:pt x="5238205" y="753600"/>
                </a:cubicBezTo>
                <a:cubicBezTo>
                  <a:pt x="5238204" y="749390"/>
                  <a:pt x="5233643" y="742022"/>
                  <a:pt x="5224522" y="731497"/>
                </a:cubicBezTo>
                <a:cubicBezTo>
                  <a:pt x="5215399" y="720972"/>
                  <a:pt x="5208734" y="715710"/>
                  <a:pt x="5204524" y="715709"/>
                </a:cubicBezTo>
                <a:close/>
                <a:moveTo>
                  <a:pt x="3795024" y="149457"/>
                </a:moveTo>
                <a:cubicBezTo>
                  <a:pt x="3797830" y="150861"/>
                  <a:pt x="3804146" y="157878"/>
                  <a:pt x="3813969" y="170508"/>
                </a:cubicBezTo>
                <a:lnTo>
                  <a:pt x="3771869" y="408376"/>
                </a:lnTo>
                <a:close/>
                <a:moveTo>
                  <a:pt x="4437056" y="402060"/>
                </a:moveTo>
                <a:cubicBezTo>
                  <a:pt x="4440214" y="402762"/>
                  <a:pt x="4440871" y="403376"/>
                  <a:pt x="4439030" y="403902"/>
                </a:cubicBezTo>
                <a:lnTo>
                  <a:pt x="4438553" y="403951"/>
                </a:lnTo>
                <a:close/>
                <a:moveTo>
                  <a:pt x="5615556" y="869376"/>
                </a:moveTo>
                <a:lnTo>
                  <a:pt x="5615556" y="879901"/>
                </a:lnTo>
                <a:lnTo>
                  <a:pt x="5609240" y="879901"/>
                </a:lnTo>
                <a:lnTo>
                  <a:pt x="5609241" y="869376"/>
                </a:lnTo>
                <a:close/>
                <a:moveTo>
                  <a:pt x="5863950" y="964102"/>
                </a:moveTo>
                <a:lnTo>
                  <a:pt x="5855529" y="980942"/>
                </a:lnTo>
                <a:lnTo>
                  <a:pt x="5851319" y="978837"/>
                </a:lnTo>
                <a:lnTo>
                  <a:pt x="5857633" y="961997"/>
                </a:lnTo>
                <a:close/>
                <a:moveTo>
                  <a:pt x="5882894" y="961997"/>
                </a:moveTo>
                <a:lnTo>
                  <a:pt x="5883829" y="964804"/>
                </a:lnTo>
                <a:lnTo>
                  <a:pt x="5882367" y="963049"/>
                </a:lnTo>
                <a:cubicBezTo>
                  <a:pt x="5882017" y="962348"/>
                  <a:pt x="5882193" y="961997"/>
                  <a:pt x="5882894" y="961997"/>
                </a:cubicBezTo>
                <a:close/>
                <a:moveTo>
                  <a:pt x="4949817" y="570463"/>
                </a:moveTo>
                <a:cubicBezTo>
                  <a:pt x="4911926" y="578883"/>
                  <a:pt x="4867720" y="620281"/>
                  <a:pt x="4817199" y="694659"/>
                </a:cubicBezTo>
                <a:cubicBezTo>
                  <a:pt x="4776502" y="753600"/>
                  <a:pt x="4745628" y="811137"/>
                  <a:pt x="4724577" y="867271"/>
                </a:cubicBezTo>
                <a:cubicBezTo>
                  <a:pt x="4735804" y="842011"/>
                  <a:pt x="4761065" y="803419"/>
                  <a:pt x="4800359" y="751495"/>
                </a:cubicBezTo>
                <a:cubicBezTo>
                  <a:pt x="4798955" y="748688"/>
                  <a:pt x="4798254" y="744478"/>
                  <a:pt x="4798254" y="738864"/>
                </a:cubicBezTo>
                <a:cubicBezTo>
                  <a:pt x="4848775" y="684134"/>
                  <a:pt x="4899294" y="628000"/>
                  <a:pt x="4949817" y="570463"/>
                </a:cubicBezTo>
                <a:close/>
                <a:moveTo>
                  <a:pt x="5626081" y="831485"/>
                </a:moveTo>
                <a:lnTo>
                  <a:pt x="5626081" y="842011"/>
                </a:lnTo>
                <a:lnTo>
                  <a:pt x="5619766" y="842011"/>
                </a:lnTo>
                <a:lnTo>
                  <a:pt x="5619767" y="831486"/>
                </a:lnTo>
                <a:close/>
                <a:moveTo>
                  <a:pt x="5499182" y="766876"/>
                </a:moveTo>
                <a:lnTo>
                  <a:pt x="5500707" y="772347"/>
                </a:lnTo>
                <a:cubicBezTo>
                  <a:pt x="5506738" y="794056"/>
                  <a:pt x="5509752" y="805348"/>
                  <a:pt x="5509753" y="806225"/>
                </a:cubicBezTo>
                <a:cubicBezTo>
                  <a:pt x="5509752" y="817452"/>
                  <a:pt x="5504139" y="823066"/>
                  <a:pt x="5492913" y="823066"/>
                </a:cubicBezTo>
                <a:cubicBezTo>
                  <a:pt x="5485544" y="804120"/>
                  <a:pt x="5482124" y="789122"/>
                  <a:pt x="5482650" y="778071"/>
                </a:cubicBezTo>
                <a:lnTo>
                  <a:pt x="5483181" y="775271"/>
                </a:lnTo>
                <a:lnTo>
                  <a:pt x="5487676" y="770967"/>
                </a:lnTo>
                <a:cubicBezTo>
                  <a:pt x="5489956" y="769387"/>
                  <a:pt x="5492456" y="768204"/>
                  <a:pt x="5495176" y="767414"/>
                </a:cubicBezTo>
                <a:close/>
                <a:moveTo>
                  <a:pt x="5521877" y="774211"/>
                </a:moveTo>
                <a:lnTo>
                  <a:pt x="5524909" y="776887"/>
                </a:lnTo>
                <a:cubicBezTo>
                  <a:pt x="5527101" y="779255"/>
                  <a:pt x="5529250" y="782017"/>
                  <a:pt x="5531354" y="785175"/>
                </a:cubicBezTo>
                <a:cubicBezTo>
                  <a:pt x="5534161" y="793595"/>
                  <a:pt x="5537671" y="802015"/>
                  <a:pt x="5541881" y="810436"/>
                </a:cubicBezTo>
                <a:cubicBezTo>
                  <a:pt x="5544687" y="809032"/>
                  <a:pt x="5548897" y="808330"/>
                  <a:pt x="5554510" y="808330"/>
                </a:cubicBezTo>
                <a:cubicBezTo>
                  <a:pt x="5568543" y="808330"/>
                  <a:pt x="5575561" y="818856"/>
                  <a:pt x="5575561" y="839906"/>
                </a:cubicBezTo>
                <a:cubicBezTo>
                  <a:pt x="5575561" y="880603"/>
                  <a:pt x="5563632" y="900951"/>
                  <a:pt x="5539775" y="900951"/>
                </a:cubicBezTo>
                <a:cubicBezTo>
                  <a:pt x="5538372" y="900951"/>
                  <a:pt x="5537671" y="900250"/>
                  <a:pt x="5537671" y="898847"/>
                </a:cubicBezTo>
                <a:cubicBezTo>
                  <a:pt x="5536267" y="898846"/>
                  <a:pt x="5534864" y="898847"/>
                  <a:pt x="5533460" y="898846"/>
                </a:cubicBezTo>
                <a:cubicBezTo>
                  <a:pt x="5526443" y="898846"/>
                  <a:pt x="5517322" y="903056"/>
                  <a:pt x="5506095" y="911477"/>
                </a:cubicBezTo>
                <a:lnTo>
                  <a:pt x="5496763" y="904144"/>
                </a:lnTo>
                <a:lnTo>
                  <a:pt x="5499227" y="900951"/>
                </a:lnTo>
                <a:cubicBezTo>
                  <a:pt x="5527294" y="857447"/>
                  <a:pt x="5541327" y="832187"/>
                  <a:pt x="5541327" y="825170"/>
                </a:cubicBezTo>
                <a:cubicBezTo>
                  <a:pt x="5541327" y="821662"/>
                  <a:pt x="5535572" y="806368"/>
                  <a:pt x="5524060" y="779288"/>
                </a:cubicBezTo>
                <a:close/>
                <a:moveTo>
                  <a:pt x="5762907" y="852536"/>
                </a:moveTo>
                <a:lnTo>
                  <a:pt x="5756593" y="852536"/>
                </a:lnTo>
                <a:lnTo>
                  <a:pt x="5754488" y="879901"/>
                </a:lnTo>
                <a:lnTo>
                  <a:pt x="5760802" y="879901"/>
                </a:lnTo>
                <a:close/>
                <a:moveTo>
                  <a:pt x="5771329" y="852536"/>
                </a:moveTo>
                <a:lnTo>
                  <a:pt x="5765013" y="852536"/>
                </a:lnTo>
                <a:lnTo>
                  <a:pt x="5760803" y="882006"/>
                </a:lnTo>
                <a:lnTo>
                  <a:pt x="5767118" y="882006"/>
                </a:lnTo>
                <a:close/>
                <a:moveTo>
                  <a:pt x="5497122" y="717814"/>
                </a:moveTo>
                <a:cubicBezTo>
                  <a:pt x="5504490" y="734304"/>
                  <a:pt x="5510937" y="748908"/>
                  <a:pt x="5516463" y="761625"/>
                </a:cubicBezTo>
                <a:lnTo>
                  <a:pt x="5521877" y="774211"/>
                </a:lnTo>
                <a:lnTo>
                  <a:pt x="5518198" y="770966"/>
                </a:lnTo>
                <a:cubicBezTo>
                  <a:pt x="5513638" y="767809"/>
                  <a:pt x="5508901" y="766230"/>
                  <a:pt x="5503990" y="766230"/>
                </a:cubicBezTo>
                <a:lnTo>
                  <a:pt x="5499182" y="766876"/>
                </a:lnTo>
                <a:lnTo>
                  <a:pt x="5496727" y="758073"/>
                </a:lnTo>
                <a:cubicBezTo>
                  <a:pt x="5493834" y="747724"/>
                  <a:pt x="5490457" y="735707"/>
                  <a:pt x="5486597" y="722024"/>
                </a:cubicBezTo>
                <a:cubicBezTo>
                  <a:pt x="5490807" y="719217"/>
                  <a:pt x="5494315" y="717814"/>
                  <a:pt x="5497122" y="717814"/>
                </a:cubicBezTo>
                <a:close/>
                <a:moveTo>
                  <a:pt x="3795023" y="20525"/>
                </a:moveTo>
                <a:cubicBezTo>
                  <a:pt x="3799936" y="24384"/>
                  <a:pt x="3804848" y="30173"/>
                  <a:pt x="3809759" y="37891"/>
                </a:cubicBezTo>
                <a:lnTo>
                  <a:pt x="3809759" y="79992"/>
                </a:lnTo>
                <a:cubicBezTo>
                  <a:pt x="3802742" y="87008"/>
                  <a:pt x="3798532" y="90517"/>
                  <a:pt x="3797129" y="90517"/>
                </a:cubicBezTo>
                <a:lnTo>
                  <a:pt x="3771869" y="90517"/>
                </a:lnTo>
                <a:cubicBezTo>
                  <a:pt x="3769062" y="90517"/>
                  <a:pt x="3766606" y="88412"/>
                  <a:pt x="3764501" y="84202"/>
                </a:cubicBezTo>
                <a:cubicBezTo>
                  <a:pt x="3762396" y="79991"/>
                  <a:pt x="3759940" y="77185"/>
                  <a:pt x="3757133" y="75781"/>
                </a:cubicBezTo>
                <a:cubicBezTo>
                  <a:pt x="3750117" y="78588"/>
                  <a:pt x="3744503" y="84903"/>
                  <a:pt x="3740293" y="94727"/>
                </a:cubicBezTo>
                <a:cubicBezTo>
                  <a:pt x="3736084" y="104550"/>
                  <a:pt x="3735382" y="112269"/>
                  <a:pt x="3738189" y="117882"/>
                </a:cubicBezTo>
                <a:cubicBezTo>
                  <a:pt x="3753625" y="147352"/>
                  <a:pt x="3755028" y="169806"/>
                  <a:pt x="3742399" y="185243"/>
                </a:cubicBezTo>
                <a:cubicBezTo>
                  <a:pt x="3731171" y="195066"/>
                  <a:pt x="3715034" y="209802"/>
                  <a:pt x="3693983" y="229448"/>
                </a:cubicBezTo>
                <a:cubicBezTo>
                  <a:pt x="3651883" y="239272"/>
                  <a:pt x="3632236" y="244184"/>
                  <a:pt x="3635042" y="244184"/>
                </a:cubicBezTo>
                <a:cubicBezTo>
                  <a:pt x="3626622" y="244183"/>
                  <a:pt x="3619605" y="239973"/>
                  <a:pt x="3613991" y="231553"/>
                </a:cubicBezTo>
                <a:cubicBezTo>
                  <a:pt x="3608379" y="223133"/>
                  <a:pt x="3606974" y="214713"/>
                  <a:pt x="3609782" y="206293"/>
                </a:cubicBezTo>
                <a:cubicBezTo>
                  <a:pt x="3605572" y="200680"/>
                  <a:pt x="3598554" y="192259"/>
                  <a:pt x="3588732" y="181033"/>
                </a:cubicBezTo>
                <a:cubicBezTo>
                  <a:pt x="3585924" y="168402"/>
                  <a:pt x="3581013" y="149458"/>
                  <a:pt x="3573996" y="124197"/>
                </a:cubicBezTo>
                <a:cubicBezTo>
                  <a:pt x="3565576" y="134021"/>
                  <a:pt x="3558560" y="138932"/>
                  <a:pt x="3552946" y="138932"/>
                </a:cubicBezTo>
                <a:cubicBezTo>
                  <a:pt x="3537509" y="138932"/>
                  <a:pt x="3524879" y="134722"/>
                  <a:pt x="3515055" y="126302"/>
                </a:cubicBezTo>
                <a:cubicBezTo>
                  <a:pt x="3505232" y="117882"/>
                  <a:pt x="3500321" y="105954"/>
                  <a:pt x="3500321" y="90517"/>
                </a:cubicBezTo>
                <a:cubicBezTo>
                  <a:pt x="3500321" y="75080"/>
                  <a:pt x="3508039" y="59292"/>
                  <a:pt x="3523476" y="43154"/>
                </a:cubicBezTo>
                <a:cubicBezTo>
                  <a:pt x="3538913" y="27015"/>
                  <a:pt x="3553648" y="18946"/>
                  <a:pt x="3567682" y="18946"/>
                </a:cubicBezTo>
                <a:cubicBezTo>
                  <a:pt x="3570488" y="18946"/>
                  <a:pt x="3574347" y="19998"/>
                  <a:pt x="3579259" y="22103"/>
                </a:cubicBezTo>
                <a:cubicBezTo>
                  <a:pt x="3584170" y="24208"/>
                  <a:pt x="3588030" y="25261"/>
                  <a:pt x="3590837" y="25261"/>
                </a:cubicBezTo>
                <a:cubicBezTo>
                  <a:pt x="3593643" y="25261"/>
                  <a:pt x="3602064" y="21051"/>
                  <a:pt x="3616097" y="12631"/>
                </a:cubicBezTo>
                <a:cubicBezTo>
                  <a:pt x="3630131" y="4211"/>
                  <a:pt x="3638550" y="1"/>
                  <a:pt x="3641357" y="0"/>
                </a:cubicBezTo>
                <a:cubicBezTo>
                  <a:pt x="3652584" y="1"/>
                  <a:pt x="3674336" y="9122"/>
                  <a:pt x="3706613" y="27366"/>
                </a:cubicBezTo>
                <a:cubicBezTo>
                  <a:pt x="3713629" y="34383"/>
                  <a:pt x="3726260" y="44908"/>
                  <a:pt x="3744504" y="58941"/>
                </a:cubicBezTo>
                <a:cubicBezTo>
                  <a:pt x="3745906" y="58941"/>
                  <a:pt x="3747310" y="55784"/>
                  <a:pt x="3748714" y="49469"/>
                </a:cubicBezTo>
                <a:cubicBezTo>
                  <a:pt x="3750117" y="43154"/>
                  <a:pt x="3754327" y="35786"/>
                  <a:pt x="3761343" y="27366"/>
                </a:cubicBezTo>
                <a:cubicBezTo>
                  <a:pt x="3768360" y="18946"/>
                  <a:pt x="3774675" y="14736"/>
                  <a:pt x="3780288" y="14736"/>
                </a:cubicBezTo>
                <a:cubicBezTo>
                  <a:pt x="3785200" y="14736"/>
                  <a:pt x="3790112" y="16665"/>
                  <a:pt x="3795023" y="20525"/>
                </a:cubicBezTo>
                <a:close/>
                <a:moveTo>
                  <a:pt x="6076556" y="907266"/>
                </a:moveTo>
                <a:lnTo>
                  <a:pt x="6080767" y="909372"/>
                </a:lnTo>
                <a:lnTo>
                  <a:pt x="6068137" y="922002"/>
                </a:lnTo>
                <a:lnTo>
                  <a:pt x="6063926" y="917792"/>
                </a:lnTo>
                <a:close/>
                <a:moveTo>
                  <a:pt x="4030787" y="82097"/>
                </a:moveTo>
                <a:lnTo>
                  <a:pt x="4030786" y="90516"/>
                </a:lnTo>
                <a:lnTo>
                  <a:pt x="4024472" y="90517"/>
                </a:lnTo>
                <a:lnTo>
                  <a:pt x="4024472" y="82097"/>
                </a:lnTo>
                <a:close/>
                <a:moveTo>
                  <a:pt x="3999211" y="54731"/>
                </a:moveTo>
                <a:cubicBezTo>
                  <a:pt x="4000615" y="61748"/>
                  <a:pt x="4002369" y="69817"/>
                  <a:pt x="4004474" y="78939"/>
                </a:cubicBezTo>
                <a:cubicBezTo>
                  <a:pt x="4006580" y="88061"/>
                  <a:pt x="4012543" y="96832"/>
                  <a:pt x="4022367" y="105252"/>
                </a:cubicBezTo>
                <a:cubicBezTo>
                  <a:pt x="4026576" y="116479"/>
                  <a:pt x="4031488" y="136827"/>
                  <a:pt x="4037102" y="166297"/>
                </a:cubicBezTo>
                <a:cubicBezTo>
                  <a:pt x="4042715" y="206995"/>
                  <a:pt x="4046223" y="222432"/>
                  <a:pt x="4047627" y="212608"/>
                </a:cubicBezTo>
                <a:lnTo>
                  <a:pt x="4047627" y="233658"/>
                </a:lnTo>
                <a:lnTo>
                  <a:pt x="4041312" y="233658"/>
                </a:lnTo>
                <a:cubicBezTo>
                  <a:pt x="4038505" y="270146"/>
                  <a:pt x="4032891" y="324174"/>
                  <a:pt x="4024472" y="395745"/>
                </a:cubicBezTo>
                <a:cubicBezTo>
                  <a:pt x="4025875" y="397149"/>
                  <a:pt x="4026928" y="398903"/>
                  <a:pt x="4027629" y="401008"/>
                </a:cubicBezTo>
                <a:cubicBezTo>
                  <a:pt x="4028332" y="403113"/>
                  <a:pt x="4029383" y="404867"/>
                  <a:pt x="4030787" y="406270"/>
                </a:cubicBezTo>
                <a:cubicBezTo>
                  <a:pt x="4033593" y="406271"/>
                  <a:pt x="4037102" y="403464"/>
                  <a:pt x="4041312" y="397851"/>
                </a:cubicBezTo>
                <a:cubicBezTo>
                  <a:pt x="4041312" y="403464"/>
                  <a:pt x="4044119" y="406271"/>
                  <a:pt x="4049732" y="406271"/>
                </a:cubicBezTo>
                <a:cubicBezTo>
                  <a:pt x="4052538" y="406270"/>
                  <a:pt x="4059906" y="404867"/>
                  <a:pt x="4071835" y="402060"/>
                </a:cubicBezTo>
                <a:cubicBezTo>
                  <a:pt x="4083763" y="399254"/>
                  <a:pt x="4091833" y="397149"/>
                  <a:pt x="4096043" y="395745"/>
                </a:cubicBezTo>
                <a:cubicBezTo>
                  <a:pt x="4119900" y="392939"/>
                  <a:pt x="4151475" y="388729"/>
                  <a:pt x="4190768" y="383115"/>
                </a:cubicBezTo>
                <a:cubicBezTo>
                  <a:pt x="4246903" y="371889"/>
                  <a:pt x="4277777" y="366275"/>
                  <a:pt x="4283390" y="366276"/>
                </a:cubicBezTo>
                <a:cubicBezTo>
                  <a:pt x="4277776" y="383115"/>
                  <a:pt x="4268655" y="391536"/>
                  <a:pt x="4256024" y="391535"/>
                </a:cubicBezTo>
                <a:cubicBezTo>
                  <a:pt x="4232167" y="391535"/>
                  <a:pt x="4221642" y="391535"/>
                  <a:pt x="4224449" y="391535"/>
                </a:cubicBezTo>
                <a:lnTo>
                  <a:pt x="4218134" y="395745"/>
                </a:lnTo>
                <a:cubicBezTo>
                  <a:pt x="4222343" y="399955"/>
                  <a:pt x="4228659" y="402060"/>
                  <a:pt x="4237079" y="402061"/>
                </a:cubicBezTo>
                <a:cubicBezTo>
                  <a:pt x="4239887" y="402061"/>
                  <a:pt x="4249007" y="399604"/>
                  <a:pt x="4264445" y="394693"/>
                </a:cubicBezTo>
                <a:cubicBezTo>
                  <a:pt x="4279881" y="389781"/>
                  <a:pt x="4289003" y="387325"/>
                  <a:pt x="4291809" y="387325"/>
                </a:cubicBezTo>
                <a:cubicBezTo>
                  <a:pt x="4294617" y="387325"/>
                  <a:pt x="4295319" y="388729"/>
                  <a:pt x="4293915" y="391535"/>
                </a:cubicBezTo>
                <a:cubicBezTo>
                  <a:pt x="4292511" y="394342"/>
                  <a:pt x="4293915" y="395746"/>
                  <a:pt x="4298124" y="395745"/>
                </a:cubicBezTo>
                <a:cubicBezTo>
                  <a:pt x="4288302" y="395745"/>
                  <a:pt x="4314965" y="387325"/>
                  <a:pt x="4378116" y="370485"/>
                </a:cubicBezTo>
                <a:cubicBezTo>
                  <a:pt x="4379519" y="370485"/>
                  <a:pt x="4411796" y="364872"/>
                  <a:pt x="4474946" y="353645"/>
                </a:cubicBezTo>
                <a:cubicBezTo>
                  <a:pt x="4470737" y="355048"/>
                  <a:pt x="4461966" y="359960"/>
                  <a:pt x="4448634" y="368380"/>
                </a:cubicBezTo>
                <a:cubicBezTo>
                  <a:pt x="4435302" y="376800"/>
                  <a:pt x="4426531" y="381010"/>
                  <a:pt x="4422322" y="381010"/>
                </a:cubicBezTo>
                <a:cubicBezTo>
                  <a:pt x="4391448" y="381010"/>
                  <a:pt x="4364784" y="387326"/>
                  <a:pt x="4342330" y="399955"/>
                </a:cubicBezTo>
                <a:cubicBezTo>
                  <a:pt x="4346540" y="404165"/>
                  <a:pt x="4350751" y="406271"/>
                  <a:pt x="4354960" y="406270"/>
                </a:cubicBezTo>
                <a:cubicBezTo>
                  <a:pt x="4388640" y="406270"/>
                  <a:pt x="4412322" y="405920"/>
                  <a:pt x="4426005" y="405218"/>
                </a:cubicBezTo>
                <a:lnTo>
                  <a:pt x="4438553" y="403951"/>
                </a:lnTo>
                <a:lnTo>
                  <a:pt x="4439556" y="405218"/>
                </a:lnTo>
                <a:cubicBezTo>
                  <a:pt x="4444555" y="410481"/>
                  <a:pt x="4457055" y="422058"/>
                  <a:pt x="4477052" y="439951"/>
                </a:cubicBezTo>
                <a:cubicBezTo>
                  <a:pt x="4477051" y="444161"/>
                  <a:pt x="4478455" y="448371"/>
                  <a:pt x="4481261" y="452581"/>
                </a:cubicBezTo>
                <a:cubicBezTo>
                  <a:pt x="4492489" y="455388"/>
                  <a:pt x="4495997" y="456791"/>
                  <a:pt x="4491787" y="456791"/>
                </a:cubicBezTo>
                <a:cubicBezTo>
                  <a:pt x="4501611" y="456791"/>
                  <a:pt x="4521257" y="453283"/>
                  <a:pt x="4550728" y="446266"/>
                </a:cubicBezTo>
                <a:lnTo>
                  <a:pt x="4554938" y="450476"/>
                </a:lnTo>
                <a:lnTo>
                  <a:pt x="4554938" y="463106"/>
                </a:lnTo>
                <a:cubicBezTo>
                  <a:pt x="4546518" y="468720"/>
                  <a:pt x="4533887" y="477140"/>
                  <a:pt x="4517047" y="488366"/>
                </a:cubicBezTo>
                <a:cubicBezTo>
                  <a:pt x="4517047" y="493980"/>
                  <a:pt x="4523362" y="499593"/>
                  <a:pt x="4535993" y="505207"/>
                </a:cubicBezTo>
                <a:cubicBezTo>
                  <a:pt x="4535993" y="506610"/>
                  <a:pt x="4533888" y="510821"/>
                  <a:pt x="4529678" y="517837"/>
                </a:cubicBezTo>
                <a:cubicBezTo>
                  <a:pt x="4504418" y="524854"/>
                  <a:pt x="4468631" y="533274"/>
                  <a:pt x="4422320" y="543097"/>
                </a:cubicBezTo>
                <a:cubicBezTo>
                  <a:pt x="4413901" y="543097"/>
                  <a:pt x="4406885" y="546606"/>
                  <a:pt x="4401271" y="553622"/>
                </a:cubicBezTo>
                <a:cubicBezTo>
                  <a:pt x="4423725" y="556429"/>
                  <a:pt x="4448283" y="556429"/>
                  <a:pt x="4474947" y="553622"/>
                </a:cubicBezTo>
                <a:cubicBezTo>
                  <a:pt x="4459510" y="557832"/>
                  <a:pt x="4437056" y="564849"/>
                  <a:pt x="4407586" y="574672"/>
                </a:cubicBezTo>
                <a:cubicBezTo>
                  <a:pt x="4394956" y="581689"/>
                  <a:pt x="4376011" y="590110"/>
                  <a:pt x="4350750" y="599933"/>
                </a:cubicBezTo>
                <a:cubicBezTo>
                  <a:pt x="4352154" y="602740"/>
                  <a:pt x="4354258" y="603441"/>
                  <a:pt x="4357066" y="602038"/>
                </a:cubicBezTo>
                <a:cubicBezTo>
                  <a:pt x="4380923" y="595021"/>
                  <a:pt x="4393203" y="591513"/>
                  <a:pt x="4393903" y="591512"/>
                </a:cubicBezTo>
                <a:cubicBezTo>
                  <a:pt x="4394605" y="591513"/>
                  <a:pt x="4427935" y="584496"/>
                  <a:pt x="4493892" y="570462"/>
                </a:cubicBezTo>
                <a:lnTo>
                  <a:pt x="4504417" y="574673"/>
                </a:lnTo>
                <a:cubicBezTo>
                  <a:pt x="4503014" y="574672"/>
                  <a:pt x="4501259" y="576427"/>
                  <a:pt x="4499155" y="579935"/>
                </a:cubicBezTo>
                <a:cubicBezTo>
                  <a:pt x="4497050" y="583444"/>
                  <a:pt x="4494595" y="585900"/>
                  <a:pt x="4491787" y="587303"/>
                </a:cubicBezTo>
                <a:cubicBezTo>
                  <a:pt x="4469334" y="592916"/>
                  <a:pt x="4436355" y="601336"/>
                  <a:pt x="4392850" y="612563"/>
                </a:cubicBezTo>
                <a:cubicBezTo>
                  <a:pt x="4259533" y="651857"/>
                  <a:pt x="4120601" y="686941"/>
                  <a:pt x="3976056" y="717814"/>
                </a:cubicBezTo>
                <a:cubicBezTo>
                  <a:pt x="3976056" y="717814"/>
                  <a:pt x="3975004" y="719218"/>
                  <a:pt x="3972899" y="722024"/>
                </a:cubicBezTo>
                <a:cubicBezTo>
                  <a:pt x="3970794" y="724831"/>
                  <a:pt x="3962724" y="768335"/>
                  <a:pt x="3948691" y="852536"/>
                </a:cubicBezTo>
                <a:cubicBezTo>
                  <a:pt x="3938867" y="904460"/>
                  <a:pt x="3933956" y="952174"/>
                  <a:pt x="3933956" y="995678"/>
                </a:cubicBezTo>
                <a:cubicBezTo>
                  <a:pt x="3933955" y="1136012"/>
                  <a:pt x="3959918" y="1244070"/>
                  <a:pt x="4011842" y="1319851"/>
                </a:cubicBezTo>
                <a:cubicBezTo>
                  <a:pt x="4020262" y="1312835"/>
                  <a:pt x="4037102" y="1297397"/>
                  <a:pt x="4062363" y="1273541"/>
                </a:cubicBezTo>
                <a:cubicBezTo>
                  <a:pt x="4087622" y="1249684"/>
                  <a:pt x="4101656" y="1237756"/>
                  <a:pt x="4104462" y="1237755"/>
                </a:cubicBezTo>
                <a:cubicBezTo>
                  <a:pt x="4111479" y="1237755"/>
                  <a:pt x="4121654" y="1244070"/>
                  <a:pt x="4134985" y="1256700"/>
                </a:cubicBezTo>
                <a:cubicBezTo>
                  <a:pt x="4148317" y="1269331"/>
                  <a:pt x="4158491" y="1275646"/>
                  <a:pt x="4165508" y="1275646"/>
                </a:cubicBezTo>
                <a:cubicBezTo>
                  <a:pt x="4168316" y="1275646"/>
                  <a:pt x="4169718" y="1274944"/>
                  <a:pt x="4169718" y="1273541"/>
                </a:cubicBezTo>
                <a:cubicBezTo>
                  <a:pt x="4169719" y="1272138"/>
                  <a:pt x="4171122" y="1271436"/>
                  <a:pt x="4173928" y="1271436"/>
                </a:cubicBezTo>
                <a:cubicBezTo>
                  <a:pt x="4175331" y="1271436"/>
                  <a:pt x="4179542" y="1274944"/>
                  <a:pt x="4186558" y="1281961"/>
                </a:cubicBezTo>
                <a:cubicBezTo>
                  <a:pt x="4194979" y="1273541"/>
                  <a:pt x="4235676" y="1243369"/>
                  <a:pt x="4308650" y="1191445"/>
                </a:cubicBezTo>
                <a:cubicBezTo>
                  <a:pt x="4242693" y="1291083"/>
                  <a:pt x="4159192" y="1370372"/>
                  <a:pt x="4058152" y="1429313"/>
                </a:cubicBezTo>
                <a:cubicBezTo>
                  <a:pt x="4052538" y="1432119"/>
                  <a:pt x="4049731" y="1434926"/>
                  <a:pt x="4049732" y="1437733"/>
                </a:cubicBezTo>
                <a:lnTo>
                  <a:pt x="4056047" y="1444048"/>
                </a:lnTo>
                <a:cubicBezTo>
                  <a:pt x="4084115" y="1438435"/>
                  <a:pt x="4117794" y="1418787"/>
                  <a:pt x="4157088" y="1385107"/>
                </a:cubicBezTo>
                <a:cubicBezTo>
                  <a:pt x="4216030" y="1337393"/>
                  <a:pt x="4246201" y="1312835"/>
                  <a:pt x="4247605" y="1311431"/>
                </a:cubicBezTo>
                <a:cubicBezTo>
                  <a:pt x="4206907" y="1354935"/>
                  <a:pt x="4175332" y="1387914"/>
                  <a:pt x="4152879" y="1410368"/>
                </a:cubicBezTo>
                <a:cubicBezTo>
                  <a:pt x="4109374" y="1452468"/>
                  <a:pt x="4078150" y="1478079"/>
                  <a:pt x="4059205" y="1487201"/>
                </a:cubicBezTo>
                <a:cubicBezTo>
                  <a:pt x="4040259" y="1496322"/>
                  <a:pt x="4029383" y="1500884"/>
                  <a:pt x="4026577" y="1500884"/>
                </a:cubicBezTo>
                <a:cubicBezTo>
                  <a:pt x="4020964" y="1500884"/>
                  <a:pt x="4007632" y="1493867"/>
                  <a:pt x="3986581" y="1479833"/>
                </a:cubicBezTo>
                <a:cubicBezTo>
                  <a:pt x="3965531" y="1465800"/>
                  <a:pt x="3954304" y="1457380"/>
                  <a:pt x="3952900" y="1454572"/>
                </a:cubicBezTo>
                <a:cubicBezTo>
                  <a:pt x="3938868" y="1460187"/>
                  <a:pt x="3932552" y="1468606"/>
                  <a:pt x="3933955" y="1479833"/>
                </a:cubicBezTo>
                <a:cubicBezTo>
                  <a:pt x="3939569" y="1479833"/>
                  <a:pt x="3931149" y="1479833"/>
                  <a:pt x="3908696" y="1479833"/>
                </a:cubicBezTo>
                <a:cubicBezTo>
                  <a:pt x="3893259" y="1479833"/>
                  <a:pt x="3854667" y="1445452"/>
                  <a:pt x="3792918" y="1376687"/>
                </a:cubicBezTo>
                <a:cubicBezTo>
                  <a:pt x="3770465" y="1351427"/>
                  <a:pt x="3752222" y="1295994"/>
                  <a:pt x="3738189" y="1210390"/>
                </a:cubicBezTo>
                <a:cubicBezTo>
                  <a:pt x="3726962" y="1138820"/>
                  <a:pt x="3721348" y="1070757"/>
                  <a:pt x="3721348" y="1006203"/>
                </a:cubicBezTo>
                <a:cubicBezTo>
                  <a:pt x="3721348" y="987959"/>
                  <a:pt x="3727663" y="909371"/>
                  <a:pt x="3740293" y="770440"/>
                </a:cubicBezTo>
                <a:cubicBezTo>
                  <a:pt x="3706613" y="780263"/>
                  <a:pt x="3681352" y="785175"/>
                  <a:pt x="3664513" y="785175"/>
                </a:cubicBezTo>
                <a:cubicBezTo>
                  <a:pt x="3656092" y="785175"/>
                  <a:pt x="3640656" y="782368"/>
                  <a:pt x="3618201" y="776755"/>
                </a:cubicBezTo>
                <a:cubicBezTo>
                  <a:pt x="3595748" y="771142"/>
                  <a:pt x="3576102" y="768335"/>
                  <a:pt x="3559261" y="768335"/>
                </a:cubicBezTo>
                <a:cubicBezTo>
                  <a:pt x="3556454" y="768335"/>
                  <a:pt x="3548034" y="768335"/>
                  <a:pt x="3534001" y="768335"/>
                </a:cubicBezTo>
                <a:cubicBezTo>
                  <a:pt x="3517160" y="769738"/>
                  <a:pt x="3503127" y="770440"/>
                  <a:pt x="3491900" y="770440"/>
                </a:cubicBezTo>
                <a:cubicBezTo>
                  <a:pt x="3491900" y="767633"/>
                  <a:pt x="3493304" y="762722"/>
                  <a:pt x="3496111" y="755705"/>
                </a:cubicBezTo>
                <a:cubicBezTo>
                  <a:pt x="3508740" y="748688"/>
                  <a:pt x="3519967" y="745180"/>
                  <a:pt x="3529791" y="745180"/>
                </a:cubicBezTo>
                <a:cubicBezTo>
                  <a:pt x="3531194" y="745180"/>
                  <a:pt x="3537860" y="745881"/>
                  <a:pt x="3549789" y="747285"/>
                </a:cubicBezTo>
                <a:cubicBezTo>
                  <a:pt x="3561717" y="748688"/>
                  <a:pt x="3573295" y="749390"/>
                  <a:pt x="3584521" y="749390"/>
                </a:cubicBezTo>
                <a:lnTo>
                  <a:pt x="3590837" y="743075"/>
                </a:lnTo>
                <a:cubicBezTo>
                  <a:pt x="3589433" y="741671"/>
                  <a:pt x="3587328" y="740268"/>
                  <a:pt x="3584521" y="738865"/>
                </a:cubicBezTo>
                <a:cubicBezTo>
                  <a:pt x="3581715" y="737461"/>
                  <a:pt x="3573996" y="734655"/>
                  <a:pt x="3561366" y="730444"/>
                </a:cubicBezTo>
                <a:cubicBezTo>
                  <a:pt x="3568383" y="729041"/>
                  <a:pt x="3579610" y="726234"/>
                  <a:pt x="3595046" y="722024"/>
                </a:cubicBezTo>
                <a:cubicBezTo>
                  <a:pt x="3548736" y="688344"/>
                  <a:pt x="3522072" y="671504"/>
                  <a:pt x="3515056" y="671504"/>
                </a:cubicBezTo>
                <a:cubicBezTo>
                  <a:pt x="3510846" y="671504"/>
                  <a:pt x="3498216" y="675012"/>
                  <a:pt x="3477165" y="682029"/>
                </a:cubicBezTo>
                <a:cubicBezTo>
                  <a:pt x="3477165" y="677819"/>
                  <a:pt x="3479971" y="675714"/>
                  <a:pt x="3485585" y="675714"/>
                </a:cubicBezTo>
                <a:cubicBezTo>
                  <a:pt x="3486988" y="674310"/>
                  <a:pt x="3485585" y="671504"/>
                  <a:pt x="3481375" y="667294"/>
                </a:cubicBezTo>
                <a:cubicBezTo>
                  <a:pt x="3489795" y="654663"/>
                  <a:pt x="3498917" y="642034"/>
                  <a:pt x="3508740" y="629403"/>
                </a:cubicBezTo>
                <a:cubicBezTo>
                  <a:pt x="3517160" y="628000"/>
                  <a:pt x="3526633" y="626245"/>
                  <a:pt x="3537158" y="624141"/>
                </a:cubicBezTo>
                <a:cubicBezTo>
                  <a:pt x="3547684" y="622036"/>
                  <a:pt x="3552946" y="616071"/>
                  <a:pt x="3552946" y="606248"/>
                </a:cubicBezTo>
                <a:cubicBezTo>
                  <a:pt x="3552947" y="593618"/>
                  <a:pt x="3549437" y="588004"/>
                  <a:pt x="3542421" y="589408"/>
                </a:cubicBezTo>
                <a:cubicBezTo>
                  <a:pt x="3531194" y="589408"/>
                  <a:pt x="3521370" y="585899"/>
                  <a:pt x="3512951" y="578883"/>
                </a:cubicBezTo>
                <a:cubicBezTo>
                  <a:pt x="3525580" y="576076"/>
                  <a:pt x="3543825" y="569761"/>
                  <a:pt x="3567682" y="559937"/>
                </a:cubicBezTo>
                <a:lnTo>
                  <a:pt x="3561366" y="553622"/>
                </a:lnTo>
                <a:cubicBezTo>
                  <a:pt x="3568383" y="548009"/>
                  <a:pt x="3580311" y="538887"/>
                  <a:pt x="3597152" y="526257"/>
                </a:cubicBezTo>
                <a:cubicBezTo>
                  <a:pt x="3598555" y="522047"/>
                  <a:pt x="3597152" y="519942"/>
                  <a:pt x="3592941" y="519942"/>
                </a:cubicBezTo>
                <a:cubicBezTo>
                  <a:pt x="3601362" y="519942"/>
                  <a:pt x="3606975" y="522047"/>
                  <a:pt x="3609782" y="526257"/>
                </a:cubicBezTo>
                <a:cubicBezTo>
                  <a:pt x="3619605" y="522047"/>
                  <a:pt x="3624516" y="512925"/>
                  <a:pt x="3624517" y="498892"/>
                </a:cubicBezTo>
                <a:cubicBezTo>
                  <a:pt x="3632937" y="493278"/>
                  <a:pt x="3646269" y="486963"/>
                  <a:pt x="3664513" y="479947"/>
                </a:cubicBezTo>
                <a:cubicBezTo>
                  <a:pt x="3689773" y="474333"/>
                  <a:pt x="3728365" y="463808"/>
                  <a:pt x="3780288" y="448371"/>
                </a:cubicBezTo>
                <a:cubicBezTo>
                  <a:pt x="3788709" y="427321"/>
                  <a:pt x="3794322" y="404867"/>
                  <a:pt x="3797129" y="381010"/>
                </a:cubicBezTo>
                <a:cubicBezTo>
                  <a:pt x="3798532" y="361363"/>
                  <a:pt x="3802040" y="332595"/>
                  <a:pt x="3807654" y="294704"/>
                </a:cubicBezTo>
                <a:cubicBezTo>
                  <a:pt x="3807654" y="287687"/>
                  <a:pt x="3807655" y="277864"/>
                  <a:pt x="3807655" y="265234"/>
                </a:cubicBezTo>
                <a:cubicBezTo>
                  <a:pt x="3807654" y="258217"/>
                  <a:pt x="3811163" y="243482"/>
                  <a:pt x="3818179" y="221028"/>
                </a:cubicBezTo>
                <a:cubicBezTo>
                  <a:pt x="3818179" y="215415"/>
                  <a:pt x="3818179" y="207696"/>
                  <a:pt x="3818179" y="197873"/>
                </a:cubicBezTo>
                <a:cubicBezTo>
                  <a:pt x="3820985" y="186646"/>
                  <a:pt x="3825898" y="168403"/>
                  <a:pt x="3832915" y="143143"/>
                </a:cubicBezTo>
                <a:cubicBezTo>
                  <a:pt x="3832915" y="137529"/>
                  <a:pt x="3834318" y="129109"/>
                  <a:pt x="3837124" y="117882"/>
                </a:cubicBezTo>
                <a:cubicBezTo>
                  <a:pt x="3845545" y="102445"/>
                  <a:pt x="3851159" y="89113"/>
                  <a:pt x="3853965" y="77887"/>
                </a:cubicBezTo>
                <a:cubicBezTo>
                  <a:pt x="3887645" y="94727"/>
                  <a:pt x="3905538" y="103147"/>
                  <a:pt x="3907642" y="103147"/>
                </a:cubicBezTo>
                <a:cubicBezTo>
                  <a:pt x="3909748" y="103147"/>
                  <a:pt x="3912905" y="105252"/>
                  <a:pt x="3917115" y="109462"/>
                </a:cubicBezTo>
                <a:cubicBezTo>
                  <a:pt x="3924132" y="101042"/>
                  <a:pt x="3933955" y="89113"/>
                  <a:pt x="3946586" y="73677"/>
                </a:cubicBezTo>
                <a:cubicBezTo>
                  <a:pt x="3947989" y="79290"/>
                  <a:pt x="3956409" y="94727"/>
                  <a:pt x="3971846" y="119987"/>
                </a:cubicBezTo>
                <a:cubicBezTo>
                  <a:pt x="3974652" y="105953"/>
                  <a:pt x="3980266" y="83500"/>
                  <a:pt x="3988686" y="52626"/>
                </a:cubicBezTo>
                <a:close/>
                <a:moveTo>
                  <a:pt x="5621872" y="703079"/>
                </a:moveTo>
                <a:lnTo>
                  <a:pt x="5626082" y="707289"/>
                </a:lnTo>
                <a:lnTo>
                  <a:pt x="5617661" y="719919"/>
                </a:lnTo>
                <a:lnTo>
                  <a:pt x="5613451" y="715709"/>
                </a:lnTo>
                <a:close/>
                <a:moveTo>
                  <a:pt x="5598717" y="656769"/>
                </a:moveTo>
                <a:lnTo>
                  <a:pt x="5599117" y="657203"/>
                </a:lnTo>
                <a:lnTo>
                  <a:pt x="5590296" y="663084"/>
                </a:lnTo>
                <a:close/>
                <a:moveTo>
                  <a:pt x="6114448" y="856746"/>
                </a:moveTo>
                <a:lnTo>
                  <a:pt x="6110237" y="856746"/>
                </a:lnTo>
                <a:lnTo>
                  <a:pt x="6106027" y="865166"/>
                </a:lnTo>
                <a:lnTo>
                  <a:pt x="6110237" y="867271"/>
                </a:lnTo>
                <a:close/>
                <a:moveTo>
                  <a:pt x="5842899" y="743075"/>
                </a:moveTo>
                <a:lnTo>
                  <a:pt x="5836584" y="743074"/>
                </a:lnTo>
                <a:lnTo>
                  <a:pt x="5836585" y="755705"/>
                </a:lnTo>
                <a:lnTo>
                  <a:pt x="5842898" y="755705"/>
                </a:lnTo>
                <a:close/>
                <a:moveTo>
                  <a:pt x="4154984" y="63152"/>
                </a:moveTo>
                <a:cubicBezTo>
                  <a:pt x="4157791" y="65958"/>
                  <a:pt x="4159193" y="70870"/>
                  <a:pt x="4159193" y="77887"/>
                </a:cubicBezTo>
                <a:cubicBezTo>
                  <a:pt x="4159193" y="91920"/>
                  <a:pt x="4150072" y="105954"/>
                  <a:pt x="4131828" y="119987"/>
                </a:cubicBezTo>
                <a:cubicBezTo>
                  <a:pt x="4126214" y="114374"/>
                  <a:pt x="4123408" y="110164"/>
                  <a:pt x="4123408" y="107357"/>
                </a:cubicBezTo>
                <a:cubicBezTo>
                  <a:pt x="4123408" y="103147"/>
                  <a:pt x="4127268" y="95078"/>
                  <a:pt x="4134985" y="83149"/>
                </a:cubicBezTo>
                <a:cubicBezTo>
                  <a:pt x="4142704" y="71221"/>
                  <a:pt x="4149370" y="64555"/>
                  <a:pt x="4154984" y="63152"/>
                </a:cubicBezTo>
                <a:close/>
                <a:moveTo>
                  <a:pt x="5630291" y="646243"/>
                </a:moveTo>
                <a:lnTo>
                  <a:pt x="5623976" y="646244"/>
                </a:lnTo>
                <a:lnTo>
                  <a:pt x="5623976" y="656769"/>
                </a:lnTo>
                <a:lnTo>
                  <a:pt x="5630291" y="656769"/>
                </a:lnTo>
                <a:close/>
                <a:moveTo>
                  <a:pt x="5605031" y="625193"/>
                </a:moveTo>
                <a:lnTo>
                  <a:pt x="5605031" y="635719"/>
                </a:lnTo>
                <a:lnTo>
                  <a:pt x="5598715" y="635718"/>
                </a:lnTo>
                <a:lnTo>
                  <a:pt x="5598716" y="625193"/>
                </a:lnTo>
                <a:close/>
                <a:moveTo>
                  <a:pt x="5649237" y="639928"/>
                </a:moveTo>
                <a:lnTo>
                  <a:pt x="5645027" y="639929"/>
                </a:lnTo>
                <a:lnTo>
                  <a:pt x="5640816" y="648348"/>
                </a:lnTo>
                <a:lnTo>
                  <a:pt x="5645027" y="650454"/>
                </a:lnTo>
                <a:close/>
                <a:moveTo>
                  <a:pt x="5842899" y="709394"/>
                </a:moveTo>
                <a:lnTo>
                  <a:pt x="5836584" y="709394"/>
                </a:lnTo>
                <a:lnTo>
                  <a:pt x="5832373" y="719919"/>
                </a:lnTo>
                <a:lnTo>
                  <a:pt x="5838689" y="722024"/>
                </a:lnTo>
                <a:close/>
                <a:moveTo>
                  <a:pt x="5849214" y="711499"/>
                </a:moveTo>
                <a:lnTo>
                  <a:pt x="5842899" y="711499"/>
                </a:lnTo>
                <a:lnTo>
                  <a:pt x="5840794" y="734655"/>
                </a:lnTo>
                <a:lnTo>
                  <a:pt x="5845004" y="734655"/>
                </a:lnTo>
                <a:close/>
                <a:moveTo>
                  <a:pt x="5634066" y="620379"/>
                </a:moveTo>
                <a:lnTo>
                  <a:pt x="5642571" y="623790"/>
                </a:lnTo>
                <a:lnTo>
                  <a:pt x="5640817" y="627298"/>
                </a:lnTo>
                <a:lnTo>
                  <a:pt x="5645026" y="629403"/>
                </a:lnTo>
                <a:lnTo>
                  <a:pt x="5646954" y="625548"/>
                </a:lnTo>
                <a:lnTo>
                  <a:pt x="5887363" y="721982"/>
                </a:lnTo>
                <a:lnTo>
                  <a:pt x="5886051" y="739917"/>
                </a:lnTo>
                <a:cubicBezTo>
                  <a:pt x="5885350" y="752547"/>
                  <a:pt x="5884999" y="763423"/>
                  <a:pt x="5884999" y="772545"/>
                </a:cubicBezTo>
                <a:cubicBezTo>
                  <a:pt x="5893770" y="760967"/>
                  <a:pt x="5903199" y="748074"/>
                  <a:pt x="5913286" y="733865"/>
                </a:cubicBezTo>
                <a:lnTo>
                  <a:pt x="5914089" y="732703"/>
                </a:lnTo>
                <a:lnTo>
                  <a:pt x="6144322" y="825054"/>
                </a:lnTo>
                <a:lnTo>
                  <a:pt x="6128130" y="848326"/>
                </a:lnTo>
                <a:cubicBezTo>
                  <a:pt x="6102168" y="886216"/>
                  <a:pt x="6087783" y="905161"/>
                  <a:pt x="6084977" y="905161"/>
                </a:cubicBezTo>
                <a:cubicBezTo>
                  <a:pt x="6082170" y="905162"/>
                  <a:pt x="6079364" y="903758"/>
                  <a:pt x="6076557" y="900952"/>
                </a:cubicBezTo>
                <a:lnTo>
                  <a:pt x="6070242" y="907266"/>
                </a:lnTo>
                <a:cubicBezTo>
                  <a:pt x="6071645" y="894636"/>
                  <a:pt x="6071644" y="886918"/>
                  <a:pt x="6070242" y="884111"/>
                </a:cubicBezTo>
                <a:cubicBezTo>
                  <a:pt x="6066032" y="889725"/>
                  <a:pt x="6054102" y="907968"/>
                  <a:pt x="6034456" y="938842"/>
                </a:cubicBezTo>
                <a:cubicBezTo>
                  <a:pt x="6034456" y="933229"/>
                  <a:pt x="6033754" y="929720"/>
                  <a:pt x="6032351" y="928317"/>
                </a:cubicBezTo>
                <a:cubicBezTo>
                  <a:pt x="6026738" y="935334"/>
                  <a:pt x="6012704" y="958489"/>
                  <a:pt x="5990251" y="997783"/>
                </a:cubicBezTo>
                <a:cubicBezTo>
                  <a:pt x="5991654" y="982346"/>
                  <a:pt x="5991653" y="973224"/>
                  <a:pt x="5990251" y="970418"/>
                </a:cubicBezTo>
                <a:cubicBezTo>
                  <a:pt x="5987444" y="976031"/>
                  <a:pt x="5983234" y="983749"/>
                  <a:pt x="5977621" y="993573"/>
                </a:cubicBezTo>
                <a:cubicBezTo>
                  <a:pt x="5970603" y="992169"/>
                  <a:pt x="5963587" y="986556"/>
                  <a:pt x="5956570" y="976732"/>
                </a:cubicBezTo>
                <a:cubicBezTo>
                  <a:pt x="5952360" y="985152"/>
                  <a:pt x="5945343" y="994976"/>
                  <a:pt x="5935520" y="1006202"/>
                </a:cubicBezTo>
                <a:cubicBezTo>
                  <a:pt x="5934117" y="994976"/>
                  <a:pt x="5934818" y="985854"/>
                  <a:pt x="5937625" y="978838"/>
                </a:cubicBezTo>
                <a:lnTo>
                  <a:pt x="5933414" y="972522"/>
                </a:lnTo>
                <a:cubicBezTo>
                  <a:pt x="5926398" y="979539"/>
                  <a:pt x="5915874" y="996380"/>
                  <a:pt x="5901839" y="1023043"/>
                </a:cubicBezTo>
                <a:cubicBezTo>
                  <a:pt x="5901839" y="1014623"/>
                  <a:pt x="5903242" y="1001992"/>
                  <a:pt x="5906049" y="985152"/>
                </a:cubicBezTo>
                <a:lnTo>
                  <a:pt x="5901840" y="980942"/>
                </a:lnTo>
                <a:cubicBezTo>
                  <a:pt x="5899032" y="983749"/>
                  <a:pt x="5889912" y="998485"/>
                  <a:pt x="5874474" y="1025148"/>
                </a:cubicBezTo>
                <a:cubicBezTo>
                  <a:pt x="5871667" y="1019535"/>
                  <a:pt x="5873071" y="1011115"/>
                  <a:pt x="5878684" y="999888"/>
                </a:cubicBezTo>
                <a:cubicBezTo>
                  <a:pt x="5884297" y="988661"/>
                  <a:pt x="5887104" y="980241"/>
                  <a:pt x="5887104" y="974627"/>
                </a:cubicBezTo>
                <a:lnTo>
                  <a:pt x="5883829" y="964804"/>
                </a:lnTo>
                <a:lnTo>
                  <a:pt x="5884999" y="966207"/>
                </a:lnTo>
                <a:cubicBezTo>
                  <a:pt x="5890613" y="953577"/>
                  <a:pt x="5895524" y="939544"/>
                  <a:pt x="5899735" y="924107"/>
                </a:cubicBezTo>
                <a:cubicBezTo>
                  <a:pt x="5901137" y="922703"/>
                  <a:pt x="5900436" y="920599"/>
                  <a:pt x="5897630" y="917792"/>
                </a:cubicBezTo>
                <a:cubicBezTo>
                  <a:pt x="5890613" y="929018"/>
                  <a:pt x="5886402" y="940245"/>
                  <a:pt x="5885000" y="951472"/>
                </a:cubicBezTo>
                <a:cubicBezTo>
                  <a:pt x="5877982" y="951472"/>
                  <a:pt x="5873071" y="952876"/>
                  <a:pt x="5870264" y="955682"/>
                </a:cubicBezTo>
                <a:lnTo>
                  <a:pt x="5863949" y="949367"/>
                </a:lnTo>
                <a:cubicBezTo>
                  <a:pt x="5845705" y="960594"/>
                  <a:pt x="5831671" y="983749"/>
                  <a:pt x="5821849" y="1018833"/>
                </a:cubicBezTo>
                <a:cubicBezTo>
                  <a:pt x="5803604" y="1074967"/>
                  <a:pt x="5794483" y="1103736"/>
                  <a:pt x="5794484" y="1105139"/>
                </a:cubicBezTo>
                <a:cubicBezTo>
                  <a:pt x="5794483" y="1102332"/>
                  <a:pt x="5793079" y="1098122"/>
                  <a:pt x="5790273" y="1092509"/>
                </a:cubicBezTo>
                <a:cubicBezTo>
                  <a:pt x="5781853" y="1096718"/>
                  <a:pt x="5777643" y="1107244"/>
                  <a:pt x="5777643" y="1124084"/>
                </a:cubicBezTo>
                <a:cubicBezTo>
                  <a:pt x="5781853" y="1122681"/>
                  <a:pt x="5786765" y="1118471"/>
                  <a:pt x="5792379" y="1111454"/>
                </a:cubicBezTo>
                <a:cubicBezTo>
                  <a:pt x="5789571" y="1118471"/>
                  <a:pt x="5784660" y="1129698"/>
                  <a:pt x="5777643" y="1145135"/>
                </a:cubicBezTo>
                <a:lnTo>
                  <a:pt x="5771328" y="1138820"/>
                </a:lnTo>
                <a:cubicBezTo>
                  <a:pt x="5767117" y="1145836"/>
                  <a:pt x="5766416" y="1152151"/>
                  <a:pt x="5769224" y="1157765"/>
                </a:cubicBezTo>
                <a:lnTo>
                  <a:pt x="5769223" y="1172500"/>
                </a:lnTo>
                <a:cubicBezTo>
                  <a:pt x="5765013" y="1175306"/>
                  <a:pt x="5762206" y="1183024"/>
                  <a:pt x="5760803" y="1195655"/>
                </a:cubicBezTo>
                <a:cubicBezTo>
                  <a:pt x="5759399" y="1197058"/>
                  <a:pt x="5755891" y="1199865"/>
                  <a:pt x="5750277" y="1204075"/>
                </a:cubicBezTo>
                <a:cubicBezTo>
                  <a:pt x="5760101" y="1212495"/>
                  <a:pt x="5753785" y="1232843"/>
                  <a:pt x="5731333" y="1265121"/>
                </a:cubicBezTo>
                <a:cubicBezTo>
                  <a:pt x="5729928" y="1295994"/>
                  <a:pt x="5711685" y="1340901"/>
                  <a:pt x="5676601" y="1399842"/>
                </a:cubicBezTo>
                <a:cubicBezTo>
                  <a:pt x="5679409" y="1397036"/>
                  <a:pt x="5678707" y="1393528"/>
                  <a:pt x="5674497" y="1389318"/>
                </a:cubicBezTo>
                <a:cubicBezTo>
                  <a:pt x="5670286" y="1399141"/>
                  <a:pt x="5666077" y="1415279"/>
                  <a:pt x="5661867" y="1437733"/>
                </a:cubicBezTo>
                <a:cubicBezTo>
                  <a:pt x="5661866" y="1436329"/>
                  <a:pt x="5660463" y="1434224"/>
                  <a:pt x="5657656" y="1431418"/>
                </a:cubicBezTo>
                <a:cubicBezTo>
                  <a:pt x="5647833" y="1452468"/>
                  <a:pt x="5642921" y="1463694"/>
                  <a:pt x="5642921" y="1465098"/>
                </a:cubicBezTo>
                <a:cubicBezTo>
                  <a:pt x="5647132" y="1460888"/>
                  <a:pt x="5649237" y="1458783"/>
                  <a:pt x="5649237" y="1458783"/>
                </a:cubicBezTo>
                <a:cubicBezTo>
                  <a:pt x="5628186" y="1502287"/>
                  <a:pt x="5609942" y="1536669"/>
                  <a:pt x="5594506" y="1561930"/>
                </a:cubicBezTo>
                <a:cubicBezTo>
                  <a:pt x="5598717" y="1545089"/>
                  <a:pt x="5607837" y="1520530"/>
                  <a:pt x="5621871" y="1488253"/>
                </a:cubicBezTo>
                <a:cubicBezTo>
                  <a:pt x="5619064" y="1485447"/>
                  <a:pt x="5615555" y="1485446"/>
                  <a:pt x="5611346" y="1488253"/>
                </a:cubicBezTo>
                <a:cubicBezTo>
                  <a:pt x="5609943" y="1486850"/>
                  <a:pt x="5608539" y="1488253"/>
                  <a:pt x="5607136" y="1492464"/>
                </a:cubicBezTo>
                <a:cubicBezTo>
                  <a:pt x="5600119" y="1499480"/>
                  <a:pt x="5592400" y="1508602"/>
                  <a:pt x="5583981" y="1519829"/>
                </a:cubicBezTo>
                <a:cubicBezTo>
                  <a:pt x="5620467" y="1448258"/>
                  <a:pt x="5638711" y="1407561"/>
                  <a:pt x="5638711" y="1397737"/>
                </a:cubicBezTo>
                <a:cubicBezTo>
                  <a:pt x="5638710" y="1393527"/>
                  <a:pt x="5638010" y="1390721"/>
                  <a:pt x="5636606" y="1389317"/>
                </a:cubicBezTo>
                <a:cubicBezTo>
                  <a:pt x="5628186" y="1404754"/>
                  <a:pt x="5607837" y="1443346"/>
                  <a:pt x="5575561" y="1505094"/>
                </a:cubicBezTo>
                <a:cubicBezTo>
                  <a:pt x="5550300" y="1554211"/>
                  <a:pt x="5536267" y="1578770"/>
                  <a:pt x="5533460" y="1578769"/>
                </a:cubicBezTo>
                <a:cubicBezTo>
                  <a:pt x="5530653" y="1578769"/>
                  <a:pt x="5529250" y="1578067"/>
                  <a:pt x="5529250" y="1576664"/>
                </a:cubicBezTo>
                <a:cubicBezTo>
                  <a:pt x="5530654" y="1573858"/>
                  <a:pt x="5530653" y="1572455"/>
                  <a:pt x="5529250" y="1572454"/>
                </a:cubicBezTo>
                <a:cubicBezTo>
                  <a:pt x="5525040" y="1579471"/>
                  <a:pt x="5518023" y="1590698"/>
                  <a:pt x="5508199" y="1606135"/>
                </a:cubicBezTo>
                <a:cubicBezTo>
                  <a:pt x="5515217" y="1583681"/>
                  <a:pt x="5529951" y="1553509"/>
                  <a:pt x="5552405" y="1515619"/>
                </a:cubicBezTo>
                <a:cubicBezTo>
                  <a:pt x="5559421" y="1510005"/>
                  <a:pt x="5568544" y="1492464"/>
                  <a:pt x="5579770" y="1462993"/>
                </a:cubicBezTo>
                <a:cubicBezTo>
                  <a:pt x="5581174" y="1461590"/>
                  <a:pt x="5580472" y="1460186"/>
                  <a:pt x="5577665" y="1458783"/>
                </a:cubicBezTo>
                <a:cubicBezTo>
                  <a:pt x="5567842" y="1471413"/>
                  <a:pt x="5559422" y="1486148"/>
                  <a:pt x="5552405" y="1502989"/>
                </a:cubicBezTo>
                <a:cubicBezTo>
                  <a:pt x="5552405" y="1500182"/>
                  <a:pt x="5552405" y="1495972"/>
                  <a:pt x="5552405" y="1490358"/>
                </a:cubicBezTo>
                <a:cubicBezTo>
                  <a:pt x="5552405" y="1486148"/>
                  <a:pt x="5550300" y="1485447"/>
                  <a:pt x="5546090" y="1488253"/>
                </a:cubicBezTo>
                <a:cubicBezTo>
                  <a:pt x="5554511" y="1474220"/>
                  <a:pt x="5566439" y="1451065"/>
                  <a:pt x="5581876" y="1418788"/>
                </a:cubicBezTo>
                <a:cubicBezTo>
                  <a:pt x="5590296" y="1399141"/>
                  <a:pt x="5620468" y="1323360"/>
                  <a:pt x="5672392" y="1191445"/>
                </a:cubicBezTo>
                <a:cubicBezTo>
                  <a:pt x="5692039" y="1129698"/>
                  <a:pt x="5722211" y="1036375"/>
                  <a:pt x="5762908" y="911477"/>
                </a:cubicBezTo>
                <a:cubicBezTo>
                  <a:pt x="5762907" y="914283"/>
                  <a:pt x="5757995" y="910775"/>
                  <a:pt x="5748173" y="900951"/>
                </a:cubicBezTo>
                <a:cubicBezTo>
                  <a:pt x="5731332" y="954279"/>
                  <a:pt x="5704669" y="1032866"/>
                  <a:pt x="5668182" y="1136714"/>
                </a:cubicBezTo>
                <a:cubicBezTo>
                  <a:pt x="5635905" y="1212496"/>
                  <a:pt x="5587489" y="1324061"/>
                  <a:pt x="5522936" y="1471414"/>
                </a:cubicBezTo>
                <a:cubicBezTo>
                  <a:pt x="5521532" y="1474220"/>
                  <a:pt x="5511007" y="1491762"/>
                  <a:pt x="5491359" y="1524039"/>
                </a:cubicBezTo>
                <a:cubicBezTo>
                  <a:pt x="5492762" y="1515618"/>
                  <a:pt x="5496972" y="1502287"/>
                  <a:pt x="5503990" y="1484043"/>
                </a:cubicBezTo>
                <a:cubicBezTo>
                  <a:pt x="5502587" y="1482640"/>
                  <a:pt x="5501885" y="1481237"/>
                  <a:pt x="5501884" y="1479833"/>
                </a:cubicBezTo>
                <a:cubicBezTo>
                  <a:pt x="5501885" y="1478430"/>
                  <a:pt x="5501183" y="1477026"/>
                  <a:pt x="5499780" y="1475624"/>
                </a:cubicBezTo>
                <a:cubicBezTo>
                  <a:pt x="5495570" y="1481237"/>
                  <a:pt x="5490658" y="1491762"/>
                  <a:pt x="5485044" y="1507198"/>
                </a:cubicBezTo>
                <a:cubicBezTo>
                  <a:pt x="5485045" y="1502989"/>
                  <a:pt x="5487150" y="1495270"/>
                  <a:pt x="5491360" y="1484043"/>
                </a:cubicBezTo>
                <a:cubicBezTo>
                  <a:pt x="5495570" y="1472817"/>
                  <a:pt x="5496972" y="1462993"/>
                  <a:pt x="5495570" y="1454573"/>
                </a:cubicBezTo>
                <a:cubicBezTo>
                  <a:pt x="5494165" y="1457380"/>
                  <a:pt x="5493464" y="1459485"/>
                  <a:pt x="5493465" y="1460888"/>
                </a:cubicBezTo>
                <a:cubicBezTo>
                  <a:pt x="5493465" y="1460888"/>
                  <a:pt x="5492061" y="1458783"/>
                  <a:pt x="5489254" y="1454573"/>
                </a:cubicBezTo>
                <a:cubicBezTo>
                  <a:pt x="5479431" y="1471413"/>
                  <a:pt x="5474519" y="1485447"/>
                  <a:pt x="5474520" y="1496673"/>
                </a:cubicBezTo>
                <a:cubicBezTo>
                  <a:pt x="5474520" y="1495270"/>
                  <a:pt x="5473816" y="1492463"/>
                  <a:pt x="5472414" y="1488253"/>
                </a:cubicBezTo>
                <a:cubicBezTo>
                  <a:pt x="5468204" y="1493867"/>
                  <a:pt x="5462590" y="1502287"/>
                  <a:pt x="5455574" y="1513514"/>
                </a:cubicBezTo>
                <a:cubicBezTo>
                  <a:pt x="5461187" y="1506497"/>
                  <a:pt x="5463994" y="1491761"/>
                  <a:pt x="5463995" y="1469308"/>
                </a:cubicBezTo>
                <a:cubicBezTo>
                  <a:pt x="5463995" y="1469308"/>
                  <a:pt x="5465398" y="1471414"/>
                  <a:pt x="5468204" y="1475623"/>
                </a:cubicBezTo>
                <a:cubicBezTo>
                  <a:pt x="5489255" y="1416682"/>
                  <a:pt x="5499078" y="1383002"/>
                  <a:pt x="5497675" y="1374582"/>
                </a:cubicBezTo>
                <a:cubicBezTo>
                  <a:pt x="5496271" y="1375986"/>
                  <a:pt x="5495570" y="1377389"/>
                  <a:pt x="5495571" y="1378793"/>
                </a:cubicBezTo>
                <a:cubicBezTo>
                  <a:pt x="5496972" y="1373179"/>
                  <a:pt x="5503989" y="1352830"/>
                  <a:pt x="5516620" y="1317747"/>
                </a:cubicBezTo>
                <a:cubicBezTo>
                  <a:pt x="5516620" y="1319150"/>
                  <a:pt x="5513813" y="1327219"/>
                  <a:pt x="5508200" y="1341954"/>
                </a:cubicBezTo>
                <a:cubicBezTo>
                  <a:pt x="5502586" y="1356689"/>
                  <a:pt x="5500481" y="1368267"/>
                  <a:pt x="5501884" y="1376687"/>
                </a:cubicBezTo>
                <a:lnTo>
                  <a:pt x="5531355" y="1315641"/>
                </a:lnTo>
                <a:cubicBezTo>
                  <a:pt x="5525742" y="1315642"/>
                  <a:pt x="5522936" y="1317045"/>
                  <a:pt x="5522935" y="1319851"/>
                </a:cubicBezTo>
                <a:cubicBezTo>
                  <a:pt x="5541178" y="1263717"/>
                  <a:pt x="5550300" y="1234247"/>
                  <a:pt x="5550300" y="1231440"/>
                </a:cubicBezTo>
                <a:lnTo>
                  <a:pt x="5556616" y="1231441"/>
                </a:lnTo>
                <a:lnTo>
                  <a:pt x="5560826" y="1210390"/>
                </a:lnTo>
                <a:lnTo>
                  <a:pt x="5562930" y="1210390"/>
                </a:lnTo>
                <a:lnTo>
                  <a:pt x="5577665" y="1159870"/>
                </a:lnTo>
                <a:lnTo>
                  <a:pt x="5571351" y="1159869"/>
                </a:lnTo>
                <a:lnTo>
                  <a:pt x="5558721" y="1210390"/>
                </a:lnTo>
                <a:lnTo>
                  <a:pt x="5554510" y="1210390"/>
                </a:lnTo>
                <a:lnTo>
                  <a:pt x="5550300" y="1231440"/>
                </a:lnTo>
                <a:cubicBezTo>
                  <a:pt x="5543284" y="1245474"/>
                  <a:pt x="5534161" y="1268629"/>
                  <a:pt x="5522936" y="1300907"/>
                </a:cubicBezTo>
                <a:lnTo>
                  <a:pt x="5590295" y="1086193"/>
                </a:lnTo>
                <a:lnTo>
                  <a:pt x="5522935" y="1265121"/>
                </a:lnTo>
                <a:cubicBezTo>
                  <a:pt x="5520129" y="1265121"/>
                  <a:pt x="5518725" y="1262314"/>
                  <a:pt x="5518725" y="1256700"/>
                </a:cubicBezTo>
                <a:cubicBezTo>
                  <a:pt x="5518725" y="1253894"/>
                  <a:pt x="5520129" y="1249684"/>
                  <a:pt x="5522935" y="1244070"/>
                </a:cubicBezTo>
                <a:cubicBezTo>
                  <a:pt x="5525741" y="1238457"/>
                  <a:pt x="5527146" y="1234949"/>
                  <a:pt x="5527145" y="1233545"/>
                </a:cubicBezTo>
                <a:cubicBezTo>
                  <a:pt x="5528548" y="1212495"/>
                  <a:pt x="5537670" y="1178815"/>
                  <a:pt x="5554510" y="1132504"/>
                </a:cubicBezTo>
                <a:cubicBezTo>
                  <a:pt x="5560124" y="1118471"/>
                  <a:pt x="5576964" y="1057425"/>
                  <a:pt x="5605031" y="949367"/>
                </a:cubicBezTo>
                <a:cubicBezTo>
                  <a:pt x="5614854" y="922703"/>
                  <a:pt x="5624677" y="882006"/>
                  <a:pt x="5634501" y="827276"/>
                </a:cubicBezTo>
                <a:cubicBezTo>
                  <a:pt x="5630291" y="820259"/>
                  <a:pt x="5627484" y="817452"/>
                  <a:pt x="5626081" y="818855"/>
                </a:cubicBezTo>
                <a:cubicBezTo>
                  <a:pt x="5634502" y="787982"/>
                  <a:pt x="5638711" y="768335"/>
                  <a:pt x="5638711" y="759915"/>
                </a:cubicBezTo>
                <a:cubicBezTo>
                  <a:pt x="5638711" y="761318"/>
                  <a:pt x="5633799" y="736759"/>
                  <a:pt x="5623976" y="686239"/>
                </a:cubicBezTo>
                <a:cubicBezTo>
                  <a:pt x="5626783" y="672205"/>
                  <a:pt x="5624678" y="665189"/>
                  <a:pt x="5617662" y="665189"/>
                </a:cubicBezTo>
                <a:cubicBezTo>
                  <a:pt x="5621871" y="662382"/>
                  <a:pt x="5622572" y="657470"/>
                  <a:pt x="5619767" y="650454"/>
                </a:cubicBezTo>
                <a:cubicBezTo>
                  <a:pt x="5618362" y="650453"/>
                  <a:pt x="5614153" y="659576"/>
                  <a:pt x="5607135" y="677819"/>
                </a:cubicBezTo>
                <a:cubicBezTo>
                  <a:pt x="5605733" y="673609"/>
                  <a:pt x="5605732" y="670100"/>
                  <a:pt x="5607136" y="667294"/>
                </a:cubicBezTo>
                <a:cubicBezTo>
                  <a:pt x="5607136" y="666592"/>
                  <a:pt x="5606434" y="665364"/>
                  <a:pt x="5605031" y="663610"/>
                </a:cubicBezTo>
                <a:lnTo>
                  <a:pt x="5599117" y="657203"/>
                </a:lnTo>
                <a:lnTo>
                  <a:pt x="5615556" y="646243"/>
                </a:lnTo>
                <a:cubicBezTo>
                  <a:pt x="5615557" y="643437"/>
                  <a:pt x="5617311" y="639929"/>
                  <a:pt x="5620818" y="635718"/>
                </a:cubicBezTo>
                <a:close/>
                <a:moveTo>
                  <a:pt x="5098503" y="405552"/>
                </a:moveTo>
                <a:lnTo>
                  <a:pt x="5102664" y="407221"/>
                </a:lnTo>
                <a:lnTo>
                  <a:pt x="5125585" y="424163"/>
                </a:lnTo>
                <a:cubicBezTo>
                  <a:pt x="5137513" y="430478"/>
                  <a:pt x="5154704" y="437846"/>
                  <a:pt x="5177159" y="446266"/>
                </a:cubicBezTo>
                <a:cubicBezTo>
                  <a:pt x="5185579" y="450476"/>
                  <a:pt x="5201716" y="460299"/>
                  <a:pt x="5225574" y="475736"/>
                </a:cubicBezTo>
                <a:cubicBezTo>
                  <a:pt x="5249430" y="491173"/>
                  <a:pt x="5263464" y="498891"/>
                  <a:pt x="5267674" y="498892"/>
                </a:cubicBezTo>
                <a:cubicBezTo>
                  <a:pt x="5297145" y="498892"/>
                  <a:pt x="5309073" y="499593"/>
                  <a:pt x="5303460" y="500997"/>
                </a:cubicBezTo>
                <a:cubicBezTo>
                  <a:pt x="5310476" y="505207"/>
                  <a:pt x="5313283" y="507312"/>
                  <a:pt x="5311879" y="507311"/>
                </a:cubicBezTo>
                <a:cubicBezTo>
                  <a:pt x="5316090" y="507312"/>
                  <a:pt x="5318896" y="505908"/>
                  <a:pt x="5320300" y="503101"/>
                </a:cubicBezTo>
                <a:cubicBezTo>
                  <a:pt x="5321704" y="500295"/>
                  <a:pt x="5322405" y="498892"/>
                  <a:pt x="5322405" y="498892"/>
                </a:cubicBezTo>
                <a:cubicBezTo>
                  <a:pt x="5333632" y="512925"/>
                  <a:pt x="5349068" y="531870"/>
                  <a:pt x="5368716" y="555727"/>
                </a:cubicBezTo>
                <a:cubicBezTo>
                  <a:pt x="5375732" y="569761"/>
                  <a:pt x="5382047" y="583092"/>
                  <a:pt x="5387660" y="595722"/>
                </a:cubicBezTo>
                <a:cubicBezTo>
                  <a:pt x="5401695" y="620983"/>
                  <a:pt x="5415027" y="633613"/>
                  <a:pt x="5427657" y="633613"/>
                </a:cubicBezTo>
                <a:cubicBezTo>
                  <a:pt x="5433270" y="633614"/>
                  <a:pt x="5436076" y="630105"/>
                  <a:pt x="5436077" y="623088"/>
                </a:cubicBezTo>
                <a:cubicBezTo>
                  <a:pt x="5436077" y="627299"/>
                  <a:pt x="5438181" y="629403"/>
                  <a:pt x="5442391" y="629403"/>
                </a:cubicBezTo>
                <a:lnTo>
                  <a:pt x="5452917" y="620983"/>
                </a:lnTo>
                <a:cubicBezTo>
                  <a:pt x="5452917" y="633613"/>
                  <a:pt x="5452916" y="646945"/>
                  <a:pt x="5452917" y="660979"/>
                </a:cubicBezTo>
                <a:cubicBezTo>
                  <a:pt x="5454320" y="673609"/>
                  <a:pt x="5459933" y="683432"/>
                  <a:pt x="5469757" y="690449"/>
                </a:cubicBezTo>
                <a:cubicBezTo>
                  <a:pt x="5469757" y="694659"/>
                  <a:pt x="5466249" y="698869"/>
                  <a:pt x="5459232" y="703079"/>
                </a:cubicBezTo>
                <a:cubicBezTo>
                  <a:pt x="5463442" y="715709"/>
                  <a:pt x="5471862" y="737461"/>
                  <a:pt x="5484493" y="768335"/>
                </a:cubicBezTo>
                <a:lnTo>
                  <a:pt x="5483181" y="775271"/>
                </a:lnTo>
                <a:lnTo>
                  <a:pt x="5481492" y="776886"/>
                </a:lnTo>
                <a:cubicBezTo>
                  <a:pt x="5479650" y="779254"/>
                  <a:pt x="5478028" y="782018"/>
                  <a:pt x="5476624" y="785175"/>
                </a:cubicBezTo>
                <a:cubicBezTo>
                  <a:pt x="5465398" y="807629"/>
                  <a:pt x="5459784" y="819557"/>
                  <a:pt x="5459785" y="820961"/>
                </a:cubicBezTo>
                <a:cubicBezTo>
                  <a:pt x="5459784" y="826574"/>
                  <a:pt x="5459785" y="833591"/>
                  <a:pt x="5459784" y="842011"/>
                </a:cubicBezTo>
                <a:cubicBezTo>
                  <a:pt x="5459784" y="842011"/>
                  <a:pt x="5458732" y="844116"/>
                  <a:pt x="5456626" y="848326"/>
                </a:cubicBezTo>
                <a:cubicBezTo>
                  <a:pt x="5454522" y="852536"/>
                  <a:pt x="5453469" y="856044"/>
                  <a:pt x="5453469" y="858851"/>
                </a:cubicBezTo>
                <a:cubicBezTo>
                  <a:pt x="5453468" y="867271"/>
                  <a:pt x="5461188" y="877095"/>
                  <a:pt x="5476625" y="888321"/>
                </a:cubicBezTo>
                <a:lnTo>
                  <a:pt x="5496763" y="904144"/>
                </a:lnTo>
                <a:lnTo>
                  <a:pt x="5464495" y="945946"/>
                </a:lnTo>
                <a:cubicBezTo>
                  <a:pt x="5451163" y="961208"/>
                  <a:pt x="5436077" y="976733"/>
                  <a:pt x="5419236" y="992520"/>
                </a:cubicBezTo>
                <a:cubicBezTo>
                  <a:pt x="5385555" y="1024095"/>
                  <a:pt x="5356085" y="1044093"/>
                  <a:pt x="5330825" y="1052513"/>
                </a:cubicBezTo>
                <a:cubicBezTo>
                  <a:pt x="5211540" y="1089000"/>
                  <a:pt x="5109798" y="1107244"/>
                  <a:pt x="5025597" y="1107244"/>
                </a:cubicBezTo>
                <a:cubicBezTo>
                  <a:pt x="4973673" y="1107244"/>
                  <a:pt x="4938588" y="1095315"/>
                  <a:pt x="4920346" y="1071458"/>
                </a:cubicBezTo>
                <a:cubicBezTo>
                  <a:pt x="4909119" y="1054618"/>
                  <a:pt x="4892981" y="1030762"/>
                  <a:pt x="4871930" y="999887"/>
                </a:cubicBezTo>
                <a:cubicBezTo>
                  <a:pt x="4866317" y="997081"/>
                  <a:pt x="4860001" y="991117"/>
                  <a:pt x="4852985" y="981995"/>
                </a:cubicBezTo>
                <a:cubicBezTo>
                  <a:pt x="4845967" y="972873"/>
                  <a:pt x="4842459" y="961997"/>
                  <a:pt x="4842459" y="949367"/>
                </a:cubicBezTo>
                <a:cubicBezTo>
                  <a:pt x="4842459" y="949367"/>
                  <a:pt x="4848775" y="942350"/>
                  <a:pt x="4861404" y="928317"/>
                </a:cubicBezTo>
                <a:cubicBezTo>
                  <a:pt x="4858598" y="926913"/>
                  <a:pt x="4855790" y="926211"/>
                  <a:pt x="4852984" y="926212"/>
                </a:cubicBezTo>
                <a:cubicBezTo>
                  <a:pt x="4854388" y="922002"/>
                  <a:pt x="4859299" y="914283"/>
                  <a:pt x="4867720" y="903056"/>
                </a:cubicBezTo>
                <a:cubicBezTo>
                  <a:pt x="4874737" y="896040"/>
                  <a:pt x="4878245" y="889023"/>
                  <a:pt x="4878245" y="882007"/>
                </a:cubicBezTo>
                <a:cubicBezTo>
                  <a:pt x="4878245" y="877796"/>
                  <a:pt x="4876841" y="872884"/>
                  <a:pt x="4874035" y="867271"/>
                </a:cubicBezTo>
                <a:lnTo>
                  <a:pt x="4886665" y="877796"/>
                </a:lnTo>
                <a:cubicBezTo>
                  <a:pt x="4890875" y="874989"/>
                  <a:pt x="4896487" y="869025"/>
                  <a:pt x="4903506" y="859904"/>
                </a:cubicBezTo>
                <a:cubicBezTo>
                  <a:pt x="4910522" y="850782"/>
                  <a:pt x="4916135" y="844116"/>
                  <a:pt x="4920345" y="839906"/>
                </a:cubicBezTo>
                <a:cubicBezTo>
                  <a:pt x="4920345" y="839906"/>
                  <a:pt x="4919293" y="837099"/>
                  <a:pt x="4917187" y="831485"/>
                </a:cubicBezTo>
                <a:cubicBezTo>
                  <a:pt x="4915083" y="825873"/>
                  <a:pt x="4914030" y="820259"/>
                  <a:pt x="4914030" y="814645"/>
                </a:cubicBezTo>
                <a:cubicBezTo>
                  <a:pt x="4925257" y="825872"/>
                  <a:pt x="4930168" y="831486"/>
                  <a:pt x="4928765" y="831485"/>
                </a:cubicBezTo>
                <a:cubicBezTo>
                  <a:pt x="4930168" y="830082"/>
                  <a:pt x="4933677" y="825171"/>
                  <a:pt x="4939291" y="816750"/>
                </a:cubicBezTo>
                <a:cubicBezTo>
                  <a:pt x="4942097" y="812540"/>
                  <a:pt x="4942097" y="806927"/>
                  <a:pt x="4939291" y="799910"/>
                </a:cubicBezTo>
                <a:cubicBezTo>
                  <a:pt x="4901400" y="811137"/>
                  <a:pt x="4869825" y="838503"/>
                  <a:pt x="4844564" y="882006"/>
                </a:cubicBezTo>
                <a:cubicBezTo>
                  <a:pt x="4826321" y="918493"/>
                  <a:pt x="4808077" y="954980"/>
                  <a:pt x="4789834" y="991468"/>
                </a:cubicBezTo>
                <a:cubicBezTo>
                  <a:pt x="4792640" y="994274"/>
                  <a:pt x="4796850" y="995677"/>
                  <a:pt x="4802463" y="995677"/>
                </a:cubicBezTo>
                <a:cubicBezTo>
                  <a:pt x="4792640" y="992871"/>
                  <a:pt x="4777905" y="1016728"/>
                  <a:pt x="4758259" y="1067249"/>
                </a:cubicBezTo>
                <a:cubicBezTo>
                  <a:pt x="4742821" y="1103736"/>
                  <a:pt x="4731595" y="1133907"/>
                  <a:pt x="4724578" y="1157764"/>
                </a:cubicBezTo>
                <a:cubicBezTo>
                  <a:pt x="4693705" y="1267226"/>
                  <a:pt x="4676864" y="1343708"/>
                  <a:pt x="4674057" y="1387212"/>
                </a:cubicBezTo>
                <a:cubicBezTo>
                  <a:pt x="4671251" y="1394229"/>
                  <a:pt x="4669145" y="1404754"/>
                  <a:pt x="4667743" y="1418788"/>
                </a:cubicBezTo>
                <a:lnTo>
                  <a:pt x="4667743" y="1429313"/>
                </a:lnTo>
                <a:cubicBezTo>
                  <a:pt x="4669145" y="1432120"/>
                  <a:pt x="4671250" y="1433523"/>
                  <a:pt x="4674058" y="1433523"/>
                </a:cubicBezTo>
                <a:lnTo>
                  <a:pt x="4939290" y="1343006"/>
                </a:lnTo>
                <a:cubicBezTo>
                  <a:pt x="4935081" y="1354233"/>
                  <a:pt x="4929468" y="1361251"/>
                  <a:pt x="4922451" y="1364057"/>
                </a:cubicBezTo>
                <a:cubicBezTo>
                  <a:pt x="4878946" y="1380897"/>
                  <a:pt x="4835442" y="1397737"/>
                  <a:pt x="4791939" y="1414577"/>
                </a:cubicBezTo>
                <a:cubicBezTo>
                  <a:pt x="4741419" y="1434225"/>
                  <a:pt x="4702124" y="1444749"/>
                  <a:pt x="4674058" y="1446153"/>
                </a:cubicBezTo>
                <a:cubicBezTo>
                  <a:pt x="4672653" y="1446152"/>
                  <a:pt x="4670549" y="1447556"/>
                  <a:pt x="4667743" y="1450363"/>
                </a:cubicBezTo>
                <a:lnTo>
                  <a:pt x="4667743" y="1469308"/>
                </a:lnTo>
                <a:cubicBezTo>
                  <a:pt x="4664935" y="1470712"/>
                  <a:pt x="4667041" y="1471414"/>
                  <a:pt x="4674058" y="1471413"/>
                </a:cubicBezTo>
                <a:cubicBezTo>
                  <a:pt x="4697915" y="1471413"/>
                  <a:pt x="4745629" y="1455977"/>
                  <a:pt x="4817199" y="1425103"/>
                </a:cubicBezTo>
                <a:lnTo>
                  <a:pt x="4810884" y="1435628"/>
                </a:lnTo>
                <a:cubicBezTo>
                  <a:pt x="4810884" y="1444048"/>
                  <a:pt x="4815094" y="1448258"/>
                  <a:pt x="4823515" y="1448258"/>
                </a:cubicBezTo>
                <a:cubicBezTo>
                  <a:pt x="4836145" y="1448258"/>
                  <a:pt x="4842460" y="1447556"/>
                  <a:pt x="4842459" y="1446152"/>
                </a:cubicBezTo>
                <a:cubicBezTo>
                  <a:pt x="4849476" y="1453170"/>
                  <a:pt x="4855090" y="1456678"/>
                  <a:pt x="4859299" y="1456678"/>
                </a:cubicBezTo>
                <a:cubicBezTo>
                  <a:pt x="4862106" y="1456678"/>
                  <a:pt x="4877193" y="1452117"/>
                  <a:pt x="4904558" y="1442995"/>
                </a:cubicBezTo>
                <a:cubicBezTo>
                  <a:pt x="4931923" y="1433873"/>
                  <a:pt x="4947008" y="1429312"/>
                  <a:pt x="4949816" y="1429313"/>
                </a:cubicBezTo>
                <a:cubicBezTo>
                  <a:pt x="4952622" y="1429312"/>
                  <a:pt x="4956131" y="1430014"/>
                  <a:pt x="4960341" y="1431418"/>
                </a:cubicBezTo>
                <a:cubicBezTo>
                  <a:pt x="4964551" y="1432821"/>
                  <a:pt x="4968760" y="1433523"/>
                  <a:pt x="4972971" y="1433523"/>
                </a:cubicBezTo>
                <a:cubicBezTo>
                  <a:pt x="4975778" y="1433523"/>
                  <a:pt x="4987355" y="1427559"/>
                  <a:pt x="5007703" y="1415630"/>
                </a:cubicBezTo>
                <a:cubicBezTo>
                  <a:pt x="5028052" y="1403702"/>
                  <a:pt x="5039629" y="1397737"/>
                  <a:pt x="5042437" y="1397737"/>
                </a:cubicBezTo>
                <a:cubicBezTo>
                  <a:pt x="5046647" y="1397737"/>
                  <a:pt x="5053313" y="1399492"/>
                  <a:pt x="5062434" y="1403000"/>
                </a:cubicBezTo>
                <a:cubicBezTo>
                  <a:pt x="5071557" y="1406508"/>
                  <a:pt x="5077520" y="1408262"/>
                  <a:pt x="5080327" y="1408262"/>
                </a:cubicBezTo>
                <a:cubicBezTo>
                  <a:pt x="5084537" y="1408262"/>
                  <a:pt x="5114358" y="1397387"/>
                  <a:pt x="5169791" y="1375634"/>
                </a:cubicBezTo>
                <a:cubicBezTo>
                  <a:pt x="5225223" y="1353882"/>
                  <a:pt x="5259957" y="1339498"/>
                  <a:pt x="5273990" y="1332481"/>
                </a:cubicBezTo>
                <a:lnTo>
                  <a:pt x="5038226" y="1450363"/>
                </a:lnTo>
                <a:cubicBezTo>
                  <a:pt x="5038227" y="1455976"/>
                  <a:pt x="5042436" y="1458783"/>
                  <a:pt x="5050857" y="1458783"/>
                </a:cubicBezTo>
                <a:lnTo>
                  <a:pt x="4794045" y="1574559"/>
                </a:lnTo>
                <a:cubicBezTo>
                  <a:pt x="4801061" y="1578770"/>
                  <a:pt x="4820706" y="1577366"/>
                  <a:pt x="4852985" y="1570350"/>
                </a:cubicBezTo>
                <a:cubicBezTo>
                  <a:pt x="4855791" y="1575963"/>
                  <a:pt x="4857195" y="1580172"/>
                  <a:pt x="4857195" y="1582979"/>
                </a:cubicBezTo>
                <a:cubicBezTo>
                  <a:pt x="4810885" y="1588593"/>
                  <a:pt x="4790535" y="1591399"/>
                  <a:pt x="4796149" y="1591399"/>
                </a:cubicBezTo>
                <a:cubicBezTo>
                  <a:pt x="4793342" y="1591400"/>
                  <a:pt x="4788430" y="1589295"/>
                  <a:pt x="4781413" y="1585085"/>
                </a:cubicBezTo>
                <a:cubicBezTo>
                  <a:pt x="4774396" y="1580875"/>
                  <a:pt x="4769486" y="1578770"/>
                  <a:pt x="4766678" y="1578769"/>
                </a:cubicBezTo>
                <a:cubicBezTo>
                  <a:pt x="4758259" y="1578769"/>
                  <a:pt x="4747031" y="1582979"/>
                  <a:pt x="4732999" y="1591400"/>
                </a:cubicBezTo>
                <a:cubicBezTo>
                  <a:pt x="4675461" y="1604030"/>
                  <a:pt x="4643885" y="1610345"/>
                  <a:pt x="4638273" y="1610345"/>
                </a:cubicBezTo>
                <a:cubicBezTo>
                  <a:pt x="4635465" y="1610345"/>
                  <a:pt x="4628447" y="1606485"/>
                  <a:pt x="4617222" y="1598767"/>
                </a:cubicBezTo>
                <a:cubicBezTo>
                  <a:pt x="4605994" y="1591049"/>
                  <a:pt x="4598276" y="1587189"/>
                  <a:pt x="4594067" y="1587190"/>
                </a:cubicBezTo>
                <a:cubicBezTo>
                  <a:pt x="4591260" y="1587190"/>
                  <a:pt x="4588102" y="1587891"/>
                  <a:pt x="4584594" y="1589294"/>
                </a:cubicBezTo>
                <a:cubicBezTo>
                  <a:pt x="4581085" y="1590698"/>
                  <a:pt x="4577928" y="1591400"/>
                  <a:pt x="4575122" y="1591400"/>
                </a:cubicBezTo>
                <a:cubicBezTo>
                  <a:pt x="4548458" y="1591400"/>
                  <a:pt x="4525302" y="1575261"/>
                  <a:pt x="4505656" y="1542984"/>
                </a:cubicBezTo>
                <a:cubicBezTo>
                  <a:pt x="4490219" y="1516320"/>
                  <a:pt x="4474783" y="1488955"/>
                  <a:pt x="4459346" y="1460888"/>
                </a:cubicBezTo>
                <a:lnTo>
                  <a:pt x="4467765" y="1467203"/>
                </a:lnTo>
                <a:cubicBezTo>
                  <a:pt x="4467765" y="1458783"/>
                  <a:pt x="4462151" y="1440539"/>
                  <a:pt x="4450925" y="1412473"/>
                </a:cubicBezTo>
                <a:cubicBezTo>
                  <a:pt x="4445312" y="1418086"/>
                  <a:pt x="4443908" y="1424401"/>
                  <a:pt x="4446716" y="1431418"/>
                </a:cubicBezTo>
                <a:lnTo>
                  <a:pt x="4449555" y="1437747"/>
                </a:lnTo>
                <a:lnTo>
                  <a:pt x="4444609" y="1435627"/>
                </a:lnTo>
                <a:cubicBezTo>
                  <a:pt x="4441803" y="1435628"/>
                  <a:pt x="4440400" y="1437031"/>
                  <a:pt x="4440400" y="1439838"/>
                </a:cubicBezTo>
                <a:cubicBezTo>
                  <a:pt x="4440401" y="1441241"/>
                  <a:pt x="4439698" y="1437031"/>
                  <a:pt x="4438295" y="1427207"/>
                </a:cubicBezTo>
                <a:cubicBezTo>
                  <a:pt x="4445311" y="1411771"/>
                  <a:pt x="4450223" y="1389317"/>
                  <a:pt x="4453031" y="1359847"/>
                </a:cubicBezTo>
                <a:cubicBezTo>
                  <a:pt x="4457240" y="1323360"/>
                  <a:pt x="4460047" y="1300906"/>
                  <a:pt x="4461450" y="1292486"/>
                </a:cubicBezTo>
                <a:cubicBezTo>
                  <a:pt x="4461451" y="1288276"/>
                  <a:pt x="4457941" y="1286171"/>
                  <a:pt x="4450925" y="1286171"/>
                </a:cubicBezTo>
                <a:cubicBezTo>
                  <a:pt x="4460748" y="1242667"/>
                  <a:pt x="4469168" y="1209688"/>
                  <a:pt x="4476185" y="1187235"/>
                </a:cubicBezTo>
                <a:cubicBezTo>
                  <a:pt x="4488816" y="1152151"/>
                  <a:pt x="4506357" y="1117067"/>
                  <a:pt x="4528812" y="1081984"/>
                </a:cubicBezTo>
                <a:cubicBezTo>
                  <a:pt x="4530213" y="1066547"/>
                  <a:pt x="4534425" y="1045497"/>
                  <a:pt x="4541442" y="1018833"/>
                </a:cubicBezTo>
                <a:cubicBezTo>
                  <a:pt x="4573718" y="951472"/>
                  <a:pt x="4622134" y="849729"/>
                  <a:pt x="4686688" y="713604"/>
                </a:cubicBezTo>
                <a:cubicBezTo>
                  <a:pt x="4700721" y="679924"/>
                  <a:pt x="4730191" y="628702"/>
                  <a:pt x="4775099" y="559937"/>
                </a:cubicBezTo>
                <a:cubicBezTo>
                  <a:pt x="4794745" y="537484"/>
                  <a:pt x="4823515" y="513627"/>
                  <a:pt x="4861405" y="488367"/>
                </a:cubicBezTo>
                <a:cubicBezTo>
                  <a:pt x="4874036" y="485560"/>
                  <a:pt x="4890173" y="479947"/>
                  <a:pt x="4909820" y="471526"/>
                </a:cubicBezTo>
                <a:cubicBezTo>
                  <a:pt x="4935081" y="451879"/>
                  <a:pt x="4961042" y="432934"/>
                  <a:pt x="4987706" y="414691"/>
                </a:cubicBezTo>
                <a:cubicBezTo>
                  <a:pt x="5008757" y="402060"/>
                  <a:pt x="5032613" y="395746"/>
                  <a:pt x="5059278" y="395746"/>
                </a:cubicBezTo>
                <a:close/>
              </a:path>
            </a:pathLst>
          </a:custGeom>
          <a:solidFill>
            <a:schemeClr val="bg1">
              <a:alpha val="8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>
                  <a:alpha val="87000"/>
                </a:schemeClr>
              </a:solidFill>
              <a:latin typeface="LeviBrush" panose="00000400000000000000" pitchFamily="2" charset="0"/>
            </a:endParaRPr>
          </a:p>
        </p:txBody>
      </p:sp>
      <p:sp>
        <p:nvSpPr>
          <p:cNvPr id="25" name="OfficePLUS.cn-9">
            <a:extLst>
              <a:ext uri="{FF2B5EF4-FFF2-40B4-BE49-F238E27FC236}">
                <a16:creationId xmlns:a16="http://schemas.microsoft.com/office/drawing/2014/main" xmlns="" id="{EAFB57C8-8C59-4ABE-8F88-291838CB7AE5}"/>
              </a:ext>
            </a:extLst>
          </p:cNvPr>
          <p:cNvSpPr/>
          <p:nvPr/>
        </p:nvSpPr>
        <p:spPr>
          <a:xfrm>
            <a:off x="537029" y="6411433"/>
            <a:ext cx="770776" cy="105481"/>
          </a:xfrm>
          <a:prstGeom prst="roundRect">
            <a:avLst>
              <a:gd name="adj" fmla="val 36985"/>
            </a:avLst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OfficePLUS.cn-10">
            <a:extLst>
              <a:ext uri="{FF2B5EF4-FFF2-40B4-BE49-F238E27FC236}">
                <a16:creationId xmlns:a16="http://schemas.microsoft.com/office/drawing/2014/main" xmlns="" id="{F6F7126D-AD0C-4AFD-AA6D-EDDC73DF829C}"/>
              </a:ext>
            </a:extLst>
          </p:cNvPr>
          <p:cNvSpPr/>
          <p:nvPr/>
        </p:nvSpPr>
        <p:spPr>
          <a:xfrm>
            <a:off x="537029" y="6230680"/>
            <a:ext cx="1281138" cy="106325"/>
          </a:xfrm>
          <a:prstGeom prst="roundRect">
            <a:avLst>
              <a:gd name="adj" fmla="val 368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OfficePLUS.cn-11">
            <a:hlinkClick r:id="rId4"/>
            <a:extLst>
              <a:ext uri="{FF2B5EF4-FFF2-40B4-BE49-F238E27FC236}">
                <a16:creationId xmlns:a16="http://schemas.microsoft.com/office/drawing/2014/main" xmlns="" id="{302B64B4-944B-4857-8D96-76094EF049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  <p:sp>
        <p:nvSpPr>
          <p:cNvPr id="31" name="OfficePLUS.cn-12">
            <a:extLst>
              <a:ext uri="{FF2B5EF4-FFF2-40B4-BE49-F238E27FC236}">
                <a16:creationId xmlns:a16="http://schemas.microsoft.com/office/drawing/2014/main" xmlns="" id="{7F20FA2D-892B-4ABD-9D82-59EF5EC01595}"/>
              </a:ext>
            </a:extLst>
          </p:cNvPr>
          <p:cNvSpPr/>
          <p:nvPr/>
        </p:nvSpPr>
        <p:spPr>
          <a:xfrm>
            <a:off x="11665012" y="6305869"/>
            <a:ext cx="272731" cy="272731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6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fficePLUS.cn-1">
            <a:extLst>
              <a:ext uri="{FF2B5EF4-FFF2-40B4-BE49-F238E27FC236}">
                <a16:creationId xmlns:a16="http://schemas.microsoft.com/office/drawing/2014/main" xmlns="" id="{8DADCE03-743B-4E4A-AADD-C51B5CDCF1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OfficePLUS.cn-2">
            <a:extLst>
              <a:ext uri="{FF2B5EF4-FFF2-40B4-BE49-F238E27FC236}">
                <a16:creationId xmlns:a16="http://schemas.microsoft.com/office/drawing/2014/main" xmlns="" id="{79A5C25D-1579-452F-8D54-BF7A7486C2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2">
                  <a:lumMod val="50000"/>
                  <a:alpha val="16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fficePLUS.cn-3">
            <a:extLst>
              <a:ext uri="{FF2B5EF4-FFF2-40B4-BE49-F238E27FC236}">
                <a16:creationId xmlns:a16="http://schemas.microsoft.com/office/drawing/2014/main" xmlns="" id="{7E370C96-EBF9-4BFE-8B76-704519679382}"/>
              </a:ext>
            </a:extLst>
          </p:cNvPr>
          <p:cNvSpPr/>
          <p:nvPr/>
        </p:nvSpPr>
        <p:spPr>
          <a:xfrm>
            <a:off x="3208866" y="474133"/>
            <a:ext cx="5774267" cy="577426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0" name="OfficePLUS.cn-4">
            <a:extLst>
              <a:ext uri="{FF2B5EF4-FFF2-40B4-BE49-F238E27FC236}">
                <a16:creationId xmlns:a16="http://schemas.microsoft.com/office/drawing/2014/main" xmlns="" id="{C4F371EC-4749-4738-B026-457FD6C8497C}"/>
              </a:ext>
            </a:extLst>
          </p:cNvPr>
          <p:cNvSpPr/>
          <p:nvPr/>
        </p:nvSpPr>
        <p:spPr>
          <a:xfrm>
            <a:off x="4021666" y="1286934"/>
            <a:ext cx="4148668" cy="4148666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pic>
        <p:nvPicPr>
          <p:cNvPr id="14" name="OfficePLUS.cn-5">
            <a:hlinkClick r:id="rId4"/>
            <a:extLst>
              <a:ext uri="{FF2B5EF4-FFF2-40B4-BE49-F238E27FC236}">
                <a16:creationId xmlns:a16="http://schemas.microsoft.com/office/drawing/2014/main" xmlns="" id="{BC4D21EE-84CE-477E-8E19-BDF831487B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  <p:sp>
        <p:nvSpPr>
          <p:cNvPr id="13" name="OfficePLUS.cn-6">
            <a:extLst>
              <a:ext uri="{FF2B5EF4-FFF2-40B4-BE49-F238E27FC236}">
                <a16:creationId xmlns:a16="http://schemas.microsoft.com/office/drawing/2014/main" xmlns="" id="{30696160-9581-4EA1-ABBA-F91B9E20473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40239" y="1308976"/>
            <a:ext cx="9850677" cy="3812363"/>
          </a:xfrm>
          <a:custGeom>
            <a:avLst/>
            <a:gdLst/>
            <a:ahLst/>
            <a:cxnLst/>
            <a:rect l="l" t="t" r="r" b="b"/>
            <a:pathLst>
              <a:path w="9850677" h="3812363">
                <a:moveTo>
                  <a:pt x="7956366" y="3540718"/>
                </a:moveTo>
                <a:lnTo>
                  <a:pt x="7969100" y="3550044"/>
                </a:lnTo>
                <a:cubicBezTo>
                  <a:pt x="7965456" y="3547494"/>
                  <a:pt x="7961404" y="3544534"/>
                  <a:pt x="7956940" y="3541164"/>
                </a:cubicBezTo>
                <a:close/>
                <a:moveTo>
                  <a:pt x="7947260" y="3533655"/>
                </a:moveTo>
                <a:lnTo>
                  <a:pt x="7956366" y="3540718"/>
                </a:lnTo>
                <a:lnTo>
                  <a:pt x="7949698" y="3535835"/>
                </a:lnTo>
                <a:close/>
                <a:moveTo>
                  <a:pt x="187995" y="3515068"/>
                </a:moveTo>
                <a:lnTo>
                  <a:pt x="187995" y="3519838"/>
                </a:lnTo>
                <a:lnTo>
                  <a:pt x="189907" y="3516708"/>
                </a:lnTo>
                <a:cubicBezTo>
                  <a:pt x="190089" y="3515615"/>
                  <a:pt x="189452" y="3515068"/>
                  <a:pt x="187995" y="3515068"/>
                </a:cubicBezTo>
                <a:close/>
                <a:moveTo>
                  <a:pt x="9068094" y="3471349"/>
                </a:moveTo>
                <a:lnTo>
                  <a:pt x="9068094" y="3493209"/>
                </a:lnTo>
                <a:cubicBezTo>
                  <a:pt x="9071009" y="3496123"/>
                  <a:pt x="9078295" y="3497580"/>
                  <a:pt x="9089954" y="3497580"/>
                </a:cubicBezTo>
                <a:cubicBezTo>
                  <a:pt x="9087039" y="3485922"/>
                  <a:pt x="9079753" y="3477178"/>
                  <a:pt x="9068094" y="3471349"/>
                </a:cubicBezTo>
                <a:close/>
                <a:moveTo>
                  <a:pt x="8231418" y="3414513"/>
                </a:moveTo>
                <a:lnTo>
                  <a:pt x="8257650" y="3449489"/>
                </a:lnTo>
                <a:lnTo>
                  <a:pt x="8244534" y="3453861"/>
                </a:lnTo>
                <a:lnTo>
                  <a:pt x="8218302" y="3418885"/>
                </a:lnTo>
                <a:close/>
                <a:moveTo>
                  <a:pt x="7982216" y="3362049"/>
                </a:moveTo>
                <a:lnTo>
                  <a:pt x="7973472" y="3366421"/>
                </a:lnTo>
                <a:lnTo>
                  <a:pt x="7986588" y="3397025"/>
                </a:lnTo>
                <a:lnTo>
                  <a:pt x="7999703" y="3397025"/>
                </a:lnTo>
                <a:close/>
                <a:moveTo>
                  <a:pt x="7833568" y="3305214"/>
                </a:moveTo>
                <a:lnTo>
                  <a:pt x="7824824" y="3309585"/>
                </a:lnTo>
                <a:lnTo>
                  <a:pt x="7833568" y="3327073"/>
                </a:lnTo>
                <a:lnTo>
                  <a:pt x="7846684" y="3327073"/>
                </a:lnTo>
                <a:close/>
                <a:moveTo>
                  <a:pt x="9404736" y="3292098"/>
                </a:moveTo>
                <a:lnTo>
                  <a:pt x="9400364" y="3305214"/>
                </a:lnTo>
                <a:lnTo>
                  <a:pt x="9404736" y="3305214"/>
                </a:lnTo>
                <a:lnTo>
                  <a:pt x="9413480" y="3292098"/>
                </a:lnTo>
                <a:close/>
                <a:moveTo>
                  <a:pt x="8135234" y="3274610"/>
                </a:moveTo>
                <a:lnTo>
                  <a:pt x="8178955" y="3331446"/>
                </a:lnTo>
                <a:lnTo>
                  <a:pt x="8165838" y="3340189"/>
                </a:lnTo>
                <a:lnTo>
                  <a:pt x="8126491" y="3283354"/>
                </a:lnTo>
                <a:close/>
                <a:moveTo>
                  <a:pt x="7912264" y="3261494"/>
                </a:moveTo>
                <a:lnTo>
                  <a:pt x="7903520" y="3265866"/>
                </a:lnTo>
                <a:lnTo>
                  <a:pt x="7912264" y="3283354"/>
                </a:lnTo>
                <a:lnTo>
                  <a:pt x="7921008" y="3283354"/>
                </a:lnTo>
                <a:close/>
                <a:moveTo>
                  <a:pt x="8106966" y="3257602"/>
                </a:moveTo>
                <a:lnTo>
                  <a:pt x="8114468" y="3260401"/>
                </a:lnTo>
                <a:cubicBezTo>
                  <a:pt x="8122483" y="3264044"/>
                  <a:pt x="8122118" y="3265866"/>
                  <a:pt x="8113375" y="3265866"/>
                </a:cubicBezTo>
                <a:close/>
                <a:moveTo>
                  <a:pt x="782583" y="3178426"/>
                </a:moveTo>
                <a:cubicBezTo>
                  <a:pt x="762181" y="3198829"/>
                  <a:pt x="751979" y="3216317"/>
                  <a:pt x="751979" y="3230890"/>
                </a:cubicBezTo>
                <a:cubicBezTo>
                  <a:pt x="751979" y="3242549"/>
                  <a:pt x="756351" y="3248378"/>
                  <a:pt x="765095" y="3248378"/>
                </a:cubicBezTo>
                <a:cubicBezTo>
                  <a:pt x="768010" y="3233805"/>
                  <a:pt x="773839" y="3210487"/>
                  <a:pt x="782583" y="3178426"/>
                </a:cubicBezTo>
                <a:close/>
                <a:moveTo>
                  <a:pt x="7859800" y="3165310"/>
                </a:moveTo>
                <a:lnTo>
                  <a:pt x="7846684" y="3169682"/>
                </a:lnTo>
                <a:lnTo>
                  <a:pt x="7894776" y="3257122"/>
                </a:lnTo>
                <a:lnTo>
                  <a:pt x="7907892" y="3257122"/>
                </a:lnTo>
                <a:close/>
                <a:moveTo>
                  <a:pt x="7488182" y="2994803"/>
                </a:moveTo>
                <a:lnTo>
                  <a:pt x="7440091" y="3016663"/>
                </a:lnTo>
                <a:lnTo>
                  <a:pt x="7440091" y="3025407"/>
                </a:lnTo>
                <a:lnTo>
                  <a:pt x="7492554" y="3003547"/>
                </a:lnTo>
                <a:close/>
                <a:moveTo>
                  <a:pt x="8087142" y="2898620"/>
                </a:moveTo>
                <a:cubicBezTo>
                  <a:pt x="8087142" y="2927766"/>
                  <a:pt x="8091515" y="2962742"/>
                  <a:pt x="8100258" y="3003547"/>
                </a:cubicBezTo>
                <a:cubicBezTo>
                  <a:pt x="8100258" y="2945254"/>
                  <a:pt x="8100258" y="2917565"/>
                  <a:pt x="8100258" y="2920480"/>
                </a:cubicBezTo>
                <a:cubicBezTo>
                  <a:pt x="8100258" y="2923395"/>
                  <a:pt x="8097344" y="2926309"/>
                  <a:pt x="8091515" y="2929224"/>
                </a:cubicBezTo>
                <a:cubicBezTo>
                  <a:pt x="8088600" y="2923395"/>
                  <a:pt x="8087142" y="2913193"/>
                  <a:pt x="8087142" y="2898620"/>
                </a:cubicBezTo>
                <a:close/>
                <a:moveTo>
                  <a:pt x="7934124" y="2802437"/>
                </a:moveTo>
                <a:lnTo>
                  <a:pt x="7934124" y="2833040"/>
                </a:lnTo>
                <a:lnTo>
                  <a:pt x="7947240" y="2833040"/>
                </a:lnTo>
                <a:lnTo>
                  <a:pt x="7947240" y="2802437"/>
                </a:lnTo>
                <a:close/>
                <a:moveTo>
                  <a:pt x="9234229" y="2771833"/>
                </a:moveTo>
                <a:cubicBezTo>
                  <a:pt x="9242973" y="2771833"/>
                  <a:pt x="9254632" y="2782034"/>
                  <a:pt x="9269205" y="2802437"/>
                </a:cubicBezTo>
                <a:lnTo>
                  <a:pt x="9282321" y="2802437"/>
                </a:lnTo>
                <a:cubicBezTo>
                  <a:pt x="9285236" y="2793693"/>
                  <a:pt x="9286693" y="2784949"/>
                  <a:pt x="9286693" y="2776205"/>
                </a:cubicBezTo>
                <a:cubicBezTo>
                  <a:pt x="9307096" y="2802437"/>
                  <a:pt x="9315840" y="2819924"/>
                  <a:pt x="9312925" y="2828668"/>
                </a:cubicBezTo>
                <a:cubicBezTo>
                  <a:pt x="9307096" y="2851986"/>
                  <a:pt x="9305637" y="2870931"/>
                  <a:pt x="9308553" y="2885504"/>
                </a:cubicBezTo>
                <a:cubicBezTo>
                  <a:pt x="9317297" y="2891333"/>
                  <a:pt x="9324583" y="2894248"/>
                  <a:pt x="9330413" y="2894248"/>
                </a:cubicBezTo>
                <a:cubicBezTo>
                  <a:pt x="9356644" y="2920480"/>
                  <a:pt x="9377048" y="2940882"/>
                  <a:pt x="9391620" y="2955456"/>
                </a:cubicBezTo>
                <a:cubicBezTo>
                  <a:pt x="9394536" y="2958370"/>
                  <a:pt x="9398907" y="2966386"/>
                  <a:pt x="9404736" y="2979501"/>
                </a:cubicBezTo>
                <a:cubicBezTo>
                  <a:pt x="9410565" y="2992617"/>
                  <a:pt x="9416395" y="2999175"/>
                  <a:pt x="9422224" y="2999175"/>
                </a:cubicBezTo>
                <a:cubicBezTo>
                  <a:pt x="9442627" y="2999175"/>
                  <a:pt x="9458657" y="3005005"/>
                  <a:pt x="9470316" y="3016663"/>
                </a:cubicBezTo>
                <a:cubicBezTo>
                  <a:pt x="9464487" y="3013749"/>
                  <a:pt x="9457200" y="3012291"/>
                  <a:pt x="9448456" y="3012291"/>
                </a:cubicBezTo>
                <a:cubicBezTo>
                  <a:pt x="9442627" y="3012291"/>
                  <a:pt x="9430968" y="3032694"/>
                  <a:pt x="9413480" y="3073499"/>
                </a:cubicBezTo>
                <a:cubicBezTo>
                  <a:pt x="9413480" y="3082243"/>
                  <a:pt x="9420767" y="3090987"/>
                  <a:pt x="9435340" y="3099731"/>
                </a:cubicBezTo>
                <a:cubicBezTo>
                  <a:pt x="9441169" y="3099731"/>
                  <a:pt x="9444084" y="3092444"/>
                  <a:pt x="9444084" y="3077871"/>
                </a:cubicBezTo>
                <a:cubicBezTo>
                  <a:pt x="9441169" y="3080786"/>
                  <a:pt x="9448456" y="3082243"/>
                  <a:pt x="9465944" y="3082243"/>
                </a:cubicBezTo>
                <a:cubicBezTo>
                  <a:pt x="9460115" y="3082243"/>
                  <a:pt x="9464487" y="3079328"/>
                  <a:pt x="9479060" y="3073499"/>
                </a:cubicBezTo>
                <a:cubicBezTo>
                  <a:pt x="9493633" y="3067669"/>
                  <a:pt x="9498005" y="3061840"/>
                  <a:pt x="9492176" y="3056011"/>
                </a:cubicBezTo>
                <a:cubicBezTo>
                  <a:pt x="9527152" y="3056011"/>
                  <a:pt x="9551927" y="3060383"/>
                  <a:pt x="9566499" y="3069127"/>
                </a:cubicBezTo>
                <a:cubicBezTo>
                  <a:pt x="9546097" y="3098273"/>
                  <a:pt x="9530795" y="3119405"/>
                  <a:pt x="9520594" y="3132520"/>
                </a:cubicBezTo>
                <a:cubicBezTo>
                  <a:pt x="9510392" y="3145636"/>
                  <a:pt x="9503835" y="3153652"/>
                  <a:pt x="9500920" y="3156566"/>
                </a:cubicBezTo>
                <a:cubicBezTo>
                  <a:pt x="9486347" y="3182798"/>
                  <a:pt x="9465944" y="3219231"/>
                  <a:pt x="9439712" y="3265866"/>
                </a:cubicBezTo>
                <a:cubicBezTo>
                  <a:pt x="9436797" y="3280439"/>
                  <a:pt x="9435340" y="3292098"/>
                  <a:pt x="9435340" y="3300842"/>
                </a:cubicBezTo>
                <a:cubicBezTo>
                  <a:pt x="9412023" y="3347476"/>
                  <a:pt x="9400364" y="3370793"/>
                  <a:pt x="9400364" y="3370793"/>
                </a:cubicBezTo>
                <a:cubicBezTo>
                  <a:pt x="9371217" y="3414513"/>
                  <a:pt x="9356644" y="3445117"/>
                  <a:pt x="9356644" y="3462605"/>
                </a:cubicBezTo>
                <a:cubicBezTo>
                  <a:pt x="9356644" y="3465519"/>
                  <a:pt x="9364659" y="3480093"/>
                  <a:pt x="9380690" y="3506324"/>
                </a:cubicBezTo>
                <a:cubicBezTo>
                  <a:pt x="9396721" y="3532556"/>
                  <a:pt x="9404736" y="3547129"/>
                  <a:pt x="9404736" y="3550044"/>
                </a:cubicBezTo>
                <a:cubicBezTo>
                  <a:pt x="9404736" y="3555873"/>
                  <a:pt x="9401821" y="3565346"/>
                  <a:pt x="9395992" y="3578462"/>
                </a:cubicBezTo>
                <a:cubicBezTo>
                  <a:pt x="9390163" y="3591578"/>
                  <a:pt x="9385791" y="3601051"/>
                  <a:pt x="9382876" y="3606880"/>
                </a:cubicBezTo>
                <a:cubicBezTo>
                  <a:pt x="9365388" y="3586477"/>
                  <a:pt x="9349357" y="3563160"/>
                  <a:pt x="9334785" y="3536928"/>
                </a:cubicBezTo>
                <a:cubicBezTo>
                  <a:pt x="9326041" y="3548587"/>
                  <a:pt x="9321668" y="3563160"/>
                  <a:pt x="9321668" y="3580648"/>
                </a:cubicBezTo>
                <a:cubicBezTo>
                  <a:pt x="9312925" y="3574819"/>
                  <a:pt x="9305637" y="3568989"/>
                  <a:pt x="9299809" y="3563160"/>
                </a:cubicBezTo>
                <a:cubicBezTo>
                  <a:pt x="9299809" y="3586477"/>
                  <a:pt x="9299809" y="3602508"/>
                  <a:pt x="9299809" y="3611252"/>
                </a:cubicBezTo>
                <a:cubicBezTo>
                  <a:pt x="9299809" y="3611252"/>
                  <a:pt x="9297623" y="3603236"/>
                  <a:pt x="9293251" y="3587206"/>
                </a:cubicBezTo>
                <a:cubicBezTo>
                  <a:pt x="9288879" y="3571175"/>
                  <a:pt x="9280864" y="3560245"/>
                  <a:pt x="9269205" y="3554416"/>
                </a:cubicBezTo>
                <a:cubicBezTo>
                  <a:pt x="9275034" y="3568989"/>
                  <a:pt x="9279406" y="3580648"/>
                  <a:pt x="9282321" y="3589392"/>
                </a:cubicBezTo>
                <a:cubicBezTo>
                  <a:pt x="9273577" y="3586477"/>
                  <a:pt x="9260461" y="3581377"/>
                  <a:pt x="9242973" y="3574090"/>
                </a:cubicBezTo>
                <a:cubicBezTo>
                  <a:pt x="9225485" y="3566804"/>
                  <a:pt x="9213826" y="3561703"/>
                  <a:pt x="9207998" y="3558788"/>
                </a:cubicBezTo>
                <a:lnTo>
                  <a:pt x="9199253" y="3567532"/>
                </a:lnTo>
                <a:cubicBezTo>
                  <a:pt x="9202168" y="3576276"/>
                  <a:pt x="9215284" y="3590849"/>
                  <a:pt x="9238601" y="3611252"/>
                </a:cubicBezTo>
                <a:lnTo>
                  <a:pt x="9216741" y="3628740"/>
                </a:lnTo>
                <a:cubicBezTo>
                  <a:pt x="9210912" y="3622911"/>
                  <a:pt x="9202168" y="3619996"/>
                  <a:pt x="9190510" y="3619996"/>
                </a:cubicBezTo>
                <a:cubicBezTo>
                  <a:pt x="9175937" y="3619996"/>
                  <a:pt x="9168649" y="3630197"/>
                  <a:pt x="9168649" y="3650600"/>
                </a:cubicBezTo>
                <a:cubicBezTo>
                  <a:pt x="9168649" y="3644770"/>
                  <a:pt x="9159906" y="3637484"/>
                  <a:pt x="9142418" y="3628740"/>
                </a:cubicBezTo>
                <a:cubicBezTo>
                  <a:pt x="9148247" y="3619996"/>
                  <a:pt x="9154077" y="3614166"/>
                  <a:pt x="9159906" y="3611252"/>
                </a:cubicBezTo>
                <a:cubicBezTo>
                  <a:pt x="9156991" y="3608337"/>
                  <a:pt x="9154805" y="3606880"/>
                  <a:pt x="9153348" y="3606880"/>
                </a:cubicBezTo>
                <a:cubicBezTo>
                  <a:pt x="9151890" y="3606880"/>
                  <a:pt x="9149705" y="3605423"/>
                  <a:pt x="9146790" y="3602508"/>
                </a:cubicBezTo>
                <a:cubicBezTo>
                  <a:pt x="9143875" y="3605423"/>
                  <a:pt x="9138775" y="3609066"/>
                  <a:pt x="9131488" y="3613438"/>
                </a:cubicBezTo>
                <a:cubicBezTo>
                  <a:pt x="9124201" y="3617810"/>
                  <a:pt x="9117643" y="3621453"/>
                  <a:pt x="9111814" y="3624368"/>
                </a:cubicBezTo>
                <a:cubicBezTo>
                  <a:pt x="9097241" y="3603965"/>
                  <a:pt x="9095783" y="3585020"/>
                  <a:pt x="9107442" y="3567532"/>
                </a:cubicBezTo>
                <a:cubicBezTo>
                  <a:pt x="9092869" y="3550044"/>
                  <a:pt x="9079753" y="3541300"/>
                  <a:pt x="9068094" y="3541300"/>
                </a:cubicBezTo>
                <a:cubicBezTo>
                  <a:pt x="9065179" y="3541300"/>
                  <a:pt x="9060807" y="3542758"/>
                  <a:pt x="9054978" y="3545672"/>
                </a:cubicBezTo>
                <a:cubicBezTo>
                  <a:pt x="9052063" y="3545672"/>
                  <a:pt x="9049149" y="3545672"/>
                  <a:pt x="9046234" y="3545672"/>
                </a:cubicBezTo>
                <a:cubicBezTo>
                  <a:pt x="9040405" y="3566075"/>
                  <a:pt x="9037490" y="3580648"/>
                  <a:pt x="9037490" y="3589392"/>
                </a:cubicBezTo>
                <a:cubicBezTo>
                  <a:pt x="9034576" y="3586477"/>
                  <a:pt x="9031661" y="3577733"/>
                  <a:pt x="9028746" y="3563160"/>
                </a:cubicBezTo>
                <a:cubicBezTo>
                  <a:pt x="8985027" y="3519440"/>
                  <a:pt x="8952966" y="3487379"/>
                  <a:pt x="8932563" y="3466977"/>
                </a:cubicBezTo>
                <a:cubicBezTo>
                  <a:pt x="8920904" y="3461147"/>
                  <a:pt x="8907788" y="3453861"/>
                  <a:pt x="8893215" y="3445117"/>
                </a:cubicBezTo>
                <a:cubicBezTo>
                  <a:pt x="8878642" y="3436373"/>
                  <a:pt x="8871355" y="3426171"/>
                  <a:pt x="8871355" y="3414513"/>
                </a:cubicBezTo>
                <a:cubicBezTo>
                  <a:pt x="8871355" y="3411598"/>
                  <a:pt x="8880100" y="3399940"/>
                  <a:pt x="8897587" y="3379537"/>
                </a:cubicBezTo>
                <a:cubicBezTo>
                  <a:pt x="8885928" y="3347476"/>
                  <a:pt x="8872812" y="3331446"/>
                  <a:pt x="8858239" y="3331446"/>
                </a:cubicBezTo>
                <a:cubicBezTo>
                  <a:pt x="8866983" y="3331446"/>
                  <a:pt x="8871355" y="3332903"/>
                  <a:pt x="8871355" y="3335817"/>
                </a:cubicBezTo>
                <a:cubicBezTo>
                  <a:pt x="8874270" y="3332903"/>
                  <a:pt x="8875727" y="3329988"/>
                  <a:pt x="8875727" y="3327073"/>
                </a:cubicBezTo>
                <a:cubicBezTo>
                  <a:pt x="8869898" y="3321244"/>
                  <a:pt x="8865527" y="3318329"/>
                  <a:pt x="8862611" y="3318329"/>
                </a:cubicBezTo>
                <a:cubicBezTo>
                  <a:pt x="8865527" y="3318329"/>
                  <a:pt x="8852410" y="3325616"/>
                  <a:pt x="8823263" y="3340189"/>
                </a:cubicBezTo>
                <a:cubicBezTo>
                  <a:pt x="8823263" y="3337275"/>
                  <a:pt x="8827635" y="3312500"/>
                  <a:pt x="8836379" y="3265866"/>
                </a:cubicBezTo>
                <a:cubicBezTo>
                  <a:pt x="8830551" y="3280439"/>
                  <a:pt x="8827635" y="3271695"/>
                  <a:pt x="8827635" y="3239634"/>
                </a:cubicBezTo>
                <a:cubicBezTo>
                  <a:pt x="8827635" y="3245463"/>
                  <a:pt x="8829093" y="3232347"/>
                  <a:pt x="8832008" y="3200286"/>
                </a:cubicBezTo>
                <a:cubicBezTo>
                  <a:pt x="8843666" y="3194457"/>
                  <a:pt x="8850952" y="3190085"/>
                  <a:pt x="8853867" y="3187170"/>
                </a:cubicBezTo>
                <a:cubicBezTo>
                  <a:pt x="8856782" y="3166768"/>
                  <a:pt x="8860425" y="3153652"/>
                  <a:pt x="8864798" y="3147822"/>
                </a:cubicBezTo>
                <a:cubicBezTo>
                  <a:pt x="8869169" y="3141993"/>
                  <a:pt x="8874270" y="3137621"/>
                  <a:pt x="8880100" y="3134707"/>
                </a:cubicBezTo>
                <a:cubicBezTo>
                  <a:pt x="8877184" y="3076414"/>
                  <a:pt x="8874270" y="3042895"/>
                  <a:pt x="8871355" y="3034151"/>
                </a:cubicBezTo>
                <a:cubicBezTo>
                  <a:pt x="8888843" y="3019578"/>
                  <a:pt x="8896130" y="3012291"/>
                  <a:pt x="8893215" y="3012291"/>
                </a:cubicBezTo>
                <a:cubicBezTo>
                  <a:pt x="8893215" y="3012291"/>
                  <a:pt x="8899044" y="3013749"/>
                  <a:pt x="8910703" y="3016663"/>
                </a:cubicBezTo>
                <a:cubicBezTo>
                  <a:pt x="8913618" y="3002090"/>
                  <a:pt x="8919447" y="2980230"/>
                  <a:pt x="8928191" y="2951084"/>
                </a:cubicBezTo>
                <a:cubicBezTo>
                  <a:pt x="8936935" y="2921937"/>
                  <a:pt x="8944222" y="2900077"/>
                  <a:pt x="8950051" y="2885504"/>
                </a:cubicBezTo>
                <a:cubicBezTo>
                  <a:pt x="8964624" y="2882589"/>
                  <a:pt x="8968996" y="2881132"/>
                  <a:pt x="8963167" y="2881132"/>
                </a:cubicBezTo>
                <a:cubicBezTo>
                  <a:pt x="8971911" y="2881132"/>
                  <a:pt x="8983570" y="2891333"/>
                  <a:pt x="8998142" y="2911736"/>
                </a:cubicBezTo>
                <a:cubicBezTo>
                  <a:pt x="9021459" y="2862187"/>
                  <a:pt x="9034576" y="2825754"/>
                  <a:pt x="9037490" y="2802437"/>
                </a:cubicBezTo>
                <a:cubicBezTo>
                  <a:pt x="9057893" y="2811180"/>
                  <a:pt x="9073923" y="2815552"/>
                  <a:pt x="9085582" y="2815552"/>
                </a:cubicBezTo>
                <a:cubicBezTo>
                  <a:pt x="9088497" y="2815552"/>
                  <a:pt x="9090683" y="2813366"/>
                  <a:pt x="9092140" y="2808995"/>
                </a:cubicBezTo>
                <a:cubicBezTo>
                  <a:pt x="9093597" y="2804622"/>
                  <a:pt x="9095783" y="2802437"/>
                  <a:pt x="9098698" y="2802437"/>
                </a:cubicBezTo>
                <a:cubicBezTo>
                  <a:pt x="9104527" y="2802437"/>
                  <a:pt x="9112543" y="2809723"/>
                  <a:pt x="9122744" y="2824296"/>
                </a:cubicBezTo>
                <a:cubicBezTo>
                  <a:pt x="9132945" y="2838869"/>
                  <a:pt x="9140961" y="2846156"/>
                  <a:pt x="9146790" y="2846156"/>
                </a:cubicBezTo>
                <a:cubicBezTo>
                  <a:pt x="9152619" y="2846156"/>
                  <a:pt x="9162092" y="2842513"/>
                  <a:pt x="9175208" y="2835226"/>
                </a:cubicBezTo>
                <a:cubicBezTo>
                  <a:pt x="9188324" y="2827940"/>
                  <a:pt x="9196338" y="2824296"/>
                  <a:pt x="9199253" y="2824296"/>
                </a:cubicBezTo>
                <a:cubicBezTo>
                  <a:pt x="9205083" y="2824296"/>
                  <a:pt x="9207268" y="2826482"/>
                  <a:pt x="9205812" y="2830854"/>
                </a:cubicBezTo>
                <a:cubicBezTo>
                  <a:pt x="9204354" y="2835226"/>
                  <a:pt x="9205083" y="2837412"/>
                  <a:pt x="9207998" y="2837412"/>
                </a:cubicBezTo>
                <a:cubicBezTo>
                  <a:pt x="9231314" y="2837412"/>
                  <a:pt x="9242973" y="2831583"/>
                  <a:pt x="9242973" y="2819924"/>
                </a:cubicBezTo>
                <a:cubicBezTo>
                  <a:pt x="9242973" y="2805351"/>
                  <a:pt x="9235686" y="2792235"/>
                  <a:pt x="9221113" y="2780577"/>
                </a:cubicBezTo>
                <a:cubicBezTo>
                  <a:pt x="9226942" y="2777662"/>
                  <a:pt x="9231314" y="2774747"/>
                  <a:pt x="9234229" y="2771833"/>
                </a:cubicBezTo>
                <a:close/>
                <a:moveTo>
                  <a:pt x="7925380" y="2771833"/>
                </a:moveTo>
                <a:lnTo>
                  <a:pt x="7925380" y="2793693"/>
                </a:lnTo>
                <a:lnTo>
                  <a:pt x="7938496" y="2793693"/>
                </a:lnTo>
                <a:lnTo>
                  <a:pt x="7938496" y="2771833"/>
                </a:lnTo>
                <a:close/>
                <a:moveTo>
                  <a:pt x="7632458" y="2749973"/>
                </a:moveTo>
                <a:lnTo>
                  <a:pt x="7654318" y="2951084"/>
                </a:lnTo>
                <a:lnTo>
                  <a:pt x="7667434" y="2951084"/>
                </a:lnTo>
                <a:lnTo>
                  <a:pt x="7641202" y="2749973"/>
                </a:lnTo>
                <a:close/>
                <a:moveTo>
                  <a:pt x="9050607" y="2732485"/>
                </a:moveTo>
                <a:cubicBezTo>
                  <a:pt x="9050607" y="2747058"/>
                  <a:pt x="9054978" y="2757259"/>
                  <a:pt x="9063722" y="2763089"/>
                </a:cubicBezTo>
                <a:cubicBezTo>
                  <a:pt x="9054978" y="2768918"/>
                  <a:pt x="9047691" y="2773290"/>
                  <a:pt x="9041862" y="2776205"/>
                </a:cubicBezTo>
                <a:cubicBezTo>
                  <a:pt x="9041862" y="2758717"/>
                  <a:pt x="9044777" y="2744143"/>
                  <a:pt x="9050607" y="2732485"/>
                </a:cubicBezTo>
                <a:close/>
                <a:moveTo>
                  <a:pt x="7916636" y="2710625"/>
                </a:moveTo>
                <a:lnTo>
                  <a:pt x="7916636" y="2732485"/>
                </a:lnTo>
                <a:lnTo>
                  <a:pt x="7929752" y="2732485"/>
                </a:lnTo>
                <a:lnTo>
                  <a:pt x="7929752" y="2710625"/>
                </a:lnTo>
                <a:close/>
                <a:moveTo>
                  <a:pt x="7623714" y="2701881"/>
                </a:moveTo>
                <a:lnTo>
                  <a:pt x="7623714" y="2732485"/>
                </a:lnTo>
                <a:lnTo>
                  <a:pt x="7636830" y="2732485"/>
                </a:lnTo>
                <a:lnTo>
                  <a:pt x="7636830" y="2701881"/>
                </a:lnTo>
                <a:close/>
                <a:moveTo>
                  <a:pt x="7907892" y="2631929"/>
                </a:moveTo>
                <a:lnTo>
                  <a:pt x="7907892" y="2675649"/>
                </a:lnTo>
                <a:lnTo>
                  <a:pt x="7921008" y="2675649"/>
                </a:lnTo>
                <a:lnTo>
                  <a:pt x="7921008" y="2631929"/>
                </a:lnTo>
                <a:close/>
                <a:moveTo>
                  <a:pt x="9828818" y="2570722"/>
                </a:moveTo>
                <a:lnTo>
                  <a:pt x="9850677" y="2579466"/>
                </a:lnTo>
                <a:lnTo>
                  <a:pt x="9846306" y="2588210"/>
                </a:lnTo>
                <a:lnTo>
                  <a:pt x="9828818" y="2579466"/>
                </a:lnTo>
                <a:close/>
                <a:moveTo>
                  <a:pt x="8078399" y="2478910"/>
                </a:moveTo>
                <a:lnTo>
                  <a:pt x="8091515" y="2478910"/>
                </a:lnTo>
                <a:lnTo>
                  <a:pt x="8091515" y="2522630"/>
                </a:lnTo>
                <a:lnTo>
                  <a:pt x="8078399" y="2522630"/>
                </a:lnTo>
                <a:close/>
                <a:moveTo>
                  <a:pt x="1066762" y="2435191"/>
                </a:moveTo>
                <a:cubicBezTo>
                  <a:pt x="1069676" y="2438105"/>
                  <a:pt x="1073319" y="2446120"/>
                  <a:pt x="1077691" y="2459237"/>
                </a:cubicBezTo>
                <a:cubicBezTo>
                  <a:pt x="1082063" y="2472352"/>
                  <a:pt x="1085707" y="2481825"/>
                  <a:pt x="1088621" y="2487654"/>
                </a:cubicBezTo>
                <a:cubicBezTo>
                  <a:pt x="1074048" y="2499313"/>
                  <a:pt x="1063847" y="2505142"/>
                  <a:pt x="1058018" y="2505142"/>
                </a:cubicBezTo>
                <a:close/>
                <a:moveTo>
                  <a:pt x="991960" y="2431638"/>
                </a:moveTo>
                <a:cubicBezTo>
                  <a:pt x="992278" y="2432003"/>
                  <a:pt x="992438" y="2433187"/>
                  <a:pt x="992438" y="2435191"/>
                </a:cubicBezTo>
                <a:lnTo>
                  <a:pt x="991817" y="2431775"/>
                </a:lnTo>
                <a:close/>
                <a:moveTo>
                  <a:pt x="9177394" y="2321519"/>
                </a:moveTo>
                <a:cubicBezTo>
                  <a:pt x="9177394" y="2339007"/>
                  <a:pt x="9175937" y="2349208"/>
                  <a:pt x="9173022" y="2352123"/>
                </a:cubicBezTo>
                <a:cubicBezTo>
                  <a:pt x="9173022" y="2355038"/>
                  <a:pt x="9181765" y="2356495"/>
                  <a:pt x="9199253" y="2356495"/>
                </a:cubicBezTo>
                <a:lnTo>
                  <a:pt x="9199253" y="2330263"/>
                </a:lnTo>
                <a:cubicBezTo>
                  <a:pt x="9193425" y="2327349"/>
                  <a:pt x="9186137" y="2324434"/>
                  <a:pt x="9177394" y="2321519"/>
                </a:cubicBezTo>
                <a:close/>
                <a:moveTo>
                  <a:pt x="1333452" y="2312775"/>
                </a:moveTo>
                <a:lnTo>
                  <a:pt x="1355312" y="2312775"/>
                </a:lnTo>
                <a:lnTo>
                  <a:pt x="1355312" y="2325891"/>
                </a:lnTo>
                <a:lnTo>
                  <a:pt x="1333452" y="2325891"/>
                </a:lnTo>
                <a:close/>
                <a:moveTo>
                  <a:pt x="7623714" y="2308403"/>
                </a:moveTo>
                <a:lnTo>
                  <a:pt x="7623714" y="2413331"/>
                </a:lnTo>
                <a:lnTo>
                  <a:pt x="7636830" y="2413331"/>
                </a:lnTo>
                <a:lnTo>
                  <a:pt x="7636830" y="2308403"/>
                </a:lnTo>
                <a:close/>
                <a:moveTo>
                  <a:pt x="1359684" y="2304031"/>
                </a:moveTo>
                <a:lnTo>
                  <a:pt x="1377172" y="2304031"/>
                </a:lnTo>
                <a:lnTo>
                  <a:pt x="1377172" y="2317147"/>
                </a:lnTo>
                <a:lnTo>
                  <a:pt x="1359684" y="2317147"/>
                </a:lnTo>
                <a:close/>
                <a:moveTo>
                  <a:pt x="7628086" y="2247196"/>
                </a:moveTo>
                <a:lnTo>
                  <a:pt x="7628086" y="2304031"/>
                </a:lnTo>
                <a:lnTo>
                  <a:pt x="7645574" y="2304031"/>
                </a:lnTo>
                <a:lnTo>
                  <a:pt x="7645574" y="2247196"/>
                </a:lnTo>
                <a:close/>
                <a:moveTo>
                  <a:pt x="9483432" y="2238452"/>
                </a:moveTo>
                <a:lnTo>
                  <a:pt x="9474688" y="2242824"/>
                </a:lnTo>
                <a:lnTo>
                  <a:pt x="9483432" y="2255940"/>
                </a:lnTo>
                <a:lnTo>
                  <a:pt x="9492176" y="2255940"/>
                </a:lnTo>
                <a:close/>
                <a:moveTo>
                  <a:pt x="9002515" y="2229708"/>
                </a:moveTo>
                <a:lnTo>
                  <a:pt x="9002515" y="2251568"/>
                </a:lnTo>
                <a:cubicBezTo>
                  <a:pt x="8993770" y="2257397"/>
                  <a:pt x="8979198" y="2266141"/>
                  <a:pt x="8958795" y="2277799"/>
                </a:cubicBezTo>
                <a:cubicBezTo>
                  <a:pt x="8979198" y="2257397"/>
                  <a:pt x="8993770" y="2241366"/>
                  <a:pt x="9002515" y="2229708"/>
                </a:cubicBezTo>
                <a:close/>
                <a:moveTo>
                  <a:pt x="8915075" y="2207848"/>
                </a:moveTo>
                <a:cubicBezTo>
                  <a:pt x="8920904" y="2207848"/>
                  <a:pt x="8932563" y="2216592"/>
                  <a:pt x="8950051" y="2234080"/>
                </a:cubicBezTo>
                <a:cubicBezTo>
                  <a:pt x="8952966" y="2231165"/>
                  <a:pt x="8952966" y="2239909"/>
                  <a:pt x="8950051" y="2260312"/>
                </a:cubicBezTo>
                <a:cubicBezTo>
                  <a:pt x="8941307" y="2239909"/>
                  <a:pt x="8929648" y="2222421"/>
                  <a:pt x="8915075" y="2207848"/>
                </a:cubicBezTo>
                <a:close/>
                <a:moveTo>
                  <a:pt x="7636830" y="2190360"/>
                </a:moveTo>
                <a:lnTo>
                  <a:pt x="7636830" y="2220964"/>
                </a:lnTo>
                <a:lnTo>
                  <a:pt x="7649946" y="2220964"/>
                </a:lnTo>
                <a:lnTo>
                  <a:pt x="7649946" y="2190360"/>
                </a:lnTo>
                <a:close/>
                <a:moveTo>
                  <a:pt x="9505292" y="2159756"/>
                </a:moveTo>
                <a:lnTo>
                  <a:pt x="9514036" y="2159756"/>
                </a:lnTo>
                <a:lnTo>
                  <a:pt x="9505292" y="2181616"/>
                </a:lnTo>
                <a:lnTo>
                  <a:pt x="9496548" y="2177244"/>
                </a:lnTo>
                <a:close/>
                <a:moveTo>
                  <a:pt x="8906331" y="2159756"/>
                </a:moveTo>
                <a:lnTo>
                  <a:pt x="8915075" y="2159756"/>
                </a:lnTo>
                <a:lnTo>
                  <a:pt x="8915075" y="2172872"/>
                </a:lnTo>
                <a:lnTo>
                  <a:pt x="8906331" y="2172872"/>
                </a:lnTo>
                <a:close/>
                <a:moveTo>
                  <a:pt x="7461950" y="2146640"/>
                </a:moveTo>
                <a:lnTo>
                  <a:pt x="7475066" y="2146640"/>
                </a:lnTo>
                <a:lnTo>
                  <a:pt x="7466322" y="2199104"/>
                </a:lnTo>
                <a:lnTo>
                  <a:pt x="7453206" y="2199104"/>
                </a:lnTo>
                <a:close/>
                <a:moveTo>
                  <a:pt x="7942868" y="2129152"/>
                </a:moveTo>
                <a:cubicBezTo>
                  <a:pt x="7910806" y="2312775"/>
                  <a:pt x="7894776" y="2424989"/>
                  <a:pt x="7894776" y="2465794"/>
                </a:cubicBezTo>
                <a:cubicBezTo>
                  <a:pt x="7894776" y="2471624"/>
                  <a:pt x="7896962" y="2492755"/>
                  <a:pt x="7901334" y="2529188"/>
                </a:cubicBezTo>
                <a:cubicBezTo>
                  <a:pt x="7905706" y="2565621"/>
                  <a:pt x="7907892" y="2592582"/>
                  <a:pt x="7907892" y="2610069"/>
                </a:cubicBezTo>
                <a:cubicBezTo>
                  <a:pt x="7904978" y="2510971"/>
                  <a:pt x="7909350" y="2406773"/>
                  <a:pt x="7921008" y="2297473"/>
                </a:cubicBezTo>
                <a:cubicBezTo>
                  <a:pt x="7932666" y="2188174"/>
                  <a:pt x="7939954" y="2143726"/>
                  <a:pt x="7942868" y="2164128"/>
                </a:cubicBezTo>
                <a:close/>
                <a:moveTo>
                  <a:pt x="7514414" y="2098549"/>
                </a:moveTo>
                <a:cubicBezTo>
                  <a:pt x="7494012" y="2110207"/>
                  <a:pt x="7480896" y="2123323"/>
                  <a:pt x="7475066" y="2137896"/>
                </a:cubicBezTo>
                <a:cubicBezTo>
                  <a:pt x="7466322" y="2137896"/>
                  <a:pt x="7457579" y="2134982"/>
                  <a:pt x="7448834" y="2129152"/>
                </a:cubicBezTo>
                <a:cubicBezTo>
                  <a:pt x="7448834" y="2132067"/>
                  <a:pt x="7441548" y="2139354"/>
                  <a:pt x="7426975" y="2151012"/>
                </a:cubicBezTo>
                <a:cubicBezTo>
                  <a:pt x="7424060" y="2148098"/>
                  <a:pt x="7425518" y="2145183"/>
                  <a:pt x="7431346" y="2142268"/>
                </a:cubicBezTo>
                <a:cubicBezTo>
                  <a:pt x="7434262" y="2139354"/>
                  <a:pt x="7431346" y="2137896"/>
                  <a:pt x="7422603" y="2137896"/>
                </a:cubicBezTo>
                <a:cubicBezTo>
                  <a:pt x="7393456" y="2137896"/>
                  <a:pt x="7342450" y="2181616"/>
                  <a:pt x="7269584" y="2269056"/>
                </a:cubicBezTo>
                <a:cubicBezTo>
                  <a:pt x="7257926" y="2286543"/>
                  <a:pt x="7237523" y="2320062"/>
                  <a:pt x="7208376" y="2369611"/>
                </a:cubicBezTo>
                <a:cubicBezTo>
                  <a:pt x="7176315" y="2430818"/>
                  <a:pt x="7156642" y="2481825"/>
                  <a:pt x="7149354" y="2522630"/>
                </a:cubicBezTo>
                <a:cubicBezTo>
                  <a:pt x="7142068" y="2563435"/>
                  <a:pt x="7138424" y="2598411"/>
                  <a:pt x="7138424" y="2627557"/>
                </a:cubicBezTo>
                <a:cubicBezTo>
                  <a:pt x="7138424" y="2729570"/>
                  <a:pt x="7186516" y="2825754"/>
                  <a:pt x="7282700" y="2916108"/>
                </a:cubicBezTo>
                <a:cubicBezTo>
                  <a:pt x="7311846" y="2945254"/>
                  <a:pt x="7349736" y="2974401"/>
                  <a:pt x="7396371" y="3003547"/>
                </a:cubicBezTo>
                <a:cubicBezTo>
                  <a:pt x="7410944" y="3003547"/>
                  <a:pt x="7434262" y="2993346"/>
                  <a:pt x="7466322" y="2972944"/>
                </a:cubicBezTo>
                <a:lnTo>
                  <a:pt x="7483810" y="2990431"/>
                </a:lnTo>
                <a:cubicBezTo>
                  <a:pt x="7492554" y="2978773"/>
                  <a:pt x="7499842" y="2972944"/>
                  <a:pt x="7505670" y="2972944"/>
                </a:cubicBezTo>
                <a:lnTo>
                  <a:pt x="7518786" y="2972944"/>
                </a:lnTo>
                <a:cubicBezTo>
                  <a:pt x="7530444" y="2967114"/>
                  <a:pt x="7539189" y="2960556"/>
                  <a:pt x="7545018" y="2953269"/>
                </a:cubicBezTo>
                <a:lnTo>
                  <a:pt x="7552066" y="2933888"/>
                </a:lnTo>
                <a:lnTo>
                  <a:pt x="7551849" y="2933049"/>
                </a:lnTo>
                <a:cubicBezTo>
                  <a:pt x="7548024" y="2914468"/>
                  <a:pt x="7538460" y="2828668"/>
                  <a:pt x="7523158" y="2675649"/>
                </a:cubicBezTo>
                <a:cubicBezTo>
                  <a:pt x="7520244" y="2646503"/>
                  <a:pt x="7518786" y="2598411"/>
                  <a:pt x="7518786" y="2531374"/>
                </a:cubicBezTo>
                <a:cubicBezTo>
                  <a:pt x="7518786" y="2452679"/>
                  <a:pt x="7523158" y="2365239"/>
                  <a:pt x="7531902" y="2269056"/>
                </a:cubicBezTo>
                <a:cubicBezTo>
                  <a:pt x="7528988" y="2271970"/>
                  <a:pt x="7524616" y="2277071"/>
                  <a:pt x="7518786" y="2284357"/>
                </a:cubicBezTo>
                <a:cubicBezTo>
                  <a:pt x="7512958" y="2291644"/>
                  <a:pt x="7508586" y="2296745"/>
                  <a:pt x="7505670" y="2299659"/>
                </a:cubicBezTo>
                <a:lnTo>
                  <a:pt x="7492554" y="2286543"/>
                </a:lnTo>
                <a:cubicBezTo>
                  <a:pt x="7495470" y="2266141"/>
                  <a:pt x="7499112" y="2234808"/>
                  <a:pt x="7503484" y="2192546"/>
                </a:cubicBezTo>
                <a:cubicBezTo>
                  <a:pt x="7507856" y="2150283"/>
                  <a:pt x="7511500" y="2118951"/>
                  <a:pt x="7514414" y="2098549"/>
                </a:cubicBezTo>
                <a:close/>
                <a:moveTo>
                  <a:pt x="8897587" y="2072317"/>
                </a:moveTo>
                <a:lnTo>
                  <a:pt x="8906331" y="2072317"/>
                </a:lnTo>
                <a:lnTo>
                  <a:pt x="8897587" y="2094177"/>
                </a:lnTo>
                <a:lnTo>
                  <a:pt x="8888843" y="2089805"/>
                </a:lnTo>
                <a:close/>
                <a:moveTo>
                  <a:pt x="6972289" y="1980505"/>
                </a:moveTo>
                <a:cubicBezTo>
                  <a:pt x="6925655" y="2035883"/>
                  <a:pt x="6879021" y="2101463"/>
                  <a:pt x="6832386" y="2177244"/>
                </a:cubicBezTo>
                <a:cubicBezTo>
                  <a:pt x="6829472" y="2162671"/>
                  <a:pt x="6836759" y="2142268"/>
                  <a:pt x="6854247" y="2116036"/>
                </a:cubicBezTo>
                <a:cubicBezTo>
                  <a:pt x="6871734" y="2089805"/>
                  <a:pt x="6880478" y="2073774"/>
                  <a:pt x="6880478" y="2067945"/>
                </a:cubicBezTo>
                <a:cubicBezTo>
                  <a:pt x="6877564" y="2067945"/>
                  <a:pt x="6873920" y="2066487"/>
                  <a:pt x="6869548" y="2063573"/>
                </a:cubicBezTo>
                <a:cubicBezTo>
                  <a:pt x="6865176" y="2060658"/>
                  <a:pt x="6861533" y="2057743"/>
                  <a:pt x="6858619" y="2054829"/>
                </a:cubicBezTo>
                <a:cubicBezTo>
                  <a:pt x="6876107" y="2031511"/>
                  <a:pt x="6887765" y="2009652"/>
                  <a:pt x="6893595" y="1989249"/>
                </a:cubicBezTo>
                <a:cubicBezTo>
                  <a:pt x="6709971" y="2190360"/>
                  <a:pt x="6618159" y="2382727"/>
                  <a:pt x="6618159" y="2566350"/>
                </a:cubicBezTo>
                <a:cubicBezTo>
                  <a:pt x="6618159" y="2755802"/>
                  <a:pt x="6705600" y="2910278"/>
                  <a:pt x="6880478" y="3029779"/>
                </a:cubicBezTo>
                <a:lnTo>
                  <a:pt x="6889222" y="3025407"/>
                </a:lnTo>
                <a:cubicBezTo>
                  <a:pt x="6868820" y="2993346"/>
                  <a:pt x="6845502" y="2954727"/>
                  <a:pt x="6819271" y="2909550"/>
                </a:cubicBezTo>
                <a:cubicBezTo>
                  <a:pt x="6793039" y="2864373"/>
                  <a:pt x="6775551" y="2821382"/>
                  <a:pt x="6766807" y="2780577"/>
                </a:cubicBezTo>
                <a:cubicBezTo>
                  <a:pt x="6766807" y="2783491"/>
                  <a:pt x="6765350" y="2787863"/>
                  <a:pt x="6762435" y="2793693"/>
                </a:cubicBezTo>
                <a:cubicBezTo>
                  <a:pt x="6756606" y="2790778"/>
                  <a:pt x="6755148" y="2784949"/>
                  <a:pt x="6758063" y="2776205"/>
                </a:cubicBezTo>
                <a:cubicBezTo>
                  <a:pt x="6760978" y="2773290"/>
                  <a:pt x="6763893" y="2770375"/>
                  <a:pt x="6766807" y="2767461"/>
                </a:cubicBezTo>
                <a:cubicBezTo>
                  <a:pt x="6734746" y="2709167"/>
                  <a:pt x="6718715" y="2663991"/>
                  <a:pt x="6718715" y="2631929"/>
                </a:cubicBezTo>
                <a:cubicBezTo>
                  <a:pt x="6718715" y="2617356"/>
                  <a:pt x="6720172" y="2610069"/>
                  <a:pt x="6723088" y="2610069"/>
                </a:cubicBezTo>
                <a:cubicBezTo>
                  <a:pt x="6728917" y="2636301"/>
                  <a:pt x="6739118" y="2672735"/>
                  <a:pt x="6753691" y="2719369"/>
                </a:cubicBezTo>
                <a:cubicBezTo>
                  <a:pt x="6753691" y="2652332"/>
                  <a:pt x="6753691" y="2618813"/>
                  <a:pt x="6753691" y="2618813"/>
                </a:cubicBezTo>
                <a:cubicBezTo>
                  <a:pt x="6753691" y="2612984"/>
                  <a:pt x="6750777" y="2606426"/>
                  <a:pt x="6744947" y="2599140"/>
                </a:cubicBezTo>
                <a:cubicBezTo>
                  <a:pt x="6739118" y="2591853"/>
                  <a:pt x="6736203" y="2586752"/>
                  <a:pt x="6736203" y="2583838"/>
                </a:cubicBezTo>
                <a:cubicBezTo>
                  <a:pt x="6736203" y="2534289"/>
                  <a:pt x="6742033" y="2481825"/>
                  <a:pt x="6753691" y="2426447"/>
                </a:cubicBezTo>
                <a:cubicBezTo>
                  <a:pt x="6782838" y="2292373"/>
                  <a:pt x="6855704" y="2143726"/>
                  <a:pt x="6972289" y="1980505"/>
                </a:cubicBezTo>
                <a:close/>
                <a:moveTo>
                  <a:pt x="9553384" y="1936785"/>
                </a:moveTo>
                <a:cubicBezTo>
                  <a:pt x="9550469" y="1942615"/>
                  <a:pt x="9549012" y="1945529"/>
                  <a:pt x="9549012" y="1945529"/>
                </a:cubicBezTo>
                <a:lnTo>
                  <a:pt x="9549012" y="1945529"/>
                </a:lnTo>
                <a:close/>
                <a:moveTo>
                  <a:pt x="8017191" y="1858090"/>
                </a:moveTo>
                <a:lnTo>
                  <a:pt x="8017191" y="1879950"/>
                </a:lnTo>
                <a:lnTo>
                  <a:pt x="8030307" y="1879950"/>
                </a:lnTo>
                <a:lnTo>
                  <a:pt x="8030307" y="1858090"/>
                </a:lnTo>
                <a:close/>
                <a:moveTo>
                  <a:pt x="5966993" y="1827486"/>
                </a:moveTo>
                <a:lnTo>
                  <a:pt x="5984481" y="1827486"/>
                </a:lnTo>
                <a:lnTo>
                  <a:pt x="5984481" y="1840602"/>
                </a:lnTo>
                <a:lnTo>
                  <a:pt x="5966993" y="1840602"/>
                </a:lnTo>
                <a:close/>
                <a:moveTo>
                  <a:pt x="4423943" y="1827486"/>
                </a:moveTo>
                <a:lnTo>
                  <a:pt x="4441431" y="1827486"/>
                </a:lnTo>
                <a:lnTo>
                  <a:pt x="4441431" y="1840602"/>
                </a:lnTo>
                <a:lnTo>
                  <a:pt x="4423943" y="1840602"/>
                </a:lnTo>
                <a:close/>
                <a:moveTo>
                  <a:pt x="8919447" y="1818742"/>
                </a:moveTo>
                <a:lnTo>
                  <a:pt x="8928191" y="1818742"/>
                </a:lnTo>
                <a:lnTo>
                  <a:pt x="8932563" y="1844974"/>
                </a:lnTo>
                <a:lnTo>
                  <a:pt x="8923819" y="1844974"/>
                </a:lnTo>
                <a:close/>
                <a:moveTo>
                  <a:pt x="8025936" y="1814370"/>
                </a:moveTo>
                <a:lnTo>
                  <a:pt x="8025936" y="1840602"/>
                </a:lnTo>
                <a:lnTo>
                  <a:pt x="8039052" y="1840602"/>
                </a:lnTo>
                <a:lnTo>
                  <a:pt x="8039052" y="1814370"/>
                </a:lnTo>
                <a:close/>
                <a:moveTo>
                  <a:pt x="8034679" y="1775022"/>
                </a:moveTo>
                <a:lnTo>
                  <a:pt x="8034679" y="1792510"/>
                </a:lnTo>
                <a:lnTo>
                  <a:pt x="8047795" y="1792510"/>
                </a:lnTo>
                <a:lnTo>
                  <a:pt x="8047795" y="1775022"/>
                </a:lnTo>
                <a:close/>
                <a:moveTo>
                  <a:pt x="7846684" y="1748791"/>
                </a:moveTo>
                <a:lnTo>
                  <a:pt x="7846684" y="1779394"/>
                </a:lnTo>
                <a:lnTo>
                  <a:pt x="7837940" y="1779394"/>
                </a:lnTo>
                <a:lnTo>
                  <a:pt x="7837940" y="1818742"/>
                </a:lnTo>
                <a:lnTo>
                  <a:pt x="7833568" y="1818742"/>
                </a:lnTo>
                <a:lnTo>
                  <a:pt x="7833568" y="1849346"/>
                </a:lnTo>
                <a:lnTo>
                  <a:pt x="7846684" y="1849346"/>
                </a:lnTo>
                <a:lnTo>
                  <a:pt x="7846684" y="1818742"/>
                </a:lnTo>
                <a:lnTo>
                  <a:pt x="7851056" y="1818742"/>
                </a:lnTo>
                <a:lnTo>
                  <a:pt x="7851056" y="1779394"/>
                </a:lnTo>
                <a:lnTo>
                  <a:pt x="7859800" y="1779394"/>
                </a:lnTo>
                <a:lnTo>
                  <a:pt x="7859800" y="1748791"/>
                </a:lnTo>
                <a:close/>
                <a:moveTo>
                  <a:pt x="7724269" y="1696327"/>
                </a:moveTo>
                <a:lnTo>
                  <a:pt x="7724269" y="1718187"/>
                </a:lnTo>
                <a:lnTo>
                  <a:pt x="7715525" y="1718187"/>
                </a:lnTo>
                <a:lnTo>
                  <a:pt x="7715525" y="1748791"/>
                </a:lnTo>
                <a:lnTo>
                  <a:pt x="7706781" y="1748791"/>
                </a:lnTo>
                <a:lnTo>
                  <a:pt x="7706781" y="1792510"/>
                </a:lnTo>
                <a:lnTo>
                  <a:pt x="7719897" y="1792510"/>
                </a:lnTo>
                <a:lnTo>
                  <a:pt x="7719897" y="1748791"/>
                </a:lnTo>
                <a:lnTo>
                  <a:pt x="7728640" y="1748791"/>
                </a:lnTo>
                <a:lnTo>
                  <a:pt x="7728640" y="1718187"/>
                </a:lnTo>
                <a:lnTo>
                  <a:pt x="7737385" y="1718187"/>
                </a:lnTo>
                <a:lnTo>
                  <a:pt x="7737385" y="1696327"/>
                </a:lnTo>
                <a:close/>
                <a:moveTo>
                  <a:pt x="7431346" y="1683211"/>
                </a:moveTo>
                <a:lnTo>
                  <a:pt x="7453206" y="1683211"/>
                </a:lnTo>
                <a:lnTo>
                  <a:pt x="7453206" y="1696327"/>
                </a:lnTo>
                <a:lnTo>
                  <a:pt x="7431346" y="1696327"/>
                </a:lnTo>
                <a:close/>
                <a:moveTo>
                  <a:pt x="9806958" y="1661351"/>
                </a:moveTo>
                <a:lnTo>
                  <a:pt x="9833190" y="1661351"/>
                </a:lnTo>
                <a:cubicBezTo>
                  <a:pt x="9818617" y="1664266"/>
                  <a:pt x="9808415" y="1668638"/>
                  <a:pt x="9802586" y="1674467"/>
                </a:cubicBezTo>
                <a:cubicBezTo>
                  <a:pt x="9802586" y="1671552"/>
                  <a:pt x="9804043" y="1667180"/>
                  <a:pt x="9806958" y="1661351"/>
                </a:cubicBezTo>
                <a:close/>
                <a:moveTo>
                  <a:pt x="7396371" y="1591400"/>
                </a:moveTo>
                <a:lnTo>
                  <a:pt x="7448834" y="1630747"/>
                </a:lnTo>
                <a:lnTo>
                  <a:pt x="7440091" y="1639491"/>
                </a:lnTo>
                <a:lnTo>
                  <a:pt x="7391999" y="1600143"/>
                </a:lnTo>
                <a:close/>
                <a:moveTo>
                  <a:pt x="2483282" y="1573912"/>
                </a:moveTo>
                <a:lnTo>
                  <a:pt x="2483282" y="1587027"/>
                </a:lnTo>
                <a:lnTo>
                  <a:pt x="2531373" y="1587027"/>
                </a:lnTo>
                <a:lnTo>
                  <a:pt x="2531373" y="1573912"/>
                </a:lnTo>
                <a:close/>
                <a:moveTo>
                  <a:pt x="6050060" y="1552052"/>
                </a:moveTo>
                <a:cubicBezTo>
                  <a:pt x="6020914" y="1572454"/>
                  <a:pt x="5974279" y="1610345"/>
                  <a:pt x="5910157" y="1665723"/>
                </a:cubicBezTo>
                <a:cubicBezTo>
                  <a:pt x="5913072" y="1651150"/>
                  <a:pt x="5921815" y="1633662"/>
                  <a:pt x="5936389" y="1613259"/>
                </a:cubicBezTo>
                <a:cubicBezTo>
                  <a:pt x="5834376" y="1741504"/>
                  <a:pt x="5760053" y="1882864"/>
                  <a:pt x="5713419" y="2037341"/>
                </a:cubicBezTo>
                <a:cubicBezTo>
                  <a:pt x="5704674" y="2025682"/>
                  <a:pt x="5698845" y="2019853"/>
                  <a:pt x="5695930" y="2019853"/>
                </a:cubicBezTo>
                <a:cubicBezTo>
                  <a:pt x="5678442" y="2019853"/>
                  <a:pt x="5662412" y="2050457"/>
                  <a:pt x="5647838" y="2111664"/>
                </a:cubicBezTo>
                <a:cubicBezTo>
                  <a:pt x="5636180" y="2161213"/>
                  <a:pt x="5630351" y="2194732"/>
                  <a:pt x="5630351" y="2212220"/>
                </a:cubicBezTo>
                <a:cubicBezTo>
                  <a:pt x="5630351" y="2255940"/>
                  <a:pt x="5640553" y="2314233"/>
                  <a:pt x="5660954" y="2387099"/>
                </a:cubicBezTo>
                <a:cubicBezTo>
                  <a:pt x="5748394" y="2360867"/>
                  <a:pt x="5833647" y="2292373"/>
                  <a:pt x="5916715" y="2181616"/>
                </a:cubicBezTo>
                <a:cubicBezTo>
                  <a:pt x="5999783" y="2070859"/>
                  <a:pt x="6039859" y="1976133"/>
                  <a:pt x="6036945" y="1897438"/>
                </a:cubicBezTo>
                <a:cubicBezTo>
                  <a:pt x="6045688" y="1903267"/>
                  <a:pt x="6052975" y="1897438"/>
                  <a:pt x="6058804" y="1879950"/>
                </a:cubicBezTo>
                <a:cubicBezTo>
                  <a:pt x="6061718" y="1871206"/>
                  <a:pt x="6064634" y="1862462"/>
                  <a:pt x="6067548" y="1853718"/>
                </a:cubicBezTo>
                <a:cubicBezTo>
                  <a:pt x="6050060" y="1847889"/>
                  <a:pt x="6031115" y="1840602"/>
                  <a:pt x="6010712" y="1831858"/>
                </a:cubicBezTo>
                <a:cubicBezTo>
                  <a:pt x="6013628" y="1820200"/>
                  <a:pt x="6015085" y="1811456"/>
                  <a:pt x="6015085" y="1805626"/>
                </a:cubicBezTo>
                <a:cubicBezTo>
                  <a:pt x="6015085" y="1782309"/>
                  <a:pt x="6002697" y="1767736"/>
                  <a:pt x="5977923" y="1761906"/>
                </a:cubicBezTo>
                <a:cubicBezTo>
                  <a:pt x="5953148" y="1756077"/>
                  <a:pt x="5929103" y="1750248"/>
                  <a:pt x="5905785" y="1744419"/>
                </a:cubicBezTo>
                <a:lnTo>
                  <a:pt x="5988852" y="1740047"/>
                </a:lnTo>
                <a:cubicBezTo>
                  <a:pt x="6000511" y="1745876"/>
                  <a:pt x="6016542" y="1756077"/>
                  <a:pt x="6036945" y="1770651"/>
                </a:cubicBezTo>
                <a:cubicBezTo>
                  <a:pt x="6039859" y="1764821"/>
                  <a:pt x="6042774" y="1757535"/>
                  <a:pt x="6045688" y="1748791"/>
                </a:cubicBezTo>
                <a:cubicBezTo>
                  <a:pt x="6034030" y="1748791"/>
                  <a:pt x="6026743" y="1747333"/>
                  <a:pt x="6023828" y="1744419"/>
                </a:cubicBezTo>
                <a:cubicBezTo>
                  <a:pt x="6035487" y="1732760"/>
                  <a:pt x="6039859" y="1724016"/>
                  <a:pt x="6036945" y="1718187"/>
                </a:cubicBezTo>
                <a:cubicBezTo>
                  <a:pt x="6028200" y="1712357"/>
                  <a:pt x="6016542" y="1703613"/>
                  <a:pt x="6001969" y="1691955"/>
                </a:cubicBezTo>
                <a:cubicBezTo>
                  <a:pt x="6034030" y="1680296"/>
                  <a:pt x="6055890" y="1665723"/>
                  <a:pt x="6067548" y="1648235"/>
                </a:cubicBezTo>
                <a:cubicBezTo>
                  <a:pt x="6061718" y="1639491"/>
                  <a:pt x="6052975" y="1629290"/>
                  <a:pt x="6041316" y="1617631"/>
                </a:cubicBezTo>
                <a:cubicBezTo>
                  <a:pt x="6047146" y="1617631"/>
                  <a:pt x="6055890" y="1619089"/>
                  <a:pt x="6067548" y="1622003"/>
                </a:cubicBezTo>
                <a:cubicBezTo>
                  <a:pt x="6079206" y="1624918"/>
                  <a:pt x="6086494" y="1626375"/>
                  <a:pt x="6089408" y="1626375"/>
                </a:cubicBezTo>
                <a:cubicBezTo>
                  <a:pt x="6069006" y="1594314"/>
                  <a:pt x="6055890" y="1569540"/>
                  <a:pt x="6050060" y="1552052"/>
                </a:cubicBezTo>
                <a:close/>
                <a:moveTo>
                  <a:pt x="4507011" y="1552052"/>
                </a:moveTo>
                <a:cubicBezTo>
                  <a:pt x="4477865" y="1572454"/>
                  <a:pt x="4431229" y="1610345"/>
                  <a:pt x="4367107" y="1665723"/>
                </a:cubicBezTo>
                <a:cubicBezTo>
                  <a:pt x="4370022" y="1651150"/>
                  <a:pt x="4378766" y="1633662"/>
                  <a:pt x="4393340" y="1613259"/>
                </a:cubicBezTo>
                <a:cubicBezTo>
                  <a:pt x="4291327" y="1741504"/>
                  <a:pt x="4217003" y="1882864"/>
                  <a:pt x="4170368" y="2037341"/>
                </a:cubicBezTo>
                <a:cubicBezTo>
                  <a:pt x="4161625" y="2025682"/>
                  <a:pt x="4155796" y="2019853"/>
                  <a:pt x="4152881" y="2019853"/>
                </a:cubicBezTo>
                <a:cubicBezTo>
                  <a:pt x="4135393" y="2019853"/>
                  <a:pt x="4119362" y="2050457"/>
                  <a:pt x="4104789" y="2111664"/>
                </a:cubicBezTo>
                <a:cubicBezTo>
                  <a:pt x="4093131" y="2161213"/>
                  <a:pt x="4087302" y="2194732"/>
                  <a:pt x="4087302" y="2212220"/>
                </a:cubicBezTo>
                <a:cubicBezTo>
                  <a:pt x="4087302" y="2255940"/>
                  <a:pt x="4097502" y="2314233"/>
                  <a:pt x="4117905" y="2387099"/>
                </a:cubicBezTo>
                <a:cubicBezTo>
                  <a:pt x="4205344" y="2360867"/>
                  <a:pt x="4290598" y="2292373"/>
                  <a:pt x="4373666" y="2181616"/>
                </a:cubicBezTo>
                <a:cubicBezTo>
                  <a:pt x="4456733" y="2070859"/>
                  <a:pt x="4496809" y="1976133"/>
                  <a:pt x="4493895" y="1897438"/>
                </a:cubicBezTo>
                <a:cubicBezTo>
                  <a:pt x="4502638" y="1903267"/>
                  <a:pt x="4509925" y="1897438"/>
                  <a:pt x="4515755" y="1879950"/>
                </a:cubicBezTo>
                <a:cubicBezTo>
                  <a:pt x="4518669" y="1871206"/>
                  <a:pt x="4521584" y="1862462"/>
                  <a:pt x="4524499" y="1853718"/>
                </a:cubicBezTo>
                <a:cubicBezTo>
                  <a:pt x="4507011" y="1847889"/>
                  <a:pt x="4488065" y="1840602"/>
                  <a:pt x="4467663" y="1831858"/>
                </a:cubicBezTo>
                <a:cubicBezTo>
                  <a:pt x="4470577" y="1820200"/>
                  <a:pt x="4472035" y="1811456"/>
                  <a:pt x="4472035" y="1805626"/>
                </a:cubicBezTo>
                <a:cubicBezTo>
                  <a:pt x="4472035" y="1782309"/>
                  <a:pt x="4459648" y="1767736"/>
                  <a:pt x="4434873" y="1761906"/>
                </a:cubicBezTo>
                <a:cubicBezTo>
                  <a:pt x="4410099" y="1756077"/>
                  <a:pt x="4386053" y="1750248"/>
                  <a:pt x="4362735" y="1744419"/>
                </a:cubicBezTo>
                <a:lnTo>
                  <a:pt x="4445803" y="1740047"/>
                </a:lnTo>
                <a:cubicBezTo>
                  <a:pt x="4457461" y="1745876"/>
                  <a:pt x="4473492" y="1756077"/>
                  <a:pt x="4493895" y="1770651"/>
                </a:cubicBezTo>
                <a:cubicBezTo>
                  <a:pt x="4496809" y="1764821"/>
                  <a:pt x="4499724" y="1757535"/>
                  <a:pt x="4502638" y="1748791"/>
                </a:cubicBezTo>
                <a:cubicBezTo>
                  <a:pt x="4490981" y="1748791"/>
                  <a:pt x="4483694" y="1747333"/>
                  <a:pt x="4480778" y="1744419"/>
                </a:cubicBezTo>
                <a:cubicBezTo>
                  <a:pt x="4492437" y="1732760"/>
                  <a:pt x="4496809" y="1724016"/>
                  <a:pt x="4493895" y="1718187"/>
                </a:cubicBezTo>
                <a:cubicBezTo>
                  <a:pt x="4485151" y="1712357"/>
                  <a:pt x="4473492" y="1703613"/>
                  <a:pt x="4458919" y="1691955"/>
                </a:cubicBezTo>
                <a:cubicBezTo>
                  <a:pt x="4490981" y="1680296"/>
                  <a:pt x="4512840" y="1665723"/>
                  <a:pt x="4524499" y="1648235"/>
                </a:cubicBezTo>
                <a:cubicBezTo>
                  <a:pt x="4518669" y="1639491"/>
                  <a:pt x="4509925" y="1629290"/>
                  <a:pt x="4498266" y="1617631"/>
                </a:cubicBezTo>
                <a:cubicBezTo>
                  <a:pt x="4504096" y="1617631"/>
                  <a:pt x="4512840" y="1619089"/>
                  <a:pt x="4524499" y="1622003"/>
                </a:cubicBezTo>
                <a:cubicBezTo>
                  <a:pt x="4536157" y="1624918"/>
                  <a:pt x="4543444" y="1626375"/>
                  <a:pt x="4546359" y="1626375"/>
                </a:cubicBezTo>
                <a:cubicBezTo>
                  <a:pt x="4525956" y="1594314"/>
                  <a:pt x="4512840" y="1569540"/>
                  <a:pt x="4507011" y="1552052"/>
                </a:cubicBezTo>
                <a:close/>
                <a:moveTo>
                  <a:pt x="8911164" y="1539534"/>
                </a:moveTo>
                <a:lnTo>
                  <a:pt x="8911375" y="1540954"/>
                </a:lnTo>
                <a:lnTo>
                  <a:pt x="8910908" y="1545630"/>
                </a:lnTo>
                <a:cubicBezTo>
                  <a:pt x="8910771" y="1546997"/>
                  <a:pt x="8910703" y="1547680"/>
                  <a:pt x="8910703" y="1547680"/>
                </a:cubicBezTo>
                <a:cubicBezTo>
                  <a:pt x="8910703" y="1541122"/>
                  <a:pt x="8910856" y="1538406"/>
                  <a:pt x="8911164" y="1539534"/>
                </a:cubicBezTo>
                <a:close/>
                <a:moveTo>
                  <a:pt x="2483282" y="1512704"/>
                </a:moveTo>
                <a:cubicBezTo>
                  <a:pt x="2474538" y="1512704"/>
                  <a:pt x="2461422" y="1521448"/>
                  <a:pt x="2443934" y="1538936"/>
                </a:cubicBezTo>
                <a:cubicBezTo>
                  <a:pt x="2455592" y="1553509"/>
                  <a:pt x="2465794" y="1560796"/>
                  <a:pt x="2474538" y="1560796"/>
                </a:cubicBezTo>
                <a:cubicBezTo>
                  <a:pt x="2474538" y="1554966"/>
                  <a:pt x="2475995" y="1546222"/>
                  <a:pt x="2478909" y="1534564"/>
                </a:cubicBezTo>
                <a:cubicBezTo>
                  <a:pt x="2481824" y="1522905"/>
                  <a:pt x="2483282" y="1515618"/>
                  <a:pt x="2483282" y="1512704"/>
                </a:cubicBezTo>
                <a:close/>
                <a:moveTo>
                  <a:pt x="7798593" y="1394661"/>
                </a:moveTo>
                <a:lnTo>
                  <a:pt x="7798593" y="1416520"/>
                </a:lnTo>
                <a:lnTo>
                  <a:pt x="7816080" y="1416520"/>
                </a:lnTo>
                <a:lnTo>
                  <a:pt x="7816080" y="1394661"/>
                </a:lnTo>
                <a:close/>
                <a:moveTo>
                  <a:pt x="8104630" y="1368429"/>
                </a:moveTo>
                <a:lnTo>
                  <a:pt x="7982216" y="1796882"/>
                </a:lnTo>
                <a:lnTo>
                  <a:pt x="7982216" y="1849346"/>
                </a:lnTo>
                <a:close/>
                <a:moveTo>
                  <a:pt x="7807336" y="1364057"/>
                </a:moveTo>
                <a:lnTo>
                  <a:pt x="7807336" y="1385917"/>
                </a:lnTo>
                <a:lnTo>
                  <a:pt x="7820452" y="1385917"/>
                </a:lnTo>
                <a:lnTo>
                  <a:pt x="7820452" y="1364057"/>
                </a:lnTo>
                <a:close/>
                <a:moveTo>
                  <a:pt x="5499192" y="1337825"/>
                </a:moveTo>
                <a:lnTo>
                  <a:pt x="5507935" y="1342197"/>
                </a:lnTo>
                <a:lnTo>
                  <a:pt x="5464216" y="1385917"/>
                </a:lnTo>
                <a:lnTo>
                  <a:pt x="5459844" y="1377173"/>
                </a:lnTo>
                <a:close/>
                <a:moveTo>
                  <a:pt x="3956142" y="1337825"/>
                </a:moveTo>
                <a:lnTo>
                  <a:pt x="3964886" y="1342197"/>
                </a:lnTo>
                <a:lnTo>
                  <a:pt x="3921166" y="1385917"/>
                </a:lnTo>
                <a:lnTo>
                  <a:pt x="3916794" y="1377173"/>
                </a:lnTo>
                <a:close/>
                <a:moveTo>
                  <a:pt x="1976132" y="1329081"/>
                </a:moveTo>
                <a:cubicBezTo>
                  <a:pt x="1981962" y="1329081"/>
                  <a:pt x="1984876" y="1330174"/>
                  <a:pt x="1984876" y="1332360"/>
                </a:cubicBezTo>
                <a:lnTo>
                  <a:pt x="1983225" y="1334217"/>
                </a:lnTo>
                <a:close/>
                <a:moveTo>
                  <a:pt x="7824824" y="1302849"/>
                </a:moveTo>
                <a:lnTo>
                  <a:pt x="7816080" y="1359685"/>
                </a:lnTo>
                <a:lnTo>
                  <a:pt x="7829196" y="1359685"/>
                </a:lnTo>
                <a:lnTo>
                  <a:pt x="7837940" y="1302849"/>
                </a:lnTo>
                <a:close/>
                <a:moveTo>
                  <a:pt x="5551655" y="1298477"/>
                </a:moveTo>
                <a:lnTo>
                  <a:pt x="5560399" y="1307221"/>
                </a:lnTo>
                <a:lnTo>
                  <a:pt x="5516679" y="1342197"/>
                </a:lnTo>
                <a:lnTo>
                  <a:pt x="5512307" y="1329081"/>
                </a:lnTo>
                <a:close/>
                <a:moveTo>
                  <a:pt x="4008606" y="1298477"/>
                </a:moveTo>
                <a:lnTo>
                  <a:pt x="4017349" y="1307221"/>
                </a:lnTo>
                <a:lnTo>
                  <a:pt x="3973630" y="1342197"/>
                </a:lnTo>
                <a:lnTo>
                  <a:pt x="3969258" y="1329081"/>
                </a:lnTo>
                <a:close/>
                <a:moveTo>
                  <a:pt x="6565953" y="1263501"/>
                </a:moveTo>
                <a:lnTo>
                  <a:pt x="6579069" y="1263501"/>
                </a:lnTo>
                <a:lnTo>
                  <a:pt x="6579069" y="1294105"/>
                </a:lnTo>
                <a:lnTo>
                  <a:pt x="6565953" y="1294105"/>
                </a:lnTo>
                <a:close/>
                <a:moveTo>
                  <a:pt x="5022904" y="1263501"/>
                </a:moveTo>
                <a:lnTo>
                  <a:pt x="5036019" y="1263501"/>
                </a:lnTo>
                <a:lnTo>
                  <a:pt x="5036019" y="1294105"/>
                </a:lnTo>
                <a:lnTo>
                  <a:pt x="5022904" y="1294105"/>
                </a:lnTo>
                <a:close/>
                <a:moveTo>
                  <a:pt x="1875577" y="1211038"/>
                </a:moveTo>
                <a:lnTo>
                  <a:pt x="1897437" y="1219782"/>
                </a:lnTo>
                <a:lnTo>
                  <a:pt x="1893065" y="1228526"/>
                </a:lnTo>
                <a:lnTo>
                  <a:pt x="1871205" y="1219782"/>
                </a:lnTo>
                <a:close/>
                <a:moveTo>
                  <a:pt x="2400214" y="1171690"/>
                </a:moveTo>
                <a:cubicBezTo>
                  <a:pt x="2441019" y="1171690"/>
                  <a:pt x="2473080" y="1183348"/>
                  <a:pt x="2496397" y="1206666"/>
                </a:cubicBezTo>
                <a:lnTo>
                  <a:pt x="2496397" y="1241641"/>
                </a:lnTo>
                <a:cubicBezTo>
                  <a:pt x="2455592" y="1279532"/>
                  <a:pt x="2423531" y="1298477"/>
                  <a:pt x="2400214" y="1298477"/>
                </a:cubicBezTo>
                <a:cubicBezTo>
                  <a:pt x="2420617" y="1298477"/>
                  <a:pt x="2395842" y="1286819"/>
                  <a:pt x="2325891" y="1263501"/>
                </a:cubicBezTo>
                <a:cubicBezTo>
                  <a:pt x="2337549" y="1251843"/>
                  <a:pt x="2346293" y="1243099"/>
                  <a:pt x="2352122" y="1237269"/>
                </a:cubicBezTo>
                <a:cubicBezTo>
                  <a:pt x="2349208" y="1193550"/>
                  <a:pt x="2365238" y="1171690"/>
                  <a:pt x="2400214" y="1171690"/>
                </a:cubicBezTo>
                <a:close/>
                <a:moveTo>
                  <a:pt x="5936389" y="1145458"/>
                </a:moveTo>
                <a:cubicBezTo>
                  <a:pt x="5913072" y="1151288"/>
                  <a:pt x="5863523" y="1167318"/>
                  <a:pt x="5787742" y="1193550"/>
                </a:cubicBezTo>
                <a:lnTo>
                  <a:pt x="5818345" y="1193550"/>
                </a:lnTo>
                <a:cubicBezTo>
                  <a:pt x="5830004" y="1196464"/>
                  <a:pt x="5869352" y="1180434"/>
                  <a:pt x="5936389" y="1145458"/>
                </a:cubicBezTo>
                <a:close/>
                <a:moveTo>
                  <a:pt x="4393340" y="1145458"/>
                </a:moveTo>
                <a:cubicBezTo>
                  <a:pt x="4370022" y="1151288"/>
                  <a:pt x="4320473" y="1167318"/>
                  <a:pt x="4244692" y="1193550"/>
                </a:cubicBezTo>
                <a:lnTo>
                  <a:pt x="4275296" y="1193550"/>
                </a:lnTo>
                <a:cubicBezTo>
                  <a:pt x="4286955" y="1196464"/>
                  <a:pt x="4326303" y="1180434"/>
                  <a:pt x="4393340" y="1145458"/>
                </a:cubicBezTo>
                <a:close/>
                <a:moveTo>
                  <a:pt x="5971365" y="1141086"/>
                </a:moveTo>
                <a:cubicBezTo>
                  <a:pt x="5968451" y="1141086"/>
                  <a:pt x="5964079" y="1144001"/>
                  <a:pt x="5958249" y="1149830"/>
                </a:cubicBezTo>
                <a:cubicBezTo>
                  <a:pt x="5964079" y="1155659"/>
                  <a:pt x="5971365" y="1158574"/>
                  <a:pt x="5980109" y="1158574"/>
                </a:cubicBezTo>
                <a:cubicBezTo>
                  <a:pt x="5985939" y="1158574"/>
                  <a:pt x="6002697" y="1156388"/>
                  <a:pt x="6030386" y="1152016"/>
                </a:cubicBezTo>
                <a:cubicBezTo>
                  <a:pt x="6058075" y="1147644"/>
                  <a:pt x="6074834" y="1145458"/>
                  <a:pt x="6080664" y="1145458"/>
                </a:cubicBezTo>
                <a:cubicBezTo>
                  <a:pt x="6086494" y="1145458"/>
                  <a:pt x="6101066" y="1152745"/>
                  <a:pt x="6124384" y="1167318"/>
                </a:cubicBezTo>
                <a:cubicBezTo>
                  <a:pt x="6147701" y="1181891"/>
                  <a:pt x="6162274" y="1189178"/>
                  <a:pt x="6168104" y="1189178"/>
                </a:cubicBezTo>
                <a:cubicBezTo>
                  <a:pt x="6176847" y="1189178"/>
                  <a:pt x="6180491" y="1187720"/>
                  <a:pt x="6179033" y="1184806"/>
                </a:cubicBezTo>
                <a:cubicBezTo>
                  <a:pt x="6177576" y="1181891"/>
                  <a:pt x="6179762" y="1180434"/>
                  <a:pt x="6185592" y="1180434"/>
                </a:cubicBezTo>
                <a:cubicBezTo>
                  <a:pt x="6191421" y="1180434"/>
                  <a:pt x="6196521" y="1183348"/>
                  <a:pt x="6200893" y="1189178"/>
                </a:cubicBezTo>
                <a:cubicBezTo>
                  <a:pt x="6205265" y="1195007"/>
                  <a:pt x="6208909" y="1199379"/>
                  <a:pt x="6211824" y="1202294"/>
                </a:cubicBezTo>
                <a:cubicBezTo>
                  <a:pt x="6214737" y="1205208"/>
                  <a:pt x="6248256" y="1241641"/>
                  <a:pt x="6312379" y="1311593"/>
                </a:cubicBezTo>
                <a:cubicBezTo>
                  <a:pt x="6321122" y="1331996"/>
                  <a:pt x="6342983" y="1358227"/>
                  <a:pt x="6377958" y="1390289"/>
                </a:cubicBezTo>
                <a:lnTo>
                  <a:pt x="6391074" y="1377173"/>
                </a:lnTo>
                <a:cubicBezTo>
                  <a:pt x="6376501" y="1371344"/>
                  <a:pt x="6370672" y="1362599"/>
                  <a:pt x="6373586" y="1350941"/>
                </a:cubicBezTo>
                <a:cubicBezTo>
                  <a:pt x="6376501" y="1339282"/>
                  <a:pt x="6373586" y="1330538"/>
                  <a:pt x="6364843" y="1324709"/>
                </a:cubicBezTo>
                <a:cubicBezTo>
                  <a:pt x="6399819" y="1324709"/>
                  <a:pt x="6426050" y="1331996"/>
                  <a:pt x="6443539" y="1346569"/>
                </a:cubicBezTo>
                <a:cubicBezTo>
                  <a:pt x="6458111" y="1331996"/>
                  <a:pt x="6465398" y="1321794"/>
                  <a:pt x="6465398" y="1315965"/>
                </a:cubicBezTo>
                <a:cubicBezTo>
                  <a:pt x="6474141" y="1339282"/>
                  <a:pt x="6491629" y="1365514"/>
                  <a:pt x="6517862" y="1394661"/>
                </a:cubicBezTo>
                <a:cubicBezTo>
                  <a:pt x="6532435" y="1409234"/>
                  <a:pt x="6555752" y="1466070"/>
                  <a:pt x="6587813" y="1565168"/>
                </a:cubicBezTo>
                <a:cubicBezTo>
                  <a:pt x="6587813" y="1573912"/>
                  <a:pt x="6589270" y="1588485"/>
                  <a:pt x="6592185" y="1608887"/>
                </a:cubicBezTo>
                <a:cubicBezTo>
                  <a:pt x="6595100" y="1617631"/>
                  <a:pt x="6605301" y="1626375"/>
                  <a:pt x="6622789" y="1635119"/>
                </a:cubicBezTo>
                <a:cubicBezTo>
                  <a:pt x="6634447" y="1655522"/>
                  <a:pt x="6640277" y="1675925"/>
                  <a:pt x="6640277" y="1696327"/>
                </a:cubicBezTo>
                <a:cubicBezTo>
                  <a:pt x="6640277" y="1734217"/>
                  <a:pt x="6624246" y="1792510"/>
                  <a:pt x="6592185" y="1871206"/>
                </a:cubicBezTo>
                <a:cubicBezTo>
                  <a:pt x="6577612" y="1912011"/>
                  <a:pt x="6558667" y="1971761"/>
                  <a:pt x="6535350" y="2050457"/>
                </a:cubicBezTo>
                <a:cubicBezTo>
                  <a:pt x="6509118" y="2079603"/>
                  <a:pt x="6471227" y="2129152"/>
                  <a:pt x="6421678" y="2199104"/>
                </a:cubicBezTo>
                <a:cubicBezTo>
                  <a:pt x="6421678" y="2199104"/>
                  <a:pt x="6427508" y="2187445"/>
                  <a:pt x="6439166" y="2164128"/>
                </a:cubicBezTo>
                <a:cubicBezTo>
                  <a:pt x="6450825" y="2140811"/>
                  <a:pt x="6455197" y="2126238"/>
                  <a:pt x="6452282" y="2120408"/>
                </a:cubicBezTo>
                <a:cubicBezTo>
                  <a:pt x="6434794" y="2146640"/>
                  <a:pt x="6410020" y="2187445"/>
                  <a:pt x="6377958" y="2242824"/>
                </a:cubicBezTo>
                <a:cubicBezTo>
                  <a:pt x="6363385" y="2254482"/>
                  <a:pt x="6342983" y="2274885"/>
                  <a:pt x="6316750" y="2304031"/>
                </a:cubicBezTo>
                <a:cubicBezTo>
                  <a:pt x="6305092" y="2330263"/>
                  <a:pt x="6286147" y="2366696"/>
                  <a:pt x="6259915" y="2413331"/>
                </a:cubicBezTo>
                <a:cubicBezTo>
                  <a:pt x="6201622" y="2494941"/>
                  <a:pt x="6137500" y="2561978"/>
                  <a:pt x="6067548" y="2614442"/>
                </a:cubicBezTo>
                <a:cubicBezTo>
                  <a:pt x="5945133" y="2704796"/>
                  <a:pt x="5863523" y="2749973"/>
                  <a:pt x="5822718" y="2749973"/>
                </a:cubicBezTo>
                <a:cubicBezTo>
                  <a:pt x="5816888" y="2749973"/>
                  <a:pt x="5807416" y="2747787"/>
                  <a:pt x="5794300" y="2743415"/>
                </a:cubicBezTo>
                <a:cubicBezTo>
                  <a:pt x="5781184" y="2739043"/>
                  <a:pt x="5771711" y="2736857"/>
                  <a:pt x="5765882" y="2736857"/>
                </a:cubicBezTo>
                <a:cubicBezTo>
                  <a:pt x="5760053" y="2736857"/>
                  <a:pt x="5735278" y="2740500"/>
                  <a:pt x="5691559" y="2747787"/>
                </a:cubicBezTo>
                <a:cubicBezTo>
                  <a:pt x="5647838" y="2755073"/>
                  <a:pt x="5623065" y="2758717"/>
                  <a:pt x="5617235" y="2758717"/>
                </a:cubicBezTo>
                <a:cubicBezTo>
                  <a:pt x="5550198" y="2758717"/>
                  <a:pt x="5478789" y="2723741"/>
                  <a:pt x="5403008" y="2653789"/>
                </a:cubicBezTo>
                <a:cubicBezTo>
                  <a:pt x="5388434" y="2650875"/>
                  <a:pt x="5366575" y="2646503"/>
                  <a:pt x="5337428" y="2640673"/>
                </a:cubicBezTo>
                <a:cubicBezTo>
                  <a:pt x="5331599" y="2652332"/>
                  <a:pt x="5331599" y="2674192"/>
                  <a:pt x="5337428" y="2706253"/>
                </a:cubicBezTo>
                <a:cubicBezTo>
                  <a:pt x="5314111" y="2677107"/>
                  <a:pt x="5283508" y="2639216"/>
                  <a:pt x="5245617" y="2592582"/>
                </a:cubicBezTo>
                <a:cubicBezTo>
                  <a:pt x="5242702" y="2580923"/>
                  <a:pt x="5236873" y="2560520"/>
                  <a:pt x="5228129" y="2531374"/>
                </a:cubicBezTo>
                <a:cubicBezTo>
                  <a:pt x="5222300" y="2528459"/>
                  <a:pt x="5216471" y="2524087"/>
                  <a:pt x="5210641" y="2518258"/>
                </a:cubicBezTo>
                <a:cubicBezTo>
                  <a:pt x="5204812" y="2489111"/>
                  <a:pt x="5197525" y="2445392"/>
                  <a:pt x="5188781" y="2387099"/>
                </a:cubicBezTo>
                <a:cubicBezTo>
                  <a:pt x="5200439" y="2372526"/>
                  <a:pt x="5206269" y="2362324"/>
                  <a:pt x="5206269" y="2356495"/>
                </a:cubicBezTo>
                <a:cubicBezTo>
                  <a:pt x="5182952" y="2304031"/>
                  <a:pt x="5168379" y="2260312"/>
                  <a:pt x="5162549" y="2225336"/>
                </a:cubicBezTo>
                <a:cubicBezTo>
                  <a:pt x="5168379" y="2219506"/>
                  <a:pt x="5168379" y="2159756"/>
                  <a:pt x="5162549" y="2046085"/>
                </a:cubicBezTo>
                <a:cubicBezTo>
                  <a:pt x="5182952" y="1874120"/>
                  <a:pt x="5223757" y="1713815"/>
                  <a:pt x="5284965" y="1565168"/>
                </a:cubicBezTo>
                <a:cubicBezTo>
                  <a:pt x="5311197" y="1492301"/>
                  <a:pt x="5363660" y="1415063"/>
                  <a:pt x="5442356" y="1333453"/>
                </a:cubicBezTo>
                <a:cubicBezTo>
                  <a:pt x="5521052" y="1251843"/>
                  <a:pt x="5585173" y="1205208"/>
                  <a:pt x="5634723" y="1193550"/>
                </a:cubicBezTo>
                <a:cubicBezTo>
                  <a:pt x="5639094" y="1193550"/>
                  <a:pt x="5651846" y="1189178"/>
                  <a:pt x="5672977" y="1180434"/>
                </a:cubicBezTo>
                <a:lnTo>
                  <a:pt x="5695134" y="1170870"/>
                </a:lnTo>
                <a:lnTo>
                  <a:pt x="5651664" y="1193550"/>
                </a:lnTo>
                <a:cubicBezTo>
                  <a:pt x="5547829" y="1252571"/>
                  <a:pt x="5462030" y="1331267"/>
                  <a:pt x="5394264" y="1429636"/>
                </a:cubicBezTo>
                <a:cubicBezTo>
                  <a:pt x="5391350" y="1432551"/>
                  <a:pt x="5392806" y="1436923"/>
                  <a:pt x="5398636" y="1442752"/>
                </a:cubicBezTo>
                <a:lnTo>
                  <a:pt x="5416124" y="1429636"/>
                </a:lnTo>
                <a:cubicBezTo>
                  <a:pt x="5386978" y="1461698"/>
                  <a:pt x="5363660" y="1499588"/>
                  <a:pt x="5346172" y="1543308"/>
                </a:cubicBezTo>
                <a:lnTo>
                  <a:pt x="5359288" y="1552052"/>
                </a:lnTo>
                <a:cubicBezTo>
                  <a:pt x="5429239" y="1455868"/>
                  <a:pt x="5541454" y="1353856"/>
                  <a:pt x="5695930" y="1246014"/>
                </a:cubicBezTo>
                <a:cubicBezTo>
                  <a:pt x="5695930" y="1243099"/>
                  <a:pt x="5676985" y="1248928"/>
                  <a:pt x="5639095" y="1263501"/>
                </a:cubicBezTo>
                <a:cubicBezTo>
                  <a:pt x="5781913" y="1178977"/>
                  <a:pt x="5892669" y="1138171"/>
                  <a:pt x="5971365" y="1141086"/>
                </a:cubicBezTo>
                <a:close/>
                <a:moveTo>
                  <a:pt x="5761510" y="1141086"/>
                </a:moveTo>
                <a:cubicBezTo>
                  <a:pt x="5742565" y="1149830"/>
                  <a:pt x="5725714" y="1157481"/>
                  <a:pt x="5710959" y="1164039"/>
                </a:cubicBezTo>
                <a:lnTo>
                  <a:pt x="5695134" y="1170870"/>
                </a:lnTo>
                <a:lnTo>
                  <a:pt x="5705085" y="1165678"/>
                </a:lnTo>
                <a:cubicBezTo>
                  <a:pt x="5723392" y="1156935"/>
                  <a:pt x="5742201" y="1148737"/>
                  <a:pt x="5761510" y="1141086"/>
                </a:cubicBezTo>
                <a:close/>
                <a:moveTo>
                  <a:pt x="4428316" y="1141086"/>
                </a:moveTo>
                <a:cubicBezTo>
                  <a:pt x="4425400" y="1141086"/>
                  <a:pt x="4421029" y="1144001"/>
                  <a:pt x="4415199" y="1149830"/>
                </a:cubicBezTo>
                <a:cubicBezTo>
                  <a:pt x="4421029" y="1155659"/>
                  <a:pt x="4428316" y="1158574"/>
                  <a:pt x="4437059" y="1158574"/>
                </a:cubicBezTo>
                <a:cubicBezTo>
                  <a:pt x="4442888" y="1158574"/>
                  <a:pt x="4459648" y="1156388"/>
                  <a:pt x="4487337" y="1152016"/>
                </a:cubicBezTo>
                <a:cubicBezTo>
                  <a:pt x="4515026" y="1147644"/>
                  <a:pt x="4531785" y="1145458"/>
                  <a:pt x="4537614" y="1145458"/>
                </a:cubicBezTo>
                <a:cubicBezTo>
                  <a:pt x="4543444" y="1145458"/>
                  <a:pt x="4558018" y="1152745"/>
                  <a:pt x="4581335" y="1167318"/>
                </a:cubicBezTo>
                <a:cubicBezTo>
                  <a:pt x="4604652" y="1181891"/>
                  <a:pt x="4619225" y="1189178"/>
                  <a:pt x="4625054" y="1189178"/>
                </a:cubicBezTo>
                <a:cubicBezTo>
                  <a:pt x="4633798" y="1189178"/>
                  <a:pt x="4637441" y="1187720"/>
                  <a:pt x="4635984" y="1184806"/>
                </a:cubicBezTo>
                <a:cubicBezTo>
                  <a:pt x="4634527" y="1181891"/>
                  <a:pt x="4636713" y="1180434"/>
                  <a:pt x="4642542" y="1180434"/>
                </a:cubicBezTo>
                <a:cubicBezTo>
                  <a:pt x="4648371" y="1180434"/>
                  <a:pt x="4653472" y="1183348"/>
                  <a:pt x="4657844" y="1189178"/>
                </a:cubicBezTo>
                <a:cubicBezTo>
                  <a:pt x="4662216" y="1195007"/>
                  <a:pt x="4665860" y="1199379"/>
                  <a:pt x="4668774" y="1202294"/>
                </a:cubicBezTo>
                <a:cubicBezTo>
                  <a:pt x="4671689" y="1205208"/>
                  <a:pt x="4705207" y="1241641"/>
                  <a:pt x="4769329" y="1311593"/>
                </a:cubicBezTo>
                <a:cubicBezTo>
                  <a:pt x="4778073" y="1331996"/>
                  <a:pt x="4799933" y="1358227"/>
                  <a:pt x="4834909" y="1390289"/>
                </a:cubicBezTo>
                <a:lnTo>
                  <a:pt x="4848024" y="1377173"/>
                </a:lnTo>
                <a:cubicBezTo>
                  <a:pt x="4833451" y="1371344"/>
                  <a:pt x="4827622" y="1362599"/>
                  <a:pt x="4830537" y="1350941"/>
                </a:cubicBezTo>
                <a:cubicBezTo>
                  <a:pt x="4833451" y="1339282"/>
                  <a:pt x="4830537" y="1330538"/>
                  <a:pt x="4821792" y="1324709"/>
                </a:cubicBezTo>
                <a:cubicBezTo>
                  <a:pt x="4856769" y="1324709"/>
                  <a:pt x="4883000" y="1331996"/>
                  <a:pt x="4900488" y="1346569"/>
                </a:cubicBezTo>
                <a:cubicBezTo>
                  <a:pt x="4915062" y="1331996"/>
                  <a:pt x="4922348" y="1321794"/>
                  <a:pt x="4922348" y="1315965"/>
                </a:cubicBezTo>
                <a:cubicBezTo>
                  <a:pt x="4931092" y="1339282"/>
                  <a:pt x="4948580" y="1365514"/>
                  <a:pt x="4974811" y="1394661"/>
                </a:cubicBezTo>
                <a:cubicBezTo>
                  <a:pt x="4989385" y="1409234"/>
                  <a:pt x="5012702" y="1466070"/>
                  <a:pt x="5044763" y="1565168"/>
                </a:cubicBezTo>
                <a:cubicBezTo>
                  <a:pt x="5044763" y="1573912"/>
                  <a:pt x="5046220" y="1588485"/>
                  <a:pt x="5049135" y="1608887"/>
                </a:cubicBezTo>
                <a:cubicBezTo>
                  <a:pt x="5052050" y="1617631"/>
                  <a:pt x="5062251" y="1626375"/>
                  <a:pt x="5079739" y="1635119"/>
                </a:cubicBezTo>
                <a:cubicBezTo>
                  <a:pt x="5091397" y="1655522"/>
                  <a:pt x="5097227" y="1675925"/>
                  <a:pt x="5097227" y="1696327"/>
                </a:cubicBezTo>
                <a:cubicBezTo>
                  <a:pt x="5097227" y="1734217"/>
                  <a:pt x="5081196" y="1792510"/>
                  <a:pt x="5049135" y="1871206"/>
                </a:cubicBezTo>
                <a:cubicBezTo>
                  <a:pt x="5034562" y="1912011"/>
                  <a:pt x="5015617" y="1971761"/>
                  <a:pt x="4992300" y="2050457"/>
                </a:cubicBezTo>
                <a:cubicBezTo>
                  <a:pt x="4966068" y="2079603"/>
                  <a:pt x="4928177" y="2129152"/>
                  <a:pt x="4878628" y="2199104"/>
                </a:cubicBezTo>
                <a:cubicBezTo>
                  <a:pt x="4878628" y="2199104"/>
                  <a:pt x="4884458" y="2187445"/>
                  <a:pt x="4896116" y="2164128"/>
                </a:cubicBezTo>
                <a:cubicBezTo>
                  <a:pt x="4907775" y="2140811"/>
                  <a:pt x="4912146" y="2126238"/>
                  <a:pt x="4909232" y="2120408"/>
                </a:cubicBezTo>
                <a:cubicBezTo>
                  <a:pt x="4891744" y="2146640"/>
                  <a:pt x="4866970" y="2187445"/>
                  <a:pt x="4834909" y="2242824"/>
                </a:cubicBezTo>
                <a:cubicBezTo>
                  <a:pt x="4820335" y="2254482"/>
                  <a:pt x="4799933" y="2274885"/>
                  <a:pt x="4773701" y="2304031"/>
                </a:cubicBezTo>
                <a:cubicBezTo>
                  <a:pt x="4762043" y="2330263"/>
                  <a:pt x="4743097" y="2366696"/>
                  <a:pt x="4716865" y="2413331"/>
                </a:cubicBezTo>
                <a:cubicBezTo>
                  <a:pt x="4658572" y="2494941"/>
                  <a:pt x="4594450" y="2561978"/>
                  <a:pt x="4524499" y="2614442"/>
                </a:cubicBezTo>
                <a:cubicBezTo>
                  <a:pt x="4402083" y="2704796"/>
                  <a:pt x="4320473" y="2749973"/>
                  <a:pt x="4279668" y="2749973"/>
                </a:cubicBezTo>
                <a:cubicBezTo>
                  <a:pt x="4273839" y="2749973"/>
                  <a:pt x="4264366" y="2747787"/>
                  <a:pt x="4251250" y="2743415"/>
                </a:cubicBezTo>
                <a:cubicBezTo>
                  <a:pt x="4238134" y="2739043"/>
                  <a:pt x="4228662" y="2736857"/>
                  <a:pt x="4222832" y="2736857"/>
                </a:cubicBezTo>
                <a:cubicBezTo>
                  <a:pt x="4217003" y="2736857"/>
                  <a:pt x="4192229" y="2740500"/>
                  <a:pt x="4148508" y="2747787"/>
                </a:cubicBezTo>
                <a:cubicBezTo>
                  <a:pt x="4104789" y="2755073"/>
                  <a:pt x="4080014" y="2758717"/>
                  <a:pt x="4074185" y="2758717"/>
                </a:cubicBezTo>
                <a:cubicBezTo>
                  <a:pt x="4007148" y="2758717"/>
                  <a:pt x="3935740" y="2723741"/>
                  <a:pt x="3859958" y="2653789"/>
                </a:cubicBezTo>
                <a:cubicBezTo>
                  <a:pt x="3845385" y="2650875"/>
                  <a:pt x="3823525" y="2646503"/>
                  <a:pt x="3794379" y="2640673"/>
                </a:cubicBezTo>
                <a:cubicBezTo>
                  <a:pt x="3788550" y="2652332"/>
                  <a:pt x="3788550" y="2674192"/>
                  <a:pt x="3794379" y="2706253"/>
                </a:cubicBezTo>
                <a:cubicBezTo>
                  <a:pt x="3771062" y="2677107"/>
                  <a:pt x="3740458" y="2639216"/>
                  <a:pt x="3702568" y="2592582"/>
                </a:cubicBezTo>
                <a:cubicBezTo>
                  <a:pt x="3699652" y="2580923"/>
                  <a:pt x="3693823" y="2560520"/>
                  <a:pt x="3685080" y="2531374"/>
                </a:cubicBezTo>
                <a:cubicBezTo>
                  <a:pt x="3679250" y="2528459"/>
                  <a:pt x="3673421" y="2524087"/>
                  <a:pt x="3667591" y="2518258"/>
                </a:cubicBezTo>
                <a:cubicBezTo>
                  <a:pt x="3661762" y="2489111"/>
                  <a:pt x="3654475" y="2445392"/>
                  <a:pt x="3645732" y="2387099"/>
                </a:cubicBezTo>
                <a:cubicBezTo>
                  <a:pt x="3657391" y="2372526"/>
                  <a:pt x="3663220" y="2362324"/>
                  <a:pt x="3663220" y="2356495"/>
                </a:cubicBezTo>
                <a:cubicBezTo>
                  <a:pt x="3639903" y="2304031"/>
                  <a:pt x="3625329" y="2260312"/>
                  <a:pt x="3619501" y="2225336"/>
                </a:cubicBezTo>
                <a:cubicBezTo>
                  <a:pt x="3625329" y="2219506"/>
                  <a:pt x="3625329" y="2159756"/>
                  <a:pt x="3619501" y="2046085"/>
                </a:cubicBezTo>
                <a:cubicBezTo>
                  <a:pt x="3639903" y="1874120"/>
                  <a:pt x="3680708" y="1713815"/>
                  <a:pt x="3741915" y="1565168"/>
                </a:cubicBezTo>
                <a:cubicBezTo>
                  <a:pt x="3768147" y="1492301"/>
                  <a:pt x="3820610" y="1415063"/>
                  <a:pt x="3899306" y="1333453"/>
                </a:cubicBezTo>
                <a:cubicBezTo>
                  <a:pt x="3978002" y="1251843"/>
                  <a:pt x="4042125" y="1205208"/>
                  <a:pt x="4091673" y="1193550"/>
                </a:cubicBezTo>
                <a:cubicBezTo>
                  <a:pt x="4096045" y="1193550"/>
                  <a:pt x="4108797" y="1189178"/>
                  <a:pt x="4129928" y="1180434"/>
                </a:cubicBezTo>
                <a:lnTo>
                  <a:pt x="4152084" y="1170870"/>
                </a:lnTo>
                <a:lnTo>
                  <a:pt x="4108615" y="1193550"/>
                </a:lnTo>
                <a:cubicBezTo>
                  <a:pt x="4004780" y="1252571"/>
                  <a:pt x="3918979" y="1331267"/>
                  <a:pt x="3851215" y="1429636"/>
                </a:cubicBezTo>
                <a:cubicBezTo>
                  <a:pt x="3848299" y="1432551"/>
                  <a:pt x="3849758" y="1436923"/>
                  <a:pt x="3855587" y="1442752"/>
                </a:cubicBezTo>
                <a:lnTo>
                  <a:pt x="3873075" y="1429636"/>
                </a:lnTo>
                <a:cubicBezTo>
                  <a:pt x="3843928" y="1461698"/>
                  <a:pt x="3820610" y="1499588"/>
                  <a:pt x="3803123" y="1543308"/>
                </a:cubicBezTo>
                <a:lnTo>
                  <a:pt x="3816239" y="1552052"/>
                </a:lnTo>
                <a:cubicBezTo>
                  <a:pt x="3886190" y="1455868"/>
                  <a:pt x="3998404" y="1353856"/>
                  <a:pt x="4152881" y="1246014"/>
                </a:cubicBezTo>
                <a:cubicBezTo>
                  <a:pt x="4152881" y="1243099"/>
                  <a:pt x="4133936" y="1248928"/>
                  <a:pt x="4096045" y="1263501"/>
                </a:cubicBezTo>
                <a:cubicBezTo>
                  <a:pt x="4238863" y="1178977"/>
                  <a:pt x="4349620" y="1138171"/>
                  <a:pt x="4428316" y="1141086"/>
                </a:cubicBezTo>
                <a:close/>
                <a:moveTo>
                  <a:pt x="4218461" y="1141086"/>
                </a:moveTo>
                <a:cubicBezTo>
                  <a:pt x="4199515" y="1149830"/>
                  <a:pt x="4182665" y="1157481"/>
                  <a:pt x="4167909" y="1164039"/>
                </a:cubicBezTo>
                <a:lnTo>
                  <a:pt x="4152084" y="1170870"/>
                </a:lnTo>
                <a:lnTo>
                  <a:pt x="4162035" y="1165678"/>
                </a:lnTo>
                <a:cubicBezTo>
                  <a:pt x="4180342" y="1156935"/>
                  <a:pt x="4199151" y="1148737"/>
                  <a:pt x="4218461" y="1141086"/>
                </a:cubicBezTo>
                <a:close/>
                <a:moveTo>
                  <a:pt x="5774625" y="1127970"/>
                </a:moveTo>
                <a:lnTo>
                  <a:pt x="5792114" y="1127970"/>
                </a:lnTo>
                <a:lnTo>
                  <a:pt x="5792114" y="1141086"/>
                </a:lnTo>
                <a:lnTo>
                  <a:pt x="5774625" y="1141086"/>
                </a:lnTo>
                <a:close/>
                <a:moveTo>
                  <a:pt x="4231576" y="1127970"/>
                </a:moveTo>
                <a:lnTo>
                  <a:pt x="4249064" y="1127970"/>
                </a:lnTo>
                <a:lnTo>
                  <a:pt x="4249064" y="1141086"/>
                </a:lnTo>
                <a:lnTo>
                  <a:pt x="4231576" y="1141086"/>
                </a:lnTo>
                <a:close/>
                <a:moveTo>
                  <a:pt x="7868544" y="1123598"/>
                </a:moveTo>
                <a:lnTo>
                  <a:pt x="7868544" y="1145458"/>
                </a:lnTo>
                <a:lnTo>
                  <a:pt x="7864172" y="1145458"/>
                </a:lnTo>
                <a:lnTo>
                  <a:pt x="7833568" y="1298477"/>
                </a:lnTo>
                <a:lnTo>
                  <a:pt x="7842312" y="1298477"/>
                </a:lnTo>
                <a:lnTo>
                  <a:pt x="7877288" y="1145458"/>
                </a:lnTo>
                <a:lnTo>
                  <a:pt x="7881660" y="1145458"/>
                </a:lnTo>
                <a:lnTo>
                  <a:pt x="7881660" y="1123598"/>
                </a:lnTo>
                <a:close/>
                <a:moveTo>
                  <a:pt x="5818345" y="1110482"/>
                </a:moveTo>
                <a:lnTo>
                  <a:pt x="5835833" y="1110482"/>
                </a:lnTo>
                <a:lnTo>
                  <a:pt x="5835833" y="1123598"/>
                </a:lnTo>
                <a:lnTo>
                  <a:pt x="5818345" y="1123598"/>
                </a:lnTo>
                <a:close/>
                <a:moveTo>
                  <a:pt x="4275296" y="1110482"/>
                </a:moveTo>
                <a:lnTo>
                  <a:pt x="4292784" y="1110482"/>
                </a:lnTo>
                <a:lnTo>
                  <a:pt x="4292784" y="1123598"/>
                </a:lnTo>
                <a:lnTo>
                  <a:pt x="4275296" y="1123598"/>
                </a:lnTo>
                <a:close/>
                <a:moveTo>
                  <a:pt x="0" y="1031787"/>
                </a:moveTo>
                <a:lnTo>
                  <a:pt x="1159" y="1037107"/>
                </a:lnTo>
                <a:lnTo>
                  <a:pt x="1093" y="1037252"/>
                </a:lnTo>
                <a:cubicBezTo>
                  <a:pt x="364" y="1037980"/>
                  <a:pt x="0" y="1036159"/>
                  <a:pt x="0" y="1031787"/>
                </a:cubicBezTo>
                <a:close/>
                <a:moveTo>
                  <a:pt x="8043423" y="1014299"/>
                </a:moveTo>
                <a:lnTo>
                  <a:pt x="7855428" y="1731303"/>
                </a:lnTo>
                <a:lnTo>
                  <a:pt x="7868544" y="1731303"/>
                </a:lnTo>
                <a:lnTo>
                  <a:pt x="8052167" y="1014299"/>
                </a:lnTo>
                <a:close/>
                <a:moveTo>
                  <a:pt x="3261493" y="821932"/>
                </a:moveTo>
                <a:cubicBezTo>
                  <a:pt x="3261493" y="824846"/>
                  <a:pt x="3260400" y="827032"/>
                  <a:pt x="3258214" y="828490"/>
                </a:cubicBezTo>
                <a:lnTo>
                  <a:pt x="3255876" y="829009"/>
                </a:lnTo>
                <a:close/>
                <a:moveTo>
                  <a:pt x="494033" y="821932"/>
                </a:moveTo>
                <a:cubicBezTo>
                  <a:pt x="470716" y="848164"/>
                  <a:pt x="459057" y="864194"/>
                  <a:pt x="459057" y="870024"/>
                </a:cubicBezTo>
                <a:cubicBezTo>
                  <a:pt x="459057" y="878767"/>
                  <a:pt x="461972" y="888969"/>
                  <a:pt x="467801" y="900627"/>
                </a:cubicBezTo>
                <a:cubicBezTo>
                  <a:pt x="473630" y="912286"/>
                  <a:pt x="476545" y="921030"/>
                  <a:pt x="476545" y="926859"/>
                </a:cubicBezTo>
                <a:lnTo>
                  <a:pt x="502777" y="926859"/>
                </a:lnTo>
                <a:cubicBezTo>
                  <a:pt x="523179" y="918115"/>
                  <a:pt x="533381" y="902085"/>
                  <a:pt x="533381" y="878767"/>
                </a:cubicBezTo>
                <a:cubicBezTo>
                  <a:pt x="533381" y="864194"/>
                  <a:pt x="520264" y="845249"/>
                  <a:pt x="494033" y="821932"/>
                </a:cubicBezTo>
                <a:close/>
                <a:moveTo>
                  <a:pt x="3392652" y="813188"/>
                </a:moveTo>
                <a:cubicBezTo>
                  <a:pt x="3407225" y="813188"/>
                  <a:pt x="3418884" y="819017"/>
                  <a:pt x="3427629" y="830676"/>
                </a:cubicBezTo>
                <a:cubicBezTo>
                  <a:pt x="3427629" y="830676"/>
                  <a:pt x="3420341" y="830676"/>
                  <a:pt x="3405769" y="830676"/>
                </a:cubicBezTo>
                <a:cubicBezTo>
                  <a:pt x="3391195" y="833591"/>
                  <a:pt x="3376622" y="835048"/>
                  <a:pt x="3362048" y="835048"/>
                </a:cubicBezTo>
                <a:cubicBezTo>
                  <a:pt x="3376622" y="820475"/>
                  <a:pt x="3386823" y="813188"/>
                  <a:pt x="3392652" y="813188"/>
                </a:cubicBezTo>
                <a:close/>
                <a:moveTo>
                  <a:pt x="3703062" y="808816"/>
                </a:moveTo>
                <a:lnTo>
                  <a:pt x="3698354" y="809993"/>
                </a:lnTo>
                <a:lnTo>
                  <a:pt x="3698145" y="809362"/>
                </a:lnTo>
                <a:cubicBezTo>
                  <a:pt x="3698873" y="808998"/>
                  <a:pt x="3700512" y="808816"/>
                  <a:pt x="3703062" y="808816"/>
                </a:cubicBezTo>
                <a:close/>
                <a:moveTo>
                  <a:pt x="3357676" y="804444"/>
                </a:moveTo>
                <a:lnTo>
                  <a:pt x="3366421" y="813188"/>
                </a:lnTo>
                <a:lnTo>
                  <a:pt x="3322702" y="848164"/>
                </a:lnTo>
                <a:lnTo>
                  <a:pt x="3313957" y="839420"/>
                </a:lnTo>
                <a:close/>
                <a:moveTo>
                  <a:pt x="3222145" y="804444"/>
                </a:moveTo>
                <a:lnTo>
                  <a:pt x="3244005" y="804444"/>
                </a:lnTo>
                <a:lnTo>
                  <a:pt x="3244005" y="817560"/>
                </a:lnTo>
                <a:lnTo>
                  <a:pt x="3222145" y="817560"/>
                </a:lnTo>
                <a:close/>
                <a:moveTo>
                  <a:pt x="3152194" y="795700"/>
                </a:moveTo>
                <a:lnTo>
                  <a:pt x="3204657" y="804444"/>
                </a:lnTo>
                <a:lnTo>
                  <a:pt x="3204657" y="817560"/>
                </a:lnTo>
                <a:lnTo>
                  <a:pt x="3152194" y="808816"/>
                </a:lnTo>
                <a:close/>
                <a:moveTo>
                  <a:pt x="3521899" y="778759"/>
                </a:moveTo>
                <a:cubicBezTo>
                  <a:pt x="3523174" y="779123"/>
                  <a:pt x="3523812" y="780398"/>
                  <a:pt x="3523812" y="782584"/>
                </a:cubicBezTo>
                <a:cubicBezTo>
                  <a:pt x="3538385" y="800072"/>
                  <a:pt x="3554415" y="808816"/>
                  <a:pt x="3571903" y="808816"/>
                </a:cubicBezTo>
                <a:cubicBezTo>
                  <a:pt x="3577732" y="808816"/>
                  <a:pt x="3582833" y="807359"/>
                  <a:pt x="3587205" y="804444"/>
                </a:cubicBezTo>
                <a:cubicBezTo>
                  <a:pt x="3591577" y="801529"/>
                  <a:pt x="3598136" y="800072"/>
                  <a:pt x="3606879" y="800072"/>
                </a:cubicBezTo>
                <a:cubicBezTo>
                  <a:pt x="3612708" y="800072"/>
                  <a:pt x="3625825" y="803715"/>
                  <a:pt x="3646226" y="811002"/>
                </a:cubicBezTo>
                <a:cubicBezTo>
                  <a:pt x="3666630" y="818289"/>
                  <a:pt x="3679745" y="821932"/>
                  <a:pt x="3685574" y="821932"/>
                </a:cubicBezTo>
                <a:cubicBezTo>
                  <a:pt x="3691404" y="821932"/>
                  <a:pt x="3694319" y="819746"/>
                  <a:pt x="3694319" y="815374"/>
                </a:cubicBezTo>
                <a:cubicBezTo>
                  <a:pt x="3694319" y="813188"/>
                  <a:pt x="3695047" y="811548"/>
                  <a:pt x="3696505" y="810455"/>
                </a:cubicBezTo>
                <a:lnTo>
                  <a:pt x="3698354" y="809993"/>
                </a:lnTo>
                <a:lnTo>
                  <a:pt x="3698690" y="811002"/>
                </a:lnTo>
                <a:cubicBezTo>
                  <a:pt x="3705248" y="815374"/>
                  <a:pt x="3744596" y="826304"/>
                  <a:pt x="3816734" y="843792"/>
                </a:cubicBezTo>
                <a:cubicBezTo>
                  <a:pt x="3802161" y="846707"/>
                  <a:pt x="3771557" y="848164"/>
                  <a:pt x="3724922" y="848164"/>
                </a:cubicBezTo>
                <a:cubicBezTo>
                  <a:pt x="3722008" y="848164"/>
                  <a:pt x="3716179" y="851078"/>
                  <a:pt x="3707434" y="856908"/>
                </a:cubicBezTo>
                <a:cubicBezTo>
                  <a:pt x="3698690" y="862737"/>
                  <a:pt x="3691404" y="867109"/>
                  <a:pt x="3685574" y="870024"/>
                </a:cubicBezTo>
                <a:cubicBezTo>
                  <a:pt x="3673916" y="870024"/>
                  <a:pt x="3624367" y="870024"/>
                  <a:pt x="3536928" y="870024"/>
                </a:cubicBezTo>
                <a:cubicBezTo>
                  <a:pt x="3531099" y="870024"/>
                  <a:pt x="3519440" y="863466"/>
                  <a:pt x="3501952" y="850350"/>
                </a:cubicBezTo>
                <a:cubicBezTo>
                  <a:pt x="3484464" y="837234"/>
                  <a:pt x="3472806" y="830676"/>
                  <a:pt x="3466976" y="830676"/>
                </a:cubicBezTo>
                <a:cubicBezTo>
                  <a:pt x="3458232" y="830676"/>
                  <a:pt x="3451674" y="832133"/>
                  <a:pt x="3447302" y="835048"/>
                </a:cubicBezTo>
                <a:cubicBezTo>
                  <a:pt x="3442931" y="837963"/>
                  <a:pt x="3439287" y="839420"/>
                  <a:pt x="3436372" y="839420"/>
                </a:cubicBezTo>
                <a:lnTo>
                  <a:pt x="3436372" y="791328"/>
                </a:lnTo>
                <a:cubicBezTo>
                  <a:pt x="3471348" y="791328"/>
                  <a:pt x="3490294" y="794243"/>
                  <a:pt x="3493207" y="800072"/>
                </a:cubicBezTo>
                <a:cubicBezTo>
                  <a:pt x="3508509" y="784770"/>
                  <a:pt x="3518073" y="777666"/>
                  <a:pt x="3521899" y="778759"/>
                </a:cubicBezTo>
                <a:close/>
                <a:moveTo>
                  <a:pt x="231714" y="778212"/>
                </a:moveTo>
                <a:lnTo>
                  <a:pt x="301666" y="778212"/>
                </a:lnTo>
                <a:cubicBezTo>
                  <a:pt x="301666" y="792785"/>
                  <a:pt x="304581" y="802987"/>
                  <a:pt x="310410" y="808816"/>
                </a:cubicBezTo>
                <a:cubicBezTo>
                  <a:pt x="310410" y="829219"/>
                  <a:pt x="297294" y="839420"/>
                  <a:pt x="271062" y="839420"/>
                </a:cubicBezTo>
                <a:lnTo>
                  <a:pt x="240458" y="839420"/>
                </a:lnTo>
                <a:cubicBezTo>
                  <a:pt x="228800" y="827761"/>
                  <a:pt x="222970" y="819017"/>
                  <a:pt x="222970" y="813188"/>
                </a:cubicBezTo>
                <a:cubicBezTo>
                  <a:pt x="222970" y="801529"/>
                  <a:pt x="225885" y="789871"/>
                  <a:pt x="231714" y="778212"/>
                </a:cubicBezTo>
                <a:close/>
                <a:moveTo>
                  <a:pt x="3327073" y="773840"/>
                </a:moveTo>
                <a:lnTo>
                  <a:pt x="3392652" y="773840"/>
                </a:lnTo>
                <a:lnTo>
                  <a:pt x="3392652" y="786956"/>
                </a:lnTo>
                <a:lnTo>
                  <a:pt x="3327073" y="786956"/>
                </a:lnTo>
                <a:close/>
                <a:moveTo>
                  <a:pt x="3698690" y="765096"/>
                </a:moveTo>
                <a:cubicBezTo>
                  <a:pt x="3681203" y="765096"/>
                  <a:pt x="3671002" y="766553"/>
                  <a:pt x="3668086" y="769468"/>
                </a:cubicBezTo>
                <a:lnTo>
                  <a:pt x="3665371" y="765665"/>
                </a:lnTo>
                <a:lnTo>
                  <a:pt x="3675874" y="765369"/>
                </a:lnTo>
                <a:cubicBezTo>
                  <a:pt x="3684528" y="765187"/>
                  <a:pt x="3692133" y="765096"/>
                  <a:pt x="3698690" y="765096"/>
                </a:cubicBezTo>
                <a:close/>
                <a:moveTo>
                  <a:pt x="3165309" y="765096"/>
                </a:moveTo>
                <a:lnTo>
                  <a:pt x="3204657" y="765096"/>
                </a:lnTo>
                <a:lnTo>
                  <a:pt x="3204657" y="778212"/>
                </a:lnTo>
                <a:lnTo>
                  <a:pt x="3165309" y="778212"/>
                </a:lnTo>
                <a:close/>
                <a:moveTo>
                  <a:pt x="3847338" y="756352"/>
                </a:moveTo>
                <a:lnTo>
                  <a:pt x="3869198" y="756352"/>
                </a:lnTo>
                <a:lnTo>
                  <a:pt x="3869198" y="769468"/>
                </a:lnTo>
                <a:lnTo>
                  <a:pt x="3847338" y="769468"/>
                </a:lnTo>
                <a:close/>
                <a:moveTo>
                  <a:pt x="3768643" y="756352"/>
                </a:moveTo>
                <a:lnTo>
                  <a:pt x="3790503" y="756352"/>
                </a:lnTo>
                <a:lnTo>
                  <a:pt x="3790503" y="769468"/>
                </a:lnTo>
                <a:lnTo>
                  <a:pt x="3768643" y="769468"/>
                </a:lnTo>
                <a:close/>
                <a:moveTo>
                  <a:pt x="2666905" y="717004"/>
                </a:moveTo>
                <a:lnTo>
                  <a:pt x="2710624" y="717004"/>
                </a:lnTo>
                <a:lnTo>
                  <a:pt x="2710624" y="730120"/>
                </a:lnTo>
                <a:lnTo>
                  <a:pt x="2666905" y="730120"/>
                </a:lnTo>
                <a:close/>
                <a:moveTo>
                  <a:pt x="8126491" y="712633"/>
                </a:moveTo>
                <a:lnTo>
                  <a:pt x="8117746" y="747608"/>
                </a:lnTo>
                <a:lnTo>
                  <a:pt x="8130862" y="747608"/>
                </a:lnTo>
                <a:lnTo>
                  <a:pt x="8139607" y="712633"/>
                </a:lnTo>
                <a:close/>
                <a:moveTo>
                  <a:pt x="3200285" y="703889"/>
                </a:moveTo>
                <a:cubicBezTo>
                  <a:pt x="3200285" y="709718"/>
                  <a:pt x="3197371" y="717004"/>
                  <a:pt x="3191542" y="725748"/>
                </a:cubicBezTo>
                <a:cubicBezTo>
                  <a:pt x="3273151" y="737407"/>
                  <a:pt x="3331445" y="743236"/>
                  <a:pt x="3366421" y="743236"/>
                </a:cubicBezTo>
                <a:cubicBezTo>
                  <a:pt x="3398481" y="743236"/>
                  <a:pt x="3418884" y="735949"/>
                  <a:pt x="3427629" y="721377"/>
                </a:cubicBezTo>
                <a:cubicBezTo>
                  <a:pt x="3325616" y="721377"/>
                  <a:pt x="3249834" y="715547"/>
                  <a:pt x="3200285" y="703889"/>
                </a:cubicBezTo>
                <a:close/>
                <a:moveTo>
                  <a:pt x="8135234" y="682029"/>
                </a:moveTo>
                <a:lnTo>
                  <a:pt x="8135234" y="708260"/>
                </a:lnTo>
                <a:lnTo>
                  <a:pt x="8148350" y="708260"/>
                </a:lnTo>
                <a:lnTo>
                  <a:pt x="8148350" y="682029"/>
                </a:lnTo>
                <a:close/>
                <a:moveTo>
                  <a:pt x="2640673" y="655797"/>
                </a:moveTo>
                <a:cubicBezTo>
                  <a:pt x="2640673" y="673285"/>
                  <a:pt x="2653788" y="682029"/>
                  <a:pt x="2680020" y="682029"/>
                </a:cubicBezTo>
                <a:cubicBezTo>
                  <a:pt x="2697508" y="682029"/>
                  <a:pt x="2713539" y="674742"/>
                  <a:pt x="2728112" y="660169"/>
                </a:cubicBezTo>
                <a:cubicBezTo>
                  <a:pt x="2728112" y="657254"/>
                  <a:pt x="2698966" y="655797"/>
                  <a:pt x="2640673" y="655797"/>
                </a:cubicBezTo>
                <a:close/>
                <a:moveTo>
                  <a:pt x="2321518" y="647053"/>
                </a:moveTo>
                <a:cubicBezTo>
                  <a:pt x="2315690" y="647053"/>
                  <a:pt x="2301116" y="654340"/>
                  <a:pt x="2277799" y="668913"/>
                </a:cubicBezTo>
                <a:cubicBezTo>
                  <a:pt x="2269055" y="674742"/>
                  <a:pt x="2250110" y="676199"/>
                  <a:pt x="2220963" y="673285"/>
                </a:cubicBezTo>
                <a:cubicBezTo>
                  <a:pt x="2220963" y="676199"/>
                  <a:pt x="2226792" y="683486"/>
                  <a:pt x="2238451" y="695145"/>
                </a:cubicBezTo>
                <a:cubicBezTo>
                  <a:pt x="2255939" y="692230"/>
                  <a:pt x="2277799" y="684943"/>
                  <a:pt x="2304030" y="673285"/>
                </a:cubicBezTo>
                <a:lnTo>
                  <a:pt x="2317147" y="686401"/>
                </a:lnTo>
                <a:lnTo>
                  <a:pt x="2330262" y="686401"/>
                </a:lnTo>
                <a:cubicBezTo>
                  <a:pt x="2347750" y="698059"/>
                  <a:pt x="2362324" y="714090"/>
                  <a:pt x="2373982" y="734492"/>
                </a:cubicBezTo>
                <a:cubicBezTo>
                  <a:pt x="2385641" y="731578"/>
                  <a:pt x="2400214" y="730120"/>
                  <a:pt x="2417702" y="730120"/>
                </a:cubicBezTo>
                <a:cubicBezTo>
                  <a:pt x="2414787" y="730120"/>
                  <a:pt x="2419159" y="724291"/>
                  <a:pt x="2430818" y="712633"/>
                </a:cubicBezTo>
                <a:lnTo>
                  <a:pt x="2448306" y="725748"/>
                </a:lnTo>
                <a:cubicBezTo>
                  <a:pt x="2468708" y="717004"/>
                  <a:pt x="2490568" y="714090"/>
                  <a:pt x="2513886" y="717004"/>
                </a:cubicBezTo>
                <a:cubicBezTo>
                  <a:pt x="2496397" y="714090"/>
                  <a:pt x="2461422" y="696602"/>
                  <a:pt x="2408958" y="664541"/>
                </a:cubicBezTo>
                <a:lnTo>
                  <a:pt x="2382726" y="664541"/>
                </a:lnTo>
                <a:cubicBezTo>
                  <a:pt x="2376897" y="664541"/>
                  <a:pt x="2366695" y="661626"/>
                  <a:pt x="2352122" y="655797"/>
                </a:cubicBezTo>
                <a:cubicBezTo>
                  <a:pt x="2337549" y="649967"/>
                  <a:pt x="2327348" y="647053"/>
                  <a:pt x="2321518" y="647053"/>
                </a:cubicBezTo>
                <a:close/>
                <a:moveTo>
                  <a:pt x="8087142" y="642681"/>
                </a:moveTo>
                <a:lnTo>
                  <a:pt x="8087142" y="664541"/>
                </a:lnTo>
                <a:lnTo>
                  <a:pt x="8100258" y="664541"/>
                </a:lnTo>
                <a:lnTo>
                  <a:pt x="8100258" y="642681"/>
                </a:lnTo>
                <a:close/>
                <a:moveTo>
                  <a:pt x="9103070" y="638309"/>
                </a:moveTo>
                <a:cubicBezTo>
                  <a:pt x="9085582" y="655797"/>
                  <a:pt x="9076838" y="671827"/>
                  <a:pt x="9076838" y="686401"/>
                </a:cubicBezTo>
                <a:cubicBezTo>
                  <a:pt x="9076838" y="692230"/>
                  <a:pt x="9079753" y="696602"/>
                  <a:pt x="9085582" y="699517"/>
                </a:cubicBezTo>
                <a:cubicBezTo>
                  <a:pt x="9091411" y="693687"/>
                  <a:pt x="9097241" y="684943"/>
                  <a:pt x="9103070" y="673285"/>
                </a:cubicBezTo>
                <a:close/>
                <a:moveTo>
                  <a:pt x="8056540" y="603333"/>
                </a:moveTo>
                <a:lnTo>
                  <a:pt x="8034679" y="695145"/>
                </a:lnTo>
                <a:lnTo>
                  <a:pt x="8043423" y="695145"/>
                </a:lnTo>
                <a:lnTo>
                  <a:pt x="8069655" y="603333"/>
                </a:lnTo>
                <a:close/>
                <a:moveTo>
                  <a:pt x="8467505" y="590217"/>
                </a:moveTo>
                <a:lnTo>
                  <a:pt x="8480620" y="590217"/>
                </a:lnTo>
                <a:lnTo>
                  <a:pt x="8480620" y="616449"/>
                </a:lnTo>
                <a:lnTo>
                  <a:pt x="8467505" y="616449"/>
                </a:lnTo>
                <a:close/>
                <a:moveTo>
                  <a:pt x="3117218" y="581473"/>
                </a:moveTo>
                <a:lnTo>
                  <a:pt x="3064754" y="590217"/>
                </a:lnTo>
                <a:lnTo>
                  <a:pt x="3064754" y="603333"/>
                </a:lnTo>
                <a:lnTo>
                  <a:pt x="3117218" y="594589"/>
                </a:lnTo>
                <a:close/>
                <a:moveTo>
                  <a:pt x="8047795" y="542125"/>
                </a:moveTo>
                <a:lnTo>
                  <a:pt x="8060911" y="542125"/>
                </a:lnTo>
                <a:lnTo>
                  <a:pt x="8043423" y="598961"/>
                </a:lnTo>
                <a:lnTo>
                  <a:pt x="8034679" y="598961"/>
                </a:lnTo>
                <a:close/>
                <a:moveTo>
                  <a:pt x="7977844" y="542125"/>
                </a:moveTo>
                <a:cubicBezTo>
                  <a:pt x="7982944" y="549412"/>
                  <a:pt x="7986587" y="557063"/>
                  <a:pt x="7988774" y="565078"/>
                </a:cubicBezTo>
                <a:lnTo>
                  <a:pt x="7989202" y="570017"/>
                </a:lnTo>
                <a:lnTo>
                  <a:pt x="7983035" y="554968"/>
                </a:lnTo>
                <a:cubicBezTo>
                  <a:pt x="7981032" y="550050"/>
                  <a:pt x="7979301" y="545769"/>
                  <a:pt x="7977844" y="542125"/>
                </a:cubicBezTo>
                <a:close/>
                <a:moveTo>
                  <a:pt x="3834221" y="542125"/>
                </a:moveTo>
                <a:lnTo>
                  <a:pt x="3869198" y="542125"/>
                </a:lnTo>
                <a:lnTo>
                  <a:pt x="3869198" y="555241"/>
                </a:lnTo>
                <a:lnTo>
                  <a:pt x="3834221" y="555241"/>
                </a:lnTo>
                <a:close/>
                <a:moveTo>
                  <a:pt x="8345090" y="533382"/>
                </a:moveTo>
                <a:lnTo>
                  <a:pt x="8345090" y="563985"/>
                </a:lnTo>
                <a:lnTo>
                  <a:pt x="8358205" y="563985"/>
                </a:lnTo>
                <a:lnTo>
                  <a:pt x="8358205" y="533382"/>
                </a:lnTo>
                <a:close/>
                <a:moveTo>
                  <a:pt x="8371321" y="502778"/>
                </a:moveTo>
                <a:lnTo>
                  <a:pt x="8380065" y="524638"/>
                </a:lnTo>
                <a:lnTo>
                  <a:pt x="8366949" y="524638"/>
                </a:lnTo>
                <a:lnTo>
                  <a:pt x="8358205" y="507150"/>
                </a:lnTo>
                <a:close/>
                <a:moveTo>
                  <a:pt x="8130862" y="494034"/>
                </a:moveTo>
                <a:cubicBezTo>
                  <a:pt x="8136692" y="499863"/>
                  <a:pt x="8149808" y="507150"/>
                  <a:pt x="8170210" y="515894"/>
                </a:cubicBezTo>
                <a:cubicBezTo>
                  <a:pt x="8170210" y="510064"/>
                  <a:pt x="8174583" y="502778"/>
                  <a:pt x="8183326" y="494034"/>
                </a:cubicBezTo>
                <a:cubicBezTo>
                  <a:pt x="8168753" y="517351"/>
                  <a:pt x="8164381" y="534839"/>
                  <a:pt x="8170210" y="546497"/>
                </a:cubicBezTo>
                <a:cubicBezTo>
                  <a:pt x="8181869" y="537753"/>
                  <a:pt x="8187698" y="530467"/>
                  <a:pt x="8187698" y="524638"/>
                </a:cubicBezTo>
                <a:cubicBezTo>
                  <a:pt x="8184784" y="542125"/>
                  <a:pt x="8184784" y="555241"/>
                  <a:pt x="8187698" y="563985"/>
                </a:cubicBezTo>
                <a:cubicBezTo>
                  <a:pt x="8190613" y="563985"/>
                  <a:pt x="8194256" y="561071"/>
                  <a:pt x="8198628" y="555241"/>
                </a:cubicBezTo>
                <a:cubicBezTo>
                  <a:pt x="8203000" y="549412"/>
                  <a:pt x="8208101" y="546497"/>
                  <a:pt x="8213930" y="546497"/>
                </a:cubicBezTo>
                <a:cubicBezTo>
                  <a:pt x="8222674" y="546497"/>
                  <a:pt x="8228504" y="547954"/>
                  <a:pt x="8231418" y="550869"/>
                </a:cubicBezTo>
                <a:cubicBezTo>
                  <a:pt x="8234333" y="553784"/>
                  <a:pt x="8237247" y="555241"/>
                  <a:pt x="8240162" y="555241"/>
                </a:cubicBezTo>
                <a:cubicBezTo>
                  <a:pt x="8240162" y="534839"/>
                  <a:pt x="8243077" y="524638"/>
                  <a:pt x="8248906" y="524638"/>
                </a:cubicBezTo>
                <a:cubicBezTo>
                  <a:pt x="8245992" y="527552"/>
                  <a:pt x="8248906" y="531924"/>
                  <a:pt x="8257650" y="537753"/>
                </a:cubicBezTo>
                <a:cubicBezTo>
                  <a:pt x="8260565" y="540668"/>
                  <a:pt x="8264936" y="534839"/>
                  <a:pt x="8270766" y="520265"/>
                </a:cubicBezTo>
                <a:cubicBezTo>
                  <a:pt x="8267851" y="523180"/>
                  <a:pt x="8275138" y="524638"/>
                  <a:pt x="8292625" y="524638"/>
                </a:cubicBezTo>
                <a:cubicBezTo>
                  <a:pt x="8298455" y="524638"/>
                  <a:pt x="8304284" y="520994"/>
                  <a:pt x="8310114" y="513707"/>
                </a:cubicBezTo>
                <a:cubicBezTo>
                  <a:pt x="8315943" y="506421"/>
                  <a:pt x="8320315" y="502778"/>
                  <a:pt x="8323229" y="502778"/>
                </a:cubicBezTo>
                <a:cubicBezTo>
                  <a:pt x="8320315" y="523180"/>
                  <a:pt x="8321772" y="540668"/>
                  <a:pt x="8327602" y="555241"/>
                </a:cubicBezTo>
                <a:lnTo>
                  <a:pt x="8336345" y="555241"/>
                </a:lnTo>
                <a:cubicBezTo>
                  <a:pt x="8336345" y="555241"/>
                  <a:pt x="8337803" y="540668"/>
                  <a:pt x="8340717" y="511522"/>
                </a:cubicBezTo>
                <a:lnTo>
                  <a:pt x="8340717" y="502778"/>
                </a:lnTo>
                <a:cubicBezTo>
                  <a:pt x="8355291" y="529009"/>
                  <a:pt x="8365492" y="542125"/>
                  <a:pt x="8371321" y="542125"/>
                </a:cubicBezTo>
                <a:cubicBezTo>
                  <a:pt x="8377151" y="542125"/>
                  <a:pt x="8379337" y="540668"/>
                  <a:pt x="8377879" y="537753"/>
                </a:cubicBezTo>
                <a:cubicBezTo>
                  <a:pt x="8376422" y="534839"/>
                  <a:pt x="8378608" y="533382"/>
                  <a:pt x="8384437" y="533382"/>
                </a:cubicBezTo>
                <a:cubicBezTo>
                  <a:pt x="8396096" y="533382"/>
                  <a:pt x="8409211" y="553784"/>
                  <a:pt x="8423785" y="594589"/>
                </a:cubicBezTo>
                <a:cubicBezTo>
                  <a:pt x="8432529" y="594589"/>
                  <a:pt x="8436901" y="588760"/>
                  <a:pt x="8436901" y="577101"/>
                </a:cubicBezTo>
                <a:cubicBezTo>
                  <a:pt x="8436901" y="591675"/>
                  <a:pt x="8438358" y="612806"/>
                  <a:pt x="8441273" y="640495"/>
                </a:cubicBezTo>
                <a:cubicBezTo>
                  <a:pt x="8444187" y="668184"/>
                  <a:pt x="8445645" y="683486"/>
                  <a:pt x="8445645" y="686401"/>
                </a:cubicBezTo>
                <a:cubicBezTo>
                  <a:pt x="8445645" y="727205"/>
                  <a:pt x="8428157" y="795700"/>
                  <a:pt x="8393181" y="891883"/>
                </a:cubicBezTo>
                <a:cubicBezTo>
                  <a:pt x="8369864" y="953091"/>
                  <a:pt x="8346547" y="1012841"/>
                  <a:pt x="8323229" y="1071134"/>
                </a:cubicBezTo>
                <a:cubicBezTo>
                  <a:pt x="8294084" y="1167318"/>
                  <a:pt x="8247449" y="1343654"/>
                  <a:pt x="8183326" y="1600143"/>
                </a:cubicBezTo>
                <a:cubicBezTo>
                  <a:pt x="8160009" y="1687583"/>
                  <a:pt x="8132320" y="1815828"/>
                  <a:pt x="8100258" y="1984877"/>
                </a:cubicBezTo>
                <a:cubicBezTo>
                  <a:pt x="8067105" y="2234808"/>
                  <a:pt x="8048456" y="2380974"/>
                  <a:pt x="8044311" y="2423372"/>
                </a:cubicBezTo>
                <a:lnTo>
                  <a:pt x="8043706" y="2430179"/>
                </a:lnTo>
                <a:lnTo>
                  <a:pt x="8043970" y="2429247"/>
                </a:lnTo>
                <a:cubicBezTo>
                  <a:pt x="8046520" y="2429566"/>
                  <a:pt x="8057997" y="2529188"/>
                  <a:pt x="8078399" y="2728113"/>
                </a:cubicBezTo>
                <a:cubicBezTo>
                  <a:pt x="8081314" y="2736857"/>
                  <a:pt x="8087142" y="2747058"/>
                  <a:pt x="8095887" y="2758717"/>
                </a:cubicBezTo>
                <a:cubicBezTo>
                  <a:pt x="8101716" y="2840327"/>
                  <a:pt x="8119204" y="2937968"/>
                  <a:pt x="8148350" y="3051639"/>
                </a:cubicBezTo>
                <a:cubicBezTo>
                  <a:pt x="8145436" y="3042895"/>
                  <a:pt x="8132320" y="3026864"/>
                  <a:pt x="8109003" y="3003547"/>
                </a:cubicBezTo>
                <a:cubicBezTo>
                  <a:pt x="8106088" y="3006462"/>
                  <a:pt x="8104630" y="3010834"/>
                  <a:pt x="8104630" y="3016663"/>
                </a:cubicBezTo>
                <a:cubicBezTo>
                  <a:pt x="8104630" y="3013749"/>
                  <a:pt x="8122118" y="3063298"/>
                  <a:pt x="8157095" y="3165310"/>
                </a:cubicBezTo>
                <a:cubicBezTo>
                  <a:pt x="8142522" y="3130335"/>
                  <a:pt x="8120661" y="3089529"/>
                  <a:pt x="8091515" y="3042895"/>
                </a:cubicBezTo>
                <a:cubicBezTo>
                  <a:pt x="8091515" y="3042895"/>
                  <a:pt x="8090058" y="3047267"/>
                  <a:pt x="8087142" y="3056011"/>
                </a:cubicBezTo>
                <a:cubicBezTo>
                  <a:pt x="8084228" y="3064755"/>
                  <a:pt x="8079856" y="3072042"/>
                  <a:pt x="8074027" y="3077871"/>
                </a:cubicBezTo>
                <a:cubicBezTo>
                  <a:pt x="8079856" y="3086615"/>
                  <a:pt x="8087872" y="3099002"/>
                  <a:pt x="8098073" y="3115033"/>
                </a:cubicBezTo>
                <a:cubicBezTo>
                  <a:pt x="8108274" y="3131063"/>
                  <a:pt x="8114832" y="3143451"/>
                  <a:pt x="8117746" y="3152195"/>
                </a:cubicBezTo>
                <a:cubicBezTo>
                  <a:pt x="8103173" y="3134707"/>
                  <a:pt x="8095887" y="3125963"/>
                  <a:pt x="8095887" y="3125963"/>
                </a:cubicBezTo>
                <a:cubicBezTo>
                  <a:pt x="8092972" y="3123048"/>
                  <a:pt x="8091515" y="3127420"/>
                  <a:pt x="8091515" y="3139078"/>
                </a:cubicBezTo>
                <a:cubicBezTo>
                  <a:pt x="8091515" y="3147822"/>
                  <a:pt x="8098802" y="3163853"/>
                  <a:pt x="8113375" y="3187170"/>
                </a:cubicBezTo>
                <a:cubicBezTo>
                  <a:pt x="8133777" y="3219231"/>
                  <a:pt x="8145436" y="3239634"/>
                  <a:pt x="8148350" y="3248378"/>
                </a:cubicBezTo>
                <a:cubicBezTo>
                  <a:pt x="8127948" y="3210487"/>
                  <a:pt x="8092972" y="3182798"/>
                  <a:pt x="8043423" y="3165310"/>
                </a:cubicBezTo>
                <a:cubicBezTo>
                  <a:pt x="8050710" y="3179884"/>
                  <a:pt x="8060182" y="3195550"/>
                  <a:pt x="8071842" y="3212309"/>
                </a:cubicBezTo>
                <a:lnTo>
                  <a:pt x="8106966" y="3257602"/>
                </a:lnTo>
                <a:lnTo>
                  <a:pt x="8096160" y="3253570"/>
                </a:lnTo>
                <a:cubicBezTo>
                  <a:pt x="8087962" y="3250837"/>
                  <a:pt x="8077670" y="3247649"/>
                  <a:pt x="8065283" y="3244006"/>
                </a:cubicBezTo>
                <a:cubicBezTo>
                  <a:pt x="8091515" y="3273153"/>
                  <a:pt x="8130862" y="3316872"/>
                  <a:pt x="8183326" y="3375165"/>
                </a:cubicBezTo>
                <a:cubicBezTo>
                  <a:pt x="8168753" y="3360592"/>
                  <a:pt x="8154180" y="3347476"/>
                  <a:pt x="8139607" y="3335817"/>
                </a:cubicBezTo>
                <a:cubicBezTo>
                  <a:pt x="8116289" y="3315415"/>
                  <a:pt x="8100258" y="3309585"/>
                  <a:pt x="8091515" y="3318329"/>
                </a:cubicBezTo>
                <a:cubicBezTo>
                  <a:pt x="8123576" y="3359135"/>
                  <a:pt x="8174583" y="3417428"/>
                  <a:pt x="8244534" y="3493209"/>
                </a:cubicBezTo>
                <a:cubicBezTo>
                  <a:pt x="8098802" y="3394110"/>
                  <a:pt x="8027393" y="3344561"/>
                  <a:pt x="8030307" y="3344561"/>
                </a:cubicBezTo>
                <a:cubicBezTo>
                  <a:pt x="8024478" y="3344561"/>
                  <a:pt x="8024478" y="3347476"/>
                  <a:pt x="8030307" y="3353305"/>
                </a:cubicBezTo>
                <a:cubicBezTo>
                  <a:pt x="8033222" y="3359135"/>
                  <a:pt x="8031764" y="3362049"/>
                  <a:pt x="8025936" y="3362049"/>
                </a:cubicBezTo>
                <a:cubicBezTo>
                  <a:pt x="8025936" y="3362049"/>
                  <a:pt x="8017191" y="3353305"/>
                  <a:pt x="7999703" y="3335817"/>
                </a:cubicBezTo>
                <a:lnTo>
                  <a:pt x="7990960" y="3348933"/>
                </a:lnTo>
                <a:cubicBezTo>
                  <a:pt x="7993874" y="3354763"/>
                  <a:pt x="7998975" y="3364235"/>
                  <a:pt x="8006262" y="3377351"/>
                </a:cubicBezTo>
                <a:cubicBezTo>
                  <a:pt x="8013548" y="3390467"/>
                  <a:pt x="8017191" y="3399940"/>
                  <a:pt x="8017191" y="3405769"/>
                </a:cubicBezTo>
                <a:cubicBezTo>
                  <a:pt x="8011362" y="3397025"/>
                  <a:pt x="8004076" y="3397025"/>
                  <a:pt x="7995332" y="3405769"/>
                </a:cubicBezTo>
                <a:cubicBezTo>
                  <a:pt x="8009905" y="3417428"/>
                  <a:pt x="8025936" y="3439287"/>
                  <a:pt x="8043423" y="3471349"/>
                </a:cubicBezTo>
                <a:cubicBezTo>
                  <a:pt x="8031764" y="3459690"/>
                  <a:pt x="8012820" y="3440745"/>
                  <a:pt x="7986588" y="3414513"/>
                </a:cubicBezTo>
                <a:cubicBezTo>
                  <a:pt x="7986588" y="3414513"/>
                  <a:pt x="7985858" y="3414513"/>
                  <a:pt x="7984402" y="3414513"/>
                </a:cubicBezTo>
                <a:cubicBezTo>
                  <a:pt x="7982944" y="3414513"/>
                  <a:pt x="7982216" y="3414513"/>
                  <a:pt x="7982216" y="3414513"/>
                </a:cubicBezTo>
                <a:cubicBezTo>
                  <a:pt x="7982216" y="3417428"/>
                  <a:pt x="7982216" y="3421800"/>
                  <a:pt x="7982216" y="3427629"/>
                </a:cubicBezTo>
                <a:cubicBezTo>
                  <a:pt x="7982216" y="3430544"/>
                  <a:pt x="8039052" y="3487379"/>
                  <a:pt x="8152722" y="3598136"/>
                </a:cubicBezTo>
                <a:cubicBezTo>
                  <a:pt x="8106088" y="3560245"/>
                  <a:pt x="8033222" y="3501953"/>
                  <a:pt x="7934124" y="3423257"/>
                </a:cubicBezTo>
                <a:lnTo>
                  <a:pt x="7925380" y="3423257"/>
                </a:lnTo>
                <a:cubicBezTo>
                  <a:pt x="7934124" y="3434915"/>
                  <a:pt x="7944325" y="3455318"/>
                  <a:pt x="7955984" y="3484465"/>
                </a:cubicBezTo>
                <a:cubicBezTo>
                  <a:pt x="7935582" y="3455318"/>
                  <a:pt x="7904978" y="3413056"/>
                  <a:pt x="7864172" y="3357677"/>
                </a:cubicBezTo>
                <a:cubicBezTo>
                  <a:pt x="7846684" y="3348933"/>
                  <a:pt x="7823367" y="3334360"/>
                  <a:pt x="7794220" y="3313958"/>
                </a:cubicBezTo>
                <a:cubicBezTo>
                  <a:pt x="7791306" y="3316872"/>
                  <a:pt x="7789848" y="3324159"/>
                  <a:pt x="7789848" y="3335817"/>
                </a:cubicBezTo>
                <a:cubicBezTo>
                  <a:pt x="7789848" y="3359135"/>
                  <a:pt x="7816080" y="3398482"/>
                  <a:pt x="7868544" y="3453861"/>
                </a:cubicBezTo>
                <a:cubicBezTo>
                  <a:pt x="7890404" y="3478635"/>
                  <a:pt x="7909714" y="3499038"/>
                  <a:pt x="7926473" y="3515068"/>
                </a:cubicBezTo>
                <a:lnTo>
                  <a:pt x="7947260" y="3533655"/>
                </a:lnTo>
                <a:lnTo>
                  <a:pt x="7942322" y="3529824"/>
                </a:lnTo>
                <a:cubicBezTo>
                  <a:pt x="7910624" y="3504685"/>
                  <a:pt x="7864172" y="3464791"/>
                  <a:pt x="7802964" y="3410141"/>
                </a:cubicBezTo>
                <a:cubicBezTo>
                  <a:pt x="7735928" y="3351848"/>
                  <a:pt x="7698038" y="3322702"/>
                  <a:pt x="7689293" y="3322702"/>
                </a:cubicBezTo>
                <a:cubicBezTo>
                  <a:pt x="7683464" y="3322702"/>
                  <a:pt x="7681278" y="3324159"/>
                  <a:pt x="7682736" y="3327073"/>
                </a:cubicBezTo>
                <a:cubicBezTo>
                  <a:pt x="7684193" y="3329988"/>
                  <a:pt x="7682007" y="3331446"/>
                  <a:pt x="7676177" y="3331446"/>
                </a:cubicBezTo>
                <a:cubicBezTo>
                  <a:pt x="7673262" y="3331446"/>
                  <a:pt x="7663062" y="3319787"/>
                  <a:pt x="7645574" y="3296470"/>
                </a:cubicBezTo>
                <a:cubicBezTo>
                  <a:pt x="7628086" y="3273153"/>
                  <a:pt x="7616427" y="3261494"/>
                  <a:pt x="7610598" y="3261494"/>
                </a:cubicBezTo>
                <a:cubicBezTo>
                  <a:pt x="7604768" y="3261494"/>
                  <a:pt x="7573436" y="3271695"/>
                  <a:pt x="7516600" y="3292098"/>
                </a:cubicBezTo>
                <a:cubicBezTo>
                  <a:pt x="7459764" y="3312500"/>
                  <a:pt x="7426975" y="3322702"/>
                  <a:pt x="7418230" y="3322702"/>
                </a:cubicBezTo>
                <a:cubicBezTo>
                  <a:pt x="7412402" y="3322702"/>
                  <a:pt x="7405844" y="3320516"/>
                  <a:pt x="7398557" y="3316144"/>
                </a:cubicBezTo>
                <a:cubicBezTo>
                  <a:pt x="7391270" y="3311771"/>
                  <a:pt x="7384712" y="3309585"/>
                  <a:pt x="7378883" y="3309585"/>
                </a:cubicBezTo>
                <a:cubicBezTo>
                  <a:pt x="7340993" y="3303756"/>
                  <a:pt x="7284157" y="3286268"/>
                  <a:pt x="7208376" y="3257122"/>
                </a:cubicBezTo>
                <a:cubicBezTo>
                  <a:pt x="7132596" y="3227975"/>
                  <a:pt x="7094704" y="3213402"/>
                  <a:pt x="7094704" y="3213402"/>
                </a:cubicBezTo>
                <a:cubicBezTo>
                  <a:pt x="7088875" y="3213402"/>
                  <a:pt x="7085961" y="3214859"/>
                  <a:pt x="7085961" y="3217774"/>
                </a:cubicBezTo>
                <a:cubicBezTo>
                  <a:pt x="7085961" y="3220689"/>
                  <a:pt x="7083046" y="3222146"/>
                  <a:pt x="7077216" y="3222146"/>
                </a:cubicBezTo>
                <a:cubicBezTo>
                  <a:pt x="7039326" y="3222146"/>
                  <a:pt x="6985406" y="3204658"/>
                  <a:pt x="6915454" y="3169682"/>
                </a:cubicBezTo>
                <a:cubicBezTo>
                  <a:pt x="6793039" y="3108475"/>
                  <a:pt x="6698313" y="3018120"/>
                  <a:pt x="6631275" y="2898620"/>
                </a:cubicBezTo>
                <a:cubicBezTo>
                  <a:pt x="6575898" y="2796607"/>
                  <a:pt x="6548208" y="2690222"/>
                  <a:pt x="6548208" y="2579466"/>
                </a:cubicBezTo>
                <a:cubicBezTo>
                  <a:pt x="6548208" y="2395843"/>
                  <a:pt x="6622532" y="2204933"/>
                  <a:pt x="6771178" y="2006737"/>
                </a:cubicBezTo>
                <a:cubicBezTo>
                  <a:pt x="6937314" y="1788138"/>
                  <a:pt x="7120936" y="1678839"/>
                  <a:pt x="7322048" y="1678839"/>
                </a:cubicBezTo>
                <a:cubicBezTo>
                  <a:pt x="7327877" y="1678839"/>
                  <a:pt x="7343179" y="1681025"/>
                  <a:pt x="7367953" y="1685397"/>
                </a:cubicBezTo>
                <a:cubicBezTo>
                  <a:pt x="7392728" y="1689769"/>
                  <a:pt x="7410944" y="1691955"/>
                  <a:pt x="7422603" y="1691955"/>
                </a:cubicBezTo>
                <a:cubicBezTo>
                  <a:pt x="7419688" y="1691955"/>
                  <a:pt x="7415316" y="1694869"/>
                  <a:pt x="7409487" y="1700699"/>
                </a:cubicBezTo>
                <a:cubicBezTo>
                  <a:pt x="7415316" y="1706528"/>
                  <a:pt x="7422603" y="1709443"/>
                  <a:pt x="7431346" y="1709443"/>
                </a:cubicBezTo>
                <a:cubicBezTo>
                  <a:pt x="7437176" y="1709443"/>
                  <a:pt x="7442277" y="1707985"/>
                  <a:pt x="7446648" y="1705071"/>
                </a:cubicBezTo>
                <a:cubicBezTo>
                  <a:pt x="7451020" y="1702156"/>
                  <a:pt x="7456122" y="1700699"/>
                  <a:pt x="7461950" y="1700699"/>
                </a:cubicBezTo>
                <a:cubicBezTo>
                  <a:pt x="7470694" y="1700699"/>
                  <a:pt x="7481624" y="1705799"/>
                  <a:pt x="7494740" y="1716001"/>
                </a:cubicBezTo>
                <a:cubicBezTo>
                  <a:pt x="7507856" y="1726202"/>
                  <a:pt x="7518786" y="1732760"/>
                  <a:pt x="7527530" y="1735675"/>
                </a:cubicBezTo>
                <a:cubicBezTo>
                  <a:pt x="7527530" y="1729846"/>
                  <a:pt x="7529716" y="1724016"/>
                  <a:pt x="7534088" y="1718187"/>
                </a:cubicBezTo>
                <a:cubicBezTo>
                  <a:pt x="7538460" y="1712357"/>
                  <a:pt x="7540646" y="1706528"/>
                  <a:pt x="7540646" y="1700699"/>
                </a:cubicBezTo>
                <a:cubicBezTo>
                  <a:pt x="7528988" y="1697784"/>
                  <a:pt x="7510042" y="1691955"/>
                  <a:pt x="7483810" y="1683211"/>
                </a:cubicBezTo>
                <a:lnTo>
                  <a:pt x="7571250" y="1683211"/>
                </a:lnTo>
                <a:cubicBezTo>
                  <a:pt x="7571250" y="1691955"/>
                  <a:pt x="7563964" y="1700699"/>
                  <a:pt x="7549390" y="1709443"/>
                </a:cubicBezTo>
                <a:lnTo>
                  <a:pt x="7549390" y="1731303"/>
                </a:lnTo>
                <a:cubicBezTo>
                  <a:pt x="7555220" y="1734217"/>
                  <a:pt x="7563964" y="1740047"/>
                  <a:pt x="7575622" y="1748791"/>
                </a:cubicBezTo>
                <a:cubicBezTo>
                  <a:pt x="7590195" y="1742961"/>
                  <a:pt x="7603311" y="1726931"/>
                  <a:pt x="7614970" y="1700699"/>
                </a:cubicBezTo>
                <a:cubicBezTo>
                  <a:pt x="7614970" y="1718187"/>
                  <a:pt x="7619342" y="1737132"/>
                  <a:pt x="7628086" y="1757535"/>
                </a:cubicBezTo>
                <a:cubicBezTo>
                  <a:pt x="7633915" y="1716730"/>
                  <a:pt x="7644116" y="1661351"/>
                  <a:pt x="7658689" y="1591400"/>
                </a:cubicBezTo>
                <a:cubicBezTo>
                  <a:pt x="7699495" y="1428179"/>
                  <a:pt x="7769446" y="1174605"/>
                  <a:pt x="7868544" y="830676"/>
                </a:cubicBezTo>
                <a:cubicBezTo>
                  <a:pt x="7865630" y="819017"/>
                  <a:pt x="7862714" y="798615"/>
                  <a:pt x="7859800" y="769468"/>
                </a:cubicBezTo>
                <a:cubicBezTo>
                  <a:pt x="7865630" y="740322"/>
                  <a:pt x="7891862" y="671827"/>
                  <a:pt x="7938496" y="563985"/>
                </a:cubicBezTo>
                <a:lnTo>
                  <a:pt x="7955984" y="577101"/>
                </a:lnTo>
                <a:cubicBezTo>
                  <a:pt x="7958898" y="574186"/>
                  <a:pt x="7960356" y="566900"/>
                  <a:pt x="7960356" y="555241"/>
                </a:cubicBezTo>
                <a:cubicBezTo>
                  <a:pt x="7960356" y="575644"/>
                  <a:pt x="7963270" y="606248"/>
                  <a:pt x="7969100" y="647053"/>
                </a:cubicBezTo>
                <a:cubicBezTo>
                  <a:pt x="7982216" y="626650"/>
                  <a:pt x="7989502" y="607705"/>
                  <a:pt x="7990960" y="590217"/>
                </a:cubicBezTo>
                <a:lnTo>
                  <a:pt x="7989202" y="570017"/>
                </a:lnTo>
                <a:lnTo>
                  <a:pt x="7989866" y="571636"/>
                </a:lnTo>
                <a:cubicBezTo>
                  <a:pt x="7994967" y="584024"/>
                  <a:pt x="8001160" y="598961"/>
                  <a:pt x="8008448" y="616449"/>
                </a:cubicBezTo>
                <a:cubicBezTo>
                  <a:pt x="8014277" y="596046"/>
                  <a:pt x="8017191" y="561071"/>
                  <a:pt x="8017191" y="511522"/>
                </a:cubicBezTo>
                <a:cubicBezTo>
                  <a:pt x="8017191" y="523180"/>
                  <a:pt x="8017191" y="543583"/>
                  <a:pt x="8017191" y="572729"/>
                </a:cubicBezTo>
                <a:cubicBezTo>
                  <a:pt x="8020106" y="601876"/>
                  <a:pt x="8021564" y="622278"/>
                  <a:pt x="8021564" y="633937"/>
                </a:cubicBezTo>
                <a:lnTo>
                  <a:pt x="8030307" y="655797"/>
                </a:lnTo>
                <a:cubicBezTo>
                  <a:pt x="8030307" y="658711"/>
                  <a:pt x="8030307" y="644138"/>
                  <a:pt x="8030307" y="612077"/>
                </a:cubicBezTo>
                <a:cubicBezTo>
                  <a:pt x="8030307" y="612077"/>
                  <a:pt x="8033222" y="616449"/>
                  <a:pt x="8039052" y="625193"/>
                </a:cubicBezTo>
                <a:cubicBezTo>
                  <a:pt x="8047795" y="613534"/>
                  <a:pt x="8059454" y="596046"/>
                  <a:pt x="8074027" y="572729"/>
                </a:cubicBezTo>
                <a:cubicBezTo>
                  <a:pt x="8074027" y="581473"/>
                  <a:pt x="8076942" y="585845"/>
                  <a:pt x="8082771" y="585845"/>
                </a:cubicBezTo>
                <a:cubicBezTo>
                  <a:pt x="8091515" y="585845"/>
                  <a:pt x="8095887" y="582930"/>
                  <a:pt x="8095887" y="577101"/>
                </a:cubicBezTo>
                <a:cubicBezTo>
                  <a:pt x="8095887" y="597504"/>
                  <a:pt x="8097344" y="616449"/>
                  <a:pt x="8100258" y="633937"/>
                </a:cubicBezTo>
                <a:cubicBezTo>
                  <a:pt x="8111918" y="616449"/>
                  <a:pt x="8114832" y="597504"/>
                  <a:pt x="8109003" y="577101"/>
                </a:cubicBezTo>
                <a:cubicBezTo>
                  <a:pt x="8126491" y="556698"/>
                  <a:pt x="8133777" y="529009"/>
                  <a:pt x="8130862" y="494034"/>
                </a:cubicBezTo>
                <a:close/>
                <a:moveTo>
                  <a:pt x="3506324" y="494034"/>
                </a:moveTo>
                <a:lnTo>
                  <a:pt x="3528184" y="494034"/>
                </a:lnTo>
                <a:lnTo>
                  <a:pt x="3528184" y="507150"/>
                </a:lnTo>
                <a:lnTo>
                  <a:pt x="3506324" y="507150"/>
                </a:lnTo>
                <a:close/>
                <a:moveTo>
                  <a:pt x="8349462" y="472174"/>
                </a:moveTo>
                <a:lnTo>
                  <a:pt x="8362578" y="472174"/>
                </a:lnTo>
                <a:lnTo>
                  <a:pt x="8362578" y="494034"/>
                </a:lnTo>
                <a:lnTo>
                  <a:pt x="8349462" y="494034"/>
                </a:lnTo>
                <a:close/>
                <a:moveTo>
                  <a:pt x="3681203" y="454686"/>
                </a:moveTo>
                <a:lnTo>
                  <a:pt x="3733667" y="463430"/>
                </a:lnTo>
                <a:lnTo>
                  <a:pt x="3733667" y="476546"/>
                </a:lnTo>
                <a:lnTo>
                  <a:pt x="3681203" y="467802"/>
                </a:lnTo>
                <a:close/>
                <a:moveTo>
                  <a:pt x="9203625" y="393478"/>
                </a:moveTo>
                <a:lnTo>
                  <a:pt x="9194881" y="432826"/>
                </a:lnTo>
                <a:lnTo>
                  <a:pt x="9207998" y="432826"/>
                </a:lnTo>
                <a:lnTo>
                  <a:pt x="9212369" y="393478"/>
                </a:lnTo>
                <a:close/>
                <a:moveTo>
                  <a:pt x="2911735" y="371618"/>
                </a:moveTo>
                <a:cubicBezTo>
                  <a:pt x="2932137" y="389106"/>
                  <a:pt x="2993346" y="405137"/>
                  <a:pt x="3095359" y="419710"/>
                </a:cubicBezTo>
                <a:cubicBezTo>
                  <a:pt x="3118675" y="434283"/>
                  <a:pt x="3130333" y="441570"/>
                  <a:pt x="3130333" y="441570"/>
                </a:cubicBezTo>
                <a:cubicBezTo>
                  <a:pt x="3136163" y="441570"/>
                  <a:pt x="3147093" y="440113"/>
                  <a:pt x="3163124" y="437198"/>
                </a:cubicBezTo>
                <a:cubicBezTo>
                  <a:pt x="3179154" y="434283"/>
                  <a:pt x="3190085" y="432826"/>
                  <a:pt x="3195914" y="432826"/>
                </a:cubicBezTo>
                <a:cubicBezTo>
                  <a:pt x="3160937" y="432826"/>
                  <a:pt x="3249834" y="447399"/>
                  <a:pt x="3462604" y="476546"/>
                </a:cubicBezTo>
                <a:cubicBezTo>
                  <a:pt x="3485921" y="479460"/>
                  <a:pt x="3496123" y="494034"/>
                  <a:pt x="3493207" y="520265"/>
                </a:cubicBezTo>
                <a:cubicBezTo>
                  <a:pt x="3545671" y="520265"/>
                  <a:pt x="3573360" y="520265"/>
                  <a:pt x="3576276" y="520265"/>
                </a:cubicBezTo>
                <a:cubicBezTo>
                  <a:pt x="3555872" y="517351"/>
                  <a:pt x="3545671" y="507150"/>
                  <a:pt x="3545671" y="489662"/>
                </a:cubicBezTo>
                <a:cubicBezTo>
                  <a:pt x="3545671" y="480918"/>
                  <a:pt x="3547129" y="475089"/>
                  <a:pt x="3550043" y="472174"/>
                </a:cubicBezTo>
                <a:cubicBezTo>
                  <a:pt x="3552959" y="469259"/>
                  <a:pt x="3554415" y="466345"/>
                  <a:pt x="3554415" y="463430"/>
                </a:cubicBezTo>
                <a:lnTo>
                  <a:pt x="3611252" y="463430"/>
                </a:lnTo>
                <a:cubicBezTo>
                  <a:pt x="3564617" y="460515"/>
                  <a:pt x="3501952" y="453229"/>
                  <a:pt x="3423256" y="441570"/>
                </a:cubicBezTo>
                <a:cubicBezTo>
                  <a:pt x="3324158" y="418253"/>
                  <a:pt x="3245462" y="408051"/>
                  <a:pt x="3187169" y="410966"/>
                </a:cubicBezTo>
                <a:lnTo>
                  <a:pt x="3174054" y="397850"/>
                </a:lnTo>
                <a:cubicBezTo>
                  <a:pt x="3182797" y="389106"/>
                  <a:pt x="3184255" y="383277"/>
                  <a:pt x="3178426" y="380362"/>
                </a:cubicBezTo>
                <a:cubicBezTo>
                  <a:pt x="3175510" y="380362"/>
                  <a:pt x="3172596" y="382548"/>
                  <a:pt x="3169681" y="386920"/>
                </a:cubicBezTo>
                <a:cubicBezTo>
                  <a:pt x="3166767" y="391292"/>
                  <a:pt x="3160937" y="393478"/>
                  <a:pt x="3152194" y="393478"/>
                </a:cubicBezTo>
                <a:cubicBezTo>
                  <a:pt x="3146365" y="393478"/>
                  <a:pt x="3131063" y="391292"/>
                  <a:pt x="3106288" y="386920"/>
                </a:cubicBezTo>
                <a:cubicBezTo>
                  <a:pt x="3081514" y="382548"/>
                  <a:pt x="3064754" y="380362"/>
                  <a:pt x="3056011" y="380362"/>
                </a:cubicBezTo>
                <a:cubicBezTo>
                  <a:pt x="2997718" y="380362"/>
                  <a:pt x="2949626" y="377447"/>
                  <a:pt x="2911735" y="371618"/>
                </a:cubicBezTo>
                <a:close/>
                <a:moveTo>
                  <a:pt x="9155534" y="358502"/>
                </a:moveTo>
                <a:lnTo>
                  <a:pt x="9138046" y="410966"/>
                </a:lnTo>
                <a:lnTo>
                  <a:pt x="9142418" y="415338"/>
                </a:lnTo>
                <a:lnTo>
                  <a:pt x="9164278" y="358502"/>
                </a:lnTo>
                <a:close/>
                <a:moveTo>
                  <a:pt x="2550296" y="340331"/>
                </a:moveTo>
                <a:cubicBezTo>
                  <a:pt x="2543146" y="340423"/>
                  <a:pt x="2536838" y="340650"/>
                  <a:pt x="2531373" y="341015"/>
                </a:cubicBezTo>
                <a:cubicBezTo>
                  <a:pt x="2684393" y="356317"/>
                  <a:pt x="2773472" y="365880"/>
                  <a:pt x="2798610" y="369706"/>
                </a:cubicBezTo>
                <a:lnTo>
                  <a:pt x="2805337" y="371038"/>
                </a:lnTo>
                <a:lnTo>
                  <a:pt x="2818831" y="368340"/>
                </a:lnTo>
                <a:cubicBezTo>
                  <a:pt x="2822474" y="366153"/>
                  <a:pt x="2824295" y="362875"/>
                  <a:pt x="2824295" y="358502"/>
                </a:cubicBezTo>
                <a:cubicBezTo>
                  <a:pt x="2691679" y="345751"/>
                  <a:pt x="2600346" y="339694"/>
                  <a:pt x="2550296" y="340331"/>
                </a:cubicBezTo>
                <a:close/>
                <a:moveTo>
                  <a:pt x="9766244" y="320248"/>
                </a:moveTo>
                <a:cubicBezTo>
                  <a:pt x="9767155" y="319519"/>
                  <a:pt x="9767610" y="320612"/>
                  <a:pt x="9767610" y="323527"/>
                </a:cubicBezTo>
                <a:cubicBezTo>
                  <a:pt x="9766881" y="323527"/>
                  <a:pt x="9766154" y="322980"/>
                  <a:pt x="9765425" y="321887"/>
                </a:cubicBezTo>
                <a:lnTo>
                  <a:pt x="9765300" y="321607"/>
                </a:lnTo>
                <a:close/>
                <a:moveTo>
                  <a:pt x="9741378" y="284179"/>
                </a:moveTo>
                <a:lnTo>
                  <a:pt x="9745750" y="284179"/>
                </a:lnTo>
                <a:lnTo>
                  <a:pt x="9741378" y="306039"/>
                </a:lnTo>
                <a:lnTo>
                  <a:pt x="9732635" y="301667"/>
                </a:lnTo>
                <a:close/>
                <a:moveTo>
                  <a:pt x="2605697" y="266691"/>
                </a:moveTo>
                <a:lnTo>
                  <a:pt x="2531373" y="279807"/>
                </a:lnTo>
                <a:cubicBezTo>
                  <a:pt x="2572179" y="279807"/>
                  <a:pt x="2602782" y="284179"/>
                  <a:pt x="2623185" y="292923"/>
                </a:cubicBezTo>
                <a:cubicBezTo>
                  <a:pt x="2623185" y="287094"/>
                  <a:pt x="2617356" y="278350"/>
                  <a:pt x="2605697" y="266691"/>
                </a:cubicBezTo>
                <a:close/>
                <a:moveTo>
                  <a:pt x="9765044" y="252269"/>
                </a:moveTo>
                <a:lnTo>
                  <a:pt x="9765014" y="253097"/>
                </a:lnTo>
                <a:cubicBezTo>
                  <a:pt x="9764194" y="263617"/>
                  <a:pt x="9762144" y="271063"/>
                  <a:pt x="9758866" y="275435"/>
                </a:cubicBezTo>
                <a:close/>
                <a:moveTo>
                  <a:pt x="2260311" y="231715"/>
                </a:moveTo>
                <a:cubicBezTo>
                  <a:pt x="2269055" y="234630"/>
                  <a:pt x="2279256" y="241188"/>
                  <a:pt x="2290915" y="251389"/>
                </a:cubicBezTo>
                <a:cubicBezTo>
                  <a:pt x="2302573" y="261590"/>
                  <a:pt x="2311317" y="266691"/>
                  <a:pt x="2317147" y="266691"/>
                </a:cubicBezTo>
                <a:cubicBezTo>
                  <a:pt x="2311317" y="260862"/>
                  <a:pt x="2314232" y="252118"/>
                  <a:pt x="2325891" y="240459"/>
                </a:cubicBezTo>
                <a:close/>
                <a:moveTo>
                  <a:pt x="1176061" y="231715"/>
                </a:moveTo>
                <a:lnTo>
                  <a:pt x="1206665" y="231715"/>
                </a:lnTo>
                <a:lnTo>
                  <a:pt x="1206665" y="244831"/>
                </a:lnTo>
                <a:lnTo>
                  <a:pt x="1176061" y="244831"/>
                </a:lnTo>
                <a:close/>
                <a:moveTo>
                  <a:pt x="9312925" y="227343"/>
                </a:moveTo>
                <a:lnTo>
                  <a:pt x="9304181" y="240459"/>
                </a:lnTo>
                <a:lnTo>
                  <a:pt x="9312925" y="244831"/>
                </a:lnTo>
                <a:lnTo>
                  <a:pt x="9321668" y="231715"/>
                </a:lnTo>
                <a:close/>
                <a:moveTo>
                  <a:pt x="2369610" y="227343"/>
                </a:moveTo>
                <a:cubicBezTo>
                  <a:pt x="2355037" y="239002"/>
                  <a:pt x="2347750" y="252118"/>
                  <a:pt x="2347750" y="266691"/>
                </a:cubicBezTo>
                <a:cubicBezTo>
                  <a:pt x="2350665" y="266691"/>
                  <a:pt x="2355765" y="264505"/>
                  <a:pt x="2363052" y="260133"/>
                </a:cubicBezTo>
                <a:cubicBezTo>
                  <a:pt x="2370339" y="255761"/>
                  <a:pt x="2376897" y="253575"/>
                  <a:pt x="2382726" y="253575"/>
                </a:cubicBezTo>
                <a:cubicBezTo>
                  <a:pt x="2388555" y="253575"/>
                  <a:pt x="2398028" y="257218"/>
                  <a:pt x="2411144" y="264505"/>
                </a:cubicBezTo>
                <a:cubicBezTo>
                  <a:pt x="2424260" y="271792"/>
                  <a:pt x="2433732" y="275435"/>
                  <a:pt x="2439562" y="275435"/>
                </a:cubicBezTo>
                <a:cubicBezTo>
                  <a:pt x="2448306" y="275435"/>
                  <a:pt x="2457049" y="271063"/>
                  <a:pt x="2465794" y="262319"/>
                </a:cubicBezTo>
                <a:lnTo>
                  <a:pt x="2443934" y="266691"/>
                </a:lnTo>
                <a:cubicBezTo>
                  <a:pt x="2446848" y="266691"/>
                  <a:pt x="2435190" y="256490"/>
                  <a:pt x="2408958" y="236087"/>
                </a:cubicBezTo>
                <a:cubicBezTo>
                  <a:pt x="2397299" y="236087"/>
                  <a:pt x="2384183" y="233173"/>
                  <a:pt x="2369610" y="227343"/>
                </a:cubicBezTo>
                <a:close/>
                <a:moveTo>
                  <a:pt x="9684542" y="209855"/>
                </a:moveTo>
                <a:lnTo>
                  <a:pt x="9675799" y="222971"/>
                </a:lnTo>
                <a:lnTo>
                  <a:pt x="9684542" y="227343"/>
                </a:lnTo>
                <a:lnTo>
                  <a:pt x="9693287" y="214227"/>
                </a:lnTo>
                <a:close/>
                <a:moveTo>
                  <a:pt x="9277949" y="183624"/>
                </a:moveTo>
                <a:lnTo>
                  <a:pt x="9286693" y="183624"/>
                </a:lnTo>
                <a:lnTo>
                  <a:pt x="9286693" y="205483"/>
                </a:lnTo>
                <a:lnTo>
                  <a:pt x="9277949" y="205483"/>
                </a:lnTo>
                <a:close/>
                <a:moveTo>
                  <a:pt x="9759412" y="169141"/>
                </a:moveTo>
                <a:cubicBezTo>
                  <a:pt x="9760506" y="168595"/>
                  <a:pt x="9763239" y="183624"/>
                  <a:pt x="9767610" y="214227"/>
                </a:cubicBezTo>
                <a:cubicBezTo>
                  <a:pt x="9769067" y="222971"/>
                  <a:pt x="9769067" y="232444"/>
                  <a:pt x="9767610" y="242645"/>
                </a:cubicBezTo>
                <a:lnTo>
                  <a:pt x="9765044" y="252269"/>
                </a:lnTo>
                <a:lnTo>
                  <a:pt x="9765425" y="241552"/>
                </a:lnTo>
                <a:cubicBezTo>
                  <a:pt x="9765425" y="224793"/>
                  <a:pt x="9763237" y="202569"/>
                  <a:pt x="9758866" y="174880"/>
                </a:cubicBezTo>
                <a:cubicBezTo>
                  <a:pt x="9758866" y="171236"/>
                  <a:pt x="9759048" y="169324"/>
                  <a:pt x="9759412" y="169141"/>
                </a:cubicBezTo>
                <a:close/>
                <a:moveTo>
                  <a:pt x="9695602" y="145047"/>
                </a:moveTo>
                <a:lnTo>
                  <a:pt x="9699298" y="145369"/>
                </a:lnTo>
                <a:cubicBezTo>
                  <a:pt x="9702577" y="146097"/>
                  <a:pt x="9704945" y="147190"/>
                  <a:pt x="9706403" y="148648"/>
                </a:cubicBezTo>
                <a:close/>
                <a:moveTo>
                  <a:pt x="9693287" y="144276"/>
                </a:moveTo>
                <a:lnTo>
                  <a:pt x="9695602" y="145047"/>
                </a:lnTo>
                <a:lnTo>
                  <a:pt x="9692530" y="144780"/>
                </a:lnTo>
                <a:close/>
                <a:moveTo>
                  <a:pt x="1897437" y="126788"/>
                </a:moveTo>
                <a:cubicBezTo>
                  <a:pt x="1914925" y="126788"/>
                  <a:pt x="1942614" y="126788"/>
                  <a:pt x="1980504" y="126788"/>
                </a:cubicBezTo>
                <a:cubicBezTo>
                  <a:pt x="2082517" y="132617"/>
                  <a:pt x="2204932" y="147190"/>
                  <a:pt x="2347750" y="170508"/>
                </a:cubicBezTo>
                <a:cubicBezTo>
                  <a:pt x="2327348" y="179251"/>
                  <a:pt x="2295286" y="189452"/>
                  <a:pt x="2251567" y="201111"/>
                </a:cubicBezTo>
                <a:cubicBezTo>
                  <a:pt x="2251567" y="212770"/>
                  <a:pt x="2255939" y="218599"/>
                  <a:pt x="2264683" y="218599"/>
                </a:cubicBezTo>
                <a:cubicBezTo>
                  <a:pt x="2270512" y="218599"/>
                  <a:pt x="2290186" y="216413"/>
                  <a:pt x="2323704" y="212041"/>
                </a:cubicBezTo>
                <a:cubicBezTo>
                  <a:pt x="2357223" y="207669"/>
                  <a:pt x="2376897" y="205483"/>
                  <a:pt x="2382726" y="205483"/>
                </a:cubicBezTo>
                <a:cubicBezTo>
                  <a:pt x="2391470" y="205483"/>
                  <a:pt x="2396571" y="207669"/>
                  <a:pt x="2398028" y="212041"/>
                </a:cubicBezTo>
                <a:cubicBezTo>
                  <a:pt x="2399485" y="216413"/>
                  <a:pt x="2404586" y="218599"/>
                  <a:pt x="2413330" y="218599"/>
                </a:cubicBezTo>
                <a:cubicBezTo>
                  <a:pt x="2407500" y="218599"/>
                  <a:pt x="2413330" y="211313"/>
                  <a:pt x="2430818" y="196739"/>
                </a:cubicBezTo>
                <a:lnTo>
                  <a:pt x="2465794" y="196739"/>
                </a:lnTo>
                <a:cubicBezTo>
                  <a:pt x="2465794" y="199654"/>
                  <a:pt x="2462879" y="205483"/>
                  <a:pt x="2457049" y="214227"/>
                </a:cubicBezTo>
                <a:cubicBezTo>
                  <a:pt x="2465794" y="217142"/>
                  <a:pt x="2492026" y="218599"/>
                  <a:pt x="2535745" y="218599"/>
                </a:cubicBezTo>
                <a:cubicBezTo>
                  <a:pt x="2538660" y="218599"/>
                  <a:pt x="2545947" y="208398"/>
                  <a:pt x="2557605" y="187995"/>
                </a:cubicBezTo>
                <a:cubicBezTo>
                  <a:pt x="2627557" y="199654"/>
                  <a:pt x="2680020" y="205483"/>
                  <a:pt x="2714996" y="205483"/>
                </a:cubicBezTo>
                <a:cubicBezTo>
                  <a:pt x="2717911" y="205483"/>
                  <a:pt x="2731027" y="201111"/>
                  <a:pt x="2754345" y="192367"/>
                </a:cubicBezTo>
                <a:cubicBezTo>
                  <a:pt x="2742686" y="180709"/>
                  <a:pt x="2735399" y="174880"/>
                  <a:pt x="2732484" y="174880"/>
                </a:cubicBezTo>
                <a:cubicBezTo>
                  <a:pt x="2738313" y="174880"/>
                  <a:pt x="2746329" y="178523"/>
                  <a:pt x="2756530" y="185809"/>
                </a:cubicBezTo>
                <a:cubicBezTo>
                  <a:pt x="2766731" y="193096"/>
                  <a:pt x="2776204" y="196739"/>
                  <a:pt x="2784949" y="196739"/>
                </a:cubicBezTo>
                <a:cubicBezTo>
                  <a:pt x="2790777" y="196739"/>
                  <a:pt x="2792234" y="193825"/>
                  <a:pt x="2789320" y="187995"/>
                </a:cubicBezTo>
                <a:cubicBezTo>
                  <a:pt x="2786405" y="182166"/>
                  <a:pt x="2789320" y="179251"/>
                  <a:pt x="2798063" y="179251"/>
                </a:cubicBezTo>
                <a:cubicBezTo>
                  <a:pt x="2809722" y="179251"/>
                  <a:pt x="2819923" y="185081"/>
                  <a:pt x="2828668" y="196739"/>
                </a:cubicBezTo>
                <a:cubicBezTo>
                  <a:pt x="2892790" y="193825"/>
                  <a:pt x="2990431" y="196739"/>
                  <a:pt x="3121590" y="205483"/>
                </a:cubicBezTo>
                <a:cubicBezTo>
                  <a:pt x="3150737" y="211313"/>
                  <a:pt x="3192998" y="218599"/>
                  <a:pt x="3248378" y="227343"/>
                </a:cubicBezTo>
                <a:lnTo>
                  <a:pt x="3274609" y="253575"/>
                </a:lnTo>
                <a:cubicBezTo>
                  <a:pt x="3257121" y="253575"/>
                  <a:pt x="3331445" y="262319"/>
                  <a:pt x="3497580" y="279807"/>
                </a:cubicBezTo>
                <a:cubicBezTo>
                  <a:pt x="3485921" y="279807"/>
                  <a:pt x="3478635" y="282722"/>
                  <a:pt x="3475720" y="288551"/>
                </a:cubicBezTo>
                <a:cubicBezTo>
                  <a:pt x="3542756" y="306039"/>
                  <a:pt x="3631654" y="322069"/>
                  <a:pt x="3742410" y="336643"/>
                </a:cubicBezTo>
                <a:cubicBezTo>
                  <a:pt x="3821106" y="342472"/>
                  <a:pt x="3898345" y="349758"/>
                  <a:pt x="3974125" y="358502"/>
                </a:cubicBezTo>
                <a:cubicBezTo>
                  <a:pt x="3939150" y="364332"/>
                  <a:pt x="3902716" y="367246"/>
                  <a:pt x="3864826" y="367246"/>
                </a:cubicBezTo>
                <a:cubicBezTo>
                  <a:pt x="3824021" y="367246"/>
                  <a:pt x="3772285" y="362875"/>
                  <a:pt x="3709621" y="354131"/>
                </a:cubicBezTo>
                <a:cubicBezTo>
                  <a:pt x="3646956" y="345387"/>
                  <a:pt x="3605422" y="341015"/>
                  <a:pt x="3585019" y="341015"/>
                </a:cubicBezTo>
                <a:cubicBezTo>
                  <a:pt x="3579190" y="341015"/>
                  <a:pt x="3572633" y="343200"/>
                  <a:pt x="3565345" y="347572"/>
                </a:cubicBezTo>
                <a:cubicBezTo>
                  <a:pt x="3558058" y="351944"/>
                  <a:pt x="3551501" y="354131"/>
                  <a:pt x="3545671" y="354131"/>
                </a:cubicBezTo>
                <a:cubicBezTo>
                  <a:pt x="3539842" y="354131"/>
                  <a:pt x="3538385" y="351944"/>
                  <a:pt x="3541300" y="347572"/>
                </a:cubicBezTo>
                <a:cubicBezTo>
                  <a:pt x="3544214" y="343200"/>
                  <a:pt x="3541300" y="341015"/>
                  <a:pt x="3532555" y="341015"/>
                </a:cubicBezTo>
                <a:cubicBezTo>
                  <a:pt x="3526726" y="341015"/>
                  <a:pt x="3523812" y="343200"/>
                  <a:pt x="3523812" y="347572"/>
                </a:cubicBezTo>
                <a:cubicBezTo>
                  <a:pt x="3523812" y="351944"/>
                  <a:pt x="3520897" y="354131"/>
                  <a:pt x="3515068" y="354131"/>
                </a:cubicBezTo>
                <a:cubicBezTo>
                  <a:pt x="3509238" y="354131"/>
                  <a:pt x="3496851" y="351944"/>
                  <a:pt x="3477907" y="347572"/>
                </a:cubicBezTo>
                <a:cubicBezTo>
                  <a:pt x="3458961" y="343200"/>
                  <a:pt x="3445116" y="341015"/>
                  <a:pt x="3436372" y="341015"/>
                </a:cubicBezTo>
                <a:cubicBezTo>
                  <a:pt x="3427629" y="341015"/>
                  <a:pt x="3397024" y="336643"/>
                  <a:pt x="3344561" y="327899"/>
                </a:cubicBezTo>
                <a:cubicBezTo>
                  <a:pt x="3324158" y="327899"/>
                  <a:pt x="3295011" y="327899"/>
                  <a:pt x="3257121" y="327899"/>
                </a:cubicBezTo>
                <a:cubicBezTo>
                  <a:pt x="3184255" y="316240"/>
                  <a:pt x="3074955" y="300209"/>
                  <a:pt x="2929223" y="279807"/>
                </a:cubicBezTo>
                <a:cubicBezTo>
                  <a:pt x="2815551" y="265234"/>
                  <a:pt x="2749972" y="257947"/>
                  <a:pt x="2732484" y="257947"/>
                </a:cubicBezTo>
                <a:cubicBezTo>
                  <a:pt x="2738313" y="257947"/>
                  <a:pt x="2731027" y="265234"/>
                  <a:pt x="2710624" y="279807"/>
                </a:cubicBezTo>
                <a:cubicBezTo>
                  <a:pt x="2704795" y="279807"/>
                  <a:pt x="2690222" y="282722"/>
                  <a:pt x="2666905" y="288551"/>
                </a:cubicBezTo>
                <a:cubicBezTo>
                  <a:pt x="2751429" y="300209"/>
                  <a:pt x="2879675" y="317697"/>
                  <a:pt x="3051638" y="341015"/>
                </a:cubicBezTo>
                <a:cubicBezTo>
                  <a:pt x="3107016" y="349758"/>
                  <a:pt x="3156566" y="355588"/>
                  <a:pt x="3200285" y="358502"/>
                </a:cubicBezTo>
                <a:cubicBezTo>
                  <a:pt x="3211944" y="358502"/>
                  <a:pt x="3231618" y="362875"/>
                  <a:pt x="3259307" y="371618"/>
                </a:cubicBezTo>
                <a:cubicBezTo>
                  <a:pt x="3286996" y="380362"/>
                  <a:pt x="3305212" y="384734"/>
                  <a:pt x="3313957" y="384734"/>
                </a:cubicBezTo>
                <a:cubicBezTo>
                  <a:pt x="3369335" y="384734"/>
                  <a:pt x="3405039" y="389835"/>
                  <a:pt x="3421071" y="400036"/>
                </a:cubicBezTo>
                <a:cubicBezTo>
                  <a:pt x="3437102" y="410237"/>
                  <a:pt x="3459689" y="421167"/>
                  <a:pt x="3488836" y="432826"/>
                </a:cubicBezTo>
                <a:cubicBezTo>
                  <a:pt x="3538385" y="435741"/>
                  <a:pt x="3593764" y="445942"/>
                  <a:pt x="3654971" y="463430"/>
                </a:cubicBezTo>
                <a:cubicBezTo>
                  <a:pt x="3631654" y="460515"/>
                  <a:pt x="3617080" y="461973"/>
                  <a:pt x="3611252" y="467802"/>
                </a:cubicBezTo>
                <a:cubicBezTo>
                  <a:pt x="3689947" y="494034"/>
                  <a:pt x="3756984" y="507150"/>
                  <a:pt x="3812362" y="507150"/>
                </a:cubicBezTo>
                <a:cubicBezTo>
                  <a:pt x="3818192" y="507150"/>
                  <a:pt x="3828392" y="505692"/>
                  <a:pt x="3842965" y="502778"/>
                </a:cubicBezTo>
                <a:cubicBezTo>
                  <a:pt x="3857539" y="499863"/>
                  <a:pt x="3867740" y="498406"/>
                  <a:pt x="3873569" y="498406"/>
                </a:cubicBezTo>
                <a:cubicBezTo>
                  <a:pt x="3882314" y="498406"/>
                  <a:pt x="3888143" y="499863"/>
                  <a:pt x="3891057" y="502778"/>
                </a:cubicBezTo>
                <a:cubicBezTo>
                  <a:pt x="3893973" y="505692"/>
                  <a:pt x="3899801" y="507150"/>
                  <a:pt x="3908546" y="507150"/>
                </a:cubicBezTo>
                <a:cubicBezTo>
                  <a:pt x="3934777" y="507150"/>
                  <a:pt x="3956637" y="504235"/>
                  <a:pt x="3974125" y="498406"/>
                </a:cubicBezTo>
                <a:cubicBezTo>
                  <a:pt x="3974125" y="512979"/>
                  <a:pt x="3962466" y="520265"/>
                  <a:pt x="3939150" y="520265"/>
                </a:cubicBezTo>
                <a:cubicBezTo>
                  <a:pt x="3933321" y="520265"/>
                  <a:pt x="3927491" y="523180"/>
                  <a:pt x="3921662" y="529009"/>
                </a:cubicBezTo>
                <a:cubicBezTo>
                  <a:pt x="3915832" y="534839"/>
                  <a:pt x="3910003" y="537753"/>
                  <a:pt x="3904174" y="537753"/>
                </a:cubicBezTo>
                <a:cubicBezTo>
                  <a:pt x="3904174" y="537753"/>
                  <a:pt x="3886686" y="534839"/>
                  <a:pt x="3851710" y="529009"/>
                </a:cubicBezTo>
                <a:cubicBezTo>
                  <a:pt x="3834221" y="523180"/>
                  <a:pt x="3816734" y="527552"/>
                  <a:pt x="3799246" y="542125"/>
                </a:cubicBezTo>
                <a:cubicBezTo>
                  <a:pt x="3805075" y="547954"/>
                  <a:pt x="3812362" y="550869"/>
                  <a:pt x="3821106" y="550869"/>
                </a:cubicBezTo>
                <a:cubicBezTo>
                  <a:pt x="3812362" y="550869"/>
                  <a:pt x="3805075" y="552327"/>
                  <a:pt x="3799246" y="555241"/>
                </a:cubicBezTo>
                <a:cubicBezTo>
                  <a:pt x="3822563" y="569815"/>
                  <a:pt x="3860453" y="577101"/>
                  <a:pt x="3912917" y="577101"/>
                </a:cubicBezTo>
                <a:cubicBezTo>
                  <a:pt x="3918746" y="577101"/>
                  <a:pt x="3929677" y="579287"/>
                  <a:pt x="3945708" y="583659"/>
                </a:cubicBezTo>
                <a:cubicBezTo>
                  <a:pt x="3961738" y="588031"/>
                  <a:pt x="3978497" y="590217"/>
                  <a:pt x="3995985" y="590217"/>
                </a:cubicBezTo>
                <a:cubicBezTo>
                  <a:pt x="3981412" y="590217"/>
                  <a:pt x="3955180" y="594589"/>
                  <a:pt x="3917289" y="603333"/>
                </a:cubicBezTo>
                <a:cubicBezTo>
                  <a:pt x="3879399" y="612077"/>
                  <a:pt x="3851710" y="616449"/>
                  <a:pt x="3834221" y="616449"/>
                </a:cubicBezTo>
                <a:cubicBezTo>
                  <a:pt x="3825478" y="616449"/>
                  <a:pt x="3809447" y="614992"/>
                  <a:pt x="3786130" y="612077"/>
                </a:cubicBezTo>
                <a:cubicBezTo>
                  <a:pt x="3762813" y="609162"/>
                  <a:pt x="3748239" y="607705"/>
                  <a:pt x="3742410" y="607705"/>
                </a:cubicBezTo>
                <a:cubicBezTo>
                  <a:pt x="3579190" y="607705"/>
                  <a:pt x="3446574" y="598961"/>
                  <a:pt x="3344561" y="581473"/>
                </a:cubicBezTo>
                <a:cubicBezTo>
                  <a:pt x="3303756" y="575644"/>
                  <a:pt x="3242549" y="568357"/>
                  <a:pt x="3160937" y="559613"/>
                </a:cubicBezTo>
                <a:lnTo>
                  <a:pt x="3147822" y="572729"/>
                </a:lnTo>
                <a:cubicBezTo>
                  <a:pt x="3150737" y="575644"/>
                  <a:pt x="3155108" y="578558"/>
                  <a:pt x="3160937" y="581473"/>
                </a:cubicBezTo>
                <a:cubicBezTo>
                  <a:pt x="3207572" y="587302"/>
                  <a:pt x="3276067" y="597504"/>
                  <a:pt x="3366421" y="612077"/>
                </a:cubicBezTo>
                <a:cubicBezTo>
                  <a:pt x="3378080" y="620821"/>
                  <a:pt x="3397754" y="634665"/>
                  <a:pt x="3425443" y="653611"/>
                </a:cubicBezTo>
                <a:cubicBezTo>
                  <a:pt x="3453132" y="672556"/>
                  <a:pt x="3485921" y="682029"/>
                  <a:pt x="3523812" y="682029"/>
                </a:cubicBezTo>
                <a:cubicBezTo>
                  <a:pt x="3532555" y="682029"/>
                  <a:pt x="3532555" y="677657"/>
                  <a:pt x="3523812" y="668913"/>
                </a:cubicBezTo>
                <a:cubicBezTo>
                  <a:pt x="3532555" y="668913"/>
                  <a:pt x="3541300" y="673285"/>
                  <a:pt x="3550043" y="682029"/>
                </a:cubicBezTo>
                <a:lnTo>
                  <a:pt x="3567531" y="664541"/>
                </a:lnTo>
                <a:lnTo>
                  <a:pt x="3567531" y="673285"/>
                </a:lnTo>
                <a:cubicBezTo>
                  <a:pt x="3614166" y="687858"/>
                  <a:pt x="3641855" y="695145"/>
                  <a:pt x="3650600" y="695145"/>
                </a:cubicBezTo>
                <a:cubicBezTo>
                  <a:pt x="3659343" y="695145"/>
                  <a:pt x="3679017" y="696602"/>
                  <a:pt x="3709621" y="699517"/>
                </a:cubicBezTo>
                <a:cubicBezTo>
                  <a:pt x="3740224" y="702431"/>
                  <a:pt x="3758442" y="703889"/>
                  <a:pt x="3764270" y="703889"/>
                </a:cubicBezTo>
                <a:cubicBezTo>
                  <a:pt x="3959552" y="703889"/>
                  <a:pt x="4068852" y="708260"/>
                  <a:pt x="4092169" y="717004"/>
                </a:cubicBezTo>
                <a:cubicBezTo>
                  <a:pt x="4083425" y="725748"/>
                  <a:pt x="4063022" y="731578"/>
                  <a:pt x="4030961" y="734492"/>
                </a:cubicBezTo>
                <a:cubicBezTo>
                  <a:pt x="4007644" y="734492"/>
                  <a:pt x="3984326" y="734492"/>
                  <a:pt x="3961009" y="734492"/>
                </a:cubicBezTo>
                <a:cubicBezTo>
                  <a:pt x="3902716" y="746151"/>
                  <a:pt x="3872112" y="751980"/>
                  <a:pt x="3869198" y="751980"/>
                </a:cubicBezTo>
                <a:cubicBezTo>
                  <a:pt x="3831308" y="751980"/>
                  <a:pt x="3802161" y="746151"/>
                  <a:pt x="3781758" y="734492"/>
                </a:cubicBezTo>
                <a:cubicBezTo>
                  <a:pt x="3755526" y="740322"/>
                  <a:pt x="3716179" y="747608"/>
                  <a:pt x="3663715" y="756352"/>
                </a:cubicBezTo>
                <a:cubicBezTo>
                  <a:pt x="3662257" y="757810"/>
                  <a:pt x="3661893" y="759631"/>
                  <a:pt x="3662622" y="761817"/>
                </a:cubicBezTo>
                <a:lnTo>
                  <a:pt x="3665371" y="765665"/>
                </a:lnTo>
                <a:lnTo>
                  <a:pt x="3646774" y="766189"/>
                </a:lnTo>
                <a:cubicBezTo>
                  <a:pt x="3625278" y="766918"/>
                  <a:pt x="3599593" y="768011"/>
                  <a:pt x="3569717" y="769468"/>
                </a:cubicBezTo>
                <a:cubicBezTo>
                  <a:pt x="3509967" y="772383"/>
                  <a:pt x="3480092" y="773840"/>
                  <a:pt x="3480092" y="773840"/>
                </a:cubicBezTo>
                <a:cubicBezTo>
                  <a:pt x="3474263" y="773840"/>
                  <a:pt x="3447302" y="770197"/>
                  <a:pt x="3399210" y="762910"/>
                </a:cubicBezTo>
                <a:cubicBezTo>
                  <a:pt x="3351119" y="755624"/>
                  <a:pt x="3322702" y="751980"/>
                  <a:pt x="3313957" y="751980"/>
                </a:cubicBezTo>
                <a:cubicBezTo>
                  <a:pt x="3319786" y="751980"/>
                  <a:pt x="3308128" y="759267"/>
                  <a:pt x="3278980" y="773840"/>
                </a:cubicBezTo>
                <a:cubicBezTo>
                  <a:pt x="3278980" y="770925"/>
                  <a:pt x="3283353" y="765096"/>
                  <a:pt x="3292098" y="756352"/>
                </a:cubicBezTo>
                <a:cubicBezTo>
                  <a:pt x="3262950" y="747608"/>
                  <a:pt x="3232346" y="743236"/>
                  <a:pt x="3200285" y="743236"/>
                </a:cubicBezTo>
                <a:cubicBezTo>
                  <a:pt x="3209030" y="743236"/>
                  <a:pt x="3194456" y="747608"/>
                  <a:pt x="3156566" y="756352"/>
                </a:cubicBezTo>
                <a:cubicBezTo>
                  <a:pt x="3147822" y="759267"/>
                  <a:pt x="3146365" y="763639"/>
                  <a:pt x="3152194" y="769468"/>
                </a:cubicBezTo>
                <a:cubicBezTo>
                  <a:pt x="3140536" y="757809"/>
                  <a:pt x="3130333" y="751980"/>
                  <a:pt x="3121590" y="751980"/>
                </a:cubicBezTo>
                <a:cubicBezTo>
                  <a:pt x="3112846" y="751980"/>
                  <a:pt x="3108474" y="757809"/>
                  <a:pt x="3108474" y="769468"/>
                </a:cubicBezTo>
                <a:cubicBezTo>
                  <a:pt x="3099731" y="751980"/>
                  <a:pt x="3079327" y="743236"/>
                  <a:pt x="3047266" y="743236"/>
                </a:cubicBezTo>
                <a:lnTo>
                  <a:pt x="3021035" y="743236"/>
                </a:lnTo>
                <a:cubicBezTo>
                  <a:pt x="3012290" y="751980"/>
                  <a:pt x="3012290" y="756352"/>
                  <a:pt x="3021035" y="756352"/>
                </a:cubicBezTo>
                <a:cubicBezTo>
                  <a:pt x="2913193" y="735949"/>
                  <a:pt x="2862187" y="725748"/>
                  <a:pt x="2868016" y="725748"/>
                </a:cubicBezTo>
                <a:cubicBezTo>
                  <a:pt x="2850528" y="725748"/>
                  <a:pt x="2849070" y="734492"/>
                  <a:pt x="2863644" y="751980"/>
                </a:cubicBezTo>
                <a:cubicBezTo>
                  <a:pt x="2834497" y="731578"/>
                  <a:pt x="2806808" y="721377"/>
                  <a:pt x="2780575" y="721377"/>
                </a:cubicBezTo>
                <a:cubicBezTo>
                  <a:pt x="2768917" y="721377"/>
                  <a:pt x="2758716" y="727205"/>
                  <a:pt x="2749972" y="738864"/>
                </a:cubicBezTo>
                <a:cubicBezTo>
                  <a:pt x="2735399" y="733035"/>
                  <a:pt x="2733941" y="727205"/>
                  <a:pt x="2745600" y="721377"/>
                </a:cubicBezTo>
                <a:cubicBezTo>
                  <a:pt x="2745600" y="712633"/>
                  <a:pt x="2732484" y="703889"/>
                  <a:pt x="2706252" y="695145"/>
                </a:cubicBezTo>
                <a:cubicBezTo>
                  <a:pt x="2680020" y="686401"/>
                  <a:pt x="2662532" y="682029"/>
                  <a:pt x="2653788" y="682029"/>
                </a:cubicBezTo>
                <a:cubicBezTo>
                  <a:pt x="2647959" y="682029"/>
                  <a:pt x="2631200" y="685672"/>
                  <a:pt x="2603511" y="692958"/>
                </a:cubicBezTo>
                <a:cubicBezTo>
                  <a:pt x="2575822" y="700245"/>
                  <a:pt x="2557605" y="703889"/>
                  <a:pt x="2548861" y="703889"/>
                </a:cubicBezTo>
                <a:cubicBezTo>
                  <a:pt x="2534288" y="703889"/>
                  <a:pt x="2525544" y="700974"/>
                  <a:pt x="2522629" y="695145"/>
                </a:cubicBezTo>
                <a:lnTo>
                  <a:pt x="2522629" y="721377"/>
                </a:lnTo>
                <a:cubicBezTo>
                  <a:pt x="2557605" y="741779"/>
                  <a:pt x="2630471" y="756352"/>
                  <a:pt x="2741228" y="765096"/>
                </a:cubicBezTo>
                <a:cubicBezTo>
                  <a:pt x="2819923" y="770925"/>
                  <a:pt x="2898619" y="776755"/>
                  <a:pt x="2977314" y="782584"/>
                </a:cubicBezTo>
                <a:cubicBezTo>
                  <a:pt x="2994802" y="782584"/>
                  <a:pt x="3029778" y="787685"/>
                  <a:pt x="3082242" y="797886"/>
                </a:cubicBezTo>
                <a:cubicBezTo>
                  <a:pt x="3134707" y="808087"/>
                  <a:pt x="3163853" y="813188"/>
                  <a:pt x="3169681" y="813188"/>
                </a:cubicBezTo>
                <a:cubicBezTo>
                  <a:pt x="3175510" y="813188"/>
                  <a:pt x="3188627" y="816103"/>
                  <a:pt x="3209030" y="821932"/>
                </a:cubicBezTo>
                <a:cubicBezTo>
                  <a:pt x="3229432" y="827761"/>
                  <a:pt x="3242549" y="830676"/>
                  <a:pt x="3248378" y="830676"/>
                </a:cubicBezTo>
                <a:lnTo>
                  <a:pt x="3255876" y="829009"/>
                </a:lnTo>
                <a:lnTo>
                  <a:pt x="3247830" y="839146"/>
                </a:lnTo>
                <a:cubicBezTo>
                  <a:pt x="3233621" y="853902"/>
                  <a:pt x="3217773" y="861280"/>
                  <a:pt x="3200285" y="861280"/>
                </a:cubicBezTo>
                <a:cubicBezTo>
                  <a:pt x="3194456" y="861280"/>
                  <a:pt x="3182797" y="859094"/>
                  <a:pt x="3165309" y="854722"/>
                </a:cubicBezTo>
                <a:cubicBezTo>
                  <a:pt x="3147822" y="850350"/>
                  <a:pt x="3133249" y="846707"/>
                  <a:pt x="3121590" y="843792"/>
                </a:cubicBezTo>
                <a:cubicBezTo>
                  <a:pt x="3107016" y="843792"/>
                  <a:pt x="3088072" y="843792"/>
                  <a:pt x="3064754" y="843792"/>
                </a:cubicBezTo>
                <a:cubicBezTo>
                  <a:pt x="3061839" y="835048"/>
                  <a:pt x="3058925" y="830676"/>
                  <a:pt x="3056011" y="830676"/>
                </a:cubicBezTo>
                <a:cubicBezTo>
                  <a:pt x="3047266" y="830676"/>
                  <a:pt x="3044352" y="833591"/>
                  <a:pt x="3047266" y="839420"/>
                </a:cubicBezTo>
                <a:cubicBezTo>
                  <a:pt x="3050182" y="845249"/>
                  <a:pt x="3048724" y="848164"/>
                  <a:pt x="3042895" y="848164"/>
                </a:cubicBezTo>
                <a:cubicBezTo>
                  <a:pt x="3042895" y="848164"/>
                  <a:pt x="2982415" y="842335"/>
                  <a:pt x="2861457" y="830676"/>
                </a:cubicBezTo>
                <a:cubicBezTo>
                  <a:pt x="2740499" y="819017"/>
                  <a:pt x="2655246" y="811731"/>
                  <a:pt x="2605697" y="808816"/>
                </a:cubicBezTo>
                <a:cubicBezTo>
                  <a:pt x="2582380" y="797157"/>
                  <a:pt x="2544489" y="795700"/>
                  <a:pt x="2492026" y="804444"/>
                </a:cubicBezTo>
                <a:cubicBezTo>
                  <a:pt x="2492026" y="789871"/>
                  <a:pt x="2486196" y="785499"/>
                  <a:pt x="2474538" y="791328"/>
                </a:cubicBezTo>
                <a:lnTo>
                  <a:pt x="2492026" y="769468"/>
                </a:lnTo>
                <a:lnTo>
                  <a:pt x="2478909" y="760724"/>
                </a:lnTo>
                <a:lnTo>
                  <a:pt x="2439562" y="760724"/>
                </a:lnTo>
                <a:cubicBezTo>
                  <a:pt x="2436647" y="763639"/>
                  <a:pt x="2441019" y="770925"/>
                  <a:pt x="2452678" y="782584"/>
                </a:cubicBezTo>
                <a:cubicBezTo>
                  <a:pt x="2426446" y="779669"/>
                  <a:pt x="2388555" y="779669"/>
                  <a:pt x="2339006" y="782584"/>
                </a:cubicBezTo>
                <a:cubicBezTo>
                  <a:pt x="2341921" y="779669"/>
                  <a:pt x="2349208" y="777483"/>
                  <a:pt x="2360866" y="776026"/>
                </a:cubicBezTo>
                <a:cubicBezTo>
                  <a:pt x="2372525" y="774569"/>
                  <a:pt x="2381269" y="770925"/>
                  <a:pt x="2387098" y="765096"/>
                </a:cubicBezTo>
                <a:cubicBezTo>
                  <a:pt x="2381269" y="756352"/>
                  <a:pt x="2371068" y="751980"/>
                  <a:pt x="2356494" y="751980"/>
                </a:cubicBezTo>
                <a:cubicBezTo>
                  <a:pt x="2350665" y="751980"/>
                  <a:pt x="2340464" y="757081"/>
                  <a:pt x="2325891" y="767282"/>
                </a:cubicBezTo>
                <a:cubicBezTo>
                  <a:pt x="2311317" y="777483"/>
                  <a:pt x="2299659" y="782584"/>
                  <a:pt x="2290915" y="782584"/>
                </a:cubicBezTo>
                <a:cubicBezTo>
                  <a:pt x="2285085" y="782584"/>
                  <a:pt x="2264683" y="780398"/>
                  <a:pt x="2229707" y="776026"/>
                </a:cubicBezTo>
                <a:cubicBezTo>
                  <a:pt x="2194731" y="771654"/>
                  <a:pt x="2172871" y="769468"/>
                  <a:pt x="2164127" y="769468"/>
                </a:cubicBezTo>
                <a:cubicBezTo>
                  <a:pt x="2158298" y="769468"/>
                  <a:pt x="2141539" y="772383"/>
                  <a:pt x="2113850" y="778212"/>
                </a:cubicBezTo>
                <a:cubicBezTo>
                  <a:pt x="2086160" y="784041"/>
                  <a:pt x="2067944" y="788413"/>
                  <a:pt x="2059200" y="791328"/>
                </a:cubicBezTo>
                <a:cubicBezTo>
                  <a:pt x="2038797" y="791328"/>
                  <a:pt x="1929498" y="791328"/>
                  <a:pt x="1731302" y="791328"/>
                </a:cubicBezTo>
                <a:lnTo>
                  <a:pt x="1709442" y="791328"/>
                </a:lnTo>
                <a:cubicBezTo>
                  <a:pt x="1706527" y="794243"/>
                  <a:pt x="1705070" y="804444"/>
                  <a:pt x="1705070" y="821932"/>
                </a:cubicBezTo>
                <a:cubicBezTo>
                  <a:pt x="1489386" y="856908"/>
                  <a:pt x="1342196" y="906457"/>
                  <a:pt x="1263500" y="970579"/>
                </a:cubicBezTo>
                <a:cubicBezTo>
                  <a:pt x="1269330" y="993896"/>
                  <a:pt x="1272244" y="1021585"/>
                  <a:pt x="1272244" y="1053647"/>
                </a:cubicBezTo>
                <a:cubicBezTo>
                  <a:pt x="1272244" y="1088622"/>
                  <a:pt x="1253299" y="1209580"/>
                  <a:pt x="1215409" y="1416520"/>
                </a:cubicBezTo>
                <a:lnTo>
                  <a:pt x="1215409" y="1434008"/>
                </a:lnTo>
                <a:cubicBezTo>
                  <a:pt x="1209579" y="1439838"/>
                  <a:pt x="1212494" y="1442752"/>
                  <a:pt x="1224153" y="1442752"/>
                </a:cubicBezTo>
                <a:cubicBezTo>
                  <a:pt x="1238726" y="1442752"/>
                  <a:pt x="1324708" y="1419435"/>
                  <a:pt x="1482099" y="1372801"/>
                </a:cubicBezTo>
                <a:cubicBezTo>
                  <a:pt x="1519990" y="1369886"/>
                  <a:pt x="1566624" y="1361142"/>
                  <a:pt x="1622002" y="1346569"/>
                </a:cubicBezTo>
                <a:lnTo>
                  <a:pt x="1626374" y="1355313"/>
                </a:lnTo>
                <a:cubicBezTo>
                  <a:pt x="1635118" y="1361142"/>
                  <a:pt x="1648234" y="1364057"/>
                  <a:pt x="1665722" y="1364057"/>
                </a:cubicBezTo>
                <a:cubicBezTo>
                  <a:pt x="1671551" y="1364057"/>
                  <a:pt x="1675195" y="1361142"/>
                  <a:pt x="1676652" y="1355313"/>
                </a:cubicBezTo>
                <a:cubicBezTo>
                  <a:pt x="1678109" y="1349483"/>
                  <a:pt x="1681753" y="1346569"/>
                  <a:pt x="1687582" y="1346569"/>
                </a:cubicBezTo>
                <a:cubicBezTo>
                  <a:pt x="1696326" y="1346569"/>
                  <a:pt x="1704341" y="1349483"/>
                  <a:pt x="1711628" y="1355313"/>
                </a:cubicBezTo>
                <a:cubicBezTo>
                  <a:pt x="1718914" y="1361142"/>
                  <a:pt x="1725472" y="1364057"/>
                  <a:pt x="1731302" y="1364057"/>
                </a:cubicBezTo>
                <a:cubicBezTo>
                  <a:pt x="1737131" y="1364057"/>
                  <a:pt x="1754619" y="1359685"/>
                  <a:pt x="1783766" y="1350941"/>
                </a:cubicBezTo>
                <a:cubicBezTo>
                  <a:pt x="1812912" y="1342197"/>
                  <a:pt x="1830400" y="1337825"/>
                  <a:pt x="1836229" y="1337825"/>
                </a:cubicBezTo>
                <a:cubicBezTo>
                  <a:pt x="1842058" y="1337825"/>
                  <a:pt x="1861004" y="1340740"/>
                  <a:pt x="1893065" y="1346569"/>
                </a:cubicBezTo>
                <a:cubicBezTo>
                  <a:pt x="1925126" y="1352398"/>
                  <a:pt x="1942614" y="1355313"/>
                  <a:pt x="1945529" y="1355313"/>
                </a:cubicBezTo>
                <a:cubicBezTo>
                  <a:pt x="1951358" y="1355313"/>
                  <a:pt x="1961559" y="1350941"/>
                  <a:pt x="1976132" y="1342197"/>
                </a:cubicBezTo>
                <a:lnTo>
                  <a:pt x="1983225" y="1334217"/>
                </a:lnTo>
                <a:lnTo>
                  <a:pt x="1984057" y="1334819"/>
                </a:lnTo>
                <a:cubicBezTo>
                  <a:pt x="1995533" y="1341924"/>
                  <a:pt x="2017666" y="1353127"/>
                  <a:pt x="2050456" y="1368429"/>
                </a:cubicBezTo>
                <a:lnTo>
                  <a:pt x="2067944" y="1355313"/>
                </a:lnTo>
                <a:cubicBezTo>
                  <a:pt x="2088346" y="1375715"/>
                  <a:pt x="2120408" y="1375715"/>
                  <a:pt x="2164127" y="1355313"/>
                </a:cubicBezTo>
                <a:lnTo>
                  <a:pt x="2164127" y="1385917"/>
                </a:lnTo>
                <a:cubicBezTo>
                  <a:pt x="2181615" y="1388831"/>
                  <a:pt x="2206390" y="1394661"/>
                  <a:pt x="2238451" y="1403405"/>
                </a:cubicBezTo>
                <a:cubicBezTo>
                  <a:pt x="2238451" y="1385917"/>
                  <a:pt x="2254482" y="1359685"/>
                  <a:pt x="2286542" y="1324709"/>
                </a:cubicBezTo>
                <a:cubicBezTo>
                  <a:pt x="2274884" y="1295563"/>
                  <a:pt x="2261768" y="1280989"/>
                  <a:pt x="2247195" y="1280989"/>
                </a:cubicBezTo>
                <a:cubicBezTo>
                  <a:pt x="2241366" y="1280989"/>
                  <a:pt x="2237722" y="1282447"/>
                  <a:pt x="2236265" y="1285361"/>
                </a:cubicBezTo>
                <a:cubicBezTo>
                  <a:pt x="2234808" y="1288276"/>
                  <a:pt x="2231164" y="1289733"/>
                  <a:pt x="2225335" y="1289733"/>
                </a:cubicBezTo>
                <a:cubicBezTo>
                  <a:pt x="2219506" y="1289733"/>
                  <a:pt x="2177243" y="1280989"/>
                  <a:pt x="2098548" y="1263501"/>
                </a:cubicBezTo>
                <a:cubicBezTo>
                  <a:pt x="2011108" y="1243099"/>
                  <a:pt x="1945529" y="1229983"/>
                  <a:pt x="1901809" y="1224154"/>
                </a:cubicBezTo>
                <a:cubicBezTo>
                  <a:pt x="1936785" y="1224154"/>
                  <a:pt x="1987062" y="1229983"/>
                  <a:pt x="2052642" y="1241641"/>
                </a:cubicBezTo>
                <a:cubicBezTo>
                  <a:pt x="2118222" y="1253300"/>
                  <a:pt x="2167042" y="1259129"/>
                  <a:pt x="2199103" y="1259129"/>
                </a:cubicBezTo>
                <a:cubicBezTo>
                  <a:pt x="2202018" y="1259129"/>
                  <a:pt x="2209304" y="1257672"/>
                  <a:pt x="2220963" y="1254757"/>
                </a:cubicBezTo>
                <a:cubicBezTo>
                  <a:pt x="2232622" y="1251843"/>
                  <a:pt x="2242823" y="1250385"/>
                  <a:pt x="2251567" y="1250385"/>
                </a:cubicBezTo>
                <a:cubicBezTo>
                  <a:pt x="2277799" y="1250385"/>
                  <a:pt x="2295286" y="1254757"/>
                  <a:pt x="2304030" y="1263501"/>
                </a:cubicBezTo>
                <a:cubicBezTo>
                  <a:pt x="2327348" y="1315965"/>
                  <a:pt x="2347750" y="1371344"/>
                  <a:pt x="2365238" y="1429636"/>
                </a:cubicBezTo>
                <a:cubicBezTo>
                  <a:pt x="2362324" y="1441295"/>
                  <a:pt x="2359409" y="1461698"/>
                  <a:pt x="2356494" y="1490844"/>
                </a:cubicBezTo>
                <a:cubicBezTo>
                  <a:pt x="2368153" y="1505417"/>
                  <a:pt x="2373982" y="1512704"/>
                  <a:pt x="2373982" y="1512704"/>
                </a:cubicBezTo>
                <a:cubicBezTo>
                  <a:pt x="2382726" y="1512704"/>
                  <a:pt x="2386369" y="1511246"/>
                  <a:pt x="2384912" y="1508332"/>
                </a:cubicBezTo>
                <a:cubicBezTo>
                  <a:pt x="2383455" y="1505417"/>
                  <a:pt x="2385641" y="1503960"/>
                  <a:pt x="2391470" y="1503960"/>
                </a:cubicBezTo>
                <a:cubicBezTo>
                  <a:pt x="2400214" y="1503960"/>
                  <a:pt x="2406772" y="1509061"/>
                  <a:pt x="2411144" y="1519262"/>
                </a:cubicBezTo>
                <a:cubicBezTo>
                  <a:pt x="2415516" y="1529463"/>
                  <a:pt x="2417702" y="1536021"/>
                  <a:pt x="2417702" y="1538936"/>
                </a:cubicBezTo>
                <a:cubicBezTo>
                  <a:pt x="2435190" y="1536021"/>
                  <a:pt x="2449035" y="1523634"/>
                  <a:pt x="2459235" y="1501774"/>
                </a:cubicBezTo>
                <a:cubicBezTo>
                  <a:pt x="2469437" y="1479914"/>
                  <a:pt x="2481824" y="1470442"/>
                  <a:pt x="2496397" y="1473356"/>
                </a:cubicBezTo>
                <a:cubicBezTo>
                  <a:pt x="2490568" y="1473356"/>
                  <a:pt x="2497855" y="1483557"/>
                  <a:pt x="2518257" y="1503960"/>
                </a:cubicBezTo>
                <a:cubicBezTo>
                  <a:pt x="2559062" y="1498131"/>
                  <a:pt x="2589666" y="1518533"/>
                  <a:pt x="2610069" y="1565168"/>
                </a:cubicBezTo>
                <a:cubicBezTo>
                  <a:pt x="2610069" y="1565168"/>
                  <a:pt x="2596953" y="1572454"/>
                  <a:pt x="2570721" y="1587027"/>
                </a:cubicBezTo>
                <a:cubicBezTo>
                  <a:pt x="2570721" y="1589942"/>
                  <a:pt x="2575093" y="1591400"/>
                  <a:pt x="2583837" y="1591400"/>
                </a:cubicBezTo>
                <a:lnTo>
                  <a:pt x="2605697" y="1617631"/>
                </a:lnTo>
                <a:lnTo>
                  <a:pt x="2614441" y="1608887"/>
                </a:lnTo>
                <a:lnTo>
                  <a:pt x="2649417" y="1643863"/>
                </a:lnTo>
                <a:cubicBezTo>
                  <a:pt x="2649417" y="1649693"/>
                  <a:pt x="2636300" y="1665723"/>
                  <a:pt x="2610069" y="1691955"/>
                </a:cubicBezTo>
                <a:cubicBezTo>
                  <a:pt x="2612984" y="1691955"/>
                  <a:pt x="2616262" y="1692684"/>
                  <a:pt x="2619906" y="1694141"/>
                </a:cubicBezTo>
                <a:lnTo>
                  <a:pt x="2626193" y="1697570"/>
                </a:lnTo>
                <a:lnTo>
                  <a:pt x="2626464" y="1697420"/>
                </a:lnTo>
                <a:cubicBezTo>
                  <a:pt x="2631564" y="1696691"/>
                  <a:pt x="2643587" y="1696327"/>
                  <a:pt x="2662532" y="1696327"/>
                </a:cubicBezTo>
                <a:cubicBezTo>
                  <a:pt x="2668362" y="1696327"/>
                  <a:pt x="2673462" y="1698513"/>
                  <a:pt x="2677835" y="1702885"/>
                </a:cubicBezTo>
                <a:cubicBezTo>
                  <a:pt x="2682206" y="1707257"/>
                  <a:pt x="2687307" y="1709443"/>
                  <a:pt x="2693136" y="1709443"/>
                </a:cubicBezTo>
                <a:cubicBezTo>
                  <a:pt x="2722283" y="1709443"/>
                  <a:pt x="2742686" y="1716730"/>
                  <a:pt x="2754345" y="1731303"/>
                </a:cubicBezTo>
                <a:cubicBezTo>
                  <a:pt x="2754345" y="1754620"/>
                  <a:pt x="2741228" y="1766278"/>
                  <a:pt x="2714996" y="1766278"/>
                </a:cubicBezTo>
                <a:cubicBezTo>
                  <a:pt x="2709167" y="1766278"/>
                  <a:pt x="2693865" y="1762635"/>
                  <a:pt x="2669091" y="1755349"/>
                </a:cubicBezTo>
                <a:cubicBezTo>
                  <a:pt x="2644316" y="1748062"/>
                  <a:pt x="2629014" y="1744419"/>
                  <a:pt x="2623185" y="1744419"/>
                </a:cubicBezTo>
                <a:cubicBezTo>
                  <a:pt x="2617356" y="1744419"/>
                  <a:pt x="2610069" y="1746605"/>
                  <a:pt x="2601325" y="1750976"/>
                </a:cubicBezTo>
                <a:cubicBezTo>
                  <a:pt x="2592581" y="1755349"/>
                  <a:pt x="2582380" y="1757535"/>
                  <a:pt x="2570721" y="1757535"/>
                </a:cubicBezTo>
                <a:cubicBezTo>
                  <a:pt x="2559062" y="1757535"/>
                  <a:pt x="2548861" y="1761906"/>
                  <a:pt x="2540117" y="1770651"/>
                </a:cubicBezTo>
                <a:lnTo>
                  <a:pt x="2540117" y="1792510"/>
                </a:lnTo>
                <a:cubicBezTo>
                  <a:pt x="2645044" y="1827486"/>
                  <a:pt x="2694593" y="1844974"/>
                  <a:pt x="2688764" y="1844974"/>
                </a:cubicBezTo>
                <a:cubicBezTo>
                  <a:pt x="2726655" y="1844974"/>
                  <a:pt x="2767461" y="1852261"/>
                  <a:pt x="2811180" y="1866834"/>
                </a:cubicBezTo>
                <a:cubicBezTo>
                  <a:pt x="2817009" y="1866834"/>
                  <a:pt x="2825025" y="1871206"/>
                  <a:pt x="2835225" y="1879950"/>
                </a:cubicBezTo>
                <a:cubicBezTo>
                  <a:pt x="2845427" y="1888694"/>
                  <a:pt x="2853442" y="1893066"/>
                  <a:pt x="2859271" y="1893066"/>
                </a:cubicBezTo>
                <a:cubicBezTo>
                  <a:pt x="2865100" y="1893066"/>
                  <a:pt x="2867286" y="1891608"/>
                  <a:pt x="2865830" y="1888694"/>
                </a:cubicBezTo>
                <a:cubicBezTo>
                  <a:pt x="2864373" y="1885779"/>
                  <a:pt x="2868016" y="1884322"/>
                  <a:pt x="2876759" y="1884322"/>
                </a:cubicBezTo>
                <a:cubicBezTo>
                  <a:pt x="2882588" y="1884322"/>
                  <a:pt x="2891333" y="1889422"/>
                  <a:pt x="2902992" y="1899624"/>
                </a:cubicBezTo>
                <a:cubicBezTo>
                  <a:pt x="2914650" y="1909825"/>
                  <a:pt x="2923394" y="1914926"/>
                  <a:pt x="2929223" y="1914926"/>
                </a:cubicBezTo>
                <a:cubicBezTo>
                  <a:pt x="2908821" y="1912011"/>
                  <a:pt x="2849070" y="1898895"/>
                  <a:pt x="2749972" y="1875578"/>
                </a:cubicBezTo>
                <a:cubicBezTo>
                  <a:pt x="2677106" y="1861005"/>
                  <a:pt x="2620270" y="1855175"/>
                  <a:pt x="2579465" y="1858090"/>
                </a:cubicBezTo>
                <a:cubicBezTo>
                  <a:pt x="2637758" y="1904724"/>
                  <a:pt x="2684392" y="1951359"/>
                  <a:pt x="2719368" y="1997993"/>
                </a:cubicBezTo>
                <a:cubicBezTo>
                  <a:pt x="2719368" y="2003822"/>
                  <a:pt x="2719368" y="2014024"/>
                  <a:pt x="2719368" y="2028597"/>
                </a:cubicBezTo>
                <a:cubicBezTo>
                  <a:pt x="2719368" y="2043170"/>
                  <a:pt x="2719368" y="2053371"/>
                  <a:pt x="2719368" y="2059201"/>
                </a:cubicBezTo>
                <a:cubicBezTo>
                  <a:pt x="2707709" y="2076689"/>
                  <a:pt x="2696051" y="2085433"/>
                  <a:pt x="2684392" y="2085433"/>
                </a:cubicBezTo>
                <a:cubicBezTo>
                  <a:pt x="2678563" y="2085433"/>
                  <a:pt x="2668362" y="2083975"/>
                  <a:pt x="2653788" y="2081061"/>
                </a:cubicBezTo>
                <a:cubicBezTo>
                  <a:pt x="2639215" y="2078146"/>
                  <a:pt x="2627557" y="2076689"/>
                  <a:pt x="2618813" y="2076689"/>
                </a:cubicBezTo>
                <a:lnTo>
                  <a:pt x="2605697" y="2059201"/>
                </a:lnTo>
                <a:lnTo>
                  <a:pt x="2583837" y="2059201"/>
                </a:lnTo>
                <a:lnTo>
                  <a:pt x="2570721" y="2072317"/>
                </a:lnTo>
                <a:cubicBezTo>
                  <a:pt x="2573636" y="2081061"/>
                  <a:pt x="2586752" y="2091262"/>
                  <a:pt x="2610069" y="2102920"/>
                </a:cubicBezTo>
                <a:cubicBezTo>
                  <a:pt x="2595496" y="2132067"/>
                  <a:pt x="2578008" y="2149555"/>
                  <a:pt x="2557605" y="2155384"/>
                </a:cubicBezTo>
                <a:cubicBezTo>
                  <a:pt x="2519715" y="2161213"/>
                  <a:pt x="2493482" y="2164128"/>
                  <a:pt x="2478909" y="2164128"/>
                </a:cubicBezTo>
                <a:cubicBezTo>
                  <a:pt x="2473080" y="2164128"/>
                  <a:pt x="2424260" y="2152470"/>
                  <a:pt x="2332448" y="2129152"/>
                </a:cubicBezTo>
                <a:cubicBezTo>
                  <a:pt x="2240637" y="2105835"/>
                  <a:pt x="2191816" y="2094177"/>
                  <a:pt x="2185987" y="2094177"/>
                </a:cubicBezTo>
                <a:cubicBezTo>
                  <a:pt x="2156841" y="2094177"/>
                  <a:pt x="2118950" y="2102920"/>
                  <a:pt x="2072316" y="2120408"/>
                </a:cubicBezTo>
                <a:cubicBezTo>
                  <a:pt x="2025681" y="2137896"/>
                  <a:pt x="1997992" y="2146640"/>
                  <a:pt x="1989248" y="2146640"/>
                </a:cubicBezTo>
                <a:cubicBezTo>
                  <a:pt x="1989248" y="2146640"/>
                  <a:pt x="1983419" y="2142268"/>
                  <a:pt x="1971761" y="2133524"/>
                </a:cubicBezTo>
                <a:cubicBezTo>
                  <a:pt x="1965931" y="2139354"/>
                  <a:pt x="1957916" y="2145911"/>
                  <a:pt x="1947715" y="2153198"/>
                </a:cubicBezTo>
                <a:cubicBezTo>
                  <a:pt x="1937513" y="2160485"/>
                  <a:pt x="1915653" y="2172143"/>
                  <a:pt x="1882135" y="2188174"/>
                </a:cubicBezTo>
                <a:cubicBezTo>
                  <a:pt x="1848617" y="2204205"/>
                  <a:pt x="1827485" y="2212220"/>
                  <a:pt x="1818741" y="2212220"/>
                </a:cubicBezTo>
                <a:cubicBezTo>
                  <a:pt x="1812912" y="2212220"/>
                  <a:pt x="1810726" y="2210762"/>
                  <a:pt x="1812183" y="2207848"/>
                </a:cubicBezTo>
                <a:cubicBezTo>
                  <a:pt x="1813641" y="2204933"/>
                  <a:pt x="1811455" y="2203476"/>
                  <a:pt x="1805625" y="2203476"/>
                </a:cubicBezTo>
                <a:cubicBezTo>
                  <a:pt x="1799796" y="2203476"/>
                  <a:pt x="1792509" y="2206390"/>
                  <a:pt x="1783766" y="2212220"/>
                </a:cubicBezTo>
                <a:cubicBezTo>
                  <a:pt x="1775022" y="2218049"/>
                  <a:pt x="1769192" y="2220964"/>
                  <a:pt x="1766278" y="2220964"/>
                </a:cubicBezTo>
                <a:cubicBezTo>
                  <a:pt x="1731302" y="2229708"/>
                  <a:pt x="1680295" y="2239180"/>
                  <a:pt x="1613258" y="2249382"/>
                </a:cubicBezTo>
                <a:cubicBezTo>
                  <a:pt x="1546221" y="2259583"/>
                  <a:pt x="1448581" y="2273428"/>
                  <a:pt x="1320336" y="2290915"/>
                </a:cubicBezTo>
                <a:lnTo>
                  <a:pt x="1302848" y="2273428"/>
                </a:lnTo>
                <a:cubicBezTo>
                  <a:pt x="1302848" y="2276342"/>
                  <a:pt x="1299934" y="2279985"/>
                  <a:pt x="1294104" y="2284357"/>
                </a:cubicBezTo>
                <a:cubicBezTo>
                  <a:pt x="1288275" y="2288729"/>
                  <a:pt x="1283903" y="2292373"/>
                  <a:pt x="1280988" y="2295287"/>
                </a:cubicBezTo>
                <a:cubicBezTo>
                  <a:pt x="1283903" y="2292373"/>
                  <a:pt x="1286818" y="2289458"/>
                  <a:pt x="1289732" y="2286543"/>
                </a:cubicBezTo>
                <a:cubicBezTo>
                  <a:pt x="1289732" y="2286543"/>
                  <a:pt x="1289732" y="2285086"/>
                  <a:pt x="1289732" y="2282171"/>
                </a:cubicBezTo>
                <a:cubicBezTo>
                  <a:pt x="1286818" y="2282171"/>
                  <a:pt x="1282446" y="2282171"/>
                  <a:pt x="1276616" y="2282171"/>
                </a:cubicBezTo>
                <a:cubicBezTo>
                  <a:pt x="1262043" y="2282171"/>
                  <a:pt x="1246013" y="2286543"/>
                  <a:pt x="1228525" y="2295287"/>
                </a:cubicBezTo>
                <a:cubicBezTo>
                  <a:pt x="1234354" y="2301117"/>
                  <a:pt x="1243098" y="2304031"/>
                  <a:pt x="1254757" y="2304031"/>
                </a:cubicBezTo>
                <a:cubicBezTo>
                  <a:pt x="1205207" y="2315690"/>
                  <a:pt x="1170232" y="2321519"/>
                  <a:pt x="1149829" y="2321519"/>
                </a:cubicBezTo>
                <a:cubicBezTo>
                  <a:pt x="1164402" y="2336092"/>
                  <a:pt x="1171689" y="2343379"/>
                  <a:pt x="1171689" y="2343379"/>
                </a:cubicBezTo>
                <a:cubicBezTo>
                  <a:pt x="1151286" y="2340464"/>
                  <a:pt x="1088621" y="2363782"/>
                  <a:pt x="983694" y="2413331"/>
                </a:cubicBezTo>
                <a:cubicBezTo>
                  <a:pt x="986609" y="2416245"/>
                  <a:pt x="988795" y="2419524"/>
                  <a:pt x="990252" y="2423168"/>
                </a:cubicBezTo>
                <a:lnTo>
                  <a:pt x="991817" y="2431775"/>
                </a:lnTo>
                <a:lnTo>
                  <a:pt x="990525" y="2433005"/>
                </a:lnTo>
                <a:cubicBezTo>
                  <a:pt x="981599" y="2450857"/>
                  <a:pt x="941432" y="2629379"/>
                  <a:pt x="870023" y="2968571"/>
                </a:cubicBezTo>
                <a:cubicBezTo>
                  <a:pt x="852535" y="3050182"/>
                  <a:pt x="839419" y="3128877"/>
                  <a:pt x="830675" y="3204658"/>
                </a:cubicBezTo>
                <a:cubicBezTo>
                  <a:pt x="845248" y="3216317"/>
                  <a:pt x="858364" y="3216317"/>
                  <a:pt x="870023" y="3204658"/>
                </a:cubicBezTo>
                <a:cubicBezTo>
                  <a:pt x="858364" y="3227975"/>
                  <a:pt x="843791" y="3258579"/>
                  <a:pt x="826303" y="3296470"/>
                </a:cubicBezTo>
                <a:cubicBezTo>
                  <a:pt x="820474" y="3313958"/>
                  <a:pt x="823388" y="3329988"/>
                  <a:pt x="835047" y="3344561"/>
                </a:cubicBezTo>
                <a:cubicBezTo>
                  <a:pt x="805900" y="3408684"/>
                  <a:pt x="789870" y="3465519"/>
                  <a:pt x="786955" y="3515068"/>
                </a:cubicBezTo>
                <a:cubicBezTo>
                  <a:pt x="786955" y="3523812"/>
                  <a:pt x="788412" y="3538386"/>
                  <a:pt x="791327" y="3558788"/>
                </a:cubicBezTo>
                <a:cubicBezTo>
                  <a:pt x="791327" y="3579191"/>
                  <a:pt x="791327" y="3593764"/>
                  <a:pt x="791327" y="3602508"/>
                </a:cubicBezTo>
                <a:cubicBezTo>
                  <a:pt x="791327" y="3593764"/>
                  <a:pt x="784041" y="3599593"/>
                  <a:pt x="769467" y="3619996"/>
                </a:cubicBezTo>
                <a:cubicBezTo>
                  <a:pt x="766552" y="3628740"/>
                  <a:pt x="766552" y="3644770"/>
                  <a:pt x="769467" y="3668087"/>
                </a:cubicBezTo>
                <a:cubicBezTo>
                  <a:pt x="769467" y="3671002"/>
                  <a:pt x="767281" y="3669545"/>
                  <a:pt x="762909" y="3663716"/>
                </a:cubicBezTo>
                <a:cubicBezTo>
                  <a:pt x="758537" y="3657886"/>
                  <a:pt x="756351" y="3652057"/>
                  <a:pt x="756351" y="3646228"/>
                </a:cubicBezTo>
                <a:cubicBezTo>
                  <a:pt x="744693" y="3646228"/>
                  <a:pt x="721376" y="3641856"/>
                  <a:pt x="686400" y="3633112"/>
                </a:cubicBezTo>
                <a:cubicBezTo>
                  <a:pt x="683485" y="3656429"/>
                  <a:pt x="676198" y="3689947"/>
                  <a:pt x="664540" y="3733667"/>
                </a:cubicBezTo>
                <a:cubicBezTo>
                  <a:pt x="661625" y="3733667"/>
                  <a:pt x="655796" y="3732210"/>
                  <a:pt x="647052" y="3729295"/>
                </a:cubicBezTo>
                <a:cubicBezTo>
                  <a:pt x="638308" y="3726380"/>
                  <a:pt x="632479" y="3724923"/>
                  <a:pt x="629564" y="3724923"/>
                </a:cubicBezTo>
                <a:cubicBezTo>
                  <a:pt x="632479" y="3707435"/>
                  <a:pt x="625192" y="3684118"/>
                  <a:pt x="607704" y="3654972"/>
                </a:cubicBezTo>
                <a:cubicBezTo>
                  <a:pt x="604789" y="3654972"/>
                  <a:pt x="600417" y="3658615"/>
                  <a:pt x="594588" y="3665902"/>
                </a:cubicBezTo>
                <a:cubicBezTo>
                  <a:pt x="588759" y="3673188"/>
                  <a:pt x="582929" y="3676831"/>
                  <a:pt x="577100" y="3676831"/>
                </a:cubicBezTo>
                <a:cubicBezTo>
                  <a:pt x="568356" y="3676831"/>
                  <a:pt x="563984" y="3676831"/>
                  <a:pt x="563984" y="3676831"/>
                </a:cubicBezTo>
                <a:cubicBezTo>
                  <a:pt x="561070" y="3673917"/>
                  <a:pt x="556698" y="3672460"/>
                  <a:pt x="550869" y="3672460"/>
                </a:cubicBezTo>
                <a:cubicBezTo>
                  <a:pt x="530466" y="3672460"/>
                  <a:pt x="515892" y="3692862"/>
                  <a:pt x="507149" y="3733667"/>
                </a:cubicBezTo>
                <a:cubicBezTo>
                  <a:pt x="504234" y="3759899"/>
                  <a:pt x="501319" y="3786131"/>
                  <a:pt x="498405" y="3812363"/>
                </a:cubicBezTo>
                <a:cubicBezTo>
                  <a:pt x="483832" y="3803619"/>
                  <a:pt x="461972" y="3791960"/>
                  <a:pt x="432825" y="3777387"/>
                </a:cubicBezTo>
                <a:cubicBezTo>
                  <a:pt x="429910" y="3771558"/>
                  <a:pt x="428453" y="3742411"/>
                  <a:pt x="428453" y="3689947"/>
                </a:cubicBezTo>
                <a:lnTo>
                  <a:pt x="428453" y="3628740"/>
                </a:lnTo>
                <a:cubicBezTo>
                  <a:pt x="419709" y="3619996"/>
                  <a:pt x="410965" y="3615624"/>
                  <a:pt x="402221" y="3615624"/>
                </a:cubicBezTo>
                <a:cubicBezTo>
                  <a:pt x="402221" y="3624368"/>
                  <a:pt x="402221" y="3637484"/>
                  <a:pt x="402221" y="3654972"/>
                </a:cubicBezTo>
                <a:cubicBezTo>
                  <a:pt x="402221" y="3643313"/>
                  <a:pt x="384733" y="3630197"/>
                  <a:pt x="349758" y="3615624"/>
                </a:cubicBezTo>
                <a:cubicBezTo>
                  <a:pt x="349758" y="3603965"/>
                  <a:pt x="348300" y="3596678"/>
                  <a:pt x="345385" y="3593764"/>
                </a:cubicBezTo>
                <a:cubicBezTo>
                  <a:pt x="336642" y="3599593"/>
                  <a:pt x="332270" y="3608337"/>
                  <a:pt x="332270" y="3619996"/>
                </a:cubicBezTo>
                <a:lnTo>
                  <a:pt x="292922" y="3619996"/>
                </a:lnTo>
                <a:cubicBezTo>
                  <a:pt x="295837" y="3567532"/>
                  <a:pt x="288550" y="3534014"/>
                  <a:pt x="271062" y="3519440"/>
                </a:cubicBezTo>
                <a:cubicBezTo>
                  <a:pt x="239001" y="3574819"/>
                  <a:pt x="222970" y="3619996"/>
                  <a:pt x="222970" y="3654972"/>
                </a:cubicBezTo>
                <a:cubicBezTo>
                  <a:pt x="222970" y="3672460"/>
                  <a:pt x="234629" y="3688490"/>
                  <a:pt x="257946" y="3703063"/>
                </a:cubicBezTo>
                <a:cubicBezTo>
                  <a:pt x="263775" y="3703063"/>
                  <a:pt x="273977" y="3701606"/>
                  <a:pt x="288550" y="3698691"/>
                </a:cubicBezTo>
                <a:cubicBezTo>
                  <a:pt x="303123" y="3695777"/>
                  <a:pt x="310410" y="3698691"/>
                  <a:pt x="310410" y="3707435"/>
                </a:cubicBezTo>
                <a:lnTo>
                  <a:pt x="310410" y="3738039"/>
                </a:lnTo>
                <a:cubicBezTo>
                  <a:pt x="310410" y="3749698"/>
                  <a:pt x="303123" y="3762814"/>
                  <a:pt x="288550" y="3777387"/>
                </a:cubicBezTo>
                <a:cubicBezTo>
                  <a:pt x="273977" y="3791960"/>
                  <a:pt x="260861" y="3799247"/>
                  <a:pt x="249202" y="3799247"/>
                </a:cubicBezTo>
                <a:cubicBezTo>
                  <a:pt x="231714" y="3799247"/>
                  <a:pt x="215684" y="3790503"/>
                  <a:pt x="201110" y="3773015"/>
                </a:cubicBezTo>
                <a:cubicBezTo>
                  <a:pt x="201110" y="3764271"/>
                  <a:pt x="202568" y="3749698"/>
                  <a:pt x="205483" y="3729295"/>
                </a:cubicBezTo>
                <a:cubicBezTo>
                  <a:pt x="199653" y="3700149"/>
                  <a:pt x="189452" y="3663716"/>
                  <a:pt x="174879" y="3619996"/>
                </a:cubicBezTo>
                <a:cubicBezTo>
                  <a:pt x="186537" y="3608337"/>
                  <a:pt x="192366" y="3596678"/>
                  <a:pt x="192366" y="3585020"/>
                </a:cubicBezTo>
                <a:cubicBezTo>
                  <a:pt x="192366" y="3573361"/>
                  <a:pt x="187995" y="3564618"/>
                  <a:pt x="179251" y="3558788"/>
                </a:cubicBezTo>
                <a:cubicBezTo>
                  <a:pt x="173421" y="3561703"/>
                  <a:pt x="170506" y="3571904"/>
                  <a:pt x="170506" y="3589392"/>
                </a:cubicBezTo>
                <a:cubicBezTo>
                  <a:pt x="155933" y="3574819"/>
                  <a:pt x="150104" y="3563160"/>
                  <a:pt x="153019" y="3554416"/>
                </a:cubicBezTo>
                <a:cubicBezTo>
                  <a:pt x="150104" y="3525270"/>
                  <a:pt x="151561" y="3491751"/>
                  <a:pt x="157391" y="3453861"/>
                </a:cubicBezTo>
                <a:cubicBezTo>
                  <a:pt x="157391" y="3448031"/>
                  <a:pt x="155205" y="3440016"/>
                  <a:pt x="150833" y="3429815"/>
                </a:cubicBezTo>
                <a:cubicBezTo>
                  <a:pt x="146461" y="3419614"/>
                  <a:pt x="144275" y="3411598"/>
                  <a:pt x="144275" y="3405769"/>
                </a:cubicBezTo>
                <a:cubicBezTo>
                  <a:pt x="144275" y="3408684"/>
                  <a:pt x="150104" y="3395568"/>
                  <a:pt x="161763" y="3366421"/>
                </a:cubicBezTo>
                <a:cubicBezTo>
                  <a:pt x="167592" y="3346019"/>
                  <a:pt x="164677" y="3321244"/>
                  <a:pt x="153019" y="3292098"/>
                </a:cubicBezTo>
                <a:cubicBezTo>
                  <a:pt x="158848" y="3292098"/>
                  <a:pt x="164677" y="3287726"/>
                  <a:pt x="170506" y="3278982"/>
                </a:cubicBezTo>
                <a:cubicBezTo>
                  <a:pt x="173421" y="3232347"/>
                  <a:pt x="180708" y="3160938"/>
                  <a:pt x="192366" y="3064755"/>
                </a:cubicBezTo>
                <a:cubicBezTo>
                  <a:pt x="218598" y="3047267"/>
                  <a:pt x="234629" y="3022493"/>
                  <a:pt x="240458" y="2990431"/>
                </a:cubicBezTo>
                <a:cubicBezTo>
                  <a:pt x="255031" y="2940882"/>
                  <a:pt x="262318" y="2914651"/>
                  <a:pt x="262318" y="2911736"/>
                </a:cubicBezTo>
                <a:lnTo>
                  <a:pt x="257946" y="2859272"/>
                </a:lnTo>
                <a:cubicBezTo>
                  <a:pt x="240458" y="2870931"/>
                  <a:pt x="228800" y="2894248"/>
                  <a:pt x="222970" y="2929224"/>
                </a:cubicBezTo>
                <a:cubicBezTo>
                  <a:pt x="214226" y="2975858"/>
                  <a:pt x="206940" y="3003547"/>
                  <a:pt x="201110" y="3012291"/>
                </a:cubicBezTo>
                <a:cubicBezTo>
                  <a:pt x="201110" y="2991889"/>
                  <a:pt x="208397" y="2940882"/>
                  <a:pt x="222970" y="2859272"/>
                </a:cubicBezTo>
                <a:cubicBezTo>
                  <a:pt x="234629" y="2792235"/>
                  <a:pt x="236086" y="2747058"/>
                  <a:pt x="227342" y="2723741"/>
                </a:cubicBezTo>
                <a:cubicBezTo>
                  <a:pt x="233172" y="2688765"/>
                  <a:pt x="249202" y="2637759"/>
                  <a:pt x="275434" y="2570722"/>
                </a:cubicBezTo>
                <a:cubicBezTo>
                  <a:pt x="275434" y="2570722"/>
                  <a:pt x="271062" y="2554691"/>
                  <a:pt x="262318" y="2522630"/>
                </a:cubicBezTo>
                <a:cubicBezTo>
                  <a:pt x="253574" y="2481825"/>
                  <a:pt x="265233" y="2435191"/>
                  <a:pt x="297294" y="2382727"/>
                </a:cubicBezTo>
                <a:cubicBezTo>
                  <a:pt x="329355" y="2373983"/>
                  <a:pt x="346843" y="2369611"/>
                  <a:pt x="349758" y="2369611"/>
                </a:cubicBezTo>
                <a:cubicBezTo>
                  <a:pt x="349758" y="2355038"/>
                  <a:pt x="352672" y="2346294"/>
                  <a:pt x="358502" y="2343379"/>
                </a:cubicBezTo>
                <a:cubicBezTo>
                  <a:pt x="343928" y="2334635"/>
                  <a:pt x="322068" y="2324434"/>
                  <a:pt x="292922" y="2312775"/>
                </a:cubicBezTo>
                <a:cubicBezTo>
                  <a:pt x="292922" y="2306946"/>
                  <a:pt x="294379" y="2298202"/>
                  <a:pt x="297294" y="2286543"/>
                </a:cubicBezTo>
                <a:cubicBezTo>
                  <a:pt x="300208" y="2274885"/>
                  <a:pt x="301666" y="2266141"/>
                  <a:pt x="301666" y="2260312"/>
                </a:cubicBezTo>
                <a:cubicBezTo>
                  <a:pt x="301666" y="2219506"/>
                  <a:pt x="278349" y="2204933"/>
                  <a:pt x="231714" y="2216592"/>
                </a:cubicBezTo>
                <a:cubicBezTo>
                  <a:pt x="231714" y="2204933"/>
                  <a:pt x="228800" y="2196189"/>
                  <a:pt x="222970" y="2190360"/>
                </a:cubicBezTo>
                <a:cubicBezTo>
                  <a:pt x="237543" y="2175787"/>
                  <a:pt x="259403" y="2155384"/>
                  <a:pt x="288550" y="2129152"/>
                </a:cubicBezTo>
                <a:cubicBezTo>
                  <a:pt x="306038" y="2132067"/>
                  <a:pt x="323526" y="2129152"/>
                  <a:pt x="341014" y="2120408"/>
                </a:cubicBezTo>
                <a:lnTo>
                  <a:pt x="341014" y="2111664"/>
                </a:lnTo>
                <a:cubicBezTo>
                  <a:pt x="341014" y="2111664"/>
                  <a:pt x="329355" y="2110207"/>
                  <a:pt x="306038" y="2107292"/>
                </a:cubicBezTo>
                <a:cubicBezTo>
                  <a:pt x="303123" y="2104378"/>
                  <a:pt x="298751" y="2098549"/>
                  <a:pt x="292922" y="2089805"/>
                </a:cubicBezTo>
                <a:cubicBezTo>
                  <a:pt x="301666" y="2072317"/>
                  <a:pt x="317696" y="2047542"/>
                  <a:pt x="341014" y="2015481"/>
                </a:cubicBezTo>
                <a:cubicBezTo>
                  <a:pt x="341014" y="2012566"/>
                  <a:pt x="333727" y="2003822"/>
                  <a:pt x="319154" y="1989249"/>
                </a:cubicBezTo>
                <a:cubicBezTo>
                  <a:pt x="284178" y="2003822"/>
                  <a:pt x="266690" y="2011109"/>
                  <a:pt x="266690" y="2011109"/>
                </a:cubicBezTo>
                <a:cubicBezTo>
                  <a:pt x="231714" y="2011109"/>
                  <a:pt x="214226" y="1996536"/>
                  <a:pt x="214226" y="1967389"/>
                </a:cubicBezTo>
                <a:cubicBezTo>
                  <a:pt x="214226" y="1949901"/>
                  <a:pt x="233172" y="1917112"/>
                  <a:pt x="271062" y="1869020"/>
                </a:cubicBezTo>
                <a:cubicBezTo>
                  <a:pt x="308952" y="1820928"/>
                  <a:pt x="332270" y="1795425"/>
                  <a:pt x="341014" y="1792510"/>
                </a:cubicBezTo>
                <a:cubicBezTo>
                  <a:pt x="341014" y="1783766"/>
                  <a:pt x="343928" y="1773565"/>
                  <a:pt x="349758" y="1761906"/>
                </a:cubicBezTo>
                <a:cubicBezTo>
                  <a:pt x="384733" y="1735675"/>
                  <a:pt x="431368" y="1684668"/>
                  <a:pt x="489661" y="1608887"/>
                </a:cubicBezTo>
                <a:cubicBezTo>
                  <a:pt x="518807" y="1544765"/>
                  <a:pt x="537752" y="1451496"/>
                  <a:pt x="546497" y="1329081"/>
                </a:cubicBezTo>
                <a:cubicBezTo>
                  <a:pt x="546497" y="1294105"/>
                  <a:pt x="552326" y="1246014"/>
                  <a:pt x="563984" y="1184806"/>
                </a:cubicBezTo>
                <a:cubicBezTo>
                  <a:pt x="561070" y="1181891"/>
                  <a:pt x="552326" y="1180434"/>
                  <a:pt x="537752" y="1180434"/>
                </a:cubicBezTo>
                <a:cubicBezTo>
                  <a:pt x="531923" y="1180434"/>
                  <a:pt x="525365" y="1184077"/>
                  <a:pt x="518079" y="1191364"/>
                </a:cubicBezTo>
                <a:cubicBezTo>
                  <a:pt x="510792" y="1198650"/>
                  <a:pt x="504234" y="1202294"/>
                  <a:pt x="498405" y="1202294"/>
                </a:cubicBezTo>
                <a:cubicBezTo>
                  <a:pt x="480917" y="1202294"/>
                  <a:pt x="467801" y="1196464"/>
                  <a:pt x="459057" y="1184806"/>
                </a:cubicBezTo>
                <a:cubicBezTo>
                  <a:pt x="438654" y="1152745"/>
                  <a:pt x="428453" y="1136714"/>
                  <a:pt x="428453" y="1136714"/>
                </a:cubicBezTo>
                <a:cubicBezTo>
                  <a:pt x="431368" y="1130885"/>
                  <a:pt x="445941" y="1116312"/>
                  <a:pt x="472173" y="1092994"/>
                </a:cubicBezTo>
                <a:cubicBezTo>
                  <a:pt x="489661" y="1075506"/>
                  <a:pt x="498405" y="1062390"/>
                  <a:pt x="498405" y="1053647"/>
                </a:cubicBezTo>
                <a:cubicBezTo>
                  <a:pt x="498405" y="1047817"/>
                  <a:pt x="495490" y="1041988"/>
                  <a:pt x="489661" y="1036159"/>
                </a:cubicBezTo>
                <a:cubicBezTo>
                  <a:pt x="478002" y="1039073"/>
                  <a:pt x="461972" y="1043445"/>
                  <a:pt x="441569" y="1049275"/>
                </a:cubicBezTo>
                <a:cubicBezTo>
                  <a:pt x="450313" y="1037616"/>
                  <a:pt x="467801" y="1018671"/>
                  <a:pt x="494033" y="992439"/>
                </a:cubicBezTo>
                <a:cubicBezTo>
                  <a:pt x="467801" y="986609"/>
                  <a:pt x="448856" y="976408"/>
                  <a:pt x="437197" y="961835"/>
                </a:cubicBezTo>
                <a:cubicBezTo>
                  <a:pt x="437197" y="953091"/>
                  <a:pt x="435740" y="945804"/>
                  <a:pt x="432825" y="939975"/>
                </a:cubicBezTo>
                <a:cubicBezTo>
                  <a:pt x="392020" y="972036"/>
                  <a:pt x="357044" y="988067"/>
                  <a:pt x="327898" y="988067"/>
                </a:cubicBezTo>
                <a:cubicBezTo>
                  <a:pt x="322068" y="988067"/>
                  <a:pt x="318425" y="985881"/>
                  <a:pt x="316968" y="981509"/>
                </a:cubicBezTo>
                <a:cubicBezTo>
                  <a:pt x="315511" y="977137"/>
                  <a:pt x="311867" y="974951"/>
                  <a:pt x="306038" y="974951"/>
                </a:cubicBezTo>
                <a:cubicBezTo>
                  <a:pt x="273977" y="974951"/>
                  <a:pt x="244830" y="1002640"/>
                  <a:pt x="218598" y="1058018"/>
                </a:cubicBezTo>
                <a:cubicBezTo>
                  <a:pt x="215684" y="1063848"/>
                  <a:pt x="200382" y="1077692"/>
                  <a:pt x="172692" y="1099552"/>
                </a:cubicBezTo>
                <a:cubicBezTo>
                  <a:pt x="145003" y="1121412"/>
                  <a:pt x="125329" y="1132342"/>
                  <a:pt x="113671" y="1132342"/>
                </a:cubicBezTo>
                <a:cubicBezTo>
                  <a:pt x="102012" y="1132342"/>
                  <a:pt x="80152" y="1119955"/>
                  <a:pt x="48091" y="1095180"/>
                </a:cubicBezTo>
                <a:cubicBezTo>
                  <a:pt x="24046" y="1076599"/>
                  <a:pt x="9017" y="1060068"/>
                  <a:pt x="3005" y="1045586"/>
                </a:cubicBezTo>
                <a:lnTo>
                  <a:pt x="1159" y="1037107"/>
                </a:lnTo>
                <a:lnTo>
                  <a:pt x="2459" y="1034246"/>
                </a:lnTo>
                <a:cubicBezTo>
                  <a:pt x="5191" y="1026048"/>
                  <a:pt x="10201" y="1001912"/>
                  <a:pt x="17487" y="961835"/>
                </a:cubicBezTo>
                <a:cubicBezTo>
                  <a:pt x="23317" y="938518"/>
                  <a:pt x="39347" y="919573"/>
                  <a:pt x="65579" y="904999"/>
                </a:cubicBezTo>
                <a:cubicBezTo>
                  <a:pt x="80152" y="899170"/>
                  <a:pt x="94726" y="896255"/>
                  <a:pt x="109299" y="896255"/>
                </a:cubicBezTo>
                <a:cubicBezTo>
                  <a:pt x="115128" y="896255"/>
                  <a:pt x="128973" y="904999"/>
                  <a:pt x="150833" y="922487"/>
                </a:cubicBezTo>
                <a:cubicBezTo>
                  <a:pt x="172692" y="939975"/>
                  <a:pt x="186537" y="948719"/>
                  <a:pt x="192366" y="948719"/>
                </a:cubicBezTo>
                <a:cubicBezTo>
                  <a:pt x="224428" y="948719"/>
                  <a:pt x="257946" y="942890"/>
                  <a:pt x="292922" y="931231"/>
                </a:cubicBezTo>
                <a:cubicBezTo>
                  <a:pt x="304581" y="902085"/>
                  <a:pt x="321340" y="883868"/>
                  <a:pt x="343200" y="876582"/>
                </a:cubicBezTo>
                <a:cubicBezTo>
                  <a:pt x="365059" y="869295"/>
                  <a:pt x="380362" y="856908"/>
                  <a:pt x="389105" y="839420"/>
                </a:cubicBezTo>
                <a:cubicBezTo>
                  <a:pt x="397849" y="839420"/>
                  <a:pt x="409508" y="846707"/>
                  <a:pt x="424081" y="861280"/>
                </a:cubicBezTo>
                <a:cubicBezTo>
                  <a:pt x="426996" y="858365"/>
                  <a:pt x="434282" y="855451"/>
                  <a:pt x="445941" y="852536"/>
                </a:cubicBezTo>
                <a:cubicBezTo>
                  <a:pt x="457600" y="835048"/>
                  <a:pt x="483832" y="800072"/>
                  <a:pt x="524637" y="747608"/>
                </a:cubicBezTo>
                <a:cubicBezTo>
                  <a:pt x="521722" y="744693"/>
                  <a:pt x="516621" y="742507"/>
                  <a:pt x="509335" y="741050"/>
                </a:cubicBezTo>
                <a:cubicBezTo>
                  <a:pt x="502048" y="739593"/>
                  <a:pt x="496947" y="737407"/>
                  <a:pt x="494033" y="734492"/>
                </a:cubicBezTo>
                <a:cubicBezTo>
                  <a:pt x="488204" y="751980"/>
                  <a:pt x="472173" y="776755"/>
                  <a:pt x="445941" y="808816"/>
                </a:cubicBezTo>
                <a:cubicBezTo>
                  <a:pt x="445941" y="782584"/>
                  <a:pt x="445941" y="770925"/>
                  <a:pt x="445941" y="773840"/>
                </a:cubicBezTo>
                <a:cubicBezTo>
                  <a:pt x="434282" y="768011"/>
                  <a:pt x="416795" y="759267"/>
                  <a:pt x="393477" y="747608"/>
                </a:cubicBezTo>
                <a:cubicBezTo>
                  <a:pt x="370160" y="735949"/>
                  <a:pt x="352672" y="727205"/>
                  <a:pt x="341014" y="721377"/>
                </a:cubicBezTo>
                <a:cubicBezTo>
                  <a:pt x="361416" y="724291"/>
                  <a:pt x="377447" y="721377"/>
                  <a:pt x="389105" y="712633"/>
                </a:cubicBezTo>
                <a:cubicBezTo>
                  <a:pt x="389105" y="700974"/>
                  <a:pt x="381819" y="695145"/>
                  <a:pt x="367246" y="695145"/>
                </a:cubicBezTo>
                <a:cubicBezTo>
                  <a:pt x="445941" y="625193"/>
                  <a:pt x="572728" y="531924"/>
                  <a:pt x="747607" y="415338"/>
                </a:cubicBezTo>
                <a:cubicBezTo>
                  <a:pt x="762181" y="406594"/>
                  <a:pt x="824846" y="387649"/>
                  <a:pt x="935602" y="358502"/>
                </a:cubicBezTo>
                <a:cubicBezTo>
                  <a:pt x="1014298" y="335185"/>
                  <a:pt x="1060932" y="307496"/>
                  <a:pt x="1075506" y="275435"/>
                </a:cubicBezTo>
                <a:lnTo>
                  <a:pt x="1079878" y="288551"/>
                </a:lnTo>
                <a:cubicBezTo>
                  <a:pt x="1100280" y="285636"/>
                  <a:pt x="1135985" y="279807"/>
                  <a:pt x="1186991" y="271063"/>
                </a:cubicBezTo>
                <a:cubicBezTo>
                  <a:pt x="1237997" y="262319"/>
                  <a:pt x="1264958" y="257947"/>
                  <a:pt x="1267872" y="257947"/>
                </a:cubicBezTo>
                <a:cubicBezTo>
                  <a:pt x="1270787" y="257947"/>
                  <a:pt x="1283903" y="253575"/>
                  <a:pt x="1307220" y="244831"/>
                </a:cubicBezTo>
                <a:cubicBezTo>
                  <a:pt x="1330537" y="236087"/>
                  <a:pt x="1369885" y="227343"/>
                  <a:pt x="1425264" y="218599"/>
                </a:cubicBezTo>
                <a:cubicBezTo>
                  <a:pt x="1466069" y="209855"/>
                  <a:pt x="1518532" y="198197"/>
                  <a:pt x="1582655" y="183624"/>
                </a:cubicBezTo>
                <a:cubicBezTo>
                  <a:pt x="1617630" y="180709"/>
                  <a:pt x="1667179" y="177794"/>
                  <a:pt x="1731302" y="174880"/>
                </a:cubicBezTo>
                <a:cubicBezTo>
                  <a:pt x="1737131" y="174880"/>
                  <a:pt x="1758991" y="161764"/>
                  <a:pt x="1796881" y="135532"/>
                </a:cubicBezTo>
                <a:cubicBezTo>
                  <a:pt x="1875577" y="129702"/>
                  <a:pt x="1909095" y="126788"/>
                  <a:pt x="1897437" y="126788"/>
                </a:cubicBezTo>
                <a:close/>
                <a:moveTo>
                  <a:pt x="1801253" y="104928"/>
                </a:moveTo>
                <a:lnTo>
                  <a:pt x="1831857" y="104928"/>
                </a:lnTo>
                <a:lnTo>
                  <a:pt x="1831857" y="118044"/>
                </a:lnTo>
                <a:lnTo>
                  <a:pt x="1801253" y="118044"/>
                </a:lnTo>
                <a:close/>
                <a:moveTo>
                  <a:pt x="9640823" y="65580"/>
                </a:moveTo>
                <a:cubicBezTo>
                  <a:pt x="9640823" y="71409"/>
                  <a:pt x="9639366" y="75781"/>
                  <a:pt x="9636451" y="78696"/>
                </a:cubicBezTo>
                <a:cubicBezTo>
                  <a:pt x="9639366" y="84525"/>
                  <a:pt x="9648110" y="91812"/>
                  <a:pt x="9662683" y="100556"/>
                </a:cubicBezTo>
                <a:cubicBezTo>
                  <a:pt x="9665598" y="100556"/>
                  <a:pt x="9648110" y="100556"/>
                  <a:pt x="9610219" y="100556"/>
                </a:cubicBezTo>
                <a:cubicBezTo>
                  <a:pt x="9604390" y="94727"/>
                  <a:pt x="9600018" y="87440"/>
                  <a:pt x="9597103" y="78696"/>
                </a:cubicBezTo>
                <a:cubicBezTo>
                  <a:pt x="9605847" y="78696"/>
                  <a:pt x="9613134" y="81611"/>
                  <a:pt x="9618963" y="87440"/>
                </a:cubicBezTo>
                <a:cubicBezTo>
                  <a:pt x="9621877" y="81611"/>
                  <a:pt x="9629164" y="74324"/>
                  <a:pt x="9640823" y="65580"/>
                </a:cubicBezTo>
                <a:close/>
                <a:moveTo>
                  <a:pt x="9522780" y="65580"/>
                </a:moveTo>
                <a:cubicBezTo>
                  <a:pt x="9519865" y="74324"/>
                  <a:pt x="9515493" y="84525"/>
                  <a:pt x="9509663" y="96184"/>
                </a:cubicBezTo>
                <a:cubicBezTo>
                  <a:pt x="9521323" y="90355"/>
                  <a:pt x="9534439" y="81611"/>
                  <a:pt x="9549012" y="69952"/>
                </a:cubicBezTo>
                <a:cubicBezTo>
                  <a:pt x="9537352" y="69952"/>
                  <a:pt x="9528609" y="68495"/>
                  <a:pt x="9522780" y="65580"/>
                </a:cubicBezTo>
                <a:close/>
                <a:moveTo>
                  <a:pt x="9583988" y="43720"/>
                </a:moveTo>
                <a:lnTo>
                  <a:pt x="9614591" y="56836"/>
                </a:lnTo>
                <a:lnTo>
                  <a:pt x="9610219" y="65580"/>
                </a:lnTo>
                <a:lnTo>
                  <a:pt x="9583988" y="52464"/>
                </a:lnTo>
                <a:close/>
                <a:moveTo>
                  <a:pt x="9282321" y="8744"/>
                </a:moveTo>
                <a:cubicBezTo>
                  <a:pt x="9273213" y="48821"/>
                  <a:pt x="9266382" y="75804"/>
                  <a:pt x="9261828" y="89694"/>
                </a:cubicBezTo>
                <a:lnTo>
                  <a:pt x="9259487" y="96131"/>
                </a:lnTo>
                <a:lnTo>
                  <a:pt x="9263740" y="89626"/>
                </a:lnTo>
                <a:cubicBezTo>
                  <a:pt x="9267383" y="83797"/>
                  <a:pt x="9272119" y="75782"/>
                  <a:pt x="9277949" y="65580"/>
                </a:cubicBezTo>
                <a:cubicBezTo>
                  <a:pt x="9266290" y="106385"/>
                  <a:pt x="9245888" y="161764"/>
                  <a:pt x="9216741" y="231715"/>
                </a:cubicBezTo>
                <a:cubicBezTo>
                  <a:pt x="9213826" y="231715"/>
                  <a:pt x="9213826" y="234630"/>
                  <a:pt x="9216741" y="240459"/>
                </a:cubicBezTo>
                <a:lnTo>
                  <a:pt x="9229857" y="227343"/>
                </a:lnTo>
                <a:cubicBezTo>
                  <a:pt x="9218198" y="239002"/>
                  <a:pt x="9209454" y="256490"/>
                  <a:pt x="9203625" y="279807"/>
                </a:cubicBezTo>
                <a:cubicBezTo>
                  <a:pt x="9194881" y="311868"/>
                  <a:pt x="9189053" y="329356"/>
                  <a:pt x="9186137" y="332271"/>
                </a:cubicBezTo>
                <a:cubicBezTo>
                  <a:pt x="9189053" y="335185"/>
                  <a:pt x="9191239" y="338100"/>
                  <a:pt x="9192696" y="341015"/>
                </a:cubicBezTo>
                <a:cubicBezTo>
                  <a:pt x="9194152" y="343929"/>
                  <a:pt x="9194881" y="346844"/>
                  <a:pt x="9194881" y="349758"/>
                </a:cubicBezTo>
                <a:cubicBezTo>
                  <a:pt x="9197796" y="346844"/>
                  <a:pt x="9203625" y="332271"/>
                  <a:pt x="9212369" y="306039"/>
                </a:cubicBezTo>
                <a:cubicBezTo>
                  <a:pt x="9212369" y="306039"/>
                  <a:pt x="9218198" y="310411"/>
                  <a:pt x="9229857" y="319155"/>
                </a:cubicBezTo>
                <a:cubicBezTo>
                  <a:pt x="9229857" y="313325"/>
                  <a:pt x="9232772" y="305310"/>
                  <a:pt x="9238601" y="295109"/>
                </a:cubicBezTo>
                <a:cubicBezTo>
                  <a:pt x="9244430" y="284908"/>
                  <a:pt x="9248802" y="276892"/>
                  <a:pt x="9251717" y="271063"/>
                </a:cubicBezTo>
                <a:cubicBezTo>
                  <a:pt x="9248802" y="288551"/>
                  <a:pt x="9248802" y="300209"/>
                  <a:pt x="9251717" y="306039"/>
                </a:cubicBezTo>
                <a:cubicBezTo>
                  <a:pt x="9254632" y="303124"/>
                  <a:pt x="9256818" y="298752"/>
                  <a:pt x="9258275" y="292923"/>
                </a:cubicBezTo>
                <a:cubicBezTo>
                  <a:pt x="9259732" y="287094"/>
                  <a:pt x="9263376" y="284179"/>
                  <a:pt x="9269205" y="284179"/>
                </a:cubicBezTo>
                <a:cubicBezTo>
                  <a:pt x="9266290" y="284179"/>
                  <a:pt x="9272120" y="287094"/>
                  <a:pt x="9286693" y="292923"/>
                </a:cubicBezTo>
                <a:cubicBezTo>
                  <a:pt x="9292522" y="290008"/>
                  <a:pt x="9292522" y="282722"/>
                  <a:pt x="9286693" y="271063"/>
                </a:cubicBezTo>
                <a:cubicBezTo>
                  <a:pt x="9283778" y="265234"/>
                  <a:pt x="9282321" y="250660"/>
                  <a:pt x="9282321" y="227343"/>
                </a:cubicBezTo>
                <a:cubicBezTo>
                  <a:pt x="9305637" y="224429"/>
                  <a:pt x="9314382" y="215684"/>
                  <a:pt x="9308553" y="201111"/>
                </a:cubicBezTo>
                <a:cubicBezTo>
                  <a:pt x="9314382" y="204026"/>
                  <a:pt x="9321668" y="205483"/>
                  <a:pt x="9330413" y="205483"/>
                </a:cubicBezTo>
                <a:cubicBezTo>
                  <a:pt x="9333328" y="202569"/>
                  <a:pt x="9336241" y="201111"/>
                  <a:pt x="9339156" y="201111"/>
                </a:cubicBezTo>
                <a:cubicBezTo>
                  <a:pt x="9342072" y="201111"/>
                  <a:pt x="9344986" y="199654"/>
                  <a:pt x="9347901" y="196739"/>
                </a:cubicBezTo>
                <a:cubicBezTo>
                  <a:pt x="9344986" y="193825"/>
                  <a:pt x="9343529" y="189452"/>
                  <a:pt x="9343529" y="183624"/>
                </a:cubicBezTo>
                <a:cubicBezTo>
                  <a:pt x="9343529" y="180709"/>
                  <a:pt x="9343529" y="177794"/>
                  <a:pt x="9343529" y="174880"/>
                </a:cubicBezTo>
                <a:cubicBezTo>
                  <a:pt x="9343529" y="177794"/>
                  <a:pt x="9347901" y="182166"/>
                  <a:pt x="9356644" y="187995"/>
                </a:cubicBezTo>
                <a:cubicBezTo>
                  <a:pt x="9356644" y="187995"/>
                  <a:pt x="9356644" y="183624"/>
                  <a:pt x="9356644" y="174880"/>
                </a:cubicBezTo>
                <a:cubicBezTo>
                  <a:pt x="9356644" y="169050"/>
                  <a:pt x="9349357" y="161764"/>
                  <a:pt x="9334785" y="153020"/>
                </a:cubicBezTo>
                <a:cubicBezTo>
                  <a:pt x="9343529" y="138446"/>
                  <a:pt x="9346444" y="126788"/>
                  <a:pt x="9343529" y="118044"/>
                </a:cubicBezTo>
                <a:cubicBezTo>
                  <a:pt x="9343529" y="120958"/>
                  <a:pt x="9346444" y="122416"/>
                  <a:pt x="9352272" y="122416"/>
                </a:cubicBezTo>
                <a:cubicBezTo>
                  <a:pt x="9355187" y="116587"/>
                  <a:pt x="9356644" y="106385"/>
                  <a:pt x="9356644" y="91812"/>
                </a:cubicBezTo>
                <a:cubicBezTo>
                  <a:pt x="9359560" y="91812"/>
                  <a:pt x="9363203" y="90355"/>
                  <a:pt x="9367574" y="87440"/>
                </a:cubicBezTo>
                <a:cubicBezTo>
                  <a:pt x="9371946" y="84525"/>
                  <a:pt x="9375590" y="81611"/>
                  <a:pt x="9378505" y="78696"/>
                </a:cubicBezTo>
                <a:cubicBezTo>
                  <a:pt x="9390163" y="96184"/>
                  <a:pt x="9401821" y="107843"/>
                  <a:pt x="9413480" y="113672"/>
                </a:cubicBezTo>
                <a:cubicBezTo>
                  <a:pt x="9416395" y="110757"/>
                  <a:pt x="9417852" y="102013"/>
                  <a:pt x="9417852" y="87440"/>
                </a:cubicBezTo>
                <a:cubicBezTo>
                  <a:pt x="9441169" y="72867"/>
                  <a:pt x="9451371" y="53922"/>
                  <a:pt x="9448456" y="30604"/>
                </a:cubicBezTo>
                <a:cubicBezTo>
                  <a:pt x="9460115" y="24775"/>
                  <a:pt x="9470316" y="26232"/>
                  <a:pt x="9479060" y="34976"/>
                </a:cubicBezTo>
                <a:cubicBezTo>
                  <a:pt x="9484889" y="29147"/>
                  <a:pt x="9493633" y="20403"/>
                  <a:pt x="9505292" y="8744"/>
                </a:cubicBezTo>
                <a:lnTo>
                  <a:pt x="9527152" y="8744"/>
                </a:lnTo>
                <a:cubicBezTo>
                  <a:pt x="9527152" y="8744"/>
                  <a:pt x="9519865" y="14574"/>
                  <a:pt x="9505292" y="26232"/>
                </a:cubicBezTo>
                <a:cubicBezTo>
                  <a:pt x="9511121" y="29147"/>
                  <a:pt x="9516951" y="32790"/>
                  <a:pt x="9522780" y="37162"/>
                </a:cubicBezTo>
                <a:cubicBezTo>
                  <a:pt x="9528609" y="41534"/>
                  <a:pt x="9535896" y="51007"/>
                  <a:pt x="9544639" y="65580"/>
                </a:cubicBezTo>
                <a:cubicBezTo>
                  <a:pt x="9547555" y="65580"/>
                  <a:pt x="9550469" y="64123"/>
                  <a:pt x="9553384" y="61208"/>
                </a:cubicBezTo>
                <a:cubicBezTo>
                  <a:pt x="9553384" y="52464"/>
                  <a:pt x="9549012" y="45178"/>
                  <a:pt x="9540267" y="39348"/>
                </a:cubicBezTo>
                <a:lnTo>
                  <a:pt x="9562128" y="56836"/>
                </a:lnTo>
                <a:lnTo>
                  <a:pt x="9575243" y="48092"/>
                </a:lnTo>
                <a:lnTo>
                  <a:pt x="9570871" y="56836"/>
                </a:lnTo>
                <a:cubicBezTo>
                  <a:pt x="9573786" y="59751"/>
                  <a:pt x="9581073" y="64123"/>
                  <a:pt x="9592732" y="69952"/>
                </a:cubicBezTo>
                <a:cubicBezTo>
                  <a:pt x="9595647" y="69952"/>
                  <a:pt x="9588360" y="69952"/>
                  <a:pt x="9570871" y="69952"/>
                </a:cubicBezTo>
                <a:cubicBezTo>
                  <a:pt x="9567956" y="81611"/>
                  <a:pt x="9566499" y="87440"/>
                  <a:pt x="9566499" y="87440"/>
                </a:cubicBezTo>
                <a:cubicBezTo>
                  <a:pt x="9566499" y="90355"/>
                  <a:pt x="9569414" y="96913"/>
                  <a:pt x="9575243" y="107114"/>
                </a:cubicBezTo>
                <a:cubicBezTo>
                  <a:pt x="9581073" y="117315"/>
                  <a:pt x="9583988" y="123873"/>
                  <a:pt x="9583988" y="126788"/>
                </a:cubicBezTo>
                <a:cubicBezTo>
                  <a:pt x="9583988" y="129702"/>
                  <a:pt x="9586903" y="134074"/>
                  <a:pt x="9592732" y="139904"/>
                </a:cubicBezTo>
                <a:cubicBezTo>
                  <a:pt x="9595647" y="136989"/>
                  <a:pt x="9597103" y="131160"/>
                  <a:pt x="9597103" y="122416"/>
                </a:cubicBezTo>
                <a:cubicBezTo>
                  <a:pt x="9594188" y="113672"/>
                  <a:pt x="9594188" y="106385"/>
                  <a:pt x="9597103" y="100556"/>
                </a:cubicBezTo>
                <a:cubicBezTo>
                  <a:pt x="9602932" y="135532"/>
                  <a:pt x="9617506" y="148648"/>
                  <a:pt x="9640823" y="139904"/>
                </a:cubicBezTo>
                <a:cubicBezTo>
                  <a:pt x="9640823" y="136989"/>
                  <a:pt x="9632079" y="126788"/>
                  <a:pt x="9614591" y="109300"/>
                </a:cubicBezTo>
                <a:cubicBezTo>
                  <a:pt x="9617506" y="109300"/>
                  <a:pt x="9629164" y="110757"/>
                  <a:pt x="9649566" y="113672"/>
                </a:cubicBezTo>
                <a:cubicBezTo>
                  <a:pt x="9664140" y="134074"/>
                  <a:pt x="9676528" y="144276"/>
                  <a:pt x="9686728" y="144276"/>
                </a:cubicBezTo>
                <a:lnTo>
                  <a:pt x="9692530" y="144780"/>
                </a:lnTo>
                <a:lnTo>
                  <a:pt x="9690007" y="146462"/>
                </a:lnTo>
                <a:cubicBezTo>
                  <a:pt x="9689278" y="147919"/>
                  <a:pt x="9688914" y="150105"/>
                  <a:pt x="9688914" y="153020"/>
                </a:cubicBezTo>
                <a:cubicBezTo>
                  <a:pt x="9685999" y="155934"/>
                  <a:pt x="9683085" y="157392"/>
                  <a:pt x="9680170" y="157392"/>
                </a:cubicBezTo>
                <a:cubicBezTo>
                  <a:pt x="9683085" y="157392"/>
                  <a:pt x="9680170" y="153020"/>
                  <a:pt x="9671427" y="144276"/>
                </a:cubicBezTo>
                <a:lnTo>
                  <a:pt x="9662683" y="153020"/>
                </a:lnTo>
                <a:cubicBezTo>
                  <a:pt x="9662683" y="167593"/>
                  <a:pt x="9666326" y="174880"/>
                  <a:pt x="9673613" y="174880"/>
                </a:cubicBezTo>
                <a:cubicBezTo>
                  <a:pt x="9680899" y="174880"/>
                  <a:pt x="9687457" y="177794"/>
                  <a:pt x="9693287" y="183624"/>
                </a:cubicBezTo>
                <a:cubicBezTo>
                  <a:pt x="9696202" y="177794"/>
                  <a:pt x="9700574" y="171965"/>
                  <a:pt x="9706403" y="166136"/>
                </a:cubicBezTo>
                <a:cubicBezTo>
                  <a:pt x="9709317" y="171965"/>
                  <a:pt x="9710774" y="196739"/>
                  <a:pt x="9710774" y="240459"/>
                </a:cubicBezTo>
                <a:cubicBezTo>
                  <a:pt x="9710774" y="252118"/>
                  <a:pt x="9712231" y="269606"/>
                  <a:pt x="9715146" y="292923"/>
                </a:cubicBezTo>
                <a:cubicBezTo>
                  <a:pt x="9718061" y="316240"/>
                  <a:pt x="9719518" y="333728"/>
                  <a:pt x="9719518" y="345387"/>
                </a:cubicBezTo>
                <a:lnTo>
                  <a:pt x="9728263" y="354131"/>
                </a:lnTo>
                <a:cubicBezTo>
                  <a:pt x="9734092" y="348301"/>
                  <a:pt x="9735550" y="342472"/>
                  <a:pt x="9732635" y="336643"/>
                </a:cubicBezTo>
                <a:cubicBezTo>
                  <a:pt x="9741378" y="327899"/>
                  <a:pt x="9748665" y="311868"/>
                  <a:pt x="9754494" y="288551"/>
                </a:cubicBezTo>
                <a:lnTo>
                  <a:pt x="9758866" y="297295"/>
                </a:lnTo>
                <a:cubicBezTo>
                  <a:pt x="9760324" y="306039"/>
                  <a:pt x="9761781" y="312597"/>
                  <a:pt x="9763239" y="316969"/>
                </a:cubicBezTo>
                <a:lnTo>
                  <a:pt x="9765300" y="321607"/>
                </a:lnTo>
                <a:lnTo>
                  <a:pt x="9764536" y="322707"/>
                </a:lnTo>
                <a:cubicBezTo>
                  <a:pt x="9761120" y="329083"/>
                  <a:pt x="9754859" y="346844"/>
                  <a:pt x="9745750" y="375990"/>
                </a:cubicBezTo>
                <a:cubicBezTo>
                  <a:pt x="9742835" y="375990"/>
                  <a:pt x="9734092" y="368703"/>
                  <a:pt x="9719518" y="354131"/>
                </a:cubicBezTo>
                <a:cubicBezTo>
                  <a:pt x="9713689" y="359960"/>
                  <a:pt x="9710774" y="365789"/>
                  <a:pt x="9710774" y="371618"/>
                </a:cubicBezTo>
                <a:cubicBezTo>
                  <a:pt x="9710774" y="374533"/>
                  <a:pt x="9711503" y="376719"/>
                  <a:pt x="9712960" y="378176"/>
                </a:cubicBezTo>
                <a:cubicBezTo>
                  <a:pt x="9714417" y="379634"/>
                  <a:pt x="9720975" y="381820"/>
                  <a:pt x="9732635" y="384734"/>
                </a:cubicBezTo>
                <a:cubicBezTo>
                  <a:pt x="9720975" y="384734"/>
                  <a:pt x="9706403" y="390564"/>
                  <a:pt x="9688914" y="402222"/>
                </a:cubicBezTo>
                <a:cubicBezTo>
                  <a:pt x="9700574" y="405137"/>
                  <a:pt x="9713689" y="409509"/>
                  <a:pt x="9728263" y="415338"/>
                </a:cubicBezTo>
                <a:cubicBezTo>
                  <a:pt x="9702031" y="415338"/>
                  <a:pt x="9688914" y="422625"/>
                  <a:pt x="9688914" y="437198"/>
                </a:cubicBezTo>
                <a:cubicBezTo>
                  <a:pt x="9691829" y="440113"/>
                  <a:pt x="9696202" y="443027"/>
                  <a:pt x="9702031" y="445942"/>
                </a:cubicBezTo>
                <a:lnTo>
                  <a:pt x="9702031" y="476546"/>
                </a:lnTo>
                <a:cubicBezTo>
                  <a:pt x="9667055" y="479460"/>
                  <a:pt x="9656853" y="496948"/>
                  <a:pt x="9671427" y="529009"/>
                </a:cubicBezTo>
                <a:cubicBezTo>
                  <a:pt x="9668512" y="537753"/>
                  <a:pt x="9664140" y="546497"/>
                  <a:pt x="9658311" y="555241"/>
                </a:cubicBezTo>
                <a:lnTo>
                  <a:pt x="9658311" y="577101"/>
                </a:lnTo>
                <a:cubicBezTo>
                  <a:pt x="9658311" y="580016"/>
                  <a:pt x="9661226" y="581473"/>
                  <a:pt x="9667055" y="581473"/>
                </a:cubicBezTo>
                <a:cubicBezTo>
                  <a:pt x="9667055" y="581473"/>
                  <a:pt x="9667055" y="574186"/>
                  <a:pt x="9667055" y="559613"/>
                </a:cubicBezTo>
                <a:cubicBezTo>
                  <a:pt x="9667055" y="562528"/>
                  <a:pt x="9668512" y="566900"/>
                  <a:pt x="9671427" y="572729"/>
                </a:cubicBezTo>
                <a:cubicBezTo>
                  <a:pt x="9674342" y="569815"/>
                  <a:pt x="9675799" y="563985"/>
                  <a:pt x="9675799" y="555241"/>
                </a:cubicBezTo>
                <a:cubicBezTo>
                  <a:pt x="9681627" y="561071"/>
                  <a:pt x="9684542" y="566900"/>
                  <a:pt x="9684542" y="572729"/>
                </a:cubicBezTo>
                <a:cubicBezTo>
                  <a:pt x="9684542" y="584388"/>
                  <a:pt x="9677255" y="601876"/>
                  <a:pt x="9662683" y="625193"/>
                </a:cubicBezTo>
                <a:cubicBezTo>
                  <a:pt x="9671427" y="633937"/>
                  <a:pt x="9675799" y="638309"/>
                  <a:pt x="9675799" y="638309"/>
                </a:cubicBezTo>
                <a:cubicBezTo>
                  <a:pt x="9681627" y="638309"/>
                  <a:pt x="9685999" y="636852"/>
                  <a:pt x="9688914" y="633937"/>
                </a:cubicBezTo>
                <a:cubicBezTo>
                  <a:pt x="9671427" y="680571"/>
                  <a:pt x="9662683" y="724291"/>
                  <a:pt x="9662683" y="765096"/>
                </a:cubicBezTo>
                <a:cubicBezTo>
                  <a:pt x="9662683" y="788413"/>
                  <a:pt x="9671427" y="811731"/>
                  <a:pt x="9688914" y="835048"/>
                </a:cubicBezTo>
                <a:cubicBezTo>
                  <a:pt x="9680170" y="843792"/>
                  <a:pt x="9669970" y="856908"/>
                  <a:pt x="9658311" y="874396"/>
                </a:cubicBezTo>
                <a:cubicBezTo>
                  <a:pt x="9640823" y="950176"/>
                  <a:pt x="9630622" y="1023043"/>
                  <a:pt x="9627707" y="1092994"/>
                </a:cubicBezTo>
                <a:cubicBezTo>
                  <a:pt x="9618963" y="1122141"/>
                  <a:pt x="9608762" y="1176062"/>
                  <a:pt x="9597103" y="1254757"/>
                </a:cubicBezTo>
                <a:cubicBezTo>
                  <a:pt x="9600018" y="1263501"/>
                  <a:pt x="9601475" y="1279532"/>
                  <a:pt x="9601475" y="1302849"/>
                </a:cubicBezTo>
                <a:cubicBezTo>
                  <a:pt x="9592732" y="1352398"/>
                  <a:pt x="9581073" y="1425265"/>
                  <a:pt x="9566499" y="1521448"/>
                </a:cubicBezTo>
                <a:cubicBezTo>
                  <a:pt x="9566499" y="1591400"/>
                  <a:pt x="9565043" y="1696327"/>
                  <a:pt x="9562128" y="1836230"/>
                </a:cubicBezTo>
                <a:cubicBezTo>
                  <a:pt x="9559942" y="1873392"/>
                  <a:pt x="9556935" y="1903176"/>
                  <a:pt x="9553111" y="1925582"/>
                </a:cubicBezTo>
                <a:lnTo>
                  <a:pt x="9549012" y="1945529"/>
                </a:lnTo>
                <a:lnTo>
                  <a:pt x="9544639" y="1954273"/>
                </a:lnTo>
                <a:cubicBezTo>
                  <a:pt x="9544639" y="1954273"/>
                  <a:pt x="9544639" y="1970668"/>
                  <a:pt x="9544639" y="2003458"/>
                </a:cubicBezTo>
                <a:lnTo>
                  <a:pt x="9544639" y="2006737"/>
                </a:lnTo>
                <a:lnTo>
                  <a:pt x="9535896" y="1997993"/>
                </a:lnTo>
                <a:lnTo>
                  <a:pt x="9531524" y="2002365"/>
                </a:lnTo>
                <a:lnTo>
                  <a:pt x="9540267" y="2011109"/>
                </a:lnTo>
                <a:lnTo>
                  <a:pt x="9544639" y="2006737"/>
                </a:lnTo>
                <a:lnTo>
                  <a:pt x="9544639" y="2021219"/>
                </a:lnTo>
                <a:cubicBezTo>
                  <a:pt x="9544639" y="2027595"/>
                  <a:pt x="9544639" y="2034426"/>
                  <a:pt x="9544639" y="2041713"/>
                </a:cubicBezTo>
                <a:cubicBezTo>
                  <a:pt x="9544639" y="2070859"/>
                  <a:pt x="9544639" y="2085433"/>
                  <a:pt x="9544639" y="2085433"/>
                </a:cubicBezTo>
                <a:cubicBezTo>
                  <a:pt x="9541724" y="2088347"/>
                  <a:pt x="9543182" y="2091262"/>
                  <a:pt x="9549012" y="2094177"/>
                </a:cubicBezTo>
                <a:cubicBezTo>
                  <a:pt x="9543182" y="2111664"/>
                  <a:pt x="9534439" y="2136439"/>
                  <a:pt x="9522780" y="2168500"/>
                </a:cubicBezTo>
                <a:cubicBezTo>
                  <a:pt x="9525695" y="2133524"/>
                  <a:pt x="9525695" y="2105835"/>
                  <a:pt x="9522780" y="2085433"/>
                </a:cubicBezTo>
                <a:cubicBezTo>
                  <a:pt x="9493633" y="2143726"/>
                  <a:pt x="9484889" y="2184531"/>
                  <a:pt x="9496548" y="2207848"/>
                </a:cubicBezTo>
                <a:cubicBezTo>
                  <a:pt x="9490719" y="2219506"/>
                  <a:pt x="9489261" y="2229708"/>
                  <a:pt x="9492176" y="2238452"/>
                </a:cubicBezTo>
                <a:cubicBezTo>
                  <a:pt x="9495090" y="2241366"/>
                  <a:pt x="9499463" y="2248653"/>
                  <a:pt x="9505292" y="2260312"/>
                </a:cubicBezTo>
                <a:cubicBezTo>
                  <a:pt x="9496548" y="2260312"/>
                  <a:pt x="9489261" y="2270513"/>
                  <a:pt x="9483432" y="2290915"/>
                </a:cubicBezTo>
                <a:cubicBezTo>
                  <a:pt x="9480517" y="2288001"/>
                  <a:pt x="9476874" y="2285815"/>
                  <a:pt x="9472502" y="2284357"/>
                </a:cubicBezTo>
                <a:cubicBezTo>
                  <a:pt x="9468130" y="2282900"/>
                  <a:pt x="9465944" y="2280714"/>
                  <a:pt x="9465944" y="2277799"/>
                </a:cubicBezTo>
                <a:cubicBezTo>
                  <a:pt x="9454285" y="2306946"/>
                  <a:pt x="9444084" y="2321519"/>
                  <a:pt x="9435340" y="2321519"/>
                </a:cubicBezTo>
                <a:cubicBezTo>
                  <a:pt x="9429511" y="2321519"/>
                  <a:pt x="9426596" y="2321519"/>
                  <a:pt x="9426596" y="2321519"/>
                </a:cubicBezTo>
                <a:cubicBezTo>
                  <a:pt x="9429511" y="2318605"/>
                  <a:pt x="9428053" y="2317147"/>
                  <a:pt x="9422224" y="2317147"/>
                </a:cubicBezTo>
                <a:cubicBezTo>
                  <a:pt x="9416395" y="2317147"/>
                  <a:pt x="9407651" y="2334635"/>
                  <a:pt x="9395992" y="2369611"/>
                </a:cubicBezTo>
                <a:cubicBezTo>
                  <a:pt x="9395992" y="2372526"/>
                  <a:pt x="9398907" y="2376898"/>
                  <a:pt x="9404736" y="2382727"/>
                </a:cubicBezTo>
                <a:cubicBezTo>
                  <a:pt x="9457200" y="2385642"/>
                  <a:pt x="9483432" y="2407501"/>
                  <a:pt x="9483432" y="2448306"/>
                </a:cubicBezTo>
                <a:cubicBezTo>
                  <a:pt x="9483432" y="2451221"/>
                  <a:pt x="9477603" y="2478910"/>
                  <a:pt x="9465944" y="2531374"/>
                </a:cubicBezTo>
                <a:cubicBezTo>
                  <a:pt x="9436797" y="2540118"/>
                  <a:pt x="9416395" y="2544490"/>
                  <a:pt x="9404736" y="2544490"/>
                </a:cubicBezTo>
                <a:cubicBezTo>
                  <a:pt x="9404736" y="2544490"/>
                  <a:pt x="9390163" y="2538661"/>
                  <a:pt x="9361017" y="2527002"/>
                </a:cubicBezTo>
                <a:cubicBezTo>
                  <a:pt x="9358102" y="2503685"/>
                  <a:pt x="9349357" y="2473081"/>
                  <a:pt x="9334785" y="2435191"/>
                </a:cubicBezTo>
                <a:cubicBezTo>
                  <a:pt x="9340614" y="2423532"/>
                  <a:pt x="9340614" y="2408959"/>
                  <a:pt x="9334785" y="2391471"/>
                </a:cubicBezTo>
                <a:cubicBezTo>
                  <a:pt x="9331870" y="2394386"/>
                  <a:pt x="9328956" y="2398757"/>
                  <a:pt x="9326041" y="2404587"/>
                </a:cubicBezTo>
                <a:cubicBezTo>
                  <a:pt x="9317297" y="2433733"/>
                  <a:pt x="9312925" y="2459965"/>
                  <a:pt x="9312925" y="2483282"/>
                </a:cubicBezTo>
                <a:lnTo>
                  <a:pt x="9312925" y="2500770"/>
                </a:lnTo>
                <a:cubicBezTo>
                  <a:pt x="9312925" y="2506599"/>
                  <a:pt x="9308553" y="2509514"/>
                  <a:pt x="9299809" y="2509514"/>
                </a:cubicBezTo>
                <a:cubicBezTo>
                  <a:pt x="9282321" y="2509514"/>
                  <a:pt x="9272120" y="2494941"/>
                  <a:pt x="9269205" y="2465794"/>
                </a:cubicBezTo>
                <a:cubicBezTo>
                  <a:pt x="9266290" y="2436648"/>
                  <a:pt x="9256089" y="2422075"/>
                  <a:pt x="9238601" y="2422075"/>
                </a:cubicBezTo>
                <a:cubicBezTo>
                  <a:pt x="9235686" y="2422075"/>
                  <a:pt x="9225485" y="2429361"/>
                  <a:pt x="9207998" y="2443935"/>
                </a:cubicBezTo>
                <a:cubicBezTo>
                  <a:pt x="9210912" y="2446849"/>
                  <a:pt x="9215284" y="2448306"/>
                  <a:pt x="9221113" y="2448306"/>
                </a:cubicBezTo>
                <a:cubicBezTo>
                  <a:pt x="9215284" y="2474538"/>
                  <a:pt x="9206541" y="2490569"/>
                  <a:pt x="9194881" y="2496398"/>
                </a:cubicBezTo>
                <a:lnTo>
                  <a:pt x="9177394" y="2496398"/>
                </a:lnTo>
                <a:cubicBezTo>
                  <a:pt x="9171565" y="2481825"/>
                  <a:pt x="9162821" y="2470166"/>
                  <a:pt x="9151161" y="2461422"/>
                </a:cubicBezTo>
                <a:cubicBezTo>
                  <a:pt x="9151161" y="2455593"/>
                  <a:pt x="9148976" y="2449764"/>
                  <a:pt x="9144604" y="2443935"/>
                </a:cubicBezTo>
                <a:cubicBezTo>
                  <a:pt x="9140232" y="2438105"/>
                  <a:pt x="9123473" y="2420617"/>
                  <a:pt x="9094326" y="2391471"/>
                </a:cubicBezTo>
                <a:lnTo>
                  <a:pt x="9116186" y="2382727"/>
                </a:lnTo>
                <a:cubicBezTo>
                  <a:pt x="9113271" y="2376898"/>
                  <a:pt x="9108899" y="2368154"/>
                  <a:pt x="9103070" y="2356495"/>
                </a:cubicBezTo>
                <a:cubicBezTo>
                  <a:pt x="9100155" y="2356495"/>
                  <a:pt x="9097241" y="2358681"/>
                  <a:pt x="9094326" y="2363053"/>
                </a:cubicBezTo>
                <a:cubicBezTo>
                  <a:pt x="9091411" y="2367425"/>
                  <a:pt x="9089954" y="2371068"/>
                  <a:pt x="9089954" y="2373983"/>
                </a:cubicBezTo>
                <a:cubicBezTo>
                  <a:pt x="9089954" y="2368154"/>
                  <a:pt x="9092869" y="2359410"/>
                  <a:pt x="9098698" y="2347751"/>
                </a:cubicBezTo>
                <a:cubicBezTo>
                  <a:pt x="9095783" y="2339007"/>
                  <a:pt x="9088497" y="2327349"/>
                  <a:pt x="9076838" y="2312775"/>
                </a:cubicBezTo>
                <a:cubicBezTo>
                  <a:pt x="9076838" y="2312775"/>
                  <a:pt x="9079753" y="2311318"/>
                  <a:pt x="9085582" y="2308403"/>
                </a:cubicBezTo>
                <a:cubicBezTo>
                  <a:pt x="9047691" y="2270513"/>
                  <a:pt x="9018546" y="2235537"/>
                  <a:pt x="8998142" y="2203476"/>
                </a:cubicBezTo>
                <a:cubicBezTo>
                  <a:pt x="8998142" y="2203476"/>
                  <a:pt x="8996685" y="2206390"/>
                  <a:pt x="8993770" y="2212220"/>
                </a:cubicBezTo>
                <a:lnTo>
                  <a:pt x="8976283" y="2212220"/>
                </a:lnTo>
                <a:cubicBezTo>
                  <a:pt x="8970454" y="2191817"/>
                  <a:pt x="8970454" y="2178701"/>
                  <a:pt x="8976283" y="2172872"/>
                </a:cubicBezTo>
                <a:cubicBezTo>
                  <a:pt x="8982112" y="2167043"/>
                  <a:pt x="8985027" y="2165585"/>
                  <a:pt x="8985027" y="2168500"/>
                </a:cubicBezTo>
                <a:cubicBezTo>
                  <a:pt x="8985027" y="2153927"/>
                  <a:pt x="8979198" y="2142268"/>
                  <a:pt x="8967539" y="2133524"/>
                </a:cubicBezTo>
                <a:cubicBezTo>
                  <a:pt x="8955880" y="2124780"/>
                  <a:pt x="8950051" y="2116036"/>
                  <a:pt x="8950051" y="2107292"/>
                </a:cubicBezTo>
                <a:cubicBezTo>
                  <a:pt x="8944222" y="2113122"/>
                  <a:pt x="8938392" y="2118951"/>
                  <a:pt x="8932563" y="2124780"/>
                </a:cubicBezTo>
                <a:cubicBezTo>
                  <a:pt x="8944222" y="2101463"/>
                  <a:pt x="8948594" y="2085433"/>
                  <a:pt x="8945679" y="2076689"/>
                </a:cubicBezTo>
                <a:cubicBezTo>
                  <a:pt x="8948594" y="2076689"/>
                  <a:pt x="8952966" y="2079603"/>
                  <a:pt x="8958795" y="2085433"/>
                </a:cubicBezTo>
                <a:cubicBezTo>
                  <a:pt x="8954423" y="2067945"/>
                  <a:pt x="8956609" y="2044719"/>
                  <a:pt x="8965352" y="2015754"/>
                </a:cubicBezTo>
                <a:lnTo>
                  <a:pt x="8967539" y="2009578"/>
                </a:lnTo>
                <a:lnTo>
                  <a:pt x="8967539" y="2006737"/>
                </a:lnTo>
                <a:lnTo>
                  <a:pt x="8968545" y="2006737"/>
                </a:lnTo>
                <a:lnTo>
                  <a:pt x="8976283" y="1984877"/>
                </a:lnTo>
                <a:cubicBezTo>
                  <a:pt x="8973368" y="1981963"/>
                  <a:pt x="8968996" y="1976133"/>
                  <a:pt x="8963167" y="1967389"/>
                </a:cubicBezTo>
                <a:cubicBezTo>
                  <a:pt x="8960252" y="1967389"/>
                  <a:pt x="8958795" y="1970304"/>
                  <a:pt x="8958795" y="1976133"/>
                </a:cubicBezTo>
                <a:cubicBezTo>
                  <a:pt x="8958795" y="1981963"/>
                  <a:pt x="8957338" y="1986335"/>
                  <a:pt x="8954423" y="1989249"/>
                </a:cubicBezTo>
                <a:cubicBezTo>
                  <a:pt x="8954423" y="1973219"/>
                  <a:pt x="8954423" y="1962289"/>
                  <a:pt x="8954423" y="1956459"/>
                </a:cubicBezTo>
                <a:lnTo>
                  <a:pt x="8954423" y="1954273"/>
                </a:lnTo>
                <a:cubicBezTo>
                  <a:pt x="8951508" y="1919298"/>
                  <a:pt x="8942764" y="1868291"/>
                  <a:pt x="8928191" y="1801254"/>
                </a:cubicBezTo>
                <a:cubicBezTo>
                  <a:pt x="8925276" y="1798340"/>
                  <a:pt x="8920904" y="1793968"/>
                  <a:pt x="8915075" y="1788138"/>
                </a:cubicBezTo>
                <a:cubicBezTo>
                  <a:pt x="8915075" y="1785224"/>
                  <a:pt x="8917990" y="1779394"/>
                  <a:pt x="8923819" y="1770651"/>
                </a:cubicBezTo>
                <a:cubicBezTo>
                  <a:pt x="8917261" y="1632933"/>
                  <a:pt x="8913162" y="1556697"/>
                  <a:pt x="8911523" y="1541942"/>
                </a:cubicBezTo>
                <a:lnTo>
                  <a:pt x="8911375" y="1540954"/>
                </a:lnTo>
                <a:lnTo>
                  <a:pt x="8911523" y="1539482"/>
                </a:lnTo>
                <a:cubicBezTo>
                  <a:pt x="8913162" y="1523087"/>
                  <a:pt x="8917261" y="1482100"/>
                  <a:pt x="8923819" y="1416520"/>
                </a:cubicBezTo>
                <a:cubicBezTo>
                  <a:pt x="8932563" y="1329081"/>
                  <a:pt x="8938392" y="1260587"/>
                  <a:pt x="8941307" y="1211038"/>
                </a:cubicBezTo>
                <a:cubicBezTo>
                  <a:pt x="8947136" y="1199379"/>
                  <a:pt x="8948594" y="1180434"/>
                  <a:pt x="8945679" y="1154202"/>
                </a:cubicBezTo>
                <a:cubicBezTo>
                  <a:pt x="8945679" y="1154202"/>
                  <a:pt x="8947136" y="1152745"/>
                  <a:pt x="8950051" y="1149830"/>
                </a:cubicBezTo>
                <a:cubicBezTo>
                  <a:pt x="8947136" y="1135257"/>
                  <a:pt x="8942764" y="1126513"/>
                  <a:pt x="8936935" y="1123598"/>
                </a:cubicBezTo>
                <a:cubicBezTo>
                  <a:pt x="8939850" y="1120684"/>
                  <a:pt x="8944222" y="1117769"/>
                  <a:pt x="8950051" y="1114854"/>
                </a:cubicBezTo>
                <a:cubicBezTo>
                  <a:pt x="8952966" y="1111940"/>
                  <a:pt x="8951508" y="1109025"/>
                  <a:pt x="8945679" y="1106110"/>
                </a:cubicBezTo>
                <a:cubicBezTo>
                  <a:pt x="8948594" y="1100281"/>
                  <a:pt x="8951508" y="1092994"/>
                  <a:pt x="8954423" y="1084250"/>
                </a:cubicBezTo>
                <a:cubicBezTo>
                  <a:pt x="8968996" y="958920"/>
                  <a:pt x="8998142" y="773840"/>
                  <a:pt x="9041862" y="529009"/>
                </a:cubicBezTo>
                <a:cubicBezTo>
                  <a:pt x="9082667" y="368703"/>
                  <a:pt x="9135131" y="202569"/>
                  <a:pt x="9199253" y="30604"/>
                </a:cubicBezTo>
                <a:cubicBezTo>
                  <a:pt x="9199253" y="48092"/>
                  <a:pt x="9191967" y="71409"/>
                  <a:pt x="9177394" y="100556"/>
                </a:cubicBezTo>
                <a:cubicBezTo>
                  <a:pt x="9183222" y="112215"/>
                  <a:pt x="9190510" y="116587"/>
                  <a:pt x="9199253" y="113672"/>
                </a:cubicBezTo>
                <a:cubicBezTo>
                  <a:pt x="9190510" y="131160"/>
                  <a:pt x="9180309" y="157392"/>
                  <a:pt x="9168649" y="192367"/>
                </a:cubicBezTo>
                <a:cubicBezTo>
                  <a:pt x="9168649" y="215684"/>
                  <a:pt x="9158449" y="246288"/>
                  <a:pt x="9138046" y="284179"/>
                </a:cubicBezTo>
                <a:cubicBezTo>
                  <a:pt x="9149705" y="292923"/>
                  <a:pt x="9154077" y="304582"/>
                  <a:pt x="9151161" y="319155"/>
                </a:cubicBezTo>
                <a:cubicBezTo>
                  <a:pt x="9142418" y="348301"/>
                  <a:pt x="9138046" y="362875"/>
                  <a:pt x="9138046" y="362875"/>
                </a:cubicBezTo>
                <a:cubicBezTo>
                  <a:pt x="9143875" y="357045"/>
                  <a:pt x="9150432" y="348301"/>
                  <a:pt x="9157720" y="336643"/>
                </a:cubicBezTo>
                <a:cubicBezTo>
                  <a:pt x="9165007" y="324984"/>
                  <a:pt x="9170107" y="317697"/>
                  <a:pt x="9173022" y="314783"/>
                </a:cubicBezTo>
                <a:close/>
                <a:moveTo>
                  <a:pt x="9614591" y="0"/>
                </a:moveTo>
                <a:lnTo>
                  <a:pt x="9649566" y="13116"/>
                </a:lnTo>
                <a:lnTo>
                  <a:pt x="9645195" y="21860"/>
                </a:lnTo>
                <a:lnTo>
                  <a:pt x="9614591" y="8744"/>
                </a:lnTo>
                <a:close/>
              </a:path>
            </a:pathLst>
          </a:custGeom>
          <a:solidFill>
            <a:schemeClr val="bg1">
              <a:alpha val="8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4400" dirty="0">
              <a:solidFill>
                <a:schemeClr val="bg1">
                  <a:alpha val="87000"/>
                </a:schemeClr>
              </a:solidFill>
              <a:latin typeface="LeviBrush" panose="00000400000000000000" pitchFamily="2" charset="0"/>
            </a:endParaRPr>
          </a:p>
        </p:txBody>
      </p:sp>
      <p:sp>
        <p:nvSpPr>
          <p:cNvPr id="12" name="OfficePLUS.cn-7">
            <a:extLst>
              <a:ext uri="{FF2B5EF4-FFF2-40B4-BE49-F238E27FC236}">
                <a16:creationId xmlns:a16="http://schemas.microsoft.com/office/drawing/2014/main" xmlns="" id="{C7194E74-FFB5-427C-B3F0-A65BCC3ABB7E}"/>
              </a:ext>
            </a:extLst>
          </p:cNvPr>
          <p:cNvSpPr txBox="1"/>
          <p:nvPr/>
        </p:nvSpPr>
        <p:spPr>
          <a:xfrm flipH="1">
            <a:off x="2754992" y="4057818"/>
            <a:ext cx="8010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DD0021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一起寻找美味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DD0021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18" name="OfficePLUS.cn-8">
            <a:extLst>
              <a:ext uri="{FF2B5EF4-FFF2-40B4-BE49-F238E27FC236}">
                <a16:creationId xmlns:a16="http://schemas.microsoft.com/office/drawing/2014/main" xmlns="" id="{37A41A37-09A9-4441-904F-8E63646A0FD7}"/>
              </a:ext>
            </a:extLst>
          </p:cNvPr>
          <p:cNvSpPr/>
          <p:nvPr/>
        </p:nvSpPr>
        <p:spPr>
          <a:xfrm>
            <a:off x="537029" y="6411433"/>
            <a:ext cx="770776" cy="105481"/>
          </a:xfrm>
          <a:prstGeom prst="roundRect">
            <a:avLst>
              <a:gd name="adj" fmla="val 36985"/>
            </a:avLst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OfficePLUS.cn-9">
            <a:extLst>
              <a:ext uri="{FF2B5EF4-FFF2-40B4-BE49-F238E27FC236}">
                <a16:creationId xmlns:a16="http://schemas.microsoft.com/office/drawing/2014/main" xmlns="" id="{70E2E8A0-8668-4C82-A88E-0910071EBB73}"/>
              </a:ext>
            </a:extLst>
          </p:cNvPr>
          <p:cNvSpPr/>
          <p:nvPr/>
        </p:nvSpPr>
        <p:spPr>
          <a:xfrm>
            <a:off x="537029" y="6230680"/>
            <a:ext cx="1281138" cy="106325"/>
          </a:xfrm>
          <a:prstGeom prst="roundRect">
            <a:avLst>
              <a:gd name="adj" fmla="val 368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OfficePLUS.cn-10">
            <a:extLst>
              <a:ext uri="{FF2B5EF4-FFF2-40B4-BE49-F238E27FC236}">
                <a16:creationId xmlns:a16="http://schemas.microsoft.com/office/drawing/2014/main" xmlns="" id="{FD0900D3-1917-4FB4-931B-42F773B2DF9B}"/>
              </a:ext>
            </a:extLst>
          </p:cNvPr>
          <p:cNvSpPr/>
          <p:nvPr/>
        </p:nvSpPr>
        <p:spPr>
          <a:xfrm>
            <a:off x="11665012" y="6305869"/>
            <a:ext cx="272731" cy="272731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7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fficePLUS.cn-1">
            <a:extLst>
              <a:ext uri="{FF2B5EF4-FFF2-40B4-BE49-F238E27FC236}">
                <a16:creationId xmlns:a16="http://schemas.microsoft.com/office/drawing/2014/main" xmlns="" id="{CFA8B2DA-540D-4DAE-BBCE-9D3CE24BF6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OfficePLUS.cn-2">
            <a:extLst>
              <a:ext uri="{FF2B5EF4-FFF2-40B4-BE49-F238E27FC236}">
                <a16:creationId xmlns:a16="http://schemas.microsoft.com/office/drawing/2014/main" xmlns="" id="{19C2C7D4-2DDC-4AB7-AE52-5A9047E91AAA}"/>
              </a:ext>
            </a:extLst>
          </p:cNvPr>
          <p:cNvSpPr txBox="1"/>
          <p:nvPr/>
        </p:nvSpPr>
        <p:spPr>
          <a:xfrm>
            <a:off x="6096000" y="2457450"/>
            <a:ext cx="86741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4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3000"/>
                  </a:prstClr>
                </a:solidFill>
                <a:effectLst/>
                <a:uLnTx/>
                <a:uFillTx/>
                <a:latin typeface="LeviBrush" panose="00000400000000000000" pitchFamily="2" charset="0"/>
                <a:ea typeface="微软雅黑"/>
                <a:cs typeface="+mn-cs"/>
              </a:rPr>
              <a:t>02.</a:t>
            </a:r>
            <a:endParaRPr kumimoji="0" lang="zh-CN" altLang="en-US" sz="34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53000"/>
                </a:prstClr>
              </a:solidFill>
              <a:effectLst/>
              <a:uLnTx/>
              <a:uFillTx/>
              <a:latin typeface="LeviBrush" panose="00000400000000000000" pitchFamily="2" charset="0"/>
              <a:ea typeface="微软雅黑"/>
              <a:cs typeface="+mn-cs"/>
            </a:endParaRPr>
          </a:p>
        </p:txBody>
      </p:sp>
      <p:pic>
        <p:nvPicPr>
          <p:cNvPr id="7" name="OfficePLUS.cn-3">
            <a:hlinkClick r:id="rId3"/>
            <a:extLst>
              <a:ext uri="{FF2B5EF4-FFF2-40B4-BE49-F238E27FC236}">
                <a16:creationId xmlns:a16="http://schemas.microsoft.com/office/drawing/2014/main" xmlns="" id="{19AE1B67-19E8-407A-AC16-E2DDD86199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3799" y="317410"/>
            <a:ext cx="1828800" cy="243840"/>
          </a:xfrm>
          <a:prstGeom prst="rect">
            <a:avLst/>
          </a:prstGeom>
        </p:spPr>
      </p:pic>
      <p:sp>
        <p:nvSpPr>
          <p:cNvPr id="9" name="OfficePLUS.cn-4">
            <a:extLst>
              <a:ext uri="{FF2B5EF4-FFF2-40B4-BE49-F238E27FC236}">
                <a16:creationId xmlns:a16="http://schemas.microsoft.com/office/drawing/2014/main" xmlns="" id="{C821B4F4-945A-4302-97B6-ADAF5C91380B}"/>
              </a:ext>
            </a:extLst>
          </p:cNvPr>
          <p:cNvSpPr txBox="1"/>
          <p:nvPr/>
        </p:nvSpPr>
        <p:spPr>
          <a:xfrm flipH="1">
            <a:off x="943428" y="2370832"/>
            <a:ext cx="801007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208236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fficePLUS.cn-1">
            <a:extLst>
              <a:ext uri="{FF2B5EF4-FFF2-40B4-BE49-F238E27FC236}">
                <a16:creationId xmlns:a16="http://schemas.microsoft.com/office/drawing/2014/main" xmlns="" id="{D23FFFC8-0392-44E1-8D9A-100ACCC7F9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8200" y="682453"/>
            <a:ext cx="2552700" cy="5400847"/>
          </a:xfrm>
          <a:prstGeom prst="roundRect">
            <a:avLst>
              <a:gd name="adj" fmla="val 7223"/>
            </a:avLst>
          </a:prstGeom>
        </p:spPr>
      </p:pic>
      <p:pic>
        <p:nvPicPr>
          <p:cNvPr id="3" name="OfficePLUS.cn-2">
            <a:extLst>
              <a:ext uri="{FF2B5EF4-FFF2-40B4-BE49-F238E27FC236}">
                <a16:creationId xmlns:a16="http://schemas.microsoft.com/office/drawing/2014/main" xmlns="" id="{737D2B7A-9D65-4D6C-9EDC-8B53F3E451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7813" y="542950"/>
            <a:ext cx="3881837" cy="5873262"/>
          </a:xfrm>
          <a:prstGeom prst="rect">
            <a:avLst/>
          </a:prstGeom>
        </p:spPr>
      </p:pic>
      <p:sp>
        <p:nvSpPr>
          <p:cNvPr id="4" name="OfficePLUS.cn-3">
            <a:extLst>
              <a:ext uri="{FF2B5EF4-FFF2-40B4-BE49-F238E27FC236}">
                <a16:creationId xmlns:a16="http://schemas.microsoft.com/office/drawing/2014/main" xmlns="" id="{462EF8C6-5FF5-4554-897C-2D26DECBF6B8}"/>
              </a:ext>
            </a:extLst>
          </p:cNvPr>
          <p:cNvSpPr/>
          <p:nvPr/>
        </p:nvSpPr>
        <p:spPr>
          <a:xfrm>
            <a:off x="4648200" y="781579"/>
            <a:ext cx="2489200" cy="5367868"/>
          </a:xfrm>
          <a:custGeom>
            <a:avLst/>
            <a:gdLst>
              <a:gd name="connsiteX0" fmla="*/ 211682 w 2489200"/>
              <a:gd name="connsiteY0" fmla="*/ 0 h 5367868"/>
              <a:gd name="connsiteX1" fmla="*/ 563810 w 2489200"/>
              <a:gd name="connsiteY1" fmla="*/ 0 h 5367868"/>
              <a:gd name="connsiteX2" fmla="*/ 559380 w 2489200"/>
              <a:gd name="connsiteY2" fmla="*/ 6570 h 5367868"/>
              <a:gd name="connsiteX3" fmla="*/ 549275 w 2489200"/>
              <a:gd name="connsiteY3" fmla="*/ 56622 h 5367868"/>
              <a:gd name="connsiteX4" fmla="*/ 549275 w 2489200"/>
              <a:gd name="connsiteY4" fmla="*/ 56621 h 5367868"/>
              <a:gd name="connsiteX5" fmla="*/ 549275 w 2489200"/>
              <a:gd name="connsiteY5" fmla="*/ 56622 h 5367868"/>
              <a:gd name="connsiteX6" fmla="*/ 549275 w 2489200"/>
              <a:gd name="connsiteY6" fmla="*/ 56622 h 5367868"/>
              <a:gd name="connsiteX7" fmla="*/ 559380 w 2489200"/>
              <a:gd name="connsiteY7" fmla="*/ 106673 h 5367868"/>
              <a:gd name="connsiteX8" fmla="*/ 677863 w 2489200"/>
              <a:gd name="connsiteY8" fmla="*/ 185209 h 5367868"/>
              <a:gd name="connsiteX9" fmla="*/ 1811337 w 2489200"/>
              <a:gd name="connsiteY9" fmla="*/ 185210 h 5367868"/>
              <a:gd name="connsiteX10" fmla="*/ 1939925 w 2489200"/>
              <a:gd name="connsiteY10" fmla="*/ 56622 h 5367868"/>
              <a:gd name="connsiteX11" fmla="*/ 1939926 w 2489200"/>
              <a:gd name="connsiteY11" fmla="*/ 56622 h 5367868"/>
              <a:gd name="connsiteX12" fmla="*/ 1929821 w 2489200"/>
              <a:gd name="connsiteY12" fmla="*/ 6570 h 5367868"/>
              <a:gd name="connsiteX13" fmla="*/ 1925392 w 2489200"/>
              <a:gd name="connsiteY13" fmla="*/ 0 h 5367868"/>
              <a:gd name="connsiteX14" fmla="*/ 2277518 w 2489200"/>
              <a:gd name="connsiteY14" fmla="*/ 0 h 5367868"/>
              <a:gd name="connsiteX15" fmla="*/ 2489200 w 2489200"/>
              <a:gd name="connsiteY15" fmla="*/ 211682 h 5367868"/>
              <a:gd name="connsiteX16" fmla="*/ 2489200 w 2489200"/>
              <a:gd name="connsiteY16" fmla="*/ 5156186 h 5367868"/>
              <a:gd name="connsiteX17" fmla="*/ 2277518 w 2489200"/>
              <a:gd name="connsiteY17" fmla="*/ 5367868 h 5367868"/>
              <a:gd name="connsiteX18" fmla="*/ 211682 w 2489200"/>
              <a:gd name="connsiteY18" fmla="*/ 5367868 h 5367868"/>
              <a:gd name="connsiteX19" fmla="*/ 0 w 2489200"/>
              <a:gd name="connsiteY19" fmla="*/ 5156186 h 5367868"/>
              <a:gd name="connsiteX20" fmla="*/ 0 w 2489200"/>
              <a:gd name="connsiteY20" fmla="*/ 211682 h 5367868"/>
              <a:gd name="connsiteX21" fmla="*/ 211682 w 2489200"/>
              <a:gd name="connsiteY21" fmla="*/ 0 h 5367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89200" h="5367868">
                <a:moveTo>
                  <a:pt x="211682" y="0"/>
                </a:moveTo>
                <a:lnTo>
                  <a:pt x="563810" y="0"/>
                </a:lnTo>
                <a:lnTo>
                  <a:pt x="559380" y="6570"/>
                </a:lnTo>
                <a:lnTo>
                  <a:pt x="549275" y="56622"/>
                </a:lnTo>
                <a:lnTo>
                  <a:pt x="549275" y="56621"/>
                </a:lnTo>
                <a:lnTo>
                  <a:pt x="549275" y="56622"/>
                </a:lnTo>
                <a:lnTo>
                  <a:pt x="549275" y="56622"/>
                </a:lnTo>
                <a:lnTo>
                  <a:pt x="559380" y="106673"/>
                </a:lnTo>
                <a:cubicBezTo>
                  <a:pt x="578901" y="152825"/>
                  <a:pt x="624601" y="185209"/>
                  <a:pt x="677863" y="185209"/>
                </a:cubicBezTo>
                <a:lnTo>
                  <a:pt x="1811337" y="185210"/>
                </a:lnTo>
                <a:cubicBezTo>
                  <a:pt x="1882354" y="185210"/>
                  <a:pt x="1939925" y="127639"/>
                  <a:pt x="1939925" y="56622"/>
                </a:cubicBezTo>
                <a:lnTo>
                  <a:pt x="1939926" y="56622"/>
                </a:lnTo>
                <a:cubicBezTo>
                  <a:pt x="1939926" y="38868"/>
                  <a:pt x="1936328" y="21954"/>
                  <a:pt x="1929821" y="6570"/>
                </a:cubicBezTo>
                <a:lnTo>
                  <a:pt x="1925392" y="0"/>
                </a:lnTo>
                <a:lnTo>
                  <a:pt x="2277518" y="0"/>
                </a:lnTo>
                <a:cubicBezTo>
                  <a:pt x="2394427" y="0"/>
                  <a:pt x="2489200" y="94773"/>
                  <a:pt x="2489200" y="211682"/>
                </a:cubicBezTo>
                <a:lnTo>
                  <a:pt x="2489200" y="5156186"/>
                </a:lnTo>
                <a:cubicBezTo>
                  <a:pt x="2489200" y="5273095"/>
                  <a:pt x="2394427" y="5367868"/>
                  <a:pt x="2277518" y="5367868"/>
                </a:cubicBezTo>
                <a:lnTo>
                  <a:pt x="211682" y="5367868"/>
                </a:lnTo>
                <a:cubicBezTo>
                  <a:pt x="94773" y="5367868"/>
                  <a:pt x="0" y="5273095"/>
                  <a:pt x="0" y="5156186"/>
                </a:cubicBezTo>
                <a:lnTo>
                  <a:pt x="0" y="211682"/>
                </a:lnTo>
                <a:cubicBezTo>
                  <a:pt x="0" y="94773"/>
                  <a:pt x="94773" y="0"/>
                  <a:pt x="21168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43" name="OfficePLUS.cn-4">
            <a:extLst>
              <a:ext uri="{FF2B5EF4-FFF2-40B4-BE49-F238E27FC236}">
                <a16:creationId xmlns:a16="http://schemas.microsoft.com/office/drawing/2014/main" xmlns="" id="{0201EF98-83E6-4A45-A75E-C8710B16CA7D}"/>
              </a:ext>
            </a:extLst>
          </p:cNvPr>
          <p:cNvSpPr/>
          <p:nvPr/>
        </p:nvSpPr>
        <p:spPr>
          <a:xfrm>
            <a:off x="781475" y="3429000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cs typeface="+mn-ea"/>
                <a:sym typeface="+mn-lt"/>
              </a:rPr>
              <a:t>在此输入正文内容在此输入正文内容</a:t>
            </a:r>
          </a:p>
        </p:txBody>
      </p:sp>
      <p:sp>
        <p:nvSpPr>
          <p:cNvPr id="44" name="OfficePLUS.cn-5">
            <a:extLst>
              <a:ext uri="{FF2B5EF4-FFF2-40B4-BE49-F238E27FC236}">
                <a16:creationId xmlns:a16="http://schemas.microsoft.com/office/drawing/2014/main" xmlns="" id="{35D35C86-13B6-44F8-885A-56D50EEABA46}"/>
              </a:ext>
            </a:extLst>
          </p:cNvPr>
          <p:cNvSpPr txBox="1"/>
          <p:nvPr/>
        </p:nvSpPr>
        <p:spPr>
          <a:xfrm>
            <a:off x="788534" y="2341063"/>
            <a:ext cx="31983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400" dirty="0">
                <a:solidFill>
                  <a:srgbClr val="DD0021"/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+mn-ea"/>
                <a:sym typeface="+mn-lt"/>
              </a:rPr>
              <a:t>鲜虾浓汤面</a:t>
            </a:r>
          </a:p>
        </p:txBody>
      </p:sp>
      <p:sp>
        <p:nvSpPr>
          <p:cNvPr id="45" name="OfficePLUS.cn-6">
            <a:extLst>
              <a:ext uri="{FF2B5EF4-FFF2-40B4-BE49-F238E27FC236}">
                <a16:creationId xmlns:a16="http://schemas.microsoft.com/office/drawing/2014/main" xmlns="" id="{3DD20ED9-C55E-4CED-A8C2-435536846069}"/>
              </a:ext>
            </a:extLst>
          </p:cNvPr>
          <p:cNvSpPr/>
          <p:nvPr/>
        </p:nvSpPr>
        <p:spPr>
          <a:xfrm>
            <a:off x="781475" y="4096657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Please enter your title</a:t>
            </a:r>
            <a:endParaRPr lang="zh-CN" altLang="en-US" sz="1400" cap="all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OfficePLUS.cn-7">
            <a:extLst>
              <a:ext uri="{FF2B5EF4-FFF2-40B4-BE49-F238E27FC236}">
                <a16:creationId xmlns:a16="http://schemas.microsoft.com/office/drawing/2014/main" xmlns="" id="{C51D32E4-6186-4285-9F3E-66AA09F14938}"/>
              </a:ext>
            </a:extLst>
          </p:cNvPr>
          <p:cNvSpPr txBox="1"/>
          <p:nvPr/>
        </p:nvSpPr>
        <p:spPr>
          <a:xfrm>
            <a:off x="275771" y="348343"/>
            <a:ext cx="194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4400">
                <a:solidFill>
                  <a:schemeClr val="bg1">
                    <a:alpha val="53000"/>
                  </a:schemeClr>
                </a:solidFill>
                <a:latin typeface="LeviBrush" panose="00000400000000000000" pitchFamily="2" charset="0"/>
              </a:defRPr>
            </a:lvl1pPr>
          </a:lstStyle>
          <a:p>
            <a:r>
              <a:rPr lang="en-US" altLang="zh-CN" sz="4800" dirty="0">
                <a:solidFill>
                  <a:srgbClr val="DD0021"/>
                </a:solidFill>
              </a:rPr>
              <a:t>02.</a:t>
            </a:r>
            <a:endParaRPr lang="zh-CN" altLang="en-US" sz="4800" dirty="0">
              <a:solidFill>
                <a:srgbClr val="DD0021"/>
              </a:solidFill>
            </a:endParaRPr>
          </a:p>
        </p:txBody>
      </p:sp>
      <p:sp>
        <p:nvSpPr>
          <p:cNvPr id="51" name="OfficePLUS.cn-8">
            <a:extLst>
              <a:ext uri="{FF2B5EF4-FFF2-40B4-BE49-F238E27FC236}">
                <a16:creationId xmlns:a16="http://schemas.microsoft.com/office/drawing/2014/main" xmlns="" id="{728E07AA-15E0-4363-95DF-556934338FCC}"/>
              </a:ext>
            </a:extLst>
          </p:cNvPr>
          <p:cNvSpPr txBox="1"/>
          <p:nvPr/>
        </p:nvSpPr>
        <p:spPr>
          <a:xfrm flipH="1">
            <a:off x="1332592" y="182803"/>
            <a:ext cx="28012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53" name="OfficePLUS.cn-9">
            <a:extLst>
              <a:ext uri="{FF2B5EF4-FFF2-40B4-BE49-F238E27FC236}">
                <a16:creationId xmlns:a16="http://schemas.microsoft.com/office/drawing/2014/main" xmlns="" id="{EB0BD12C-CC19-49BF-82B3-56B3126EB45D}"/>
              </a:ext>
            </a:extLst>
          </p:cNvPr>
          <p:cNvSpPr/>
          <p:nvPr/>
        </p:nvSpPr>
        <p:spPr>
          <a:xfrm>
            <a:off x="537029" y="6411433"/>
            <a:ext cx="770776" cy="105481"/>
          </a:xfrm>
          <a:prstGeom prst="roundRect">
            <a:avLst>
              <a:gd name="adj" fmla="val 36985"/>
            </a:avLst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OfficePLUS.cn-10">
            <a:extLst>
              <a:ext uri="{FF2B5EF4-FFF2-40B4-BE49-F238E27FC236}">
                <a16:creationId xmlns:a16="http://schemas.microsoft.com/office/drawing/2014/main" xmlns="" id="{4F32D50C-C5B3-4A3A-8503-0AC759F332AB}"/>
              </a:ext>
            </a:extLst>
          </p:cNvPr>
          <p:cNvSpPr/>
          <p:nvPr/>
        </p:nvSpPr>
        <p:spPr>
          <a:xfrm>
            <a:off x="537029" y="6230680"/>
            <a:ext cx="1281138" cy="106325"/>
          </a:xfrm>
          <a:prstGeom prst="roundRect">
            <a:avLst>
              <a:gd name="adj" fmla="val 368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7" name="OfficePLUS.cn-11">
            <a:extLst>
              <a:ext uri="{FF2B5EF4-FFF2-40B4-BE49-F238E27FC236}">
                <a16:creationId xmlns:a16="http://schemas.microsoft.com/office/drawing/2014/main" xmlns="" id="{565D6C9B-607E-454A-92C6-A4EB3F9EAD28}"/>
              </a:ext>
            </a:extLst>
          </p:cNvPr>
          <p:cNvCxnSpPr/>
          <p:nvPr/>
        </p:nvCxnSpPr>
        <p:spPr>
          <a:xfrm>
            <a:off x="6743700" y="2590800"/>
            <a:ext cx="1536700" cy="0"/>
          </a:xfrm>
          <a:prstGeom prst="line">
            <a:avLst/>
          </a:prstGeom>
          <a:ln w="31750">
            <a:gradFill>
              <a:gsLst>
                <a:gs pos="0">
                  <a:srgbClr val="DD0021">
                    <a:alpha val="0"/>
                  </a:srgbClr>
                </a:gs>
                <a:gs pos="41000">
                  <a:srgbClr val="DD0021"/>
                </a:gs>
                <a:gs pos="100000">
                  <a:srgbClr val="DD002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fficePLUS.cn-12">
            <a:extLst>
              <a:ext uri="{FF2B5EF4-FFF2-40B4-BE49-F238E27FC236}">
                <a16:creationId xmlns:a16="http://schemas.microsoft.com/office/drawing/2014/main" xmlns="" id="{E4D52DCB-F40B-40FE-B8A5-E9A6CF2E650D}"/>
              </a:ext>
            </a:extLst>
          </p:cNvPr>
          <p:cNvSpPr/>
          <p:nvPr/>
        </p:nvSpPr>
        <p:spPr>
          <a:xfrm>
            <a:off x="8274050" y="2514600"/>
            <a:ext cx="152400" cy="152400"/>
          </a:xfrm>
          <a:prstGeom prst="ellipse">
            <a:avLst/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OfficePLUS.cn-13">
            <a:extLst>
              <a:ext uri="{FF2B5EF4-FFF2-40B4-BE49-F238E27FC236}">
                <a16:creationId xmlns:a16="http://schemas.microsoft.com/office/drawing/2014/main" xmlns="" id="{4F701432-1F57-4102-97DF-AE4D555E22C2}"/>
              </a:ext>
            </a:extLst>
          </p:cNvPr>
          <p:cNvCxnSpPr/>
          <p:nvPr/>
        </p:nvCxnSpPr>
        <p:spPr>
          <a:xfrm>
            <a:off x="6375400" y="3759200"/>
            <a:ext cx="1536700" cy="0"/>
          </a:xfrm>
          <a:prstGeom prst="line">
            <a:avLst/>
          </a:prstGeom>
          <a:ln w="31750">
            <a:gradFill>
              <a:gsLst>
                <a:gs pos="0">
                  <a:srgbClr val="DD0021">
                    <a:alpha val="0"/>
                  </a:srgbClr>
                </a:gs>
                <a:gs pos="41000">
                  <a:srgbClr val="DD0021"/>
                </a:gs>
                <a:gs pos="100000">
                  <a:srgbClr val="DD002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fficePLUS.cn-14">
            <a:extLst>
              <a:ext uri="{FF2B5EF4-FFF2-40B4-BE49-F238E27FC236}">
                <a16:creationId xmlns:a16="http://schemas.microsoft.com/office/drawing/2014/main" xmlns="" id="{2EFC16D3-8E99-4659-8E67-B1DAF9BFDA1D}"/>
              </a:ext>
            </a:extLst>
          </p:cNvPr>
          <p:cNvSpPr/>
          <p:nvPr/>
        </p:nvSpPr>
        <p:spPr>
          <a:xfrm>
            <a:off x="7905750" y="3683000"/>
            <a:ext cx="152400" cy="152400"/>
          </a:xfrm>
          <a:prstGeom prst="ellipse">
            <a:avLst/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OfficePLUS.cn-15">
            <a:extLst>
              <a:ext uri="{FF2B5EF4-FFF2-40B4-BE49-F238E27FC236}">
                <a16:creationId xmlns:a16="http://schemas.microsoft.com/office/drawing/2014/main" xmlns="" id="{C724D881-65C2-4A56-8487-1F5F924BA083}"/>
              </a:ext>
            </a:extLst>
          </p:cNvPr>
          <p:cNvSpPr/>
          <p:nvPr/>
        </p:nvSpPr>
        <p:spPr>
          <a:xfrm>
            <a:off x="8540977" y="25527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64" name="OfficePLUS.cn-16">
            <a:extLst>
              <a:ext uri="{FF2B5EF4-FFF2-40B4-BE49-F238E27FC236}">
                <a16:creationId xmlns:a16="http://schemas.microsoft.com/office/drawing/2014/main" xmlns="" id="{4AA7E04B-6854-43AC-B4B8-F53682E57407}"/>
              </a:ext>
            </a:extLst>
          </p:cNvPr>
          <p:cNvSpPr txBox="1"/>
          <p:nvPr/>
        </p:nvSpPr>
        <p:spPr>
          <a:xfrm>
            <a:off x="8540977" y="22394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65" name="OfficePLUS.cn-17">
            <a:extLst>
              <a:ext uri="{FF2B5EF4-FFF2-40B4-BE49-F238E27FC236}">
                <a16:creationId xmlns:a16="http://schemas.microsoft.com/office/drawing/2014/main" xmlns="" id="{A695DC8E-E6F0-4B05-83F5-B1FA81C19721}"/>
              </a:ext>
            </a:extLst>
          </p:cNvPr>
          <p:cNvSpPr/>
          <p:nvPr/>
        </p:nvSpPr>
        <p:spPr>
          <a:xfrm>
            <a:off x="8147277" y="4000577"/>
            <a:ext cx="3172862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66" name="OfficePLUS.cn-18">
            <a:extLst>
              <a:ext uri="{FF2B5EF4-FFF2-40B4-BE49-F238E27FC236}">
                <a16:creationId xmlns:a16="http://schemas.microsoft.com/office/drawing/2014/main" xmlns="" id="{870927CE-B057-4424-AD22-D9839DE39A96}"/>
              </a:ext>
            </a:extLst>
          </p:cNvPr>
          <p:cNvSpPr txBox="1"/>
          <p:nvPr/>
        </p:nvSpPr>
        <p:spPr>
          <a:xfrm>
            <a:off x="8147277" y="3687263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>
                <a:solidFill>
                  <a:srgbClr val="DA2429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72" name="OfficePLUS.cn-19">
            <a:extLst>
              <a:ext uri="{FF2B5EF4-FFF2-40B4-BE49-F238E27FC236}">
                <a16:creationId xmlns:a16="http://schemas.microsoft.com/office/drawing/2014/main" xmlns="" id="{74A43198-1879-4EA4-A52E-A32C56ABCF7D}"/>
              </a:ext>
            </a:extLst>
          </p:cNvPr>
          <p:cNvSpPr/>
          <p:nvPr/>
        </p:nvSpPr>
        <p:spPr>
          <a:xfrm>
            <a:off x="11665012" y="6305869"/>
            <a:ext cx="272731" cy="272731"/>
          </a:xfrm>
          <a:prstGeom prst="ellipse">
            <a:avLst/>
          </a:prstGeom>
          <a:noFill/>
          <a:ln w="57150">
            <a:solidFill>
              <a:srgbClr val="DD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50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fficePLUS.cn-1">
            <a:extLst>
              <a:ext uri="{FF2B5EF4-FFF2-40B4-BE49-F238E27FC236}">
                <a16:creationId xmlns:a16="http://schemas.microsoft.com/office/drawing/2014/main" xmlns="" id="{ACAF39BA-4810-4743-AA16-C3F75AD8F0E5}"/>
              </a:ext>
            </a:extLst>
          </p:cNvPr>
          <p:cNvSpPr/>
          <p:nvPr/>
        </p:nvSpPr>
        <p:spPr>
          <a:xfrm>
            <a:off x="6096000" y="2112736"/>
            <a:ext cx="6096000" cy="2632528"/>
          </a:xfrm>
          <a:prstGeom prst="rect">
            <a:avLst/>
          </a:prstGeom>
          <a:solidFill>
            <a:srgbClr val="DA2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fficePLUS.cn-2">
            <a:extLst>
              <a:ext uri="{FF2B5EF4-FFF2-40B4-BE49-F238E27FC236}">
                <a16:creationId xmlns:a16="http://schemas.microsoft.com/office/drawing/2014/main" xmlns="" id="{CA1510EC-1AE0-4E4E-929B-688F3545D496}"/>
              </a:ext>
            </a:extLst>
          </p:cNvPr>
          <p:cNvSpPr/>
          <p:nvPr/>
        </p:nvSpPr>
        <p:spPr>
          <a:xfrm>
            <a:off x="6784846" y="2726948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在此输入正文内容在此输入正文内容</a:t>
            </a:r>
          </a:p>
        </p:txBody>
      </p:sp>
      <p:sp>
        <p:nvSpPr>
          <p:cNvPr id="9" name="OfficePLUS.cn-3">
            <a:extLst>
              <a:ext uri="{FF2B5EF4-FFF2-40B4-BE49-F238E27FC236}">
                <a16:creationId xmlns:a16="http://schemas.microsoft.com/office/drawing/2014/main" xmlns="" id="{CA44A072-13E5-4F8C-9DD9-BD7B642473C1}"/>
              </a:ext>
            </a:extLst>
          </p:cNvPr>
          <p:cNvSpPr txBox="1"/>
          <p:nvPr/>
        </p:nvSpPr>
        <p:spPr>
          <a:xfrm>
            <a:off x="6791905" y="2311449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 defTabSz="914377">
              <a:defRPr sz="2000" b="1" kern="0" spc="30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1" name="OfficePLUS.cn-4">
            <a:extLst>
              <a:ext uri="{FF2B5EF4-FFF2-40B4-BE49-F238E27FC236}">
                <a16:creationId xmlns:a16="http://schemas.microsoft.com/office/drawing/2014/main" xmlns="" id="{D93921B6-74AD-4F57-A3B4-5D718846F5B1}"/>
              </a:ext>
            </a:extLst>
          </p:cNvPr>
          <p:cNvSpPr/>
          <p:nvPr/>
        </p:nvSpPr>
        <p:spPr>
          <a:xfrm>
            <a:off x="6784846" y="3434519"/>
            <a:ext cx="3172862" cy="70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</a:p>
          <a:p>
            <a:pPr>
              <a:lnSpc>
                <a:spcPct val="150000"/>
              </a:lnSpc>
            </a:pPr>
            <a:r>
              <a:rPr lang="en-US" altLang="zh-CN" sz="1400" cap="all" dirty="0">
                <a:solidFill>
                  <a:schemeClr val="bg1"/>
                </a:solidFill>
                <a:latin typeface="+mn-ea"/>
              </a:rPr>
              <a:t>Please enter your title</a:t>
            </a:r>
            <a:endParaRPr lang="zh-CN" altLang="en-US" sz="1400" cap="all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13" name="OfficePLUS.cn-5">
            <a:extLst>
              <a:ext uri="{FF2B5EF4-FFF2-40B4-BE49-F238E27FC236}">
                <a16:creationId xmlns:a16="http://schemas.microsoft.com/office/drawing/2014/main" xmlns="" id="{95B24030-8D05-4602-8D1D-E8817113DD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0907525"/>
              </p:ext>
            </p:extLst>
          </p:nvPr>
        </p:nvGraphicFramePr>
        <p:xfrm>
          <a:off x="223503" y="1504097"/>
          <a:ext cx="5872497" cy="3969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OfficePLUS.cn-6">
            <a:extLst>
              <a:ext uri="{FF2B5EF4-FFF2-40B4-BE49-F238E27FC236}">
                <a16:creationId xmlns:a16="http://schemas.microsoft.com/office/drawing/2014/main" xmlns="" id="{D0BB621D-03CF-46B4-8114-E04C8ADE16D5}"/>
              </a:ext>
            </a:extLst>
          </p:cNvPr>
          <p:cNvSpPr txBox="1"/>
          <p:nvPr/>
        </p:nvSpPr>
        <p:spPr>
          <a:xfrm>
            <a:off x="275771" y="348343"/>
            <a:ext cx="194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4400">
                <a:solidFill>
                  <a:schemeClr val="bg1">
                    <a:alpha val="53000"/>
                  </a:schemeClr>
                </a:solidFill>
                <a:latin typeface="LeviBrush" panose="00000400000000000000" pitchFamily="2" charset="0"/>
              </a:defRPr>
            </a:lvl1pPr>
          </a:lstStyle>
          <a:p>
            <a:r>
              <a:rPr lang="en-US" altLang="zh-CN" sz="4800" dirty="0">
                <a:solidFill>
                  <a:srgbClr val="DD0021"/>
                </a:solidFill>
              </a:rPr>
              <a:t>02.</a:t>
            </a:r>
            <a:endParaRPr lang="zh-CN" altLang="en-US" sz="4800" dirty="0">
              <a:solidFill>
                <a:srgbClr val="DD0021"/>
              </a:solidFill>
            </a:endParaRPr>
          </a:p>
        </p:txBody>
      </p:sp>
      <p:sp>
        <p:nvSpPr>
          <p:cNvPr id="17" name="OfficePLUS.cn-7">
            <a:extLst>
              <a:ext uri="{FF2B5EF4-FFF2-40B4-BE49-F238E27FC236}">
                <a16:creationId xmlns:a16="http://schemas.microsoft.com/office/drawing/2014/main" xmlns="" id="{6318E877-328C-4B65-B374-4DC5F747D1BD}"/>
              </a:ext>
            </a:extLst>
          </p:cNvPr>
          <p:cNvSpPr txBox="1"/>
          <p:nvPr/>
        </p:nvSpPr>
        <p:spPr>
          <a:xfrm flipH="1">
            <a:off x="1332592" y="182803"/>
            <a:ext cx="280125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演示佛系体" panose="00000500000000000000" pitchFamily="2" charset="-122"/>
              <a:ea typeface="演示佛系体" panose="00000500000000000000" pitchFamily="2" charset="-122"/>
              <a:cs typeface="阿里巴巴普惠体 L" panose="00020600040101010101" pitchFamily="18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19" name="OfficePLUS.cn-8">
            <a:extLst>
              <a:ext uri="{FF2B5EF4-FFF2-40B4-BE49-F238E27FC236}">
                <a16:creationId xmlns:a16="http://schemas.microsoft.com/office/drawing/2014/main" xmlns="" id="{1AE62952-824D-418A-89AE-88E55284691D}"/>
              </a:ext>
            </a:extLst>
          </p:cNvPr>
          <p:cNvSpPr/>
          <p:nvPr/>
        </p:nvSpPr>
        <p:spPr>
          <a:xfrm>
            <a:off x="537029" y="6411433"/>
            <a:ext cx="770776" cy="105481"/>
          </a:xfrm>
          <a:prstGeom prst="roundRect">
            <a:avLst>
              <a:gd name="adj" fmla="val 36985"/>
            </a:avLst>
          </a:prstGeom>
          <a:solidFill>
            <a:srgbClr val="DD0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fficePLUS.cn-9">
            <a:extLst>
              <a:ext uri="{FF2B5EF4-FFF2-40B4-BE49-F238E27FC236}">
                <a16:creationId xmlns:a16="http://schemas.microsoft.com/office/drawing/2014/main" xmlns="" id="{81AB1BD1-0CFC-43FA-B4D5-28A2A0038626}"/>
              </a:ext>
            </a:extLst>
          </p:cNvPr>
          <p:cNvSpPr/>
          <p:nvPr/>
        </p:nvSpPr>
        <p:spPr>
          <a:xfrm>
            <a:off x="537029" y="6230680"/>
            <a:ext cx="1281138" cy="106325"/>
          </a:xfrm>
          <a:prstGeom prst="roundRect">
            <a:avLst>
              <a:gd name="adj" fmla="val 368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OfficePLUS.cn-10">
            <a:extLst>
              <a:ext uri="{FF2B5EF4-FFF2-40B4-BE49-F238E27FC236}">
                <a16:creationId xmlns:a16="http://schemas.microsoft.com/office/drawing/2014/main" xmlns="" id="{6A8B2C12-FB3B-4875-88A9-305E5BA7D150}"/>
              </a:ext>
            </a:extLst>
          </p:cNvPr>
          <p:cNvSpPr txBox="1"/>
          <p:nvPr/>
        </p:nvSpPr>
        <p:spPr>
          <a:xfrm>
            <a:off x="11328400" y="2274838"/>
            <a:ext cx="520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营收数据</a:t>
            </a:r>
          </a:p>
        </p:txBody>
      </p:sp>
      <p:sp>
        <p:nvSpPr>
          <p:cNvPr id="23" name="OfficePLUS.cn-11">
            <a:extLst>
              <a:ext uri="{FF2B5EF4-FFF2-40B4-BE49-F238E27FC236}">
                <a16:creationId xmlns:a16="http://schemas.microsoft.com/office/drawing/2014/main" xmlns="" id="{2EB4EBA8-D8D2-4912-A474-CF0851E194BA}"/>
              </a:ext>
            </a:extLst>
          </p:cNvPr>
          <p:cNvSpPr/>
          <p:nvPr/>
        </p:nvSpPr>
        <p:spPr>
          <a:xfrm rot="5400000">
            <a:off x="6051550" y="2349500"/>
            <a:ext cx="508000" cy="4191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OfficePLUS.cn-12">
            <a:extLst>
              <a:ext uri="{FF2B5EF4-FFF2-40B4-BE49-F238E27FC236}">
                <a16:creationId xmlns:a16="http://schemas.microsoft.com/office/drawing/2014/main" xmlns="" id="{77DF111A-EC88-43A8-976A-3908CFF410C8}"/>
              </a:ext>
            </a:extLst>
          </p:cNvPr>
          <p:cNvSpPr/>
          <p:nvPr/>
        </p:nvSpPr>
        <p:spPr>
          <a:xfrm>
            <a:off x="11665012" y="6305869"/>
            <a:ext cx="272731" cy="272731"/>
          </a:xfrm>
          <a:prstGeom prst="ellipse">
            <a:avLst/>
          </a:prstGeom>
          <a:noFill/>
          <a:ln w="57150">
            <a:solidFill>
              <a:srgbClr val="DD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0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a2ve1ny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ha2ve1ny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847</Words>
  <Application>Microsoft Office PowerPoint</Application>
  <PresentationFormat>宽屏</PresentationFormat>
  <Paragraphs>123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Century Gothic</vt:lpstr>
      <vt:lpstr>LeviBrush</vt:lpstr>
      <vt:lpstr>阿里巴巴普惠体 B</vt:lpstr>
      <vt:lpstr>阿里巴巴普惠体 L</vt:lpstr>
      <vt:lpstr>微软雅黑</vt:lpstr>
      <vt:lpstr>微软雅黑 Light</vt:lpstr>
      <vt:lpstr>演示佛系体</vt:lpstr>
      <vt:lpstr>Arial</vt:lpstr>
      <vt:lpstr>Segoe UI Light</vt:lpstr>
      <vt:lpstr>1_Office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叶 宏泽</dc:creator>
  <cp:lastModifiedBy>YANGs</cp:lastModifiedBy>
  <cp:revision>20</cp:revision>
  <dcterms:created xsi:type="dcterms:W3CDTF">2020-08-26T05:38:35Z</dcterms:created>
  <dcterms:modified xsi:type="dcterms:W3CDTF">2020-09-27T13:25:39Z</dcterms:modified>
</cp:coreProperties>
</file>