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19"/>
  </p:notesMasterIdLst>
  <p:sldIdLst>
    <p:sldId id="256" r:id="rId3"/>
    <p:sldId id="377" r:id="rId4"/>
    <p:sldId id="259" r:id="rId5"/>
    <p:sldId id="273" r:id="rId6"/>
    <p:sldId id="264" r:id="rId7"/>
    <p:sldId id="262" r:id="rId8"/>
    <p:sldId id="266" r:id="rId9"/>
    <p:sldId id="260" r:id="rId10"/>
    <p:sldId id="275" r:id="rId11"/>
    <p:sldId id="272" r:id="rId12"/>
    <p:sldId id="801" r:id="rId13"/>
    <p:sldId id="378" r:id="rId14"/>
    <p:sldId id="382" r:id="rId15"/>
    <p:sldId id="283" r:id="rId16"/>
    <p:sldId id="274" r:id="rId17"/>
    <p:sldId id="80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586B"/>
    <a:srgbClr val="DFE8EB"/>
    <a:srgbClr val="D9D9D9"/>
    <a:srgbClr val="51575D"/>
    <a:srgbClr val="EA8A98"/>
    <a:srgbClr val="EAEAEA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068" y="936"/>
      </p:cViewPr>
      <p:guideLst>
        <p:guide orient="horz" pos="2160"/>
        <p:guide pos="55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8059974111186282E-2"/>
          <c:y val="2.8736773010554439E-2"/>
          <c:w val="0.87838150070901666"/>
          <c:h val="0.8345551775868803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6EB-4830-994A-B6333431FE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6EB-4830-994A-B6333431FE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6EB-4830-994A-B6333431FE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0"/>
        <c:axId val="-871579760"/>
        <c:axId val="-871595536"/>
      </c:barChart>
      <c:catAx>
        <c:axId val="-871579760"/>
        <c:scaling>
          <c:orientation val="minMax"/>
        </c:scaling>
        <c:delete val="1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-871595536"/>
        <c:crosses val="autoZero"/>
        <c:auto val="1"/>
        <c:lblAlgn val="ctr"/>
        <c:lblOffset val="100"/>
        <c:noMultiLvlLbl val="0"/>
      </c:catAx>
      <c:valAx>
        <c:axId val="-871595536"/>
        <c:scaling>
          <c:orientation val="minMax"/>
          <c:max val="5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871579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  <a:sym typeface="思源黑体 CN Regular" panose="020B0500000000000000" pitchFamily="34" charset="-122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思源黑体 CN Regular" panose="020B0500000000000000" pitchFamily="34" charset="-122"/>
          <a:ea typeface="思源黑体 CN Regular" panose="020B0500000000000000" pitchFamily="34" charset="-122"/>
          <a:sym typeface="思源黑体 CN Regular" panose="020B05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62557-9567-4609-9A75-993DD164220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4D371-9BD7-4077-812A-DF018133D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18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图片编号：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35444822</a:t>
            </a:r>
          </a:p>
          <a:p>
            <a:r>
              <a:rPr lang="zh-CN" altLang="en-US"/>
              <a:t>元素编号：</a:t>
            </a:r>
            <a:r>
              <a:rPr lang="en-US" altLang="zh-CN"/>
              <a:t>34768846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961F34-F0A1-41DD-BC82-B174AF938E2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47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背景图片编号：</a:t>
            </a:r>
            <a:r>
              <a:rPr lang="en-US" altLang="zh-CN"/>
              <a:t>34363399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44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296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人物图片编号：</a:t>
            </a:r>
            <a:r>
              <a:rPr lang="en-US" altLang="zh-CN"/>
              <a:t>35296832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背景图片编号：</a:t>
            </a:r>
            <a:r>
              <a:rPr lang="en-US" altLang="zh-CN"/>
              <a:t>34363399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CC528-5A79-45A9-9B0B-72FDE696A7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27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680D021-4BF9-4E43-B47E-55A2CF06D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1815-A454-4BF5-9AB0-29B42DAFBEB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1D6FBC1-5B2D-48C0-8701-09584B51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306893-F52D-42FC-9D94-E433E77AD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9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466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026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3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280221C-FA45-4FEF-925C-C9B02B80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2BF576C-9DD0-4A33-BD1A-1478ED62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3F1AF84-E72B-482E-BC18-52CCAEA4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98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B256687-B6C4-4A10-ADCD-86540E893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8F44152-87B4-4520-A18E-9093DDFC2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B8736BF-E6C1-4CE1-9D9E-B27C8FF0B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3D4458E7-312A-4391-8D33-AC1F8EA3ED63}"/>
              </a:ext>
            </a:extLst>
          </p:cNvPr>
          <p:cNvSpPr/>
          <p:nvPr/>
        </p:nvSpPr>
        <p:spPr>
          <a:xfrm flipH="1">
            <a:off x="0" y="-1"/>
            <a:ext cx="952500" cy="68579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xmlns="" id="{78052316-52A8-42F5-A71A-EAFACB765C58}"/>
              </a:ext>
            </a:extLst>
          </p:cNvPr>
          <p:cNvSpPr txBox="1"/>
          <p:nvPr/>
        </p:nvSpPr>
        <p:spPr>
          <a:xfrm>
            <a:off x="230154" y="451521"/>
            <a:ext cx="492443" cy="27523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spc="70" baseline="0" dirty="0">
                <a:solidFill>
                  <a:srgbClr val="303030"/>
                </a:solidFill>
                <a:latin typeface="+mj-ea"/>
                <a:ea typeface="+mj-ea"/>
              </a:rPr>
              <a:t>沛文常用字体</a:t>
            </a:r>
          </a:p>
        </p:txBody>
      </p: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xmlns="" id="{002A3B7B-B6BB-4A17-B5F7-A9427D0AF3C6}"/>
              </a:ext>
            </a:extLst>
          </p:cNvPr>
          <p:cNvCxnSpPr>
            <a:cxnSpLocks/>
          </p:cNvCxnSpPr>
          <p:nvPr/>
        </p:nvCxnSpPr>
        <p:spPr>
          <a:xfrm>
            <a:off x="466725" y="3045029"/>
            <a:ext cx="0" cy="313055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矩形: 圆角 200">
            <a:extLst>
              <a:ext uri="{FF2B5EF4-FFF2-40B4-BE49-F238E27FC236}">
                <a16:creationId xmlns:a16="http://schemas.microsoft.com/office/drawing/2014/main" xmlns="" id="{F4652AFA-F98E-4EBD-B996-35FCDA4702B2}"/>
              </a:ext>
            </a:extLst>
          </p:cNvPr>
          <p:cNvSpPr/>
          <p:nvPr/>
        </p:nvSpPr>
        <p:spPr>
          <a:xfrm>
            <a:off x="349008" y="2171472"/>
            <a:ext cx="251220" cy="651440"/>
          </a:xfrm>
          <a:prstGeom prst="roundRect">
            <a:avLst>
              <a:gd name="adj" fmla="val 11859"/>
            </a:avLst>
          </a:prstGeom>
          <a:solidFill>
            <a:srgbClr val="FEE77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xmlns="" id="{80237F52-D47B-4ED0-A2BC-D958D26DDBFE}"/>
              </a:ext>
            </a:extLst>
          </p:cNvPr>
          <p:cNvSpPr txBox="1"/>
          <p:nvPr/>
        </p:nvSpPr>
        <p:spPr>
          <a:xfrm>
            <a:off x="318223" y="2204809"/>
            <a:ext cx="26669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111111"/>
                </a:solidFill>
              </a:rPr>
              <a:t>工具库</a:t>
            </a:r>
          </a:p>
        </p:txBody>
      </p:sp>
      <p:sp>
        <p:nvSpPr>
          <p:cNvPr id="203" name="矩形: 圆角 202">
            <a:extLst>
              <a:ext uri="{FF2B5EF4-FFF2-40B4-BE49-F238E27FC236}">
                <a16:creationId xmlns:a16="http://schemas.microsoft.com/office/drawing/2014/main" xmlns="" id="{8A539537-E0DA-407B-B0C2-168F2DDCE5CE}"/>
              </a:ext>
            </a:extLst>
          </p:cNvPr>
          <p:cNvSpPr/>
          <p:nvPr/>
        </p:nvSpPr>
        <p:spPr>
          <a:xfrm>
            <a:off x="414336" y="6299608"/>
            <a:ext cx="104778" cy="104776"/>
          </a:xfrm>
          <a:prstGeom prst="roundRect">
            <a:avLst/>
          </a:prstGeom>
          <a:solidFill>
            <a:srgbClr val="FEE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0" name="组合 429">
            <a:extLst>
              <a:ext uri="{FF2B5EF4-FFF2-40B4-BE49-F238E27FC236}">
                <a16:creationId xmlns:a16="http://schemas.microsoft.com/office/drawing/2014/main" xmlns="" id="{E4E997EE-1844-4FE4-A954-FC0DF5716C7A}"/>
              </a:ext>
            </a:extLst>
          </p:cNvPr>
          <p:cNvGrpSpPr/>
          <p:nvPr/>
        </p:nvGrpSpPr>
        <p:grpSpPr>
          <a:xfrm>
            <a:off x="1352550" y="498069"/>
            <a:ext cx="1244992" cy="389459"/>
            <a:chOff x="1419226" y="464211"/>
            <a:chExt cx="1418621" cy="443774"/>
          </a:xfrm>
        </p:grpSpPr>
        <p:sp>
          <p:nvSpPr>
            <p:cNvPr id="431" name="矩形: 圆角 430">
              <a:extLst>
                <a:ext uri="{FF2B5EF4-FFF2-40B4-BE49-F238E27FC236}">
                  <a16:creationId xmlns:a16="http://schemas.microsoft.com/office/drawing/2014/main" xmlns="" id="{B8DBED7D-A0E3-4FA8-9134-B9C3CECC27D1}"/>
                </a:ext>
              </a:extLst>
            </p:cNvPr>
            <p:cNvSpPr/>
            <p:nvPr/>
          </p:nvSpPr>
          <p:spPr>
            <a:xfrm>
              <a:off x="141922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xmlns="" id="{9BC37268-EC87-4976-AE10-A93A049A0F41}"/>
                </a:ext>
              </a:extLst>
            </p:cNvPr>
            <p:cNvSpPr txBox="1"/>
            <p:nvPr/>
          </p:nvSpPr>
          <p:spPr>
            <a:xfrm>
              <a:off x="1683543" y="535512"/>
              <a:ext cx="889987" cy="301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优设标题黑</a:t>
              </a:r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xmlns="" id="{FEC2C758-7434-4B62-BFFE-B266076F0903}"/>
              </a:ext>
            </a:extLst>
          </p:cNvPr>
          <p:cNvGrpSpPr/>
          <p:nvPr/>
        </p:nvGrpSpPr>
        <p:grpSpPr>
          <a:xfrm>
            <a:off x="2668201" y="498069"/>
            <a:ext cx="1244992" cy="389459"/>
            <a:chOff x="2909276" y="464211"/>
            <a:chExt cx="1418621" cy="443774"/>
          </a:xfrm>
        </p:grpSpPr>
        <p:sp>
          <p:nvSpPr>
            <p:cNvPr id="434" name="矩形: 圆角 433">
              <a:extLst>
                <a:ext uri="{FF2B5EF4-FFF2-40B4-BE49-F238E27FC236}">
                  <a16:creationId xmlns:a16="http://schemas.microsoft.com/office/drawing/2014/main" xmlns="" id="{79E4F40D-BA2B-4E78-9BF2-2DCB52190F2C}"/>
                </a:ext>
              </a:extLst>
            </p:cNvPr>
            <p:cNvSpPr/>
            <p:nvPr/>
          </p:nvSpPr>
          <p:spPr>
            <a:xfrm>
              <a:off x="290927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5" name="文本框 434">
              <a:extLst>
                <a:ext uri="{FF2B5EF4-FFF2-40B4-BE49-F238E27FC236}">
                  <a16:creationId xmlns:a16="http://schemas.microsoft.com/office/drawing/2014/main" xmlns="" id="{E69BE43C-C1C9-4C32-8CC9-9DB6741F9557}"/>
                </a:ext>
              </a:extLst>
            </p:cNvPr>
            <p:cNvSpPr txBox="1"/>
            <p:nvPr/>
          </p:nvSpPr>
          <p:spPr>
            <a:xfrm>
              <a:off x="3205653" y="547599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演示斜黑体</a:t>
              </a:r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xmlns="" id="{9D931F98-18D2-433A-9BCA-ED3529319EBB}"/>
              </a:ext>
            </a:extLst>
          </p:cNvPr>
          <p:cNvGrpSpPr/>
          <p:nvPr/>
        </p:nvGrpSpPr>
        <p:grpSpPr>
          <a:xfrm>
            <a:off x="3983852" y="498069"/>
            <a:ext cx="1244992" cy="389459"/>
            <a:chOff x="4399327" y="464211"/>
            <a:chExt cx="1418621" cy="443774"/>
          </a:xfrm>
        </p:grpSpPr>
        <p:sp>
          <p:nvSpPr>
            <p:cNvPr id="437" name="矩形: 圆角 436">
              <a:extLst>
                <a:ext uri="{FF2B5EF4-FFF2-40B4-BE49-F238E27FC236}">
                  <a16:creationId xmlns:a16="http://schemas.microsoft.com/office/drawing/2014/main" xmlns="" id="{E4943CB3-9337-499C-92A6-E05DE9D4D7C5}"/>
                </a:ext>
              </a:extLst>
            </p:cNvPr>
            <p:cNvSpPr/>
            <p:nvPr/>
          </p:nvSpPr>
          <p:spPr>
            <a:xfrm>
              <a:off x="439932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8" name="文本框 437">
              <a:extLst>
                <a:ext uri="{FF2B5EF4-FFF2-40B4-BE49-F238E27FC236}">
                  <a16:creationId xmlns:a16="http://schemas.microsoft.com/office/drawing/2014/main" xmlns="" id="{BAA7C43C-5909-4023-957B-65FD44C211B9}"/>
                </a:ext>
              </a:extLst>
            </p:cNvPr>
            <p:cNvSpPr txBox="1"/>
            <p:nvPr/>
          </p:nvSpPr>
          <p:spPr>
            <a:xfrm>
              <a:off x="4439223" y="547599"/>
              <a:ext cx="13388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锐字真言体免费商用</a:t>
              </a:r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xmlns="" id="{735B1296-DD9B-482D-9737-DA0C801E840B}"/>
              </a:ext>
            </a:extLst>
          </p:cNvPr>
          <p:cNvGrpSpPr/>
          <p:nvPr/>
        </p:nvGrpSpPr>
        <p:grpSpPr>
          <a:xfrm>
            <a:off x="5299503" y="498069"/>
            <a:ext cx="1244992" cy="389459"/>
            <a:chOff x="2909276" y="962076"/>
            <a:chExt cx="1418621" cy="443774"/>
          </a:xfrm>
        </p:grpSpPr>
        <p:sp>
          <p:nvSpPr>
            <p:cNvPr id="440" name="矩形: 圆角 439">
              <a:extLst>
                <a:ext uri="{FF2B5EF4-FFF2-40B4-BE49-F238E27FC236}">
                  <a16:creationId xmlns:a16="http://schemas.microsoft.com/office/drawing/2014/main" xmlns="" id="{76E49F35-69DC-4DC7-86EA-65C718CBE65D}"/>
                </a:ext>
              </a:extLst>
            </p:cNvPr>
            <p:cNvSpPr/>
            <p:nvPr/>
          </p:nvSpPr>
          <p:spPr>
            <a:xfrm>
              <a:off x="290927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1" name="文本框 440">
              <a:extLst>
                <a:ext uri="{FF2B5EF4-FFF2-40B4-BE49-F238E27FC236}">
                  <a16:creationId xmlns:a16="http://schemas.microsoft.com/office/drawing/2014/main" xmlns="" id="{CE8C8FCC-6999-4F8B-B7A1-3621A9E1350D}"/>
                </a:ext>
              </a:extLst>
            </p:cNvPr>
            <p:cNvSpPr txBox="1"/>
            <p:nvPr/>
          </p:nvSpPr>
          <p:spPr>
            <a:xfrm>
              <a:off x="3032527" y="1033377"/>
              <a:ext cx="117211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字体圈欣意冠黑体</a:t>
              </a:r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xmlns="" id="{E2353313-3CCC-46CE-9A3F-E88860C42872}"/>
              </a:ext>
            </a:extLst>
          </p:cNvPr>
          <p:cNvGrpSpPr/>
          <p:nvPr/>
        </p:nvGrpSpPr>
        <p:grpSpPr>
          <a:xfrm>
            <a:off x="6615154" y="498069"/>
            <a:ext cx="1244992" cy="389459"/>
            <a:chOff x="4399327" y="962076"/>
            <a:chExt cx="1418621" cy="443774"/>
          </a:xfrm>
        </p:grpSpPr>
        <p:sp>
          <p:nvSpPr>
            <p:cNvPr id="443" name="矩形: 圆角 442">
              <a:extLst>
                <a:ext uri="{FF2B5EF4-FFF2-40B4-BE49-F238E27FC236}">
                  <a16:creationId xmlns:a16="http://schemas.microsoft.com/office/drawing/2014/main" xmlns="" id="{86256A71-AD6A-4AAC-8EBC-1C7B414CAD05}"/>
                </a:ext>
              </a:extLst>
            </p:cNvPr>
            <p:cNvSpPr/>
            <p:nvPr/>
          </p:nvSpPr>
          <p:spPr>
            <a:xfrm>
              <a:off x="439932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4" name="文本框 443">
              <a:extLst>
                <a:ext uri="{FF2B5EF4-FFF2-40B4-BE49-F238E27FC236}">
                  <a16:creationId xmlns:a16="http://schemas.microsoft.com/office/drawing/2014/main" xmlns="" id="{012BAFA8-4F47-4C8D-9A00-0CAD011F57CD}"/>
                </a:ext>
              </a:extLst>
            </p:cNvPr>
            <p:cNvSpPr txBox="1"/>
            <p:nvPr/>
          </p:nvSpPr>
          <p:spPr>
            <a:xfrm>
              <a:off x="4545022" y="1038924"/>
              <a:ext cx="1127232" cy="290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卓健橄榄简体" panose="00000506000000000000" pitchFamily="2" charset="-120"/>
                  <a:ea typeface="卓健橄榄简体" panose="00000506000000000000" pitchFamily="2" charset="-120"/>
                </a:rPr>
                <a:t>卓健橄榄简体</a:t>
              </a:r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xmlns="" id="{9B7BA00E-471B-4BD7-B399-B892694391F3}"/>
              </a:ext>
            </a:extLst>
          </p:cNvPr>
          <p:cNvGrpSpPr/>
          <p:nvPr/>
        </p:nvGrpSpPr>
        <p:grpSpPr>
          <a:xfrm>
            <a:off x="7930805" y="498069"/>
            <a:ext cx="1244992" cy="389459"/>
            <a:chOff x="5889377" y="1957807"/>
            <a:chExt cx="1418621" cy="443774"/>
          </a:xfrm>
        </p:grpSpPr>
        <p:sp>
          <p:nvSpPr>
            <p:cNvPr id="446" name="矩形: 圆角 445">
              <a:extLst>
                <a:ext uri="{FF2B5EF4-FFF2-40B4-BE49-F238E27FC236}">
                  <a16:creationId xmlns:a16="http://schemas.microsoft.com/office/drawing/2014/main" xmlns="" id="{93067613-4945-4D94-A81F-8C72C01148F3}"/>
                </a:ext>
              </a:extLst>
            </p:cNvPr>
            <p:cNvSpPr/>
            <p:nvPr/>
          </p:nvSpPr>
          <p:spPr>
            <a:xfrm>
              <a:off x="588937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7" name="文本框 446">
              <a:extLst>
                <a:ext uri="{FF2B5EF4-FFF2-40B4-BE49-F238E27FC236}">
                  <a16:creationId xmlns:a16="http://schemas.microsoft.com/office/drawing/2014/main" xmlns="" id="{00C03657-9BB1-48E4-9915-4E94F806A9A8}"/>
                </a:ext>
              </a:extLst>
            </p:cNvPr>
            <p:cNvSpPr txBox="1"/>
            <p:nvPr/>
          </p:nvSpPr>
          <p:spPr>
            <a:xfrm>
              <a:off x="6046292" y="2038214"/>
              <a:ext cx="1104790" cy="2766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庞门正道标题体</a:t>
              </a:r>
            </a:p>
          </p:txBody>
        </p:sp>
      </p:grpSp>
      <p:grpSp>
        <p:nvGrpSpPr>
          <p:cNvPr id="448" name="组合 447">
            <a:extLst>
              <a:ext uri="{FF2B5EF4-FFF2-40B4-BE49-F238E27FC236}">
                <a16:creationId xmlns:a16="http://schemas.microsoft.com/office/drawing/2014/main" xmlns="" id="{524CB365-FC17-42D2-A44E-8FC39BDD54AE}"/>
              </a:ext>
            </a:extLst>
          </p:cNvPr>
          <p:cNvGrpSpPr/>
          <p:nvPr/>
        </p:nvGrpSpPr>
        <p:grpSpPr>
          <a:xfrm>
            <a:off x="9246456" y="498069"/>
            <a:ext cx="1244992" cy="389459"/>
            <a:chOff x="1419226" y="1459942"/>
            <a:chExt cx="1418621" cy="443774"/>
          </a:xfrm>
        </p:grpSpPr>
        <p:sp>
          <p:nvSpPr>
            <p:cNvPr id="449" name="矩形: 圆角 448">
              <a:extLst>
                <a:ext uri="{FF2B5EF4-FFF2-40B4-BE49-F238E27FC236}">
                  <a16:creationId xmlns:a16="http://schemas.microsoft.com/office/drawing/2014/main" xmlns="" id="{6E2996CC-0877-44E3-951D-32C16867F008}"/>
                </a:ext>
              </a:extLst>
            </p:cNvPr>
            <p:cNvSpPr/>
            <p:nvPr/>
          </p:nvSpPr>
          <p:spPr>
            <a:xfrm>
              <a:off x="141922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0" name="文本框 449">
              <a:extLst>
                <a:ext uri="{FF2B5EF4-FFF2-40B4-BE49-F238E27FC236}">
                  <a16:creationId xmlns:a16="http://schemas.microsoft.com/office/drawing/2014/main" xmlns="" id="{0D416FE3-B5C3-4CE7-AB70-DE00E75A441C}"/>
                </a:ext>
              </a:extLst>
            </p:cNvPr>
            <p:cNvSpPr txBox="1"/>
            <p:nvPr/>
          </p:nvSpPr>
          <p:spPr>
            <a:xfrm>
              <a:off x="1677131" y="1512485"/>
              <a:ext cx="902811" cy="319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酷黑" panose="02010600030101010101" pitchFamily="2" charset="-122"/>
                  <a:ea typeface="站酷酷黑" panose="02010600030101010101" pitchFamily="2" charset="-122"/>
                </a:rPr>
                <a:t>站酷酷黑</a:t>
              </a:r>
            </a:p>
          </p:txBody>
        </p:sp>
      </p:grpSp>
      <p:grpSp>
        <p:nvGrpSpPr>
          <p:cNvPr id="451" name="组合 450">
            <a:extLst>
              <a:ext uri="{FF2B5EF4-FFF2-40B4-BE49-F238E27FC236}">
                <a16:creationId xmlns:a16="http://schemas.microsoft.com/office/drawing/2014/main" xmlns="" id="{5772EB8E-1579-4972-96CA-0E93F92A5547}"/>
              </a:ext>
            </a:extLst>
          </p:cNvPr>
          <p:cNvGrpSpPr/>
          <p:nvPr/>
        </p:nvGrpSpPr>
        <p:grpSpPr>
          <a:xfrm>
            <a:off x="10562110" y="498069"/>
            <a:ext cx="1244992" cy="389459"/>
            <a:chOff x="2909276" y="1459942"/>
            <a:chExt cx="1418621" cy="443774"/>
          </a:xfrm>
        </p:grpSpPr>
        <p:sp>
          <p:nvSpPr>
            <p:cNvPr id="452" name="矩形: 圆角 451">
              <a:extLst>
                <a:ext uri="{FF2B5EF4-FFF2-40B4-BE49-F238E27FC236}">
                  <a16:creationId xmlns:a16="http://schemas.microsoft.com/office/drawing/2014/main" xmlns="" id="{AA8187E7-17CE-4D2C-9D38-965CC02BCF83}"/>
                </a:ext>
              </a:extLst>
            </p:cNvPr>
            <p:cNvSpPr/>
            <p:nvPr/>
          </p:nvSpPr>
          <p:spPr>
            <a:xfrm>
              <a:off x="290927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xmlns="" id="{36AEBA9E-ACA5-4E5A-BB21-47618917E745}"/>
                </a:ext>
              </a:extLst>
            </p:cNvPr>
            <p:cNvSpPr txBox="1"/>
            <p:nvPr/>
          </p:nvSpPr>
          <p:spPr>
            <a:xfrm>
              <a:off x="3077412" y="1512485"/>
              <a:ext cx="1082349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高端黑" panose="02010600030101010101" pitchFamily="2" charset="-122"/>
                  <a:ea typeface="站酷高端黑" panose="02010600030101010101" pitchFamily="2" charset="-122"/>
                </a:rPr>
                <a:t>站酷高端黑</a:t>
              </a:r>
            </a:p>
          </p:txBody>
        </p:sp>
      </p:grpSp>
      <p:grpSp>
        <p:nvGrpSpPr>
          <p:cNvPr id="454" name="组合 453">
            <a:extLst>
              <a:ext uri="{FF2B5EF4-FFF2-40B4-BE49-F238E27FC236}">
                <a16:creationId xmlns:a16="http://schemas.microsoft.com/office/drawing/2014/main" xmlns="" id="{2698600D-4B13-4B05-B613-31FA75EBEDD9}"/>
              </a:ext>
            </a:extLst>
          </p:cNvPr>
          <p:cNvGrpSpPr/>
          <p:nvPr/>
        </p:nvGrpSpPr>
        <p:grpSpPr>
          <a:xfrm>
            <a:off x="1352550" y="973618"/>
            <a:ext cx="1244992" cy="389459"/>
            <a:chOff x="8869474" y="962076"/>
            <a:chExt cx="1418621" cy="443774"/>
          </a:xfrm>
        </p:grpSpPr>
        <p:sp>
          <p:nvSpPr>
            <p:cNvPr id="455" name="矩形: 圆角 454">
              <a:extLst>
                <a:ext uri="{FF2B5EF4-FFF2-40B4-BE49-F238E27FC236}">
                  <a16:creationId xmlns:a16="http://schemas.microsoft.com/office/drawing/2014/main" xmlns="" id="{5223C282-B122-41DB-9B43-39669FB7640C}"/>
                </a:ext>
              </a:extLst>
            </p:cNvPr>
            <p:cNvSpPr/>
            <p:nvPr/>
          </p:nvSpPr>
          <p:spPr>
            <a:xfrm>
              <a:off x="8869474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56" name="文本框 455">
              <a:extLst>
                <a:ext uri="{FF2B5EF4-FFF2-40B4-BE49-F238E27FC236}">
                  <a16:creationId xmlns:a16="http://schemas.microsoft.com/office/drawing/2014/main" xmlns="" id="{54391AEA-FE17-4826-93BE-B019B2DB875B}"/>
                </a:ext>
              </a:extLst>
            </p:cNvPr>
            <p:cNvSpPr txBox="1"/>
            <p:nvPr/>
          </p:nvSpPr>
          <p:spPr>
            <a:xfrm>
              <a:off x="9101730" y="1031614"/>
              <a:ext cx="954108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文艺体" panose="02000603000000000000" pitchFamily="2" charset="-122"/>
                  <a:ea typeface="站酷文艺体" panose="02000603000000000000" pitchFamily="2" charset="-122"/>
                </a:rPr>
                <a:t>站酷文艺体</a:t>
              </a:r>
            </a:p>
          </p:txBody>
        </p:sp>
      </p:grpSp>
      <p:grpSp>
        <p:nvGrpSpPr>
          <p:cNvPr id="457" name="组合 456">
            <a:extLst>
              <a:ext uri="{FF2B5EF4-FFF2-40B4-BE49-F238E27FC236}">
                <a16:creationId xmlns:a16="http://schemas.microsoft.com/office/drawing/2014/main" xmlns="" id="{04EBBAB8-1C07-4575-ACDA-BC77AA745F7B}"/>
              </a:ext>
            </a:extLst>
          </p:cNvPr>
          <p:cNvGrpSpPr/>
          <p:nvPr/>
        </p:nvGrpSpPr>
        <p:grpSpPr>
          <a:xfrm>
            <a:off x="2668201" y="973618"/>
            <a:ext cx="1244992" cy="389459"/>
            <a:chOff x="7379425" y="962076"/>
            <a:chExt cx="1418621" cy="443774"/>
          </a:xfrm>
        </p:grpSpPr>
        <p:sp>
          <p:nvSpPr>
            <p:cNvPr id="458" name="矩形: 圆角 457">
              <a:extLst>
                <a:ext uri="{FF2B5EF4-FFF2-40B4-BE49-F238E27FC236}">
                  <a16:creationId xmlns:a16="http://schemas.microsoft.com/office/drawing/2014/main" xmlns="" id="{595C291C-DC6D-4BFE-9877-5E62AE20D2D5}"/>
                </a:ext>
              </a:extLst>
            </p:cNvPr>
            <p:cNvSpPr/>
            <p:nvPr/>
          </p:nvSpPr>
          <p:spPr>
            <a:xfrm>
              <a:off x="7379425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xmlns="" id="{19C02428-3B6B-4DA2-AF6E-4AD5F2B33F8E}"/>
                </a:ext>
              </a:extLst>
            </p:cNvPr>
            <p:cNvSpPr txBox="1"/>
            <p:nvPr/>
          </p:nvSpPr>
          <p:spPr>
            <a:xfrm>
              <a:off x="7459396" y="1031614"/>
              <a:ext cx="1258679" cy="291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站酷小薇</a:t>
              </a:r>
              <a:r>
                <a:rPr lang="en-US" altLang="zh-CN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LOGO</a:t>
              </a: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体</a:t>
              </a:r>
            </a:p>
          </p:txBody>
        </p:sp>
      </p:grpSp>
      <p:grpSp>
        <p:nvGrpSpPr>
          <p:cNvPr id="460" name="组合 459">
            <a:extLst>
              <a:ext uri="{FF2B5EF4-FFF2-40B4-BE49-F238E27FC236}">
                <a16:creationId xmlns:a16="http://schemas.microsoft.com/office/drawing/2014/main" xmlns="" id="{A2E30FEA-3124-447B-B0A7-9569F0C930A4}"/>
              </a:ext>
            </a:extLst>
          </p:cNvPr>
          <p:cNvGrpSpPr/>
          <p:nvPr/>
        </p:nvGrpSpPr>
        <p:grpSpPr>
          <a:xfrm>
            <a:off x="3983852" y="973618"/>
            <a:ext cx="1244992" cy="389459"/>
            <a:chOff x="5889377" y="464211"/>
            <a:chExt cx="1418621" cy="443774"/>
          </a:xfrm>
        </p:grpSpPr>
        <p:sp>
          <p:nvSpPr>
            <p:cNvPr id="461" name="矩形: 圆角 460">
              <a:extLst>
                <a:ext uri="{FF2B5EF4-FFF2-40B4-BE49-F238E27FC236}">
                  <a16:creationId xmlns:a16="http://schemas.microsoft.com/office/drawing/2014/main" xmlns="" id="{D286AD7B-0528-4D20-8928-E59551F242F6}"/>
                </a:ext>
              </a:extLst>
            </p:cNvPr>
            <p:cNvSpPr/>
            <p:nvPr/>
          </p:nvSpPr>
          <p:spPr>
            <a:xfrm>
              <a:off x="588937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xmlns="" id="{F8B0CD6E-785D-4035-B5AF-697B8D58A8A6}"/>
                </a:ext>
              </a:extLst>
            </p:cNvPr>
            <p:cNvSpPr txBox="1"/>
            <p:nvPr/>
          </p:nvSpPr>
          <p:spPr>
            <a:xfrm>
              <a:off x="6121634" y="551446"/>
              <a:ext cx="954107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胡晓波男神体" panose="02010600030101010101" pitchFamily="2" charset="-122"/>
                  <a:ea typeface="胡晓波男神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xmlns="" id="{2DBFE503-31F2-489C-91BC-82AA7F8FD668}"/>
              </a:ext>
            </a:extLst>
          </p:cNvPr>
          <p:cNvGrpSpPr/>
          <p:nvPr/>
        </p:nvGrpSpPr>
        <p:grpSpPr>
          <a:xfrm>
            <a:off x="5299503" y="973618"/>
            <a:ext cx="1244992" cy="389459"/>
            <a:chOff x="8869474" y="464211"/>
            <a:chExt cx="1418621" cy="443774"/>
          </a:xfrm>
        </p:grpSpPr>
        <p:sp>
          <p:nvSpPr>
            <p:cNvPr id="464" name="矩形: 圆角 463">
              <a:extLst>
                <a:ext uri="{FF2B5EF4-FFF2-40B4-BE49-F238E27FC236}">
                  <a16:creationId xmlns:a16="http://schemas.microsoft.com/office/drawing/2014/main" xmlns="" id="{E0DFDE11-C70C-422C-939A-1519F421AC0C}"/>
                </a:ext>
              </a:extLst>
            </p:cNvPr>
            <p:cNvSpPr/>
            <p:nvPr/>
          </p:nvSpPr>
          <p:spPr>
            <a:xfrm>
              <a:off x="8869474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5" name="文本框 464">
              <a:extLst>
                <a:ext uri="{FF2B5EF4-FFF2-40B4-BE49-F238E27FC236}">
                  <a16:creationId xmlns:a16="http://schemas.microsoft.com/office/drawing/2014/main" xmlns="" id="{916B77E4-8A01-4D06-B1B5-831CD64790E9}"/>
                </a:ext>
              </a:extLst>
            </p:cNvPr>
            <p:cNvSpPr txBox="1"/>
            <p:nvPr/>
          </p:nvSpPr>
          <p:spPr>
            <a:xfrm>
              <a:off x="9120967" y="540193"/>
              <a:ext cx="915635" cy="291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胡晓波真帅体" panose="02010600030101010101" pitchFamily="2" charset="-122"/>
                  <a:ea typeface="胡晓波真帅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xmlns="" id="{5DBD64AF-33BB-4818-A076-EA63A6FC1D37}"/>
              </a:ext>
            </a:extLst>
          </p:cNvPr>
          <p:cNvGrpSpPr/>
          <p:nvPr/>
        </p:nvGrpSpPr>
        <p:grpSpPr>
          <a:xfrm>
            <a:off x="6615154" y="973618"/>
            <a:ext cx="1244992" cy="389459"/>
            <a:chOff x="4399327" y="1459942"/>
            <a:chExt cx="1418621" cy="443774"/>
          </a:xfrm>
        </p:grpSpPr>
        <p:sp>
          <p:nvSpPr>
            <p:cNvPr id="467" name="矩形: 圆角 466">
              <a:extLst>
                <a:ext uri="{FF2B5EF4-FFF2-40B4-BE49-F238E27FC236}">
                  <a16:creationId xmlns:a16="http://schemas.microsoft.com/office/drawing/2014/main" xmlns="" id="{7E663F53-1333-4909-86A9-11484AF5505B}"/>
                </a:ext>
              </a:extLst>
            </p:cNvPr>
            <p:cNvSpPr/>
            <p:nvPr/>
          </p:nvSpPr>
          <p:spPr>
            <a:xfrm>
              <a:off x="439932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8" name="文本框 467">
              <a:extLst>
                <a:ext uri="{FF2B5EF4-FFF2-40B4-BE49-F238E27FC236}">
                  <a16:creationId xmlns:a16="http://schemas.microsoft.com/office/drawing/2014/main" xmlns="" id="{506687CB-FB97-43D6-9A23-31F8B01ABE7E}"/>
                </a:ext>
              </a:extLst>
            </p:cNvPr>
            <p:cNvSpPr txBox="1"/>
            <p:nvPr/>
          </p:nvSpPr>
          <p:spPr>
            <a:xfrm>
              <a:off x="4679673" y="1525391"/>
              <a:ext cx="857927" cy="303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优设好身体</a:t>
              </a:r>
            </a:p>
          </p:txBody>
        </p:sp>
      </p:grpSp>
      <p:grpSp>
        <p:nvGrpSpPr>
          <p:cNvPr id="469" name="组合 468">
            <a:extLst>
              <a:ext uri="{FF2B5EF4-FFF2-40B4-BE49-F238E27FC236}">
                <a16:creationId xmlns:a16="http://schemas.microsoft.com/office/drawing/2014/main" xmlns="" id="{E12FF3C6-DE4F-4052-AF19-C0A2F9A5E10A}"/>
              </a:ext>
            </a:extLst>
          </p:cNvPr>
          <p:cNvGrpSpPr/>
          <p:nvPr/>
        </p:nvGrpSpPr>
        <p:grpSpPr>
          <a:xfrm>
            <a:off x="7930805" y="973618"/>
            <a:ext cx="1244992" cy="389459"/>
            <a:chOff x="10359522" y="464211"/>
            <a:chExt cx="1418621" cy="443774"/>
          </a:xfrm>
        </p:grpSpPr>
        <p:sp>
          <p:nvSpPr>
            <p:cNvPr id="470" name="矩形: 圆角 469">
              <a:extLst>
                <a:ext uri="{FF2B5EF4-FFF2-40B4-BE49-F238E27FC236}">
                  <a16:creationId xmlns:a16="http://schemas.microsoft.com/office/drawing/2014/main" xmlns="" id="{A067F600-A1B1-46AB-B22C-21ED47871BE5}"/>
                </a:ext>
              </a:extLst>
            </p:cNvPr>
            <p:cNvSpPr/>
            <p:nvPr/>
          </p:nvSpPr>
          <p:spPr>
            <a:xfrm>
              <a:off x="10359522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1" name="文本框 470">
              <a:extLst>
                <a:ext uri="{FF2B5EF4-FFF2-40B4-BE49-F238E27FC236}">
                  <a16:creationId xmlns:a16="http://schemas.microsoft.com/office/drawing/2014/main" xmlns="" id="{17FAF60E-F6B0-4BE2-A2B5-177D5E64A806}"/>
                </a:ext>
              </a:extLst>
            </p:cNvPr>
            <p:cNvSpPr txBox="1"/>
            <p:nvPr/>
          </p:nvSpPr>
          <p:spPr>
            <a:xfrm>
              <a:off x="10662311" y="540193"/>
              <a:ext cx="813044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WenCang" pitchFamily="2" charset="-122"/>
                  <a:ea typeface="WenCang" pitchFamily="2" charset="-122"/>
                  <a:cs typeface="胡晓波男神体" panose="02010600030101010101" pitchFamily="2" charset="-122"/>
                </a:rPr>
                <a:t>问藏书房</a:t>
              </a: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xmlns="" id="{D84B4D70-CC78-4FF6-8E80-EB7587BC4B4F}"/>
              </a:ext>
            </a:extLst>
          </p:cNvPr>
          <p:cNvGrpSpPr/>
          <p:nvPr/>
        </p:nvGrpSpPr>
        <p:grpSpPr>
          <a:xfrm>
            <a:off x="9246456" y="973618"/>
            <a:ext cx="1244992" cy="389459"/>
            <a:chOff x="4399327" y="4447136"/>
            <a:chExt cx="1418621" cy="443774"/>
          </a:xfrm>
        </p:grpSpPr>
        <p:sp>
          <p:nvSpPr>
            <p:cNvPr id="473" name="矩形: 圆角 472">
              <a:extLst>
                <a:ext uri="{FF2B5EF4-FFF2-40B4-BE49-F238E27FC236}">
                  <a16:creationId xmlns:a16="http://schemas.microsoft.com/office/drawing/2014/main" xmlns="" id="{9464EF14-AC08-48BF-9652-DC626F01E5FE}"/>
                </a:ext>
              </a:extLst>
            </p:cNvPr>
            <p:cNvSpPr/>
            <p:nvPr/>
          </p:nvSpPr>
          <p:spPr>
            <a:xfrm>
              <a:off x="439932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4" name="文本框 473">
              <a:extLst>
                <a:ext uri="{FF2B5EF4-FFF2-40B4-BE49-F238E27FC236}">
                  <a16:creationId xmlns:a16="http://schemas.microsoft.com/office/drawing/2014/main" xmlns="" id="{E755590A-E0F7-4EEB-B19F-F1F27144A706}"/>
                </a:ext>
              </a:extLst>
            </p:cNvPr>
            <p:cNvSpPr txBox="1"/>
            <p:nvPr/>
          </p:nvSpPr>
          <p:spPr>
            <a:xfrm>
              <a:off x="4666850" y="4501509"/>
              <a:ext cx="883575" cy="3350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微米简书" pitchFamily="2" charset="-128"/>
                  <a:ea typeface="微米简书" pitchFamily="2" charset="-128"/>
                </a:rPr>
                <a:t>微米简书</a:t>
              </a:r>
            </a:p>
          </p:txBody>
        </p:sp>
      </p:grpSp>
      <p:grpSp>
        <p:nvGrpSpPr>
          <p:cNvPr id="475" name="组合 474">
            <a:extLst>
              <a:ext uri="{FF2B5EF4-FFF2-40B4-BE49-F238E27FC236}">
                <a16:creationId xmlns:a16="http://schemas.microsoft.com/office/drawing/2014/main" xmlns="" id="{D7674024-48B0-4E33-8182-F5CC3E1739DB}"/>
              </a:ext>
            </a:extLst>
          </p:cNvPr>
          <p:cNvGrpSpPr/>
          <p:nvPr/>
        </p:nvGrpSpPr>
        <p:grpSpPr>
          <a:xfrm>
            <a:off x="10562110" y="973618"/>
            <a:ext cx="1244992" cy="389459"/>
            <a:chOff x="7379425" y="1459942"/>
            <a:chExt cx="1418621" cy="443774"/>
          </a:xfrm>
        </p:grpSpPr>
        <p:sp>
          <p:nvSpPr>
            <p:cNvPr id="476" name="矩形: 圆角 475">
              <a:extLst>
                <a:ext uri="{FF2B5EF4-FFF2-40B4-BE49-F238E27FC236}">
                  <a16:creationId xmlns:a16="http://schemas.microsoft.com/office/drawing/2014/main" xmlns="" id="{44F5DE01-6405-4C10-B57D-AFCE024E7DC3}"/>
                </a:ext>
              </a:extLst>
            </p:cNvPr>
            <p:cNvSpPr/>
            <p:nvPr/>
          </p:nvSpPr>
          <p:spPr>
            <a:xfrm>
              <a:off x="7379425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xmlns="" id="{4F52DE0F-C573-451B-A7D9-0FE9EBAA182E}"/>
                </a:ext>
              </a:extLst>
            </p:cNvPr>
            <p:cNvSpPr txBox="1"/>
            <p:nvPr/>
          </p:nvSpPr>
          <p:spPr>
            <a:xfrm>
              <a:off x="7568399" y="1525391"/>
              <a:ext cx="1040670" cy="298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叶根友锐劲体" panose="03000509000000000000" pitchFamily="65" charset="-122"/>
                  <a:ea typeface="叶根友锐劲体" panose="03000509000000000000" pitchFamily="65" charset="-122"/>
                </a:rPr>
                <a:t>叶根友锐劲体</a:t>
              </a:r>
            </a:p>
          </p:txBody>
        </p:sp>
      </p:grpSp>
      <p:grpSp>
        <p:nvGrpSpPr>
          <p:cNvPr id="487" name="组合 486">
            <a:extLst>
              <a:ext uri="{FF2B5EF4-FFF2-40B4-BE49-F238E27FC236}">
                <a16:creationId xmlns:a16="http://schemas.microsoft.com/office/drawing/2014/main" xmlns="" id="{D4DE6FA2-826D-441E-BC9A-5D4DD3D9EAEC}"/>
              </a:ext>
            </a:extLst>
          </p:cNvPr>
          <p:cNvGrpSpPr/>
          <p:nvPr/>
        </p:nvGrpSpPr>
        <p:grpSpPr>
          <a:xfrm>
            <a:off x="1352550" y="1449167"/>
            <a:ext cx="1244992" cy="389459"/>
            <a:chOff x="5889377" y="962076"/>
            <a:chExt cx="1418621" cy="443774"/>
          </a:xfrm>
        </p:grpSpPr>
        <p:sp>
          <p:nvSpPr>
            <p:cNvPr id="488" name="矩形: 圆角 487">
              <a:extLst>
                <a:ext uri="{FF2B5EF4-FFF2-40B4-BE49-F238E27FC236}">
                  <a16:creationId xmlns:a16="http://schemas.microsoft.com/office/drawing/2014/main" xmlns="" id="{6989B5A1-F5B3-4AAE-B8E6-218AA10BC204}"/>
                </a:ext>
              </a:extLst>
            </p:cNvPr>
            <p:cNvSpPr/>
            <p:nvPr/>
          </p:nvSpPr>
          <p:spPr>
            <a:xfrm>
              <a:off x="588937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89" name="文本框 488">
              <a:extLst>
                <a:ext uri="{FF2B5EF4-FFF2-40B4-BE49-F238E27FC236}">
                  <a16:creationId xmlns:a16="http://schemas.microsoft.com/office/drawing/2014/main" xmlns="" id="{E51F8F53-E900-4259-8F6A-A9AE6A0CB465}"/>
                </a:ext>
              </a:extLst>
            </p:cNvPr>
            <p:cNvSpPr txBox="1"/>
            <p:nvPr/>
          </p:nvSpPr>
          <p:spPr>
            <a:xfrm>
              <a:off x="6096786" y="1031614"/>
              <a:ext cx="1003801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站酷庆科黄油体</a:t>
              </a:r>
            </a:p>
          </p:txBody>
        </p:sp>
      </p:grpSp>
      <p:grpSp>
        <p:nvGrpSpPr>
          <p:cNvPr id="490" name="组合 489">
            <a:extLst>
              <a:ext uri="{FF2B5EF4-FFF2-40B4-BE49-F238E27FC236}">
                <a16:creationId xmlns:a16="http://schemas.microsoft.com/office/drawing/2014/main" xmlns="" id="{8118ACD6-3755-4039-A443-8C5C0EF2070B}"/>
              </a:ext>
            </a:extLst>
          </p:cNvPr>
          <p:cNvGrpSpPr/>
          <p:nvPr/>
        </p:nvGrpSpPr>
        <p:grpSpPr>
          <a:xfrm>
            <a:off x="2668201" y="1449167"/>
            <a:ext cx="1244992" cy="389459"/>
            <a:chOff x="7379425" y="3451404"/>
            <a:chExt cx="1418621" cy="443774"/>
          </a:xfrm>
        </p:grpSpPr>
        <p:sp>
          <p:nvSpPr>
            <p:cNvPr id="491" name="矩形: 圆角 490">
              <a:extLst>
                <a:ext uri="{FF2B5EF4-FFF2-40B4-BE49-F238E27FC236}">
                  <a16:creationId xmlns:a16="http://schemas.microsoft.com/office/drawing/2014/main" xmlns="" id="{EBCBC2ED-BFB8-41E0-A298-3C95486C5B24}"/>
                </a:ext>
              </a:extLst>
            </p:cNvPr>
            <p:cNvSpPr/>
            <p:nvPr/>
          </p:nvSpPr>
          <p:spPr>
            <a:xfrm>
              <a:off x="7379425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2" name="文本框 491">
              <a:extLst>
                <a:ext uri="{FF2B5EF4-FFF2-40B4-BE49-F238E27FC236}">
                  <a16:creationId xmlns:a16="http://schemas.microsoft.com/office/drawing/2014/main" xmlns="" id="{E7EF3451-ED6E-42E4-B165-19FF76F9205D}"/>
                </a:ext>
              </a:extLst>
            </p:cNvPr>
            <p:cNvSpPr txBox="1"/>
            <p:nvPr/>
          </p:nvSpPr>
          <p:spPr>
            <a:xfrm>
              <a:off x="7641044" y="3502675"/>
              <a:ext cx="895381" cy="32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100" dirty="0">
                  <a:latin typeface="途牛类圆体" panose="00000500000000000000" pitchFamily="2" charset="-122"/>
                  <a:ea typeface="途牛类圆体" panose="00000500000000000000" pitchFamily="2" charset="-122"/>
                </a:rPr>
                <a:t>途牛类圆体</a:t>
              </a:r>
            </a:p>
          </p:txBody>
        </p:sp>
      </p:grpSp>
      <p:grpSp>
        <p:nvGrpSpPr>
          <p:cNvPr id="493" name="组合 492">
            <a:extLst>
              <a:ext uri="{FF2B5EF4-FFF2-40B4-BE49-F238E27FC236}">
                <a16:creationId xmlns:a16="http://schemas.microsoft.com/office/drawing/2014/main" xmlns="" id="{3EFBAA2B-D6D7-4E77-B1F6-F124CBDF21CF}"/>
              </a:ext>
            </a:extLst>
          </p:cNvPr>
          <p:cNvGrpSpPr/>
          <p:nvPr/>
        </p:nvGrpSpPr>
        <p:grpSpPr>
          <a:xfrm>
            <a:off x="3983852" y="1449167"/>
            <a:ext cx="1244992" cy="389459"/>
            <a:chOff x="10359522" y="3451404"/>
            <a:chExt cx="1418621" cy="443774"/>
          </a:xfrm>
        </p:grpSpPr>
        <p:sp>
          <p:nvSpPr>
            <p:cNvPr id="494" name="矩形: 圆角 493">
              <a:extLst>
                <a:ext uri="{FF2B5EF4-FFF2-40B4-BE49-F238E27FC236}">
                  <a16:creationId xmlns:a16="http://schemas.microsoft.com/office/drawing/2014/main" xmlns="" id="{837E2483-23C5-420B-94C1-6C0F3082EE19}"/>
                </a:ext>
              </a:extLst>
            </p:cNvPr>
            <p:cNvSpPr/>
            <p:nvPr/>
          </p:nvSpPr>
          <p:spPr>
            <a:xfrm>
              <a:off x="10359522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5" name="文本框 494">
              <a:extLst>
                <a:ext uri="{FF2B5EF4-FFF2-40B4-BE49-F238E27FC236}">
                  <a16:creationId xmlns:a16="http://schemas.microsoft.com/office/drawing/2014/main" xmlns="" id="{42E326D9-F356-47BC-8869-80FC58945E6E}"/>
                </a:ext>
              </a:extLst>
            </p:cNvPr>
            <p:cNvSpPr txBox="1"/>
            <p:nvPr/>
          </p:nvSpPr>
          <p:spPr>
            <a:xfrm>
              <a:off x="10488385" y="3523410"/>
              <a:ext cx="1160895" cy="299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Just Font</a:t>
              </a:r>
              <a:r>
                <a:rPr lang="zh-CN" altLang="en-US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粉圆</a:t>
              </a:r>
            </a:p>
          </p:txBody>
        </p:sp>
      </p:grpSp>
      <p:grpSp>
        <p:nvGrpSpPr>
          <p:cNvPr id="496" name="组合 495">
            <a:extLst>
              <a:ext uri="{FF2B5EF4-FFF2-40B4-BE49-F238E27FC236}">
                <a16:creationId xmlns:a16="http://schemas.microsoft.com/office/drawing/2014/main" xmlns="" id="{96AFFE1B-19BF-482F-AB4F-0AAE18E10CE8}"/>
              </a:ext>
            </a:extLst>
          </p:cNvPr>
          <p:cNvGrpSpPr/>
          <p:nvPr/>
        </p:nvGrpSpPr>
        <p:grpSpPr>
          <a:xfrm>
            <a:off x="5299503" y="1449167"/>
            <a:ext cx="1244992" cy="389459"/>
            <a:chOff x="1419226" y="4949845"/>
            <a:chExt cx="1418621" cy="443774"/>
          </a:xfrm>
        </p:grpSpPr>
        <p:sp>
          <p:nvSpPr>
            <p:cNvPr id="497" name="矩形: 圆角 496">
              <a:extLst>
                <a:ext uri="{FF2B5EF4-FFF2-40B4-BE49-F238E27FC236}">
                  <a16:creationId xmlns:a16="http://schemas.microsoft.com/office/drawing/2014/main" xmlns="" id="{F39FF9B7-8D72-4B1F-BA3F-922C3FF871A4}"/>
                </a:ext>
              </a:extLst>
            </p:cNvPr>
            <p:cNvSpPr/>
            <p:nvPr/>
          </p:nvSpPr>
          <p:spPr>
            <a:xfrm>
              <a:off x="141922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xmlns="" id="{E8B5B99F-15C2-43C2-8BB2-0B27CEC41CAD}"/>
                </a:ext>
              </a:extLst>
            </p:cNvPr>
            <p:cNvSpPr txBox="1"/>
            <p:nvPr/>
          </p:nvSpPr>
          <p:spPr>
            <a:xfrm>
              <a:off x="167713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GenSenMaruGothic TW TTF Medium" panose="020B0600000000000000" pitchFamily="34" charset="-120"/>
                  <a:ea typeface="GenSenMaruGothic TW TTF Medium" panose="020B0600000000000000" pitchFamily="34" charset="-120"/>
                </a:rPr>
                <a:t>源泉圆体</a:t>
              </a:r>
            </a:p>
          </p:txBody>
        </p:sp>
      </p:grpSp>
      <p:grpSp>
        <p:nvGrpSpPr>
          <p:cNvPr id="499" name="组合 498">
            <a:extLst>
              <a:ext uri="{FF2B5EF4-FFF2-40B4-BE49-F238E27FC236}">
                <a16:creationId xmlns:a16="http://schemas.microsoft.com/office/drawing/2014/main" xmlns="" id="{F54CE60E-F2BB-4F23-8874-76E93E181983}"/>
              </a:ext>
            </a:extLst>
          </p:cNvPr>
          <p:cNvGrpSpPr/>
          <p:nvPr/>
        </p:nvGrpSpPr>
        <p:grpSpPr>
          <a:xfrm>
            <a:off x="6615154" y="1449167"/>
            <a:ext cx="1244992" cy="389459"/>
            <a:chOff x="2909276" y="4949845"/>
            <a:chExt cx="1418621" cy="443774"/>
          </a:xfrm>
        </p:grpSpPr>
        <p:sp>
          <p:nvSpPr>
            <p:cNvPr id="500" name="矩形: 圆角 499">
              <a:extLst>
                <a:ext uri="{FF2B5EF4-FFF2-40B4-BE49-F238E27FC236}">
                  <a16:creationId xmlns:a16="http://schemas.microsoft.com/office/drawing/2014/main" xmlns="" id="{AA3A7BFC-9F00-474F-91E9-A8A697962D1F}"/>
                </a:ext>
              </a:extLst>
            </p:cNvPr>
            <p:cNvSpPr/>
            <p:nvPr/>
          </p:nvSpPr>
          <p:spPr>
            <a:xfrm>
              <a:off x="290927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1" name="文本框 500">
              <a:extLst>
                <a:ext uri="{FF2B5EF4-FFF2-40B4-BE49-F238E27FC236}">
                  <a16:creationId xmlns:a16="http://schemas.microsoft.com/office/drawing/2014/main" xmlns="" id="{F7F79FB9-C69D-45F8-B7B4-4DCFF3FDA0C1}"/>
                </a:ext>
              </a:extLst>
            </p:cNvPr>
            <p:cNvSpPr txBox="1"/>
            <p:nvPr/>
          </p:nvSpPr>
          <p:spPr>
            <a:xfrm>
              <a:off x="316718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Resource Han Rounded CN Medium" panose="020B0600000000000000" pitchFamily="34" charset="-122"/>
                  <a:ea typeface="Resource Han Rounded CN Medium" panose="020B0600000000000000" pitchFamily="34" charset="-122"/>
                </a:rPr>
                <a:t>资源圆体</a:t>
              </a:r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xmlns="" id="{7C4C1230-3AE9-46A2-9AE2-D2F830A08735}"/>
              </a:ext>
            </a:extLst>
          </p:cNvPr>
          <p:cNvGrpSpPr/>
          <p:nvPr/>
        </p:nvGrpSpPr>
        <p:grpSpPr>
          <a:xfrm>
            <a:off x="7930805" y="1449167"/>
            <a:ext cx="1244992" cy="389459"/>
            <a:chOff x="10359522" y="4447136"/>
            <a:chExt cx="1418621" cy="443774"/>
          </a:xfrm>
        </p:grpSpPr>
        <p:sp>
          <p:nvSpPr>
            <p:cNvPr id="503" name="矩形: 圆角 502">
              <a:extLst>
                <a:ext uri="{FF2B5EF4-FFF2-40B4-BE49-F238E27FC236}">
                  <a16:creationId xmlns:a16="http://schemas.microsoft.com/office/drawing/2014/main" xmlns="" id="{B1C97806-A8B6-436E-B3A3-4EF0359A6F12}"/>
                </a:ext>
              </a:extLst>
            </p:cNvPr>
            <p:cNvSpPr/>
            <p:nvPr/>
          </p:nvSpPr>
          <p:spPr>
            <a:xfrm>
              <a:off x="10359522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4" name="文本框 503">
              <a:extLst>
                <a:ext uri="{FF2B5EF4-FFF2-40B4-BE49-F238E27FC236}">
                  <a16:creationId xmlns:a16="http://schemas.microsoft.com/office/drawing/2014/main" xmlns="" id="{F2DFE894-8793-4F66-8884-51421B85BF1B}"/>
                </a:ext>
              </a:extLst>
            </p:cNvPr>
            <p:cNvSpPr txBox="1"/>
            <p:nvPr/>
          </p:nvSpPr>
          <p:spPr>
            <a:xfrm>
              <a:off x="10591779" y="4520938"/>
              <a:ext cx="954107" cy="29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07NikumaruFont" panose="02000900000000000000" pitchFamily="50" charset="-128"/>
                  <a:ea typeface="07NikumaruFont" panose="02000900000000000000" pitchFamily="50" charset="-128"/>
                  <a:cs typeface="Unifont" panose="02000604000000000000" pitchFamily="2" charset="-122"/>
                </a:rPr>
                <a:t>胖胖猪肉体</a:t>
              </a:r>
            </a:p>
          </p:txBody>
        </p:sp>
      </p:grpSp>
      <p:grpSp>
        <p:nvGrpSpPr>
          <p:cNvPr id="505" name="组合 504">
            <a:extLst>
              <a:ext uri="{FF2B5EF4-FFF2-40B4-BE49-F238E27FC236}">
                <a16:creationId xmlns:a16="http://schemas.microsoft.com/office/drawing/2014/main" xmlns="" id="{03A7657B-7BDF-4FB8-BFCC-817A3527811E}"/>
              </a:ext>
            </a:extLst>
          </p:cNvPr>
          <p:cNvGrpSpPr/>
          <p:nvPr/>
        </p:nvGrpSpPr>
        <p:grpSpPr>
          <a:xfrm>
            <a:off x="9246456" y="1449167"/>
            <a:ext cx="1244992" cy="389459"/>
            <a:chOff x="2909276" y="2953539"/>
            <a:chExt cx="1418621" cy="443774"/>
          </a:xfrm>
        </p:grpSpPr>
        <p:sp>
          <p:nvSpPr>
            <p:cNvPr id="506" name="矩形: 圆角 505">
              <a:extLst>
                <a:ext uri="{FF2B5EF4-FFF2-40B4-BE49-F238E27FC236}">
                  <a16:creationId xmlns:a16="http://schemas.microsoft.com/office/drawing/2014/main" xmlns="" id="{35F95C86-DEB3-491B-BE8D-82577A16309E}"/>
                </a:ext>
              </a:extLst>
            </p:cNvPr>
            <p:cNvSpPr/>
            <p:nvPr/>
          </p:nvSpPr>
          <p:spPr>
            <a:xfrm>
              <a:off x="290927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xmlns="" id="{E562AE4D-8EE4-44B6-88D6-226BDA1AE724}"/>
                </a:ext>
              </a:extLst>
            </p:cNvPr>
            <p:cNvSpPr txBox="1"/>
            <p:nvPr/>
          </p:nvSpPr>
          <p:spPr>
            <a:xfrm>
              <a:off x="3165578" y="3029614"/>
              <a:ext cx="906017" cy="284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100" spc="0" baseline="0" dirty="0">
                  <a:solidFill>
                    <a:srgbClr val="323B44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黄引齐招牌</a:t>
              </a:r>
            </a:p>
          </p:txBody>
        </p:sp>
      </p:grpSp>
      <p:grpSp>
        <p:nvGrpSpPr>
          <p:cNvPr id="508" name="组合 507">
            <a:extLst>
              <a:ext uri="{FF2B5EF4-FFF2-40B4-BE49-F238E27FC236}">
                <a16:creationId xmlns:a16="http://schemas.microsoft.com/office/drawing/2014/main" xmlns="" id="{04D2DF71-4DFB-4FA6-BC30-B127BD15938D}"/>
              </a:ext>
            </a:extLst>
          </p:cNvPr>
          <p:cNvGrpSpPr/>
          <p:nvPr/>
        </p:nvGrpSpPr>
        <p:grpSpPr>
          <a:xfrm>
            <a:off x="10562110" y="1449167"/>
            <a:ext cx="1244992" cy="389459"/>
            <a:chOff x="2909276" y="1957807"/>
            <a:chExt cx="1418621" cy="443774"/>
          </a:xfrm>
        </p:grpSpPr>
        <p:sp>
          <p:nvSpPr>
            <p:cNvPr id="509" name="矩形: 圆角 508">
              <a:extLst>
                <a:ext uri="{FF2B5EF4-FFF2-40B4-BE49-F238E27FC236}">
                  <a16:creationId xmlns:a16="http://schemas.microsoft.com/office/drawing/2014/main" xmlns="" id="{374EA70C-CDD5-4920-8D2F-917935A1DF9B}"/>
                </a:ext>
              </a:extLst>
            </p:cNvPr>
            <p:cNvSpPr/>
            <p:nvPr/>
          </p:nvSpPr>
          <p:spPr>
            <a:xfrm>
              <a:off x="290927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0" name="文本框 509">
              <a:extLst>
                <a:ext uri="{FF2B5EF4-FFF2-40B4-BE49-F238E27FC236}">
                  <a16:creationId xmlns:a16="http://schemas.microsoft.com/office/drawing/2014/main" xmlns="" id="{9023A8DA-B993-4A85-937A-A3398EFAAF40}"/>
                </a:ext>
              </a:extLst>
            </p:cNvPr>
            <p:cNvSpPr txBox="1"/>
            <p:nvPr/>
          </p:nvSpPr>
          <p:spPr>
            <a:xfrm>
              <a:off x="3077412" y="2014713"/>
              <a:ext cx="1082349" cy="3299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包图小白体" panose="02010601030101010101" pitchFamily="2" charset="-122"/>
                  <a:ea typeface="包图小白体" panose="02010601030101010101" pitchFamily="2" charset="-122"/>
                </a:rPr>
                <a:t>包图小白体</a:t>
              </a:r>
            </a:p>
          </p:txBody>
        </p:sp>
      </p:grpSp>
      <p:grpSp>
        <p:nvGrpSpPr>
          <p:cNvPr id="511" name="组合 510">
            <a:extLst>
              <a:ext uri="{FF2B5EF4-FFF2-40B4-BE49-F238E27FC236}">
                <a16:creationId xmlns:a16="http://schemas.microsoft.com/office/drawing/2014/main" xmlns="" id="{3CDFC6A3-16F9-436F-9549-A41CBEECF7CA}"/>
              </a:ext>
            </a:extLst>
          </p:cNvPr>
          <p:cNvGrpSpPr/>
          <p:nvPr/>
        </p:nvGrpSpPr>
        <p:grpSpPr>
          <a:xfrm>
            <a:off x="1352550" y="1924716"/>
            <a:ext cx="1244992" cy="389459"/>
            <a:chOff x="1419226" y="2455673"/>
            <a:chExt cx="1418621" cy="443774"/>
          </a:xfrm>
        </p:grpSpPr>
        <p:sp>
          <p:nvSpPr>
            <p:cNvPr id="512" name="矩形: 圆角 511">
              <a:extLst>
                <a:ext uri="{FF2B5EF4-FFF2-40B4-BE49-F238E27FC236}">
                  <a16:creationId xmlns:a16="http://schemas.microsoft.com/office/drawing/2014/main" xmlns="" id="{391E41A2-568E-4E61-9529-D967EC61BC06}"/>
                </a:ext>
              </a:extLst>
            </p:cNvPr>
            <p:cNvSpPr/>
            <p:nvPr/>
          </p:nvSpPr>
          <p:spPr>
            <a:xfrm>
              <a:off x="1419226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xmlns="" id="{FACE3F81-50C3-4E43-81AE-D5DB6D324DA0}"/>
                </a:ext>
              </a:extLst>
            </p:cNvPr>
            <p:cNvSpPr txBox="1"/>
            <p:nvPr/>
          </p:nvSpPr>
          <p:spPr>
            <a:xfrm>
              <a:off x="1609804" y="2538612"/>
              <a:ext cx="1037465" cy="2684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150" dirty="0">
                  <a:latin typeface="沐瑶随心手写体" panose="02010600010101010101" pitchFamily="2" charset="-122"/>
                  <a:ea typeface="沐瑶随心手写体" panose="02010600010101010101" pitchFamily="2" charset="-122"/>
                </a:rPr>
                <a:t>沐瑶随心手写体</a:t>
              </a:r>
            </a:p>
          </p:txBody>
        </p:sp>
      </p:grpSp>
      <p:grpSp>
        <p:nvGrpSpPr>
          <p:cNvPr id="514" name="组合 513">
            <a:extLst>
              <a:ext uri="{FF2B5EF4-FFF2-40B4-BE49-F238E27FC236}">
                <a16:creationId xmlns:a16="http://schemas.microsoft.com/office/drawing/2014/main" xmlns="" id="{9E5C61C5-E1F9-4DCA-8C9A-E1ABC2085321}"/>
              </a:ext>
            </a:extLst>
          </p:cNvPr>
          <p:cNvGrpSpPr/>
          <p:nvPr/>
        </p:nvGrpSpPr>
        <p:grpSpPr>
          <a:xfrm>
            <a:off x="2668201" y="1924716"/>
            <a:ext cx="1244992" cy="389459"/>
            <a:chOff x="7379425" y="464211"/>
            <a:chExt cx="1418621" cy="443774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xmlns="" id="{6196A906-5C6D-4953-AA2B-0DCDD5A20C6F}"/>
                </a:ext>
              </a:extLst>
            </p:cNvPr>
            <p:cNvSpPr/>
            <p:nvPr/>
          </p:nvSpPr>
          <p:spPr>
            <a:xfrm>
              <a:off x="7379425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6" name="文本框 515">
              <a:extLst>
                <a:ext uri="{FF2B5EF4-FFF2-40B4-BE49-F238E27FC236}">
                  <a16:creationId xmlns:a16="http://schemas.microsoft.com/office/drawing/2014/main" xmlns="" id="{3676E2DC-C199-45C9-978D-67312AC5E874}"/>
                </a:ext>
              </a:extLst>
            </p:cNvPr>
            <p:cNvSpPr txBox="1"/>
            <p:nvPr/>
          </p:nvSpPr>
          <p:spPr>
            <a:xfrm>
              <a:off x="7534737" y="543559"/>
              <a:ext cx="1107997" cy="285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</a:rPr>
                <a:t>胡晓波骚包体</a:t>
              </a:r>
            </a:p>
          </p:txBody>
        </p:sp>
      </p:grpSp>
      <p:grpSp>
        <p:nvGrpSpPr>
          <p:cNvPr id="517" name="组合 516">
            <a:extLst>
              <a:ext uri="{FF2B5EF4-FFF2-40B4-BE49-F238E27FC236}">
                <a16:creationId xmlns:a16="http://schemas.microsoft.com/office/drawing/2014/main" xmlns="" id="{11C7EB62-38CC-40FE-A008-CB008A25EBDD}"/>
              </a:ext>
            </a:extLst>
          </p:cNvPr>
          <p:cNvGrpSpPr/>
          <p:nvPr/>
        </p:nvGrpSpPr>
        <p:grpSpPr>
          <a:xfrm>
            <a:off x="3983852" y="1924716"/>
            <a:ext cx="1244992" cy="389459"/>
            <a:chOff x="8869474" y="3451404"/>
            <a:chExt cx="1418621" cy="443774"/>
          </a:xfrm>
        </p:grpSpPr>
        <p:sp>
          <p:nvSpPr>
            <p:cNvPr id="518" name="矩形: 圆角 517">
              <a:extLst>
                <a:ext uri="{FF2B5EF4-FFF2-40B4-BE49-F238E27FC236}">
                  <a16:creationId xmlns:a16="http://schemas.microsoft.com/office/drawing/2014/main" xmlns="" id="{C4CE1B11-D42B-4968-BD8B-F5B8D5F8656A}"/>
                </a:ext>
              </a:extLst>
            </p:cNvPr>
            <p:cNvSpPr/>
            <p:nvPr/>
          </p:nvSpPr>
          <p:spPr>
            <a:xfrm>
              <a:off x="8869474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9" name="文本框 518">
              <a:extLst>
                <a:ext uri="{FF2B5EF4-FFF2-40B4-BE49-F238E27FC236}">
                  <a16:creationId xmlns:a16="http://schemas.microsoft.com/office/drawing/2014/main" xmlns="" id="{0951B7F7-4957-4A60-870E-B6839337A463}"/>
                </a:ext>
              </a:extLst>
            </p:cNvPr>
            <p:cNvSpPr txBox="1"/>
            <p:nvPr/>
          </p:nvSpPr>
          <p:spPr>
            <a:xfrm>
              <a:off x="8941743" y="3458172"/>
              <a:ext cx="1261884" cy="369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400" dirty="0">
                  <a:latin typeface="庞门正道轻松体" panose="00020600040101010101" pitchFamily="18" charset="-122"/>
                  <a:ea typeface="庞门正道轻松体" panose="00020600040101010101" pitchFamily="18" charset="-122"/>
                </a:rPr>
                <a:t>庞门正道轻松体</a:t>
              </a:r>
            </a:p>
          </p:txBody>
        </p:sp>
      </p:grpSp>
      <p:grpSp>
        <p:nvGrpSpPr>
          <p:cNvPr id="520" name="组合 519">
            <a:extLst>
              <a:ext uri="{FF2B5EF4-FFF2-40B4-BE49-F238E27FC236}">
                <a16:creationId xmlns:a16="http://schemas.microsoft.com/office/drawing/2014/main" xmlns="" id="{0C917A81-E926-495A-A1EB-706732C51896}"/>
              </a:ext>
            </a:extLst>
          </p:cNvPr>
          <p:cNvGrpSpPr/>
          <p:nvPr/>
        </p:nvGrpSpPr>
        <p:grpSpPr>
          <a:xfrm>
            <a:off x="5299503" y="1924716"/>
            <a:ext cx="1244992" cy="389459"/>
            <a:chOff x="5889377" y="3451404"/>
            <a:chExt cx="1418621" cy="443774"/>
          </a:xfrm>
        </p:grpSpPr>
        <p:sp>
          <p:nvSpPr>
            <p:cNvPr id="521" name="矩形: 圆角 520">
              <a:extLst>
                <a:ext uri="{FF2B5EF4-FFF2-40B4-BE49-F238E27FC236}">
                  <a16:creationId xmlns:a16="http://schemas.microsoft.com/office/drawing/2014/main" xmlns="" id="{E1887EDD-47E1-418E-B768-623CB2F26B07}"/>
                </a:ext>
              </a:extLst>
            </p:cNvPr>
            <p:cNvSpPr/>
            <p:nvPr/>
          </p:nvSpPr>
          <p:spPr>
            <a:xfrm>
              <a:off x="588937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2" name="文本框 521">
              <a:extLst>
                <a:ext uri="{FF2B5EF4-FFF2-40B4-BE49-F238E27FC236}">
                  <a16:creationId xmlns:a16="http://schemas.microsoft.com/office/drawing/2014/main" xmlns="" id="{EFE85FB5-0425-4627-AF3D-5912FFF66590}"/>
                </a:ext>
              </a:extLst>
            </p:cNvPr>
            <p:cNvSpPr txBox="1"/>
            <p:nvPr/>
          </p:nvSpPr>
          <p:spPr>
            <a:xfrm>
              <a:off x="6275522" y="3521831"/>
              <a:ext cx="646331" cy="286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贤二体" panose="00020600040101010101" pitchFamily="18" charset="-122"/>
                  <a:ea typeface="贤二体" panose="00020600040101010101" pitchFamily="18" charset="-122"/>
                </a:rPr>
                <a:t>贤二体</a:t>
              </a:r>
            </a:p>
          </p:txBody>
        </p:sp>
      </p:grpSp>
      <p:grpSp>
        <p:nvGrpSpPr>
          <p:cNvPr id="523" name="组合 522">
            <a:extLst>
              <a:ext uri="{FF2B5EF4-FFF2-40B4-BE49-F238E27FC236}">
                <a16:creationId xmlns:a16="http://schemas.microsoft.com/office/drawing/2014/main" xmlns="" id="{59429B1B-39C9-4E44-B5FD-D6743B27CE64}"/>
              </a:ext>
            </a:extLst>
          </p:cNvPr>
          <p:cNvGrpSpPr/>
          <p:nvPr/>
        </p:nvGrpSpPr>
        <p:grpSpPr>
          <a:xfrm>
            <a:off x="6615154" y="1924716"/>
            <a:ext cx="1244992" cy="389459"/>
            <a:chOff x="10359522" y="962076"/>
            <a:chExt cx="1418621" cy="443774"/>
          </a:xfrm>
        </p:grpSpPr>
        <p:sp>
          <p:nvSpPr>
            <p:cNvPr id="524" name="矩形: 圆角 523">
              <a:extLst>
                <a:ext uri="{FF2B5EF4-FFF2-40B4-BE49-F238E27FC236}">
                  <a16:creationId xmlns:a16="http://schemas.microsoft.com/office/drawing/2014/main" xmlns="" id="{E5078A69-B5B1-4472-A87B-8F99ECCC9EF6}"/>
                </a:ext>
              </a:extLst>
            </p:cNvPr>
            <p:cNvSpPr/>
            <p:nvPr/>
          </p:nvSpPr>
          <p:spPr>
            <a:xfrm>
              <a:off x="10359522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xmlns="" id="{FB7DD071-35B4-4CE6-AB98-829553ECB886}"/>
                </a:ext>
              </a:extLst>
            </p:cNvPr>
            <p:cNvSpPr txBox="1"/>
            <p:nvPr/>
          </p:nvSpPr>
          <p:spPr>
            <a:xfrm>
              <a:off x="10384990" y="1062570"/>
              <a:ext cx="1367682" cy="237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站酷快乐体</a:t>
              </a:r>
              <a:r>
                <a:rPr lang="en-US" altLang="zh-CN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2016</a:t>
              </a: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修订版</a:t>
              </a:r>
            </a:p>
          </p:txBody>
        </p:sp>
      </p:grpSp>
      <p:grpSp>
        <p:nvGrpSpPr>
          <p:cNvPr id="526" name="组合 525">
            <a:extLst>
              <a:ext uri="{FF2B5EF4-FFF2-40B4-BE49-F238E27FC236}">
                <a16:creationId xmlns:a16="http://schemas.microsoft.com/office/drawing/2014/main" xmlns="" id="{98AC44FC-19B4-4AA2-A6D7-B4F2C0D9EB36}"/>
              </a:ext>
            </a:extLst>
          </p:cNvPr>
          <p:cNvGrpSpPr/>
          <p:nvPr/>
        </p:nvGrpSpPr>
        <p:grpSpPr>
          <a:xfrm>
            <a:off x="7930805" y="1924716"/>
            <a:ext cx="1244992" cy="389459"/>
            <a:chOff x="5889377" y="1459942"/>
            <a:chExt cx="1418621" cy="443774"/>
          </a:xfrm>
        </p:grpSpPr>
        <p:sp>
          <p:nvSpPr>
            <p:cNvPr id="527" name="矩形: 圆角 526">
              <a:extLst>
                <a:ext uri="{FF2B5EF4-FFF2-40B4-BE49-F238E27FC236}">
                  <a16:creationId xmlns:a16="http://schemas.microsoft.com/office/drawing/2014/main" xmlns="" id="{BD2A38C6-7234-4569-9652-BEB42A25E2B4}"/>
                </a:ext>
              </a:extLst>
            </p:cNvPr>
            <p:cNvSpPr/>
            <p:nvPr/>
          </p:nvSpPr>
          <p:spPr>
            <a:xfrm>
              <a:off x="588937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8" name="文本框 527">
              <a:extLst>
                <a:ext uri="{FF2B5EF4-FFF2-40B4-BE49-F238E27FC236}">
                  <a16:creationId xmlns:a16="http://schemas.microsoft.com/office/drawing/2014/main" xmlns="" id="{18825BA2-42F4-4055-A611-C0A78FEAD2D1}"/>
                </a:ext>
              </a:extLst>
            </p:cNvPr>
            <p:cNvSpPr txBox="1"/>
            <p:nvPr/>
          </p:nvSpPr>
          <p:spPr>
            <a:xfrm>
              <a:off x="6012630" y="1525391"/>
              <a:ext cx="1172116" cy="2870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叶根友守中曲画" panose="00020600040101010101" pitchFamily="18" charset="-122"/>
                  <a:ea typeface="叶根友守中曲画" panose="00020600040101010101" pitchFamily="18" charset="-122"/>
                </a:rPr>
                <a:t>叶根友守中曲画</a:t>
              </a:r>
            </a:p>
          </p:txBody>
        </p:sp>
      </p:grpSp>
      <p:grpSp>
        <p:nvGrpSpPr>
          <p:cNvPr id="529" name="组合 528">
            <a:extLst>
              <a:ext uri="{FF2B5EF4-FFF2-40B4-BE49-F238E27FC236}">
                <a16:creationId xmlns:a16="http://schemas.microsoft.com/office/drawing/2014/main" xmlns="" id="{CB2D1BEC-BE9E-413A-9305-0DE36821EE9C}"/>
              </a:ext>
            </a:extLst>
          </p:cNvPr>
          <p:cNvGrpSpPr/>
          <p:nvPr/>
        </p:nvGrpSpPr>
        <p:grpSpPr>
          <a:xfrm>
            <a:off x="9246456" y="1924716"/>
            <a:ext cx="1244992" cy="389459"/>
            <a:chOff x="1419226" y="3451404"/>
            <a:chExt cx="1418621" cy="443774"/>
          </a:xfrm>
        </p:grpSpPr>
        <p:sp>
          <p:nvSpPr>
            <p:cNvPr id="530" name="矩形: 圆角 529">
              <a:extLst>
                <a:ext uri="{FF2B5EF4-FFF2-40B4-BE49-F238E27FC236}">
                  <a16:creationId xmlns:a16="http://schemas.microsoft.com/office/drawing/2014/main" xmlns="" id="{1C7E926A-0DFD-4779-BAB5-5FA14B1BAD5A}"/>
                </a:ext>
              </a:extLst>
            </p:cNvPr>
            <p:cNvSpPr/>
            <p:nvPr/>
          </p:nvSpPr>
          <p:spPr>
            <a:xfrm>
              <a:off x="141922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1" name="文本框 530">
              <a:extLst>
                <a:ext uri="{FF2B5EF4-FFF2-40B4-BE49-F238E27FC236}">
                  <a16:creationId xmlns:a16="http://schemas.microsoft.com/office/drawing/2014/main" xmlns="" id="{D3A699A2-DE9D-41F6-850F-71B7CC6A716C}"/>
                </a:ext>
              </a:extLst>
            </p:cNvPr>
            <p:cNvSpPr txBox="1"/>
            <p:nvPr/>
          </p:nvSpPr>
          <p:spPr>
            <a:xfrm>
              <a:off x="1728427" y="3518341"/>
              <a:ext cx="800219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SetoFont" panose="02000600000000000000" pitchFamily="2" charset="-122"/>
                  <a:ea typeface="SetoFont" panose="02000600000000000000" pitchFamily="2" charset="-122"/>
                  <a:cs typeface="SetoFont" panose="02000600000000000000" pitchFamily="2" charset="-122"/>
                </a:rPr>
                <a:t>SetoFont</a:t>
              </a:r>
              <a:endParaRPr lang="en-US" altLang="zh-CN" sz="1200" dirty="0">
                <a:solidFill>
                  <a:srgbClr val="323B44"/>
                </a:solidFill>
                <a:latin typeface="SetoFont" panose="02000600000000000000" pitchFamily="2" charset="-122"/>
                <a:ea typeface="SetoFont" panose="02000600000000000000" pitchFamily="2" charset="-122"/>
                <a:cs typeface="SetoFont" panose="02000600000000000000" pitchFamily="2" charset="-122"/>
              </a:endParaRPr>
            </a:p>
          </p:txBody>
        </p:sp>
      </p:grpSp>
      <p:grpSp>
        <p:nvGrpSpPr>
          <p:cNvPr id="532" name="组合 531">
            <a:extLst>
              <a:ext uri="{FF2B5EF4-FFF2-40B4-BE49-F238E27FC236}">
                <a16:creationId xmlns:a16="http://schemas.microsoft.com/office/drawing/2014/main" xmlns="" id="{81D8774B-7F54-4A13-87A7-BEC9603C804D}"/>
              </a:ext>
            </a:extLst>
          </p:cNvPr>
          <p:cNvGrpSpPr/>
          <p:nvPr/>
        </p:nvGrpSpPr>
        <p:grpSpPr>
          <a:xfrm>
            <a:off x="10562110" y="1924716"/>
            <a:ext cx="1244992" cy="389459"/>
            <a:chOff x="1419226" y="962076"/>
            <a:chExt cx="1418621" cy="443774"/>
          </a:xfrm>
        </p:grpSpPr>
        <p:sp>
          <p:nvSpPr>
            <p:cNvPr id="533" name="矩形: 圆角 532">
              <a:extLst>
                <a:ext uri="{FF2B5EF4-FFF2-40B4-BE49-F238E27FC236}">
                  <a16:creationId xmlns:a16="http://schemas.microsoft.com/office/drawing/2014/main" xmlns="" id="{B0F1C47D-1FB0-4EF1-8C83-69D9BF728615}"/>
                </a:ext>
              </a:extLst>
            </p:cNvPr>
            <p:cNvSpPr/>
            <p:nvPr/>
          </p:nvSpPr>
          <p:spPr>
            <a:xfrm>
              <a:off x="141922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4" name="文本框 533">
              <a:extLst>
                <a:ext uri="{FF2B5EF4-FFF2-40B4-BE49-F238E27FC236}">
                  <a16:creationId xmlns:a16="http://schemas.microsoft.com/office/drawing/2014/main" xmlns="" id="{C28329C8-A3EF-4A60-BEB3-739AB9F68F84}"/>
                </a:ext>
              </a:extLst>
            </p:cNvPr>
            <p:cNvSpPr txBox="1"/>
            <p:nvPr/>
          </p:nvSpPr>
          <p:spPr>
            <a:xfrm>
              <a:off x="1497595" y="1033377"/>
              <a:ext cx="1261885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字体视界法棍体</a:t>
              </a:r>
            </a:p>
          </p:txBody>
        </p:sp>
      </p:grpSp>
      <p:grpSp>
        <p:nvGrpSpPr>
          <p:cNvPr id="535" name="组合 534">
            <a:extLst>
              <a:ext uri="{FF2B5EF4-FFF2-40B4-BE49-F238E27FC236}">
                <a16:creationId xmlns:a16="http://schemas.microsoft.com/office/drawing/2014/main" xmlns="" id="{F79B3BE4-1601-4585-8C0D-1AF452799030}"/>
              </a:ext>
            </a:extLst>
          </p:cNvPr>
          <p:cNvGrpSpPr/>
          <p:nvPr/>
        </p:nvGrpSpPr>
        <p:grpSpPr>
          <a:xfrm>
            <a:off x="1352550" y="2400265"/>
            <a:ext cx="1244992" cy="389459"/>
            <a:chOff x="8869474" y="1459942"/>
            <a:chExt cx="1418621" cy="443774"/>
          </a:xfrm>
        </p:grpSpPr>
        <p:sp>
          <p:nvSpPr>
            <p:cNvPr id="536" name="矩形: 圆角 535">
              <a:extLst>
                <a:ext uri="{FF2B5EF4-FFF2-40B4-BE49-F238E27FC236}">
                  <a16:creationId xmlns:a16="http://schemas.microsoft.com/office/drawing/2014/main" xmlns="" id="{3C92053F-82F6-491D-9450-CAD813687BE3}"/>
                </a:ext>
              </a:extLst>
            </p:cNvPr>
            <p:cNvSpPr/>
            <p:nvPr/>
          </p:nvSpPr>
          <p:spPr>
            <a:xfrm>
              <a:off x="8869474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xmlns="" id="{D31C0F33-D148-40F5-9355-C6645289A52D}"/>
                </a:ext>
              </a:extLst>
            </p:cNvPr>
            <p:cNvSpPr txBox="1"/>
            <p:nvPr/>
          </p:nvSpPr>
          <p:spPr>
            <a:xfrm>
              <a:off x="9121768" y="1525391"/>
              <a:ext cx="914033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演示新手书</a:t>
              </a:r>
            </a:p>
          </p:txBody>
        </p:sp>
      </p:grpSp>
      <p:grpSp>
        <p:nvGrpSpPr>
          <p:cNvPr id="538" name="组合 537">
            <a:extLst>
              <a:ext uri="{FF2B5EF4-FFF2-40B4-BE49-F238E27FC236}">
                <a16:creationId xmlns:a16="http://schemas.microsoft.com/office/drawing/2014/main" xmlns="" id="{AA92FD7F-835E-4CEF-9112-35B00B1A651B}"/>
              </a:ext>
            </a:extLst>
          </p:cNvPr>
          <p:cNvGrpSpPr/>
          <p:nvPr/>
        </p:nvGrpSpPr>
        <p:grpSpPr>
          <a:xfrm>
            <a:off x="2668201" y="2400265"/>
            <a:ext cx="1244992" cy="389459"/>
            <a:chOff x="8869474" y="1957807"/>
            <a:chExt cx="1418621" cy="443774"/>
          </a:xfrm>
        </p:grpSpPr>
        <p:sp>
          <p:nvSpPr>
            <p:cNvPr id="539" name="矩形: 圆角 538">
              <a:extLst>
                <a:ext uri="{FF2B5EF4-FFF2-40B4-BE49-F238E27FC236}">
                  <a16:creationId xmlns:a16="http://schemas.microsoft.com/office/drawing/2014/main" xmlns="" id="{61509650-71CD-44F3-93DE-1886E9FE6D11}"/>
                </a:ext>
              </a:extLst>
            </p:cNvPr>
            <p:cNvSpPr/>
            <p:nvPr/>
          </p:nvSpPr>
          <p:spPr>
            <a:xfrm>
              <a:off x="8869474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0" name="文本框 539">
              <a:extLst>
                <a:ext uri="{FF2B5EF4-FFF2-40B4-BE49-F238E27FC236}">
                  <a16:creationId xmlns:a16="http://schemas.microsoft.com/office/drawing/2014/main" xmlns="" id="{38B38737-9FE3-4B73-B006-9828B3FF735C}"/>
                </a:ext>
              </a:extLst>
            </p:cNvPr>
            <p:cNvSpPr txBox="1"/>
            <p:nvPr/>
          </p:nvSpPr>
          <p:spPr>
            <a:xfrm>
              <a:off x="9024786" y="2035039"/>
              <a:ext cx="1107996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演示镇魂行楷</a:t>
              </a:r>
            </a:p>
          </p:txBody>
        </p:sp>
      </p:grpSp>
      <p:grpSp>
        <p:nvGrpSpPr>
          <p:cNvPr id="541" name="组合 540">
            <a:extLst>
              <a:ext uri="{FF2B5EF4-FFF2-40B4-BE49-F238E27FC236}">
                <a16:creationId xmlns:a16="http://schemas.microsoft.com/office/drawing/2014/main" xmlns="" id="{7E894844-7D40-49D5-9D1E-B68210E17200}"/>
              </a:ext>
            </a:extLst>
          </p:cNvPr>
          <p:cNvGrpSpPr/>
          <p:nvPr/>
        </p:nvGrpSpPr>
        <p:grpSpPr>
          <a:xfrm>
            <a:off x="3983852" y="2400265"/>
            <a:ext cx="1244992" cy="389459"/>
            <a:chOff x="10359522" y="1957807"/>
            <a:chExt cx="1418621" cy="443774"/>
          </a:xfrm>
        </p:grpSpPr>
        <p:sp>
          <p:nvSpPr>
            <p:cNvPr id="542" name="矩形: 圆角 541">
              <a:extLst>
                <a:ext uri="{FF2B5EF4-FFF2-40B4-BE49-F238E27FC236}">
                  <a16:creationId xmlns:a16="http://schemas.microsoft.com/office/drawing/2014/main" xmlns="" id="{DCB5BC46-7F4B-4764-A081-8CC978F932E1}"/>
                </a:ext>
              </a:extLst>
            </p:cNvPr>
            <p:cNvSpPr/>
            <p:nvPr/>
          </p:nvSpPr>
          <p:spPr>
            <a:xfrm>
              <a:off x="10359522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3" name="文本框 542">
              <a:extLst>
                <a:ext uri="{FF2B5EF4-FFF2-40B4-BE49-F238E27FC236}">
                  <a16:creationId xmlns:a16="http://schemas.microsoft.com/office/drawing/2014/main" xmlns="" id="{8FC97BC8-459F-4351-9EF2-3FCE6D94A8B8}"/>
                </a:ext>
              </a:extLst>
            </p:cNvPr>
            <p:cNvSpPr txBox="1"/>
            <p:nvPr/>
          </p:nvSpPr>
          <p:spPr>
            <a:xfrm>
              <a:off x="10450713" y="2035039"/>
              <a:ext cx="123623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斜体" panose="00000500000000000000" pitchFamily="2" charset="-122"/>
                  <a:ea typeface="演示镇魂行楷斜体" panose="00000500000000000000" pitchFamily="2" charset="-122"/>
                </a:rPr>
                <a:t>演示镇魂行楷斜体</a:t>
              </a:r>
            </a:p>
          </p:txBody>
        </p:sp>
      </p:grpSp>
      <p:grpSp>
        <p:nvGrpSpPr>
          <p:cNvPr id="544" name="组合 543">
            <a:extLst>
              <a:ext uri="{FF2B5EF4-FFF2-40B4-BE49-F238E27FC236}">
                <a16:creationId xmlns:a16="http://schemas.microsoft.com/office/drawing/2014/main" xmlns="" id="{854EB350-309E-4CD3-8397-9859540BF059}"/>
              </a:ext>
            </a:extLst>
          </p:cNvPr>
          <p:cNvGrpSpPr/>
          <p:nvPr/>
        </p:nvGrpSpPr>
        <p:grpSpPr>
          <a:xfrm>
            <a:off x="5299503" y="2400265"/>
            <a:ext cx="1244992" cy="389459"/>
            <a:chOff x="2909276" y="3451404"/>
            <a:chExt cx="1418621" cy="443774"/>
          </a:xfrm>
        </p:grpSpPr>
        <p:sp>
          <p:nvSpPr>
            <p:cNvPr id="545" name="矩形: 圆角 544">
              <a:extLst>
                <a:ext uri="{FF2B5EF4-FFF2-40B4-BE49-F238E27FC236}">
                  <a16:creationId xmlns:a16="http://schemas.microsoft.com/office/drawing/2014/main" xmlns="" id="{DBD2577C-4AC2-45A2-97B6-72D3B703B35D}"/>
                </a:ext>
              </a:extLst>
            </p:cNvPr>
            <p:cNvSpPr/>
            <p:nvPr/>
          </p:nvSpPr>
          <p:spPr>
            <a:xfrm>
              <a:off x="290927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xmlns="" id="{120C78D5-6187-4B5C-A766-BBD1FC7C45DF}"/>
                </a:ext>
              </a:extLst>
            </p:cNvPr>
            <p:cNvSpPr txBox="1"/>
            <p:nvPr/>
          </p:nvSpPr>
          <p:spPr>
            <a:xfrm>
              <a:off x="3032528" y="3513457"/>
              <a:ext cx="1172116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200" spc="-100" dirty="0">
                  <a:solidFill>
                    <a:srgbClr val="323B44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庞门正道粗书体</a:t>
              </a: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:a16="http://schemas.microsoft.com/office/drawing/2014/main" xmlns="" id="{0ED503F9-0A92-4795-B968-A8553F51DF7C}"/>
              </a:ext>
            </a:extLst>
          </p:cNvPr>
          <p:cNvGrpSpPr/>
          <p:nvPr/>
        </p:nvGrpSpPr>
        <p:grpSpPr>
          <a:xfrm>
            <a:off x="6615154" y="2400265"/>
            <a:ext cx="1244992" cy="389459"/>
            <a:chOff x="7379425" y="1957807"/>
            <a:chExt cx="1418621" cy="443774"/>
          </a:xfrm>
        </p:grpSpPr>
        <p:sp>
          <p:nvSpPr>
            <p:cNvPr id="548" name="矩形: 圆角 547">
              <a:extLst>
                <a:ext uri="{FF2B5EF4-FFF2-40B4-BE49-F238E27FC236}">
                  <a16:creationId xmlns:a16="http://schemas.microsoft.com/office/drawing/2014/main" xmlns="" id="{7D8B0DA4-F7E2-4388-98C8-83B41056A059}"/>
                </a:ext>
              </a:extLst>
            </p:cNvPr>
            <p:cNvSpPr/>
            <p:nvPr/>
          </p:nvSpPr>
          <p:spPr>
            <a:xfrm>
              <a:off x="7379425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9" name="文本框 548">
              <a:extLst>
                <a:ext uri="{FF2B5EF4-FFF2-40B4-BE49-F238E27FC236}">
                  <a16:creationId xmlns:a16="http://schemas.microsoft.com/office/drawing/2014/main" xmlns="" id="{1E097D14-AD64-4843-BEC0-285036D4DDB1}"/>
                </a:ext>
              </a:extLst>
            </p:cNvPr>
            <p:cNvSpPr txBox="1"/>
            <p:nvPr/>
          </p:nvSpPr>
          <p:spPr>
            <a:xfrm>
              <a:off x="7525119" y="1982906"/>
              <a:ext cx="1127233" cy="354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200" dirty="0">
                  <a:latin typeface="演示悠然小楷" panose="00000500000000000000" pitchFamily="2" charset="0"/>
                  <a:ea typeface="演示悠然小楷" panose="00000500000000000000" pitchFamily="2" charset="0"/>
                </a:rPr>
                <a:t>演示悠然小楷</a:t>
              </a:r>
            </a:p>
          </p:txBody>
        </p:sp>
      </p:grpSp>
      <p:grpSp>
        <p:nvGrpSpPr>
          <p:cNvPr id="550" name="组合 549">
            <a:extLst>
              <a:ext uri="{FF2B5EF4-FFF2-40B4-BE49-F238E27FC236}">
                <a16:creationId xmlns:a16="http://schemas.microsoft.com/office/drawing/2014/main" xmlns="" id="{976D9D92-EB31-414E-A56A-A1BEEA11BEB4}"/>
              </a:ext>
            </a:extLst>
          </p:cNvPr>
          <p:cNvGrpSpPr/>
          <p:nvPr/>
        </p:nvGrpSpPr>
        <p:grpSpPr>
          <a:xfrm>
            <a:off x="7930805" y="2400265"/>
            <a:ext cx="1244992" cy="389459"/>
            <a:chOff x="10359522" y="1459942"/>
            <a:chExt cx="1418621" cy="443774"/>
          </a:xfrm>
        </p:grpSpPr>
        <p:sp>
          <p:nvSpPr>
            <p:cNvPr id="551" name="矩形: 圆角 550">
              <a:extLst>
                <a:ext uri="{FF2B5EF4-FFF2-40B4-BE49-F238E27FC236}">
                  <a16:creationId xmlns:a16="http://schemas.microsoft.com/office/drawing/2014/main" xmlns="" id="{D7DD9420-9078-4106-B5C0-6C1376623AA3}"/>
                </a:ext>
              </a:extLst>
            </p:cNvPr>
            <p:cNvSpPr/>
            <p:nvPr/>
          </p:nvSpPr>
          <p:spPr>
            <a:xfrm>
              <a:off x="10359522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2" name="文本框 551">
              <a:extLst>
                <a:ext uri="{FF2B5EF4-FFF2-40B4-BE49-F238E27FC236}">
                  <a16:creationId xmlns:a16="http://schemas.microsoft.com/office/drawing/2014/main" xmlns="" id="{D4D1397D-67D4-44D6-8B68-5203AED0C552}"/>
                </a:ext>
              </a:extLst>
            </p:cNvPr>
            <p:cNvSpPr txBox="1"/>
            <p:nvPr/>
          </p:nvSpPr>
          <p:spPr>
            <a:xfrm>
              <a:off x="10591779" y="1525391"/>
              <a:ext cx="95410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佛系体" panose="00000500000000000000" pitchFamily="2" charset="-122"/>
                  <a:ea typeface="演示佛系体" panose="00000500000000000000" pitchFamily="2" charset="-122"/>
                </a:rPr>
                <a:t>演示佛系体</a:t>
              </a:r>
            </a:p>
          </p:txBody>
        </p:sp>
      </p:grpSp>
      <p:grpSp>
        <p:nvGrpSpPr>
          <p:cNvPr id="553" name="组合 552">
            <a:extLst>
              <a:ext uri="{FF2B5EF4-FFF2-40B4-BE49-F238E27FC236}">
                <a16:creationId xmlns:a16="http://schemas.microsoft.com/office/drawing/2014/main" xmlns="" id="{0287F738-BEF6-48A3-B2AA-4216BC6CFDE0}"/>
              </a:ext>
            </a:extLst>
          </p:cNvPr>
          <p:cNvGrpSpPr/>
          <p:nvPr/>
        </p:nvGrpSpPr>
        <p:grpSpPr>
          <a:xfrm>
            <a:off x="9246456" y="2400265"/>
            <a:ext cx="1244992" cy="389459"/>
            <a:chOff x="4399327" y="3949270"/>
            <a:chExt cx="1418621" cy="443774"/>
          </a:xfrm>
        </p:grpSpPr>
        <p:sp>
          <p:nvSpPr>
            <p:cNvPr id="554" name="矩形: 圆角 553">
              <a:extLst>
                <a:ext uri="{FF2B5EF4-FFF2-40B4-BE49-F238E27FC236}">
                  <a16:creationId xmlns:a16="http://schemas.microsoft.com/office/drawing/2014/main" xmlns="" id="{7DE6D58D-DD9F-40F1-969B-B6189C35EDFB}"/>
                </a:ext>
              </a:extLst>
            </p:cNvPr>
            <p:cNvSpPr/>
            <p:nvPr/>
          </p:nvSpPr>
          <p:spPr>
            <a:xfrm>
              <a:off x="439932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5" name="文本框 554">
              <a:extLst>
                <a:ext uri="{FF2B5EF4-FFF2-40B4-BE49-F238E27FC236}">
                  <a16:creationId xmlns:a16="http://schemas.microsoft.com/office/drawing/2014/main" xmlns="" id="{BD479A4A-E33D-4FDD-B9C2-DA365514204B}"/>
                </a:ext>
              </a:extLst>
            </p:cNvPr>
            <p:cNvSpPr txBox="1"/>
            <p:nvPr/>
          </p:nvSpPr>
          <p:spPr>
            <a:xfrm>
              <a:off x="4534241" y="3978263"/>
              <a:ext cx="1184940" cy="364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钟齐志莽行书" panose="02010600030101010101" pitchFamily="2" charset="-122"/>
                  <a:ea typeface="钟齐志莽行书" panose="02010600030101010101" pitchFamily="2" charset="-122"/>
                </a:rPr>
                <a:t>钟齐志莽行书</a:t>
              </a:r>
            </a:p>
          </p:txBody>
        </p:sp>
      </p:grpSp>
      <p:grpSp>
        <p:nvGrpSpPr>
          <p:cNvPr id="556" name="组合 555">
            <a:extLst>
              <a:ext uri="{FF2B5EF4-FFF2-40B4-BE49-F238E27FC236}">
                <a16:creationId xmlns:a16="http://schemas.microsoft.com/office/drawing/2014/main" xmlns="" id="{FF3662E1-384F-44E8-9804-AE9A5FA25174}"/>
              </a:ext>
            </a:extLst>
          </p:cNvPr>
          <p:cNvGrpSpPr/>
          <p:nvPr/>
        </p:nvGrpSpPr>
        <p:grpSpPr>
          <a:xfrm>
            <a:off x="10562110" y="2400265"/>
            <a:ext cx="1244992" cy="389459"/>
            <a:chOff x="4399327" y="3451404"/>
            <a:chExt cx="1418621" cy="443774"/>
          </a:xfrm>
        </p:grpSpPr>
        <p:sp>
          <p:nvSpPr>
            <p:cNvPr id="557" name="矩形: 圆角 556">
              <a:extLst>
                <a:ext uri="{FF2B5EF4-FFF2-40B4-BE49-F238E27FC236}">
                  <a16:creationId xmlns:a16="http://schemas.microsoft.com/office/drawing/2014/main" xmlns="" id="{4BED36CD-7F16-40E3-B028-152F23FFF2AF}"/>
                </a:ext>
              </a:extLst>
            </p:cNvPr>
            <p:cNvSpPr/>
            <p:nvPr/>
          </p:nvSpPr>
          <p:spPr>
            <a:xfrm>
              <a:off x="439932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8" name="文本框 557">
              <a:extLst>
                <a:ext uri="{FF2B5EF4-FFF2-40B4-BE49-F238E27FC236}">
                  <a16:creationId xmlns:a16="http://schemas.microsoft.com/office/drawing/2014/main" xmlns="" id="{DC31EB70-BC73-439D-AD46-D3027F493608}"/>
                </a:ext>
              </a:extLst>
            </p:cNvPr>
            <p:cNvSpPr txBox="1"/>
            <p:nvPr/>
          </p:nvSpPr>
          <p:spPr>
            <a:xfrm>
              <a:off x="4501740" y="3512941"/>
              <a:ext cx="1213794" cy="322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鸿雷板书简体</a:t>
              </a:r>
            </a:p>
          </p:txBody>
        </p:sp>
      </p:grpSp>
      <p:grpSp>
        <p:nvGrpSpPr>
          <p:cNvPr id="559" name="组合 558">
            <a:extLst>
              <a:ext uri="{FF2B5EF4-FFF2-40B4-BE49-F238E27FC236}">
                <a16:creationId xmlns:a16="http://schemas.microsoft.com/office/drawing/2014/main" xmlns="" id="{F23FC24D-35F8-44DF-A765-5F53B563AE48}"/>
              </a:ext>
            </a:extLst>
          </p:cNvPr>
          <p:cNvGrpSpPr/>
          <p:nvPr/>
        </p:nvGrpSpPr>
        <p:grpSpPr>
          <a:xfrm>
            <a:off x="1352550" y="2875814"/>
            <a:ext cx="1244992" cy="389459"/>
            <a:chOff x="8869474" y="4447136"/>
            <a:chExt cx="1418621" cy="443774"/>
          </a:xfrm>
        </p:grpSpPr>
        <p:sp>
          <p:nvSpPr>
            <p:cNvPr id="560" name="矩形: 圆角 559">
              <a:extLst>
                <a:ext uri="{FF2B5EF4-FFF2-40B4-BE49-F238E27FC236}">
                  <a16:creationId xmlns:a16="http://schemas.microsoft.com/office/drawing/2014/main" xmlns="" id="{5CF52718-E565-4FB4-AEA0-A74005A4ED78}"/>
                </a:ext>
              </a:extLst>
            </p:cNvPr>
            <p:cNvSpPr/>
            <p:nvPr/>
          </p:nvSpPr>
          <p:spPr>
            <a:xfrm>
              <a:off x="8869474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1" name="文本框 560">
              <a:extLst>
                <a:ext uri="{FF2B5EF4-FFF2-40B4-BE49-F238E27FC236}">
                  <a16:creationId xmlns:a16="http://schemas.microsoft.com/office/drawing/2014/main" xmlns="" id="{9C37561C-AA44-45AE-80E7-4E51B1EFF096}"/>
                </a:ext>
              </a:extLst>
            </p:cNvPr>
            <p:cNvSpPr txBox="1"/>
            <p:nvPr/>
          </p:nvSpPr>
          <p:spPr>
            <a:xfrm>
              <a:off x="9048701" y="4512987"/>
              <a:ext cx="1082349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Ma Shan Zheng" panose="00000500000000000000" pitchFamily="2" charset="0"/>
                  <a:ea typeface="Ma Shan Zheng" panose="00000500000000000000" pitchFamily="2" charset="0"/>
                  <a:cs typeface="Unifont" panose="02000604000000000000" pitchFamily="2" charset="-122"/>
                </a:rPr>
                <a:t>马山正字体</a:t>
              </a:r>
            </a:p>
          </p:txBody>
        </p:sp>
      </p:grpSp>
      <p:grpSp>
        <p:nvGrpSpPr>
          <p:cNvPr id="562" name="组合 561">
            <a:extLst>
              <a:ext uri="{FF2B5EF4-FFF2-40B4-BE49-F238E27FC236}">
                <a16:creationId xmlns:a16="http://schemas.microsoft.com/office/drawing/2014/main" xmlns="" id="{C557014F-07EC-4F3A-89F2-0816B67510F7}"/>
              </a:ext>
            </a:extLst>
          </p:cNvPr>
          <p:cNvGrpSpPr/>
          <p:nvPr/>
        </p:nvGrpSpPr>
        <p:grpSpPr>
          <a:xfrm>
            <a:off x="2668201" y="2875814"/>
            <a:ext cx="1244992" cy="389459"/>
            <a:chOff x="1419226" y="3949270"/>
            <a:chExt cx="1418621" cy="443774"/>
          </a:xfrm>
        </p:grpSpPr>
        <p:sp>
          <p:nvSpPr>
            <p:cNvPr id="563" name="矩形: 圆角 562">
              <a:extLst>
                <a:ext uri="{FF2B5EF4-FFF2-40B4-BE49-F238E27FC236}">
                  <a16:creationId xmlns:a16="http://schemas.microsoft.com/office/drawing/2014/main" xmlns="" id="{7889320D-ED62-482E-A329-649FFE8C9F5F}"/>
                </a:ext>
              </a:extLst>
            </p:cNvPr>
            <p:cNvSpPr/>
            <p:nvPr/>
          </p:nvSpPr>
          <p:spPr>
            <a:xfrm>
              <a:off x="141922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4" name="文本框 563">
              <a:extLst>
                <a:ext uri="{FF2B5EF4-FFF2-40B4-BE49-F238E27FC236}">
                  <a16:creationId xmlns:a16="http://schemas.microsoft.com/office/drawing/2014/main" xmlns="" id="{DAF29908-2348-4EE6-B374-27B4E8BAF5B5}"/>
                </a:ext>
              </a:extLst>
            </p:cNvPr>
            <p:cNvSpPr txBox="1"/>
            <p:nvPr/>
          </p:nvSpPr>
          <p:spPr>
            <a:xfrm>
              <a:off x="1595909" y="3994138"/>
              <a:ext cx="1146468" cy="348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100" dirty="0">
                  <a:latin typeface="KouzanBrushFont" panose="02000600000000000000" pitchFamily="2" charset="-128"/>
                  <a:ea typeface="KouzanBrushFont" panose="02000600000000000000" pitchFamily="2" charset="-128"/>
                </a:rPr>
                <a:t>衡山毛笔体</a:t>
              </a:r>
            </a:p>
          </p:txBody>
        </p:sp>
      </p:grpSp>
      <p:grpSp>
        <p:nvGrpSpPr>
          <p:cNvPr id="565" name="组合 564">
            <a:extLst>
              <a:ext uri="{FF2B5EF4-FFF2-40B4-BE49-F238E27FC236}">
                <a16:creationId xmlns:a16="http://schemas.microsoft.com/office/drawing/2014/main" xmlns="" id="{A2280F44-AAB3-486A-B4EA-C8C13D89E04A}"/>
              </a:ext>
            </a:extLst>
          </p:cNvPr>
          <p:cNvGrpSpPr/>
          <p:nvPr/>
        </p:nvGrpSpPr>
        <p:grpSpPr>
          <a:xfrm>
            <a:off x="3983852" y="2875814"/>
            <a:ext cx="1244992" cy="389459"/>
            <a:chOff x="5889377" y="4447136"/>
            <a:chExt cx="1418621" cy="443774"/>
          </a:xfrm>
        </p:grpSpPr>
        <p:sp>
          <p:nvSpPr>
            <p:cNvPr id="566" name="矩形: 圆角 565">
              <a:extLst>
                <a:ext uri="{FF2B5EF4-FFF2-40B4-BE49-F238E27FC236}">
                  <a16:creationId xmlns:a16="http://schemas.microsoft.com/office/drawing/2014/main" xmlns="" id="{5A728E89-AD94-4839-B609-93BF0A091475}"/>
                </a:ext>
              </a:extLst>
            </p:cNvPr>
            <p:cNvSpPr/>
            <p:nvPr/>
          </p:nvSpPr>
          <p:spPr>
            <a:xfrm>
              <a:off x="588937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7" name="文本框 566">
              <a:extLst>
                <a:ext uri="{FF2B5EF4-FFF2-40B4-BE49-F238E27FC236}">
                  <a16:creationId xmlns:a16="http://schemas.microsoft.com/office/drawing/2014/main" xmlns="" id="{0568E6B1-B1EE-44B3-8996-A01DDD0328C7}"/>
                </a:ext>
              </a:extLst>
            </p:cNvPr>
            <p:cNvSpPr txBox="1"/>
            <p:nvPr/>
          </p:nvSpPr>
          <p:spPr>
            <a:xfrm>
              <a:off x="5980206" y="4507631"/>
              <a:ext cx="1236236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莫大毛筆</a:t>
              </a:r>
              <a:r>
                <a:rPr lang="en-US" altLang="zh-CN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-Bold</a:t>
              </a:r>
              <a:endParaRPr lang="zh-CN" altLang="en-US" sz="1400" spc="-100" dirty="0">
                <a:latin typeface="莫大毛筆-Bold" panose="02000600000000000000" pitchFamily="2" charset="-128"/>
                <a:ea typeface="莫大毛筆-Bold" panose="02000600000000000000" pitchFamily="2" charset="-128"/>
              </a:endParaRPr>
            </a:p>
          </p:txBody>
        </p:sp>
      </p:grpSp>
      <p:grpSp>
        <p:nvGrpSpPr>
          <p:cNvPr id="568" name="组合 567">
            <a:extLst>
              <a:ext uri="{FF2B5EF4-FFF2-40B4-BE49-F238E27FC236}">
                <a16:creationId xmlns:a16="http://schemas.microsoft.com/office/drawing/2014/main" xmlns="" id="{84C78178-F647-4B2F-B56D-9CC5109E757B}"/>
              </a:ext>
            </a:extLst>
          </p:cNvPr>
          <p:cNvGrpSpPr/>
          <p:nvPr/>
        </p:nvGrpSpPr>
        <p:grpSpPr>
          <a:xfrm>
            <a:off x="5299503" y="2875814"/>
            <a:ext cx="1244992" cy="389459"/>
            <a:chOff x="5889377" y="3949270"/>
            <a:chExt cx="1418621" cy="443774"/>
          </a:xfrm>
        </p:grpSpPr>
        <p:sp>
          <p:nvSpPr>
            <p:cNvPr id="569" name="矩形: 圆角 568">
              <a:extLst>
                <a:ext uri="{FF2B5EF4-FFF2-40B4-BE49-F238E27FC236}">
                  <a16:creationId xmlns:a16="http://schemas.microsoft.com/office/drawing/2014/main" xmlns="" id="{D2B5CDAB-1FC6-4590-BB44-E714B5C69C1E}"/>
                </a:ext>
              </a:extLst>
            </p:cNvPr>
            <p:cNvSpPr/>
            <p:nvPr/>
          </p:nvSpPr>
          <p:spPr>
            <a:xfrm>
              <a:off x="588937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0" name="文本框 569">
              <a:extLst>
                <a:ext uri="{FF2B5EF4-FFF2-40B4-BE49-F238E27FC236}">
                  <a16:creationId xmlns:a16="http://schemas.microsoft.com/office/drawing/2014/main" xmlns="" id="{7470E52D-2F8F-4174-83AE-D7CA138D63BF}"/>
                </a:ext>
              </a:extLst>
            </p:cNvPr>
            <p:cNvSpPr txBox="1"/>
            <p:nvPr/>
          </p:nvSpPr>
          <p:spPr>
            <a:xfrm>
              <a:off x="6025090" y="4002075"/>
              <a:ext cx="1146468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Long Cang" panose="00000500000000000000" pitchFamily="2" charset="0"/>
                  <a:ea typeface="Long Cang" panose="00000500000000000000" pitchFamily="2" charset="0"/>
                </a:rPr>
                <a:t>有字库龙藏体</a:t>
              </a:r>
            </a:p>
          </p:txBody>
        </p: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xmlns="" id="{C120C4A1-2C03-4994-A637-0E680CD94A01}"/>
              </a:ext>
            </a:extLst>
          </p:cNvPr>
          <p:cNvGrpSpPr/>
          <p:nvPr/>
        </p:nvGrpSpPr>
        <p:grpSpPr>
          <a:xfrm>
            <a:off x="6615154" y="2875814"/>
            <a:ext cx="1244992" cy="389459"/>
            <a:chOff x="2909276" y="3949270"/>
            <a:chExt cx="1418621" cy="443774"/>
          </a:xfrm>
        </p:grpSpPr>
        <p:sp>
          <p:nvSpPr>
            <p:cNvPr id="572" name="矩形: 圆角 571">
              <a:extLst>
                <a:ext uri="{FF2B5EF4-FFF2-40B4-BE49-F238E27FC236}">
                  <a16:creationId xmlns:a16="http://schemas.microsoft.com/office/drawing/2014/main" xmlns="" id="{7A53B675-3C94-4ACF-BB1D-85F18EF765B0}"/>
                </a:ext>
              </a:extLst>
            </p:cNvPr>
            <p:cNvSpPr/>
            <p:nvPr/>
          </p:nvSpPr>
          <p:spPr>
            <a:xfrm>
              <a:off x="290927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3" name="文本框 572">
              <a:extLst>
                <a:ext uri="{FF2B5EF4-FFF2-40B4-BE49-F238E27FC236}">
                  <a16:creationId xmlns:a16="http://schemas.microsoft.com/office/drawing/2014/main" xmlns="" id="{33CBE7BF-93B3-460A-87BA-5D97E2CA1726}"/>
                </a:ext>
              </a:extLst>
            </p:cNvPr>
            <p:cNvSpPr txBox="1"/>
            <p:nvPr/>
          </p:nvSpPr>
          <p:spPr>
            <a:xfrm>
              <a:off x="3085961" y="3949688"/>
              <a:ext cx="1065250" cy="407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KouzanBrushFont" panose="02000600000000000000" pitchFamily="2" charset="-128"/>
                  <a:ea typeface="QIJIFALLBACK" panose="02000509000000000000" pitchFamily="49" charset="-120"/>
                </a:rPr>
                <a:t>黄令东齐伋体</a:t>
              </a:r>
            </a:p>
          </p:txBody>
        </p:sp>
      </p:grpSp>
      <p:grpSp>
        <p:nvGrpSpPr>
          <p:cNvPr id="574" name="组合 573">
            <a:extLst>
              <a:ext uri="{FF2B5EF4-FFF2-40B4-BE49-F238E27FC236}">
                <a16:creationId xmlns:a16="http://schemas.microsoft.com/office/drawing/2014/main" xmlns="" id="{D3F72756-47D3-404E-B658-6A4D64D88B0D}"/>
              </a:ext>
            </a:extLst>
          </p:cNvPr>
          <p:cNvGrpSpPr/>
          <p:nvPr/>
        </p:nvGrpSpPr>
        <p:grpSpPr>
          <a:xfrm>
            <a:off x="7930805" y="2875814"/>
            <a:ext cx="1244992" cy="389459"/>
            <a:chOff x="4399327" y="1957807"/>
            <a:chExt cx="1418621" cy="443774"/>
          </a:xfrm>
        </p:grpSpPr>
        <p:sp>
          <p:nvSpPr>
            <p:cNvPr id="575" name="矩形: 圆角 574">
              <a:extLst>
                <a:ext uri="{FF2B5EF4-FFF2-40B4-BE49-F238E27FC236}">
                  <a16:creationId xmlns:a16="http://schemas.microsoft.com/office/drawing/2014/main" xmlns="" id="{D534DDC9-3F86-4BBC-A831-4A523BF64597}"/>
                </a:ext>
              </a:extLst>
            </p:cNvPr>
            <p:cNvSpPr/>
            <p:nvPr/>
          </p:nvSpPr>
          <p:spPr>
            <a:xfrm>
              <a:off x="439932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6" name="文本框 575">
              <a:extLst>
                <a:ext uri="{FF2B5EF4-FFF2-40B4-BE49-F238E27FC236}">
                  <a16:creationId xmlns:a16="http://schemas.microsoft.com/office/drawing/2014/main" xmlns="" id="{301DA33F-C789-4D0B-A284-5B87611CF758}"/>
                </a:ext>
              </a:extLst>
            </p:cNvPr>
            <p:cNvSpPr txBox="1"/>
            <p:nvPr/>
          </p:nvSpPr>
          <p:spPr>
            <a:xfrm>
              <a:off x="4734175" y="2038214"/>
              <a:ext cx="748923" cy="279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江西拙楷" panose="02010600040101010101" pitchFamily="2" charset="-122"/>
                  <a:ea typeface="江西拙楷" panose="02010600040101010101" pitchFamily="2" charset="-122"/>
                </a:rPr>
                <a:t>江西拙楷</a:t>
              </a:r>
            </a:p>
          </p:txBody>
        </p:sp>
      </p:grpSp>
      <p:grpSp>
        <p:nvGrpSpPr>
          <p:cNvPr id="577" name="组合 576">
            <a:extLst>
              <a:ext uri="{FF2B5EF4-FFF2-40B4-BE49-F238E27FC236}">
                <a16:creationId xmlns:a16="http://schemas.microsoft.com/office/drawing/2014/main" xmlns="" id="{716BCE46-1497-4E84-81A3-A1EF0308C6DF}"/>
              </a:ext>
            </a:extLst>
          </p:cNvPr>
          <p:cNvGrpSpPr/>
          <p:nvPr/>
        </p:nvGrpSpPr>
        <p:grpSpPr>
          <a:xfrm>
            <a:off x="9246456" y="2875814"/>
            <a:ext cx="1244992" cy="389459"/>
            <a:chOff x="8869474" y="2455673"/>
            <a:chExt cx="1418621" cy="443774"/>
          </a:xfrm>
        </p:grpSpPr>
        <p:sp>
          <p:nvSpPr>
            <p:cNvPr id="578" name="矩形: 圆角 577">
              <a:extLst>
                <a:ext uri="{FF2B5EF4-FFF2-40B4-BE49-F238E27FC236}">
                  <a16:creationId xmlns:a16="http://schemas.microsoft.com/office/drawing/2014/main" xmlns="" id="{6B9C8F6D-8904-477B-8DBA-4A16B8E9946B}"/>
                </a:ext>
              </a:extLst>
            </p:cNvPr>
            <p:cNvSpPr/>
            <p:nvPr/>
          </p:nvSpPr>
          <p:spPr>
            <a:xfrm>
              <a:off x="8869474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9" name="文本框 578">
              <a:extLst>
                <a:ext uri="{FF2B5EF4-FFF2-40B4-BE49-F238E27FC236}">
                  <a16:creationId xmlns:a16="http://schemas.microsoft.com/office/drawing/2014/main" xmlns="" id="{F108B1FB-C7C1-428E-B2CA-5394E009DC52}"/>
                </a:ext>
              </a:extLst>
            </p:cNvPr>
            <p:cNvSpPr txBox="1"/>
            <p:nvPr/>
          </p:nvSpPr>
          <p:spPr>
            <a:xfrm>
              <a:off x="9177072" y="2531177"/>
              <a:ext cx="803425" cy="294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I.Ngaan" panose="02000500000000000000" pitchFamily="2" charset="-122"/>
                  <a:ea typeface="I.Ngaan" panose="02000500000000000000" pitchFamily="2" charset="-122"/>
                </a:rPr>
                <a:t>I.Ngaan</a:t>
              </a:r>
              <a:endParaRPr lang="zh-CN" altLang="en-US" sz="1200" dirty="0">
                <a:solidFill>
                  <a:srgbClr val="323B44"/>
                </a:solidFill>
                <a:latin typeface="I.Ngaan" panose="02000500000000000000" pitchFamily="2" charset="-122"/>
                <a:ea typeface="I.Ngaan" panose="02000500000000000000" pitchFamily="2" charset="-122"/>
              </a:endParaRPr>
            </a:p>
          </p:txBody>
        </p:sp>
      </p:grpSp>
      <p:grpSp>
        <p:nvGrpSpPr>
          <p:cNvPr id="580" name="组合 579">
            <a:extLst>
              <a:ext uri="{FF2B5EF4-FFF2-40B4-BE49-F238E27FC236}">
                <a16:creationId xmlns:a16="http://schemas.microsoft.com/office/drawing/2014/main" xmlns="" id="{AF9B67C7-307E-4777-971A-92DEA4C85DAE}"/>
              </a:ext>
            </a:extLst>
          </p:cNvPr>
          <p:cNvGrpSpPr/>
          <p:nvPr/>
        </p:nvGrpSpPr>
        <p:grpSpPr>
          <a:xfrm>
            <a:off x="10556869" y="2875814"/>
            <a:ext cx="1255473" cy="389459"/>
            <a:chOff x="1413254" y="2953539"/>
            <a:chExt cx="1430564" cy="443774"/>
          </a:xfrm>
        </p:grpSpPr>
        <p:sp>
          <p:nvSpPr>
            <p:cNvPr id="581" name="矩形: 圆角 580">
              <a:extLst>
                <a:ext uri="{FF2B5EF4-FFF2-40B4-BE49-F238E27FC236}">
                  <a16:creationId xmlns:a16="http://schemas.microsoft.com/office/drawing/2014/main" xmlns="" id="{EA2F3527-BC78-4877-95C3-5AA142302575}"/>
                </a:ext>
              </a:extLst>
            </p:cNvPr>
            <p:cNvSpPr/>
            <p:nvPr/>
          </p:nvSpPr>
          <p:spPr>
            <a:xfrm>
              <a:off x="141922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2" name="文本框 581">
              <a:extLst>
                <a:ext uri="{FF2B5EF4-FFF2-40B4-BE49-F238E27FC236}">
                  <a16:creationId xmlns:a16="http://schemas.microsoft.com/office/drawing/2014/main" xmlns="" id="{7F5D99B0-F8CE-4828-9F68-407FE80E393A}"/>
                </a:ext>
              </a:extLst>
            </p:cNvPr>
            <p:cNvSpPr txBox="1"/>
            <p:nvPr/>
          </p:nvSpPr>
          <p:spPr>
            <a:xfrm>
              <a:off x="1413254" y="3026432"/>
              <a:ext cx="1430564" cy="316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050" dirty="0" err="1">
                  <a:solidFill>
                    <a:srgbClr val="323B44"/>
                  </a:solidFill>
                  <a:latin typeface="SoukouMincho" panose="02000600000000000000" pitchFamily="2" charset="-128"/>
                  <a:ea typeface="SoukouMincho" panose="02000600000000000000" pitchFamily="2" charset="-128"/>
                </a:rPr>
                <a:t>SoukouMincho</a:t>
              </a:r>
              <a:endParaRPr lang="zh-CN" altLang="en-US" sz="1050" dirty="0">
                <a:solidFill>
                  <a:srgbClr val="323B44"/>
                </a:solidFill>
                <a:latin typeface="SoukouMincho" panose="02000600000000000000" pitchFamily="2" charset="-128"/>
                <a:ea typeface="SoukouMincho" panose="02000600000000000000" pitchFamily="2" charset="-128"/>
              </a:endParaRPr>
            </a:p>
          </p:txBody>
        </p:sp>
      </p:grpSp>
      <p:grpSp>
        <p:nvGrpSpPr>
          <p:cNvPr id="583" name="组合 582">
            <a:extLst>
              <a:ext uri="{FF2B5EF4-FFF2-40B4-BE49-F238E27FC236}">
                <a16:creationId xmlns:a16="http://schemas.microsoft.com/office/drawing/2014/main" xmlns="" id="{D226807F-F5DD-42B8-A7AC-4AB2809D317E}"/>
              </a:ext>
            </a:extLst>
          </p:cNvPr>
          <p:cNvGrpSpPr/>
          <p:nvPr/>
        </p:nvGrpSpPr>
        <p:grpSpPr>
          <a:xfrm>
            <a:off x="1352550" y="3351363"/>
            <a:ext cx="1244992" cy="389459"/>
            <a:chOff x="4399327" y="2455673"/>
            <a:chExt cx="1418621" cy="443774"/>
          </a:xfrm>
        </p:grpSpPr>
        <p:sp>
          <p:nvSpPr>
            <p:cNvPr id="584" name="矩形: 圆角 583">
              <a:extLst>
                <a:ext uri="{FF2B5EF4-FFF2-40B4-BE49-F238E27FC236}">
                  <a16:creationId xmlns:a16="http://schemas.microsoft.com/office/drawing/2014/main" xmlns="" id="{C35A71FB-8E97-4333-B44C-D8AFC0342E5F}"/>
                </a:ext>
              </a:extLst>
            </p:cNvPr>
            <p:cNvSpPr/>
            <p:nvPr/>
          </p:nvSpPr>
          <p:spPr>
            <a:xfrm>
              <a:off x="439932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5" name="文本框 584">
              <a:extLst>
                <a:ext uri="{FF2B5EF4-FFF2-40B4-BE49-F238E27FC236}">
                  <a16:creationId xmlns:a16="http://schemas.microsoft.com/office/drawing/2014/main" xmlns="" id="{1539A3C7-F47E-438A-BC3A-A3D13A369582}"/>
                </a:ext>
              </a:extLst>
            </p:cNvPr>
            <p:cNvSpPr txBox="1"/>
            <p:nvPr/>
          </p:nvSpPr>
          <p:spPr>
            <a:xfrm>
              <a:off x="4540212" y="2563747"/>
              <a:ext cx="1136850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CN Heavy</a:t>
              </a:r>
              <a:endParaRPr lang="zh-CN" altLang="en-US" sz="800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86" name="组合 585">
            <a:extLst>
              <a:ext uri="{FF2B5EF4-FFF2-40B4-BE49-F238E27FC236}">
                <a16:creationId xmlns:a16="http://schemas.microsoft.com/office/drawing/2014/main" xmlns="" id="{B2727194-7C08-414B-8E06-705E9D5761E3}"/>
              </a:ext>
            </a:extLst>
          </p:cNvPr>
          <p:cNvGrpSpPr/>
          <p:nvPr/>
        </p:nvGrpSpPr>
        <p:grpSpPr>
          <a:xfrm>
            <a:off x="2668201" y="3351363"/>
            <a:ext cx="1244992" cy="389459"/>
            <a:chOff x="5889377" y="2455673"/>
            <a:chExt cx="1418621" cy="443774"/>
          </a:xfrm>
        </p:grpSpPr>
        <p:sp>
          <p:nvSpPr>
            <p:cNvPr id="587" name="矩形: 圆角 586">
              <a:extLst>
                <a:ext uri="{FF2B5EF4-FFF2-40B4-BE49-F238E27FC236}">
                  <a16:creationId xmlns:a16="http://schemas.microsoft.com/office/drawing/2014/main" xmlns="" id="{BB366E29-6BF5-4FF3-A318-5096E226E53F}"/>
                </a:ext>
              </a:extLst>
            </p:cNvPr>
            <p:cNvSpPr/>
            <p:nvPr/>
          </p:nvSpPr>
          <p:spPr>
            <a:xfrm>
              <a:off x="588937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8" name="文本框 587">
              <a:extLst>
                <a:ext uri="{FF2B5EF4-FFF2-40B4-BE49-F238E27FC236}">
                  <a16:creationId xmlns:a16="http://schemas.microsoft.com/office/drawing/2014/main" xmlns="" id="{76C5B57B-41A4-4D52-BE46-FE1FA4E5E1CE}"/>
                </a:ext>
              </a:extLst>
            </p:cNvPr>
            <p:cNvSpPr txBox="1"/>
            <p:nvPr/>
          </p:nvSpPr>
          <p:spPr>
            <a:xfrm>
              <a:off x="5952517" y="2563747"/>
              <a:ext cx="1292341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CN </a:t>
              </a:r>
              <a:r>
                <a:rPr lang="en-US" altLang="zh-CN" sz="800" dirty="0" err="1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SemiBold</a:t>
              </a:r>
              <a:endParaRPr lang="zh-CN" altLang="en-US" sz="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589" name="组合 588">
            <a:extLst>
              <a:ext uri="{FF2B5EF4-FFF2-40B4-BE49-F238E27FC236}">
                <a16:creationId xmlns:a16="http://schemas.microsoft.com/office/drawing/2014/main" xmlns="" id="{146B0F30-9F84-442F-AE70-B930305A479F}"/>
              </a:ext>
            </a:extLst>
          </p:cNvPr>
          <p:cNvGrpSpPr/>
          <p:nvPr/>
        </p:nvGrpSpPr>
        <p:grpSpPr>
          <a:xfrm>
            <a:off x="3983852" y="3351363"/>
            <a:ext cx="1244992" cy="389459"/>
            <a:chOff x="4399327" y="2953539"/>
            <a:chExt cx="1418621" cy="443774"/>
          </a:xfrm>
        </p:grpSpPr>
        <p:sp>
          <p:nvSpPr>
            <p:cNvPr id="590" name="矩形: 圆角 589">
              <a:extLst>
                <a:ext uri="{FF2B5EF4-FFF2-40B4-BE49-F238E27FC236}">
                  <a16:creationId xmlns:a16="http://schemas.microsoft.com/office/drawing/2014/main" xmlns="" id="{C6AD7645-A701-4693-AD20-108B1E811D12}"/>
                </a:ext>
              </a:extLst>
            </p:cNvPr>
            <p:cNvSpPr/>
            <p:nvPr/>
          </p:nvSpPr>
          <p:spPr>
            <a:xfrm>
              <a:off x="439932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1" name="文本框 590">
              <a:extLst>
                <a:ext uri="{FF2B5EF4-FFF2-40B4-BE49-F238E27FC236}">
                  <a16:creationId xmlns:a16="http://schemas.microsoft.com/office/drawing/2014/main" xmlns="" id="{445227E7-C725-4BC9-96F1-EC8FA1BE380E}"/>
                </a:ext>
              </a:extLst>
            </p:cNvPr>
            <p:cNvSpPr txBox="1"/>
            <p:nvPr/>
          </p:nvSpPr>
          <p:spPr>
            <a:xfrm>
              <a:off x="4482504" y="3037600"/>
              <a:ext cx="125226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H</a:t>
              </a:r>
              <a:endParaRPr lang="zh-CN" altLang="en-US" sz="105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592" name="组合 591">
            <a:extLst>
              <a:ext uri="{FF2B5EF4-FFF2-40B4-BE49-F238E27FC236}">
                <a16:creationId xmlns:a16="http://schemas.microsoft.com/office/drawing/2014/main" xmlns="" id="{1A53E176-8430-4F12-87BE-4900CC5186C4}"/>
              </a:ext>
            </a:extLst>
          </p:cNvPr>
          <p:cNvGrpSpPr/>
          <p:nvPr/>
        </p:nvGrpSpPr>
        <p:grpSpPr>
          <a:xfrm>
            <a:off x="5299503" y="3351363"/>
            <a:ext cx="1244992" cy="389459"/>
            <a:chOff x="5889377" y="2953539"/>
            <a:chExt cx="1418621" cy="443774"/>
          </a:xfrm>
        </p:grpSpPr>
        <p:sp>
          <p:nvSpPr>
            <p:cNvPr id="593" name="矩形: 圆角 592">
              <a:extLst>
                <a:ext uri="{FF2B5EF4-FFF2-40B4-BE49-F238E27FC236}">
                  <a16:creationId xmlns:a16="http://schemas.microsoft.com/office/drawing/2014/main" xmlns="" id="{0C2B2D26-FD92-4A9C-AF46-761A9DD31833}"/>
                </a:ext>
              </a:extLst>
            </p:cNvPr>
            <p:cNvSpPr/>
            <p:nvPr/>
          </p:nvSpPr>
          <p:spPr>
            <a:xfrm>
              <a:off x="588937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4" name="文本框 593">
              <a:extLst>
                <a:ext uri="{FF2B5EF4-FFF2-40B4-BE49-F238E27FC236}">
                  <a16:creationId xmlns:a16="http://schemas.microsoft.com/office/drawing/2014/main" xmlns="" id="{F162A502-E601-4EC9-8B5D-7DEA81A7E6D9}"/>
                </a:ext>
              </a:extLst>
            </p:cNvPr>
            <p:cNvSpPr txBox="1"/>
            <p:nvPr/>
          </p:nvSpPr>
          <p:spPr>
            <a:xfrm>
              <a:off x="5979768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B</a:t>
              </a:r>
              <a:endParaRPr lang="zh-CN" altLang="en-US" sz="105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95" name="组合 594">
            <a:extLst>
              <a:ext uri="{FF2B5EF4-FFF2-40B4-BE49-F238E27FC236}">
                <a16:creationId xmlns:a16="http://schemas.microsoft.com/office/drawing/2014/main" xmlns="" id="{76862165-8F9F-4F11-87E2-90C523C08650}"/>
              </a:ext>
            </a:extLst>
          </p:cNvPr>
          <p:cNvGrpSpPr/>
          <p:nvPr/>
        </p:nvGrpSpPr>
        <p:grpSpPr>
          <a:xfrm>
            <a:off x="6615154" y="3351363"/>
            <a:ext cx="1244992" cy="389459"/>
            <a:chOff x="7379425" y="2953539"/>
            <a:chExt cx="1418621" cy="443774"/>
          </a:xfrm>
        </p:grpSpPr>
        <p:sp>
          <p:nvSpPr>
            <p:cNvPr id="596" name="矩形: 圆角 595">
              <a:extLst>
                <a:ext uri="{FF2B5EF4-FFF2-40B4-BE49-F238E27FC236}">
                  <a16:creationId xmlns:a16="http://schemas.microsoft.com/office/drawing/2014/main" xmlns="" id="{4FC679FA-CE29-4D40-A26A-69F25FDF0D16}"/>
                </a:ext>
              </a:extLst>
            </p:cNvPr>
            <p:cNvSpPr/>
            <p:nvPr/>
          </p:nvSpPr>
          <p:spPr>
            <a:xfrm>
              <a:off x="7379425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7" name="文本框 596">
              <a:extLst>
                <a:ext uri="{FF2B5EF4-FFF2-40B4-BE49-F238E27FC236}">
                  <a16:creationId xmlns:a16="http://schemas.microsoft.com/office/drawing/2014/main" xmlns="" id="{01DD56B0-70D9-4043-88CD-584886B19158}"/>
                </a:ext>
              </a:extLst>
            </p:cNvPr>
            <p:cNvSpPr txBox="1"/>
            <p:nvPr/>
          </p:nvSpPr>
          <p:spPr>
            <a:xfrm>
              <a:off x="7454587" y="3037600"/>
              <a:ext cx="126829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M</a:t>
              </a:r>
              <a:endParaRPr lang="zh-CN" altLang="en-US" sz="105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598" name="组合 597">
            <a:extLst>
              <a:ext uri="{FF2B5EF4-FFF2-40B4-BE49-F238E27FC236}">
                <a16:creationId xmlns:a16="http://schemas.microsoft.com/office/drawing/2014/main" xmlns="" id="{D6B25530-9EC4-4980-8F97-29AF0AA84380}"/>
              </a:ext>
            </a:extLst>
          </p:cNvPr>
          <p:cNvGrpSpPr/>
          <p:nvPr/>
        </p:nvGrpSpPr>
        <p:grpSpPr>
          <a:xfrm>
            <a:off x="7930805" y="3351363"/>
            <a:ext cx="1244992" cy="389459"/>
            <a:chOff x="8869474" y="2953539"/>
            <a:chExt cx="1418621" cy="443774"/>
          </a:xfrm>
        </p:grpSpPr>
        <p:sp>
          <p:nvSpPr>
            <p:cNvPr id="599" name="矩形: 圆角 598">
              <a:extLst>
                <a:ext uri="{FF2B5EF4-FFF2-40B4-BE49-F238E27FC236}">
                  <a16:creationId xmlns:a16="http://schemas.microsoft.com/office/drawing/2014/main" xmlns="" id="{BCDA4D60-F6FE-4434-99FE-CD114BC1E517}"/>
                </a:ext>
              </a:extLst>
            </p:cNvPr>
            <p:cNvSpPr/>
            <p:nvPr/>
          </p:nvSpPr>
          <p:spPr>
            <a:xfrm>
              <a:off x="8869474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xmlns="" id="{0C1F637B-2D64-4A75-9C55-2E17528E37AD}"/>
                </a:ext>
              </a:extLst>
            </p:cNvPr>
            <p:cNvSpPr txBox="1"/>
            <p:nvPr/>
          </p:nvSpPr>
          <p:spPr>
            <a:xfrm>
              <a:off x="8959865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R</a:t>
              </a:r>
              <a:endParaRPr lang="zh-CN" altLang="en-US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601" name="组合 600">
            <a:extLst>
              <a:ext uri="{FF2B5EF4-FFF2-40B4-BE49-F238E27FC236}">
                <a16:creationId xmlns:a16="http://schemas.microsoft.com/office/drawing/2014/main" xmlns="" id="{115B9FAF-03C0-4108-A902-E0B3D971443B}"/>
              </a:ext>
            </a:extLst>
          </p:cNvPr>
          <p:cNvGrpSpPr/>
          <p:nvPr/>
        </p:nvGrpSpPr>
        <p:grpSpPr>
          <a:xfrm>
            <a:off x="9246456" y="3351363"/>
            <a:ext cx="1244992" cy="389459"/>
            <a:chOff x="10359522" y="2953539"/>
            <a:chExt cx="1418621" cy="443774"/>
          </a:xfrm>
        </p:grpSpPr>
        <p:sp>
          <p:nvSpPr>
            <p:cNvPr id="602" name="矩形: 圆角 601">
              <a:extLst>
                <a:ext uri="{FF2B5EF4-FFF2-40B4-BE49-F238E27FC236}">
                  <a16:creationId xmlns:a16="http://schemas.microsoft.com/office/drawing/2014/main" xmlns="" id="{3D12A527-E436-4733-9842-75B79A4B3532}"/>
                </a:ext>
              </a:extLst>
            </p:cNvPr>
            <p:cNvSpPr/>
            <p:nvPr/>
          </p:nvSpPr>
          <p:spPr>
            <a:xfrm>
              <a:off x="10359522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3" name="文本框 602">
              <a:extLst>
                <a:ext uri="{FF2B5EF4-FFF2-40B4-BE49-F238E27FC236}">
                  <a16:creationId xmlns:a16="http://schemas.microsoft.com/office/drawing/2014/main" xmlns="" id="{9817DF73-D2A8-4223-9828-17174EEF7DA1}"/>
                </a:ext>
              </a:extLst>
            </p:cNvPr>
            <p:cNvSpPr txBox="1"/>
            <p:nvPr/>
          </p:nvSpPr>
          <p:spPr>
            <a:xfrm>
              <a:off x="10449913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</a:t>
              </a:r>
              <a:endParaRPr lang="zh-CN" altLang="en-US" sz="105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04" name="组合 603">
            <a:extLst>
              <a:ext uri="{FF2B5EF4-FFF2-40B4-BE49-F238E27FC236}">
                <a16:creationId xmlns:a16="http://schemas.microsoft.com/office/drawing/2014/main" xmlns="" id="{6BED3F22-3D69-45DC-8D08-4D9C3E791387}"/>
              </a:ext>
            </a:extLst>
          </p:cNvPr>
          <p:cNvGrpSpPr/>
          <p:nvPr/>
        </p:nvGrpSpPr>
        <p:grpSpPr>
          <a:xfrm>
            <a:off x="10562110" y="3351363"/>
            <a:ext cx="1244992" cy="389459"/>
            <a:chOff x="1419226" y="1957807"/>
            <a:chExt cx="1418621" cy="443774"/>
          </a:xfrm>
        </p:grpSpPr>
        <p:sp>
          <p:nvSpPr>
            <p:cNvPr id="605" name="矩形: 圆角 604">
              <a:extLst>
                <a:ext uri="{FF2B5EF4-FFF2-40B4-BE49-F238E27FC236}">
                  <a16:creationId xmlns:a16="http://schemas.microsoft.com/office/drawing/2014/main" xmlns="" id="{52905534-D8A0-4B07-8EBB-B2F3A29B06ED}"/>
                </a:ext>
              </a:extLst>
            </p:cNvPr>
            <p:cNvSpPr/>
            <p:nvPr/>
          </p:nvSpPr>
          <p:spPr>
            <a:xfrm>
              <a:off x="141922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6" name="文本框 605">
              <a:extLst>
                <a:ext uri="{FF2B5EF4-FFF2-40B4-BE49-F238E27FC236}">
                  <a16:creationId xmlns:a16="http://schemas.microsoft.com/office/drawing/2014/main" xmlns="" id="{6B5A4558-4AAC-498C-89B5-DC01A2F49334}"/>
                </a:ext>
              </a:extLst>
            </p:cNvPr>
            <p:cNvSpPr txBox="1"/>
            <p:nvPr/>
          </p:nvSpPr>
          <p:spPr>
            <a:xfrm>
              <a:off x="1500801" y="2040746"/>
              <a:ext cx="1255472" cy="277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杨任东竹石体</a:t>
              </a:r>
              <a:r>
                <a:rPr lang="en-US" altLang="zh-CN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-Bold</a:t>
              </a:r>
              <a:endParaRPr lang="zh-CN" altLang="en-US" sz="1100" spc="-50" dirty="0">
                <a:latin typeface="杨任东竹石体-Bold" panose="02000000000000000000" pitchFamily="2" charset="-122"/>
                <a:ea typeface="杨任东竹石体-Bold" panose="02000000000000000000" pitchFamily="2" charset="-122"/>
              </a:endParaRPr>
            </a:p>
          </p:txBody>
        </p:sp>
      </p:grpSp>
      <p:grpSp>
        <p:nvGrpSpPr>
          <p:cNvPr id="607" name="组合 606">
            <a:extLst>
              <a:ext uri="{FF2B5EF4-FFF2-40B4-BE49-F238E27FC236}">
                <a16:creationId xmlns:a16="http://schemas.microsoft.com/office/drawing/2014/main" xmlns="" id="{68307B4B-9060-4ACC-BFF3-206A2C8D0215}"/>
              </a:ext>
            </a:extLst>
          </p:cNvPr>
          <p:cNvGrpSpPr/>
          <p:nvPr/>
        </p:nvGrpSpPr>
        <p:grpSpPr>
          <a:xfrm>
            <a:off x="1352550" y="3826910"/>
            <a:ext cx="1244992" cy="389459"/>
            <a:chOff x="7379425" y="2455673"/>
            <a:chExt cx="1418621" cy="443774"/>
          </a:xfrm>
        </p:grpSpPr>
        <p:sp>
          <p:nvSpPr>
            <p:cNvPr id="608" name="矩形: 圆角 607">
              <a:extLst>
                <a:ext uri="{FF2B5EF4-FFF2-40B4-BE49-F238E27FC236}">
                  <a16:creationId xmlns:a16="http://schemas.microsoft.com/office/drawing/2014/main" xmlns="" id="{41F63616-3497-44D9-912C-2C6A45F8EE0B}"/>
                </a:ext>
              </a:extLst>
            </p:cNvPr>
            <p:cNvSpPr/>
            <p:nvPr/>
          </p:nvSpPr>
          <p:spPr>
            <a:xfrm>
              <a:off x="7379425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9" name="文本框 608">
              <a:extLst>
                <a:ext uri="{FF2B5EF4-FFF2-40B4-BE49-F238E27FC236}">
                  <a16:creationId xmlns:a16="http://schemas.microsoft.com/office/drawing/2014/main" xmlns="" id="{F4BD46A9-1108-4E4D-85C9-5F85D410AA12}"/>
                </a:ext>
              </a:extLst>
            </p:cNvPr>
            <p:cNvSpPr txBox="1"/>
            <p:nvPr/>
          </p:nvSpPr>
          <p:spPr>
            <a:xfrm>
              <a:off x="7675802" y="2478555"/>
              <a:ext cx="825867" cy="328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100" dirty="0">
                  <a:latin typeface="新叶念体" panose="02000000000000000000" pitchFamily="2" charset="-128"/>
                  <a:ea typeface="新叶念体" panose="02000000000000000000" pitchFamily="2" charset="-128"/>
                </a:rPr>
                <a:t>新叶念体</a:t>
              </a:r>
            </a:p>
          </p:txBody>
        </p:sp>
      </p:grpSp>
      <p:grpSp>
        <p:nvGrpSpPr>
          <p:cNvPr id="610" name="组合 609">
            <a:extLst>
              <a:ext uri="{FF2B5EF4-FFF2-40B4-BE49-F238E27FC236}">
                <a16:creationId xmlns:a16="http://schemas.microsoft.com/office/drawing/2014/main" xmlns="" id="{B5A028E1-63D0-44BE-AE6F-A67A86F62F19}"/>
              </a:ext>
            </a:extLst>
          </p:cNvPr>
          <p:cNvGrpSpPr/>
          <p:nvPr/>
        </p:nvGrpSpPr>
        <p:grpSpPr>
          <a:xfrm>
            <a:off x="2668201" y="3826910"/>
            <a:ext cx="1244992" cy="389459"/>
            <a:chOff x="10359522" y="2455673"/>
            <a:chExt cx="1418621" cy="443774"/>
          </a:xfrm>
        </p:grpSpPr>
        <p:sp>
          <p:nvSpPr>
            <p:cNvPr id="611" name="矩形: 圆角 610">
              <a:extLst>
                <a:ext uri="{FF2B5EF4-FFF2-40B4-BE49-F238E27FC236}">
                  <a16:creationId xmlns:a16="http://schemas.microsoft.com/office/drawing/2014/main" xmlns="" id="{FB271591-1D76-472F-B846-7BA40A54A38F}"/>
                </a:ext>
              </a:extLst>
            </p:cNvPr>
            <p:cNvSpPr/>
            <p:nvPr/>
          </p:nvSpPr>
          <p:spPr>
            <a:xfrm>
              <a:off x="10359522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2" name="文本框 611">
              <a:extLst>
                <a:ext uri="{FF2B5EF4-FFF2-40B4-BE49-F238E27FC236}">
                  <a16:creationId xmlns:a16="http://schemas.microsoft.com/office/drawing/2014/main" xmlns="" id="{E01CCE64-EA75-43C2-A8B7-9A3BE4E1E6DA}"/>
                </a:ext>
              </a:extLst>
            </p:cNvPr>
            <p:cNvSpPr txBox="1"/>
            <p:nvPr/>
          </p:nvSpPr>
          <p:spPr>
            <a:xfrm>
              <a:off x="10707195" y="2488777"/>
              <a:ext cx="723275" cy="336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0" baseline="0" dirty="0">
                  <a:solidFill>
                    <a:srgbClr val="323B44"/>
                  </a:solidFill>
                  <a:latin typeface="手书体" panose="02010800040101010101" pitchFamily="2" charset="-122"/>
                  <a:ea typeface="手书体" panose="02010800040101010101" pitchFamily="2" charset="-122"/>
                </a:rPr>
                <a:t>手书体</a:t>
              </a:r>
            </a:p>
          </p:txBody>
        </p:sp>
      </p:grpSp>
      <p:grpSp>
        <p:nvGrpSpPr>
          <p:cNvPr id="613" name="组合 612">
            <a:extLst>
              <a:ext uri="{FF2B5EF4-FFF2-40B4-BE49-F238E27FC236}">
                <a16:creationId xmlns:a16="http://schemas.microsoft.com/office/drawing/2014/main" xmlns="" id="{387EE022-E5B1-4BCD-A944-DAE39E348213}"/>
              </a:ext>
            </a:extLst>
          </p:cNvPr>
          <p:cNvGrpSpPr/>
          <p:nvPr/>
        </p:nvGrpSpPr>
        <p:grpSpPr>
          <a:xfrm>
            <a:off x="3983852" y="3826910"/>
            <a:ext cx="1244992" cy="389459"/>
            <a:chOff x="1419226" y="4447136"/>
            <a:chExt cx="1418621" cy="443774"/>
          </a:xfrm>
        </p:grpSpPr>
        <p:sp>
          <p:nvSpPr>
            <p:cNvPr id="614" name="矩形: 圆角 613">
              <a:extLst>
                <a:ext uri="{FF2B5EF4-FFF2-40B4-BE49-F238E27FC236}">
                  <a16:creationId xmlns:a16="http://schemas.microsoft.com/office/drawing/2014/main" xmlns="" id="{F4525D9B-A756-4D62-A4C0-603918B3C691}"/>
                </a:ext>
              </a:extLst>
            </p:cNvPr>
            <p:cNvSpPr/>
            <p:nvPr/>
          </p:nvSpPr>
          <p:spPr>
            <a:xfrm>
              <a:off x="141922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15" name="文本框 614">
              <a:extLst>
                <a:ext uri="{FF2B5EF4-FFF2-40B4-BE49-F238E27FC236}">
                  <a16:creationId xmlns:a16="http://schemas.microsoft.com/office/drawing/2014/main" xmlns="" id="{E3992C64-0FEB-457A-B360-5A4190BB2F83}"/>
                </a:ext>
              </a:extLst>
            </p:cNvPr>
            <p:cNvSpPr txBox="1"/>
            <p:nvPr/>
          </p:nvSpPr>
          <p:spPr>
            <a:xfrm>
              <a:off x="1677799" y="4466139"/>
              <a:ext cx="1003801" cy="371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700" dirty="0">
                  <a:latin typeface="寒蝉手拙体" panose="00000500000000000000" pitchFamily="2" charset="-122"/>
                  <a:ea typeface="寒蝉手拙体" panose="00000500000000000000" pitchFamily="2" charset="-122"/>
                </a:rPr>
                <a:t>寒蝉手拙体</a:t>
              </a:r>
            </a:p>
          </p:txBody>
        </p:sp>
      </p:grpSp>
      <p:grpSp>
        <p:nvGrpSpPr>
          <p:cNvPr id="616" name="组合 615">
            <a:extLst>
              <a:ext uri="{FF2B5EF4-FFF2-40B4-BE49-F238E27FC236}">
                <a16:creationId xmlns:a16="http://schemas.microsoft.com/office/drawing/2014/main" xmlns="" id="{AA21DFC7-E463-4259-9580-BEBFAA5D4DE7}"/>
              </a:ext>
            </a:extLst>
          </p:cNvPr>
          <p:cNvGrpSpPr/>
          <p:nvPr/>
        </p:nvGrpSpPr>
        <p:grpSpPr>
          <a:xfrm>
            <a:off x="5299503" y="3826910"/>
            <a:ext cx="1244992" cy="389459"/>
            <a:chOff x="2909276" y="4447136"/>
            <a:chExt cx="1418621" cy="443774"/>
          </a:xfrm>
        </p:grpSpPr>
        <p:sp>
          <p:nvSpPr>
            <p:cNvPr id="617" name="矩形: 圆角 616">
              <a:extLst>
                <a:ext uri="{FF2B5EF4-FFF2-40B4-BE49-F238E27FC236}">
                  <a16:creationId xmlns:a16="http://schemas.microsoft.com/office/drawing/2014/main" xmlns="" id="{5F597928-27C0-4FA6-AE49-3C404D07AC9A}"/>
                </a:ext>
              </a:extLst>
            </p:cNvPr>
            <p:cNvSpPr/>
            <p:nvPr/>
          </p:nvSpPr>
          <p:spPr>
            <a:xfrm>
              <a:off x="290927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xmlns="" id="{AC790755-36CE-43E9-9CF7-74787A969044}"/>
                </a:ext>
              </a:extLst>
            </p:cNvPr>
            <p:cNvSpPr txBox="1"/>
            <p:nvPr/>
          </p:nvSpPr>
          <p:spPr>
            <a:xfrm>
              <a:off x="3141533" y="4501509"/>
              <a:ext cx="954107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200" dirty="0">
                  <a:latin typeface="qiando手写楷体" panose="02010600010101010101" pitchFamily="2" charset="-122"/>
                  <a:ea typeface="qiando手写楷体" panose="02010600010101010101" pitchFamily="2" charset="-122"/>
                </a:rPr>
                <a:t>谦度手写体</a:t>
              </a:r>
            </a:p>
          </p:txBody>
        </p:sp>
      </p:grp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EB3AB7D9-1FD2-4104-95E4-EEE007DF5D39}"/>
              </a:ext>
            </a:extLst>
          </p:cNvPr>
          <p:cNvGrpSpPr/>
          <p:nvPr/>
        </p:nvGrpSpPr>
        <p:grpSpPr>
          <a:xfrm>
            <a:off x="6615154" y="3826910"/>
            <a:ext cx="1244992" cy="389459"/>
            <a:chOff x="8869474" y="3949270"/>
            <a:chExt cx="1418621" cy="443774"/>
          </a:xfrm>
        </p:grpSpPr>
        <p:sp>
          <p:nvSpPr>
            <p:cNvPr id="620" name="矩形: 圆角 619">
              <a:extLst>
                <a:ext uri="{FF2B5EF4-FFF2-40B4-BE49-F238E27FC236}">
                  <a16:creationId xmlns:a16="http://schemas.microsoft.com/office/drawing/2014/main" xmlns="" id="{51239771-E035-42A9-A325-9EDBF5BC9278}"/>
                </a:ext>
              </a:extLst>
            </p:cNvPr>
            <p:cNvSpPr/>
            <p:nvPr/>
          </p:nvSpPr>
          <p:spPr>
            <a:xfrm>
              <a:off x="8869474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1" name="文本框 620">
              <a:extLst>
                <a:ext uri="{FF2B5EF4-FFF2-40B4-BE49-F238E27FC236}">
                  <a16:creationId xmlns:a16="http://schemas.microsoft.com/office/drawing/2014/main" xmlns="" id="{4314EB6F-8392-49BD-AE3D-43D1AEA69FBF}"/>
                </a:ext>
              </a:extLst>
            </p:cNvPr>
            <p:cNvSpPr txBox="1"/>
            <p:nvPr/>
          </p:nvSpPr>
          <p:spPr>
            <a:xfrm>
              <a:off x="9069671" y="3975514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清松手寫體2" panose="00000500000000000000" pitchFamily="2" charset="-128"/>
                  <a:ea typeface="清松手寫體2" panose="00000500000000000000" pitchFamily="2" charset="-128"/>
                </a:rPr>
                <a:t>清松手写体</a:t>
              </a:r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xmlns="" id="{0DB63C53-091E-4EA6-97F3-2F0AD6A42ECB}"/>
              </a:ext>
            </a:extLst>
          </p:cNvPr>
          <p:cNvGrpSpPr/>
          <p:nvPr/>
        </p:nvGrpSpPr>
        <p:grpSpPr>
          <a:xfrm>
            <a:off x="7930805" y="3826910"/>
            <a:ext cx="1244992" cy="389459"/>
            <a:chOff x="10359522" y="3949270"/>
            <a:chExt cx="1418621" cy="443774"/>
          </a:xfrm>
        </p:grpSpPr>
        <p:sp>
          <p:nvSpPr>
            <p:cNvPr id="623" name="矩形: 圆角 622">
              <a:extLst>
                <a:ext uri="{FF2B5EF4-FFF2-40B4-BE49-F238E27FC236}">
                  <a16:creationId xmlns:a16="http://schemas.microsoft.com/office/drawing/2014/main" xmlns="" id="{A90ECB63-EFBA-4C30-8224-9D46FD96A151}"/>
                </a:ext>
              </a:extLst>
            </p:cNvPr>
            <p:cNvSpPr/>
            <p:nvPr/>
          </p:nvSpPr>
          <p:spPr>
            <a:xfrm>
              <a:off x="10359522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4" name="文本框 623">
              <a:extLst>
                <a:ext uri="{FF2B5EF4-FFF2-40B4-BE49-F238E27FC236}">
                  <a16:creationId xmlns:a16="http://schemas.microsoft.com/office/drawing/2014/main" xmlns="" id="{BE530649-FC32-4533-ACE0-A685229387C3}"/>
                </a:ext>
              </a:extLst>
            </p:cNvPr>
            <p:cNvSpPr txBox="1"/>
            <p:nvPr/>
          </p:nvSpPr>
          <p:spPr>
            <a:xfrm>
              <a:off x="10559719" y="3957697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品如手写体" panose="02010800040101010101" pitchFamily="2" charset="-128"/>
                  <a:ea typeface="品如手写体" panose="02010800040101010101" pitchFamily="2" charset="-128"/>
                </a:rPr>
                <a:t>品如手写体</a:t>
              </a:r>
            </a:p>
          </p:txBody>
        </p:sp>
      </p:grpSp>
      <p:grpSp>
        <p:nvGrpSpPr>
          <p:cNvPr id="625" name="组合 624">
            <a:extLst>
              <a:ext uri="{FF2B5EF4-FFF2-40B4-BE49-F238E27FC236}">
                <a16:creationId xmlns:a16="http://schemas.microsoft.com/office/drawing/2014/main" xmlns="" id="{F0790451-57A1-4A2F-AC95-EFA469E800D5}"/>
              </a:ext>
            </a:extLst>
          </p:cNvPr>
          <p:cNvGrpSpPr/>
          <p:nvPr/>
        </p:nvGrpSpPr>
        <p:grpSpPr>
          <a:xfrm>
            <a:off x="9244418" y="3826910"/>
            <a:ext cx="1249060" cy="389459"/>
            <a:chOff x="7377107" y="3949270"/>
            <a:chExt cx="1423257" cy="443774"/>
          </a:xfrm>
        </p:grpSpPr>
        <p:sp>
          <p:nvSpPr>
            <p:cNvPr id="626" name="矩形: 圆角 625">
              <a:extLst>
                <a:ext uri="{FF2B5EF4-FFF2-40B4-BE49-F238E27FC236}">
                  <a16:creationId xmlns:a16="http://schemas.microsoft.com/office/drawing/2014/main" xmlns="" id="{8D87FA35-6744-4C32-9A32-31945EF07F18}"/>
                </a:ext>
              </a:extLst>
            </p:cNvPr>
            <p:cNvSpPr/>
            <p:nvPr/>
          </p:nvSpPr>
          <p:spPr>
            <a:xfrm>
              <a:off x="7379425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xmlns="" id="{58F22C3D-62F9-4724-9273-EB5B5EA37A7B}"/>
                </a:ext>
              </a:extLst>
            </p:cNvPr>
            <p:cNvSpPr txBox="1"/>
            <p:nvPr/>
          </p:nvSpPr>
          <p:spPr>
            <a:xfrm>
              <a:off x="7377107" y="4025887"/>
              <a:ext cx="1423257" cy="295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00" dirty="0" err="1">
                  <a:latin typeface="IPix" panose="02000503000000000000" pitchFamily="2" charset="-120"/>
                  <a:ea typeface="IPix" panose="02000503000000000000" pitchFamily="2" charset="-120"/>
                </a:rPr>
                <a:t>IPix</a:t>
              </a:r>
              <a:r>
                <a:rPr lang="zh-CN" altLang="en-US" sz="1000" dirty="0">
                  <a:latin typeface="IPix" panose="02000503000000000000" pitchFamily="2" charset="-120"/>
                  <a:ea typeface="IPix" panose="02000503000000000000" pitchFamily="2" charset="-120"/>
                </a:rPr>
                <a:t>中文像素字体</a:t>
              </a:r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xmlns="" id="{9D43CC86-0D28-48FB-8DBF-EA7B6F274EE5}"/>
              </a:ext>
            </a:extLst>
          </p:cNvPr>
          <p:cNvGrpSpPr/>
          <p:nvPr/>
        </p:nvGrpSpPr>
        <p:grpSpPr>
          <a:xfrm>
            <a:off x="10562110" y="3826910"/>
            <a:ext cx="1244992" cy="389459"/>
            <a:chOff x="7379425" y="4447136"/>
            <a:chExt cx="1418621" cy="443774"/>
          </a:xfrm>
        </p:grpSpPr>
        <p:sp>
          <p:nvSpPr>
            <p:cNvPr id="632" name="矩形: 圆角 631">
              <a:extLst>
                <a:ext uri="{FF2B5EF4-FFF2-40B4-BE49-F238E27FC236}">
                  <a16:creationId xmlns:a16="http://schemas.microsoft.com/office/drawing/2014/main" xmlns="" id="{3A95E9DC-8EDA-4622-BB02-04A252E6830F}"/>
                </a:ext>
              </a:extLst>
            </p:cNvPr>
            <p:cNvSpPr/>
            <p:nvPr/>
          </p:nvSpPr>
          <p:spPr>
            <a:xfrm>
              <a:off x="7379425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33" name="文本框 632">
              <a:extLst>
                <a:ext uri="{FF2B5EF4-FFF2-40B4-BE49-F238E27FC236}">
                  <a16:creationId xmlns:a16="http://schemas.microsoft.com/office/drawing/2014/main" xmlns="" id="{643B8282-851C-4A28-B9F6-816C13DDBBE9}"/>
                </a:ext>
              </a:extLst>
            </p:cNvPr>
            <p:cNvSpPr txBox="1"/>
            <p:nvPr/>
          </p:nvSpPr>
          <p:spPr>
            <a:xfrm>
              <a:off x="7420945" y="4509098"/>
              <a:ext cx="1335583" cy="302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Uni font</a:t>
              </a:r>
              <a:r>
                <a:rPr lang="zh-CN" altLang="en-US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点阵黑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2282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D811FFA-B957-4687-9D0E-E79845741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A1815-A454-4BF5-9AB0-29B42DAFBEB0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FCB035B-4A20-44D4-B270-A1EF55D43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9D21C7-CE45-40FD-8C28-3A886266E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63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00F0E74-43B2-41AD-9DF7-333A33B4EACD}"/>
              </a:ext>
            </a:extLst>
          </p:cNvPr>
          <p:cNvSpPr/>
          <p:nvPr/>
        </p:nvSpPr>
        <p:spPr>
          <a:xfrm>
            <a:off x="6016625" y="-8993187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63F8C4B-BD84-492E-A176-D6552C91A91C}"/>
              </a:ext>
            </a:extLst>
          </p:cNvPr>
          <p:cNvSpPr/>
          <p:nvPr/>
        </p:nvSpPr>
        <p:spPr>
          <a:xfrm>
            <a:off x="6016625" y="15692438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9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7.xml"/><Relationship Id="rId7" Type="http://schemas.microsoft.com/office/2007/relationships/hdphoto" Target="../media/hdphoto1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microsoft.com/office/2007/relationships/hdphoto" Target="../media/hdphoto1.wdp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image" Target="../media/image4.png"/><Relationship Id="rId2" Type="http://schemas.openxmlformats.org/officeDocument/2006/relationships/tags" Target="../tags/tag9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19" Type="http://schemas.openxmlformats.org/officeDocument/2006/relationships/image" Target="../media/image22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3.xml"/><Relationship Id="rId7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B672A77-E2D6-46AE-8022-D1934CD805BD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81052"/>
            <a:ext cx="12192000" cy="6076949"/>
          </a:xfrm>
          <a:custGeom>
            <a:avLst/>
            <a:gdLst>
              <a:gd name="connsiteX0" fmla="*/ 0 w 12192000"/>
              <a:gd name="connsiteY0" fmla="*/ 0 h 6076949"/>
              <a:gd name="connsiteX1" fmla="*/ 12192000 w 12192000"/>
              <a:gd name="connsiteY1" fmla="*/ 0 h 6076949"/>
              <a:gd name="connsiteX2" fmla="*/ 12192000 w 12192000"/>
              <a:gd name="connsiteY2" fmla="*/ 6076949 h 6076949"/>
              <a:gd name="connsiteX3" fmla="*/ 0 w 12192000"/>
              <a:gd name="connsiteY3" fmla="*/ 6076949 h 607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076949">
                <a:moveTo>
                  <a:pt x="0" y="0"/>
                </a:moveTo>
                <a:lnTo>
                  <a:pt x="12192000" y="0"/>
                </a:lnTo>
                <a:lnTo>
                  <a:pt x="12192000" y="6076949"/>
                </a:lnTo>
                <a:lnTo>
                  <a:pt x="0" y="6076949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B80DA10-FF8E-40F0-8A13-AD01FCF15A1D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5776686"/>
          </a:xfrm>
          <a:prstGeom prst="rect">
            <a:avLst/>
          </a:prstGeom>
          <a:gradFill>
            <a:gsLst>
              <a:gs pos="31000">
                <a:srgbClr val="EAEAEA"/>
              </a:gs>
              <a:gs pos="100000">
                <a:srgbClr val="EAEAE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4870BC0-BEFB-4323-9B40-0C3D041A222D}"/>
              </a:ext>
            </a:extLst>
          </p:cNvPr>
          <p:cNvSpPr txBox="1"/>
          <p:nvPr/>
        </p:nvSpPr>
        <p:spPr>
          <a:xfrm>
            <a:off x="1479352" y="1498429"/>
            <a:ext cx="9233297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rgbClr val="E1586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如何正确的管理与带领团队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E997DE2-18CA-498F-A0FF-408063F2F9F2}"/>
              </a:ext>
            </a:extLst>
          </p:cNvPr>
          <p:cNvSpPr txBox="1"/>
          <p:nvPr/>
        </p:nvSpPr>
        <p:spPr>
          <a:xfrm>
            <a:off x="3761226" y="2650957"/>
            <a:ext cx="466954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5157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多种复杂局面 </a:t>
            </a:r>
            <a:r>
              <a:rPr lang="en-US" altLang="zh-CN" sz="2800" dirty="0">
                <a:solidFill>
                  <a:srgbClr val="5157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\ </a:t>
            </a:r>
            <a:r>
              <a:rPr lang="zh-CN" altLang="en-US" sz="2800" dirty="0">
                <a:solidFill>
                  <a:srgbClr val="5157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多个拆解套路</a:t>
            </a:r>
            <a:endParaRPr lang="zh-CN" altLang="en-US" sz="4000" dirty="0">
              <a:solidFill>
                <a:srgbClr val="5157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F6C24550-A00B-4F6D-B351-D89F6021A07C}"/>
              </a:ext>
            </a:extLst>
          </p:cNvPr>
          <p:cNvSpPr>
            <a:spLocks/>
          </p:cNvSpPr>
          <p:nvPr/>
        </p:nvSpPr>
        <p:spPr>
          <a:xfrm>
            <a:off x="1" y="0"/>
            <a:ext cx="12191999" cy="1498429"/>
          </a:xfrm>
          <a:custGeom>
            <a:avLst/>
            <a:gdLst>
              <a:gd name="connsiteX0" fmla="*/ 0 w 12191999"/>
              <a:gd name="connsiteY0" fmla="*/ 0 h 1498429"/>
              <a:gd name="connsiteX1" fmla="*/ 12191999 w 12191999"/>
              <a:gd name="connsiteY1" fmla="*/ 0 h 1498429"/>
              <a:gd name="connsiteX2" fmla="*/ 12191999 w 12191999"/>
              <a:gd name="connsiteY2" fmla="*/ 1395160 h 1498429"/>
              <a:gd name="connsiteX3" fmla="*/ 12080468 w 12191999"/>
              <a:gd name="connsiteY3" fmla="*/ 1329031 h 1498429"/>
              <a:gd name="connsiteX4" fmla="*/ 6183086 w 12191999"/>
              <a:gd name="connsiteY4" fmla="*/ 199570 h 1498429"/>
              <a:gd name="connsiteX5" fmla="*/ 285704 w 12191999"/>
              <a:gd name="connsiteY5" fmla="*/ 1329031 h 1498429"/>
              <a:gd name="connsiteX6" fmla="*/ 0 w 12191999"/>
              <a:gd name="connsiteY6" fmla="*/ 1498429 h 149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1498429">
                <a:moveTo>
                  <a:pt x="0" y="0"/>
                </a:moveTo>
                <a:lnTo>
                  <a:pt x="12191999" y="0"/>
                </a:lnTo>
                <a:lnTo>
                  <a:pt x="12191999" y="1395160"/>
                </a:lnTo>
                <a:lnTo>
                  <a:pt x="12080468" y="1329031"/>
                </a:lnTo>
                <a:cubicBezTo>
                  <a:pt x="10802390" y="647595"/>
                  <a:pt x="8637992" y="199570"/>
                  <a:pt x="6183086" y="199570"/>
                </a:cubicBezTo>
                <a:cubicBezTo>
                  <a:pt x="3728181" y="199570"/>
                  <a:pt x="1563782" y="647595"/>
                  <a:pt x="285704" y="1329031"/>
                </a:cubicBezTo>
                <a:lnTo>
                  <a:pt x="0" y="1498429"/>
                </a:lnTo>
                <a:close/>
              </a:path>
            </a:pathLst>
          </a:custGeom>
          <a:solidFill>
            <a:srgbClr val="E1586B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2367EEF1-9402-4BF2-8361-18899F89F04D}"/>
              </a:ext>
            </a:extLst>
          </p:cNvPr>
          <p:cNvSpPr>
            <a:spLocks/>
          </p:cNvSpPr>
          <p:nvPr/>
        </p:nvSpPr>
        <p:spPr>
          <a:xfrm>
            <a:off x="1" y="0"/>
            <a:ext cx="12191999" cy="1234418"/>
          </a:xfrm>
          <a:custGeom>
            <a:avLst/>
            <a:gdLst>
              <a:gd name="connsiteX0" fmla="*/ 7759759 w 12191999"/>
              <a:gd name="connsiteY0" fmla="*/ 0 h 1234418"/>
              <a:gd name="connsiteX1" fmla="*/ 12191999 w 12191999"/>
              <a:gd name="connsiteY1" fmla="*/ 0 h 1234418"/>
              <a:gd name="connsiteX2" fmla="*/ 12191999 w 12191999"/>
              <a:gd name="connsiteY2" fmla="*/ 1131149 h 1234418"/>
              <a:gd name="connsiteX3" fmla="*/ 12080468 w 12191999"/>
              <a:gd name="connsiteY3" fmla="*/ 1065020 h 1234418"/>
              <a:gd name="connsiteX4" fmla="*/ 7960486 w 12191999"/>
              <a:gd name="connsiteY4" fmla="*/ 16210 h 1234418"/>
              <a:gd name="connsiteX5" fmla="*/ 0 w 12191999"/>
              <a:gd name="connsiteY5" fmla="*/ 0 h 1234418"/>
              <a:gd name="connsiteX6" fmla="*/ 4606414 w 12191999"/>
              <a:gd name="connsiteY6" fmla="*/ 0 h 1234418"/>
              <a:gd name="connsiteX7" fmla="*/ 4405687 w 12191999"/>
              <a:gd name="connsiteY7" fmla="*/ 16210 h 1234418"/>
              <a:gd name="connsiteX8" fmla="*/ 285704 w 12191999"/>
              <a:gd name="connsiteY8" fmla="*/ 1065020 h 1234418"/>
              <a:gd name="connsiteX9" fmla="*/ 0 w 12191999"/>
              <a:gd name="connsiteY9" fmla="*/ 1234418 h 123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1234418">
                <a:moveTo>
                  <a:pt x="7759759" y="0"/>
                </a:moveTo>
                <a:lnTo>
                  <a:pt x="12191999" y="0"/>
                </a:lnTo>
                <a:lnTo>
                  <a:pt x="12191999" y="1131149"/>
                </a:lnTo>
                <a:lnTo>
                  <a:pt x="12080468" y="1065020"/>
                </a:lnTo>
                <a:cubicBezTo>
                  <a:pt x="11121909" y="553943"/>
                  <a:pt x="9664796" y="174160"/>
                  <a:pt x="7960486" y="16210"/>
                </a:cubicBezTo>
                <a:close/>
                <a:moveTo>
                  <a:pt x="0" y="0"/>
                </a:moveTo>
                <a:lnTo>
                  <a:pt x="4606414" y="0"/>
                </a:lnTo>
                <a:lnTo>
                  <a:pt x="4405687" y="16210"/>
                </a:lnTo>
                <a:cubicBezTo>
                  <a:pt x="2701377" y="174160"/>
                  <a:pt x="1244263" y="553943"/>
                  <a:pt x="285704" y="1065020"/>
                </a:cubicBezTo>
                <a:lnTo>
                  <a:pt x="0" y="1234418"/>
                </a:lnTo>
                <a:close/>
              </a:path>
            </a:pathLst>
          </a:cu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2E08BE2-9786-4BE8-A025-CCF9B5A75301}"/>
              </a:ext>
            </a:extLst>
          </p:cNvPr>
          <p:cNvSpPr txBox="1"/>
          <p:nvPr/>
        </p:nvSpPr>
        <p:spPr>
          <a:xfrm>
            <a:off x="1479351" y="2421760"/>
            <a:ext cx="912197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100" dirty="0">
                <a:solidFill>
                  <a:srgbClr val="515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HOW TO MANAGE AND LEAD THE TEAM CORRECTLY</a:t>
            </a:r>
            <a:endParaRPr lang="zh-CN" altLang="en-US" sz="1600" dirty="0">
              <a:solidFill>
                <a:srgbClr val="51575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909D00F-D161-4625-A4D2-7C2508FDCCA9}"/>
              </a:ext>
            </a:extLst>
          </p:cNvPr>
          <p:cNvSpPr txBox="1"/>
          <p:nvPr/>
        </p:nvSpPr>
        <p:spPr>
          <a:xfrm>
            <a:off x="4979348" y="3446987"/>
            <a:ext cx="2233304" cy="406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dirty="0">
                <a:solidFill>
                  <a:schemeClr val="accent2"/>
                </a:solidFill>
              </a:rPr>
              <a:t>微信公众号：</a:t>
            </a:r>
            <a:r>
              <a:rPr lang="zh-CN" altLang="en-US" b="1" dirty="0">
                <a:solidFill>
                  <a:schemeClr val="accent2"/>
                </a:solidFill>
                <a:latin typeface="+mj-ea"/>
                <a:ea typeface="+mj-ea"/>
              </a:rPr>
              <a:t>向天歌</a:t>
            </a:r>
          </a:p>
        </p:txBody>
      </p:sp>
    </p:spTree>
    <p:extLst>
      <p:ext uri="{BB962C8B-B14F-4D97-AF65-F5344CB8AC3E}">
        <p14:creationId xmlns:p14="http://schemas.microsoft.com/office/powerpoint/2010/main" val="68761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E9A0935-E24F-48D9-9680-B3ED80CEE15E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AE82916-30D2-47BC-BA61-B234BC4878D9}"/>
              </a:ext>
            </a:extLst>
          </p:cNvPr>
          <p:cNvGrpSpPr/>
          <p:nvPr/>
        </p:nvGrpSpPr>
        <p:grpSpPr>
          <a:xfrm>
            <a:off x="1819747" y="2476496"/>
            <a:ext cx="1905006" cy="1905004"/>
            <a:chOff x="1507138" y="2163887"/>
            <a:chExt cx="2530223" cy="253022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EB9758C-3EF0-451A-A35D-53229098FBA7}"/>
                </a:ext>
              </a:extLst>
            </p:cNvPr>
            <p:cNvSpPr/>
            <p:nvPr/>
          </p:nvSpPr>
          <p:spPr>
            <a:xfrm>
              <a:off x="1674928" y="2331678"/>
              <a:ext cx="2194644" cy="2194644"/>
            </a:xfrm>
            <a:prstGeom prst="ellipse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27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xmlns="" id="{F7744267-2130-4850-BF2B-8FB8C5800901}"/>
                </a:ext>
              </a:extLst>
            </p:cNvPr>
            <p:cNvSpPr/>
            <p:nvPr/>
          </p:nvSpPr>
          <p:spPr>
            <a:xfrm>
              <a:off x="1507138" y="2163887"/>
              <a:ext cx="2530223" cy="2530222"/>
            </a:xfrm>
            <a:prstGeom prst="arc">
              <a:avLst>
                <a:gd name="adj1" fmla="val 6709212"/>
                <a:gd name="adj2" fmla="val 4107355"/>
              </a:avLst>
            </a:prstGeom>
            <a:ln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A15D741-A935-4ED1-931C-146D6862F90B}"/>
              </a:ext>
            </a:extLst>
          </p:cNvPr>
          <p:cNvSpPr/>
          <p:nvPr/>
        </p:nvSpPr>
        <p:spPr>
          <a:xfrm>
            <a:off x="1983997" y="4550178"/>
            <a:ext cx="1576506" cy="421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添加人物姓名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94C0B9E-AEDD-43A8-80E0-7E1D1E0EF1BD}"/>
              </a:ext>
            </a:extLst>
          </p:cNvPr>
          <p:cNvGrpSpPr/>
          <p:nvPr/>
        </p:nvGrpSpPr>
        <p:grpSpPr>
          <a:xfrm>
            <a:off x="5143497" y="2476496"/>
            <a:ext cx="1905006" cy="1905004"/>
            <a:chOff x="4830888" y="2163887"/>
            <a:chExt cx="2530223" cy="253022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147AC2A1-FF67-4AB4-8896-BAB6DD286F5F}"/>
                </a:ext>
              </a:extLst>
            </p:cNvPr>
            <p:cNvSpPr/>
            <p:nvPr/>
          </p:nvSpPr>
          <p:spPr>
            <a:xfrm>
              <a:off x="4998677" y="2331678"/>
              <a:ext cx="2194644" cy="2194644"/>
            </a:xfrm>
            <a:prstGeom prst="ellipse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27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xmlns="" id="{656478E5-D9D0-43CE-89D0-463CD2A072AB}"/>
                </a:ext>
              </a:extLst>
            </p:cNvPr>
            <p:cNvSpPr/>
            <p:nvPr/>
          </p:nvSpPr>
          <p:spPr>
            <a:xfrm>
              <a:off x="4830888" y="2163887"/>
              <a:ext cx="2530223" cy="2530222"/>
            </a:xfrm>
            <a:prstGeom prst="arc">
              <a:avLst>
                <a:gd name="adj1" fmla="val 6709212"/>
                <a:gd name="adj2" fmla="val 4107355"/>
              </a:avLst>
            </a:prstGeom>
            <a:ln>
              <a:solidFill>
                <a:srgbClr val="E1586B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342C04F4-DBC5-467A-9856-369A9476380C}"/>
              </a:ext>
            </a:extLst>
          </p:cNvPr>
          <p:cNvSpPr/>
          <p:nvPr/>
        </p:nvSpPr>
        <p:spPr>
          <a:xfrm>
            <a:off x="5307746" y="4550178"/>
            <a:ext cx="1576506" cy="421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rgbClr val="E1586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添加人物姓名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FFA9368-A6C9-4C4E-B4E5-B0A2FCB812E9}"/>
              </a:ext>
            </a:extLst>
          </p:cNvPr>
          <p:cNvGrpSpPr/>
          <p:nvPr/>
        </p:nvGrpSpPr>
        <p:grpSpPr>
          <a:xfrm>
            <a:off x="8467248" y="2476496"/>
            <a:ext cx="1905006" cy="1905004"/>
            <a:chOff x="8154639" y="2163887"/>
            <a:chExt cx="2530223" cy="253022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05A1B5EE-581F-4F3E-B114-0BB6A4964812}"/>
                </a:ext>
              </a:extLst>
            </p:cNvPr>
            <p:cNvSpPr/>
            <p:nvPr/>
          </p:nvSpPr>
          <p:spPr>
            <a:xfrm>
              <a:off x="8322428" y="2331678"/>
              <a:ext cx="2194644" cy="2194644"/>
            </a:xfrm>
            <a:prstGeom prst="ellipse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127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xmlns="" id="{8E2E58B5-E658-4DF2-85AB-47EBB578A310}"/>
                </a:ext>
              </a:extLst>
            </p:cNvPr>
            <p:cNvSpPr/>
            <p:nvPr/>
          </p:nvSpPr>
          <p:spPr>
            <a:xfrm>
              <a:off x="8154639" y="2163887"/>
              <a:ext cx="2530223" cy="2530222"/>
            </a:xfrm>
            <a:prstGeom prst="arc">
              <a:avLst>
                <a:gd name="adj1" fmla="val 6709212"/>
                <a:gd name="adj2" fmla="val 4107355"/>
              </a:avLst>
            </a:prstGeom>
            <a:ln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1FD9A7C-86BF-452E-B5A9-505C920BFE92}"/>
              </a:ext>
            </a:extLst>
          </p:cNvPr>
          <p:cNvSpPr/>
          <p:nvPr/>
        </p:nvSpPr>
        <p:spPr>
          <a:xfrm>
            <a:off x="8631497" y="4550178"/>
            <a:ext cx="1576506" cy="421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添加人物姓名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1DB41E8A-3FF7-4B07-932F-864A1A2B0EE4}"/>
              </a:ext>
            </a:extLst>
          </p:cNvPr>
          <p:cNvSpPr txBox="1"/>
          <p:nvPr/>
        </p:nvSpPr>
        <p:spPr>
          <a:xfrm>
            <a:off x="4157008" y="634598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5157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单击此处输入标题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8B121A93-8418-4D98-AB2B-BE88445F9044}"/>
              </a:ext>
            </a:extLst>
          </p:cNvPr>
          <p:cNvSpPr txBox="1"/>
          <p:nvPr/>
        </p:nvSpPr>
        <p:spPr>
          <a:xfrm>
            <a:off x="2933700" y="1315326"/>
            <a:ext cx="632460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+mn-ea"/>
              </a:rPr>
              <a:t>建议您在展示时采用微软雅黑字体，本模版图形线条及其相应素材均可自由编辑。更多的使用说明和作品请详阅模版最末的使用手册</a:t>
            </a: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xmlns="" id="{0338BA0F-2B8C-40EC-9FFD-691E754A4266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R"/>
              <a:ea typeface="阿里巴巴普惠体 R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979C0B30-2810-408E-9AE0-6352E3C93B84}"/>
              </a:ext>
            </a:extLst>
          </p:cNvPr>
          <p:cNvGrpSpPr/>
          <p:nvPr/>
        </p:nvGrpSpPr>
        <p:grpSpPr>
          <a:xfrm>
            <a:off x="304800" y="346501"/>
            <a:ext cx="219075" cy="114300"/>
            <a:chOff x="11544300" y="6438900"/>
            <a:chExt cx="219075" cy="114300"/>
          </a:xfrm>
        </p:grpSpPr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C3358CE0-3C07-49C6-B6EA-D82037DCB745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440E1B45-CC7D-4FE6-9248-2FE29333AFB6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6207CA61-5EB9-4B79-BE52-A42E013B0A7F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PA-文本框 24">
            <a:extLst>
              <a:ext uri="{FF2B5EF4-FFF2-40B4-BE49-F238E27FC236}">
                <a16:creationId xmlns:a16="http://schemas.microsoft.com/office/drawing/2014/main" xmlns="" id="{F82BD172-67CD-4FD3-AE8E-A61AEF6AC571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946076" y="4940740"/>
            <a:ext cx="1652348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PA-文本框 24">
            <a:extLst>
              <a:ext uri="{FF2B5EF4-FFF2-40B4-BE49-F238E27FC236}">
                <a16:creationId xmlns:a16="http://schemas.microsoft.com/office/drawing/2014/main" xmlns="" id="{29123525-B0B1-4654-B23E-4F466BF5C361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269825" y="4940740"/>
            <a:ext cx="1652348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PA-文本框 24">
            <a:extLst>
              <a:ext uri="{FF2B5EF4-FFF2-40B4-BE49-F238E27FC236}">
                <a16:creationId xmlns:a16="http://schemas.microsoft.com/office/drawing/2014/main" xmlns="" id="{D206B2CA-F18A-43F9-A782-5F490E6AFAC6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593574" y="4940740"/>
            <a:ext cx="1652348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输入解释说明性文字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48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DE75719-5DD8-442F-91AA-3699AD4162E1}"/>
              </a:ext>
            </a:extLst>
          </p:cNvPr>
          <p:cNvPicPr>
            <a:picLocks/>
          </p:cNvPicPr>
          <p:nvPr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01989ADE-0944-4CCC-9A77-3518B1464118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515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4699F305-EC5B-4FF1-AB19-544531F33E96}"/>
              </a:ext>
            </a:extLst>
          </p:cNvPr>
          <p:cNvSpPr/>
          <p:nvPr/>
        </p:nvSpPr>
        <p:spPr>
          <a:xfrm>
            <a:off x="86857" y="0"/>
            <a:ext cx="6132272" cy="6858000"/>
          </a:xfrm>
          <a:custGeom>
            <a:avLst/>
            <a:gdLst>
              <a:gd name="connsiteX0" fmla="*/ 0 w 6132272"/>
              <a:gd name="connsiteY0" fmla="*/ 0 h 6858000"/>
              <a:gd name="connsiteX1" fmla="*/ 4360341 w 6132272"/>
              <a:gd name="connsiteY1" fmla="*/ 0 h 6858000"/>
              <a:gd name="connsiteX2" fmla="*/ 4484530 w 6132272"/>
              <a:gd name="connsiteY2" fmla="*/ 112871 h 6858000"/>
              <a:gd name="connsiteX3" fmla="*/ 5515430 w 6132272"/>
              <a:gd name="connsiteY3" fmla="*/ 2601685 h 6858000"/>
              <a:gd name="connsiteX4" fmla="*/ 5357191 w 6132272"/>
              <a:gd name="connsiteY4" fmla="*/ 3648341 h 6858000"/>
              <a:gd name="connsiteX5" fmla="*/ 5333570 w 6132272"/>
              <a:gd name="connsiteY5" fmla="*/ 3718149 h 6858000"/>
              <a:gd name="connsiteX6" fmla="*/ 5348717 w 6132272"/>
              <a:gd name="connsiteY6" fmla="*/ 3729476 h 6858000"/>
              <a:gd name="connsiteX7" fmla="*/ 5319124 w 6132272"/>
              <a:gd name="connsiteY7" fmla="*/ 3844567 h 6858000"/>
              <a:gd name="connsiteX8" fmla="*/ 5248354 w 6132272"/>
              <a:gd name="connsiteY8" fmla="*/ 4546599 h 6858000"/>
              <a:gd name="connsiteX9" fmla="*/ 5991321 w 6132272"/>
              <a:gd name="connsiteY9" fmla="*/ 6697223 h 6858000"/>
              <a:gd name="connsiteX10" fmla="*/ 6132272 w 6132272"/>
              <a:gd name="connsiteY10" fmla="*/ 6858000 h 6858000"/>
              <a:gd name="connsiteX11" fmla="*/ 0 w 6132272"/>
              <a:gd name="connsiteY11" fmla="*/ 6858000 h 6858000"/>
              <a:gd name="connsiteX12" fmla="*/ 0 w 6132272"/>
              <a:gd name="connsiteY12" fmla="*/ 5499493 h 6858000"/>
              <a:gd name="connsiteX13" fmla="*/ 0 w 6132272"/>
              <a:gd name="connsiteY13" fmla="*/ 50722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32272" h="6858000">
                <a:moveTo>
                  <a:pt x="0" y="0"/>
                </a:moveTo>
                <a:lnTo>
                  <a:pt x="4360341" y="0"/>
                </a:lnTo>
                <a:lnTo>
                  <a:pt x="4484530" y="112871"/>
                </a:lnTo>
                <a:cubicBezTo>
                  <a:pt x="5121473" y="749814"/>
                  <a:pt x="5515430" y="1629743"/>
                  <a:pt x="5515430" y="2601685"/>
                </a:cubicBezTo>
                <a:cubicBezTo>
                  <a:pt x="5515430" y="2966164"/>
                  <a:pt x="5460030" y="3317703"/>
                  <a:pt x="5357191" y="3648341"/>
                </a:cubicBezTo>
                <a:lnTo>
                  <a:pt x="5333570" y="3718149"/>
                </a:lnTo>
                <a:lnTo>
                  <a:pt x="5348717" y="3729476"/>
                </a:lnTo>
                <a:lnTo>
                  <a:pt x="5319124" y="3844567"/>
                </a:lnTo>
                <a:cubicBezTo>
                  <a:pt x="5272722" y="4071330"/>
                  <a:pt x="5248354" y="4306119"/>
                  <a:pt x="5248354" y="4546599"/>
                </a:cubicBezTo>
                <a:cubicBezTo>
                  <a:pt x="5248354" y="5358222"/>
                  <a:pt x="5525926" y="6105013"/>
                  <a:pt x="5991321" y="6697223"/>
                </a:cubicBezTo>
                <a:lnTo>
                  <a:pt x="6132272" y="6858000"/>
                </a:lnTo>
                <a:lnTo>
                  <a:pt x="0" y="6858000"/>
                </a:lnTo>
                <a:lnTo>
                  <a:pt x="0" y="5499493"/>
                </a:lnTo>
                <a:lnTo>
                  <a:pt x="0" y="50722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9D974A9C-E0A8-476D-9535-DD978118641C}"/>
              </a:ext>
            </a:extLst>
          </p:cNvPr>
          <p:cNvSpPr/>
          <p:nvPr/>
        </p:nvSpPr>
        <p:spPr>
          <a:xfrm>
            <a:off x="0" y="0"/>
            <a:ext cx="6132272" cy="6858000"/>
          </a:xfrm>
          <a:custGeom>
            <a:avLst/>
            <a:gdLst>
              <a:gd name="connsiteX0" fmla="*/ 0 w 6132272"/>
              <a:gd name="connsiteY0" fmla="*/ 0 h 6858000"/>
              <a:gd name="connsiteX1" fmla="*/ 4360341 w 6132272"/>
              <a:gd name="connsiteY1" fmla="*/ 0 h 6858000"/>
              <a:gd name="connsiteX2" fmla="*/ 4484530 w 6132272"/>
              <a:gd name="connsiteY2" fmla="*/ 112871 h 6858000"/>
              <a:gd name="connsiteX3" fmla="*/ 5515430 w 6132272"/>
              <a:gd name="connsiteY3" fmla="*/ 2601685 h 6858000"/>
              <a:gd name="connsiteX4" fmla="*/ 5357191 w 6132272"/>
              <a:gd name="connsiteY4" fmla="*/ 3648341 h 6858000"/>
              <a:gd name="connsiteX5" fmla="*/ 5333570 w 6132272"/>
              <a:gd name="connsiteY5" fmla="*/ 3718149 h 6858000"/>
              <a:gd name="connsiteX6" fmla="*/ 5348717 w 6132272"/>
              <a:gd name="connsiteY6" fmla="*/ 3729476 h 6858000"/>
              <a:gd name="connsiteX7" fmla="*/ 5319124 w 6132272"/>
              <a:gd name="connsiteY7" fmla="*/ 3844567 h 6858000"/>
              <a:gd name="connsiteX8" fmla="*/ 5248354 w 6132272"/>
              <a:gd name="connsiteY8" fmla="*/ 4546599 h 6858000"/>
              <a:gd name="connsiteX9" fmla="*/ 5991321 w 6132272"/>
              <a:gd name="connsiteY9" fmla="*/ 6697223 h 6858000"/>
              <a:gd name="connsiteX10" fmla="*/ 6132272 w 6132272"/>
              <a:gd name="connsiteY10" fmla="*/ 6858000 h 6858000"/>
              <a:gd name="connsiteX11" fmla="*/ 0 w 6132272"/>
              <a:gd name="connsiteY11" fmla="*/ 6858000 h 6858000"/>
              <a:gd name="connsiteX12" fmla="*/ 0 w 6132272"/>
              <a:gd name="connsiteY12" fmla="*/ 5499493 h 6858000"/>
              <a:gd name="connsiteX13" fmla="*/ 0 w 6132272"/>
              <a:gd name="connsiteY13" fmla="*/ 50722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32272" h="6858000">
                <a:moveTo>
                  <a:pt x="0" y="0"/>
                </a:moveTo>
                <a:lnTo>
                  <a:pt x="4360341" y="0"/>
                </a:lnTo>
                <a:lnTo>
                  <a:pt x="4484530" y="112871"/>
                </a:lnTo>
                <a:cubicBezTo>
                  <a:pt x="5121473" y="749814"/>
                  <a:pt x="5515430" y="1629743"/>
                  <a:pt x="5515430" y="2601685"/>
                </a:cubicBezTo>
                <a:cubicBezTo>
                  <a:pt x="5515430" y="2966164"/>
                  <a:pt x="5460030" y="3317703"/>
                  <a:pt x="5357191" y="3648341"/>
                </a:cubicBezTo>
                <a:lnTo>
                  <a:pt x="5333570" y="3718149"/>
                </a:lnTo>
                <a:lnTo>
                  <a:pt x="5348717" y="3729476"/>
                </a:lnTo>
                <a:lnTo>
                  <a:pt x="5319124" y="3844567"/>
                </a:lnTo>
                <a:cubicBezTo>
                  <a:pt x="5272722" y="4071330"/>
                  <a:pt x="5248354" y="4306119"/>
                  <a:pt x="5248354" y="4546599"/>
                </a:cubicBezTo>
                <a:cubicBezTo>
                  <a:pt x="5248354" y="5358222"/>
                  <a:pt x="5525926" y="6105013"/>
                  <a:pt x="5991321" y="6697223"/>
                </a:cubicBezTo>
                <a:lnTo>
                  <a:pt x="6132272" y="6858000"/>
                </a:lnTo>
                <a:lnTo>
                  <a:pt x="0" y="6858000"/>
                </a:lnTo>
                <a:lnTo>
                  <a:pt x="0" y="5499493"/>
                </a:lnTo>
                <a:lnTo>
                  <a:pt x="0" y="5072242"/>
                </a:lnTo>
                <a:close/>
              </a:path>
            </a:pathLst>
          </a:custGeom>
          <a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59FBB8FC-B7DD-41D4-B723-84618BFC667A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4483800" y="2662624"/>
            <a:ext cx="6055186" cy="1576484"/>
          </a:xfrm>
          <a:prstGeom prst="roundRect">
            <a:avLst>
              <a:gd name="adj" fmla="val 6515"/>
            </a:avLst>
          </a:prstGeom>
          <a:solidFill>
            <a:srgbClr val="E1586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4066" tIns="37033" rIns="74066" bIns="37033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972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DE43F28D-B2BC-4BC5-9EC1-3059846395C8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483800" y="4312112"/>
            <a:ext cx="6055186" cy="1576484"/>
          </a:xfrm>
          <a:prstGeom prst="roundRect">
            <a:avLst>
              <a:gd name="adj" fmla="val 6515"/>
            </a:avLst>
          </a:prstGeom>
          <a:solidFill>
            <a:srgbClr val="DFE8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4066" tIns="37033" rIns="74066" bIns="37033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972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EE97E7D-0EFA-4542-B896-184606465982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483800" y="1013136"/>
            <a:ext cx="6055186" cy="1576484"/>
          </a:xfrm>
          <a:prstGeom prst="roundRect">
            <a:avLst>
              <a:gd name="adj" fmla="val 6515"/>
            </a:avLst>
          </a:prstGeom>
          <a:solidFill>
            <a:srgbClr val="DFE8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4066" tIns="37033" rIns="74066" bIns="37033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972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414B183D-81CB-45EE-B370-02A5F7398800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11957" y="2976232"/>
            <a:ext cx="2331747" cy="316799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</p:spPr>
        <p:txBody>
          <a:bodyPr wrap="square" lIns="74066" tIns="37033" rIns="74066" bIns="37033" anchor="ctr">
            <a:no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单击此处编辑标题</a:t>
            </a:r>
            <a:endParaRPr lang="zh-CN" altLang="zh-CN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0E23075D-5A80-4716-B2A1-36A8A5319ED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53105" y="3391924"/>
            <a:ext cx="4971707" cy="53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4066" tIns="37033" rIns="74066" bIns="37033">
            <a:spAutoFit/>
          </a:bodyPr>
          <a:lstStyle>
            <a:lvl1pPr marL="182563" indent="-182563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单击此处编辑您要的内容，本模版所有图形线条及其相应素材都均可自由编辑、改色、替换。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xmlns="" id="{F4D3AA8D-8C86-4B79-9750-53F7AF826CA0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11957" y="1316845"/>
            <a:ext cx="2134141" cy="316799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</p:spPr>
        <p:txBody>
          <a:bodyPr wrap="square" lIns="74066" tIns="37033" rIns="74066" bIns="37033" anchor="ctr">
            <a:no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单击此处编辑标题</a:t>
            </a:r>
            <a:endParaRPr lang="zh-CN" altLang="zh-CN" sz="1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5C006E6F-040E-40D1-83C1-AA359AF22CF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53105" y="1691380"/>
            <a:ext cx="4971707" cy="53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4066" tIns="37033" rIns="74066" bIns="37033">
            <a:spAutoFit/>
          </a:bodyPr>
          <a:lstStyle>
            <a:lvl1pPr marL="182563" indent="-182563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zh-CN" altLang="en-US" sz="1200" b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单击此处编辑您要的内容，本模版所有图形线条及其相应素材都均可自由编辑、改色、替换。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xmlns="" id="{8361A5DF-D321-4DEF-BDED-C9832E6BCEC6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11957" y="4622874"/>
            <a:ext cx="2331747" cy="316799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</p:spPr>
        <p:txBody>
          <a:bodyPr wrap="square" lIns="74066" tIns="37033" rIns="74066" bIns="37033" anchor="ctr">
            <a:no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单击此处编辑标题</a:t>
            </a:r>
            <a:endParaRPr lang="zh-CN" altLang="zh-CN" sz="1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xmlns="" id="{7C22BB1D-6BD8-43AD-9710-897214928396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53105" y="5007374"/>
            <a:ext cx="4971707" cy="53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4066" tIns="37033" rIns="74066" bIns="37033">
            <a:spAutoFit/>
          </a:bodyPr>
          <a:lstStyle>
            <a:lvl1pPr marL="182563" indent="-182563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zh-CN" altLang="en-US" sz="1200" b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单击此处编辑您要的内容，本模版所有图形线条及其相应素材都均可自由编辑、改色、替换。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C494C367-652E-45F0-9B41-B4AF2015864C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4065378" y="1013138"/>
            <a:ext cx="836847" cy="202253"/>
          </a:xfrm>
          <a:custGeom>
            <a:avLst/>
            <a:gdLst>
              <a:gd name="connsiteX0" fmla="*/ 0 w 1381760"/>
              <a:gd name="connsiteY0" fmla="*/ 0 h 690880"/>
              <a:gd name="connsiteX1" fmla="*/ 1381760 w 1381760"/>
              <a:gd name="connsiteY1" fmla="*/ 0 h 690880"/>
              <a:gd name="connsiteX2" fmla="*/ 690880 w 1381760"/>
              <a:gd name="connsiteY2" fmla="*/ 690880 h 690880"/>
              <a:gd name="connsiteX3" fmla="*/ 0 w 1381760"/>
              <a:gd name="connsiteY3" fmla="*/ 0 h 69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760" h="690880">
                <a:moveTo>
                  <a:pt x="0" y="0"/>
                </a:moveTo>
                <a:lnTo>
                  <a:pt x="1381760" y="0"/>
                </a:lnTo>
                <a:cubicBezTo>
                  <a:pt x="1000198" y="0"/>
                  <a:pt x="690880" y="309318"/>
                  <a:pt x="690880" y="690880"/>
                </a:cubicBezTo>
                <a:cubicBezTo>
                  <a:pt x="690880" y="309318"/>
                  <a:pt x="381562" y="0"/>
                  <a:pt x="0" y="0"/>
                </a:cubicBezTo>
                <a:close/>
              </a:path>
            </a:pathLst>
          </a:custGeom>
          <a:solidFill>
            <a:srgbClr val="DFE8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4066" tIns="37033" rIns="74066" bIns="3703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972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1C3A49C-85A0-4F5F-A3EA-360D032B8C13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4065378" y="2662158"/>
            <a:ext cx="836847" cy="202253"/>
          </a:xfrm>
          <a:custGeom>
            <a:avLst/>
            <a:gdLst>
              <a:gd name="connsiteX0" fmla="*/ 0 w 1381760"/>
              <a:gd name="connsiteY0" fmla="*/ 0 h 690880"/>
              <a:gd name="connsiteX1" fmla="*/ 1381760 w 1381760"/>
              <a:gd name="connsiteY1" fmla="*/ 0 h 690880"/>
              <a:gd name="connsiteX2" fmla="*/ 690880 w 1381760"/>
              <a:gd name="connsiteY2" fmla="*/ 690880 h 690880"/>
              <a:gd name="connsiteX3" fmla="*/ 0 w 1381760"/>
              <a:gd name="connsiteY3" fmla="*/ 0 h 69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760" h="690880">
                <a:moveTo>
                  <a:pt x="0" y="0"/>
                </a:moveTo>
                <a:lnTo>
                  <a:pt x="1381760" y="0"/>
                </a:lnTo>
                <a:cubicBezTo>
                  <a:pt x="1000198" y="0"/>
                  <a:pt x="690880" y="309318"/>
                  <a:pt x="690880" y="690880"/>
                </a:cubicBezTo>
                <a:cubicBezTo>
                  <a:pt x="690880" y="309318"/>
                  <a:pt x="381562" y="0"/>
                  <a:pt x="0" y="0"/>
                </a:cubicBezTo>
                <a:close/>
              </a:path>
            </a:pathLst>
          </a:custGeom>
          <a:solidFill>
            <a:srgbClr val="E1586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4066" tIns="37033" rIns="74066" bIns="37033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972" b="1">
              <a:latin typeface="Arial" charset="0"/>
              <a:ea typeface="宋体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8BC7E9EF-392F-44C2-9ED0-4AF42114271C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4065378" y="4311637"/>
            <a:ext cx="836847" cy="202253"/>
          </a:xfrm>
          <a:custGeom>
            <a:avLst/>
            <a:gdLst>
              <a:gd name="connsiteX0" fmla="*/ 0 w 1381760"/>
              <a:gd name="connsiteY0" fmla="*/ 0 h 690880"/>
              <a:gd name="connsiteX1" fmla="*/ 1381760 w 1381760"/>
              <a:gd name="connsiteY1" fmla="*/ 0 h 690880"/>
              <a:gd name="connsiteX2" fmla="*/ 690880 w 1381760"/>
              <a:gd name="connsiteY2" fmla="*/ 690880 h 690880"/>
              <a:gd name="connsiteX3" fmla="*/ 0 w 1381760"/>
              <a:gd name="connsiteY3" fmla="*/ 0 h 69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760" h="690880">
                <a:moveTo>
                  <a:pt x="0" y="0"/>
                </a:moveTo>
                <a:lnTo>
                  <a:pt x="1381760" y="0"/>
                </a:lnTo>
                <a:cubicBezTo>
                  <a:pt x="1000198" y="0"/>
                  <a:pt x="690880" y="309318"/>
                  <a:pt x="690880" y="690880"/>
                </a:cubicBezTo>
                <a:cubicBezTo>
                  <a:pt x="690880" y="309318"/>
                  <a:pt x="381562" y="0"/>
                  <a:pt x="0" y="0"/>
                </a:cubicBezTo>
                <a:close/>
              </a:path>
            </a:pathLst>
          </a:custGeom>
          <a:solidFill>
            <a:srgbClr val="DFE8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4066" tIns="37033" rIns="74066" bIns="3703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972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5D91DD7-D04A-4983-A657-C3782570165D}"/>
              </a:ext>
            </a:extLst>
          </p:cNvPr>
          <p:cNvCxnSpPr/>
          <p:nvPr>
            <p:custDataLst>
              <p:tags r:id="rId13"/>
            </p:custDataLst>
          </p:nvPr>
        </p:nvCxnSpPr>
        <p:spPr bwMode="auto">
          <a:xfrm>
            <a:off x="4936430" y="1648175"/>
            <a:ext cx="1938071" cy="0"/>
          </a:xfrm>
          <a:prstGeom prst="line">
            <a:avLst/>
          </a:prstGeom>
          <a:solidFill>
            <a:schemeClr val="accent1"/>
          </a:solidFill>
          <a:ln w="5144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E85CAD38-7335-4108-B7F0-E160B307FE0E}"/>
              </a:ext>
            </a:extLst>
          </p:cNvPr>
          <p:cNvCxnSpPr/>
          <p:nvPr>
            <p:custDataLst>
              <p:tags r:id="rId14"/>
            </p:custDataLst>
          </p:nvPr>
        </p:nvCxnSpPr>
        <p:spPr bwMode="auto">
          <a:xfrm>
            <a:off x="4951243" y="3320841"/>
            <a:ext cx="1938071" cy="0"/>
          </a:xfrm>
          <a:prstGeom prst="line">
            <a:avLst/>
          </a:prstGeom>
          <a:solidFill>
            <a:schemeClr val="accent1"/>
          </a:solidFill>
          <a:ln w="5144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17BC5615-71A5-4EE7-8A35-4A200FBE86F0}"/>
              </a:ext>
            </a:extLst>
          </p:cNvPr>
          <p:cNvCxnSpPr/>
          <p:nvPr>
            <p:custDataLst>
              <p:tags r:id="rId15"/>
            </p:custDataLst>
          </p:nvPr>
        </p:nvCxnSpPr>
        <p:spPr bwMode="auto">
          <a:xfrm>
            <a:off x="4936430" y="4939192"/>
            <a:ext cx="1938071" cy="0"/>
          </a:xfrm>
          <a:prstGeom prst="line">
            <a:avLst/>
          </a:prstGeom>
          <a:solidFill>
            <a:schemeClr val="accent1"/>
          </a:solidFill>
          <a:ln w="5144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4515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4BE9B944-2C63-4BD4-9567-EFCA1D1E5ACB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E3642699-7653-4A06-B1C1-1B5A3A765E93}"/>
              </a:ext>
            </a:extLst>
          </p:cNvPr>
          <p:cNvSpPr/>
          <p:nvPr/>
        </p:nvSpPr>
        <p:spPr>
          <a:xfrm rot="5400000">
            <a:off x="3360768" y="3036856"/>
            <a:ext cx="3454400" cy="2390837"/>
          </a:xfrm>
          <a:custGeom>
            <a:avLst/>
            <a:gdLst>
              <a:gd name="connsiteX0" fmla="*/ 0 w 3454400"/>
              <a:gd name="connsiteY0" fmla="*/ 2242669 h 2390837"/>
              <a:gd name="connsiteX1" fmla="*/ 0 w 3454400"/>
              <a:gd name="connsiteY1" fmla="*/ 354605 h 2390837"/>
              <a:gd name="connsiteX2" fmla="*/ 148168 w 3454400"/>
              <a:gd name="connsiteY2" fmla="*/ 206437 h 2390837"/>
              <a:gd name="connsiteX3" fmla="*/ 563619 w 3454400"/>
              <a:gd name="connsiteY3" fmla="*/ 206437 h 2390837"/>
              <a:gd name="connsiteX4" fmla="*/ 679131 w 3454400"/>
              <a:gd name="connsiteY4" fmla="*/ 6321 h 2390837"/>
              <a:gd name="connsiteX5" fmla="*/ 690110 w 3454400"/>
              <a:gd name="connsiteY5" fmla="*/ 0 h 2390837"/>
              <a:gd name="connsiteX6" fmla="*/ 701088 w 3454400"/>
              <a:gd name="connsiteY6" fmla="*/ 6321 h 2390837"/>
              <a:gd name="connsiteX7" fmla="*/ 816619 w 3454400"/>
              <a:gd name="connsiteY7" fmla="*/ 206437 h 2390837"/>
              <a:gd name="connsiteX8" fmla="*/ 3306232 w 3454400"/>
              <a:gd name="connsiteY8" fmla="*/ 206437 h 2390837"/>
              <a:gd name="connsiteX9" fmla="*/ 3454400 w 3454400"/>
              <a:gd name="connsiteY9" fmla="*/ 354605 h 2390837"/>
              <a:gd name="connsiteX10" fmla="*/ 3454400 w 3454400"/>
              <a:gd name="connsiteY10" fmla="*/ 2242669 h 2390837"/>
              <a:gd name="connsiteX11" fmla="*/ 3306232 w 3454400"/>
              <a:gd name="connsiteY11" fmla="*/ 2390837 h 2390837"/>
              <a:gd name="connsiteX12" fmla="*/ 148168 w 3454400"/>
              <a:gd name="connsiteY12" fmla="*/ 2390837 h 2390837"/>
              <a:gd name="connsiteX13" fmla="*/ 0 w 3454400"/>
              <a:gd name="connsiteY13" fmla="*/ 2242669 h 23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54400" h="2390837">
                <a:moveTo>
                  <a:pt x="0" y="2242669"/>
                </a:moveTo>
                <a:lnTo>
                  <a:pt x="0" y="354605"/>
                </a:lnTo>
                <a:cubicBezTo>
                  <a:pt x="0" y="272774"/>
                  <a:pt x="66337" y="206437"/>
                  <a:pt x="148168" y="206437"/>
                </a:cubicBezTo>
                <a:lnTo>
                  <a:pt x="563619" y="206437"/>
                </a:lnTo>
                <a:lnTo>
                  <a:pt x="679131" y="6321"/>
                </a:lnTo>
                <a:cubicBezTo>
                  <a:pt x="681460" y="2377"/>
                  <a:pt x="685547" y="0"/>
                  <a:pt x="690110" y="0"/>
                </a:cubicBezTo>
                <a:cubicBezTo>
                  <a:pt x="694672" y="0"/>
                  <a:pt x="698807" y="2377"/>
                  <a:pt x="701088" y="6321"/>
                </a:cubicBezTo>
                <a:lnTo>
                  <a:pt x="816619" y="206437"/>
                </a:lnTo>
                <a:lnTo>
                  <a:pt x="3306232" y="206437"/>
                </a:lnTo>
                <a:cubicBezTo>
                  <a:pt x="3388063" y="206437"/>
                  <a:pt x="3454400" y="272774"/>
                  <a:pt x="3454400" y="354605"/>
                </a:cubicBezTo>
                <a:lnTo>
                  <a:pt x="3454400" y="2242669"/>
                </a:lnTo>
                <a:cubicBezTo>
                  <a:pt x="3454400" y="2324500"/>
                  <a:pt x="3388063" y="2390837"/>
                  <a:pt x="3306232" y="2390837"/>
                </a:cubicBezTo>
                <a:lnTo>
                  <a:pt x="148168" y="2390837"/>
                </a:lnTo>
                <a:cubicBezTo>
                  <a:pt x="66337" y="2390837"/>
                  <a:pt x="0" y="2324500"/>
                  <a:pt x="0" y="2242669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317500" dist="190500" dir="72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A0B516FC-5A08-46AC-9879-F001A2042C6B}"/>
              </a:ext>
            </a:extLst>
          </p:cNvPr>
          <p:cNvSpPr/>
          <p:nvPr/>
        </p:nvSpPr>
        <p:spPr>
          <a:xfrm rot="5400000">
            <a:off x="8428068" y="3036856"/>
            <a:ext cx="3454400" cy="2390837"/>
          </a:xfrm>
          <a:custGeom>
            <a:avLst/>
            <a:gdLst>
              <a:gd name="connsiteX0" fmla="*/ 0 w 3454400"/>
              <a:gd name="connsiteY0" fmla="*/ 2242669 h 2390837"/>
              <a:gd name="connsiteX1" fmla="*/ 0 w 3454400"/>
              <a:gd name="connsiteY1" fmla="*/ 354605 h 2390837"/>
              <a:gd name="connsiteX2" fmla="*/ 148168 w 3454400"/>
              <a:gd name="connsiteY2" fmla="*/ 206437 h 2390837"/>
              <a:gd name="connsiteX3" fmla="*/ 563618 w 3454400"/>
              <a:gd name="connsiteY3" fmla="*/ 206437 h 2390837"/>
              <a:gd name="connsiteX4" fmla="*/ 679131 w 3454400"/>
              <a:gd name="connsiteY4" fmla="*/ 6321 h 2390837"/>
              <a:gd name="connsiteX5" fmla="*/ 690110 w 3454400"/>
              <a:gd name="connsiteY5" fmla="*/ 0 h 2390837"/>
              <a:gd name="connsiteX6" fmla="*/ 701088 w 3454400"/>
              <a:gd name="connsiteY6" fmla="*/ 6321 h 2390837"/>
              <a:gd name="connsiteX7" fmla="*/ 816619 w 3454400"/>
              <a:gd name="connsiteY7" fmla="*/ 206437 h 2390837"/>
              <a:gd name="connsiteX8" fmla="*/ 3306232 w 3454400"/>
              <a:gd name="connsiteY8" fmla="*/ 206437 h 2390837"/>
              <a:gd name="connsiteX9" fmla="*/ 3454400 w 3454400"/>
              <a:gd name="connsiteY9" fmla="*/ 354605 h 2390837"/>
              <a:gd name="connsiteX10" fmla="*/ 3454400 w 3454400"/>
              <a:gd name="connsiteY10" fmla="*/ 2242669 h 2390837"/>
              <a:gd name="connsiteX11" fmla="*/ 3306232 w 3454400"/>
              <a:gd name="connsiteY11" fmla="*/ 2390837 h 2390837"/>
              <a:gd name="connsiteX12" fmla="*/ 148168 w 3454400"/>
              <a:gd name="connsiteY12" fmla="*/ 2390837 h 2390837"/>
              <a:gd name="connsiteX13" fmla="*/ 0 w 3454400"/>
              <a:gd name="connsiteY13" fmla="*/ 2242669 h 23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54400" h="2390837">
                <a:moveTo>
                  <a:pt x="0" y="2242669"/>
                </a:moveTo>
                <a:lnTo>
                  <a:pt x="0" y="354605"/>
                </a:lnTo>
                <a:cubicBezTo>
                  <a:pt x="0" y="272774"/>
                  <a:pt x="66337" y="206437"/>
                  <a:pt x="148168" y="206437"/>
                </a:cubicBezTo>
                <a:lnTo>
                  <a:pt x="563618" y="206437"/>
                </a:lnTo>
                <a:lnTo>
                  <a:pt x="679131" y="6321"/>
                </a:lnTo>
                <a:cubicBezTo>
                  <a:pt x="681460" y="2377"/>
                  <a:pt x="685547" y="0"/>
                  <a:pt x="690110" y="0"/>
                </a:cubicBezTo>
                <a:cubicBezTo>
                  <a:pt x="694672" y="0"/>
                  <a:pt x="698807" y="2377"/>
                  <a:pt x="701088" y="6321"/>
                </a:cubicBezTo>
                <a:lnTo>
                  <a:pt x="816619" y="206437"/>
                </a:lnTo>
                <a:lnTo>
                  <a:pt x="3306232" y="206437"/>
                </a:lnTo>
                <a:cubicBezTo>
                  <a:pt x="3388063" y="206437"/>
                  <a:pt x="3454400" y="272774"/>
                  <a:pt x="3454400" y="354605"/>
                </a:cubicBezTo>
                <a:lnTo>
                  <a:pt x="3454400" y="2242669"/>
                </a:lnTo>
                <a:cubicBezTo>
                  <a:pt x="3454400" y="2324500"/>
                  <a:pt x="3388063" y="2390837"/>
                  <a:pt x="3306232" y="2390837"/>
                </a:cubicBezTo>
                <a:lnTo>
                  <a:pt x="148168" y="2390837"/>
                </a:lnTo>
                <a:cubicBezTo>
                  <a:pt x="66337" y="2390837"/>
                  <a:pt x="0" y="2324500"/>
                  <a:pt x="0" y="2242669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317500" dist="190500" dir="72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F5D182E2-E192-4DC2-A250-234B5E4A679C}"/>
              </a:ext>
            </a:extLst>
          </p:cNvPr>
          <p:cNvSpPr/>
          <p:nvPr/>
        </p:nvSpPr>
        <p:spPr>
          <a:xfrm rot="5400000">
            <a:off x="827118" y="3036856"/>
            <a:ext cx="3454400" cy="2390837"/>
          </a:xfrm>
          <a:custGeom>
            <a:avLst/>
            <a:gdLst>
              <a:gd name="connsiteX0" fmla="*/ 0 w 3454400"/>
              <a:gd name="connsiteY0" fmla="*/ 2242669 h 2390837"/>
              <a:gd name="connsiteX1" fmla="*/ 0 w 3454400"/>
              <a:gd name="connsiteY1" fmla="*/ 354605 h 2390837"/>
              <a:gd name="connsiteX2" fmla="*/ 148168 w 3454400"/>
              <a:gd name="connsiteY2" fmla="*/ 206437 h 2390837"/>
              <a:gd name="connsiteX3" fmla="*/ 563619 w 3454400"/>
              <a:gd name="connsiteY3" fmla="*/ 206437 h 2390837"/>
              <a:gd name="connsiteX4" fmla="*/ 679131 w 3454400"/>
              <a:gd name="connsiteY4" fmla="*/ 6321 h 2390837"/>
              <a:gd name="connsiteX5" fmla="*/ 690110 w 3454400"/>
              <a:gd name="connsiteY5" fmla="*/ 0 h 2390837"/>
              <a:gd name="connsiteX6" fmla="*/ 701088 w 3454400"/>
              <a:gd name="connsiteY6" fmla="*/ 6321 h 2390837"/>
              <a:gd name="connsiteX7" fmla="*/ 816619 w 3454400"/>
              <a:gd name="connsiteY7" fmla="*/ 206437 h 2390837"/>
              <a:gd name="connsiteX8" fmla="*/ 3306232 w 3454400"/>
              <a:gd name="connsiteY8" fmla="*/ 206437 h 2390837"/>
              <a:gd name="connsiteX9" fmla="*/ 3454400 w 3454400"/>
              <a:gd name="connsiteY9" fmla="*/ 354605 h 2390837"/>
              <a:gd name="connsiteX10" fmla="*/ 3454400 w 3454400"/>
              <a:gd name="connsiteY10" fmla="*/ 2242669 h 2390837"/>
              <a:gd name="connsiteX11" fmla="*/ 3306232 w 3454400"/>
              <a:gd name="connsiteY11" fmla="*/ 2390837 h 2390837"/>
              <a:gd name="connsiteX12" fmla="*/ 148168 w 3454400"/>
              <a:gd name="connsiteY12" fmla="*/ 2390837 h 2390837"/>
              <a:gd name="connsiteX13" fmla="*/ 0 w 3454400"/>
              <a:gd name="connsiteY13" fmla="*/ 2242669 h 23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54400" h="2390837">
                <a:moveTo>
                  <a:pt x="0" y="2242669"/>
                </a:moveTo>
                <a:lnTo>
                  <a:pt x="0" y="354605"/>
                </a:lnTo>
                <a:cubicBezTo>
                  <a:pt x="0" y="272774"/>
                  <a:pt x="66337" y="206437"/>
                  <a:pt x="148168" y="206437"/>
                </a:cubicBezTo>
                <a:lnTo>
                  <a:pt x="563619" y="206437"/>
                </a:lnTo>
                <a:lnTo>
                  <a:pt x="679131" y="6321"/>
                </a:lnTo>
                <a:cubicBezTo>
                  <a:pt x="681460" y="2377"/>
                  <a:pt x="685547" y="0"/>
                  <a:pt x="690110" y="0"/>
                </a:cubicBezTo>
                <a:cubicBezTo>
                  <a:pt x="694672" y="0"/>
                  <a:pt x="698807" y="2377"/>
                  <a:pt x="701088" y="6321"/>
                </a:cubicBezTo>
                <a:lnTo>
                  <a:pt x="816619" y="206437"/>
                </a:lnTo>
                <a:lnTo>
                  <a:pt x="3306232" y="206437"/>
                </a:lnTo>
                <a:cubicBezTo>
                  <a:pt x="3388063" y="206437"/>
                  <a:pt x="3454400" y="272774"/>
                  <a:pt x="3454400" y="354605"/>
                </a:cubicBezTo>
                <a:lnTo>
                  <a:pt x="3454400" y="2242669"/>
                </a:lnTo>
                <a:cubicBezTo>
                  <a:pt x="3454400" y="2324500"/>
                  <a:pt x="3388063" y="2390837"/>
                  <a:pt x="3306232" y="2390837"/>
                </a:cubicBezTo>
                <a:lnTo>
                  <a:pt x="148168" y="2390837"/>
                </a:lnTo>
                <a:cubicBezTo>
                  <a:pt x="66337" y="2390837"/>
                  <a:pt x="0" y="2324500"/>
                  <a:pt x="0" y="2242669"/>
                </a:cubicBezTo>
                <a:close/>
              </a:path>
            </a:pathLst>
          </a:cu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317500" dist="190500" dir="72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6BB27F01-E03D-448B-896F-60321CC75368}"/>
              </a:ext>
            </a:extLst>
          </p:cNvPr>
          <p:cNvSpPr/>
          <p:nvPr/>
        </p:nvSpPr>
        <p:spPr>
          <a:xfrm rot="5400000">
            <a:off x="5894418" y="3036856"/>
            <a:ext cx="3454400" cy="2390837"/>
          </a:xfrm>
          <a:custGeom>
            <a:avLst/>
            <a:gdLst>
              <a:gd name="connsiteX0" fmla="*/ 0 w 3454400"/>
              <a:gd name="connsiteY0" fmla="*/ 2242669 h 2390837"/>
              <a:gd name="connsiteX1" fmla="*/ 0 w 3454400"/>
              <a:gd name="connsiteY1" fmla="*/ 354605 h 2390837"/>
              <a:gd name="connsiteX2" fmla="*/ 148168 w 3454400"/>
              <a:gd name="connsiteY2" fmla="*/ 206437 h 2390837"/>
              <a:gd name="connsiteX3" fmla="*/ 563618 w 3454400"/>
              <a:gd name="connsiteY3" fmla="*/ 206437 h 2390837"/>
              <a:gd name="connsiteX4" fmla="*/ 679131 w 3454400"/>
              <a:gd name="connsiteY4" fmla="*/ 6321 h 2390837"/>
              <a:gd name="connsiteX5" fmla="*/ 690110 w 3454400"/>
              <a:gd name="connsiteY5" fmla="*/ 0 h 2390837"/>
              <a:gd name="connsiteX6" fmla="*/ 701088 w 3454400"/>
              <a:gd name="connsiteY6" fmla="*/ 6321 h 2390837"/>
              <a:gd name="connsiteX7" fmla="*/ 816619 w 3454400"/>
              <a:gd name="connsiteY7" fmla="*/ 206437 h 2390837"/>
              <a:gd name="connsiteX8" fmla="*/ 3306232 w 3454400"/>
              <a:gd name="connsiteY8" fmla="*/ 206437 h 2390837"/>
              <a:gd name="connsiteX9" fmla="*/ 3454400 w 3454400"/>
              <a:gd name="connsiteY9" fmla="*/ 354605 h 2390837"/>
              <a:gd name="connsiteX10" fmla="*/ 3454400 w 3454400"/>
              <a:gd name="connsiteY10" fmla="*/ 2242669 h 2390837"/>
              <a:gd name="connsiteX11" fmla="*/ 3306232 w 3454400"/>
              <a:gd name="connsiteY11" fmla="*/ 2390837 h 2390837"/>
              <a:gd name="connsiteX12" fmla="*/ 148168 w 3454400"/>
              <a:gd name="connsiteY12" fmla="*/ 2390837 h 2390837"/>
              <a:gd name="connsiteX13" fmla="*/ 0 w 3454400"/>
              <a:gd name="connsiteY13" fmla="*/ 2242669 h 23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54400" h="2390837">
                <a:moveTo>
                  <a:pt x="0" y="2242669"/>
                </a:moveTo>
                <a:lnTo>
                  <a:pt x="0" y="354605"/>
                </a:lnTo>
                <a:cubicBezTo>
                  <a:pt x="0" y="272774"/>
                  <a:pt x="66337" y="206437"/>
                  <a:pt x="148168" y="206437"/>
                </a:cubicBezTo>
                <a:lnTo>
                  <a:pt x="563618" y="206437"/>
                </a:lnTo>
                <a:lnTo>
                  <a:pt x="679131" y="6321"/>
                </a:lnTo>
                <a:cubicBezTo>
                  <a:pt x="681460" y="2377"/>
                  <a:pt x="685547" y="0"/>
                  <a:pt x="690110" y="0"/>
                </a:cubicBezTo>
                <a:cubicBezTo>
                  <a:pt x="694672" y="0"/>
                  <a:pt x="698807" y="2377"/>
                  <a:pt x="701088" y="6321"/>
                </a:cubicBezTo>
                <a:lnTo>
                  <a:pt x="816619" y="206437"/>
                </a:lnTo>
                <a:lnTo>
                  <a:pt x="3306232" y="206437"/>
                </a:lnTo>
                <a:cubicBezTo>
                  <a:pt x="3388063" y="206437"/>
                  <a:pt x="3454400" y="272774"/>
                  <a:pt x="3454400" y="354605"/>
                </a:cubicBezTo>
                <a:lnTo>
                  <a:pt x="3454400" y="2242669"/>
                </a:lnTo>
                <a:cubicBezTo>
                  <a:pt x="3454400" y="2324500"/>
                  <a:pt x="3388063" y="2390837"/>
                  <a:pt x="3306232" y="2390837"/>
                </a:cubicBezTo>
                <a:lnTo>
                  <a:pt x="148168" y="2390837"/>
                </a:lnTo>
                <a:cubicBezTo>
                  <a:pt x="66337" y="2390837"/>
                  <a:pt x="0" y="2324500"/>
                  <a:pt x="0" y="2242669"/>
                </a:cubicBezTo>
                <a:close/>
              </a:path>
            </a:pathLst>
          </a:custGeom>
          <a:blipFill dpi="0" rotWithShape="0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317500" dist="190500" dir="7200000" algn="ctr" rotWithShape="0">
              <a:srgbClr val="000000">
                <a:alpha val="15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7B33271-6A43-47E8-A59E-603499B4AEC8}"/>
              </a:ext>
            </a:extLst>
          </p:cNvPr>
          <p:cNvSpPr txBox="1"/>
          <p:nvPr/>
        </p:nvSpPr>
        <p:spPr>
          <a:xfrm>
            <a:off x="4157008" y="775879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5157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单击此处输入标题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FD8D041-CB42-4788-A309-094B0425F1EF}"/>
              </a:ext>
            </a:extLst>
          </p:cNvPr>
          <p:cNvSpPr txBox="1"/>
          <p:nvPr/>
        </p:nvSpPr>
        <p:spPr>
          <a:xfrm>
            <a:off x="2933700" y="1456607"/>
            <a:ext cx="632460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+mn-ea"/>
              </a:rPr>
              <a:t>建议您在展示时采用微软雅黑字体，本模版图形线条及其相应素材均可自由编辑。更多的使用说明和作品请详阅模版最末的使用手册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4356FE6-CF51-414A-B583-51FCF099DF05}"/>
              </a:ext>
            </a:extLst>
          </p:cNvPr>
          <p:cNvGrpSpPr/>
          <p:nvPr/>
        </p:nvGrpSpPr>
        <p:grpSpPr>
          <a:xfrm>
            <a:off x="1358899" y="4734224"/>
            <a:ext cx="2186782" cy="597160"/>
            <a:chOff x="1358899" y="2901820"/>
            <a:chExt cx="2186782" cy="597160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4FA483AA-A329-4300-8AE7-E91F39E49E88}"/>
                </a:ext>
              </a:extLst>
            </p:cNvPr>
            <p:cNvSpPr/>
            <p:nvPr/>
          </p:nvSpPr>
          <p:spPr>
            <a:xfrm>
              <a:off x="1358899" y="2901820"/>
              <a:ext cx="2186782" cy="597160"/>
            </a:xfrm>
            <a:prstGeom prst="roundRect">
              <a:avLst>
                <a:gd name="adj" fmla="val 0"/>
              </a:avLst>
            </a:prstGeom>
            <a:solidFill>
              <a:srgbClr val="E1586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92C755FD-256F-458B-AA3C-94A59000BD39}"/>
                </a:ext>
              </a:extLst>
            </p:cNvPr>
            <p:cNvSpPr txBox="1"/>
            <p:nvPr/>
          </p:nvSpPr>
          <p:spPr>
            <a:xfrm>
              <a:off x="1462276" y="3000345"/>
              <a:ext cx="198002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单击添加关键词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BA0721C-7086-4F60-941B-FC325D6A137F}"/>
              </a:ext>
            </a:extLst>
          </p:cNvPr>
          <p:cNvGrpSpPr/>
          <p:nvPr/>
        </p:nvGrpSpPr>
        <p:grpSpPr>
          <a:xfrm>
            <a:off x="3892549" y="4734224"/>
            <a:ext cx="2186782" cy="597160"/>
            <a:chOff x="1358899" y="2901820"/>
            <a:chExt cx="2186782" cy="597160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24BB796C-9BDC-4544-BF2C-66EA2BD670ED}"/>
                </a:ext>
              </a:extLst>
            </p:cNvPr>
            <p:cNvSpPr/>
            <p:nvPr/>
          </p:nvSpPr>
          <p:spPr>
            <a:xfrm>
              <a:off x="1358899" y="2901820"/>
              <a:ext cx="2186782" cy="597160"/>
            </a:xfrm>
            <a:prstGeom prst="roundRect">
              <a:avLst>
                <a:gd name="adj" fmla="val 0"/>
              </a:avLst>
            </a:prstGeom>
            <a:solidFill>
              <a:srgbClr val="E1586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4E379E24-25BA-43C2-B78E-EB6428F61DFE}"/>
                </a:ext>
              </a:extLst>
            </p:cNvPr>
            <p:cNvSpPr txBox="1"/>
            <p:nvPr/>
          </p:nvSpPr>
          <p:spPr>
            <a:xfrm>
              <a:off x="1462276" y="3000345"/>
              <a:ext cx="198002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单击添加关键词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AFD98034-196A-4A8A-921F-8961019948B4}"/>
              </a:ext>
            </a:extLst>
          </p:cNvPr>
          <p:cNvGrpSpPr/>
          <p:nvPr/>
        </p:nvGrpSpPr>
        <p:grpSpPr>
          <a:xfrm>
            <a:off x="6426199" y="4734224"/>
            <a:ext cx="2186782" cy="597160"/>
            <a:chOff x="1358899" y="2901820"/>
            <a:chExt cx="2186782" cy="597160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1D40ACD4-EE54-439B-8CBD-CE8C387A75A5}"/>
                </a:ext>
              </a:extLst>
            </p:cNvPr>
            <p:cNvSpPr/>
            <p:nvPr/>
          </p:nvSpPr>
          <p:spPr>
            <a:xfrm>
              <a:off x="1358899" y="2901820"/>
              <a:ext cx="2186782" cy="597160"/>
            </a:xfrm>
            <a:prstGeom prst="roundRect">
              <a:avLst>
                <a:gd name="adj" fmla="val 0"/>
              </a:avLst>
            </a:prstGeom>
            <a:solidFill>
              <a:srgbClr val="E1586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B68157E4-4C33-49EF-AF60-5E834E6F9644}"/>
                </a:ext>
              </a:extLst>
            </p:cNvPr>
            <p:cNvSpPr txBox="1"/>
            <p:nvPr/>
          </p:nvSpPr>
          <p:spPr>
            <a:xfrm>
              <a:off x="1462276" y="3000345"/>
              <a:ext cx="198002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单击添加关键词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B0336219-FDCC-469F-B2B1-E2F16247DB8B}"/>
              </a:ext>
            </a:extLst>
          </p:cNvPr>
          <p:cNvGrpSpPr/>
          <p:nvPr/>
        </p:nvGrpSpPr>
        <p:grpSpPr>
          <a:xfrm>
            <a:off x="8959849" y="4734224"/>
            <a:ext cx="2186782" cy="597160"/>
            <a:chOff x="1358899" y="2901820"/>
            <a:chExt cx="2186782" cy="597160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1BA3DAD2-47E6-405D-99C8-7764F228F573}"/>
                </a:ext>
              </a:extLst>
            </p:cNvPr>
            <p:cNvSpPr/>
            <p:nvPr/>
          </p:nvSpPr>
          <p:spPr>
            <a:xfrm>
              <a:off x="1358899" y="2901820"/>
              <a:ext cx="2186782" cy="597160"/>
            </a:xfrm>
            <a:prstGeom prst="roundRect">
              <a:avLst>
                <a:gd name="adj" fmla="val 0"/>
              </a:avLst>
            </a:prstGeom>
            <a:solidFill>
              <a:srgbClr val="E1586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58E344CD-280A-4863-8613-1F56401A7A39}"/>
                </a:ext>
              </a:extLst>
            </p:cNvPr>
            <p:cNvSpPr txBox="1"/>
            <p:nvPr/>
          </p:nvSpPr>
          <p:spPr>
            <a:xfrm>
              <a:off x="1462276" y="3000345"/>
              <a:ext cx="198002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单击添加关键词</a:t>
              </a:r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940582DD-0397-4923-B082-2482788C894D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R"/>
              <a:ea typeface="阿里巴巴普惠体 R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8797B71B-A966-4A09-B004-5BAD8309CC52}"/>
              </a:ext>
            </a:extLst>
          </p:cNvPr>
          <p:cNvGrpSpPr/>
          <p:nvPr/>
        </p:nvGrpSpPr>
        <p:grpSpPr>
          <a:xfrm>
            <a:off x="304800" y="346501"/>
            <a:ext cx="219075" cy="114300"/>
            <a:chOff x="11544300" y="6438900"/>
            <a:chExt cx="219075" cy="114300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B277643A-C2D5-4656-8596-ABF32EDF49ED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85D1CE78-6A16-49B6-BD5D-D239D6DBDFD5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637BFF06-AC4E-499A-95F5-6A3BA29F2E30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80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B672A77-E2D6-46AE-8022-D1934CD805BD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81052"/>
            <a:ext cx="12192000" cy="6076949"/>
          </a:xfrm>
          <a:custGeom>
            <a:avLst/>
            <a:gdLst>
              <a:gd name="connsiteX0" fmla="*/ 0 w 12192000"/>
              <a:gd name="connsiteY0" fmla="*/ 0 h 6076949"/>
              <a:gd name="connsiteX1" fmla="*/ 12192000 w 12192000"/>
              <a:gd name="connsiteY1" fmla="*/ 0 h 6076949"/>
              <a:gd name="connsiteX2" fmla="*/ 12192000 w 12192000"/>
              <a:gd name="connsiteY2" fmla="*/ 6076949 h 6076949"/>
              <a:gd name="connsiteX3" fmla="*/ 0 w 12192000"/>
              <a:gd name="connsiteY3" fmla="*/ 6076949 h 607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076949">
                <a:moveTo>
                  <a:pt x="0" y="0"/>
                </a:moveTo>
                <a:lnTo>
                  <a:pt x="12192000" y="0"/>
                </a:lnTo>
                <a:lnTo>
                  <a:pt x="12192000" y="6076949"/>
                </a:lnTo>
                <a:lnTo>
                  <a:pt x="0" y="6076949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B80DA10-FF8E-40F0-8A13-AD01FCF15A1D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5776686"/>
          </a:xfrm>
          <a:prstGeom prst="rect">
            <a:avLst/>
          </a:prstGeom>
          <a:gradFill>
            <a:gsLst>
              <a:gs pos="31000">
                <a:srgbClr val="EAEAEA"/>
              </a:gs>
              <a:gs pos="100000">
                <a:srgbClr val="EAEAE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4870BC0-BEFB-4323-9B40-0C3D041A222D}"/>
              </a:ext>
            </a:extLst>
          </p:cNvPr>
          <p:cNvSpPr txBox="1"/>
          <p:nvPr/>
        </p:nvSpPr>
        <p:spPr>
          <a:xfrm>
            <a:off x="1479352" y="1498429"/>
            <a:ext cx="9233297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dirty="0">
                <a:solidFill>
                  <a:srgbClr val="E1586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一群人才能成就更大的事业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E1586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E997DE2-18CA-498F-A0FF-408063F2F9F2}"/>
              </a:ext>
            </a:extLst>
          </p:cNvPr>
          <p:cNvSpPr txBox="1"/>
          <p:nvPr/>
        </p:nvSpPr>
        <p:spPr>
          <a:xfrm>
            <a:off x="4300637" y="2716195"/>
            <a:ext cx="359072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1575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期待你的团队脱颖而出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1575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F6C24550-A00B-4F6D-B351-D89F6021A07C}"/>
              </a:ext>
            </a:extLst>
          </p:cNvPr>
          <p:cNvSpPr>
            <a:spLocks/>
          </p:cNvSpPr>
          <p:nvPr/>
        </p:nvSpPr>
        <p:spPr>
          <a:xfrm>
            <a:off x="1" y="0"/>
            <a:ext cx="12191999" cy="1498429"/>
          </a:xfrm>
          <a:custGeom>
            <a:avLst/>
            <a:gdLst>
              <a:gd name="connsiteX0" fmla="*/ 0 w 12191999"/>
              <a:gd name="connsiteY0" fmla="*/ 0 h 1498429"/>
              <a:gd name="connsiteX1" fmla="*/ 12191999 w 12191999"/>
              <a:gd name="connsiteY1" fmla="*/ 0 h 1498429"/>
              <a:gd name="connsiteX2" fmla="*/ 12191999 w 12191999"/>
              <a:gd name="connsiteY2" fmla="*/ 1395160 h 1498429"/>
              <a:gd name="connsiteX3" fmla="*/ 12080468 w 12191999"/>
              <a:gd name="connsiteY3" fmla="*/ 1329031 h 1498429"/>
              <a:gd name="connsiteX4" fmla="*/ 6183086 w 12191999"/>
              <a:gd name="connsiteY4" fmla="*/ 199570 h 1498429"/>
              <a:gd name="connsiteX5" fmla="*/ 285704 w 12191999"/>
              <a:gd name="connsiteY5" fmla="*/ 1329031 h 1498429"/>
              <a:gd name="connsiteX6" fmla="*/ 0 w 12191999"/>
              <a:gd name="connsiteY6" fmla="*/ 1498429 h 149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1498429">
                <a:moveTo>
                  <a:pt x="0" y="0"/>
                </a:moveTo>
                <a:lnTo>
                  <a:pt x="12191999" y="0"/>
                </a:lnTo>
                <a:lnTo>
                  <a:pt x="12191999" y="1395160"/>
                </a:lnTo>
                <a:lnTo>
                  <a:pt x="12080468" y="1329031"/>
                </a:lnTo>
                <a:cubicBezTo>
                  <a:pt x="10802390" y="647595"/>
                  <a:pt x="8637992" y="199570"/>
                  <a:pt x="6183086" y="199570"/>
                </a:cubicBezTo>
                <a:cubicBezTo>
                  <a:pt x="3728181" y="199570"/>
                  <a:pt x="1563782" y="647595"/>
                  <a:pt x="285704" y="1329031"/>
                </a:cubicBezTo>
                <a:lnTo>
                  <a:pt x="0" y="1498429"/>
                </a:lnTo>
                <a:close/>
              </a:path>
            </a:pathLst>
          </a:custGeom>
          <a:solidFill>
            <a:srgbClr val="E1586B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2367EEF1-9402-4BF2-8361-18899F89F04D}"/>
              </a:ext>
            </a:extLst>
          </p:cNvPr>
          <p:cNvSpPr>
            <a:spLocks/>
          </p:cNvSpPr>
          <p:nvPr/>
        </p:nvSpPr>
        <p:spPr>
          <a:xfrm>
            <a:off x="1" y="0"/>
            <a:ext cx="12191999" cy="1234418"/>
          </a:xfrm>
          <a:custGeom>
            <a:avLst/>
            <a:gdLst>
              <a:gd name="connsiteX0" fmla="*/ 7759759 w 12191999"/>
              <a:gd name="connsiteY0" fmla="*/ 0 h 1234418"/>
              <a:gd name="connsiteX1" fmla="*/ 12191999 w 12191999"/>
              <a:gd name="connsiteY1" fmla="*/ 0 h 1234418"/>
              <a:gd name="connsiteX2" fmla="*/ 12191999 w 12191999"/>
              <a:gd name="connsiteY2" fmla="*/ 1131149 h 1234418"/>
              <a:gd name="connsiteX3" fmla="*/ 12080468 w 12191999"/>
              <a:gd name="connsiteY3" fmla="*/ 1065020 h 1234418"/>
              <a:gd name="connsiteX4" fmla="*/ 7960486 w 12191999"/>
              <a:gd name="connsiteY4" fmla="*/ 16210 h 1234418"/>
              <a:gd name="connsiteX5" fmla="*/ 0 w 12191999"/>
              <a:gd name="connsiteY5" fmla="*/ 0 h 1234418"/>
              <a:gd name="connsiteX6" fmla="*/ 4606414 w 12191999"/>
              <a:gd name="connsiteY6" fmla="*/ 0 h 1234418"/>
              <a:gd name="connsiteX7" fmla="*/ 4405687 w 12191999"/>
              <a:gd name="connsiteY7" fmla="*/ 16210 h 1234418"/>
              <a:gd name="connsiteX8" fmla="*/ 285704 w 12191999"/>
              <a:gd name="connsiteY8" fmla="*/ 1065020 h 1234418"/>
              <a:gd name="connsiteX9" fmla="*/ 0 w 12191999"/>
              <a:gd name="connsiteY9" fmla="*/ 1234418 h 123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1234418">
                <a:moveTo>
                  <a:pt x="7759759" y="0"/>
                </a:moveTo>
                <a:lnTo>
                  <a:pt x="12191999" y="0"/>
                </a:lnTo>
                <a:lnTo>
                  <a:pt x="12191999" y="1131149"/>
                </a:lnTo>
                <a:lnTo>
                  <a:pt x="12080468" y="1065020"/>
                </a:lnTo>
                <a:cubicBezTo>
                  <a:pt x="11121909" y="553943"/>
                  <a:pt x="9664796" y="174160"/>
                  <a:pt x="7960486" y="16210"/>
                </a:cubicBezTo>
                <a:close/>
                <a:moveTo>
                  <a:pt x="0" y="0"/>
                </a:moveTo>
                <a:lnTo>
                  <a:pt x="4606414" y="0"/>
                </a:lnTo>
                <a:lnTo>
                  <a:pt x="4405687" y="16210"/>
                </a:lnTo>
                <a:cubicBezTo>
                  <a:pt x="2701377" y="174160"/>
                  <a:pt x="1244263" y="553943"/>
                  <a:pt x="285704" y="1065020"/>
                </a:cubicBezTo>
                <a:lnTo>
                  <a:pt x="0" y="1234418"/>
                </a:lnTo>
                <a:close/>
              </a:path>
            </a:pathLst>
          </a:cu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2E08BE2-9786-4BE8-A025-CCF9B5A75301}"/>
              </a:ext>
            </a:extLst>
          </p:cNvPr>
          <p:cNvSpPr txBox="1"/>
          <p:nvPr/>
        </p:nvSpPr>
        <p:spPr>
          <a:xfrm>
            <a:off x="1479351" y="2421760"/>
            <a:ext cx="912197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51575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A GROUP OF PEOPLE CAN MAKE A BIGGER BUSINESS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51575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14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791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26FE9944-B3A5-4FF2-8FB7-AFE2A2535BA0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4C94206E-9419-49A1-A581-EB8A87697D2F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53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2486976D-577A-4466-971C-255D5A9A0D5A}"/>
              </a:ext>
            </a:extLst>
          </p:cNvPr>
          <p:cNvSpPr/>
          <p:nvPr/>
        </p:nvSpPr>
        <p:spPr>
          <a:xfrm>
            <a:off x="0" y="0"/>
            <a:ext cx="12192000" cy="2699354"/>
          </a:xfrm>
          <a:custGeom>
            <a:avLst/>
            <a:gdLst>
              <a:gd name="connsiteX0" fmla="*/ 0 w 12192000"/>
              <a:gd name="connsiteY0" fmla="*/ 0 h 2699354"/>
              <a:gd name="connsiteX1" fmla="*/ 12192000 w 12192000"/>
              <a:gd name="connsiteY1" fmla="*/ 0 h 2699354"/>
              <a:gd name="connsiteX2" fmla="*/ 12192000 w 12192000"/>
              <a:gd name="connsiteY2" fmla="*/ 1784441 h 2699354"/>
              <a:gd name="connsiteX3" fmla="*/ 11825890 w 12192000"/>
              <a:gd name="connsiteY3" fmla="*/ 1946506 h 2699354"/>
              <a:gd name="connsiteX4" fmla="*/ 9478384 w 12192000"/>
              <a:gd name="connsiteY4" fmla="*/ 2513280 h 2699354"/>
              <a:gd name="connsiteX5" fmla="*/ 2524742 w 12192000"/>
              <a:gd name="connsiteY5" fmla="*/ 2565466 h 2699354"/>
              <a:gd name="connsiteX6" fmla="*/ 27475 w 12192000"/>
              <a:gd name="connsiteY6" fmla="*/ 2039345 h 2699354"/>
              <a:gd name="connsiteX7" fmla="*/ 0 w 12192000"/>
              <a:gd name="connsiteY7" fmla="*/ 2029776 h 2699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699354">
                <a:moveTo>
                  <a:pt x="0" y="0"/>
                </a:moveTo>
                <a:lnTo>
                  <a:pt x="12192000" y="0"/>
                </a:lnTo>
                <a:lnTo>
                  <a:pt x="12192000" y="1784441"/>
                </a:lnTo>
                <a:lnTo>
                  <a:pt x="11825890" y="1946506"/>
                </a:lnTo>
                <a:cubicBezTo>
                  <a:pt x="11216794" y="2189072"/>
                  <a:pt x="10440544" y="2392953"/>
                  <a:pt x="9478384" y="2513280"/>
                </a:cubicBezTo>
                <a:cubicBezTo>
                  <a:pt x="7867174" y="2806119"/>
                  <a:pt x="4025060" y="2697400"/>
                  <a:pt x="2524742" y="2565466"/>
                </a:cubicBezTo>
                <a:cubicBezTo>
                  <a:pt x="1754200" y="2516290"/>
                  <a:pt x="847094" y="2311043"/>
                  <a:pt x="27475" y="2039345"/>
                </a:cubicBezTo>
                <a:lnTo>
                  <a:pt x="0" y="2029776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6C3CB8CA-B115-4673-9DFB-21D2D4E41430}"/>
              </a:ext>
            </a:extLst>
          </p:cNvPr>
          <p:cNvSpPr/>
          <p:nvPr/>
        </p:nvSpPr>
        <p:spPr>
          <a:xfrm>
            <a:off x="0" y="0"/>
            <a:ext cx="12192000" cy="2707586"/>
          </a:xfrm>
          <a:custGeom>
            <a:avLst/>
            <a:gdLst>
              <a:gd name="connsiteX0" fmla="*/ 0 w 12192000"/>
              <a:gd name="connsiteY0" fmla="*/ 0 h 2707586"/>
              <a:gd name="connsiteX1" fmla="*/ 12192000 w 12192000"/>
              <a:gd name="connsiteY1" fmla="*/ 0 h 2707586"/>
              <a:gd name="connsiteX2" fmla="*/ 12192000 w 12192000"/>
              <a:gd name="connsiteY2" fmla="*/ 1792673 h 2707586"/>
              <a:gd name="connsiteX3" fmla="*/ 11825890 w 12192000"/>
              <a:gd name="connsiteY3" fmla="*/ 1954738 h 2707586"/>
              <a:gd name="connsiteX4" fmla="*/ 9478384 w 12192000"/>
              <a:gd name="connsiteY4" fmla="*/ 2521512 h 2707586"/>
              <a:gd name="connsiteX5" fmla="*/ 2524742 w 12192000"/>
              <a:gd name="connsiteY5" fmla="*/ 2573698 h 2707586"/>
              <a:gd name="connsiteX6" fmla="*/ 27475 w 12192000"/>
              <a:gd name="connsiteY6" fmla="*/ 2047577 h 2707586"/>
              <a:gd name="connsiteX7" fmla="*/ 0 w 12192000"/>
              <a:gd name="connsiteY7" fmla="*/ 2038008 h 270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707586">
                <a:moveTo>
                  <a:pt x="0" y="0"/>
                </a:moveTo>
                <a:lnTo>
                  <a:pt x="12192000" y="0"/>
                </a:lnTo>
                <a:lnTo>
                  <a:pt x="12192000" y="1792673"/>
                </a:lnTo>
                <a:lnTo>
                  <a:pt x="11825890" y="1954738"/>
                </a:lnTo>
                <a:cubicBezTo>
                  <a:pt x="11216794" y="2197304"/>
                  <a:pt x="10440544" y="2401185"/>
                  <a:pt x="9478384" y="2521512"/>
                </a:cubicBezTo>
                <a:cubicBezTo>
                  <a:pt x="7867174" y="2814351"/>
                  <a:pt x="4025060" y="2705632"/>
                  <a:pt x="2524742" y="2573698"/>
                </a:cubicBezTo>
                <a:cubicBezTo>
                  <a:pt x="1754200" y="2524522"/>
                  <a:pt x="847094" y="2319275"/>
                  <a:pt x="27475" y="2047577"/>
                </a:cubicBezTo>
                <a:lnTo>
                  <a:pt x="0" y="2038008"/>
                </a:lnTo>
                <a:close/>
              </a:path>
            </a:pathLst>
          </a:cu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0DFBC56-6753-480F-B2D4-426C50C4E7AB}"/>
              </a:ext>
            </a:extLst>
          </p:cNvPr>
          <p:cNvSpPr/>
          <p:nvPr/>
        </p:nvSpPr>
        <p:spPr>
          <a:xfrm>
            <a:off x="1221291" y="1937145"/>
            <a:ext cx="2032000" cy="2444641"/>
          </a:xfrm>
          <a:prstGeom prst="roundRect">
            <a:avLst>
              <a:gd name="adj" fmla="val 6042"/>
            </a:avLst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F1FEE00-170F-4648-B205-5BE6F3992340}"/>
              </a:ext>
            </a:extLst>
          </p:cNvPr>
          <p:cNvSpPr txBox="1"/>
          <p:nvPr/>
        </p:nvSpPr>
        <p:spPr>
          <a:xfrm>
            <a:off x="1330051" y="3197411"/>
            <a:ext cx="1814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A0F1A1F-E5DB-4BD3-BCD4-9D9AEEEBC1BD}"/>
              </a:ext>
            </a:extLst>
          </p:cNvPr>
          <p:cNvSpPr txBox="1"/>
          <p:nvPr/>
        </p:nvSpPr>
        <p:spPr>
          <a:xfrm>
            <a:off x="1765047" y="2136602"/>
            <a:ext cx="9444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E1586B">
                    <a:alpha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rgbClr val="E1586B">
                  <a:alpha val="4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D114D24C-EFCD-46FA-B5C4-7F8DFB22CFF2}"/>
              </a:ext>
            </a:extLst>
          </p:cNvPr>
          <p:cNvSpPr/>
          <p:nvPr/>
        </p:nvSpPr>
        <p:spPr>
          <a:xfrm>
            <a:off x="1756619" y="2991303"/>
            <a:ext cx="961344" cy="46579"/>
          </a:xfrm>
          <a:prstGeom prst="roundRect">
            <a:avLst>
              <a:gd name="adj" fmla="val 50000"/>
            </a:avLst>
          </a:prstGeom>
          <a:solidFill>
            <a:srgbClr val="515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5C48FE5-B69E-4C5C-A689-E197130B9AE4}"/>
              </a:ext>
            </a:extLst>
          </p:cNvPr>
          <p:cNvSpPr txBox="1"/>
          <p:nvPr/>
        </p:nvSpPr>
        <p:spPr>
          <a:xfrm>
            <a:off x="1449255" y="3541391"/>
            <a:ext cx="15760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pPr algn="dist"/>
            <a:r>
              <a:rPr lang="en-US" altLang="zh-CN" sz="1050" dirty="0">
                <a:sym typeface="微软雅黑 Light" panose="020B0502040204020203" pitchFamily="34" charset="-122"/>
              </a:rPr>
              <a:t>CLICK ADD TITLE</a:t>
            </a:r>
            <a:endParaRPr lang="zh-CN" altLang="en-US" sz="1050" dirty="0">
              <a:sym typeface="微软雅黑 Light" panose="020B0502040204020203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BFB53F0A-E786-490E-9C14-0233EC861785}"/>
              </a:ext>
            </a:extLst>
          </p:cNvPr>
          <p:cNvSpPr/>
          <p:nvPr/>
        </p:nvSpPr>
        <p:spPr>
          <a:xfrm>
            <a:off x="3793764" y="1937145"/>
            <a:ext cx="2032000" cy="2444641"/>
          </a:xfrm>
          <a:prstGeom prst="roundRect">
            <a:avLst>
              <a:gd name="adj" fmla="val 6042"/>
            </a:avLst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93E5349-2782-44DF-B8E4-CAE8E95A14F3}"/>
              </a:ext>
            </a:extLst>
          </p:cNvPr>
          <p:cNvSpPr txBox="1"/>
          <p:nvPr/>
        </p:nvSpPr>
        <p:spPr>
          <a:xfrm>
            <a:off x="3947990" y="3197411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单击添加</a:t>
            </a: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DAE78FB-D604-4C9E-AB38-4E4417B12EDB}"/>
              </a:ext>
            </a:extLst>
          </p:cNvPr>
          <p:cNvSpPr txBox="1"/>
          <p:nvPr/>
        </p:nvSpPr>
        <p:spPr>
          <a:xfrm>
            <a:off x="4337520" y="2136602"/>
            <a:ext cx="9444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E1586B">
                    <a:alpha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02</a:t>
            </a:r>
            <a:endParaRPr lang="zh-CN" altLang="en-US" sz="4800" b="1" dirty="0">
              <a:solidFill>
                <a:srgbClr val="E1586B">
                  <a:alpha val="4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EAC5A1FB-5512-4F62-AB60-0BEC24B0BF64}"/>
              </a:ext>
            </a:extLst>
          </p:cNvPr>
          <p:cNvSpPr/>
          <p:nvPr/>
        </p:nvSpPr>
        <p:spPr>
          <a:xfrm>
            <a:off x="4329092" y="2991302"/>
            <a:ext cx="961344" cy="46579"/>
          </a:xfrm>
          <a:prstGeom prst="roundRect">
            <a:avLst>
              <a:gd name="adj" fmla="val 50000"/>
            </a:avLst>
          </a:prstGeom>
          <a:solidFill>
            <a:srgbClr val="515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79F54C1-1E43-4E2D-84B3-779FA8010258}"/>
              </a:ext>
            </a:extLst>
          </p:cNvPr>
          <p:cNvSpPr txBox="1"/>
          <p:nvPr/>
        </p:nvSpPr>
        <p:spPr>
          <a:xfrm>
            <a:off x="4021728" y="3541391"/>
            <a:ext cx="15760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pPr algn="dist"/>
            <a:r>
              <a:rPr lang="en-US" altLang="zh-CN" sz="1050" dirty="0">
                <a:sym typeface="微软雅黑 Light" panose="020B0502040204020203" pitchFamily="34" charset="-122"/>
              </a:rPr>
              <a:t>CLICK ADD TITLE</a:t>
            </a:r>
            <a:endParaRPr lang="zh-CN" altLang="en-US" sz="1050" dirty="0">
              <a:sym typeface="微软雅黑 Light" panose="020B0502040204020203" pitchFamily="34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340A509-DC1A-4295-B4B9-CAFC1347644C}"/>
              </a:ext>
            </a:extLst>
          </p:cNvPr>
          <p:cNvSpPr/>
          <p:nvPr/>
        </p:nvSpPr>
        <p:spPr>
          <a:xfrm>
            <a:off x="6366237" y="1937145"/>
            <a:ext cx="2032000" cy="2444641"/>
          </a:xfrm>
          <a:prstGeom prst="roundRect">
            <a:avLst>
              <a:gd name="adj" fmla="val 6042"/>
            </a:avLst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E2E982F-6129-4E65-8294-2A8838732436}"/>
              </a:ext>
            </a:extLst>
          </p:cNvPr>
          <p:cNvSpPr txBox="1"/>
          <p:nvPr/>
        </p:nvSpPr>
        <p:spPr>
          <a:xfrm>
            <a:off x="6520463" y="3197411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单击添加</a:t>
            </a: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D6ECD35-C7CB-4435-9BEC-00BCA9652654}"/>
              </a:ext>
            </a:extLst>
          </p:cNvPr>
          <p:cNvSpPr txBox="1"/>
          <p:nvPr/>
        </p:nvSpPr>
        <p:spPr>
          <a:xfrm>
            <a:off x="6909993" y="2136602"/>
            <a:ext cx="9444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E1586B">
                    <a:alpha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03</a:t>
            </a:r>
            <a:endParaRPr lang="zh-CN" altLang="en-US" sz="4800" b="1" dirty="0">
              <a:solidFill>
                <a:srgbClr val="E1586B">
                  <a:alpha val="4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E40236CF-5658-4FE5-8626-04A6C09B56B2}"/>
              </a:ext>
            </a:extLst>
          </p:cNvPr>
          <p:cNvSpPr/>
          <p:nvPr/>
        </p:nvSpPr>
        <p:spPr>
          <a:xfrm>
            <a:off x="6901565" y="2991302"/>
            <a:ext cx="961344" cy="46579"/>
          </a:xfrm>
          <a:prstGeom prst="roundRect">
            <a:avLst>
              <a:gd name="adj" fmla="val 50000"/>
            </a:avLst>
          </a:prstGeom>
          <a:solidFill>
            <a:srgbClr val="515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ED98BA7-D80B-4033-803C-E9E9C05529D5}"/>
              </a:ext>
            </a:extLst>
          </p:cNvPr>
          <p:cNvSpPr txBox="1"/>
          <p:nvPr/>
        </p:nvSpPr>
        <p:spPr>
          <a:xfrm>
            <a:off x="6594201" y="3541391"/>
            <a:ext cx="15760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pPr algn="dist"/>
            <a:r>
              <a:rPr lang="en-US" altLang="zh-CN" sz="1050" dirty="0">
                <a:sym typeface="微软雅黑 Light" panose="020B0502040204020203" pitchFamily="34" charset="-122"/>
              </a:rPr>
              <a:t>CLICK ADD TITLE</a:t>
            </a:r>
            <a:endParaRPr lang="zh-CN" altLang="en-US" sz="1050" dirty="0">
              <a:sym typeface="微软雅黑 Light" panose="020B0502040204020203" pitchFamily="34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38C4E27F-8928-4AC4-80C2-55A617AA2119}"/>
              </a:ext>
            </a:extLst>
          </p:cNvPr>
          <p:cNvSpPr/>
          <p:nvPr/>
        </p:nvSpPr>
        <p:spPr>
          <a:xfrm>
            <a:off x="8938710" y="1937145"/>
            <a:ext cx="2032000" cy="2444641"/>
          </a:xfrm>
          <a:prstGeom prst="roundRect">
            <a:avLst>
              <a:gd name="adj" fmla="val 6042"/>
            </a:avLst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A1AF440-8618-4EE3-8E66-613E3B56AD8E}"/>
              </a:ext>
            </a:extLst>
          </p:cNvPr>
          <p:cNvSpPr txBox="1"/>
          <p:nvPr/>
        </p:nvSpPr>
        <p:spPr>
          <a:xfrm>
            <a:off x="9092936" y="3197411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单击添加</a:t>
            </a: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A2743A9-DC6D-4BC7-BB69-66A12304A2BD}"/>
              </a:ext>
            </a:extLst>
          </p:cNvPr>
          <p:cNvSpPr txBox="1"/>
          <p:nvPr/>
        </p:nvSpPr>
        <p:spPr>
          <a:xfrm>
            <a:off x="9482466" y="2136602"/>
            <a:ext cx="9444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E1586B">
                    <a:alpha val="4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04</a:t>
            </a:r>
            <a:endParaRPr lang="zh-CN" altLang="en-US" sz="4800" b="1" dirty="0">
              <a:solidFill>
                <a:srgbClr val="E1586B">
                  <a:alpha val="4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28F7966D-7B9C-419A-8ABE-D8CF8126AC99}"/>
              </a:ext>
            </a:extLst>
          </p:cNvPr>
          <p:cNvSpPr/>
          <p:nvPr/>
        </p:nvSpPr>
        <p:spPr>
          <a:xfrm>
            <a:off x="9474038" y="2991302"/>
            <a:ext cx="961344" cy="46579"/>
          </a:xfrm>
          <a:prstGeom prst="roundRect">
            <a:avLst>
              <a:gd name="adj" fmla="val 50000"/>
            </a:avLst>
          </a:prstGeom>
          <a:solidFill>
            <a:srgbClr val="515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E970199-F701-4E8F-8FA1-AAD60423DA6A}"/>
              </a:ext>
            </a:extLst>
          </p:cNvPr>
          <p:cNvSpPr txBox="1"/>
          <p:nvPr/>
        </p:nvSpPr>
        <p:spPr>
          <a:xfrm>
            <a:off x="9166674" y="3541391"/>
            <a:ext cx="15760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pPr algn="dist"/>
            <a:r>
              <a:rPr lang="en-US" altLang="zh-CN" sz="1050" dirty="0">
                <a:sym typeface="微软雅黑 Light" panose="020B0502040204020203" pitchFamily="34" charset="-122"/>
              </a:rPr>
              <a:t>CLICK ADD TITLE</a:t>
            </a:r>
            <a:endParaRPr lang="zh-CN" altLang="en-US" sz="1050" dirty="0">
              <a:sym typeface="微软雅黑 Light" panose="020B0502040204020203" pitchFamily="34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341CB7E-8B07-4C5A-B899-28636063CCE6}"/>
              </a:ext>
            </a:extLst>
          </p:cNvPr>
          <p:cNvGrpSpPr/>
          <p:nvPr/>
        </p:nvGrpSpPr>
        <p:grpSpPr>
          <a:xfrm>
            <a:off x="1691394" y="730098"/>
            <a:ext cx="8809212" cy="923330"/>
            <a:chOff x="1691394" y="872265"/>
            <a:chExt cx="8809212" cy="92333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FD46A47-21F0-4C56-8AC1-C06A62CAE22A}"/>
                </a:ext>
              </a:extLst>
            </p:cNvPr>
            <p:cNvSpPr txBox="1"/>
            <p:nvPr/>
          </p:nvSpPr>
          <p:spPr>
            <a:xfrm>
              <a:off x="4152263" y="872265"/>
              <a:ext cx="3887475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Light" panose="020B0300000000000000" pitchFamily="34" charset="-122"/>
                </a:rPr>
                <a:t>CONTENTS</a:t>
              </a:r>
              <a:endParaRPr lang="zh-CN" altLang="en-US" sz="5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366F1D69-7662-465F-988D-402425E8B938}"/>
                </a:ext>
              </a:extLst>
            </p:cNvPr>
            <p:cNvGrpSpPr/>
            <p:nvPr/>
          </p:nvGrpSpPr>
          <p:grpSpPr>
            <a:xfrm>
              <a:off x="1691394" y="1287764"/>
              <a:ext cx="8809212" cy="0"/>
              <a:chOff x="1615473" y="1593548"/>
              <a:chExt cx="8809212" cy="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75D32890-A867-4DB5-8C9C-C34156AA4253}"/>
                  </a:ext>
                </a:extLst>
              </p:cNvPr>
              <p:cNvCxnSpPr/>
              <p:nvPr/>
            </p:nvCxnSpPr>
            <p:spPr>
              <a:xfrm flipH="1">
                <a:off x="1615473" y="1593548"/>
                <a:ext cx="2317332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FAA9C83C-10EF-42DF-BB45-34E9DC82EE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07353" y="1593548"/>
                <a:ext cx="2317332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56656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ED4C578-E3AC-4178-8A88-9F451C86DC31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21B8BBF6-13BB-428B-B485-BF92F23ABA6D}"/>
              </a:ext>
            </a:extLst>
          </p:cNvPr>
          <p:cNvSpPr/>
          <p:nvPr/>
        </p:nvSpPr>
        <p:spPr>
          <a:xfrm>
            <a:off x="42154" y="0"/>
            <a:ext cx="6132272" cy="6858000"/>
          </a:xfrm>
          <a:custGeom>
            <a:avLst/>
            <a:gdLst>
              <a:gd name="connsiteX0" fmla="*/ 0 w 6132272"/>
              <a:gd name="connsiteY0" fmla="*/ 0 h 6858000"/>
              <a:gd name="connsiteX1" fmla="*/ 4360341 w 6132272"/>
              <a:gd name="connsiteY1" fmla="*/ 0 h 6858000"/>
              <a:gd name="connsiteX2" fmla="*/ 4484530 w 6132272"/>
              <a:gd name="connsiteY2" fmla="*/ 112871 h 6858000"/>
              <a:gd name="connsiteX3" fmla="*/ 5515430 w 6132272"/>
              <a:gd name="connsiteY3" fmla="*/ 2601685 h 6858000"/>
              <a:gd name="connsiteX4" fmla="*/ 5357191 w 6132272"/>
              <a:gd name="connsiteY4" fmla="*/ 3648341 h 6858000"/>
              <a:gd name="connsiteX5" fmla="*/ 5333570 w 6132272"/>
              <a:gd name="connsiteY5" fmla="*/ 3718149 h 6858000"/>
              <a:gd name="connsiteX6" fmla="*/ 5348717 w 6132272"/>
              <a:gd name="connsiteY6" fmla="*/ 3729476 h 6858000"/>
              <a:gd name="connsiteX7" fmla="*/ 5319124 w 6132272"/>
              <a:gd name="connsiteY7" fmla="*/ 3844567 h 6858000"/>
              <a:gd name="connsiteX8" fmla="*/ 5248354 w 6132272"/>
              <a:gd name="connsiteY8" fmla="*/ 4546599 h 6858000"/>
              <a:gd name="connsiteX9" fmla="*/ 5991321 w 6132272"/>
              <a:gd name="connsiteY9" fmla="*/ 6697223 h 6858000"/>
              <a:gd name="connsiteX10" fmla="*/ 6132272 w 6132272"/>
              <a:gd name="connsiteY10" fmla="*/ 6858000 h 6858000"/>
              <a:gd name="connsiteX11" fmla="*/ 0 w 6132272"/>
              <a:gd name="connsiteY11" fmla="*/ 6858000 h 6858000"/>
              <a:gd name="connsiteX12" fmla="*/ 0 w 6132272"/>
              <a:gd name="connsiteY12" fmla="*/ 5499493 h 6858000"/>
              <a:gd name="connsiteX13" fmla="*/ 0 w 6132272"/>
              <a:gd name="connsiteY13" fmla="*/ 50722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32272" h="6858000">
                <a:moveTo>
                  <a:pt x="0" y="0"/>
                </a:moveTo>
                <a:lnTo>
                  <a:pt x="4360341" y="0"/>
                </a:lnTo>
                <a:lnTo>
                  <a:pt x="4484530" y="112871"/>
                </a:lnTo>
                <a:cubicBezTo>
                  <a:pt x="5121473" y="749814"/>
                  <a:pt x="5515430" y="1629743"/>
                  <a:pt x="5515430" y="2601685"/>
                </a:cubicBezTo>
                <a:cubicBezTo>
                  <a:pt x="5515430" y="2966164"/>
                  <a:pt x="5460030" y="3317703"/>
                  <a:pt x="5357191" y="3648341"/>
                </a:cubicBezTo>
                <a:lnTo>
                  <a:pt x="5333570" y="3718149"/>
                </a:lnTo>
                <a:lnTo>
                  <a:pt x="5348717" y="3729476"/>
                </a:lnTo>
                <a:lnTo>
                  <a:pt x="5319124" y="3844567"/>
                </a:lnTo>
                <a:cubicBezTo>
                  <a:pt x="5272722" y="4071330"/>
                  <a:pt x="5248354" y="4306119"/>
                  <a:pt x="5248354" y="4546599"/>
                </a:cubicBezTo>
                <a:cubicBezTo>
                  <a:pt x="5248354" y="5358222"/>
                  <a:pt x="5525926" y="6105013"/>
                  <a:pt x="5991321" y="6697223"/>
                </a:cubicBezTo>
                <a:lnTo>
                  <a:pt x="6132272" y="6858000"/>
                </a:lnTo>
                <a:lnTo>
                  <a:pt x="0" y="6858000"/>
                </a:lnTo>
                <a:lnTo>
                  <a:pt x="0" y="5499493"/>
                </a:lnTo>
                <a:lnTo>
                  <a:pt x="0" y="5072242"/>
                </a:lnTo>
                <a:close/>
              </a:path>
            </a:pathLst>
          </a:cu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rPr>
              <a:t>+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2FF47679-8A1E-456E-961A-054C2C08CADE}"/>
              </a:ext>
            </a:extLst>
          </p:cNvPr>
          <p:cNvSpPr/>
          <p:nvPr/>
        </p:nvSpPr>
        <p:spPr>
          <a:xfrm>
            <a:off x="0" y="0"/>
            <a:ext cx="6132272" cy="6858000"/>
          </a:xfrm>
          <a:custGeom>
            <a:avLst/>
            <a:gdLst>
              <a:gd name="connsiteX0" fmla="*/ 0 w 6132272"/>
              <a:gd name="connsiteY0" fmla="*/ 0 h 6858000"/>
              <a:gd name="connsiteX1" fmla="*/ 4360341 w 6132272"/>
              <a:gd name="connsiteY1" fmla="*/ 0 h 6858000"/>
              <a:gd name="connsiteX2" fmla="*/ 4484530 w 6132272"/>
              <a:gd name="connsiteY2" fmla="*/ 112871 h 6858000"/>
              <a:gd name="connsiteX3" fmla="*/ 5515430 w 6132272"/>
              <a:gd name="connsiteY3" fmla="*/ 2601685 h 6858000"/>
              <a:gd name="connsiteX4" fmla="*/ 5357191 w 6132272"/>
              <a:gd name="connsiteY4" fmla="*/ 3648341 h 6858000"/>
              <a:gd name="connsiteX5" fmla="*/ 5333570 w 6132272"/>
              <a:gd name="connsiteY5" fmla="*/ 3718149 h 6858000"/>
              <a:gd name="connsiteX6" fmla="*/ 5348717 w 6132272"/>
              <a:gd name="connsiteY6" fmla="*/ 3729476 h 6858000"/>
              <a:gd name="connsiteX7" fmla="*/ 5319124 w 6132272"/>
              <a:gd name="connsiteY7" fmla="*/ 3844567 h 6858000"/>
              <a:gd name="connsiteX8" fmla="*/ 5248354 w 6132272"/>
              <a:gd name="connsiteY8" fmla="*/ 4546599 h 6858000"/>
              <a:gd name="connsiteX9" fmla="*/ 5991321 w 6132272"/>
              <a:gd name="connsiteY9" fmla="*/ 6697223 h 6858000"/>
              <a:gd name="connsiteX10" fmla="*/ 6132272 w 6132272"/>
              <a:gd name="connsiteY10" fmla="*/ 6858000 h 6858000"/>
              <a:gd name="connsiteX11" fmla="*/ 0 w 6132272"/>
              <a:gd name="connsiteY11" fmla="*/ 6858000 h 6858000"/>
              <a:gd name="connsiteX12" fmla="*/ 0 w 6132272"/>
              <a:gd name="connsiteY12" fmla="*/ 5499493 h 6858000"/>
              <a:gd name="connsiteX13" fmla="*/ 0 w 6132272"/>
              <a:gd name="connsiteY13" fmla="*/ 50722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32272" h="6858000">
                <a:moveTo>
                  <a:pt x="0" y="0"/>
                </a:moveTo>
                <a:lnTo>
                  <a:pt x="4360341" y="0"/>
                </a:lnTo>
                <a:lnTo>
                  <a:pt x="4484530" y="112871"/>
                </a:lnTo>
                <a:cubicBezTo>
                  <a:pt x="5121473" y="749814"/>
                  <a:pt x="5515430" y="1629743"/>
                  <a:pt x="5515430" y="2601685"/>
                </a:cubicBezTo>
                <a:cubicBezTo>
                  <a:pt x="5515430" y="2966164"/>
                  <a:pt x="5460030" y="3317703"/>
                  <a:pt x="5357191" y="3648341"/>
                </a:cubicBezTo>
                <a:lnTo>
                  <a:pt x="5333570" y="3718149"/>
                </a:lnTo>
                <a:lnTo>
                  <a:pt x="5348717" y="3729476"/>
                </a:lnTo>
                <a:lnTo>
                  <a:pt x="5319124" y="3844567"/>
                </a:lnTo>
                <a:cubicBezTo>
                  <a:pt x="5272722" y="4071330"/>
                  <a:pt x="5248354" y="4306119"/>
                  <a:pt x="5248354" y="4546599"/>
                </a:cubicBezTo>
                <a:cubicBezTo>
                  <a:pt x="5248354" y="5358222"/>
                  <a:pt x="5525926" y="6105013"/>
                  <a:pt x="5991321" y="6697223"/>
                </a:cubicBezTo>
                <a:lnTo>
                  <a:pt x="6132272" y="6858000"/>
                </a:lnTo>
                <a:lnTo>
                  <a:pt x="0" y="6858000"/>
                </a:lnTo>
                <a:lnTo>
                  <a:pt x="0" y="5499493"/>
                </a:lnTo>
                <a:lnTo>
                  <a:pt x="0" y="5072242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C990A80-9286-42BA-ABCE-4804794408EC}"/>
              </a:ext>
            </a:extLst>
          </p:cNvPr>
          <p:cNvSpPr txBox="1"/>
          <p:nvPr/>
        </p:nvSpPr>
        <p:spPr>
          <a:xfrm>
            <a:off x="6476056" y="3013501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5157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F9F907-7225-47C1-8677-7E201073AB74}"/>
              </a:ext>
            </a:extLst>
          </p:cNvPr>
          <p:cNvSpPr txBox="1"/>
          <p:nvPr/>
        </p:nvSpPr>
        <p:spPr>
          <a:xfrm>
            <a:off x="6476056" y="1784624"/>
            <a:ext cx="157607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8800" b="1" dirty="0">
                <a:solidFill>
                  <a:srgbClr val="E1586B">
                    <a:alpha val="2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01</a:t>
            </a:r>
            <a:endParaRPr lang="zh-CN" altLang="en-US" sz="8800" b="1" dirty="0">
              <a:solidFill>
                <a:srgbClr val="E1586B">
                  <a:alpha val="2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3EB76A5-0A20-44E9-BC80-FAE0D085EB05}"/>
              </a:ext>
            </a:extLst>
          </p:cNvPr>
          <p:cNvSpPr txBox="1"/>
          <p:nvPr/>
        </p:nvSpPr>
        <p:spPr>
          <a:xfrm>
            <a:off x="6499802" y="3787400"/>
            <a:ext cx="37445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思源黑体 CN Light" panose="020B0300000000000000" pitchFamily="34" charset="-122"/>
              </a:rPr>
              <a:t>CLICK TO ENTER TITLE</a:t>
            </a:r>
            <a:endParaRPr lang="zh-CN" altLang="en-US" sz="1200" dirty="0">
              <a:solidFill>
                <a:schemeClr val="tx1">
                  <a:lumMod val="60000"/>
                  <a:lumOff val="4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E941293A-3D1D-4480-A650-759F9A8B4B42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515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15D4E9C-F0B3-44A0-ADC2-79F0C002C640}"/>
              </a:ext>
            </a:extLst>
          </p:cNvPr>
          <p:cNvGrpSpPr/>
          <p:nvPr/>
        </p:nvGrpSpPr>
        <p:grpSpPr>
          <a:xfrm>
            <a:off x="11722100" y="6477000"/>
            <a:ext cx="219075" cy="114300"/>
            <a:chOff x="11544300" y="6438900"/>
            <a:chExt cx="219075" cy="11430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1ED96F-6289-4AD1-B827-704473941667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51575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DCB9F609-DF39-4FFC-828F-3DD1EC3C8F70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51575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787C8A31-A168-4A22-9AA3-3121FC5912C3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51575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6032290-03D3-438D-B790-9AEC77705548}"/>
              </a:ext>
            </a:extLst>
          </p:cNvPr>
          <p:cNvGrpSpPr/>
          <p:nvPr/>
        </p:nvGrpSpPr>
        <p:grpSpPr>
          <a:xfrm>
            <a:off x="5030626" y="3540411"/>
            <a:ext cx="608174" cy="608174"/>
            <a:chOff x="3421893" y="970793"/>
            <a:chExt cx="839714" cy="83971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107D9E9F-200D-4A45-92F6-02EBFA085A4D}"/>
                </a:ext>
              </a:extLst>
            </p:cNvPr>
            <p:cNvSpPr/>
            <p:nvPr/>
          </p:nvSpPr>
          <p:spPr>
            <a:xfrm>
              <a:off x="3421893" y="970793"/>
              <a:ext cx="839714" cy="839714"/>
            </a:xfrm>
            <a:prstGeom prst="ellipse">
              <a:avLst/>
            </a:prstGeom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B9BA78A-4249-4BED-9442-1239AAEDBEAA}"/>
                </a:ext>
              </a:extLst>
            </p:cNvPr>
            <p:cNvSpPr txBox="1"/>
            <p:nvPr/>
          </p:nvSpPr>
          <p:spPr>
            <a:xfrm>
              <a:off x="3592222" y="1206499"/>
              <a:ext cx="491775" cy="368831"/>
            </a:xfrm>
            <a:custGeom>
              <a:avLst/>
              <a:gdLst/>
              <a:ahLst/>
              <a:cxnLst/>
              <a:rect l="l" t="t" r="r" b="b"/>
              <a:pathLst>
                <a:path w="1064865" h="798649">
                  <a:moveTo>
                    <a:pt x="985986" y="0"/>
                  </a:moveTo>
                  <a:lnTo>
                    <a:pt x="1045146" y="69019"/>
                  </a:lnTo>
                  <a:cubicBezTo>
                    <a:pt x="893961" y="121605"/>
                    <a:pt x="815082" y="200484"/>
                    <a:pt x="808509" y="305656"/>
                  </a:cubicBezTo>
                  <a:cubicBezTo>
                    <a:pt x="808509" y="345096"/>
                    <a:pt x="834802" y="368102"/>
                    <a:pt x="887388" y="374675"/>
                  </a:cubicBezTo>
                  <a:cubicBezTo>
                    <a:pt x="999133" y="407541"/>
                    <a:pt x="1058292" y="476560"/>
                    <a:pt x="1064865" y="581732"/>
                  </a:cubicBezTo>
                  <a:cubicBezTo>
                    <a:pt x="1051719" y="713197"/>
                    <a:pt x="969553" y="785503"/>
                    <a:pt x="818369" y="798649"/>
                  </a:cubicBezTo>
                  <a:cubicBezTo>
                    <a:pt x="654038" y="792076"/>
                    <a:pt x="568585" y="700051"/>
                    <a:pt x="562012" y="522573"/>
                  </a:cubicBezTo>
                  <a:cubicBezTo>
                    <a:pt x="568585" y="266217"/>
                    <a:pt x="709910" y="92026"/>
                    <a:pt x="985986" y="0"/>
                  </a:cubicBezTo>
                  <a:close/>
                  <a:moveTo>
                    <a:pt x="423974" y="0"/>
                  </a:moveTo>
                  <a:lnTo>
                    <a:pt x="483133" y="69019"/>
                  </a:lnTo>
                  <a:cubicBezTo>
                    <a:pt x="331949" y="121605"/>
                    <a:pt x="253070" y="200484"/>
                    <a:pt x="246497" y="305656"/>
                  </a:cubicBezTo>
                  <a:cubicBezTo>
                    <a:pt x="246497" y="345096"/>
                    <a:pt x="272790" y="368102"/>
                    <a:pt x="325375" y="374675"/>
                  </a:cubicBezTo>
                  <a:cubicBezTo>
                    <a:pt x="443694" y="400968"/>
                    <a:pt x="502853" y="469987"/>
                    <a:pt x="502853" y="581732"/>
                  </a:cubicBezTo>
                  <a:cubicBezTo>
                    <a:pt x="489707" y="713197"/>
                    <a:pt x="407541" y="785503"/>
                    <a:pt x="256356" y="798649"/>
                  </a:cubicBezTo>
                  <a:cubicBezTo>
                    <a:pt x="92025" y="792076"/>
                    <a:pt x="6573" y="700051"/>
                    <a:pt x="0" y="522573"/>
                  </a:cubicBezTo>
                  <a:cubicBezTo>
                    <a:pt x="6573" y="279363"/>
                    <a:pt x="147898" y="105172"/>
                    <a:pt x="4239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979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35D9418-31A8-473A-AEDC-6A17BB4656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19D93ED-E4DF-4382-90FE-1BC7ECA012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5000">
                <a:schemeClr val="bg1"/>
              </a:gs>
              <a:gs pos="0">
                <a:schemeClr val="bg1">
                  <a:alpha val="5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5C48C4B-6B12-4464-8DA5-4CF2791C13CE}"/>
              </a:ext>
            </a:extLst>
          </p:cNvPr>
          <p:cNvSpPr/>
          <p:nvPr/>
        </p:nvSpPr>
        <p:spPr>
          <a:xfrm>
            <a:off x="4162545" y="1243918"/>
            <a:ext cx="3889513" cy="3889505"/>
          </a:xfrm>
          <a:prstGeom prst="ellipse">
            <a:avLst/>
          </a:prstGeom>
          <a:noFill/>
          <a:ln w="12700">
            <a:gradFill>
              <a:gsLst>
                <a:gs pos="10000">
                  <a:srgbClr val="E1586B">
                    <a:alpha val="0"/>
                  </a:srgbClr>
                </a:gs>
                <a:gs pos="87000">
                  <a:srgbClr val="E1586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24C3850A-3694-477F-B651-9487B778E9D3}"/>
              </a:ext>
            </a:extLst>
          </p:cNvPr>
          <p:cNvSpPr/>
          <p:nvPr/>
        </p:nvSpPr>
        <p:spPr>
          <a:xfrm>
            <a:off x="5225154" y="2306524"/>
            <a:ext cx="1764296" cy="176429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7F8BA920-679F-4426-8D2E-C69FCAD08DBA}"/>
              </a:ext>
            </a:extLst>
          </p:cNvPr>
          <p:cNvSpPr/>
          <p:nvPr/>
        </p:nvSpPr>
        <p:spPr>
          <a:xfrm>
            <a:off x="4874543" y="1955915"/>
            <a:ext cx="2465517" cy="2465511"/>
          </a:xfrm>
          <a:prstGeom prst="ellipse">
            <a:avLst/>
          </a:prstGeom>
          <a:noFill/>
          <a:ln>
            <a:gradFill>
              <a:gsLst>
                <a:gs pos="13000">
                  <a:srgbClr val="E1586B">
                    <a:alpha val="0"/>
                  </a:srgbClr>
                </a:gs>
                <a:gs pos="100000">
                  <a:srgbClr val="E1586B">
                    <a:alpha val="4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FCCDA85A-7A34-44C9-9451-7D654C850BC3}"/>
              </a:ext>
            </a:extLst>
          </p:cNvPr>
          <p:cNvSpPr/>
          <p:nvPr/>
        </p:nvSpPr>
        <p:spPr>
          <a:xfrm>
            <a:off x="4034504" y="3776139"/>
            <a:ext cx="648911" cy="648911"/>
          </a:xfrm>
          <a:prstGeom prst="ellipse">
            <a:avLst/>
          </a:prstGeom>
          <a:solidFill>
            <a:schemeClr val="bg1"/>
          </a:solidFill>
          <a:ln w="603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5D768FC-EFFE-4F7D-8F9F-029F95E6846B}"/>
              </a:ext>
            </a:extLst>
          </p:cNvPr>
          <p:cNvSpPr/>
          <p:nvPr/>
        </p:nvSpPr>
        <p:spPr>
          <a:xfrm>
            <a:off x="7531186" y="3776139"/>
            <a:ext cx="648911" cy="648911"/>
          </a:xfrm>
          <a:prstGeom prst="ellipse">
            <a:avLst/>
          </a:prstGeom>
          <a:solidFill>
            <a:schemeClr val="bg1"/>
          </a:solidFill>
          <a:ln w="603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64EF128-3177-4174-9EC1-2603842799DC}"/>
              </a:ext>
            </a:extLst>
          </p:cNvPr>
          <p:cNvSpPr/>
          <p:nvPr/>
        </p:nvSpPr>
        <p:spPr>
          <a:xfrm>
            <a:off x="4034504" y="2027823"/>
            <a:ext cx="648911" cy="648911"/>
          </a:xfrm>
          <a:prstGeom prst="ellipse">
            <a:avLst/>
          </a:prstGeom>
          <a:solidFill>
            <a:schemeClr val="bg1"/>
          </a:solidFill>
          <a:ln w="603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6853E67-D1E5-4C47-A48F-42C213E0551E}"/>
              </a:ext>
            </a:extLst>
          </p:cNvPr>
          <p:cNvSpPr/>
          <p:nvPr/>
        </p:nvSpPr>
        <p:spPr>
          <a:xfrm>
            <a:off x="7531186" y="2027823"/>
            <a:ext cx="648911" cy="648911"/>
          </a:xfrm>
          <a:prstGeom prst="ellipse">
            <a:avLst/>
          </a:prstGeom>
          <a:solidFill>
            <a:schemeClr val="bg1"/>
          </a:solidFill>
          <a:ln w="603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D4ACAAD-B21F-47D6-816A-25F8AE4E2AD6}"/>
              </a:ext>
            </a:extLst>
          </p:cNvPr>
          <p:cNvSpPr/>
          <p:nvPr/>
        </p:nvSpPr>
        <p:spPr>
          <a:xfrm>
            <a:off x="5782845" y="4811504"/>
            <a:ext cx="648911" cy="648911"/>
          </a:xfrm>
          <a:prstGeom prst="ellipse">
            <a:avLst/>
          </a:prstGeom>
          <a:solidFill>
            <a:schemeClr val="bg1"/>
          </a:solidFill>
          <a:ln w="603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2CCC745A-882E-474F-97F1-F7404F52173A}"/>
              </a:ext>
            </a:extLst>
          </p:cNvPr>
          <p:cNvSpPr/>
          <p:nvPr/>
        </p:nvSpPr>
        <p:spPr>
          <a:xfrm>
            <a:off x="8243184" y="1904657"/>
            <a:ext cx="2031325" cy="5326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A8A98"/>
                    </a:gs>
                    <a:gs pos="100000">
                      <a:srgbClr val="E1586B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此处添加标题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EB5A75E1-5F69-4808-A158-790A3EC25DDD}"/>
              </a:ext>
            </a:extLst>
          </p:cNvPr>
          <p:cNvSpPr/>
          <p:nvPr/>
        </p:nvSpPr>
        <p:spPr>
          <a:xfrm>
            <a:off x="8265786" y="2360417"/>
            <a:ext cx="2031324" cy="51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建议您在展示时采用微软雅黑字体，微软雅黑字体</a:t>
            </a:r>
            <a:endParaRPr lang="en-US" altLang="zh-CN" sz="1100" dirty="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1A5C5621-A9C4-42A1-AD6A-1B7CCCA9F939}"/>
              </a:ext>
            </a:extLst>
          </p:cNvPr>
          <p:cNvSpPr/>
          <p:nvPr/>
        </p:nvSpPr>
        <p:spPr>
          <a:xfrm>
            <a:off x="8243184" y="3703536"/>
            <a:ext cx="2031325" cy="5326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A8A98"/>
                    </a:gs>
                    <a:gs pos="100000">
                      <a:srgbClr val="E1586B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此处添加标题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3FB46157-E4C4-40A6-A5E7-1780A0CBF48B}"/>
              </a:ext>
            </a:extLst>
          </p:cNvPr>
          <p:cNvSpPr/>
          <p:nvPr/>
        </p:nvSpPr>
        <p:spPr>
          <a:xfrm>
            <a:off x="8265786" y="4159296"/>
            <a:ext cx="1903286" cy="51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建议您在展示时采用微软雅黑字体，微软雅黑字体</a:t>
            </a:r>
            <a:endParaRPr lang="en-US" altLang="zh-CN" sz="1100" dirty="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63C9DC17-4630-4657-ABDC-3CD8BB799858}"/>
              </a:ext>
            </a:extLst>
          </p:cNvPr>
          <p:cNvSpPr/>
          <p:nvPr/>
        </p:nvSpPr>
        <p:spPr>
          <a:xfrm>
            <a:off x="5091636" y="5427452"/>
            <a:ext cx="2031326" cy="5326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A8A98"/>
                    </a:gs>
                    <a:gs pos="100000">
                      <a:srgbClr val="E1586B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此处添加标题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0954278E-C637-4B96-9DA2-E638805BF32C}"/>
              </a:ext>
            </a:extLst>
          </p:cNvPr>
          <p:cNvSpPr/>
          <p:nvPr/>
        </p:nvSpPr>
        <p:spPr>
          <a:xfrm>
            <a:off x="5147094" y="5822788"/>
            <a:ext cx="1897809" cy="51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建议您在展示时采用微软雅黑字体，微软雅黑字体</a:t>
            </a:r>
            <a:endParaRPr lang="en-US" altLang="zh-CN" sz="1100" dirty="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53547DF0-5067-4632-9AB8-45774D9421AA}"/>
              </a:ext>
            </a:extLst>
          </p:cNvPr>
          <p:cNvSpPr/>
          <p:nvPr/>
        </p:nvSpPr>
        <p:spPr>
          <a:xfrm>
            <a:off x="1917492" y="3703536"/>
            <a:ext cx="2031325" cy="5326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A8A98"/>
                    </a:gs>
                    <a:gs pos="100000">
                      <a:srgbClr val="E1586B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思源黑体 CN Regular" panose="020B0500000000000000" pitchFamily="34" charset="-122"/>
              </a:rPr>
              <a:t>此处添加标题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22525219-3BEA-48A5-9DF9-D5A6D0BC4B2E}"/>
              </a:ext>
            </a:extLst>
          </p:cNvPr>
          <p:cNvSpPr/>
          <p:nvPr/>
        </p:nvSpPr>
        <p:spPr>
          <a:xfrm>
            <a:off x="1917491" y="4159296"/>
            <a:ext cx="2031326" cy="51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建议您在展示时采用微软雅黑字体，微软雅黑字体</a:t>
            </a:r>
            <a:endParaRPr lang="en-US" altLang="zh-CN" sz="1100" dirty="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31AD447-7D25-4886-8418-055F6036CC97}"/>
              </a:ext>
            </a:extLst>
          </p:cNvPr>
          <p:cNvSpPr/>
          <p:nvPr/>
        </p:nvSpPr>
        <p:spPr>
          <a:xfrm>
            <a:off x="1917492" y="1950412"/>
            <a:ext cx="2031325" cy="5326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A8A98"/>
                    </a:gs>
                    <a:gs pos="100000">
                      <a:srgbClr val="E1586B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37F6734-59D2-48E0-B275-7DEE1958E17B}"/>
              </a:ext>
            </a:extLst>
          </p:cNvPr>
          <p:cNvSpPr/>
          <p:nvPr/>
        </p:nvSpPr>
        <p:spPr>
          <a:xfrm>
            <a:off x="1917491" y="2406172"/>
            <a:ext cx="2031326" cy="51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建议您在展示时采用微软雅黑字体，微软雅黑字体</a:t>
            </a:r>
            <a:endParaRPr lang="en-US" altLang="zh-CN" sz="1100" dirty="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36" name="Group 30">
            <a:extLst>
              <a:ext uri="{FF2B5EF4-FFF2-40B4-BE49-F238E27FC236}">
                <a16:creationId xmlns:a16="http://schemas.microsoft.com/office/drawing/2014/main" xmlns="" id="{28E61BAF-FB32-4EEE-A359-62F56453F0F0}"/>
              </a:ext>
            </a:extLst>
          </p:cNvPr>
          <p:cNvGrpSpPr/>
          <p:nvPr/>
        </p:nvGrpSpPr>
        <p:grpSpPr>
          <a:xfrm>
            <a:off x="4229703" y="2164194"/>
            <a:ext cx="258513" cy="376168"/>
            <a:chOff x="4075113" y="1909763"/>
            <a:chExt cx="247650" cy="360363"/>
          </a:xfrm>
          <a:gradFill>
            <a:gsLst>
              <a:gs pos="0">
                <a:srgbClr val="E1586B"/>
              </a:gs>
              <a:gs pos="100000">
                <a:srgbClr val="E1586B"/>
              </a:gs>
            </a:gsLst>
            <a:lin ang="2700000" scaled="1"/>
          </a:gradFill>
        </p:grpSpPr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xmlns="" id="{419D3C0E-03E7-4335-975A-25F6F5633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F4DF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xmlns="" id="{40DEE006-FA3F-4F2C-B576-B821761A58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F4DF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45" name="Freeform 37">
            <a:extLst>
              <a:ext uri="{FF2B5EF4-FFF2-40B4-BE49-F238E27FC236}">
                <a16:creationId xmlns:a16="http://schemas.microsoft.com/office/drawing/2014/main" xmlns="" id="{2DE8DDDC-06D7-469D-89A7-919798474409}"/>
              </a:ext>
            </a:extLst>
          </p:cNvPr>
          <p:cNvSpPr>
            <a:spLocks noEditPoints="1"/>
          </p:cNvSpPr>
          <p:nvPr/>
        </p:nvSpPr>
        <p:spPr bwMode="auto">
          <a:xfrm>
            <a:off x="7742423" y="3935847"/>
            <a:ext cx="226437" cy="329495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gradFill>
            <a:gsLst>
              <a:gs pos="0">
                <a:srgbClr val="E1586B"/>
              </a:gs>
              <a:gs pos="100000">
                <a:srgbClr val="E1586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9" name="Freeform 53">
            <a:extLst>
              <a:ext uri="{FF2B5EF4-FFF2-40B4-BE49-F238E27FC236}">
                <a16:creationId xmlns:a16="http://schemas.microsoft.com/office/drawing/2014/main" xmlns="" id="{C1C52A1E-5634-4574-A15B-12AC5CB7983F}"/>
              </a:ext>
            </a:extLst>
          </p:cNvPr>
          <p:cNvSpPr>
            <a:spLocks noEditPoints="1"/>
          </p:cNvSpPr>
          <p:nvPr/>
        </p:nvSpPr>
        <p:spPr bwMode="auto">
          <a:xfrm>
            <a:off x="4241329" y="3965051"/>
            <a:ext cx="235260" cy="271087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gradFill>
            <a:gsLst>
              <a:gs pos="0">
                <a:srgbClr val="E1586B"/>
              </a:gs>
              <a:gs pos="100000">
                <a:srgbClr val="E1586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6" name="Freeform 131">
            <a:extLst>
              <a:ext uri="{FF2B5EF4-FFF2-40B4-BE49-F238E27FC236}">
                <a16:creationId xmlns:a16="http://schemas.microsoft.com/office/drawing/2014/main" xmlns="" id="{6B0E72DF-4BD8-4065-981F-A3470E6562D6}"/>
              </a:ext>
            </a:extLst>
          </p:cNvPr>
          <p:cNvSpPr>
            <a:spLocks noEditPoints="1"/>
          </p:cNvSpPr>
          <p:nvPr/>
        </p:nvSpPr>
        <p:spPr bwMode="auto">
          <a:xfrm>
            <a:off x="5960716" y="4998415"/>
            <a:ext cx="293169" cy="275088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gradFill>
            <a:gsLst>
              <a:gs pos="0">
                <a:srgbClr val="E1586B"/>
              </a:gs>
              <a:gs pos="100000">
                <a:srgbClr val="E1586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8" name="Freeform 53">
            <a:extLst>
              <a:ext uri="{FF2B5EF4-FFF2-40B4-BE49-F238E27FC236}">
                <a16:creationId xmlns:a16="http://schemas.microsoft.com/office/drawing/2014/main" xmlns="" id="{CB647795-ECC5-449C-9996-BA70F2012E71}"/>
              </a:ext>
            </a:extLst>
          </p:cNvPr>
          <p:cNvSpPr>
            <a:spLocks noEditPoints="1"/>
          </p:cNvSpPr>
          <p:nvPr/>
        </p:nvSpPr>
        <p:spPr bwMode="auto">
          <a:xfrm>
            <a:off x="7738011" y="2216735"/>
            <a:ext cx="235260" cy="271087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gradFill>
            <a:gsLst>
              <a:gs pos="0">
                <a:srgbClr val="E1586B"/>
              </a:gs>
              <a:gs pos="100000">
                <a:srgbClr val="E1586B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2" name="Shape 2604">
            <a:extLst>
              <a:ext uri="{FF2B5EF4-FFF2-40B4-BE49-F238E27FC236}">
                <a16:creationId xmlns:a16="http://schemas.microsoft.com/office/drawing/2014/main" xmlns="" id="{4EF8FB73-B9E6-4844-97D0-015962BC0447}"/>
              </a:ext>
            </a:extLst>
          </p:cNvPr>
          <p:cNvSpPr/>
          <p:nvPr/>
        </p:nvSpPr>
        <p:spPr>
          <a:xfrm>
            <a:off x="5746274" y="2898063"/>
            <a:ext cx="699451" cy="5722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E1586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3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FCC2FE-259D-4B93-8C27-E10399125D9D}"/>
              </a:ext>
            </a:extLst>
          </p:cNvPr>
          <p:cNvSpPr txBox="1"/>
          <p:nvPr/>
        </p:nvSpPr>
        <p:spPr>
          <a:xfrm>
            <a:off x="4157008" y="509179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单击此处输入标题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C3872A0-0AE9-4A21-ACAB-13C9E6C4DFCD}"/>
              </a:ext>
            </a:extLst>
          </p:cNvPr>
          <p:cNvSpPr txBox="1"/>
          <p:nvPr/>
        </p:nvSpPr>
        <p:spPr>
          <a:xfrm>
            <a:off x="4330700" y="1057799"/>
            <a:ext cx="35306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00" dirty="0"/>
              <a:t>CLICK HERE TO ENTER TITLE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6B41EC5C-D798-4CEB-B200-3587906E0133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R"/>
              <a:ea typeface="阿里巴巴普惠体 R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D24C81E-FF51-404B-9E91-0F74BF11A749}"/>
              </a:ext>
            </a:extLst>
          </p:cNvPr>
          <p:cNvGrpSpPr/>
          <p:nvPr/>
        </p:nvGrpSpPr>
        <p:grpSpPr>
          <a:xfrm>
            <a:off x="304800" y="346501"/>
            <a:ext cx="219075" cy="114300"/>
            <a:chOff x="11544300" y="6438900"/>
            <a:chExt cx="219075" cy="114300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2A37C328-C6D9-4E33-8A20-5151EC6B3D4D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AEE5C1F8-AED1-4DF1-B826-607F27EC512B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D7251EFC-E398-41A9-9332-71F2BE7CD48C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572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86C9AB87-B778-4CA2-A2F6-D024C246EE76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3" name="Freeform 77+">
            <a:extLst>
              <a:ext uri="{FF2B5EF4-FFF2-40B4-BE49-F238E27FC236}">
                <a16:creationId xmlns:a16="http://schemas.microsoft.com/office/drawing/2014/main" xmlns="" id="{E54024ED-CE60-46BC-9A35-A8E997703CB5}"/>
              </a:ext>
            </a:extLst>
          </p:cNvPr>
          <p:cNvSpPr/>
          <p:nvPr/>
        </p:nvSpPr>
        <p:spPr>
          <a:xfrm>
            <a:off x="25400" y="0"/>
            <a:ext cx="3939858" cy="6858000"/>
          </a:xfrm>
          <a:custGeom>
            <a:avLst/>
            <a:gdLst>
              <a:gd name="connsiteX0" fmla="*/ 0 w 3939858"/>
              <a:gd name="connsiteY0" fmla="*/ 0 h 6858000"/>
              <a:gd name="connsiteX1" fmla="*/ 2125345 w 3939858"/>
              <a:gd name="connsiteY1" fmla="*/ 0 h 6858000"/>
              <a:gd name="connsiteX2" fmla="*/ 2229269 w 3939858"/>
              <a:gd name="connsiteY2" fmla="*/ 66625 h 6858000"/>
              <a:gd name="connsiteX3" fmla="*/ 3939858 w 3939858"/>
              <a:gd name="connsiteY3" fmla="*/ 3283857 h 6858000"/>
              <a:gd name="connsiteX4" fmla="*/ 1742084 w 3939858"/>
              <a:gd name="connsiteY4" fmla="*/ 6781112 h 6858000"/>
              <a:gd name="connsiteX5" fmla="*/ 1572011 w 3939858"/>
              <a:gd name="connsiteY5" fmla="*/ 6858000 h 6858000"/>
              <a:gd name="connsiteX6" fmla="*/ 0 w 3939858"/>
              <a:gd name="connsiteY6" fmla="*/ 6858000 h 6858000"/>
              <a:gd name="connsiteX7" fmla="*/ 0 w 3939858"/>
              <a:gd name="connsiteY7" fmla="*/ 4458827 h 6858000"/>
              <a:gd name="connsiteX8" fmla="*/ 60008 w 3939858"/>
              <a:gd name="connsiteY8" fmla="*/ 4461857 h 6858000"/>
              <a:gd name="connsiteX9" fmla="*/ 1238008 w 3939858"/>
              <a:gd name="connsiteY9" fmla="*/ 3283857 h 6858000"/>
              <a:gd name="connsiteX10" fmla="*/ 60008 w 3939858"/>
              <a:gd name="connsiteY10" fmla="*/ 2105857 h 6858000"/>
              <a:gd name="connsiteX11" fmla="*/ 0 w 3939858"/>
              <a:gd name="connsiteY11" fmla="*/ 21088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39858" h="6858000">
                <a:moveTo>
                  <a:pt x="0" y="0"/>
                </a:moveTo>
                <a:lnTo>
                  <a:pt x="2125345" y="0"/>
                </a:lnTo>
                <a:lnTo>
                  <a:pt x="2229269" y="66625"/>
                </a:lnTo>
                <a:cubicBezTo>
                  <a:pt x="3261316" y="763862"/>
                  <a:pt x="3939858" y="1944618"/>
                  <a:pt x="3939858" y="3283857"/>
                </a:cubicBezTo>
                <a:cubicBezTo>
                  <a:pt x="3939858" y="4823982"/>
                  <a:pt x="3042486" y="6154514"/>
                  <a:pt x="1742084" y="6781112"/>
                </a:cubicBezTo>
                <a:lnTo>
                  <a:pt x="1572011" y="6858000"/>
                </a:lnTo>
                <a:lnTo>
                  <a:pt x="0" y="6858000"/>
                </a:lnTo>
                <a:lnTo>
                  <a:pt x="0" y="4458827"/>
                </a:lnTo>
                <a:lnTo>
                  <a:pt x="60008" y="4461857"/>
                </a:lnTo>
                <a:cubicBezTo>
                  <a:pt x="710599" y="4461857"/>
                  <a:pt x="1238008" y="3934448"/>
                  <a:pt x="1238008" y="3283857"/>
                </a:cubicBezTo>
                <a:cubicBezTo>
                  <a:pt x="1238008" y="2633266"/>
                  <a:pt x="710599" y="2105857"/>
                  <a:pt x="60008" y="2105857"/>
                </a:cubicBezTo>
                <a:lnTo>
                  <a:pt x="0" y="2108887"/>
                </a:lnTo>
                <a:close/>
              </a:path>
            </a:pathLst>
          </a:cu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0E2D957-DE9D-4138-98C5-F001D4C590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7959" y="696685"/>
            <a:ext cx="3713354" cy="5174344"/>
          </a:xfrm>
          <a:prstGeom prst="rect">
            <a:avLst/>
          </a:prstGeom>
          <a:effectLst>
            <a:outerShdw blurRad="127000" dist="88900" dir="2700000" algn="tl" rotWithShape="0">
              <a:prstClr val="black">
                <a:alpha val="7000"/>
              </a:prstClr>
            </a:outerShdw>
          </a:effec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38F038F2-24D7-4E5B-8B44-66B696421B2A}"/>
              </a:ext>
            </a:extLst>
          </p:cNvPr>
          <p:cNvSpPr/>
          <p:nvPr/>
        </p:nvSpPr>
        <p:spPr>
          <a:xfrm>
            <a:off x="4818786" y="2086292"/>
            <a:ext cx="2108200" cy="2358708"/>
          </a:xfrm>
          <a:prstGeom prst="roundRect">
            <a:avLst>
              <a:gd name="adj" fmla="val 12952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464B14BA-44FA-4C98-9D16-DDEE5DD9443C}"/>
              </a:ext>
            </a:extLst>
          </p:cNvPr>
          <p:cNvSpPr/>
          <p:nvPr/>
        </p:nvSpPr>
        <p:spPr>
          <a:xfrm>
            <a:off x="7554684" y="2216288"/>
            <a:ext cx="1875821" cy="2098716"/>
          </a:xfrm>
          <a:prstGeom prst="roundRect">
            <a:avLst>
              <a:gd name="adj" fmla="val 12952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530CE221-2ACF-43C5-8168-EF3A127960DA}"/>
              </a:ext>
            </a:extLst>
          </p:cNvPr>
          <p:cNvSpPr/>
          <p:nvPr/>
        </p:nvSpPr>
        <p:spPr>
          <a:xfrm>
            <a:off x="9646708" y="2216288"/>
            <a:ext cx="1875821" cy="2098716"/>
          </a:xfrm>
          <a:prstGeom prst="roundRect">
            <a:avLst>
              <a:gd name="adj" fmla="val 12952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E4A9A6DE-0677-4DE4-AB76-8469100DEB61}"/>
              </a:ext>
            </a:extLst>
          </p:cNvPr>
          <p:cNvGrpSpPr/>
          <p:nvPr/>
        </p:nvGrpSpPr>
        <p:grpSpPr>
          <a:xfrm>
            <a:off x="7554684" y="696685"/>
            <a:ext cx="3967845" cy="1161143"/>
            <a:chOff x="7554684" y="696685"/>
            <a:chExt cx="3967845" cy="116114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48ADECDE-7400-4D63-8CFC-A0A070C60CE6}"/>
                </a:ext>
              </a:extLst>
            </p:cNvPr>
            <p:cNvSpPr/>
            <p:nvPr/>
          </p:nvSpPr>
          <p:spPr>
            <a:xfrm>
              <a:off x="7554684" y="696685"/>
              <a:ext cx="3967845" cy="1161143"/>
            </a:xfrm>
            <a:prstGeom prst="roundRect">
              <a:avLst>
                <a:gd name="adj" fmla="val 417"/>
              </a:avLst>
            </a:prstGeom>
            <a:solidFill>
              <a:srgbClr val="F5F5F5"/>
            </a:solidFill>
            <a:ln>
              <a:noFill/>
            </a:ln>
            <a:effectLst>
              <a:outerShdw blurRad="368300" dist="127000" dir="2700000" sx="97000" sy="97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7317C10-E87D-4063-977F-B1F54E3593F8}"/>
                </a:ext>
              </a:extLst>
            </p:cNvPr>
            <p:cNvSpPr txBox="1"/>
            <p:nvPr/>
          </p:nvSpPr>
          <p:spPr>
            <a:xfrm>
              <a:off x="7730077" y="753204"/>
              <a:ext cx="2236510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单击此处输入标题</a:t>
              </a:r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xmlns="" id="{3FDD0593-DD9E-4146-AC0A-21B564933A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08391" y="851427"/>
              <a:ext cx="203664" cy="203664"/>
            </a:xfrm>
            <a:custGeom>
              <a:avLst/>
              <a:gdLst>
                <a:gd name="T0" fmla="*/ 96 w 176"/>
                <a:gd name="T1" fmla="*/ 0 h 176"/>
                <a:gd name="T2" fmla="*/ 96 w 176"/>
                <a:gd name="T3" fmla="*/ 0 h 176"/>
                <a:gd name="T4" fmla="*/ 88 w 176"/>
                <a:gd name="T5" fmla="*/ 0 h 176"/>
                <a:gd name="T6" fmla="*/ 88 w 176"/>
                <a:gd name="T7" fmla="*/ 36 h 176"/>
                <a:gd name="T8" fmla="*/ 96 w 176"/>
                <a:gd name="T9" fmla="*/ 36 h 176"/>
                <a:gd name="T10" fmla="*/ 96 w 176"/>
                <a:gd name="T11" fmla="*/ 8 h 176"/>
                <a:gd name="T12" fmla="*/ 168 w 176"/>
                <a:gd name="T13" fmla="*/ 88 h 176"/>
                <a:gd name="T14" fmla="*/ 88 w 176"/>
                <a:gd name="T15" fmla="*/ 168 h 176"/>
                <a:gd name="T16" fmla="*/ 8 w 176"/>
                <a:gd name="T17" fmla="*/ 88 h 176"/>
                <a:gd name="T18" fmla="*/ 31 w 176"/>
                <a:gd name="T19" fmla="*/ 31 h 176"/>
                <a:gd name="T20" fmla="*/ 26 w 176"/>
                <a:gd name="T21" fmla="*/ 25 h 176"/>
                <a:gd name="T22" fmla="*/ 0 w 176"/>
                <a:gd name="T23" fmla="*/ 88 h 176"/>
                <a:gd name="T24" fmla="*/ 88 w 176"/>
                <a:gd name="T25" fmla="*/ 176 h 176"/>
                <a:gd name="T26" fmla="*/ 176 w 176"/>
                <a:gd name="T27" fmla="*/ 88 h 176"/>
                <a:gd name="T28" fmla="*/ 96 w 176"/>
                <a:gd name="T29" fmla="*/ 0 h 176"/>
                <a:gd name="T30" fmla="*/ 95 w 176"/>
                <a:gd name="T31" fmla="*/ 102 h 176"/>
                <a:gd name="T32" fmla="*/ 99 w 176"/>
                <a:gd name="T33" fmla="*/ 89 h 176"/>
                <a:gd name="T34" fmla="*/ 97 w 176"/>
                <a:gd name="T35" fmla="*/ 87 h 176"/>
                <a:gd name="T36" fmla="*/ 60 w 176"/>
                <a:gd name="T37" fmla="*/ 44 h 176"/>
                <a:gd name="T38" fmla="*/ 80 w 176"/>
                <a:gd name="T39" fmla="*/ 96 h 176"/>
                <a:gd name="T40" fmla="*/ 81 w 176"/>
                <a:gd name="T41" fmla="*/ 99 h 176"/>
                <a:gd name="T42" fmla="*/ 95 w 176"/>
                <a:gd name="T43" fmla="*/ 10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176"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36" y="12"/>
                    <a:pt x="168" y="46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66"/>
                    <a:pt x="17" y="46"/>
                    <a:pt x="31" y="3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0" y="41"/>
                    <a:pt x="0" y="63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42"/>
                    <a:pt x="141" y="4"/>
                    <a:pt x="96" y="0"/>
                  </a:cubicBezTo>
                  <a:close/>
                  <a:moveTo>
                    <a:pt x="95" y="102"/>
                  </a:moveTo>
                  <a:cubicBezTo>
                    <a:pt x="100" y="100"/>
                    <a:pt x="101" y="94"/>
                    <a:pt x="99" y="89"/>
                  </a:cubicBezTo>
                  <a:cubicBezTo>
                    <a:pt x="98" y="88"/>
                    <a:pt x="97" y="87"/>
                    <a:pt x="97" y="87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1" y="97"/>
                    <a:pt x="81" y="98"/>
                    <a:pt x="81" y="99"/>
                  </a:cubicBezTo>
                  <a:cubicBezTo>
                    <a:pt x="84" y="103"/>
                    <a:pt x="90" y="105"/>
                    <a:pt x="95" y="102"/>
                  </a:cubicBezTo>
                  <a:close/>
                </a:path>
              </a:pathLst>
            </a:custGeom>
            <a:gradFill>
              <a:gsLst>
                <a:gs pos="0">
                  <a:srgbClr val="EA8A98"/>
                </a:gs>
                <a:gs pos="90000">
                  <a:srgbClr val="E1586B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E6FCBA5-E712-48D6-82CE-CB1963E04048}"/>
                </a:ext>
              </a:extLst>
            </p:cNvPr>
            <p:cNvSpPr txBox="1"/>
            <p:nvPr/>
          </p:nvSpPr>
          <p:spPr>
            <a:xfrm>
              <a:off x="7729048" y="1121568"/>
              <a:ext cx="3597296" cy="690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+mn-ea"/>
                </a:rPr>
                <a:t>建议您在展示时采用微软雅黑字体，本模版图形线条及其相应素材均可自由编辑。更多的使用说明和作品请详阅模版最末的使用手册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D81964B3-F8F5-48B5-88FB-D5663677E8FB}"/>
              </a:ext>
            </a:extLst>
          </p:cNvPr>
          <p:cNvGrpSpPr/>
          <p:nvPr/>
        </p:nvGrpSpPr>
        <p:grpSpPr>
          <a:xfrm>
            <a:off x="7554684" y="4709886"/>
            <a:ext cx="3967845" cy="1161143"/>
            <a:chOff x="7554684" y="696685"/>
            <a:chExt cx="3967845" cy="1161143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xmlns="" id="{FA3A9500-A6D2-4204-8F59-E49224243673}"/>
                </a:ext>
              </a:extLst>
            </p:cNvPr>
            <p:cNvSpPr/>
            <p:nvPr/>
          </p:nvSpPr>
          <p:spPr>
            <a:xfrm>
              <a:off x="7554684" y="696685"/>
              <a:ext cx="3967845" cy="1161143"/>
            </a:xfrm>
            <a:prstGeom prst="roundRect">
              <a:avLst>
                <a:gd name="adj" fmla="val 417"/>
              </a:avLst>
            </a:prstGeom>
            <a:solidFill>
              <a:srgbClr val="F5F5F5"/>
            </a:solidFill>
            <a:ln>
              <a:noFill/>
            </a:ln>
            <a:effectLst>
              <a:outerShdw blurRad="368300" dist="127000" dir="2700000" sx="97000" sy="97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A8E798F3-3000-4F05-BBA4-76E85F5004B3}"/>
                </a:ext>
              </a:extLst>
            </p:cNvPr>
            <p:cNvSpPr txBox="1"/>
            <p:nvPr/>
          </p:nvSpPr>
          <p:spPr>
            <a:xfrm>
              <a:off x="7730077" y="753204"/>
              <a:ext cx="2236510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Light" panose="020B0300000000000000" pitchFamily="34" charset="-122"/>
                </a:rPr>
                <a:t>单击此处输入标题</a:t>
              </a:r>
            </a:p>
          </p:txBody>
        </p:sp>
        <p:sp>
          <p:nvSpPr>
            <p:cNvPr id="74" name="Freeform 25">
              <a:extLst>
                <a:ext uri="{FF2B5EF4-FFF2-40B4-BE49-F238E27FC236}">
                  <a16:creationId xmlns:a16="http://schemas.microsoft.com/office/drawing/2014/main" xmlns="" id="{114604CB-5BDC-4701-A74B-4C47FF3C21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08391" y="851427"/>
              <a:ext cx="203664" cy="203664"/>
            </a:xfrm>
            <a:custGeom>
              <a:avLst/>
              <a:gdLst>
                <a:gd name="T0" fmla="*/ 96 w 176"/>
                <a:gd name="T1" fmla="*/ 0 h 176"/>
                <a:gd name="T2" fmla="*/ 96 w 176"/>
                <a:gd name="T3" fmla="*/ 0 h 176"/>
                <a:gd name="T4" fmla="*/ 88 w 176"/>
                <a:gd name="T5" fmla="*/ 0 h 176"/>
                <a:gd name="T6" fmla="*/ 88 w 176"/>
                <a:gd name="T7" fmla="*/ 36 h 176"/>
                <a:gd name="T8" fmla="*/ 96 w 176"/>
                <a:gd name="T9" fmla="*/ 36 h 176"/>
                <a:gd name="T10" fmla="*/ 96 w 176"/>
                <a:gd name="T11" fmla="*/ 8 h 176"/>
                <a:gd name="T12" fmla="*/ 168 w 176"/>
                <a:gd name="T13" fmla="*/ 88 h 176"/>
                <a:gd name="T14" fmla="*/ 88 w 176"/>
                <a:gd name="T15" fmla="*/ 168 h 176"/>
                <a:gd name="T16" fmla="*/ 8 w 176"/>
                <a:gd name="T17" fmla="*/ 88 h 176"/>
                <a:gd name="T18" fmla="*/ 31 w 176"/>
                <a:gd name="T19" fmla="*/ 31 h 176"/>
                <a:gd name="T20" fmla="*/ 26 w 176"/>
                <a:gd name="T21" fmla="*/ 25 h 176"/>
                <a:gd name="T22" fmla="*/ 0 w 176"/>
                <a:gd name="T23" fmla="*/ 88 h 176"/>
                <a:gd name="T24" fmla="*/ 88 w 176"/>
                <a:gd name="T25" fmla="*/ 176 h 176"/>
                <a:gd name="T26" fmla="*/ 176 w 176"/>
                <a:gd name="T27" fmla="*/ 88 h 176"/>
                <a:gd name="T28" fmla="*/ 96 w 176"/>
                <a:gd name="T29" fmla="*/ 0 h 176"/>
                <a:gd name="T30" fmla="*/ 95 w 176"/>
                <a:gd name="T31" fmla="*/ 102 h 176"/>
                <a:gd name="T32" fmla="*/ 99 w 176"/>
                <a:gd name="T33" fmla="*/ 89 h 176"/>
                <a:gd name="T34" fmla="*/ 97 w 176"/>
                <a:gd name="T35" fmla="*/ 87 h 176"/>
                <a:gd name="T36" fmla="*/ 60 w 176"/>
                <a:gd name="T37" fmla="*/ 44 h 176"/>
                <a:gd name="T38" fmla="*/ 80 w 176"/>
                <a:gd name="T39" fmla="*/ 96 h 176"/>
                <a:gd name="T40" fmla="*/ 81 w 176"/>
                <a:gd name="T41" fmla="*/ 99 h 176"/>
                <a:gd name="T42" fmla="*/ 95 w 176"/>
                <a:gd name="T43" fmla="*/ 10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6" h="176"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36" y="12"/>
                    <a:pt x="168" y="46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66"/>
                    <a:pt x="17" y="46"/>
                    <a:pt x="31" y="3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0" y="41"/>
                    <a:pt x="0" y="63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42"/>
                    <a:pt x="141" y="4"/>
                    <a:pt x="96" y="0"/>
                  </a:cubicBezTo>
                  <a:close/>
                  <a:moveTo>
                    <a:pt x="95" y="102"/>
                  </a:moveTo>
                  <a:cubicBezTo>
                    <a:pt x="100" y="100"/>
                    <a:pt x="101" y="94"/>
                    <a:pt x="99" y="89"/>
                  </a:cubicBezTo>
                  <a:cubicBezTo>
                    <a:pt x="98" y="88"/>
                    <a:pt x="97" y="87"/>
                    <a:pt x="97" y="87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1" y="97"/>
                    <a:pt x="81" y="98"/>
                    <a:pt x="81" y="99"/>
                  </a:cubicBezTo>
                  <a:cubicBezTo>
                    <a:pt x="84" y="103"/>
                    <a:pt x="90" y="105"/>
                    <a:pt x="95" y="102"/>
                  </a:cubicBezTo>
                  <a:close/>
                </a:path>
              </a:pathLst>
            </a:custGeom>
            <a:gradFill>
              <a:gsLst>
                <a:gs pos="0">
                  <a:srgbClr val="EA8A98"/>
                </a:gs>
                <a:gs pos="90000">
                  <a:srgbClr val="E1586B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DF06E680-3AA6-4EC7-86CD-58C28B75343A}"/>
                </a:ext>
              </a:extLst>
            </p:cNvPr>
            <p:cNvSpPr txBox="1"/>
            <p:nvPr/>
          </p:nvSpPr>
          <p:spPr>
            <a:xfrm>
              <a:off x="7729048" y="1121568"/>
              <a:ext cx="3597296" cy="690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+mn-ea"/>
                </a:rPr>
                <a:t>建议您在展示时采用微软雅黑字体，本模版图形线条及其相应素材均可自由编辑。更多的使用说明和作品请详阅模版最末的使用手册</a:t>
              </a: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E4222F2C-9F7D-42F9-B23F-71848541B439}"/>
              </a:ext>
            </a:extLst>
          </p:cNvPr>
          <p:cNvSpPr/>
          <p:nvPr/>
        </p:nvSpPr>
        <p:spPr>
          <a:xfrm>
            <a:off x="0" y="0"/>
            <a:ext cx="3939858" cy="6858000"/>
          </a:xfrm>
          <a:custGeom>
            <a:avLst/>
            <a:gdLst>
              <a:gd name="connsiteX0" fmla="*/ 0 w 3939858"/>
              <a:gd name="connsiteY0" fmla="*/ 0 h 6858000"/>
              <a:gd name="connsiteX1" fmla="*/ 2125345 w 3939858"/>
              <a:gd name="connsiteY1" fmla="*/ 0 h 6858000"/>
              <a:gd name="connsiteX2" fmla="*/ 2229269 w 3939858"/>
              <a:gd name="connsiteY2" fmla="*/ 66625 h 6858000"/>
              <a:gd name="connsiteX3" fmla="*/ 3939858 w 3939858"/>
              <a:gd name="connsiteY3" fmla="*/ 3283857 h 6858000"/>
              <a:gd name="connsiteX4" fmla="*/ 1742084 w 3939858"/>
              <a:gd name="connsiteY4" fmla="*/ 6781112 h 6858000"/>
              <a:gd name="connsiteX5" fmla="*/ 1572011 w 3939858"/>
              <a:gd name="connsiteY5" fmla="*/ 6858000 h 6858000"/>
              <a:gd name="connsiteX6" fmla="*/ 0 w 3939858"/>
              <a:gd name="connsiteY6" fmla="*/ 6858000 h 6858000"/>
              <a:gd name="connsiteX7" fmla="*/ 0 w 3939858"/>
              <a:gd name="connsiteY7" fmla="*/ 4458827 h 6858000"/>
              <a:gd name="connsiteX8" fmla="*/ 60008 w 3939858"/>
              <a:gd name="connsiteY8" fmla="*/ 4461857 h 6858000"/>
              <a:gd name="connsiteX9" fmla="*/ 1238008 w 3939858"/>
              <a:gd name="connsiteY9" fmla="*/ 3283857 h 6858000"/>
              <a:gd name="connsiteX10" fmla="*/ 60008 w 3939858"/>
              <a:gd name="connsiteY10" fmla="*/ 2105857 h 6858000"/>
              <a:gd name="connsiteX11" fmla="*/ 0 w 3939858"/>
              <a:gd name="connsiteY11" fmla="*/ 21088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39858" h="6858000">
                <a:moveTo>
                  <a:pt x="0" y="0"/>
                </a:moveTo>
                <a:lnTo>
                  <a:pt x="2125345" y="0"/>
                </a:lnTo>
                <a:lnTo>
                  <a:pt x="2229269" y="66625"/>
                </a:lnTo>
                <a:cubicBezTo>
                  <a:pt x="3261316" y="763862"/>
                  <a:pt x="3939858" y="1944618"/>
                  <a:pt x="3939858" y="3283857"/>
                </a:cubicBezTo>
                <a:cubicBezTo>
                  <a:pt x="3939858" y="4823982"/>
                  <a:pt x="3042486" y="6154514"/>
                  <a:pt x="1742084" y="6781112"/>
                </a:cubicBezTo>
                <a:lnTo>
                  <a:pt x="1572011" y="6858000"/>
                </a:lnTo>
                <a:lnTo>
                  <a:pt x="0" y="6858000"/>
                </a:lnTo>
                <a:lnTo>
                  <a:pt x="0" y="4458827"/>
                </a:lnTo>
                <a:lnTo>
                  <a:pt x="60008" y="4461857"/>
                </a:lnTo>
                <a:cubicBezTo>
                  <a:pt x="710599" y="4461857"/>
                  <a:pt x="1238008" y="3934448"/>
                  <a:pt x="1238008" y="3283857"/>
                </a:cubicBezTo>
                <a:cubicBezTo>
                  <a:pt x="1238008" y="2633266"/>
                  <a:pt x="710599" y="2105857"/>
                  <a:pt x="60008" y="2105857"/>
                </a:cubicBezTo>
                <a:lnTo>
                  <a:pt x="0" y="2108887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7276A989-3C7C-41CA-BA77-64DE16F83A9D}"/>
              </a:ext>
            </a:extLst>
          </p:cNvPr>
          <p:cNvGrpSpPr/>
          <p:nvPr/>
        </p:nvGrpSpPr>
        <p:grpSpPr>
          <a:xfrm>
            <a:off x="3179504" y="969819"/>
            <a:ext cx="839714" cy="839714"/>
            <a:chOff x="3421893" y="970793"/>
            <a:chExt cx="839714" cy="839714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43F14685-9F31-4FBD-86E6-FF0D43325A0D}"/>
                </a:ext>
              </a:extLst>
            </p:cNvPr>
            <p:cNvSpPr/>
            <p:nvPr/>
          </p:nvSpPr>
          <p:spPr>
            <a:xfrm>
              <a:off x="3421893" y="970793"/>
              <a:ext cx="839714" cy="839714"/>
            </a:xfrm>
            <a:prstGeom prst="ellipse">
              <a:avLst/>
            </a:prstGeom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DC2D3D61-E833-4A66-A8F6-4DE661EFD13D}"/>
                </a:ext>
              </a:extLst>
            </p:cNvPr>
            <p:cNvSpPr txBox="1"/>
            <p:nvPr/>
          </p:nvSpPr>
          <p:spPr>
            <a:xfrm>
              <a:off x="3592222" y="1206499"/>
              <a:ext cx="491775" cy="368831"/>
            </a:xfrm>
            <a:custGeom>
              <a:avLst/>
              <a:gdLst/>
              <a:ahLst/>
              <a:cxnLst/>
              <a:rect l="l" t="t" r="r" b="b"/>
              <a:pathLst>
                <a:path w="1064865" h="798649">
                  <a:moveTo>
                    <a:pt x="985986" y="0"/>
                  </a:moveTo>
                  <a:lnTo>
                    <a:pt x="1045146" y="69019"/>
                  </a:lnTo>
                  <a:cubicBezTo>
                    <a:pt x="893961" y="121605"/>
                    <a:pt x="815082" y="200484"/>
                    <a:pt x="808509" y="305656"/>
                  </a:cubicBezTo>
                  <a:cubicBezTo>
                    <a:pt x="808509" y="345096"/>
                    <a:pt x="834802" y="368102"/>
                    <a:pt x="887388" y="374675"/>
                  </a:cubicBezTo>
                  <a:cubicBezTo>
                    <a:pt x="999133" y="407541"/>
                    <a:pt x="1058292" y="476560"/>
                    <a:pt x="1064865" y="581732"/>
                  </a:cubicBezTo>
                  <a:cubicBezTo>
                    <a:pt x="1051719" y="713197"/>
                    <a:pt x="969553" y="785503"/>
                    <a:pt x="818369" y="798649"/>
                  </a:cubicBezTo>
                  <a:cubicBezTo>
                    <a:pt x="654038" y="792076"/>
                    <a:pt x="568585" y="700051"/>
                    <a:pt x="562012" y="522573"/>
                  </a:cubicBezTo>
                  <a:cubicBezTo>
                    <a:pt x="568585" y="266217"/>
                    <a:pt x="709910" y="92026"/>
                    <a:pt x="985986" y="0"/>
                  </a:cubicBezTo>
                  <a:close/>
                  <a:moveTo>
                    <a:pt x="423974" y="0"/>
                  </a:moveTo>
                  <a:lnTo>
                    <a:pt x="483133" y="69019"/>
                  </a:lnTo>
                  <a:cubicBezTo>
                    <a:pt x="331949" y="121605"/>
                    <a:pt x="253070" y="200484"/>
                    <a:pt x="246497" y="305656"/>
                  </a:cubicBezTo>
                  <a:cubicBezTo>
                    <a:pt x="246497" y="345096"/>
                    <a:pt x="272790" y="368102"/>
                    <a:pt x="325375" y="374675"/>
                  </a:cubicBezTo>
                  <a:cubicBezTo>
                    <a:pt x="443694" y="400968"/>
                    <a:pt x="502853" y="469987"/>
                    <a:pt x="502853" y="581732"/>
                  </a:cubicBezTo>
                  <a:cubicBezTo>
                    <a:pt x="489707" y="713197"/>
                    <a:pt x="407541" y="785503"/>
                    <a:pt x="256356" y="798649"/>
                  </a:cubicBezTo>
                  <a:cubicBezTo>
                    <a:pt x="92025" y="792076"/>
                    <a:pt x="6573" y="700051"/>
                    <a:pt x="0" y="522573"/>
                  </a:cubicBezTo>
                  <a:cubicBezTo>
                    <a:pt x="6573" y="279363"/>
                    <a:pt x="147898" y="105172"/>
                    <a:pt x="4239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35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F3F3AD-BCBB-48C3-AE8D-AE77B96BF713}"/>
              </a:ext>
            </a:extLst>
          </p:cNvPr>
          <p:cNvSpPr/>
          <p:nvPr/>
        </p:nvSpPr>
        <p:spPr>
          <a:xfrm>
            <a:off x="0" y="1816100"/>
            <a:ext cx="3302000" cy="11684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C1A87B5-54E9-4B2F-8B7D-2204A099EAFC}"/>
              </a:ext>
            </a:extLst>
          </p:cNvPr>
          <p:cNvSpPr/>
          <p:nvPr/>
        </p:nvSpPr>
        <p:spPr>
          <a:xfrm>
            <a:off x="8890000" y="4953000"/>
            <a:ext cx="3302000" cy="11684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B66306E-CB78-4C97-97A1-C71BCA917C84}"/>
              </a:ext>
            </a:extLst>
          </p:cNvPr>
          <p:cNvSpPr/>
          <p:nvPr/>
        </p:nvSpPr>
        <p:spPr>
          <a:xfrm>
            <a:off x="3825330" y="4953000"/>
            <a:ext cx="20521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EDA518F-C5F4-4A3C-9BDB-3FB7F0F746FD}"/>
              </a:ext>
            </a:extLst>
          </p:cNvPr>
          <p:cNvSpPr/>
          <p:nvPr/>
        </p:nvSpPr>
        <p:spPr>
          <a:xfrm>
            <a:off x="1249860" y="3009900"/>
            <a:ext cx="2052140" cy="31115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D076E01-9EE5-49B1-B2C9-C9B799DA6E0E}"/>
              </a:ext>
            </a:extLst>
          </p:cNvPr>
          <p:cNvSpPr/>
          <p:nvPr/>
        </p:nvSpPr>
        <p:spPr>
          <a:xfrm>
            <a:off x="6314530" y="2984500"/>
            <a:ext cx="2052140" cy="31115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212B466-1B7B-44B8-BAE1-792D26AA575C}"/>
              </a:ext>
            </a:extLst>
          </p:cNvPr>
          <p:cNvSpPr/>
          <p:nvPr/>
        </p:nvSpPr>
        <p:spPr>
          <a:xfrm>
            <a:off x="3825330" y="1816100"/>
            <a:ext cx="2052140" cy="311150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217525-4953-48EC-AF03-913D1FD20E87}"/>
              </a:ext>
            </a:extLst>
          </p:cNvPr>
          <p:cNvSpPr/>
          <p:nvPr/>
        </p:nvSpPr>
        <p:spPr>
          <a:xfrm>
            <a:off x="8890000" y="1816100"/>
            <a:ext cx="2052140" cy="3111500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E1323FF-A8D0-4447-9EF3-580FE2D39C5F}"/>
              </a:ext>
            </a:extLst>
          </p:cNvPr>
          <p:cNvSpPr/>
          <p:nvPr/>
        </p:nvSpPr>
        <p:spPr>
          <a:xfrm>
            <a:off x="6314530" y="1816100"/>
            <a:ext cx="2052140" cy="1143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0C0DE2F-AA36-4078-8844-734DCF25AC9A}"/>
              </a:ext>
            </a:extLst>
          </p:cNvPr>
          <p:cNvSpPr txBox="1"/>
          <p:nvPr/>
        </p:nvSpPr>
        <p:spPr>
          <a:xfrm>
            <a:off x="4157008" y="509179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单击此处输入标题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577D389-555D-4B23-AC78-B1BAA79F9209}"/>
              </a:ext>
            </a:extLst>
          </p:cNvPr>
          <p:cNvSpPr txBox="1"/>
          <p:nvPr/>
        </p:nvSpPr>
        <p:spPr>
          <a:xfrm>
            <a:off x="4330700" y="1057799"/>
            <a:ext cx="35306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00" dirty="0"/>
              <a:t>CLICK HERE TO ENTER TITLE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CF75AA1-C516-48AB-B4A8-9CE4C07FD107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R"/>
              <a:ea typeface="阿里巴巴普惠体 R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8531EA6-82A1-45CE-B911-56023643185D}"/>
              </a:ext>
            </a:extLst>
          </p:cNvPr>
          <p:cNvGrpSpPr/>
          <p:nvPr/>
        </p:nvGrpSpPr>
        <p:grpSpPr>
          <a:xfrm>
            <a:off x="304800" y="346501"/>
            <a:ext cx="219075" cy="114300"/>
            <a:chOff x="11544300" y="6438900"/>
            <a:chExt cx="219075" cy="11430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87D8D05-C5E8-41C3-A936-A9FC1F3C84A7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0EBD59A-5BA3-4910-B7D5-DDC7DA2FB5D1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32B8AA3-6B13-41E4-8F99-18C341EE7EE3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960E0C-D6C0-41A9-82FE-159404517EEA}"/>
              </a:ext>
            </a:extLst>
          </p:cNvPr>
          <p:cNvGrpSpPr/>
          <p:nvPr/>
        </p:nvGrpSpPr>
        <p:grpSpPr>
          <a:xfrm>
            <a:off x="1292015" y="1960639"/>
            <a:ext cx="2054100" cy="879321"/>
            <a:chOff x="1082800" y="321553"/>
            <a:chExt cx="2054100" cy="87932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589F1420-C3EC-4C43-B561-B734A288A21D}"/>
                </a:ext>
              </a:extLst>
            </p:cNvPr>
            <p:cNvSpPr txBox="1"/>
            <p:nvPr/>
          </p:nvSpPr>
          <p:spPr>
            <a:xfrm>
              <a:off x="1082800" y="321553"/>
              <a:ext cx="19723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35" name="PA-文本框 24">
              <a:extLst>
                <a:ext uri="{FF2B5EF4-FFF2-40B4-BE49-F238E27FC236}">
                  <a16:creationId xmlns:a16="http://schemas.microsoft.com/office/drawing/2014/main" xmlns="" id="{085F51D2-01BF-4DE8-AF44-1BA5DC1A2CE0}"/>
                </a:ext>
              </a:extLst>
            </p:cNvPr>
            <p:cNvSpPr txBox="1">
              <a:spLocks/>
            </p:cNvSpPr>
            <p:nvPr>
              <p:custDataLst>
                <p:tags r:id="rId4"/>
              </p:custDataLst>
            </p:nvPr>
          </p:nvSpPr>
          <p:spPr>
            <a:xfrm>
              <a:off x="1082800" y="651813"/>
              <a:ext cx="20541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D8764801-6434-492C-AB50-8E5ABA1014BC}"/>
              </a:ext>
            </a:extLst>
          </p:cNvPr>
          <p:cNvGrpSpPr/>
          <p:nvPr/>
        </p:nvGrpSpPr>
        <p:grpSpPr>
          <a:xfrm>
            <a:off x="6356685" y="1960639"/>
            <a:ext cx="2054100" cy="879321"/>
            <a:chOff x="1082800" y="321553"/>
            <a:chExt cx="2054100" cy="87932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7936F520-8ED1-4520-A1B2-2ADEC06CD250}"/>
                </a:ext>
              </a:extLst>
            </p:cNvPr>
            <p:cNvSpPr txBox="1"/>
            <p:nvPr/>
          </p:nvSpPr>
          <p:spPr>
            <a:xfrm>
              <a:off x="1082800" y="321553"/>
              <a:ext cx="19723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39" name="PA-文本框 24">
              <a:extLst>
                <a:ext uri="{FF2B5EF4-FFF2-40B4-BE49-F238E27FC236}">
                  <a16:creationId xmlns:a16="http://schemas.microsoft.com/office/drawing/2014/main" xmlns="" id="{65DABED9-6906-4C72-A729-87B410961550}"/>
                </a:ext>
              </a:extLst>
            </p:cNvPr>
            <p:cNvSpPr txBox="1"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082800" y="651813"/>
              <a:ext cx="20541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C3B5868-A606-4406-82B4-CA3C7D8D747D}"/>
              </a:ext>
            </a:extLst>
          </p:cNvPr>
          <p:cNvGrpSpPr/>
          <p:nvPr/>
        </p:nvGrpSpPr>
        <p:grpSpPr>
          <a:xfrm>
            <a:off x="3867485" y="5048397"/>
            <a:ext cx="2054100" cy="879321"/>
            <a:chOff x="1082800" y="321553"/>
            <a:chExt cx="2054100" cy="87932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09DB1C76-5619-4862-A57B-106B612603DF}"/>
                </a:ext>
              </a:extLst>
            </p:cNvPr>
            <p:cNvSpPr txBox="1"/>
            <p:nvPr/>
          </p:nvSpPr>
          <p:spPr>
            <a:xfrm>
              <a:off x="1082800" y="321553"/>
              <a:ext cx="19723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42" name="PA-文本框 24">
              <a:extLst>
                <a:ext uri="{FF2B5EF4-FFF2-40B4-BE49-F238E27FC236}">
                  <a16:creationId xmlns:a16="http://schemas.microsoft.com/office/drawing/2014/main" xmlns="" id="{21188BDC-DE6D-407D-ADDA-F7BC5C6DB4A0}"/>
                </a:ext>
              </a:extLst>
            </p:cNvPr>
            <p:cNvSpPr txBox="1">
              <a:spLocks/>
            </p:cNvSpPr>
            <p:nvPr>
              <p:custDataLst>
                <p:tags r:id="rId2"/>
              </p:custDataLst>
            </p:nvPr>
          </p:nvSpPr>
          <p:spPr>
            <a:xfrm>
              <a:off x="1082800" y="651813"/>
              <a:ext cx="20541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A8E8E14-DDF4-43EA-B183-88246E3AC816}"/>
              </a:ext>
            </a:extLst>
          </p:cNvPr>
          <p:cNvGrpSpPr/>
          <p:nvPr/>
        </p:nvGrpSpPr>
        <p:grpSpPr>
          <a:xfrm>
            <a:off x="8934115" y="5048397"/>
            <a:ext cx="2054100" cy="879321"/>
            <a:chOff x="1082800" y="321553"/>
            <a:chExt cx="2054100" cy="87932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114FBD29-C5ED-4289-AA04-85DD77FA2E22}"/>
                </a:ext>
              </a:extLst>
            </p:cNvPr>
            <p:cNvSpPr txBox="1"/>
            <p:nvPr/>
          </p:nvSpPr>
          <p:spPr>
            <a:xfrm>
              <a:off x="1082800" y="321553"/>
              <a:ext cx="19723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45" name="PA-文本框 24">
              <a:extLst>
                <a:ext uri="{FF2B5EF4-FFF2-40B4-BE49-F238E27FC236}">
                  <a16:creationId xmlns:a16="http://schemas.microsoft.com/office/drawing/2014/main" xmlns="" id="{2322C741-7071-4BAF-857C-057659FA9E7C}"/>
                </a:ext>
              </a:extLst>
            </p:cNvPr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1082800" y="651813"/>
              <a:ext cx="20541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这里输入解释说明性文字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75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3E4FCEFA-BA5D-435B-9540-9254CCE7CED0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18C0E47C-E04E-43F5-8484-231195CD5BEE}"/>
              </a:ext>
            </a:extLst>
          </p:cNvPr>
          <p:cNvSpPr/>
          <p:nvPr/>
        </p:nvSpPr>
        <p:spPr>
          <a:xfrm>
            <a:off x="1" y="3846770"/>
            <a:ext cx="4952701" cy="3011230"/>
          </a:xfrm>
          <a:custGeom>
            <a:avLst/>
            <a:gdLst>
              <a:gd name="connsiteX0" fmla="*/ 875011 w 4952701"/>
              <a:gd name="connsiteY0" fmla="*/ 437 h 3011230"/>
              <a:gd name="connsiteX1" fmla="*/ 1358900 w 4952701"/>
              <a:gd name="connsiteY1" fmla="*/ 90230 h 3011230"/>
              <a:gd name="connsiteX2" fmla="*/ 2133600 w 4952701"/>
              <a:gd name="connsiteY2" fmla="*/ 1652330 h 3011230"/>
              <a:gd name="connsiteX3" fmla="*/ 3022600 w 4952701"/>
              <a:gd name="connsiteY3" fmla="*/ 1779330 h 3011230"/>
              <a:gd name="connsiteX4" fmla="*/ 4089400 w 4952701"/>
              <a:gd name="connsiteY4" fmla="*/ 1588830 h 3011230"/>
              <a:gd name="connsiteX5" fmla="*/ 4949925 w 4952701"/>
              <a:gd name="connsiteY5" fmla="*/ 2975908 h 3011230"/>
              <a:gd name="connsiteX6" fmla="*/ 4952701 w 4952701"/>
              <a:gd name="connsiteY6" fmla="*/ 3011230 h 3011230"/>
              <a:gd name="connsiteX7" fmla="*/ 0 w 4952701"/>
              <a:gd name="connsiteY7" fmla="*/ 3011230 h 3011230"/>
              <a:gd name="connsiteX8" fmla="*/ 0 w 4952701"/>
              <a:gd name="connsiteY8" fmla="*/ 77897 h 3011230"/>
              <a:gd name="connsiteX9" fmla="*/ 253207 w 4952701"/>
              <a:gd name="connsiteY9" fmla="*/ 41811 h 3011230"/>
              <a:gd name="connsiteX10" fmla="*/ 875011 w 4952701"/>
              <a:gd name="connsiteY10" fmla="*/ 437 h 30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52701" h="3011230">
                <a:moveTo>
                  <a:pt x="875011" y="437"/>
                </a:moveTo>
                <a:cubicBezTo>
                  <a:pt x="1068388" y="3976"/>
                  <a:pt x="1238779" y="29376"/>
                  <a:pt x="1358900" y="90230"/>
                </a:cubicBezTo>
                <a:cubicBezTo>
                  <a:pt x="1839383" y="333647"/>
                  <a:pt x="1856317" y="1370814"/>
                  <a:pt x="2133600" y="1652330"/>
                </a:cubicBezTo>
                <a:cubicBezTo>
                  <a:pt x="2410883" y="1933846"/>
                  <a:pt x="2696633" y="1789913"/>
                  <a:pt x="3022600" y="1779330"/>
                </a:cubicBezTo>
                <a:cubicBezTo>
                  <a:pt x="3348567" y="1768747"/>
                  <a:pt x="3786717" y="1326363"/>
                  <a:pt x="4089400" y="1588830"/>
                </a:cubicBezTo>
                <a:cubicBezTo>
                  <a:pt x="4316413" y="1785680"/>
                  <a:pt x="4872038" y="2494499"/>
                  <a:pt x="4949925" y="2975908"/>
                </a:cubicBezTo>
                <a:lnTo>
                  <a:pt x="4952701" y="3011230"/>
                </a:lnTo>
                <a:lnTo>
                  <a:pt x="0" y="3011230"/>
                </a:lnTo>
                <a:lnTo>
                  <a:pt x="0" y="77897"/>
                </a:lnTo>
                <a:lnTo>
                  <a:pt x="253207" y="41811"/>
                </a:lnTo>
                <a:cubicBezTo>
                  <a:pt x="465270" y="15221"/>
                  <a:pt x="681633" y="-3102"/>
                  <a:pt x="875011" y="4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 descr="人手里拿着手机&#10;&#10;描述已自动生成">
            <a:extLst>
              <a:ext uri="{FF2B5EF4-FFF2-40B4-BE49-F238E27FC236}">
                <a16:creationId xmlns:a16="http://schemas.microsoft.com/office/drawing/2014/main" xmlns="" id="{C0A43207-433C-41AC-99B4-4CB40B47CE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0021" y="500742"/>
            <a:ext cx="6008104" cy="6357258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4CBA78BC-F6A6-419B-8CAE-F196D02C4E5A}"/>
              </a:ext>
            </a:extLst>
          </p:cNvPr>
          <p:cNvSpPr/>
          <p:nvPr/>
        </p:nvSpPr>
        <p:spPr>
          <a:xfrm>
            <a:off x="7152765" y="4051385"/>
            <a:ext cx="1230836" cy="1230836"/>
          </a:xfrm>
          <a:prstGeom prst="ellipse">
            <a:avLst/>
          </a:pr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FB8E5B1D-E031-4F68-9630-9BBC5DF59DFA}"/>
              </a:ext>
            </a:extLst>
          </p:cNvPr>
          <p:cNvSpPr/>
          <p:nvPr/>
        </p:nvSpPr>
        <p:spPr>
          <a:xfrm>
            <a:off x="6021156" y="3259843"/>
            <a:ext cx="839056" cy="839056"/>
          </a:xfrm>
          <a:prstGeom prst="ellipse">
            <a:avLst/>
          </a:pr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21B4A46-F948-4709-A994-A4958EA144CC}"/>
              </a:ext>
            </a:extLst>
          </p:cNvPr>
          <p:cNvSpPr/>
          <p:nvPr/>
        </p:nvSpPr>
        <p:spPr>
          <a:xfrm>
            <a:off x="7936295" y="2805841"/>
            <a:ext cx="447306" cy="447306"/>
          </a:xfrm>
          <a:prstGeom prst="ellipse">
            <a:avLst/>
          </a:pr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5530D68B-29D5-462E-AACD-29632B0549B2}"/>
              </a:ext>
            </a:extLst>
          </p:cNvPr>
          <p:cNvSpPr/>
          <p:nvPr/>
        </p:nvSpPr>
        <p:spPr>
          <a:xfrm>
            <a:off x="6915060" y="1621722"/>
            <a:ext cx="685788" cy="685788"/>
          </a:xfrm>
          <a:prstGeom prst="ellipse">
            <a:avLst/>
          </a:pr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151192E-1F7C-4244-B785-E8E8BF097546}"/>
              </a:ext>
            </a:extLst>
          </p:cNvPr>
          <p:cNvSpPr/>
          <p:nvPr/>
        </p:nvSpPr>
        <p:spPr>
          <a:xfrm>
            <a:off x="5947695" y="851611"/>
            <a:ext cx="685788" cy="685788"/>
          </a:xfrm>
          <a:prstGeom prst="ellipse">
            <a:avLst/>
          </a:pr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39B17D8-400F-4E49-BDC6-9D94B54023C2}"/>
              </a:ext>
            </a:extLst>
          </p:cNvPr>
          <p:cNvSpPr txBox="1"/>
          <p:nvPr/>
        </p:nvSpPr>
        <p:spPr>
          <a:xfrm>
            <a:off x="762793" y="1746436"/>
            <a:ext cx="510909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单击此处输入标题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6948E6D-0562-4E04-AEEC-33D92E1A4C1C}"/>
              </a:ext>
            </a:extLst>
          </p:cNvPr>
          <p:cNvSpPr txBox="1"/>
          <p:nvPr/>
        </p:nvSpPr>
        <p:spPr>
          <a:xfrm>
            <a:off x="790098" y="2530029"/>
            <a:ext cx="35306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CLICK HERE TO ENTER TITLE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7EC1273-C91C-4E0E-8B30-17FCC89B245E}"/>
              </a:ext>
            </a:extLst>
          </p:cNvPr>
          <p:cNvSpPr/>
          <p:nvPr/>
        </p:nvSpPr>
        <p:spPr>
          <a:xfrm>
            <a:off x="785442" y="3079435"/>
            <a:ext cx="4188468" cy="1030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tabLst>
                <a:tab pos="901700" algn="l"/>
              </a:tabLst>
            </a:pPr>
            <a:r>
              <a:rPr lang="zh-CN" altLang="en-US" sz="1600" dirty="0">
                <a:latin typeface="+mn-ea"/>
              </a:rPr>
              <a:t>建议您在展示时采用微软雅黑字体，本模版图形线条及其相应素材均可自由编辑。更多的使用说明和作品请详阅模版最末的使用手册。</a:t>
            </a:r>
          </a:p>
        </p:txBody>
      </p:sp>
      <p:sp>
        <p:nvSpPr>
          <p:cNvPr id="27" name="Freeform 29">
            <a:extLst>
              <a:ext uri="{FF2B5EF4-FFF2-40B4-BE49-F238E27FC236}">
                <a16:creationId xmlns:a16="http://schemas.microsoft.com/office/drawing/2014/main" xmlns="" id="{9C1A971F-CDF2-4081-958D-54F604DA1EAB}"/>
              </a:ext>
            </a:extLst>
          </p:cNvPr>
          <p:cNvSpPr>
            <a:spLocks noEditPoints="1"/>
          </p:cNvSpPr>
          <p:nvPr/>
        </p:nvSpPr>
        <p:spPr bwMode="auto">
          <a:xfrm>
            <a:off x="6127773" y="1027749"/>
            <a:ext cx="325632" cy="333512"/>
          </a:xfrm>
          <a:custGeom>
            <a:avLst/>
            <a:gdLst>
              <a:gd name="T0" fmla="*/ 148 w 208"/>
              <a:gd name="T1" fmla="*/ 32 h 212"/>
              <a:gd name="T2" fmla="*/ 32 w 208"/>
              <a:gd name="T3" fmla="*/ 32 h 212"/>
              <a:gd name="T4" fmla="*/ 32 w 208"/>
              <a:gd name="T5" fmla="*/ 148 h 212"/>
              <a:gd name="T6" fmla="*/ 148 w 208"/>
              <a:gd name="T7" fmla="*/ 148 h 212"/>
              <a:gd name="T8" fmla="*/ 148 w 208"/>
              <a:gd name="T9" fmla="*/ 32 h 212"/>
              <a:gd name="T10" fmla="*/ 142 w 208"/>
              <a:gd name="T11" fmla="*/ 142 h 212"/>
              <a:gd name="T12" fmla="*/ 38 w 208"/>
              <a:gd name="T13" fmla="*/ 142 h 212"/>
              <a:gd name="T14" fmla="*/ 38 w 208"/>
              <a:gd name="T15" fmla="*/ 37 h 212"/>
              <a:gd name="T16" fmla="*/ 142 w 208"/>
              <a:gd name="T17" fmla="*/ 37 h 212"/>
              <a:gd name="T18" fmla="*/ 142 w 208"/>
              <a:gd name="T19" fmla="*/ 142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8" h="212"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9" name="Freeform 145">
            <a:extLst>
              <a:ext uri="{FF2B5EF4-FFF2-40B4-BE49-F238E27FC236}">
                <a16:creationId xmlns:a16="http://schemas.microsoft.com/office/drawing/2014/main" xmlns="" id="{2E147F8C-6971-4D7C-A706-4521CC8D029D}"/>
              </a:ext>
            </a:extLst>
          </p:cNvPr>
          <p:cNvSpPr>
            <a:spLocks noEditPoints="1"/>
          </p:cNvSpPr>
          <p:nvPr/>
        </p:nvSpPr>
        <p:spPr bwMode="auto">
          <a:xfrm>
            <a:off x="7107148" y="1790920"/>
            <a:ext cx="301612" cy="347392"/>
          </a:xfrm>
          <a:custGeom>
            <a:avLst/>
            <a:gdLst>
              <a:gd name="T0" fmla="*/ 122 w 188"/>
              <a:gd name="T1" fmla="*/ 128 h 216"/>
              <a:gd name="T2" fmla="*/ 63 w 188"/>
              <a:gd name="T3" fmla="*/ 128 h 216"/>
              <a:gd name="T4" fmla="*/ 0 w 188"/>
              <a:gd name="T5" fmla="*/ 210 h 216"/>
              <a:gd name="T6" fmla="*/ 4 w 188"/>
              <a:gd name="T7" fmla="*/ 216 h 216"/>
              <a:gd name="T8" fmla="*/ 184 w 188"/>
              <a:gd name="T9" fmla="*/ 216 h 216"/>
              <a:gd name="T10" fmla="*/ 188 w 188"/>
              <a:gd name="T11" fmla="*/ 210 h 216"/>
              <a:gd name="T12" fmla="*/ 122 w 188"/>
              <a:gd name="T13" fmla="*/ 128 h 216"/>
              <a:gd name="T14" fmla="*/ 8 w 188"/>
              <a:gd name="T15" fmla="*/ 208 h 216"/>
              <a:gd name="T16" fmla="*/ 64 w 188"/>
              <a:gd name="T17" fmla="*/ 136 h 216"/>
              <a:gd name="T18" fmla="*/ 120 w 188"/>
              <a:gd name="T19" fmla="*/ 136 h 216"/>
              <a:gd name="T20" fmla="*/ 180 w 188"/>
              <a:gd name="T21" fmla="*/ 208 h 216"/>
              <a:gd name="T22" fmla="*/ 8 w 188"/>
              <a:gd name="T23" fmla="*/ 208 h 216"/>
              <a:gd name="T24" fmla="*/ 91 w 188"/>
              <a:gd name="T25" fmla="*/ 114 h 216"/>
              <a:gd name="T26" fmla="*/ 148 w 188"/>
              <a:gd name="T27" fmla="*/ 57 h 216"/>
              <a:gd name="T28" fmla="*/ 91 w 188"/>
              <a:gd name="T29" fmla="*/ 0 h 216"/>
              <a:gd name="T30" fmla="*/ 34 w 188"/>
              <a:gd name="T31" fmla="*/ 57 h 216"/>
              <a:gd name="T32" fmla="*/ 91 w 188"/>
              <a:gd name="T33" fmla="*/ 114 h 216"/>
              <a:gd name="T34" fmla="*/ 91 w 188"/>
              <a:gd name="T35" fmla="*/ 8 h 216"/>
              <a:gd name="T36" fmla="*/ 140 w 188"/>
              <a:gd name="T37" fmla="*/ 57 h 216"/>
              <a:gd name="T38" fmla="*/ 140 w 188"/>
              <a:gd name="T39" fmla="*/ 65 h 216"/>
              <a:gd name="T40" fmla="*/ 105 w 188"/>
              <a:gd name="T41" fmla="*/ 43 h 216"/>
              <a:gd name="T42" fmla="*/ 102 w 188"/>
              <a:gd name="T43" fmla="*/ 35 h 216"/>
              <a:gd name="T44" fmla="*/ 98 w 188"/>
              <a:gd name="T45" fmla="*/ 42 h 216"/>
              <a:gd name="T46" fmla="*/ 43 w 188"/>
              <a:gd name="T47" fmla="*/ 51 h 216"/>
              <a:gd name="T48" fmla="*/ 91 w 188"/>
              <a:gd name="T49" fmla="*/ 8 h 216"/>
              <a:gd name="T50" fmla="*/ 100 w 188"/>
              <a:gd name="T51" fmla="*/ 52 h 216"/>
              <a:gd name="T52" fmla="*/ 138 w 188"/>
              <a:gd name="T53" fmla="*/ 72 h 216"/>
              <a:gd name="T54" fmla="*/ 91 w 188"/>
              <a:gd name="T55" fmla="*/ 106 h 216"/>
              <a:gd name="T56" fmla="*/ 43 w 188"/>
              <a:gd name="T57" fmla="*/ 59 h 216"/>
              <a:gd name="T58" fmla="*/ 100 w 188"/>
              <a:gd name="T59" fmla="*/ 5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8" h="216">
                <a:moveTo>
                  <a:pt x="122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27" y="128"/>
                  <a:pt x="0" y="165"/>
                  <a:pt x="0" y="210"/>
                </a:cubicBezTo>
                <a:cubicBezTo>
                  <a:pt x="0" y="212"/>
                  <a:pt x="0" y="216"/>
                  <a:pt x="4" y="216"/>
                </a:cubicBezTo>
                <a:cubicBezTo>
                  <a:pt x="184" y="216"/>
                  <a:pt x="184" y="216"/>
                  <a:pt x="184" y="216"/>
                </a:cubicBezTo>
                <a:cubicBezTo>
                  <a:pt x="188" y="216"/>
                  <a:pt x="188" y="212"/>
                  <a:pt x="188" y="210"/>
                </a:cubicBezTo>
                <a:cubicBezTo>
                  <a:pt x="188" y="165"/>
                  <a:pt x="157" y="128"/>
                  <a:pt x="122" y="128"/>
                </a:cubicBezTo>
                <a:close/>
                <a:moveTo>
                  <a:pt x="8" y="208"/>
                </a:moveTo>
                <a:cubicBezTo>
                  <a:pt x="8" y="168"/>
                  <a:pt x="33" y="136"/>
                  <a:pt x="64" y="136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51" y="136"/>
                  <a:pt x="180" y="168"/>
                  <a:pt x="180" y="208"/>
                </a:cubicBezTo>
                <a:lnTo>
                  <a:pt x="8" y="208"/>
                </a:lnTo>
                <a:close/>
                <a:moveTo>
                  <a:pt x="91" y="114"/>
                </a:moveTo>
                <a:cubicBezTo>
                  <a:pt x="123" y="114"/>
                  <a:pt x="148" y="88"/>
                  <a:pt x="148" y="57"/>
                </a:cubicBezTo>
                <a:cubicBezTo>
                  <a:pt x="148" y="25"/>
                  <a:pt x="123" y="0"/>
                  <a:pt x="91" y="0"/>
                </a:cubicBezTo>
                <a:cubicBezTo>
                  <a:pt x="60" y="0"/>
                  <a:pt x="34" y="25"/>
                  <a:pt x="34" y="57"/>
                </a:cubicBezTo>
                <a:cubicBezTo>
                  <a:pt x="34" y="88"/>
                  <a:pt x="60" y="114"/>
                  <a:pt x="91" y="114"/>
                </a:cubicBezTo>
                <a:close/>
                <a:moveTo>
                  <a:pt x="91" y="8"/>
                </a:moveTo>
                <a:cubicBezTo>
                  <a:pt x="118" y="8"/>
                  <a:pt x="140" y="30"/>
                  <a:pt x="140" y="57"/>
                </a:cubicBezTo>
                <a:cubicBezTo>
                  <a:pt x="140" y="59"/>
                  <a:pt x="140" y="62"/>
                  <a:pt x="140" y="65"/>
                </a:cubicBezTo>
                <a:cubicBezTo>
                  <a:pt x="112" y="63"/>
                  <a:pt x="105" y="44"/>
                  <a:pt x="105" y="43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98" y="42"/>
                  <a:pt x="98" y="42"/>
                  <a:pt x="98" y="42"/>
                </a:cubicBezTo>
                <a:cubicBezTo>
                  <a:pt x="87" y="60"/>
                  <a:pt x="52" y="54"/>
                  <a:pt x="43" y="51"/>
                </a:cubicBezTo>
                <a:cubicBezTo>
                  <a:pt x="46" y="27"/>
                  <a:pt x="66" y="8"/>
                  <a:pt x="91" y="8"/>
                </a:cubicBezTo>
                <a:close/>
                <a:moveTo>
                  <a:pt x="100" y="52"/>
                </a:moveTo>
                <a:cubicBezTo>
                  <a:pt x="105" y="59"/>
                  <a:pt x="116" y="70"/>
                  <a:pt x="138" y="72"/>
                </a:cubicBezTo>
                <a:cubicBezTo>
                  <a:pt x="131" y="92"/>
                  <a:pt x="113" y="106"/>
                  <a:pt x="91" y="106"/>
                </a:cubicBezTo>
                <a:cubicBezTo>
                  <a:pt x="65" y="106"/>
                  <a:pt x="44" y="85"/>
                  <a:pt x="43" y="59"/>
                </a:cubicBezTo>
                <a:cubicBezTo>
                  <a:pt x="54" y="62"/>
                  <a:pt x="85" y="67"/>
                  <a:pt x="100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1" name="Freeform 99">
            <a:extLst>
              <a:ext uri="{FF2B5EF4-FFF2-40B4-BE49-F238E27FC236}">
                <a16:creationId xmlns:a16="http://schemas.microsoft.com/office/drawing/2014/main" xmlns="" id="{7026B073-1ED4-4C16-B7A0-3B831220A33C}"/>
              </a:ext>
            </a:extLst>
          </p:cNvPr>
          <p:cNvSpPr>
            <a:spLocks noEditPoints="1"/>
          </p:cNvSpPr>
          <p:nvPr/>
        </p:nvSpPr>
        <p:spPr bwMode="auto">
          <a:xfrm>
            <a:off x="6231749" y="3486238"/>
            <a:ext cx="417871" cy="386266"/>
          </a:xfrm>
          <a:custGeom>
            <a:avLst/>
            <a:gdLst>
              <a:gd name="T0" fmla="*/ 200 w 200"/>
              <a:gd name="T1" fmla="*/ 0 h 184"/>
              <a:gd name="T2" fmla="*/ 0 w 200"/>
              <a:gd name="T3" fmla="*/ 74 h 184"/>
              <a:gd name="T4" fmla="*/ 64 w 200"/>
              <a:gd name="T5" fmla="*/ 123 h 184"/>
              <a:gd name="T6" fmla="*/ 64 w 200"/>
              <a:gd name="T7" fmla="*/ 154 h 184"/>
              <a:gd name="T8" fmla="*/ 65 w 200"/>
              <a:gd name="T9" fmla="*/ 156 h 184"/>
              <a:gd name="T10" fmla="*/ 65 w 200"/>
              <a:gd name="T11" fmla="*/ 157 h 184"/>
              <a:gd name="T12" fmla="*/ 69 w 200"/>
              <a:gd name="T13" fmla="*/ 159 h 184"/>
              <a:gd name="T14" fmla="*/ 71 w 200"/>
              <a:gd name="T15" fmla="*/ 158 h 184"/>
              <a:gd name="T16" fmla="*/ 93 w 200"/>
              <a:gd name="T17" fmla="*/ 144 h 184"/>
              <a:gd name="T18" fmla="*/ 147 w 200"/>
              <a:gd name="T19" fmla="*/ 184 h 184"/>
              <a:gd name="T20" fmla="*/ 200 w 200"/>
              <a:gd name="T21" fmla="*/ 0 h 184"/>
              <a:gd name="T22" fmla="*/ 178 w 200"/>
              <a:gd name="T23" fmla="*/ 17 h 184"/>
              <a:gd name="T24" fmla="*/ 70 w 200"/>
              <a:gd name="T25" fmla="*/ 117 h 184"/>
              <a:gd name="T26" fmla="*/ 17 w 200"/>
              <a:gd name="T27" fmla="*/ 77 h 184"/>
              <a:gd name="T28" fmla="*/ 178 w 200"/>
              <a:gd name="T29" fmla="*/ 17 h 184"/>
              <a:gd name="T30" fmla="*/ 72 w 200"/>
              <a:gd name="T31" fmla="*/ 148 h 184"/>
              <a:gd name="T32" fmla="*/ 72 w 200"/>
              <a:gd name="T33" fmla="*/ 129 h 184"/>
              <a:gd name="T34" fmla="*/ 87 w 200"/>
              <a:gd name="T35" fmla="*/ 139 h 184"/>
              <a:gd name="T36" fmla="*/ 72 w 200"/>
              <a:gd name="T37" fmla="*/ 148 h 184"/>
              <a:gd name="T38" fmla="*/ 77 w 200"/>
              <a:gd name="T39" fmla="*/ 122 h 184"/>
              <a:gd name="T40" fmla="*/ 186 w 200"/>
              <a:gd name="T41" fmla="*/ 21 h 184"/>
              <a:gd name="T42" fmla="*/ 142 w 200"/>
              <a:gd name="T43" fmla="*/ 171 h 184"/>
              <a:gd name="T44" fmla="*/ 77 w 200"/>
              <a:gd name="T45" fmla="*/ 12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0" h="184">
                <a:moveTo>
                  <a:pt x="200" y="0"/>
                </a:moveTo>
                <a:cubicBezTo>
                  <a:pt x="0" y="74"/>
                  <a:pt x="0" y="74"/>
                  <a:pt x="0" y="74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5"/>
                  <a:pt x="65" y="156"/>
                  <a:pt x="65" y="156"/>
                </a:cubicBezTo>
                <a:cubicBezTo>
                  <a:pt x="65" y="156"/>
                  <a:pt x="65" y="157"/>
                  <a:pt x="65" y="157"/>
                </a:cubicBezTo>
                <a:cubicBezTo>
                  <a:pt x="66" y="158"/>
                  <a:pt x="67" y="159"/>
                  <a:pt x="69" y="159"/>
                </a:cubicBezTo>
                <a:cubicBezTo>
                  <a:pt x="69" y="159"/>
                  <a:pt x="70" y="159"/>
                  <a:pt x="71" y="158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147" y="184"/>
                  <a:pt x="147" y="184"/>
                  <a:pt x="147" y="184"/>
                </a:cubicBezTo>
                <a:lnTo>
                  <a:pt x="200" y="0"/>
                </a:lnTo>
                <a:close/>
                <a:moveTo>
                  <a:pt x="178" y="17"/>
                </a:moveTo>
                <a:cubicBezTo>
                  <a:pt x="70" y="117"/>
                  <a:pt x="70" y="117"/>
                  <a:pt x="70" y="117"/>
                </a:cubicBezTo>
                <a:cubicBezTo>
                  <a:pt x="17" y="77"/>
                  <a:pt x="17" y="77"/>
                  <a:pt x="17" y="77"/>
                </a:cubicBezTo>
                <a:lnTo>
                  <a:pt x="178" y="17"/>
                </a:lnTo>
                <a:close/>
                <a:moveTo>
                  <a:pt x="72" y="148"/>
                </a:moveTo>
                <a:cubicBezTo>
                  <a:pt x="72" y="129"/>
                  <a:pt x="72" y="129"/>
                  <a:pt x="72" y="129"/>
                </a:cubicBezTo>
                <a:cubicBezTo>
                  <a:pt x="87" y="139"/>
                  <a:pt x="87" y="139"/>
                  <a:pt x="87" y="139"/>
                </a:cubicBezTo>
                <a:lnTo>
                  <a:pt x="72" y="148"/>
                </a:lnTo>
                <a:close/>
                <a:moveTo>
                  <a:pt x="77" y="122"/>
                </a:moveTo>
                <a:cubicBezTo>
                  <a:pt x="186" y="21"/>
                  <a:pt x="186" y="21"/>
                  <a:pt x="186" y="21"/>
                </a:cubicBezTo>
                <a:cubicBezTo>
                  <a:pt x="142" y="171"/>
                  <a:pt x="142" y="171"/>
                  <a:pt x="142" y="171"/>
                </a:cubicBezTo>
                <a:lnTo>
                  <a:pt x="77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3" name="Freeform 54">
            <a:extLst>
              <a:ext uri="{FF2B5EF4-FFF2-40B4-BE49-F238E27FC236}">
                <a16:creationId xmlns:a16="http://schemas.microsoft.com/office/drawing/2014/main" xmlns="" id="{835BF4C3-4C13-443D-8958-2968BBDBA523}"/>
              </a:ext>
            </a:extLst>
          </p:cNvPr>
          <p:cNvSpPr>
            <a:spLocks noEditPoints="1"/>
          </p:cNvSpPr>
          <p:nvPr/>
        </p:nvSpPr>
        <p:spPr bwMode="auto">
          <a:xfrm>
            <a:off x="8047485" y="2917031"/>
            <a:ext cx="224926" cy="224926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7 w 200"/>
              <a:gd name="T35" fmla="*/ 146 h 200"/>
              <a:gd name="T36" fmla="*/ 8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1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1 w 200"/>
              <a:gd name="T69" fmla="*/ 10 h 200"/>
              <a:gd name="T70" fmla="*/ 78 w 200"/>
              <a:gd name="T71" fmla="*/ 10 h 200"/>
              <a:gd name="T72" fmla="*/ 34 w 200"/>
              <a:gd name="T73" fmla="*/ 35 h 200"/>
              <a:gd name="T74" fmla="*/ 34 w 200"/>
              <a:gd name="T75" fmla="*/ 164 h 200"/>
              <a:gd name="T76" fmla="*/ 78 w 200"/>
              <a:gd name="T77" fmla="*/ 189 h 200"/>
              <a:gd name="T78" fmla="*/ 121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4"/>
                  <a:pt x="155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3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6" y="51"/>
                  <a:pt x="76" y="50"/>
                  <a:pt x="67" y="48"/>
                </a:cubicBezTo>
                <a:cubicBezTo>
                  <a:pt x="74" y="25"/>
                  <a:pt x="85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5" y="59"/>
                  <a:pt x="96" y="59"/>
                </a:cubicBezTo>
                <a:close/>
                <a:moveTo>
                  <a:pt x="52" y="96"/>
                </a:moveTo>
                <a:cubicBezTo>
                  <a:pt x="8" y="96"/>
                  <a:pt x="8" y="96"/>
                  <a:pt x="8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7" y="50"/>
                  <a:pt x="57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7" y="146"/>
                </a:cubicBezTo>
                <a:cubicBezTo>
                  <a:pt x="47" y="149"/>
                  <a:pt x="38" y="153"/>
                  <a:pt x="29" y="158"/>
                </a:cubicBezTo>
                <a:cubicBezTo>
                  <a:pt x="17" y="143"/>
                  <a:pt x="9" y="124"/>
                  <a:pt x="8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5" y="140"/>
                  <a:pt x="75" y="141"/>
                  <a:pt x="65" y="144"/>
                </a:cubicBezTo>
                <a:cubicBezTo>
                  <a:pt x="62" y="132"/>
                  <a:pt x="60" y="118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5" y="188"/>
                  <a:pt x="74" y="174"/>
                  <a:pt x="67" y="152"/>
                </a:cubicBezTo>
                <a:cubicBezTo>
                  <a:pt x="76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3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3" y="143"/>
                  <a:pt x="171" y="158"/>
                </a:cubicBezTo>
                <a:cubicBezTo>
                  <a:pt x="162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2" y="46"/>
                  <a:pt x="171" y="41"/>
                </a:cubicBezTo>
                <a:cubicBezTo>
                  <a:pt x="183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49" y="43"/>
                  <a:pt x="140" y="46"/>
                </a:cubicBezTo>
                <a:cubicBezTo>
                  <a:pt x="136" y="30"/>
                  <a:pt x="129" y="18"/>
                  <a:pt x="121" y="10"/>
                </a:cubicBezTo>
                <a:cubicBezTo>
                  <a:pt x="138" y="14"/>
                  <a:pt x="154" y="23"/>
                  <a:pt x="166" y="35"/>
                </a:cubicBezTo>
                <a:close/>
                <a:moveTo>
                  <a:pt x="78" y="10"/>
                </a:moveTo>
                <a:cubicBezTo>
                  <a:pt x="71" y="18"/>
                  <a:pt x="64" y="30"/>
                  <a:pt x="59" y="45"/>
                </a:cubicBezTo>
                <a:cubicBezTo>
                  <a:pt x="51" y="43"/>
                  <a:pt x="42" y="39"/>
                  <a:pt x="34" y="35"/>
                </a:cubicBezTo>
                <a:cubicBezTo>
                  <a:pt x="46" y="23"/>
                  <a:pt x="61" y="14"/>
                  <a:pt x="78" y="10"/>
                </a:cubicBezTo>
                <a:close/>
                <a:moveTo>
                  <a:pt x="34" y="164"/>
                </a:moveTo>
                <a:cubicBezTo>
                  <a:pt x="42" y="160"/>
                  <a:pt x="51" y="156"/>
                  <a:pt x="59" y="154"/>
                </a:cubicBezTo>
                <a:cubicBezTo>
                  <a:pt x="64" y="169"/>
                  <a:pt x="71" y="181"/>
                  <a:pt x="78" y="189"/>
                </a:cubicBezTo>
                <a:cubicBezTo>
                  <a:pt x="61" y="185"/>
                  <a:pt x="46" y="176"/>
                  <a:pt x="34" y="164"/>
                </a:cubicBezTo>
                <a:close/>
                <a:moveTo>
                  <a:pt x="121" y="189"/>
                </a:moveTo>
                <a:cubicBezTo>
                  <a:pt x="129" y="181"/>
                  <a:pt x="136" y="169"/>
                  <a:pt x="140" y="154"/>
                </a:cubicBezTo>
                <a:cubicBezTo>
                  <a:pt x="149" y="156"/>
                  <a:pt x="158" y="160"/>
                  <a:pt x="166" y="164"/>
                </a:cubicBezTo>
                <a:cubicBezTo>
                  <a:pt x="154" y="176"/>
                  <a:pt x="138" y="185"/>
                  <a:pt x="121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7" name="Freeform 132">
            <a:extLst>
              <a:ext uri="{FF2B5EF4-FFF2-40B4-BE49-F238E27FC236}">
                <a16:creationId xmlns:a16="http://schemas.microsoft.com/office/drawing/2014/main" xmlns="" id="{A2DEDE76-CFFD-4623-94F7-7F64B8D60A02}"/>
              </a:ext>
            </a:extLst>
          </p:cNvPr>
          <p:cNvSpPr>
            <a:spLocks noEditPoints="1"/>
          </p:cNvSpPr>
          <p:nvPr/>
        </p:nvSpPr>
        <p:spPr bwMode="auto">
          <a:xfrm>
            <a:off x="7502029" y="4288587"/>
            <a:ext cx="532310" cy="756434"/>
          </a:xfrm>
          <a:custGeom>
            <a:avLst/>
            <a:gdLst>
              <a:gd name="T0" fmla="*/ 78 w 160"/>
              <a:gd name="T1" fmla="*/ 0 h 228"/>
              <a:gd name="T2" fmla="*/ 4 w 160"/>
              <a:gd name="T3" fmla="*/ 56 h 228"/>
              <a:gd name="T4" fmla="*/ 0 w 160"/>
              <a:gd name="T5" fmla="*/ 79 h 228"/>
              <a:gd name="T6" fmla="*/ 27 w 160"/>
              <a:gd name="T7" fmla="*/ 135 h 228"/>
              <a:gd name="T8" fmla="*/ 30 w 160"/>
              <a:gd name="T9" fmla="*/ 137 h 228"/>
              <a:gd name="T10" fmla="*/ 49 w 160"/>
              <a:gd name="T11" fmla="*/ 165 h 228"/>
              <a:gd name="T12" fmla="*/ 58 w 160"/>
              <a:gd name="T13" fmla="*/ 165 h 228"/>
              <a:gd name="T14" fmla="*/ 35 w 160"/>
              <a:gd name="T15" fmla="*/ 131 h 228"/>
              <a:gd name="T16" fmla="*/ 32 w 160"/>
              <a:gd name="T17" fmla="*/ 129 h 228"/>
              <a:gd name="T18" fmla="*/ 8 w 160"/>
              <a:gd name="T19" fmla="*/ 79 h 228"/>
              <a:gd name="T20" fmla="*/ 11 w 160"/>
              <a:gd name="T21" fmla="*/ 58 h 228"/>
              <a:gd name="T22" fmla="*/ 78 w 160"/>
              <a:gd name="T23" fmla="*/ 8 h 228"/>
              <a:gd name="T24" fmla="*/ 152 w 160"/>
              <a:gd name="T25" fmla="*/ 77 h 228"/>
              <a:gd name="T26" fmla="*/ 148 w 160"/>
              <a:gd name="T27" fmla="*/ 99 h 228"/>
              <a:gd name="T28" fmla="*/ 136 w 160"/>
              <a:gd name="T29" fmla="*/ 121 h 228"/>
              <a:gd name="T30" fmla="*/ 121 w 160"/>
              <a:gd name="T31" fmla="*/ 135 h 228"/>
              <a:gd name="T32" fmla="*/ 120 w 160"/>
              <a:gd name="T33" fmla="*/ 135 h 228"/>
              <a:gd name="T34" fmla="*/ 99 w 160"/>
              <a:gd name="T35" fmla="*/ 181 h 228"/>
              <a:gd name="T36" fmla="*/ 108 w 160"/>
              <a:gd name="T37" fmla="*/ 181 h 228"/>
              <a:gd name="T38" fmla="*/ 126 w 160"/>
              <a:gd name="T39" fmla="*/ 141 h 228"/>
              <a:gd name="T40" fmla="*/ 143 w 160"/>
              <a:gd name="T41" fmla="*/ 126 h 228"/>
              <a:gd name="T42" fmla="*/ 156 w 160"/>
              <a:gd name="T43" fmla="*/ 102 h 228"/>
              <a:gd name="T44" fmla="*/ 160 w 160"/>
              <a:gd name="T45" fmla="*/ 77 h 228"/>
              <a:gd name="T46" fmla="*/ 78 w 160"/>
              <a:gd name="T47" fmla="*/ 0 h 228"/>
              <a:gd name="T48" fmla="*/ 105 w 160"/>
              <a:gd name="T49" fmla="*/ 188 h 228"/>
              <a:gd name="T50" fmla="*/ 54 w 160"/>
              <a:gd name="T51" fmla="*/ 175 h 228"/>
              <a:gd name="T52" fmla="*/ 49 w 160"/>
              <a:gd name="T53" fmla="*/ 178 h 228"/>
              <a:gd name="T54" fmla="*/ 52 w 160"/>
              <a:gd name="T55" fmla="*/ 183 h 228"/>
              <a:gd name="T56" fmla="*/ 103 w 160"/>
              <a:gd name="T57" fmla="*/ 196 h 228"/>
              <a:gd name="T58" fmla="*/ 104 w 160"/>
              <a:gd name="T59" fmla="*/ 196 h 228"/>
              <a:gd name="T60" fmla="*/ 108 w 160"/>
              <a:gd name="T61" fmla="*/ 193 h 228"/>
              <a:gd name="T62" fmla="*/ 105 w 160"/>
              <a:gd name="T63" fmla="*/ 188 h 228"/>
              <a:gd name="T64" fmla="*/ 105 w 160"/>
              <a:gd name="T65" fmla="*/ 204 h 228"/>
              <a:gd name="T66" fmla="*/ 54 w 160"/>
              <a:gd name="T67" fmla="*/ 191 h 228"/>
              <a:gd name="T68" fmla="*/ 49 w 160"/>
              <a:gd name="T69" fmla="*/ 194 h 228"/>
              <a:gd name="T70" fmla="*/ 52 w 160"/>
              <a:gd name="T71" fmla="*/ 199 h 228"/>
              <a:gd name="T72" fmla="*/ 103 w 160"/>
              <a:gd name="T73" fmla="*/ 212 h 228"/>
              <a:gd name="T74" fmla="*/ 104 w 160"/>
              <a:gd name="T75" fmla="*/ 212 h 228"/>
              <a:gd name="T76" fmla="*/ 108 w 160"/>
              <a:gd name="T77" fmla="*/ 209 h 228"/>
              <a:gd name="T78" fmla="*/ 105 w 160"/>
              <a:gd name="T79" fmla="*/ 204 h 228"/>
              <a:gd name="T80" fmla="*/ 105 w 160"/>
              <a:gd name="T81" fmla="*/ 220 h 228"/>
              <a:gd name="T82" fmla="*/ 54 w 160"/>
              <a:gd name="T83" fmla="*/ 207 h 228"/>
              <a:gd name="T84" fmla="*/ 49 w 160"/>
              <a:gd name="T85" fmla="*/ 210 h 228"/>
              <a:gd name="T86" fmla="*/ 52 w 160"/>
              <a:gd name="T87" fmla="*/ 215 h 228"/>
              <a:gd name="T88" fmla="*/ 103 w 160"/>
              <a:gd name="T89" fmla="*/ 228 h 228"/>
              <a:gd name="T90" fmla="*/ 104 w 160"/>
              <a:gd name="T91" fmla="*/ 228 h 228"/>
              <a:gd name="T92" fmla="*/ 108 w 160"/>
              <a:gd name="T93" fmla="*/ 225 h 228"/>
              <a:gd name="T94" fmla="*/ 105 w 160"/>
              <a:gd name="T95" fmla="*/ 22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228">
                <a:moveTo>
                  <a:pt x="78" y="0"/>
                </a:moveTo>
                <a:cubicBezTo>
                  <a:pt x="44" y="0"/>
                  <a:pt x="13" y="23"/>
                  <a:pt x="4" y="56"/>
                </a:cubicBezTo>
                <a:cubicBezTo>
                  <a:pt x="1" y="63"/>
                  <a:pt x="0" y="71"/>
                  <a:pt x="0" y="79"/>
                </a:cubicBezTo>
                <a:cubicBezTo>
                  <a:pt x="0" y="112"/>
                  <a:pt x="15" y="125"/>
                  <a:pt x="27" y="135"/>
                </a:cubicBezTo>
                <a:cubicBezTo>
                  <a:pt x="28" y="136"/>
                  <a:pt x="29" y="137"/>
                  <a:pt x="30" y="137"/>
                </a:cubicBezTo>
                <a:cubicBezTo>
                  <a:pt x="39" y="145"/>
                  <a:pt x="46" y="152"/>
                  <a:pt x="4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4" y="149"/>
                  <a:pt x="45" y="140"/>
                  <a:pt x="35" y="131"/>
                </a:cubicBezTo>
                <a:cubicBezTo>
                  <a:pt x="34" y="130"/>
                  <a:pt x="33" y="130"/>
                  <a:pt x="32" y="129"/>
                </a:cubicBezTo>
                <a:cubicBezTo>
                  <a:pt x="21" y="119"/>
                  <a:pt x="8" y="108"/>
                  <a:pt x="8" y="79"/>
                </a:cubicBezTo>
                <a:cubicBezTo>
                  <a:pt x="8" y="72"/>
                  <a:pt x="9" y="65"/>
                  <a:pt x="11" y="58"/>
                </a:cubicBezTo>
                <a:cubicBezTo>
                  <a:pt x="20" y="29"/>
                  <a:pt x="47" y="8"/>
                  <a:pt x="78" y="8"/>
                </a:cubicBezTo>
                <a:cubicBezTo>
                  <a:pt x="117" y="8"/>
                  <a:pt x="152" y="40"/>
                  <a:pt x="152" y="77"/>
                </a:cubicBezTo>
                <a:cubicBezTo>
                  <a:pt x="152" y="85"/>
                  <a:pt x="151" y="92"/>
                  <a:pt x="148" y="99"/>
                </a:cubicBezTo>
                <a:cubicBezTo>
                  <a:pt x="146" y="107"/>
                  <a:pt x="142" y="114"/>
                  <a:pt x="136" y="121"/>
                </a:cubicBezTo>
                <a:cubicBezTo>
                  <a:pt x="132" y="126"/>
                  <a:pt x="127" y="131"/>
                  <a:pt x="121" y="135"/>
                </a:cubicBezTo>
                <a:cubicBezTo>
                  <a:pt x="120" y="135"/>
                  <a:pt x="120" y="135"/>
                  <a:pt x="120" y="135"/>
                </a:cubicBezTo>
                <a:cubicBezTo>
                  <a:pt x="105" y="149"/>
                  <a:pt x="106" y="162"/>
                  <a:pt x="99" y="181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15" y="164"/>
                  <a:pt x="111" y="154"/>
                  <a:pt x="126" y="141"/>
                </a:cubicBezTo>
                <a:cubicBezTo>
                  <a:pt x="132" y="137"/>
                  <a:pt x="138" y="132"/>
                  <a:pt x="143" y="126"/>
                </a:cubicBezTo>
                <a:cubicBezTo>
                  <a:pt x="149" y="119"/>
                  <a:pt x="153" y="111"/>
                  <a:pt x="156" y="102"/>
                </a:cubicBezTo>
                <a:cubicBezTo>
                  <a:pt x="159" y="94"/>
                  <a:pt x="160" y="85"/>
                  <a:pt x="160" y="77"/>
                </a:cubicBezTo>
                <a:cubicBezTo>
                  <a:pt x="160" y="35"/>
                  <a:pt x="123" y="0"/>
                  <a:pt x="78" y="0"/>
                </a:cubicBezTo>
                <a:close/>
                <a:moveTo>
                  <a:pt x="105" y="188"/>
                </a:moveTo>
                <a:cubicBezTo>
                  <a:pt x="54" y="175"/>
                  <a:pt x="54" y="175"/>
                  <a:pt x="54" y="175"/>
                </a:cubicBezTo>
                <a:cubicBezTo>
                  <a:pt x="52" y="174"/>
                  <a:pt x="50" y="176"/>
                  <a:pt x="49" y="178"/>
                </a:cubicBezTo>
                <a:cubicBezTo>
                  <a:pt x="49" y="180"/>
                  <a:pt x="50" y="182"/>
                  <a:pt x="52" y="183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3" y="196"/>
                  <a:pt x="103" y="196"/>
                  <a:pt x="104" y="196"/>
                </a:cubicBezTo>
                <a:cubicBezTo>
                  <a:pt x="106" y="196"/>
                  <a:pt x="107" y="195"/>
                  <a:pt x="108" y="193"/>
                </a:cubicBezTo>
                <a:cubicBezTo>
                  <a:pt x="108" y="191"/>
                  <a:pt x="107" y="189"/>
                  <a:pt x="105" y="188"/>
                </a:cubicBezTo>
                <a:close/>
                <a:moveTo>
                  <a:pt x="105" y="204"/>
                </a:moveTo>
                <a:cubicBezTo>
                  <a:pt x="54" y="191"/>
                  <a:pt x="54" y="191"/>
                  <a:pt x="54" y="191"/>
                </a:cubicBezTo>
                <a:cubicBezTo>
                  <a:pt x="52" y="190"/>
                  <a:pt x="50" y="192"/>
                  <a:pt x="49" y="194"/>
                </a:cubicBezTo>
                <a:cubicBezTo>
                  <a:pt x="49" y="196"/>
                  <a:pt x="50" y="198"/>
                  <a:pt x="52" y="199"/>
                </a:cubicBezTo>
                <a:cubicBezTo>
                  <a:pt x="103" y="212"/>
                  <a:pt x="103" y="212"/>
                  <a:pt x="103" y="212"/>
                </a:cubicBezTo>
                <a:cubicBezTo>
                  <a:pt x="103" y="212"/>
                  <a:pt x="103" y="212"/>
                  <a:pt x="104" y="212"/>
                </a:cubicBezTo>
                <a:cubicBezTo>
                  <a:pt x="106" y="212"/>
                  <a:pt x="107" y="211"/>
                  <a:pt x="108" y="209"/>
                </a:cubicBezTo>
                <a:cubicBezTo>
                  <a:pt x="108" y="207"/>
                  <a:pt x="107" y="205"/>
                  <a:pt x="105" y="204"/>
                </a:cubicBezTo>
                <a:close/>
                <a:moveTo>
                  <a:pt x="105" y="220"/>
                </a:moveTo>
                <a:cubicBezTo>
                  <a:pt x="54" y="207"/>
                  <a:pt x="54" y="207"/>
                  <a:pt x="54" y="207"/>
                </a:cubicBezTo>
                <a:cubicBezTo>
                  <a:pt x="52" y="207"/>
                  <a:pt x="50" y="208"/>
                  <a:pt x="49" y="210"/>
                </a:cubicBezTo>
                <a:cubicBezTo>
                  <a:pt x="49" y="212"/>
                  <a:pt x="50" y="214"/>
                  <a:pt x="52" y="215"/>
                </a:cubicBezTo>
                <a:cubicBezTo>
                  <a:pt x="103" y="228"/>
                  <a:pt x="103" y="228"/>
                  <a:pt x="103" y="228"/>
                </a:cubicBezTo>
                <a:cubicBezTo>
                  <a:pt x="103" y="228"/>
                  <a:pt x="103" y="228"/>
                  <a:pt x="104" y="228"/>
                </a:cubicBezTo>
                <a:cubicBezTo>
                  <a:pt x="106" y="228"/>
                  <a:pt x="107" y="227"/>
                  <a:pt x="108" y="225"/>
                </a:cubicBezTo>
                <a:cubicBezTo>
                  <a:pt x="108" y="223"/>
                  <a:pt x="107" y="221"/>
                  <a:pt x="105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C0CBE91A-F5A9-4B0D-BE5F-54729315C9B4}"/>
              </a:ext>
            </a:extLst>
          </p:cNvPr>
          <p:cNvSpPr/>
          <p:nvPr/>
        </p:nvSpPr>
        <p:spPr>
          <a:xfrm>
            <a:off x="0" y="4666803"/>
            <a:ext cx="1636905" cy="2191197"/>
          </a:xfrm>
          <a:custGeom>
            <a:avLst/>
            <a:gdLst>
              <a:gd name="connsiteX0" fmla="*/ 209715 w 1636905"/>
              <a:gd name="connsiteY0" fmla="*/ 0 h 2191197"/>
              <a:gd name="connsiteX1" fmla="*/ 1636905 w 1636905"/>
              <a:gd name="connsiteY1" fmla="*/ 1427190 h 2191197"/>
              <a:gd name="connsiteX2" fmla="*/ 1464651 w 1636905"/>
              <a:gd name="connsiteY2" fmla="*/ 2107474 h 2191197"/>
              <a:gd name="connsiteX3" fmla="*/ 1413788 w 1636905"/>
              <a:gd name="connsiteY3" fmla="*/ 2191197 h 2191197"/>
              <a:gd name="connsiteX4" fmla="*/ 0 w 1636905"/>
              <a:gd name="connsiteY4" fmla="*/ 2191197 h 2191197"/>
              <a:gd name="connsiteX5" fmla="*/ 0 w 1636905"/>
              <a:gd name="connsiteY5" fmla="*/ 2105831 h 2191197"/>
              <a:gd name="connsiteX6" fmla="*/ 65901 w 1636905"/>
              <a:gd name="connsiteY6" fmla="*/ 2126287 h 2191197"/>
              <a:gd name="connsiteX7" fmla="*/ 209715 w 1636905"/>
              <a:gd name="connsiteY7" fmla="*/ 2140785 h 2191197"/>
              <a:gd name="connsiteX8" fmla="*/ 923310 w 1636905"/>
              <a:gd name="connsiteY8" fmla="*/ 1427190 h 2191197"/>
              <a:gd name="connsiteX9" fmla="*/ 209715 w 1636905"/>
              <a:gd name="connsiteY9" fmla="*/ 713595 h 2191197"/>
              <a:gd name="connsiteX10" fmla="*/ 65901 w 1636905"/>
              <a:gd name="connsiteY10" fmla="*/ 728093 h 2191197"/>
              <a:gd name="connsiteX11" fmla="*/ 0 w 1636905"/>
              <a:gd name="connsiteY11" fmla="*/ 748550 h 2191197"/>
              <a:gd name="connsiteX12" fmla="*/ 0 w 1636905"/>
              <a:gd name="connsiteY12" fmla="*/ 17105 h 2191197"/>
              <a:gd name="connsiteX13" fmla="*/ 63793 w 1636905"/>
              <a:gd name="connsiteY13" fmla="*/ 7369 h 2191197"/>
              <a:gd name="connsiteX14" fmla="*/ 209715 w 1636905"/>
              <a:gd name="connsiteY14" fmla="*/ 0 h 2191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36905" h="2191197">
                <a:moveTo>
                  <a:pt x="209715" y="0"/>
                </a:moveTo>
                <a:cubicBezTo>
                  <a:pt x="997930" y="0"/>
                  <a:pt x="1636905" y="638975"/>
                  <a:pt x="1636905" y="1427190"/>
                </a:cubicBezTo>
                <a:cubicBezTo>
                  <a:pt x="1636905" y="1673507"/>
                  <a:pt x="1574505" y="1905250"/>
                  <a:pt x="1464651" y="2107474"/>
                </a:cubicBezTo>
                <a:lnTo>
                  <a:pt x="1413788" y="2191197"/>
                </a:lnTo>
                <a:lnTo>
                  <a:pt x="0" y="2191197"/>
                </a:lnTo>
                <a:lnTo>
                  <a:pt x="0" y="2105831"/>
                </a:lnTo>
                <a:lnTo>
                  <a:pt x="65901" y="2126287"/>
                </a:lnTo>
                <a:cubicBezTo>
                  <a:pt x="112354" y="2135793"/>
                  <a:pt x="160452" y="2140785"/>
                  <a:pt x="209715" y="2140785"/>
                </a:cubicBezTo>
                <a:cubicBezTo>
                  <a:pt x="603823" y="2140785"/>
                  <a:pt x="923310" y="1821298"/>
                  <a:pt x="923310" y="1427190"/>
                </a:cubicBezTo>
                <a:cubicBezTo>
                  <a:pt x="923310" y="1033082"/>
                  <a:pt x="603823" y="713595"/>
                  <a:pt x="209715" y="713595"/>
                </a:cubicBezTo>
                <a:cubicBezTo>
                  <a:pt x="160452" y="713595"/>
                  <a:pt x="112354" y="718587"/>
                  <a:pt x="65901" y="728093"/>
                </a:cubicBezTo>
                <a:lnTo>
                  <a:pt x="0" y="748550"/>
                </a:lnTo>
                <a:lnTo>
                  <a:pt x="0" y="17105"/>
                </a:lnTo>
                <a:lnTo>
                  <a:pt x="63793" y="7369"/>
                </a:lnTo>
                <a:cubicBezTo>
                  <a:pt x="111771" y="2496"/>
                  <a:pt x="160452" y="0"/>
                  <a:pt x="2097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FA34D029-CD53-4EF7-888C-180F0CDD573C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阿里巴巴普惠体 R"/>
              <a:ea typeface="阿里巴巴普惠体 R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5A66E09-A4BD-4283-ADF3-643803273D2A}"/>
              </a:ext>
            </a:extLst>
          </p:cNvPr>
          <p:cNvGrpSpPr/>
          <p:nvPr/>
        </p:nvGrpSpPr>
        <p:grpSpPr>
          <a:xfrm>
            <a:off x="304800" y="346501"/>
            <a:ext cx="219075" cy="114300"/>
            <a:chOff x="11544300" y="6438900"/>
            <a:chExt cx="219075" cy="114300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C1BD757D-FA7B-4276-8DC1-CAB824E616D7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8226A04-75E6-446C-9433-52205B427728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10BD2E21-5773-4699-AF09-86701DF9C40B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42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D8FEC27-4ABF-4DDC-8BC5-7CD50C4CA5AE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8E79D6D-053C-4A3D-A9DB-BB8745B13F97}"/>
              </a:ext>
            </a:extLst>
          </p:cNvPr>
          <p:cNvSpPr/>
          <p:nvPr/>
        </p:nvSpPr>
        <p:spPr>
          <a:xfrm>
            <a:off x="42154" y="0"/>
            <a:ext cx="6132272" cy="6858000"/>
          </a:xfrm>
          <a:custGeom>
            <a:avLst/>
            <a:gdLst>
              <a:gd name="connsiteX0" fmla="*/ 0 w 6132272"/>
              <a:gd name="connsiteY0" fmla="*/ 0 h 6858000"/>
              <a:gd name="connsiteX1" fmla="*/ 4360341 w 6132272"/>
              <a:gd name="connsiteY1" fmla="*/ 0 h 6858000"/>
              <a:gd name="connsiteX2" fmla="*/ 4484530 w 6132272"/>
              <a:gd name="connsiteY2" fmla="*/ 112871 h 6858000"/>
              <a:gd name="connsiteX3" fmla="*/ 5515430 w 6132272"/>
              <a:gd name="connsiteY3" fmla="*/ 2601685 h 6858000"/>
              <a:gd name="connsiteX4" fmla="*/ 5357191 w 6132272"/>
              <a:gd name="connsiteY4" fmla="*/ 3648341 h 6858000"/>
              <a:gd name="connsiteX5" fmla="*/ 5333570 w 6132272"/>
              <a:gd name="connsiteY5" fmla="*/ 3718149 h 6858000"/>
              <a:gd name="connsiteX6" fmla="*/ 5348717 w 6132272"/>
              <a:gd name="connsiteY6" fmla="*/ 3729476 h 6858000"/>
              <a:gd name="connsiteX7" fmla="*/ 5319124 w 6132272"/>
              <a:gd name="connsiteY7" fmla="*/ 3844567 h 6858000"/>
              <a:gd name="connsiteX8" fmla="*/ 5248354 w 6132272"/>
              <a:gd name="connsiteY8" fmla="*/ 4546599 h 6858000"/>
              <a:gd name="connsiteX9" fmla="*/ 5991321 w 6132272"/>
              <a:gd name="connsiteY9" fmla="*/ 6697223 h 6858000"/>
              <a:gd name="connsiteX10" fmla="*/ 6132272 w 6132272"/>
              <a:gd name="connsiteY10" fmla="*/ 6858000 h 6858000"/>
              <a:gd name="connsiteX11" fmla="*/ 0 w 6132272"/>
              <a:gd name="connsiteY11" fmla="*/ 6858000 h 6858000"/>
              <a:gd name="connsiteX12" fmla="*/ 0 w 6132272"/>
              <a:gd name="connsiteY12" fmla="*/ 5499493 h 6858000"/>
              <a:gd name="connsiteX13" fmla="*/ 0 w 6132272"/>
              <a:gd name="connsiteY13" fmla="*/ 50722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32272" h="6858000">
                <a:moveTo>
                  <a:pt x="0" y="0"/>
                </a:moveTo>
                <a:lnTo>
                  <a:pt x="4360341" y="0"/>
                </a:lnTo>
                <a:lnTo>
                  <a:pt x="4484530" y="112871"/>
                </a:lnTo>
                <a:cubicBezTo>
                  <a:pt x="5121473" y="749814"/>
                  <a:pt x="5515430" y="1629743"/>
                  <a:pt x="5515430" y="2601685"/>
                </a:cubicBezTo>
                <a:cubicBezTo>
                  <a:pt x="5515430" y="2966164"/>
                  <a:pt x="5460030" y="3317703"/>
                  <a:pt x="5357191" y="3648341"/>
                </a:cubicBezTo>
                <a:lnTo>
                  <a:pt x="5333570" y="3718149"/>
                </a:lnTo>
                <a:lnTo>
                  <a:pt x="5348717" y="3729476"/>
                </a:lnTo>
                <a:lnTo>
                  <a:pt x="5319124" y="3844567"/>
                </a:lnTo>
                <a:cubicBezTo>
                  <a:pt x="5272722" y="4071330"/>
                  <a:pt x="5248354" y="4306119"/>
                  <a:pt x="5248354" y="4546599"/>
                </a:cubicBezTo>
                <a:cubicBezTo>
                  <a:pt x="5248354" y="5358222"/>
                  <a:pt x="5525926" y="6105013"/>
                  <a:pt x="5991321" y="6697223"/>
                </a:cubicBezTo>
                <a:lnTo>
                  <a:pt x="6132272" y="6858000"/>
                </a:lnTo>
                <a:lnTo>
                  <a:pt x="0" y="6858000"/>
                </a:lnTo>
                <a:lnTo>
                  <a:pt x="0" y="5499493"/>
                </a:lnTo>
                <a:lnTo>
                  <a:pt x="0" y="5072242"/>
                </a:lnTo>
                <a:close/>
              </a:path>
            </a:pathLst>
          </a:custGeom>
          <a:solidFill>
            <a:srgbClr val="E15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rPr>
              <a:t>+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2FF47679-8A1E-456E-961A-054C2C08CADE}"/>
              </a:ext>
            </a:extLst>
          </p:cNvPr>
          <p:cNvSpPr/>
          <p:nvPr/>
        </p:nvSpPr>
        <p:spPr>
          <a:xfrm>
            <a:off x="0" y="0"/>
            <a:ext cx="6132272" cy="6858000"/>
          </a:xfrm>
          <a:custGeom>
            <a:avLst/>
            <a:gdLst>
              <a:gd name="connsiteX0" fmla="*/ 0 w 6132272"/>
              <a:gd name="connsiteY0" fmla="*/ 0 h 6858000"/>
              <a:gd name="connsiteX1" fmla="*/ 4360341 w 6132272"/>
              <a:gd name="connsiteY1" fmla="*/ 0 h 6858000"/>
              <a:gd name="connsiteX2" fmla="*/ 4484530 w 6132272"/>
              <a:gd name="connsiteY2" fmla="*/ 112871 h 6858000"/>
              <a:gd name="connsiteX3" fmla="*/ 5515430 w 6132272"/>
              <a:gd name="connsiteY3" fmla="*/ 2601685 h 6858000"/>
              <a:gd name="connsiteX4" fmla="*/ 5357191 w 6132272"/>
              <a:gd name="connsiteY4" fmla="*/ 3648341 h 6858000"/>
              <a:gd name="connsiteX5" fmla="*/ 5333570 w 6132272"/>
              <a:gd name="connsiteY5" fmla="*/ 3718149 h 6858000"/>
              <a:gd name="connsiteX6" fmla="*/ 5348717 w 6132272"/>
              <a:gd name="connsiteY6" fmla="*/ 3729476 h 6858000"/>
              <a:gd name="connsiteX7" fmla="*/ 5319124 w 6132272"/>
              <a:gd name="connsiteY7" fmla="*/ 3844567 h 6858000"/>
              <a:gd name="connsiteX8" fmla="*/ 5248354 w 6132272"/>
              <a:gd name="connsiteY8" fmla="*/ 4546599 h 6858000"/>
              <a:gd name="connsiteX9" fmla="*/ 5991321 w 6132272"/>
              <a:gd name="connsiteY9" fmla="*/ 6697223 h 6858000"/>
              <a:gd name="connsiteX10" fmla="*/ 6132272 w 6132272"/>
              <a:gd name="connsiteY10" fmla="*/ 6858000 h 6858000"/>
              <a:gd name="connsiteX11" fmla="*/ 0 w 6132272"/>
              <a:gd name="connsiteY11" fmla="*/ 6858000 h 6858000"/>
              <a:gd name="connsiteX12" fmla="*/ 0 w 6132272"/>
              <a:gd name="connsiteY12" fmla="*/ 5499493 h 6858000"/>
              <a:gd name="connsiteX13" fmla="*/ 0 w 6132272"/>
              <a:gd name="connsiteY13" fmla="*/ 50722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32272" h="6858000">
                <a:moveTo>
                  <a:pt x="0" y="0"/>
                </a:moveTo>
                <a:lnTo>
                  <a:pt x="4360341" y="0"/>
                </a:lnTo>
                <a:lnTo>
                  <a:pt x="4484530" y="112871"/>
                </a:lnTo>
                <a:cubicBezTo>
                  <a:pt x="5121473" y="749814"/>
                  <a:pt x="5515430" y="1629743"/>
                  <a:pt x="5515430" y="2601685"/>
                </a:cubicBezTo>
                <a:cubicBezTo>
                  <a:pt x="5515430" y="2966164"/>
                  <a:pt x="5460030" y="3317703"/>
                  <a:pt x="5357191" y="3648341"/>
                </a:cubicBezTo>
                <a:lnTo>
                  <a:pt x="5333570" y="3718149"/>
                </a:lnTo>
                <a:lnTo>
                  <a:pt x="5348717" y="3729476"/>
                </a:lnTo>
                <a:lnTo>
                  <a:pt x="5319124" y="3844567"/>
                </a:lnTo>
                <a:cubicBezTo>
                  <a:pt x="5272722" y="4071330"/>
                  <a:pt x="5248354" y="4306119"/>
                  <a:pt x="5248354" y="4546599"/>
                </a:cubicBezTo>
                <a:cubicBezTo>
                  <a:pt x="5248354" y="5358222"/>
                  <a:pt x="5525926" y="6105013"/>
                  <a:pt x="5991321" y="6697223"/>
                </a:cubicBezTo>
                <a:lnTo>
                  <a:pt x="6132272" y="6858000"/>
                </a:lnTo>
                <a:lnTo>
                  <a:pt x="0" y="6858000"/>
                </a:lnTo>
                <a:lnTo>
                  <a:pt x="0" y="5499493"/>
                </a:lnTo>
                <a:lnTo>
                  <a:pt x="0" y="5072242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C990A80-9286-42BA-ABCE-4804794408EC}"/>
              </a:ext>
            </a:extLst>
          </p:cNvPr>
          <p:cNvSpPr txBox="1"/>
          <p:nvPr/>
        </p:nvSpPr>
        <p:spPr>
          <a:xfrm>
            <a:off x="6476056" y="3013501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51575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Light" panose="020B0300000000000000" pitchFamily="34" charset="-122"/>
              </a:rPr>
              <a:t>单击输入标题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F9F907-7225-47C1-8677-7E201073AB74}"/>
              </a:ext>
            </a:extLst>
          </p:cNvPr>
          <p:cNvSpPr txBox="1"/>
          <p:nvPr/>
        </p:nvSpPr>
        <p:spPr>
          <a:xfrm>
            <a:off x="6476056" y="1784624"/>
            <a:ext cx="157607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29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黑体 CN Light" panose="020B0300000000000000" pitchFamily="34" charset="-122"/>
              </a:rPr>
              <a:t>02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29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3EB76A5-0A20-44E9-BC80-FAE0D085EB05}"/>
              </a:ext>
            </a:extLst>
          </p:cNvPr>
          <p:cNvSpPr txBox="1"/>
          <p:nvPr/>
        </p:nvSpPr>
        <p:spPr>
          <a:xfrm>
            <a:off x="6499802" y="3787400"/>
            <a:ext cx="37445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0000"/>
                    <a:lumOff val="4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思源黑体 CN Light" panose="020B0300000000000000" pitchFamily="34" charset="-122"/>
              </a:rPr>
              <a:t>CLICK TO ENTER TITLE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0000"/>
                  <a:lumOff val="40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  <a:sym typeface="思源黑体 CN Light" panose="020B03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E941293A-3D1D-4480-A650-759F9A8B4B42}"/>
              </a:ext>
            </a:extLst>
          </p:cNvPr>
          <p:cNvSpPr/>
          <p:nvPr/>
        </p:nvSpPr>
        <p:spPr>
          <a:xfrm rot="2251887">
            <a:off x="11467017" y="2890"/>
            <a:ext cx="1133083" cy="954814"/>
          </a:xfrm>
          <a:custGeom>
            <a:avLst/>
            <a:gdLst>
              <a:gd name="connsiteX0" fmla="*/ 0 w 1133083"/>
              <a:gd name="connsiteY0" fmla="*/ 306969 h 954814"/>
              <a:gd name="connsiteX1" fmla="*/ 399595 w 1133083"/>
              <a:gd name="connsiteY1" fmla="*/ 0 h 954814"/>
              <a:gd name="connsiteX2" fmla="*/ 1133083 w 1133083"/>
              <a:gd name="connsiteY2" fmla="*/ 954814 h 954814"/>
              <a:gd name="connsiteX3" fmla="*/ 455243 w 1133083"/>
              <a:gd name="connsiteY3" fmla="*/ 954814 h 954814"/>
              <a:gd name="connsiteX4" fmla="*/ 0 w 1133083"/>
              <a:gd name="connsiteY4" fmla="*/ 499571 h 95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083" h="954814">
                <a:moveTo>
                  <a:pt x="0" y="306969"/>
                </a:moveTo>
                <a:lnTo>
                  <a:pt x="399595" y="0"/>
                </a:lnTo>
                <a:lnTo>
                  <a:pt x="1133083" y="954814"/>
                </a:lnTo>
                <a:lnTo>
                  <a:pt x="455243" y="954814"/>
                </a:lnTo>
                <a:cubicBezTo>
                  <a:pt x="203819" y="954814"/>
                  <a:pt x="0" y="750995"/>
                  <a:pt x="0" y="499571"/>
                </a:cubicBezTo>
                <a:close/>
              </a:path>
            </a:pathLst>
          </a:custGeom>
          <a:solidFill>
            <a:srgbClr val="515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15D4E9C-F0B3-44A0-ADC2-79F0C002C640}"/>
              </a:ext>
            </a:extLst>
          </p:cNvPr>
          <p:cNvGrpSpPr/>
          <p:nvPr/>
        </p:nvGrpSpPr>
        <p:grpSpPr>
          <a:xfrm>
            <a:off x="11722100" y="6477000"/>
            <a:ext cx="219075" cy="114300"/>
            <a:chOff x="11544300" y="6438900"/>
            <a:chExt cx="219075" cy="11430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1ED96F-6289-4AD1-B827-704473941667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51575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DCB9F609-DF39-4FFC-828F-3DD1EC3C8F70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51575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787C8A31-A168-4A22-9AA3-3121FC5912C3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51575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7129A17-EEF0-4FC7-8A96-F336BB1416E8}"/>
              </a:ext>
            </a:extLst>
          </p:cNvPr>
          <p:cNvGrpSpPr/>
          <p:nvPr/>
        </p:nvGrpSpPr>
        <p:grpSpPr>
          <a:xfrm>
            <a:off x="5030626" y="3540411"/>
            <a:ext cx="608174" cy="608174"/>
            <a:chOff x="3421893" y="970793"/>
            <a:chExt cx="839714" cy="83971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D661AC1E-F861-4A2F-9E5D-827CD9292E0D}"/>
                </a:ext>
              </a:extLst>
            </p:cNvPr>
            <p:cNvSpPr/>
            <p:nvPr/>
          </p:nvSpPr>
          <p:spPr>
            <a:xfrm>
              <a:off x="3421893" y="970793"/>
              <a:ext cx="839714" cy="839714"/>
            </a:xfrm>
            <a:prstGeom prst="ellipse">
              <a:avLst/>
            </a:prstGeom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2509D41-40CD-4C3B-88E9-FEE79B930C02}"/>
                </a:ext>
              </a:extLst>
            </p:cNvPr>
            <p:cNvSpPr txBox="1"/>
            <p:nvPr/>
          </p:nvSpPr>
          <p:spPr>
            <a:xfrm>
              <a:off x="3592222" y="1206499"/>
              <a:ext cx="491775" cy="368831"/>
            </a:xfrm>
            <a:custGeom>
              <a:avLst/>
              <a:gdLst/>
              <a:ahLst/>
              <a:cxnLst/>
              <a:rect l="l" t="t" r="r" b="b"/>
              <a:pathLst>
                <a:path w="1064865" h="798649">
                  <a:moveTo>
                    <a:pt x="985986" y="0"/>
                  </a:moveTo>
                  <a:lnTo>
                    <a:pt x="1045146" y="69019"/>
                  </a:lnTo>
                  <a:cubicBezTo>
                    <a:pt x="893961" y="121605"/>
                    <a:pt x="815082" y="200484"/>
                    <a:pt x="808509" y="305656"/>
                  </a:cubicBezTo>
                  <a:cubicBezTo>
                    <a:pt x="808509" y="345096"/>
                    <a:pt x="834802" y="368102"/>
                    <a:pt x="887388" y="374675"/>
                  </a:cubicBezTo>
                  <a:cubicBezTo>
                    <a:pt x="999133" y="407541"/>
                    <a:pt x="1058292" y="476560"/>
                    <a:pt x="1064865" y="581732"/>
                  </a:cubicBezTo>
                  <a:cubicBezTo>
                    <a:pt x="1051719" y="713197"/>
                    <a:pt x="969553" y="785503"/>
                    <a:pt x="818369" y="798649"/>
                  </a:cubicBezTo>
                  <a:cubicBezTo>
                    <a:pt x="654038" y="792076"/>
                    <a:pt x="568585" y="700051"/>
                    <a:pt x="562012" y="522573"/>
                  </a:cubicBezTo>
                  <a:cubicBezTo>
                    <a:pt x="568585" y="266217"/>
                    <a:pt x="709910" y="92026"/>
                    <a:pt x="985986" y="0"/>
                  </a:cubicBezTo>
                  <a:close/>
                  <a:moveTo>
                    <a:pt x="423974" y="0"/>
                  </a:moveTo>
                  <a:lnTo>
                    <a:pt x="483133" y="69019"/>
                  </a:lnTo>
                  <a:cubicBezTo>
                    <a:pt x="331949" y="121605"/>
                    <a:pt x="253070" y="200484"/>
                    <a:pt x="246497" y="305656"/>
                  </a:cubicBezTo>
                  <a:cubicBezTo>
                    <a:pt x="246497" y="345096"/>
                    <a:pt x="272790" y="368102"/>
                    <a:pt x="325375" y="374675"/>
                  </a:cubicBezTo>
                  <a:cubicBezTo>
                    <a:pt x="443694" y="400968"/>
                    <a:pt x="502853" y="469987"/>
                    <a:pt x="502853" y="581732"/>
                  </a:cubicBezTo>
                  <a:cubicBezTo>
                    <a:pt x="489707" y="713197"/>
                    <a:pt x="407541" y="785503"/>
                    <a:pt x="256356" y="798649"/>
                  </a:cubicBezTo>
                  <a:cubicBezTo>
                    <a:pt x="92025" y="792076"/>
                    <a:pt x="6573" y="700051"/>
                    <a:pt x="0" y="522573"/>
                  </a:cubicBezTo>
                  <a:cubicBezTo>
                    <a:pt x="6573" y="279363"/>
                    <a:pt x="147898" y="105172"/>
                    <a:pt x="4239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059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图片 142">
            <a:extLst>
              <a:ext uri="{FF2B5EF4-FFF2-40B4-BE49-F238E27FC236}">
                <a16:creationId xmlns:a16="http://schemas.microsoft.com/office/drawing/2014/main" xmlns="" id="{92B3C9BA-98CA-40C9-86EE-ED56483BFC20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xmlns="" id="{E159C32F-E8AD-407C-8D64-7DDB81537268}"/>
              </a:ext>
            </a:extLst>
          </p:cNvPr>
          <p:cNvSpPr/>
          <p:nvPr/>
        </p:nvSpPr>
        <p:spPr>
          <a:xfrm>
            <a:off x="0" y="4740632"/>
            <a:ext cx="3911907" cy="2117368"/>
          </a:xfrm>
          <a:custGeom>
            <a:avLst/>
            <a:gdLst>
              <a:gd name="connsiteX0" fmla="*/ 253010 w 3911907"/>
              <a:gd name="connsiteY0" fmla="*/ 437 h 2117368"/>
              <a:gd name="connsiteX1" fmla="*/ 736899 w 3911907"/>
              <a:gd name="connsiteY1" fmla="*/ 90230 h 2117368"/>
              <a:gd name="connsiteX2" fmla="*/ 1511599 w 3911907"/>
              <a:gd name="connsiteY2" fmla="*/ 1652330 h 2117368"/>
              <a:gd name="connsiteX3" fmla="*/ 2400599 w 3911907"/>
              <a:gd name="connsiteY3" fmla="*/ 1779330 h 2117368"/>
              <a:gd name="connsiteX4" fmla="*/ 3467399 w 3911907"/>
              <a:gd name="connsiteY4" fmla="*/ 1588830 h 2117368"/>
              <a:gd name="connsiteX5" fmla="*/ 3818900 w 3911907"/>
              <a:gd name="connsiteY5" fmla="*/ 1987283 h 2117368"/>
              <a:gd name="connsiteX6" fmla="*/ 3911907 w 3911907"/>
              <a:gd name="connsiteY6" fmla="*/ 2117368 h 2117368"/>
              <a:gd name="connsiteX7" fmla="*/ 0 w 3911907"/>
              <a:gd name="connsiteY7" fmla="*/ 2117368 h 2117368"/>
              <a:gd name="connsiteX8" fmla="*/ 0 w 3911907"/>
              <a:gd name="connsiteY8" fmla="*/ 7148 h 2117368"/>
              <a:gd name="connsiteX9" fmla="*/ 104093 w 3911907"/>
              <a:gd name="connsiteY9" fmla="*/ 1670 h 2117368"/>
              <a:gd name="connsiteX10" fmla="*/ 253010 w 3911907"/>
              <a:gd name="connsiteY10" fmla="*/ 437 h 211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11907" h="2117368">
                <a:moveTo>
                  <a:pt x="253010" y="437"/>
                </a:moveTo>
                <a:cubicBezTo>
                  <a:pt x="446387" y="3976"/>
                  <a:pt x="616778" y="29376"/>
                  <a:pt x="736899" y="90230"/>
                </a:cubicBezTo>
                <a:cubicBezTo>
                  <a:pt x="1217382" y="333647"/>
                  <a:pt x="1234316" y="1370814"/>
                  <a:pt x="1511599" y="1652330"/>
                </a:cubicBezTo>
                <a:cubicBezTo>
                  <a:pt x="1788882" y="1933846"/>
                  <a:pt x="2074632" y="1789913"/>
                  <a:pt x="2400599" y="1779330"/>
                </a:cubicBezTo>
                <a:cubicBezTo>
                  <a:pt x="2726566" y="1768747"/>
                  <a:pt x="3164716" y="1326363"/>
                  <a:pt x="3467399" y="1588830"/>
                </a:cubicBezTo>
                <a:cubicBezTo>
                  <a:pt x="3552529" y="1662649"/>
                  <a:pt x="3683870" y="1808463"/>
                  <a:pt x="3818900" y="1987283"/>
                </a:cubicBezTo>
                <a:lnTo>
                  <a:pt x="3911907" y="2117368"/>
                </a:lnTo>
                <a:lnTo>
                  <a:pt x="0" y="2117368"/>
                </a:lnTo>
                <a:lnTo>
                  <a:pt x="0" y="7148"/>
                </a:lnTo>
                <a:lnTo>
                  <a:pt x="104093" y="1670"/>
                </a:lnTo>
                <a:cubicBezTo>
                  <a:pt x="154885" y="34"/>
                  <a:pt x="204666" y="-448"/>
                  <a:pt x="253010" y="4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8E2BF2BB-483B-46B3-A8AD-B39E8258A81D}"/>
              </a:ext>
            </a:extLst>
          </p:cNvPr>
          <p:cNvSpPr/>
          <p:nvPr/>
        </p:nvSpPr>
        <p:spPr>
          <a:xfrm flipH="1">
            <a:off x="7970748" y="0"/>
            <a:ext cx="4221253" cy="6858000"/>
          </a:xfrm>
          <a:custGeom>
            <a:avLst/>
            <a:gdLst>
              <a:gd name="connsiteX0" fmla="*/ 2449322 w 4221253"/>
              <a:gd name="connsiteY0" fmla="*/ 0 h 6858000"/>
              <a:gd name="connsiteX1" fmla="*/ 0 w 4221253"/>
              <a:gd name="connsiteY1" fmla="*/ 0 h 6858000"/>
              <a:gd name="connsiteX2" fmla="*/ 0 w 4221253"/>
              <a:gd name="connsiteY2" fmla="*/ 6858000 h 6858000"/>
              <a:gd name="connsiteX3" fmla="*/ 4221253 w 4221253"/>
              <a:gd name="connsiteY3" fmla="*/ 6858000 h 6858000"/>
              <a:gd name="connsiteX4" fmla="*/ 4080302 w 4221253"/>
              <a:gd name="connsiteY4" fmla="*/ 6697223 h 6858000"/>
              <a:gd name="connsiteX5" fmla="*/ 3337335 w 4221253"/>
              <a:gd name="connsiteY5" fmla="*/ 4546599 h 6858000"/>
              <a:gd name="connsiteX6" fmla="*/ 3408105 w 4221253"/>
              <a:gd name="connsiteY6" fmla="*/ 3844567 h 6858000"/>
              <a:gd name="connsiteX7" fmla="*/ 3437698 w 4221253"/>
              <a:gd name="connsiteY7" fmla="*/ 3729476 h 6858000"/>
              <a:gd name="connsiteX8" fmla="*/ 3422551 w 4221253"/>
              <a:gd name="connsiteY8" fmla="*/ 3718149 h 6858000"/>
              <a:gd name="connsiteX9" fmla="*/ 3446172 w 4221253"/>
              <a:gd name="connsiteY9" fmla="*/ 3648341 h 6858000"/>
              <a:gd name="connsiteX10" fmla="*/ 3604411 w 4221253"/>
              <a:gd name="connsiteY10" fmla="*/ 2601685 h 6858000"/>
              <a:gd name="connsiteX11" fmla="*/ 2573511 w 4221253"/>
              <a:gd name="connsiteY11" fmla="*/ 1128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21253" h="6858000">
                <a:moveTo>
                  <a:pt x="2449322" y="0"/>
                </a:moveTo>
                <a:lnTo>
                  <a:pt x="0" y="0"/>
                </a:lnTo>
                <a:lnTo>
                  <a:pt x="0" y="6858000"/>
                </a:lnTo>
                <a:lnTo>
                  <a:pt x="4221253" y="6858000"/>
                </a:lnTo>
                <a:lnTo>
                  <a:pt x="4080302" y="6697223"/>
                </a:lnTo>
                <a:cubicBezTo>
                  <a:pt x="3614907" y="6105013"/>
                  <a:pt x="3337335" y="5358222"/>
                  <a:pt x="3337335" y="4546599"/>
                </a:cubicBezTo>
                <a:cubicBezTo>
                  <a:pt x="3337335" y="4306119"/>
                  <a:pt x="3361703" y="4071330"/>
                  <a:pt x="3408105" y="3844567"/>
                </a:cubicBezTo>
                <a:lnTo>
                  <a:pt x="3437698" y="3729476"/>
                </a:lnTo>
                <a:lnTo>
                  <a:pt x="3422551" y="3718149"/>
                </a:lnTo>
                <a:lnTo>
                  <a:pt x="3446172" y="3648341"/>
                </a:lnTo>
                <a:cubicBezTo>
                  <a:pt x="3549011" y="3317703"/>
                  <a:pt x="3604411" y="2966164"/>
                  <a:pt x="3604411" y="2601685"/>
                </a:cubicBezTo>
                <a:cubicBezTo>
                  <a:pt x="3604411" y="1629743"/>
                  <a:pt x="3210454" y="749814"/>
                  <a:pt x="2573511" y="112871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6820B4AD-9156-4DA7-A240-9B055791F0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5653292"/>
              </p:ext>
            </p:extLst>
          </p:nvPr>
        </p:nvGraphicFramePr>
        <p:xfrm>
          <a:off x="876348" y="1677959"/>
          <a:ext cx="6324248" cy="4313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5A24064-55BF-4334-8701-DB10F39B2605}"/>
              </a:ext>
            </a:extLst>
          </p:cNvPr>
          <p:cNvSpPr/>
          <p:nvPr/>
        </p:nvSpPr>
        <p:spPr>
          <a:xfrm>
            <a:off x="7433036" y="1860684"/>
            <a:ext cx="3371407" cy="3913433"/>
          </a:xfrm>
          <a:prstGeom prst="roundRect">
            <a:avLst>
              <a:gd name="adj" fmla="val 3281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82001F8-039E-4C26-8CE9-2ECD998D8690}"/>
              </a:ext>
            </a:extLst>
          </p:cNvPr>
          <p:cNvGrpSpPr/>
          <p:nvPr/>
        </p:nvGrpSpPr>
        <p:grpSpPr>
          <a:xfrm>
            <a:off x="7200596" y="3375324"/>
            <a:ext cx="480562" cy="480562"/>
            <a:chOff x="7698542" y="3536400"/>
            <a:chExt cx="508256" cy="50825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CABB1024-6DEC-4C46-B363-5C2E42414206}"/>
                </a:ext>
              </a:extLst>
            </p:cNvPr>
            <p:cNvSpPr/>
            <p:nvPr/>
          </p:nvSpPr>
          <p:spPr>
            <a:xfrm>
              <a:off x="7698542" y="3536400"/>
              <a:ext cx="508256" cy="5082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B0285588-FFF5-4A83-A656-D921D660BCB3}"/>
                </a:ext>
              </a:extLst>
            </p:cNvPr>
            <p:cNvGrpSpPr/>
            <p:nvPr/>
          </p:nvGrpSpPr>
          <p:grpSpPr>
            <a:xfrm rot="10800000">
              <a:off x="7884546" y="3703854"/>
              <a:ext cx="109163" cy="193011"/>
              <a:chOff x="3269117" y="540421"/>
              <a:chExt cx="652071" cy="1343442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F56B6BDA-F1E0-4657-AD73-3E69E8BA765E}"/>
                  </a:ext>
                </a:extLst>
              </p:cNvPr>
              <p:cNvCxnSpPr/>
              <p:nvPr/>
            </p:nvCxnSpPr>
            <p:spPr>
              <a:xfrm>
                <a:off x="3269117" y="540421"/>
                <a:ext cx="652071" cy="721473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C66EDF94-3A7C-42A5-9D6F-A2FE71466D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69117" y="1195378"/>
                <a:ext cx="652071" cy="688485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9602D3E-F2C2-41A4-9FC9-D9AFFD19E68A}"/>
              </a:ext>
            </a:extLst>
          </p:cNvPr>
          <p:cNvGrpSpPr/>
          <p:nvPr/>
        </p:nvGrpSpPr>
        <p:grpSpPr>
          <a:xfrm>
            <a:off x="7775779" y="2423817"/>
            <a:ext cx="2685921" cy="2316815"/>
            <a:chOff x="8293477" y="2171128"/>
            <a:chExt cx="2840704" cy="245032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F40CC99-30AF-4AF4-B903-CDDFDAC46AD1}"/>
                </a:ext>
              </a:extLst>
            </p:cNvPr>
            <p:cNvSpPr txBox="1"/>
            <p:nvPr/>
          </p:nvSpPr>
          <p:spPr>
            <a:xfrm>
              <a:off x="8293477" y="3202625"/>
              <a:ext cx="2840704" cy="1418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Regular" panose="020B0500000000000000" pitchFamily="34" charset="-122"/>
                </a:rPr>
                <a:t>单击此处编辑您要的内容，本模版所有图形线条及其相应素材都均可自由编辑、改色、替换。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0192012F-303E-4080-AA53-D6F0DAC1F35D}"/>
                </a:ext>
              </a:extLst>
            </p:cNvPr>
            <p:cNvSpPr txBox="1"/>
            <p:nvPr/>
          </p:nvSpPr>
          <p:spPr>
            <a:xfrm>
              <a:off x="8314125" y="2171128"/>
              <a:ext cx="2799412" cy="70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dirty="0">
                  <a:gradFill>
                    <a:gsLst>
                      <a:gs pos="0">
                        <a:srgbClr val="EA8A98"/>
                      </a:gs>
                      <a:gs pos="100000">
                        <a:srgbClr val="E1586B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 CN Regular" panose="020B0500000000000000" pitchFamily="34" charset="-122"/>
                </a:rPr>
                <a:t>此处添加标题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843EFDF2-0674-4BCC-987B-962AFE470D7F}"/>
              </a:ext>
            </a:extLst>
          </p:cNvPr>
          <p:cNvGrpSpPr/>
          <p:nvPr/>
        </p:nvGrpSpPr>
        <p:grpSpPr>
          <a:xfrm>
            <a:off x="304800" y="346501"/>
            <a:ext cx="219075" cy="114300"/>
            <a:chOff x="11544300" y="6438900"/>
            <a:chExt cx="219075" cy="114300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29DA36A3-1777-4B34-95F7-BA2775FCE6CB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389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51F16711-60FD-4547-8494-8244786A7DFE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49605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F0A7E178-0C79-4605-9DF7-4A6D7584A27D}"/>
                </a:ext>
              </a:extLst>
            </p:cNvPr>
            <p:cNvCxnSpPr>
              <a:cxnSpLocks/>
            </p:cNvCxnSpPr>
            <p:nvPr/>
          </p:nvCxnSpPr>
          <p:spPr>
            <a:xfrm>
              <a:off x="11544300" y="6553200"/>
              <a:ext cx="219075" cy="0"/>
            </a:xfrm>
            <a:prstGeom prst="line">
              <a:avLst/>
            </a:prstGeom>
            <a:ln w="19050" cap="rnd">
              <a:solidFill>
                <a:srgbClr val="EAEAE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CF8EA41-71F4-47D3-8284-F3CC5B6E5DA0}"/>
              </a:ext>
            </a:extLst>
          </p:cNvPr>
          <p:cNvSpPr txBox="1"/>
          <p:nvPr/>
        </p:nvSpPr>
        <p:spPr>
          <a:xfrm>
            <a:off x="4157008" y="543663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 CN Light" panose="020B0300000000000000" pitchFamily="34" charset="-122"/>
              </a:rPr>
              <a:t>单击此处输入标题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AE7EBAD-F54A-479F-A07F-90BB50C06796}"/>
              </a:ext>
            </a:extLst>
          </p:cNvPr>
          <p:cNvSpPr txBox="1"/>
          <p:nvPr/>
        </p:nvSpPr>
        <p:spPr>
          <a:xfrm>
            <a:off x="4330700" y="1092283"/>
            <a:ext cx="35306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000" dirty="0"/>
              <a:t>CLICK HERE TO ENTER TITLE</a:t>
            </a:r>
          </a:p>
        </p:txBody>
      </p:sp>
    </p:spTree>
    <p:extLst>
      <p:ext uri="{BB962C8B-B14F-4D97-AF65-F5344CB8AC3E}">
        <p14:creationId xmlns:p14="http://schemas.microsoft.com/office/powerpoint/2010/main" val="162535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4.74992"/>
  <p:tag name="LEFT" val="327.9999"/>
  <p:tag name="WIDTH" val="588.6251"/>
  <p:tag name="HEIGHT" val="153.2501"/>
  <p:tag name="ADJUSTMENTS" val="9.98424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-1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1381"/>
  <p:tag name="LEFT" val="359.9"/>
  <p:tag name="WIDTH" val="226.6693"/>
  <p:tag name="HEIGHT" val="30.79606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5.992"/>
  <p:tag name="LEFT" val="363.9"/>
  <p:tag name="WIDTH" val="527.9196"/>
  <p:tag name="HEIGHT" val="49.22606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9.8289"/>
  <p:tag name="LEFT" val="359.9"/>
  <p:tag name="WIDTH" val="207.46"/>
  <p:tag name="HEIGHT" val="30.79606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0.682"/>
  <p:tag name="LEFT" val="363.9"/>
  <p:tag name="WIDTH" val="483.3"/>
  <p:tag name="HEIGHT" val="71.27937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1.2082"/>
  <p:tag name="LEFT" val="359.9"/>
  <p:tag name="WIDTH" val="226.6693"/>
  <p:tag name="HEIGHT" val="30.79606"/>
  <p:tag name="SHAPEREFLECTION" val="-2.147484E+09"/>
  <p:tag name="SHAPEGLOW" val="0"/>
  <p:tag name="SOFTEDGE" val="0"/>
  <p:tag name="FONTSIZE" val="16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3.03"/>
  <p:tag name="LEFT" val="363.9"/>
  <p:tag name="WIDTH" val="527.9196"/>
  <p:tag name="HEIGHT" val="49.22606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4.75"/>
  <p:tag name="LEFT" val="287.325"/>
  <p:tag name="WIDTH" val="81.34992"/>
  <p:tag name="HEIGHT" val="19.6610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-1"/>
  <p:tag name="TEXTREFLECTION" val="-2.147484E+09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5.0514"/>
  <p:tag name="LEFT" val="287.325"/>
  <p:tag name="WIDTH" val="81.34992"/>
  <p:tag name="HEIGHT" val="19.6610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-1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5.3973"/>
  <p:tag name="LEFT" val="287.325"/>
  <p:tag name="WIDTH" val="81.34992"/>
  <p:tag name="HEIGHT" val="19.6610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-1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6.48197"/>
  <p:tag name="LEFT" val="372"/>
  <p:tag name="WIDTH" val="188.4"/>
  <p:tag name="HEIGHT" val="0"/>
  <p:tag name="LINEWEIGHT" val="0.5"/>
  <p:tag name="SHAPEREFLECTION" val="-2.147484E+09"/>
  <p:tag name="SHAPEGLOW" val="0"/>
  <p:tag name="SOFTEDGE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82"/>
  <p:tag name="LEFT" val="373.44"/>
  <p:tag name="WIDTH" val="188.4"/>
  <p:tag name="HEIGHT" val="0"/>
  <p:tag name="LINEWEIGHT" val="0.5"/>
  <p:tag name="SHAPEREFLECTION" val="-2.147484E+09"/>
  <p:tag name="SHAPEGLOW" val="0"/>
  <p:tag name="SOFTEDGE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6.402"/>
  <p:tag name="LEFT" val="372"/>
  <p:tag name="WIDTH" val="188.4"/>
  <p:tag name="HEIGHT" val="0"/>
  <p:tag name="LINEWEIGHT" val="0.5"/>
  <p:tag name="SHAPEREFLECTION" val="-2.147484E+09"/>
  <p:tag name="SHAPEGLOW" val="0"/>
  <p:tag name="SOFTEDG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5.0968"/>
  <p:tag name="LEFT" val="327.9999"/>
  <p:tag name="WIDTH" val="588.6251"/>
  <p:tag name="HEIGHT" val="153.2501"/>
  <p:tag name="ADJUSTMENTS" val="9.98424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-1"/>
  <p:tag name="TEXTREFLECTION" val="-2.147484E+09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5.4436"/>
  <p:tag name="LEFT" val="327.9999"/>
  <p:tag name="WIDTH" val="588.6251"/>
  <p:tag name="HEIGHT" val="153.2501"/>
  <p:tag name="ADJUSTMENTS" val="9.984242"/>
  <p:tag name="SHAPEREFLECTION" val="-2.147484E+09"/>
  <p:tag name="SHAPEGLOW" val="0"/>
  <p:tag name="SOFTEDGE" val="0"/>
  <p:tag name="FONTSIZE" val="12"/>
  <p:tag name="MARGINBOTTOM" val="3.6"/>
  <p:tag name="MARGINLEFT" val="7.2"/>
  <p:tag name="MARGINRIGHT" val="7.2"/>
  <p:tag name="MARGINTOP" val="3.6"/>
  <p:tag name="LINERULEAFTER" val="-1"/>
  <p:tag name="TEXTREFLECTION" val="-2.147484E+09"/>
  <p:tag name="TEXTGLOW" val="0"/>
</p:tagLst>
</file>

<file path=ppt/theme/theme1.xml><?xml version="1.0" encoding="utf-8"?>
<a:theme xmlns:a="http://schemas.openxmlformats.org/drawingml/2006/main" name="标准1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1586B"/>
      </a:accent1>
      <a:accent2>
        <a:srgbClr val="51575D"/>
      </a:accent2>
      <a:accent3>
        <a:srgbClr val="707070"/>
      </a:accent3>
      <a:accent4>
        <a:srgbClr val="D79A63"/>
      </a:accent4>
      <a:accent5>
        <a:srgbClr val="DCA67A"/>
      </a:accent5>
      <a:accent6>
        <a:srgbClr val="E1AF8A"/>
      </a:accent6>
      <a:hlink>
        <a:srgbClr val="0563C1"/>
      </a:hlink>
      <a:folHlink>
        <a:srgbClr val="954F72"/>
      </a:folHlink>
    </a:clrScheme>
    <a:fontScheme name="标准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标准1" id="{A2142E63-64F0-4306-9246-DF240D34A8B8}" vid="{6B11589D-8AD0-464D-8D70-EF82876F4B7E}"/>
    </a:ext>
  </a:extLst>
</a:theme>
</file>

<file path=ppt/theme/theme2.xml><?xml version="1.0" encoding="utf-8"?>
<a:theme xmlns:a="http://schemas.openxmlformats.org/drawingml/2006/main" name="去吧哥斯拉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1586B"/>
      </a:accent1>
      <a:accent2>
        <a:srgbClr val="51575D"/>
      </a:accent2>
      <a:accent3>
        <a:srgbClr val="707070"/>
      </a:accent3>
      <a:accent4>
        <a:srgbClr val="D79A63"/>
      </a:accent4>
      <a:accent5>
        <a:srgbClr val="DCA67A"/>
      </a:accent5>
      <a:accent6>
        <a:srgbClr val="E1AF8A"/>
      </a:accent6>
      <a:hlink>
        <a:srgbClr val="0563C1"/>
      </a:hlink>
      <a:folHlink>
        <a:srgbClr val="954F72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10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哥斯拉" id="{8E2698AA-E730-4C12-9DAD-E70D6E8012FC}" vid="{C067184A-C3BA-4FB0-8B05-866BE0D54DA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标准1</Template>
  <TotalTime>525</TotalTime>
  <Words>1174</Words>
  <Application>Microsoft Office PowerPoint</Application>
  <PresentationFormat>宽屏</PresentationFormat>
  <Paragraphs>112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92" baseType="lpstr">
      <vt:lpstr>07NikumaruFont</vt:lpstr>
      <vt:lpstr>GenSenMaruGothic TW TTF Medium</vt:lpstr>
      <vt:lpstr>Gill Sans</vt:lpstr>
      <vt:lpstr>I.Ngaan</vt:lpstr>
      <vt:lpstr>IPix</vt:lpstr>
      <vt:lpstr>jf-openhuninn-1.0</vt:lpstr>
      <vt:lpstr>KouzanBrushFont</vt:lpstr>
      <vt:lpstr>qiando手写楷体</vt:lpstr>
      <vt:lpstr>QIJIFALLBACK</vt:lpstr>
      <vt:lpstr>Resource Han Rounded CN Medium</vt:lpstr>
      <vt:lpstr>SetoFont</vt:lpstr>
      <vt:lpstr>SoukouMincho</vt:lpstr>
      <vt:lpstr>Unifont</vt:lpstr>
      <vt:lpstr>WenCang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包图小白体</vt:lpstr>
      <vt:lpstr>等线</vt:lpstr>
      <vt:lpstr>方正特雅宋简</vt:lpstr>
      <vt:lpstr>寒蝉手拙体</vt:lpstr>
      <vt:lpstr>鸿雷板书简体</vt:lpstr>
      <vt:lpstr>胡晓波男神体</vt:lpstr>
      <vt:lpstr>胡晓波骚包体</vt:lpstr>
      <vt:lpstr>胡晓波真帅体</vt:lpstr>
      <vt:lpstr>黄引齐招牌4aqq.com</vt:lpstr>
      <vt:lpstr>江西拙楷</vt:lpstr>
      <vt:lpstr>莫大毛筆-Bold</vt:lpstr>
      <vt:lpstr>沐瑶随心手写体</vt:lpstr>
      <vt:lpstr>庞门正道标题体</vt:lpstr>
      <vt:lpstr>庞门正道粗书体</vt:lpstr>
      <vt:lpstr>庞门正道轻松体</vt:lpstr>
      <vt:lpstr>品如手写体</vt:lpstr>
      <vt:lpstr>清松手寫體2</vt:lpstr>
      <vt:lpstr>锐字真言体免费商用</vt:lpstr>
      <vt:lpstr>手书体</vt:lpstr>
      <vt:lpstr>思源黑体 CN Bold</vt:lpstr>
      <vt:lpstr>思源黑体 CN Light</vt:lpstr>
      <vt:lpstr>思源黑体 CN Regular</vt:lpstr>
      <vt:lpstr>思源宋体 CN Heavy</vt:lpstr>
      <vt:lpstr>思源宋体 CN SemiBold</vt:lpstr>
      <vt:lpstr>宋体</vt:lpstr>
      <vt:lpstr>途牛类圆体</vt:lpstr>
      <vt:lpstr>微米简书</vt:lpstr>
      <vt:lpstr>微软雅黑</vt:lpstr>
      <vt:lpstr>微软雅黑 Light</vt:lpstr>
      <vt:lpstr>贤二体</vt:lpstr>
      <vt:lpstr>新叶念体</vt:lpstr>
      <vt:lpstr>演示佛系体</vt:lpstr>
      <vt:lpstr>演示斜黑体</vt:lpstr>
      <vt:lpstr>演示新手书</vt:lpstr>
      <vt:lpstr>演示悠然小楷</vt:lpstr>
      <vt:lpstr>演示镇魂行楷</vt:lpstr>
      <vt:lpstr>演示镇魂行楷斜体</vt:lpstr>
      <vt:lpstr>杨任东竹石体-Bold</vt:lpstr>
      <vt:lpstr>叶根友锐劲体</vt:lpstr>
      <vt:lpstr>叶根友守中曲画</vt:lpstr>
      <vt:lpstr>优设标题黑</vt:lpstr>
      <vt:lpstr>优设好身体</vt:lpstr>
      <vt:lpstr>站酷高端黑</vt:lpstr>
      <vt:lpstr>站酷酷黑</vt:lpstr>
      <vt:lpstr>站酷快乐体2016修订版</vt:lpstr>
      <vt:lpstr>站酷庆科黄油体</vt:lpstr>
      <vt:lpstr>站酷文艺体</vt:lpstr>
      <vt:lpstr>站酷小薇LOGO体</vt:lpstr>
      <vt:lpstr>卓健橄榄简体</vt:lpstr>
      <vt:lpstr>字体圈欣意冠黑体</vt:lpstr>
      <vt:lpstr>字体视界法棍体</vt:lpstr>
      <vt:lpstr>Arial</vt:lpstr>
      <vt:lpstr>Long Cang</vt:lpstr>
      <vt:lpstr>Ma Shan Zheng</vt:lpstr>
      <vt:lpstr>钟齐志莽行书</vt:lpstr>
      <vt:lpstr>标准1</vt:lpstr>
      <vt:lpstr>去吧哥斯拉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向天歌PPT</dc:creator>
  <cp:keywords>51PPT模板网</cp:keywords>
  <dc:description>www.51ppt mo ban.com</dc:description>
  <cp:lastModifiedBy>YANGs</cp:lastModifiedBy>
  <cp:revision>172</cp:revision>
  <dcterms:created xsi:type="dcterms:W3CDTF">2020-08-09T23:38:24Z</dcterms:created>
  <dcterms:modified xsi:type="dcterms:W3CDTF">2020-09-28T13:55:52Z</dcterms:modified>
</cp:coreProperties>
</file>